
<file path=[Content_Types].xml><?xml version="1.0" encoding="utf-8"?>
<Types xmlns="http://schemas.openxmlformats.org/package/2006/content-types">
  <Default Extension="gif" ContentType="image/gif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56" r:id="rId5"/>
    <p:sldId id="257" r:id="rId6"/>
    <p:sldId id="304" r:id="rId7"/>
    <p:sldId id="305" r:id="rId8"/>
    <p:sldId id="306" r:id="rId9"/>
    <p:sldId id="307" r:id="rId10"/>
    <p:sldId id="299" r:id="rId11"/>
    <p:sldId id="300" r:id="rId12"/>
    <p:sldId id="301" r:id="rId13"/>
    <p:sldId id="302" r:id="rId14"/>
    <p:sldId id="303" r:id="rId15"/>
    <p:sldId id="259" r:id="rId16"/>
    <p:sldId id="258" r:id="rId17"/>
    <p:sldId id="284" r:id="rId18"/>
    <p:sldId id="265" r:id="rId19"/>
    <p:sldId id="312" r:id="rId20"/>
    <p:sldId id="285" r:id="rId21"/>
    <p:sldId id="294" r:id="rId22"/>
    <p:sldId id="269" r:id="rId23"/>
    <p:sldId id="270" r:id="rId24"/>
    <p:sldId id="295" r:id="rId25"/>
    <p:sldId id="296" r:id="rId26"/>
    <p:sldId id="297" r:id="rId27"/>
    <p:sldId id="308" r:id="rId28"/>
    <p:sldId id="311" r:id="rId29"/>
    <p:sldId id="266" r:id="rId30"/>
    <p:sldId id="309" r:id="rId31"/>
    <p:sldId id="293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  <a:srgbClr val="6699FF"/>
    <a:srgbClr val="FFFFFF"/>
    <a:srgbClr val="FF0066"/>
    <a:srgbClr val="F5F9F9"/>
    <a:srgbClr val="685135"/>
    <a:srgbClr val="BDA07D"/>
    <a:srgbClr val="627272"/>
    <a:srgbClr val="93A5A8"/>
    <a:srgbClr val="3E70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353" autoAdjust="0"/>
    <p:restoredTop sz="95226" autoAdjust="0"/>
  </p:normalViewPr>
  <p:slideViewPr>
    <p:cSldViewPr snapToGrid="0">
      <p:cViewPr varScale="1">
        <p:scale>
          <a:sx n="114" d="100"/>
          <a:sy n="114" d="100"/>
        </p:scale>
        <p:origin x="396" y="12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154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3EF1A4-2873-4376-A524-56D68E2856E0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C4624F2-8584-4942-8E75-09B01C6E1D7C}">
      <dgm:prSet/>
      <dgm:spPr/>
      <dgm:t>
        <a:bodyPr/>
        <a:lstStyle/>
        <a:p>
          <a:r>
            <a:rPr lang="ru-RU" b="0" dirty="0">
              <a:latin typeface="+mn-lt"/>
            </a:rPr>
            <a:t>''</a:t>
          </a:r>
          <a:r>
            <a:rPr lang="ru-RU" b="0" dirty="0" err="1">
              <a:latin typeface="+mn-lt"/>
            </a:rPr>
            <a:t>Deposit</a:t>
          </a:r>
          <a:r>
            <a:rPr lang="ru-RU" b="0" dirty="0">
              <a:latin typeface="+mn-lt"/>
            </a:rPr>
            <a:t> </a:t>
          </a:r>
          <a:r>
            <a:rPr lang="ru-RU" dirty="0" err="1"/>
            <a:t>account</a:t>
          </a:r>
          <a:endParaRPr lang="en-US" dirty="0" err="1"/>
        </a:p>
      </dgm:t>
    </dgm:pt>
    <dgm:pt modelId="{07E20E99-4A83-4FEF-B9B1-F0FC5F0873D7}" type="parTrans" cxnId="{EA6FD0F0-BB81-49BE-95EB-D6E19DEABDAB}">
      <dgm:prSet/>
      <dgm:spPr/>
      <dgm:t>
        <a:bodyPr/>
        <a:lstStyle/>
        <a:p>
          <a:endParaRPr lang="en-US"/>
        </a:p>
      </dgm:t>
    </dgm:pt>
    <dgm:pt modelId="{BE6DB6EA-885B-4DB4-BE94-B770B66CD743}" type="sibTrans" cxnId="{EA6FD0F0-BB81-49BE-95EB-D6E19DEABDAB}">
      <dgm:prSet/>
      <dgm:spPr/>
      <dgm:t>
        <a:bodyPr/>
        <a:lstStyle/>
        <a:p>
          <a:endParaRPr lang="en-US"/>
        </a:p>
      </dgm:t>
    </dgm:pt>
    <dgm:pt modelId="{4B76A601-B9E6-48C8-A5A2-C68358F84A1B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Overdrafts</a:t>
          </a:r>
          <a:endParaRPr lang="en-US" dirty="0"/>
        </a:p>
      </dgm:t>
    </dgm:pt>
    <dgm:pt modelId="{1E7557DC-4106-4299-855E-383917342EEF}" type="parTrans" cxnId="{A06E2199-10F3-45A9-AE84-5BD1B2DF6C08}">
      <dgm:prSet/>
      <dgm:spPr/>
      <dgm:t>
        <a:bodyPr/>
        <a:lstStyle/>
        <a:p>
          <a:endParaRPr lang="en-US"/>
        </a:p>
      </dgm:t>
    </dgm:pt>
    <dgm:pt modelId="{E496151A-6274-4069-94C5-807EFF3FB447}" type="sibTrans" cxnId="{A06E2199-10F3-45A9-AE84-5BD1B2DF6C08}">
      <dgm:prSet/>
      <dgm:spPr/>
      <dgm:t>
        <a:bodyPr/>
        <a:lstStyle/>
        <a:p>
          <a:endParaRPr lang="en-US"/>
        </a:p>
      </dgm:t>
    </dgm:pt>
    <dgm:pt modelId="{F5A784F3-55A7-4BAB-93B0-3A0082064F9F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Commercial </a:t>
          </a:r>
          <a:r>
            <a:rPr lang="ru-RU" dirty="0" err="1"/>
            <a:t>loans</a:t>
          </a:r>
          <a:endParaRPr lang="en-US" dirty="0" err="1"/>
        </a:p>
      </dgm:t>
    </dgm:pt>
    <dgm:pt modelId="{B3641F41-2C66-4E01-9762-CC319B670BCF}" type="parTrans" cxnId="{835125FF-86CE-4734-A962-874F2BD4D005}">
      <dgm:prSet/>
      <dgm:spPr/>
      <dgm:t>
        <a:bodyPr/>
        <a:lstStyle/>
        <a:p>
          <a:endParaRPr lang="en-US"/>
        </a:p>
      </dgm:t>
    </dgm:pt>
    <dgm:pt modelId="{83794B78-4AAD-4743-A38B-26977727ECF7}" type="sibTrans" cxnId="{835125FF-86CE-4734-A962-874F2BD4D005}">
      <dgm:prSet/>
      <dgm:spPr/>
      <dgm:t>
        <a:bodyPr/>
        <a:lstStyle/>
        <a:p>
          <a:endParaRPr lang="en-US"/>
        </a:p>
      </dgm:t>
    </dgm:pt>
    <dgm:pt modelId="{45091303-99D6-4FF8-A8E0-B6D937A8ED95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Invoice </a:t>
          </a:r>
          <a:r>
            <a:rPr lang="ru-RU" dirty="0" err="1"/>
            <a:t>finance</a:t>
          </a:r>
          <a:endParaRPr lang="en-US" dirty="0" err="1"/>
        </a:p>
      </dgm:t>
    </dgm:pt>
    <dgm:pt modelId="{C6635FAA-7098-4D26-89D3-0AF99C4D7CCD}" type="parTrans" cxnId="{7978132C-C2C0-4BFA-8B84-6F1B643E2885}">
      <dgm:prSet/>
      <dgm:spPr/>
      <dgm:t>
        <a:bodyPr/>
        <a:lstStyle/>
        <a:p>
          <a:endParaRPr lang="en-US"/>
        </a:p>
      </dgm:t>
    </dgm:pt>
    <dgm:pt modelId="{44719811-8FE3-407B-B7DF-787FA01C7773}" type="sibTrans" cxnId="{7978132C-C2C0-4BFA-8B84-6F1B643E2885}">
      <dgm:prSet/>
      <dgm:spPr/>
      <dgm:t>
        <a:bodyPr/>
        <a:lstStyle/>
        <a:p>
          <a:endParaRPr lang="en-US"/>
        </a:p>
      </dgm:t>
    </dgm:pt>
    <dgm:pt modelId="{5B690389-E731-4776-9FEA-885A3B763E0E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Asset </a:t>
          </a:r>
          <a:r>
            <a:rPr lang="ru-RU" dirty="0" err="1"/>
            <a:t>finance</a:t>
          </a:r>
          <a:endParaRPr lang="en-US" dirty="0" err="1">
            <a:latin typeface="Corbel" panose="020B0503020204020204"/>
          </a:endParaRPr>
        </a:p>
      </dgm:t>
    </dgm:pt>
    <dgm:pt modelId="{F2445E09-BD78-4D4D-924B-EB9E9E095A40}" type="parTrans" cxnId="{5DFEF884-4A98-48E1-BE09-51D083473F7E}">
      <dgm:prSet/>
      <dgm:spPr/>
      <dgm:t>
        <a:bodyPr/>
        <a:lstStyle/>
        <a:p>
          <a:endParaRPr lang="en-US"/>
        </a:p>
      </dgm:t>
    </dgm:pt>
    <dgm:pt modelId="{8473A883-D3E3-41D8-81CC-89324AADC68C}" type="sibTrans" cxnId="{5DFEF884-4A98-48E1-BE09-51D083473F7E}">
      <dgm:prSet/>
      <dgm:spPr/>
      <dgm:t>
        <a:bodyPr/>
        <a:lstStyle/>
        <a:p>
          <a:endParaRPr lang="en-US"/>
        </a:p>
      </dgm:t>
    </dgm:pt>
    <dgm:pt modelId="{627AF5C0-85E0-411E-8D6C-23AC3C5147AC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Credit </a:t>
          </a:r>
          <a:r>
            <a:rPr lang="ru-RU" dirty="0" err="1"/>
            <a:t>cards</a:t>
          </a:r>
          <a:endParaRPr lang="en-US" dirty="0" err="1"/>
        </a:p>
      </dgm:t>
    </dgm:pt>
    <dgm:pt modelId="{62FF6343-B498-4344-A5BC-E2F4E25F5553}" type="parTrans" cxnId="{AE61B2C4-6D3A-4B86-B7B9-9B85C8B6142D}">
      <dgm:prSet/>
      <dgm:spPr/>
      <dgm:t>
        <a:bodyPr/>
        <a:lstStyle/>
        <a:p>
          <a:endParaRPr lang="en-US"/>
        </a:p>
      </dgm:t>
    </dgm:pt>
    <dgm:pt modelId="{91949F92-303B-4D6E-A7AD-BAC4CB4D536E}" type="sibTrans" cxnId="{AE61B2C4-6D3A-4B86-B7B9-9B85C8B6142D}">
      <dgm:prSet/>
      <dgm:spPr/>
      <dgm:t>
        <a:bodyPr/>
        <a:lstStyle/>
        <a:p>
          <a:endParaRPr lang="en-US"/>
        </a:p>
      </dgm:t>
    </dgm:pt>
    <dgm:pt modelId="{096334F4-B3F2-4C1F-9275-73DA9D4A6414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Insurance </a:t>
          </a:r>
          <a:r>
            <a:rPr lang="ru-RU" dirty="0" err="1"/>
            <a:t>with</a:t>
          </a:r>
          <a:r>
            <a:rPr lang="ru-RU" dirty="0"/>
            <a:t> </a:t>
          </a:r>
          <a:r>
            <a:rPr lang="ru-RU" dirty="0" err="1"/>
            <a:t>Churchill</a:t>
          </a:r>
          <a:r>
            <a:rPr lang="ru-RU" dirty="0">
              <a:latin typeface="Corbel" panose="020B0503020204020204"/>
            </a:rPr>
            <a:t>  </a:t>
          </a:r>
          <a:r>
            <a:rPr lang="ru-RU" dirty="0" err="1"/>
            <a:t>Experts</a:t>
          </a:r>
          <a:r>
            <a:rPr lang="ru-RU" dirty="0">
              <a:latin typeface="Corbel" panose="020B0503020204020204"/>
            </a:rPr>
            <a:t>''</a:t>
          </a:r>
          <a:endParaRPr lang="en-US" dirty="0" err="1"/>
        </a:p>
      </dgm:t>
    </dgm:pt>
    <dgm:pt modelId="{CBFF7D07-58E4-4F3D-B90C-2C87D24390B4}" type="parTrans" cxnId="{F56133E5-B7D8-4F77-BF6A-56C8559F3810}">
      <dgm:prSet/>
      <dgm:spPr/>
      <dgm:t>
        <a:bodyPr/>
        <a:lstStyle/>
        <a:p>
          <a:endParaRPr lang="en-US"/>
        </a:p>
      </dgm:t>
    </dgm:pt>
    <dgm:pt modelId="{4FD47541-9B5D-440C-951B-15A5CBF5740D}" type="sibTrans" cxnId="{F56133E5-B7D8-4F77-BF6A-56C8559F3810}">
      <dgm:prSet/>
      <dgm:spPr/>
      <dgm:t>
        <a:bodyPr/>
        <a:lstStyle/>
        <a:p>
          <a:endParaRPr lang="en-US"/>
        </a:p>
      </dgm:t>
    </dgm:pt>
    <dgm:pt modelId="{FEECD192-ACE4-4014-BA99-9CBA72925515}" type="pres">
      <dgm:prSet presAssocID="{203EF1A4-2873-4376-A524-56D68E2856E0}" presName="vert0" presStyleCnt="0">
        <dgm:presLayoutVars>
          <dgm:dir/>
          <dgm:animOne val="branch"/>
          <dgm:animLvl val="lvl"/>
        </dgm:presLayoutVars>
      </dgm:prSet>
      <dgm:spPr/>
    </dgm:pt>
    <dgm:pt modelId="{3D266EE9-6763-4F9E-88B0-5ACCCE42F5C7}" type="pres">
      <dgm:prSet presAssocID="{1C4624F2-8584-4942-8E75-09B01C6E1D7C}" presName="thickLine" presStyleLbl="alignNode1" presStyleIdx="0" presStyleCnt="7"/>
      <dgm:spPr/>
    </dgm:pt>
    <dgm:pt modelId="{07E5B549-87E5-4951-B6A9-24050B903265}" type="pres">
      <dgm:prSet presAssocID="{1C4624F2-8584-4942-8E75-09B01C6E1D7C}" presName="horz1" presStyleCnt="0"/>
      <dgm:spPr/>
    </dgm:pt>
    <dgm:pt modelId="{3F4FC9D7-FC3B-4FC1-B972-2087D3A7725D}" type="pres">
      <dgm:prSet presAssocID="{1C4624F2-8584-4942-8E75-09B01C6E1D7C}" presName="tx1" presStyleLbl="revTx" presStyleIdx="0" presStyleCnt="7"/>
      <dgm:spPr/>
    </dgm:pt>
    <dgm:pt modelId="{FD6BA237-8DFB-4589-BEF9-F43B52F1C5C7}" type="pres">
      <dgm:prSet presAssocID="{1C4624F2-8584-4942-8E75-09B01C6E1D7C}" presName="vert1" presStyleCnt="0"/>
      <dgm:spPr/>
    </dgm:pt>
    <dgm:pt modelId="{9F354454-32E3-43A6-9052-F40AE46B1390}" type="pres">
      <dgm:prSet presAssocID="{4B76A601-B9E6-48C8-A5A2-C68358F84A1B}" presName="thickLine" presStyleLbl="alignNode1" presStyleIdx="1" presStyleCnt="7"/>
      <dgm:spPr/>
    </dgm:pt>
    <dgm:pt modelId="{F92E5F34-F8E5-4E00-A617-B4477E99EBB8}" type="pres">
      <dgm:prSet presAssocID="{4B76A601-B9E6-48C8-A5A2-C68358F84A1B}" presName="horz1" presStyleCnt="0"/>
      <dgm:spPr/>
    </dgm:pt>
    <dgm:pt modelId="{3BDEF5BD-472A-4064-A266-D113DA886C08}" type="pres">
      <dgm:prSet presAssocID="{4B76A601-B9E6-48C8-A5A2-C68358F84A1B}" presName="tx1" presStyleLbl="revTx" presStyleIdx="1" presStyleCnt="7"/>
      <dgm:spPr/>
    </dgm:pt>
    <dgm:pt modelId="{15B76D83-2E8D-499C-A758-F5E17C458509}" type="pres">
      <dgm:prSet presAssocID="{4B76A601-B9E6-48C8-A5A2-C68358F84A1B}" presName="vert1" presStyleCnt="0"/>
      <dgm:spPr/>
    </dgm:pt>
    <dgm:pt modelId="{2731406B-EFF6-4E97-B1F8-043ABA616684}" type="pres">
      <dgm:prSet presAssocID="{F5A784F3-55A7-4BAB-93B0-3A0082064F9F}" presName="thickLine" presStyleLbl="alignNode1" presStyleIdx="2" presStyleCnt="7"/>
      <dgm:spPr/>
    </dgm:pt>
    <dgm:pt modelId="{0C5FC6C5-93AD-4243-BFB7-7291ED8F92BA}" type="pres">
      <dgm:prSet presAssocID="{F5A784F3-55A7-4BAB-93B0-3A0082064F9F}" presName="horz1" presStyleCnt="0"/>
      <dgm:spPr/>
    </dgm:pt>
    <dgm:pt modelId="{563259C7-1B11-49B6-AF7B-EE6A7DA36212}" type="pres">
      <dgm:prSet presAssocID="{F5A784F3-55A7-4BAB-93B0-3A0082064F9F}" presName="tx1" presStyleLbl="revTx" presStyleIdx="2" presStyleCnt="7"/>
      <dgm:spPr/>
    </dgm:pt>
    <dgm:pt modelId="{3349600D-7AF3-4268-BA7E-BCBD63788A96}" type="pres">
      <dgm:prSet presAssocID="{F5A784F3-55A7-4BAB-93B0-3A0082064F9F}" presName="vert1" presStyleCnt="0"/>
      <dgm:spPr/>
    </dgm:pt>
    <dgm:pt modelId="{0CB60B0D-E3D3-4B59-BA30-3DEA3D17E327}" type="pres">
      <dgm:prSet presAssocID="{45091303-99D6-4FF8-A8E0-B6D937A8ED95}" presName="thickLine" presStyleLbl="alignNode1" presStyleIdx="3" presStyleCnt="7"/>
      <dgm:spPr/>
    </dgm:pt>
    <dgm:pt modelId="{7F49D4A2-9FA4-45B7-BE1D-5B41ED419717}" type="pres">
      <dgm:prSet presAssocID="{45091303-99D6-4FF8-A8E0-B6D937A8ED95}" presName="horz1" presStyleCnt="0"/>
      <dgm:spPr/>
    </dgm:pt>
    <dgm:pt modelId="{01FEC4D2-7ABE-4B4A-961C-ED8CA3D46738}" type="pres">
      <dgm:prSet presAssocID="{45091303-99D6-4FF8-A8E0-B6D937A8ED95}" presName="tx1" presStyleLbl="revTx" presStyleIdx="3" presStyleCnt="7"/>
      <dgm:spPr/>
    </dgm:pt>
    <dgm:pt modelId="{355BB2F4-9EB6-4F06-9062-C52DA8B525BE}" type="pres">
      <dgm:prSet presAssocID="{45091303-99D6-4FF8-A8E0-B6D937A8ED95}" presName="vert1" presStyleCnt="0"/>
      <dgm:spPr/>
    </dgm:pt>
    <dgm:pt modelId="{8930B9F0-C33F-4980-B818-47475C5F34BE}" type="pres">
      <dgm:prSet presAssocID="{5B690389-E731-4776-9FEA-885A3B763E0E}" presName="thickLine" presStyleLbl="alignNode1" presStyleIdx="4" presStyleCnt="7"/>
      <dgm:spPr/>
    </dgm:pt>
    <dgm:pt modelId="{4806F449-B31F-4CAA-BA76-22F5ECB1F401}" type="pres">
      <dgm:prSet presAssocID="{5B690389-E731-4776-9FEA-885A3B763E0E}" presName="horz1" presStyleCnt="0"/>
      <dgm:spPr/>
    </dgm:pt>
    <dgm:pt modelId="{4CE95051-B26B-455C-9347-6003C6EADEDA}" type="pres">
      <dgm:prSet presAssocID="{5B690389-E731-4776-9FEA-885A3B763E0E}" presName="tx1" presStyleLbl="revTx" presStyleIdx="4" presStyleCnt="7"/>
      <dgm:spPr/>
    </dgm:pt>
    <dgm:pt modelId="{3C8FD6C3-C762-46C0-8794-1B0BC6D953C1}" type="pres">
      <dgm:prSet presAssocID="{5B690389-E731-4776-9FEA-885A3B763E0E}" presName="vert1" presStyleCnt="0"/>
      <dgm:spPr/>
    </dgm:pt>
    <dgm:pt modelId="{8C2CB637-6C88-4289-8C28-8216FFC5C2CB}" type="pres">
      <dgm:prSet presAssocID="{627AF5C0-85E0-411E-8D6C-23AC3C5147AC}" presName="thickLine" presStyleLbl="alignNode1" presStyleIdx="5" presStyleCnt="7"/>
      <dgm:spPr/>
    </dgm:pt>
    <dgm:pt modelId="{2682B21B-EC33-43B7-8101-680531FD174D}" type="pres">
      <dgm:prSet presAssocID="{627AF5C0-85E0-411E-8D6C-23AC3C5147AC}" presName="horz1" presStyleCnt="0"/>
      <dgm:spPr/>
    </dgm:pt>
    <dgm:pt modelId="{4A5CBA96-A650-4361-9D1A-51BA8BE63A75}" type="pres">
      <dgm:prSet presAssocID="{627AF5C0-85E0-411E-8D6C-23AC3C5147AC}" presName="tx1" presStyleLbl="revTx" presStyleIdx="5" presStyleCnt="7"/>
      <dgm:spPr/>
    </dgm:pt>
    <dgm:pt modelId="{AB891050-B348-4A07-A3A2-F03DFAE33C92}" type="pres">
      <dgm:prSet presAssocID="{627AF5C0-85E0-411E-8D6C-23AC3C5147AC}" presName="vert1" presStyleCnt="0"/>
      <dgm:spPr/>
    </dgm:pt>
    <dgm:pt modelId="{7A51045C-9769-4D1D-B619-165A653201DE}" type="pres">
      <dgm:prSet presAssocID="{096334F4-B3F2-4C1F-9275-73DA9D4A6414}" presName="thickLine" presStyleLbl="alignNode1" presStyleIdx="6" presStyleCnt="7"/>
      <dgm:spPr/>
    </dgm:pt>
    <dgm:pt modelId="{77928E68-811A-409C-AB66-FF5B7E2DA2D5}" type="pres">
      <dgm:prSet presAssocID="{096334F4-B3F2-4C1F-9275-73DA9D4A6414}" presName="horz1" presStyleCnt="0"/>
      <dgm:spPr/>
    </dgm:pt>
    <dgm:pt modelId="{ABF1CFCA-0C2A-44E6-95D1-21DA8C4E44A8}" type="pres">
      <dgm:prSet presAssocID="{096334F4-B3F2-4C1F-9275-73DA9D4A6414}" presName="tx1" presStyleLbl="revTx" presStyleIdx="6" presStyleCnt="7"/>
      <dgm:spPr/>
    </dgm:pt>
    <dgm:pt modelId="{A5DB648B-78EA-494D-85C8-DD3E841BB5C1}" type="pres">
      <dgm:prSet presAssocID="{096334F4-B3F2-4C1F-9275-73DA9D4A6414}" presName="vert1" presStyleCnt="0"/>
      <dgm:spPr/>
    </dgm:pt>
  </dgm:ptLst>
  <dgm:cxnLst>
    <dgm:cxn modelId="{7978132C-C2C0-4BFA-8B84-6F1B643E2885}" srcId="{203EF1A4-2873-4376-A524-56D68E2856E0}" destId="{45091303-99D6-4FF8-A8E0-B6D937A8ED95}" srcOrd="3" destOrd="0" parTransId="{C6635FAA-7098-4D26-89D3-0AF99C4D7CCD}" sibTransId="{44719811-8FE3-407B-B7DF-787FA01C7773}"/>
    <dgm:cxn modelId="{98453569-E00B-49BF-B812-10F1CCA4F41F}" type="presOf" srcId="{4B76A601-B9E6-48C8-A5A2-C68358F84A1B}" destId="{3BDEF5BD-472A-4064-A266-D113DA886C08}" srcOrd="0" destOrd="0" presId="urn:microsoft.com/office/officeart/2008/layout/LinedList"/>
    <dgm:cxn modelId="{F4098A6D-FC8E-4817-9E09-8A0C66225896}" type="presOf" srcId="{096334F4-B3F2-4C1F-9275-73DA9D4A6414}" destId="{ABF1CFCA-0C2A-44E6-95D1-21DA8C4E44A8}" srcOrd="0" destOrd="0" presId="urn:microsoft.com/office/officeart/2008/layout/LinedList"/>
    <dgm:cxn modelId="{4671C782-24CF-4B4A-B5D3-240835E4D765}" type="presOf" srcId="{203EF1A4-2873-4376-A524-56D68E2856E0}" destId="{FEECD192-ACE4-4014-BA99-9CBA72925515}" srcOrd="0" destOrd="0" presId="urn:microsoft.com/office/officeart/2008/layout/LinedList"/>
    <dgm:cxn modelId="{5DFEF884-4A98-48E1-BE09-51D083473F7E}" srcId="{203EF1A4-2873-4376-A524-56D68E2856E0}" destId="{5B690389-E731-4776-9FEA-885A3B763E0E}" srcOrd="4" destOrd="0" parTransId="{F2445E09-BD78-4D4D-924B-EB9E9E095A40}" sibTransId="{8473A883-D3E3-41D8-81CC-89324AADC68C}"/>
    <dgm:cxn modelId="{B0083F95-27D0-444E-AB38-9A79C8C2EE60}" type="presOf" srcId="{F5A784F3-55A7-4BAB-93B0-3A0082064F9F}" destId="{563259C7-1B11-49B6-AF7B-EE6A7DA36212}" srcOrd="0" destOrd="0" presId="urn:microsoft.com/office/officeart/2008/layout/LinedList"/>
    <dgm:cxn modelId="{7961B596-9D52-440C-A24E-239682787FF8}" type="presOf" srcId="{5B690389-E731-4776-9FEA-885A3B763E0E}" destId="{4CE95051-B26B-455C-9347-6003C6EADEDA}" srcOrd="0" destOrd="0" presId="urn:microsoft.com/office/officeart/2008/layout/LinedList"/>
    <dgm:cxn modelId="{A06E2199-10F3-45A9-AE84-5BD1B2DF6C08}" srcId="{203EF1A4-2873-4376-A524-56D68E2856E0}" destId="{4B76A601-B9E6-48C8-A5A2-C68358F84A1B}" srcOrd="1" destOrd="0" parTransId="{1E7557DC-4106-4299-855E-383917342EEF}" sibTransId="{E496151A-6274-4069-94C5-807EFF3FB447}"/>
    <dgm:cxn modelId="{A0D7599B-4F0E-4E3A-B6C8-7D987EB9B60C}" type="presOf" srcId="{45091303-99D6-4FF8-A8E0-B6D937A8ED95}" destId="{01FEC4D2-7ABE-4B4A-961C-ED8CA3D46738}" srcOrd="0" destOrd="0" presId="urn:microsoft.com/office/officeart/2008/layout/LinedList"/>
    <dgm:cxn modelId="{596E87A8-5631-466A-94C1-2E26513EF38B}" type="presOf" srcId="{1C4624F2-8584-4942-8E75-09B01C6E1D7C}" destId="{3F4FC9D7-FC3B-4FC1-B972-2087D3A7725D}" srcOrd="0" destOrd="0" presId="urn:microsoft.com/office/officeart/2008/layout/LinedList"/>
    <dgm:cxn modelId="{7F4A54B8-6C49-4F8D-8213-1A4BBE36B987}" type="presOf" srcId="{627AF5C0-85E0-411E-8D6C-23AC3C5147AC}" destId="{4A5CBA96-A650-4361-9D1A-51BA8BE63A75}" srcOrd="0" destOrd="0" presId="urn:microsoft.com/office/officeart/2008/layout/LinedList"/>
    <dgm:cxn modelId="{AE61B2C4-6D3A-4B86-B7B9-9B85C8B6142D}" srcId="{203EF1A4-2873-4376-A524-56D68E2856E0}" destId="{627AF5C0-85E0-411E-8D6C-23AC3C5147AC}" srcOrd="5" destOrd="0" parTransId="{62FF6343-B498-4344-A5BC-E2F4E25F5553}" sibTransId="{91949F92-303B-4D6E-A7AD-BAC4CB4D536E}"/>
    <dgm:cxn modelId="{F56133E5-B7D8-4F77-BF6A-56C8559F3810}" srcId="{203EF1A4-2873-4376-A524-56D68E2856E0}" destId="{096334F4-B3F2-4C1F-9275-73DA9D4A6414}" srcOrd="6" destOrd="0" parTransId="{CBFF7D07-58E4-4F3D-B90C-2C87D24390B4}" sibTransId="{4FD47541-9B5D-440C-951B-15A5CBF5740D}"/>
    <dgm:cxn modelId="{EA6FD0F0-BB81-49BE-95EB-D6E19DEABDAB}" srcId="{203EF1A4-2873-4376-A524-56D68E2856E0}" destId="{1C4624F2-8584-4942-8E75-09B01C6E1D7C}" srcOrd="0" destOrd="0" parTransId="{07E20E99-4A83-4FEF-B9B1-F0FC5F0873D7}" sibTransId="{BE6DB6EA-885B-4DB4-BE94-B770B66CD743}"/>
    <dgm:cxn modelId="{835125FF-86CE-4734-A962-874F2BD4D005}" srcId="{203EF1A4-2873-4376-A524-56D68E2856E0}" destId="{F5A784F3-55A7-4BAB-93B0-3A0082064F9F}" srcOrd="2" destOrd="0" parTransId="{B3641F41-2C66-4E01-9762-CC319B670BCF}" sibTransId="{83794B78-4AAD-4743-A38B-26977727ECF7}"/>
    <dgm:cxn modelId="{CE89BC3F-AE5D-45E0-9FA0-AE1F04431CE2}" type="presParOf" srcId="{FEECD192-ACE4-4014-BA99-9CBA72925515}" destId="{3D266EE9-6763-4F9E-88B0-5ACCCE42F5C7}" srcOrd="0" destOrd="0" presId="urn:microsoft.com/office/officeart/2008/layout/LinedList"/>
    <dgm:cxn modelId="{7AB86C18-6AF5-4F07-9288-67E070BA5BAC}" type="presParOf" srcId="{FEECD192-ACE4-4014-BA99-9CBA72925515}" destId="{07E5B549-87E5-4951-B6A9-24050B903265}" srcOrd="1" destOrd="0" presId="urn:microsoft.com/office/officeart/2008/layout/LinedList"/>
    <dgm:cxn modelId="{B1812DF2-8667-4BF9-94A1-58ACC113869A}" type="presParOf" srcId="{07E5B549-87E5-4951-B6A9-24050B903265}" destId="{3F4FC9D7-FC3B-4FC1-B972-2087D3A7725D}" srcOrd="0" destOrd="0" presId="urn:microsoft.com/office/officeart/2008/layout/LinedList"/>
    <dgm:cxn modelId="{1659892C-5390-47F5-A8AA-6F7383020C3A}" type="presParOf" srcId="{07E5B549-87E5-4951-B6A9-24050B903265}" destId="{FD6BA237-8DFB-4589-BEF9-F43B52F1C5C7}" srcOrd="1" destOrd="0" presId="urn:microsoft.com/office/officeart/2008/layout/LinedList"/>
    <dgm:cxn modelId="{F7F161D1-67A8-47FD-B28A-515BBA503992}" type="presParOf" srcId="{FEECD192-ACE4-4014-BA99-9CBA72925515}" destId="{9F354454-32E3-43A6-9052-F40AE46B1390}" srcOrd="2" destOrd="0" presId="urn:microsoft.com/office/officeart/2008/layout/LinedList"/>
    <dgm:cxn modelId="{C22C0423-3D71-42B8-A75F-6640259FA33B}" type="presParOf" srcId="{FEECD192-ACE4-4014-BA99-9CBA72925515}" destId="{F92E5F34-F8E5-4E00-A617-B4477E99EBB8}" srcOrd="3" destOrd="0" presId="urn:microsoft.com/office/officeart/2008/layout/LinedList"/>
    <dgm:cxn modelId="{4F5536F4-BEB5-4466-8AA7-CB785C55EA55}" type="presParOf" srcId="{F92E5F34-F8E5-4E00-A617-B4477E99EBB8}" destId="{3BDEF5BD-472A-4064-A266-D113DA886C08}" srcOrd="0" destOrd="0" presId="urn:microsoft.com/office/officeart/2008/layout/LinedList"/>
    <dgm:cxn modelId="{E1A858D5-FFE3-458F-B0FF-999BEFAC08EB}" type="presParOf" srcId="{F92E5F34-F8E5-4E00-A617-B4477E99EBB8}" destId="{15B76D83-2E8D-499C-A758-F5E17C458509}" srcOrd="1" destOrd="0" presId="urn:microsoft.com/office/officeart/2008/layout/LinedList"/>
    <dgm:cxn modelId="{628294B7-A064-4A5F-A1F4-B47340B79632}" type="presParOf" srcId="{FEECD192-ACE4-4014-BA99-9CBA72925515}" destId="{2731406B-EFF6-4E97-B1F8-043ABA616684}" srcOrd="4" destOrd="0" presId="urn:microsoft.com/office/officeart/2008/layout/LinedList"/>
    <dgm:cxn modelId="{30128AD4-8167-470C-990D-ABCE35D07C55}" type="presParOf" srcId="{FEECD192-ACE4-4014-BA99-9CBA72925515}" destId="{0C5FC6C5-93AD-4243-BFB7-7291ED8F92BA}" srcOrd="5" destOrd="0" presId="urn:microsoft.com/office/officeart/2008/layout/LinedList"/>
    <dgm:cxn modelId="{85031322-EB1B-4EFD-9925-176DE71FE2F3}" type="presParOf" srcId="{0C5FC6C5-93AD-4243-BFB7-7291ED8F92BA}" destId="{563259C7-1B11-49B6-AF7B-EE6A7DA36212}" srcOrd="0" destOrd="0" presId="urn:microsoft.com/office/officeart/2008/layout/LinedList"/>
    <dgm:cxn modelId="{7AB8CC07-1C91-47B7-991F-9F03D86020F9}" type="presParOf" srcId="{0C5FC6C5-93AD-4243-BFB7-7291ED8F92BA}" destId="{3349600D-7AF3-4268-BA7E-BCBD63788A96}" srcOrd="1" destOrd="0" presId="urn:microsoft.com/office/officeart/2008/layout/LinedList"/>
    <dgm:cxn modelId="{F2AC63BD-1E8F-4A11-94C6-3DA8BBF0A55F}" type="presParOf" srcId="{FEECD192-ACE4-4014-BA99-9CBA72925515}" destId="{0CB60B0D-E3D3-4B59-BA30-3DEA3D17E327}" srcOrd="6" destOrd="0" presId="urn:microsoft.com/office/officeart/2008/layout/LinedList"/>
    <dgm:cxn modelId="{F60F23A9-552B-4AF1-BB5C-86F449DCEAEE}" type="presParOf" srcId="{FEECD192-ACE4-4014-BA99-9CBA72925515}" destId="{7F49D4A2-9FA4-45B7-BE1D-5B41ED419717}" srcOrd="7" destOrd="0" presId="urn:microsoft.com/office/officeart/2008/layout/LinedList"/>
    <dgm:cxn modelId="{E89009A4-D629-4B52-8E82-43F6087023B5}" type="presParOf" srcId="{7F49D4A2-9FA4-45B7-BE1D-5B41ED419717}" destId="{01FEC4D2-7ABE-4B4A-961C-ED8CA3D46738}" srcOrd="0" destOrd="0" presId="urn:microsoft.com/office/officeart/2008/layout/LinedList"/>
    <dgm:cxn modelId="{7142D8B9-817B-44F6-84E0-98E91338A2DD}" type="presParOf" srcId="{7F49D4A2-9FA4-45B7-BE1D-5B41ED419717}" destId="{355BB2F4-9EB6-4F06-9062-C52DA8B525BE}" srcOrd="1" destOrd="0" presId="urn:microsoft.com/office/officeart/2008/layout/LinedList"/>
    <dgm:cxn modelId="{D7D58840-253A-4602-B420-AD3DF9902B8A}" type="presParOf" srcId="{FEECD192-ACE4-4014-BA99-9CBA72925515}" destId="{8930B9F0-C33F-4980-B818-47475C5F34BE}" srcOrd="8" destOrd="0" presId="urn:microsoft.com/office/officeart/2008/layout/LinedList"/>
    <dgm:cxn modelId="{48EBE6A7-F91D-48FF-B827-AFD432E5587D}" type="presParOf" srcId="{FEECD192-ACE4-4014-BA99-9CBA72925515}" destId="{4806F449-B31F-4CAA-BA76-22F5ECB1F401}" srcOrd="9" destOrd="0" presId="urn:microsoft.com/office/officeart/2008/layout/LinedList"/>
    <dgm:cxn modelId="{B2E59481-E4CA-482A-A63E-F01F955B42E1}" type="presParOf" srcId="{4806F449-B31F-4CAA-BA76-22F5ECB1F401}" destId="{4CE95051-B26B-455C-9347-6003C6EADEDA}" srcOrd="0" destOrd="0" presId="urn:microsoft.com/office/officeart/2008/layout/LinedList"/>
    <dgm:cxn modelId="{2421568D-7149-4913-ABCC-AC12CF463C56}" type="presParOf" srcId="{4806F449-B31F-4CAA-BA76-22F5ECB1F401}" destId="{3C8FD6C3-C762-46C0-8794-1B0BC6D953C1}" srcOrd="1" destOrd="0" presId="urn:microsoft.com/office/officeart/2008/layout/LinedList"/>
    <dgm:cxn modelId="{EC9401BE-0062-4706-9EEE-776765C1F3AA}" type="presParOf" srcId="{FEECD192-ACE4-4014-BA99-9CBA72925515}" destId="{8C2CB637-6C88-4289-8C28-8216FFC5C2CB}" srcOrd="10" destOrd="0" presId="urn:microsoft.com/office/officeart/2008/layout/LinedList"/>
    <dgm:cxn modelId="{BC37ABC0-0579-4144-9451-BDD70FF82E48}" type="presParOf" srcId="{FEECD192-ACE4-4014-BA99-9CBA72925515}" destId="{2682B21B-EC33-43B7-8101-680531FD174D}" srcOrd="11" destOrd="0" presId="urn:microsoft.com/office/officeart/2008/layout/LinedList"/>
    <dgm:cxn modelId="{8F034B8B-A723-43CE-B697-71699AC93866}" type="presParOf" srcId="{2682B21B-EC33-43B7-8101-680531FD174D}" destId="{4A5CBA96-A650-4361-9D1A-51BA8BE63A75}" srcOrd="0" destOrd="0" presId="urn:microsoft.com/office/officeart/2008/layout/LinedList"/>
    <dgm:cxn modelId="{3F5E0A0E-F943-46C9-8D53-D7B772A005F7}" type="presParOf" srcId="{2682B21B-EC33-43B7-8101-680531FD174D}" destId="{AB891050-B348-4A07-A3A2-F03DFAE33C92}" srcOrd="1" destOrd="0" presId="urn:microsoft.com/office/officeart/2008/layout/LinedList"/>
    <dgm:cxn modelId="{2D4FD89D-94AB-4B19-AF01-DB0E536F31D5}" type="presParOf" srcId="{FEECD192-ACE4-4014-BA99-9CBA72925515}" destId="{7A51045C-9769-4D1D-B619-165A653201DE}" srcOrd="12" destOrd="0" presId="urn:microsoft.com/office/officeart/2008/layout/LinedList"/>
    <dgm:cxn modelId="{5A229A37-85BF-4FE9-A7EA-E8302443885E}" type="presParOf" srcId="{FEECD192-ACE4-4014-BA99-9CBA72925515}" destId="{77928E68-811A-409C-AB66-FF5B7E2DA2D5}" srcOrd="13" destOrd="0" presId="urn:microsoft.com/office/officeart/2008/layout/LinedList"/>
    <dgm:cxn modelId="{88A425E2-CD53-4602-807E-95D45A97BB40}" type="presParOf" srcId="{77928E68-811A-409C-AB66-FF5B7E2DA2D5}" destId="{ABF1CFCA-0C2A-44E6-95D1-21DA8C4E44A8}" srcOrd="0" destOrd="0" presId="urn:microsoft.com/office/officeart/2008/layout/LinedList"/>
    <dgm:cxn modelId="{3310E917-3422-4DF8-9486-89F171505C70}" type="presParOf" srcId="{77928E68-811A-409C-AB66-FF5B7E2DA2D5}" destId="{A5DB648B-78EA-494D-85C8-DD3E841BB5C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A91A28-D539-4CBA-896B-091F2400624F}" type="doc">
      <dgm:prSet loTypeId="urn:microsoft.com/office/officeart/2005/8/layout/vList2" loCatId="list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D403558C-E4AA-44B5-8994-4EA9A9B4275C}">
      <dgm:prSet/>
      <dgm:spPr>
        <a:xfrm>
          <a:off x="0" y="83091"/>
          <a:ext cx="4893469" cy="878863"/>
        </a:xfrm>
        <a:prstGeom prst="roundRect">
          <a:avLst/>
        </a:prstGeom>
      </dgm:spPr>
      <dgm:t>
        <a:bodyPr/>
        <a:lstStyle/>
        <a:p>
          <a:pPr>
            <a:buNone/>
          </a:pPr>
          <a:r>
            <a:rPr lang="en-GB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Congestion inside the bank</a:t>
          </a: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0964DC93-21D3-40D4-8329-195C9A4B3CF9}" type="parTrans" cxnId="{99280BA8-FE7E-4613-9232-D90A06FD0BE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5C53EB7-3C7F-4162-AEC3-6414E2E20680}" type="sibTrans" cxnId="{99280BA8-FE7E-4613-9232-D90A06FD0BE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B9203D4-2C47-4FEC-83D5-BBBFC575B5C3}">
      <dgm:prSet/>
      <dgm:spPr>
        <a:xfrm>
          <a:off x="0" y="1031074"/>
          <a:ext cx="4893469" cy="841217"/>
        </a:xfrm>
        <a:prstGeom prst="roundRect">
          <a:avLst/>
        </a:prstGeom>
      </dgm:spPr>
      <dgm:t>
        <a:bodyPr/>
        <a:lstStyle/>
        <a:p>
          <a:pPr>
            <a:buNone/>
          </a:pPr>
          <a:r>
            <a:rPr lang="en-GB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Large line of people outside the bank</a:t>
          </a: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13987A97-24CB-43CB-868F-29402D04F35E}" type="parTrans" cxnId="{2E8239B2-D749-4430-AA3A-8A5D2DC5A0A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A450702F-6904-4DF4-80A9-0F28C526F244}" type="sibTrans" cxnId="{2E8239B2-D749-4430-AA3A-8A5D2DC5A0A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B9425281-586C-48D4-8E5E-9968FC2EE6ED}">
      <dgm:prSet/>
      <dgm:spPr>
        <a:xfrm>
          <a:off x="0" y="1941412"/>
          <a:ext cx="4893469" cy="781448"/>
        </a:xfrm>
        <a:prstGeom prst="roundRect">
          <a:avLst/>
        </a:prstGeom>
      </dgm:spPr>
      <dgm:t>
        <a:bodyPr/>
        <a:lstStyle/>
        <a:p>
          <a:pPr>
            <a:buNone/>
          </a:pPr>
          <a:r>
            <a:rPr lang="en-GB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Furious customers</a:t>
          </a: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FD290CB1-DC6B-4C4C-8722-A0BC8534F897}" type="parTrans" cxnId="{FC3ED33F-22F7-45ED-90AB-073AB730220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0C4E494-310E-4B29-8996-61E8E65B1246}" type="sibTrans" cxnId="{FC3ED33F-22F7-45ED-90AB-073AB730220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C7D5317-B26C-4B13-ABE8-B071DFDA0D3D}">
      <dgm:prSet/>
      <dgm:spPr>
        <a:xfrm>
          <a:off x="0" y="2791981"/>
          <a:ext cx="4893469" cy="1331167"/>
        </a:xfrm>
        <a:prstGeom prst="roundRect">
          <a:avLst/>
        </a:prstGeom>
      </dgm:spPr>
      <dgm:t>
        <a:bodyPr/>
        <a:lstStyle/>
        <a:p>
          <a:pPr>
            <a:buNone/>
          </a:pPr>
          <a:r>
            <a:rPr lang="en-GB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Customers are unable to resolve their account issues in a timely manner.</a:t>
          </a: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C61F6D59-763A-4FA8-90B0-36B0EEAB9351}" type="parTrans" cxnId="{8CC4F038-90E8-4C0E-B55C-754E1565AE1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4ABED595-B003-4065-9DBC-A309C936A3E6}" type="sibTrans" cxnId="{8CC4F038-90E8-4C0E-B55C-754E1565AE1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6DEBFE6-3B0A-4E3C-94CC-DAB104E1513C}" type="pres">
      <dgm:prSet presAssocID="{F4A91A28-D539-4CBA-896B-091F2400624F}" presName="linear" presStyleCnt="0">
        <dgm:presLayoutVars>
          <dgm:animLvl val="lvl"/>
          <dgm:resizeHandles val="exact"/>
        </dgm:presLayoutVars>
      </dgm:prSet>
      <dgm:spPr/>
    </dgm:pt>
    <dgm:pt modelId="{B057923C-A269-4989-B585-EB08371A73A8}" type="pres">
      <dgm:prSet presAssocID="{D403558C-E4AA-44B5-8994-4EA9A9B4275C}" presName="parentText" presStyleLbl="node1" presStyleIdx="0" presStyleCnt="4" custScaleY="66022">
        <dgm:presLayoutVars>
          <dgm:chMax val="0"/>
          <dgm:bulletEnabled val="1"/>
        </dgm:presLayoutVars>
      </dgm:prSet>
      <dgm:spPr/>
    </dgm:pt>
    <dgm:pt modelId="{D8007E54-CA76-4224-968D-01243C602A57}" type="pres">
      <dgm:prSet presAssocID="{55C53EB7-3C7F-4162-AEC3-6414E2E20680}" presName="spacer" presStyleCnt="0"/>
      <dgm:spPr/>
    </dgm:pt>
    <dgm:pt modelId="{1623AA02-D08B-4278-84FA-8784B3987F7A}" type="pres">
      <dgm:prSet presAssocID="{CB9203D4-2C47-4FEC-83D5-BBBFC575B5C3}" presName="parentText" presStyleLbl="node1" presStyleIdx="1" presStyleCnt="4" custScaleY="63194" custLinFactNeighborY="0">
        <dgm:presLayoutVars>
          <dgm:chMax val="0"/>
          <dgm:bulletEnabled val="1"/>
        </dgm:presLayoutVars>
      </dgm:prSet>
      <dgm:spPr/>
    </dgm:pt>
    <dgm:pt modelId="{B41E782F-FBE4-42F9-A321-DFA90422AE67}" type="pres">
      <dgm:prSet presAssocID="{A450702F-6904-4DF4-80A9-0F28C526F244}" presName="spacer" presStyleCnt="0"/>
      <dgm:spPr/>
    </dgm:pt>
    <dgm:pt modelId="{EDCD9A66-D516-4EF9-83EC-CAAB792DE357}" type="pres">
      <dgm:prSet presAssocID="{B9425281-586C-48D4-8E5E-9968FC2EE6ED}" presName="parentText" presStyleLbl="node1" presStyleIdx="2" presStyleCnt="4" custScaleY="58704">
        <dgm:presLayoutVars>
          <dgm:chMax val="0"/>
          <dgm:bulletEnabled val="1"/>
        </dgm:presLayoutVars>
      </dgm:prSet>
      <dgm:spPr/>
    </dgm:pt>
    <dgm:pt modelId="{53077370-8F4C-4980-87F9-FD1438D0D880}" type="pres">
      <dgm:prSet presAssocID="{D0C4E494-310E-4B29-8996-61E8E65B1246}" presName="spacer" presStyleCnt="0"/>
      <dgm:spPr/>
    </dgm:pt>
    <dgm:pt modelId="{6459C1C2-8C7A-4712-BF6C-F861BF43F232}" type="pres">
      <dgm:prSet presAssocID="{CC7D5317-B26C-4B13-ABE8-B071DFDA0D3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B7E6D22-938E-4CA4-8501-E3FBEFBFBE1F}" type="presOf" srcId="{CC7D5317-B26C-4B13-ABE8-B071DFDA0D3D}" destId="{6459C1C2-8C7A-4712-BF6C-F861BF43F232}" srcOrd="0" destOrd="0" presId="urn:microsoft.com/office/officeart/2005/8/layout/vList2"/>
    <dgm:cxn modelId="{8CC4F038-90E8-4C0E-B55C-754E1565AE1F}" srcId="{F4A91A28-D539-4CBA-896B-091F2400624F}" destId="{CC7D5317-B26C-4B13-ABE8-B071DFDA0D3D}" srcOrd="3" destOrd="0" parTransId="{C61F6D59-763A-4FA8-90B0-36B0EEAB9351}" sibTransId="{4ABED595-B003-4065-9DBC-A309C936A3E6}"/>
    <dgm:cxn modelId="{FC3ED33F-22F7-45ED-90AB-073AB730220F}" srcId="{F4A91A28-D539-4CBA-896B-091F2400624F}" destId="{B9425281-586C-48D4-8E5E-9968FC2EE6ED}" srcOrd="2" destOrd="0" parTransId="{FD290CB1-DC6B-4C4C-8722-A0BC8534F897}" sibTransId="{D0C4E494-310E-4B29-8996-61E8E65B1246}"/>
    <dgm:cxn modelId="{C0F76953-301F-407F-8DD8-3BF0E6F73B02}" type="presOf" srcId="{F4A91A28-D539-4CBA-896B-091F2400624F}" destId="{26DEBFE6-3B0A-4E3C-94CC-DAB104E1513C}" srcOrd="0" destOrd="0" presId="urn:microsoft.com/office/officeart/2005/8/layout/vList2"/>
    <dgm:cxn modelId="{99280BA8-FE7E-4613-9232-D90A06FD0BE4}" srcId="{F4A91A28-D539-4CBA-896B-091F2400624F}" destId="{D403558C-E4AA-44B5-8994-4EA9A9B4275C}" srcOrd="0" destOrd="0" parTransId="{0964DC93-21D3-40D4-8329-195C9A4B3CF9}" sibTransId="{55C53EB7-3C7F-4162-AEC3-6414E2E20680}"/>
    <dgm:cxn modelId="{598E87AB-092C-4973-944A-3AC4AAC8BDB1}" type="presOf" srcId="{CB9203D4-2C47-4FEC-83D5-BBBFC575B5C3}" destId="{1623AA02-D08B-4278-84FA-8784B3987F7A}" srcOrd="0" destOrd="0" presId="urn:microsoft.com/office/officeart/2005/8/layout/vList2"/>
    <dgm:cxn modelId="{2E8239B2-D749-4430-AA3A-8A5D2DC5A0AD}" srcId="{F4A91A28-D539-4CBA-896B-091F2400624F}" destId="{CB9203D4-2C47-4FEC-83D5-BBBFC575B5C3}" srcOrd="1" destOrd="0" parTransId="{13987A97-24CB-43CB-868F-29402D04F35E}" sibTransId="{A450702F-6904-4DF4-80A9-0F28C526F244}"/>
    <dgm:cxn modelId="{5E6C13C7-E8AC-48AF-A6CD-071782B065BC}" type="presOf" srcId="{D403558C-E4AA-44B5-8994-4EA9A9B4275C}" destId="{B057923C-A269-4989-B585-EB08371A73A8}" srcOrd="0" destOrd="0" presId="urn:microsoft.com/office/officeart/2005/8/layout/vList2"/>
    <dgm:cxn modelId="{1A8402CA-D9FC-4E7D-8FBF-C4AEB1427437}" type="presOf" srcId="{B9425281-586C-48D4-8E5E-9968FC2EE6ED}" destId="{EDCD9A66-D516-4EF9-83EC-CAAB792DE357}" srcOrd="0" destOrd="0" presId="urn:microsoft.com/office/officeart/2005/8/layout/vList2"/>
    <dgm:cxn modelId="{D1D74E59-04DB-4537-99F0-A23BA2FAF11D}" type="presParOf" srcId="{26DEBFE6-3B0A-4E3C-94CC-DAB104E1513C}" destId="{B057923C-A269-4989-B585-EB08371A73A8}" srcOrd="0" destOrd="0" presId="urn:microsoft.com/office/officeart/2005/8/layout/vList2"/>
    <dgm:cxn modelId="{63B57BDA-B9BD-4745-8FDF-16A4514C6B23}" type="presParOf" srcId="{26DEBFE6-3B0A-4E3C-94CC-DAB104E1513C}" destId="{D8007E54-CA76-4224-968D-01243C602A57}" srcOrd="1" destOrd="0" presId="urn:microsoft.com/office/officeart/2005/8/layout/vList2"/>
    <dgm:cxn modelId="{9907E159-7DA9-4597-8F37-81D37F8B6C40}" type="presParOf" srcId="{26DEBFE6-3B0A-4E3C-94CC-DAB104E1513C}" destId="{1623AA02-D08B-4278-84FA-8784B3987F7A}" srcOrd="2" destOrd="0" presId="urn:microsoft.com/office/officeart/2005/8/layout/vList2"/>
    <dgm:cxn modelId="{4D2FD59A-5FC7-4D9A-B773-948DEB3B6F03}" type="presParOf" srcId="{26DEBFE6-3B0A-4E3C-94CC-DAB104E1513C}" destId="{B41E782F-FBE4-42F9-A321-DFA90422AE67}" srcOrd="3" destOrd="0" presId="urn:microsoft.com/office/officeart/2005/8/layout/vList2"/>
    <dgm:cxn modelId="{EF4E6B76-808D-45C8-962C-323A34786F02}" type="presParOf" srcId="{26DEBFE6-3B0A-4E3C-94CC-DAB104E1513C}" destId="{EDCD9A66-D516-4EF9-83EC-CAAB792DE357}" srcOrd="4" destOrd="0" presId="urn:microsoft.com/office/officeart/2005/8/layout/vList2"/>
    <dgm:cxn modelId="{12382B41-5C1E-4D30-8EDD-D6CAE83FE55C}" type="presParOf" srcId="{26DEBFE6-3B0A-4E3C-94CC-DAB104E1513C}" destId="{53077370-8F4C-4980-87F9-FD1438D0D880}" srcOrd="5" destOrd="0" presId="urn:microsoft.com/office/officeart/2005/8/layout/vList2"/>
    <dgm:cxn modelId="{84EAA7E3-39DA-45B4-B252-C333E0A6E491}" type="presParOf" srcId="{26DEBFE6-3B0A-4E3C-94CC-DAB104E1513C}" destId="{6459C1C2-8C7A-4712-BF6C-F861BF43F23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588958-3731-4D7D-BFBD-3B687596E8B8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1E57202-3018-47A5-9612-0F6BACF3BB38}">
      <dgm:prSet/>
      <dgm:spPr/>
      <dgm:t>
        <a:bodyPr/>
        <a:lstStyle/>
        <a:p>
          <a:r>
            <a:rPr lang="en-GB" b="0" i="0" dirty="0"/>
            <a:t>Tired staff</a:t>
          </a:r>
          <a:endParaRPr lang="en-US" dirty="0"/>
        </a:p>
      </dgm:t>
    </dgm:pt>
    <dgm:pt modelId="{B2C1200B-D017-4105-9AD8-C607B9432297}" type="parTrans" cxnId="{26C4F7C2-9283-42FB-8278-F21044581E33}">
      <dgm:prSet/>
      <dgm:spPr/>
      <dgm:t>
        <a:bodyPr/>
        <a:lstStyle/>
        <a:p>
          <a:endParaRPr lang="en-US"/>
        </a:p>
      </dgm:t>
    </dgm:pt>
    <dgm:pt modelId="{4136A5ED-E50A-4AE0-B133-798C0822F5F0}" type="sibTrans" cxnId="{26C4F7C2-9283-42FB-8278-F21044581E33}">
      <dgm:prSet/>
      <dgm:spPr/>
      <dgm:t>
        <a:bodyPr/>
        <a:lstStyle/>
        <a:p>
          <a:endParaRPr lang="en-US" dirty="0"/>
        </a:p>
      </dgm:t>
    </dgm:pt>
    <dgm:pt modelId="{758B447E-E8C4-426A-BB95-59B12D9FE26E}">
      <dgm:prSet/>
      <dgm:spPr/>
      <dgm:t>
        <a:bodyPr/>
        <a:lstStyle/>
        <a:p>
          <a:r>
            <a:rPr lang="en-GB" b="0" i="0" dirty="0"/>
            <a:t>Customer complaint</a:t>
          </a:r>
          <a:endParaRPr lang="en-US" dirty="0"/>
        </a:p>
      </dgm:t>
    </dgm:pt>
    <dgm:pt modelId="{D14E8FC3-5D02-4966-8368-AD0C32563FB2}" type="parTrans" cxnId="{41647F54-172D-4F82-AF55-694AB4AABE78}">
      <dgm:prSet/>
      <dgm:spPr/>
      <dgm:t>
        <a:bodyPr/>
        <a:lstStyle/>
        <a:p>
          <a:endParaRPr lang="en-US"/>
        </a:p>
      </dgm:t>
    </dgm:pt>
    <dgm:pt modelId="{FFFF64B5-A102-4DCF-9B77-CE4640505546}" type="sibTrans" cxnId="{41647F54-172D-4F82-AF55-694AB4AABE78}">
      <dgm:prSet/>
      <dgm:spPr/>
      <dgm:t>
        <a:bodyPr/>
        <a:lstStyle/>
        <a:p>
          <a:endParaRPr lang="en-US" dirty="0"/>
        </a:p>
      </dgm:t>
    </dgm:pt>
    <dgm:pt modelId="{4882A60E-B497-44BF-8364-262333D8F55B}">
      <dgm:prSet/>
      <dgm:spPr/>
      <dgm:t>
        <a:bodyPr/>
        <a:lstStyle/>
        <a:p>
          <a:r>
            <a:rPr lang="en-GB" b="0" i="0" dirty="0"/>
            <a:t>Staff shortages</a:t>
          </a:r>
          <a:endParaRPr lang="en-US" dirty="0"/>
        </a:p>
      </dgm:t>
    </dgm:pt>
    <dgm:pt modelId="{94257C7F-C2F7-4112-92CF-445E21046B92}" type="parTrans" cxnId="{A297491D-252F-49FA-B1A9-CF7EF527FECA}">
      <dgm:prSet/>
      <dgm:spPr/>
      <dgm:t>
        <a:bodyPr/>
        <a:lstStyle/>
        <a:p>
          <a:endParaRPr lang="en-US"/>
        </a:p>
      </dgm:t>
    </dgm:pt>
    <dgm:pt modelId="{F8185053-C9D2-4529-ABC0-C781E5F7FCDD}" type="sibTrans" cxnId="{A297491D-252F-49FA-B1A9-CF7EF527FECA}">
      <dgm:prSet/>
      <dgm:spPr/>
      <dgm:t>
        <a:bodyPr/>
        <a:lstStyle/>
        <a:p>
          <a:endParaRPr lang="en-US" dirty="0"/>
        </a:p>
      </dgm:t>
    </dgm:pt>
    <dgm:pt modelId="{0F5135D3-5AF2-4681-820A-72B584FD1D43}">
      <dgm:prSet/>
      <dgm:spPr/>
      <dgm:t>
        <a:bodyPr/>
        <a:lstStyle/>
        <a:p>
          <a:r>
            <a:rPr lang="en-GB" dirty="0"/>
            <a:t>High risk of robbery</a:t>
          </a:r>
        </a:p>
      </dgm:t>
    </dgm:pt>
    <dgm:pt modelId="{B5AD8FFE-1182-41E5-BDAB-C83DD0128599}" type="parTrans" cxnId="{E61478C0-58EC-4F92-BF8E-788EB4056802}">
      <dgm:prSet/>
      <dgm:spPr/>
      <dgm:t>
        <a:bodyPr/>
        <a:lstStyle/>
        <a:p>
          <a:endParaRPr lang="en-GB"/>
        </a:p>
      </dgm:t>
    </dgm:pt>
    <dgm:pt modelId="{B48EEBCD-BB39-4BAA-81B0-E1B3D6415057}" type="sibTrans" cxnId="{E61478C0-58EC-4F92-BF8E-788EB4056802}">
      <dgm:prSet/>
      <dgm:spPr/>
      <dgm:t>
        <a:bodyPr/>
        <a:lstStyle/>
        <a:p>
          <a:endParaRPr lang="en-GB" dirty="0"/>
        </a:p>
      </dgm:t>
    </dgm:pt>
    <dgm:pt modelId="{F4E4B415-A025-42A6-B466-8B3115EB86B6}">
      <dgm:prSet/>
      <dgm:spPr/>
      <dgm:t>
        <a:bodyPr/>
        <a:lstStyle/>
        <a:p>
          <a:r>
            <a:rPr lang="en-GB" dirty="0"/>
            <a:t>Low business</a:t>
          </a:r>
        </a:p>
      </dgm:t>
    </dgm:pt>
    <dgm:pt modelId="{55AF4239-9D5E-45D0-92A5-7D5A345DF604}" type="parTrans" cxnId="{BB497348-2F9F-4076-82C6-E818BB437940}">
      <dgm:prSet/>
      <dgm:spPr/>
      <dgm:t>
        <a:bodyPr/>
        <a:lstStyle/>
        <a:p>
          <a:endParaRPr lang="en-GB"/>
        </a:p>
      </dgm:t>
    </dgm:pt>
    <dgm:pt modelId="{621E97EB-9839-4B29-9FE3-867A5C6080F9}" type="sibTrans" cxnId="{BB497348-2F9F-4076-82C6-E818BB437940}">
      <dgm:prSet/>
      <dgm:spPr/>
      <dgm:t>
        <a:bodyPr/>
        <a:lstStyle/>
        <a:p>
          <a:endParaRPr lang="en-GB"/>
        </a:p>
      </dgm:t>
    </dgm:pt>
    <dgm:pt modelId="{56893094-11C9-4D94-BE31-AEC265DC6AA2}" type="pres">
      <dgm:prSet presAssocID="{E5588958-3731-4D7D-BFBD-3B687596E8B8}" presName="outerComposite" presStyleCnt="0">
        <dgm:presLayoutVars>
          <dgm:chMax val="5"/>
          <dgm:dir/>
          <dgm:resizeHandles val="exact"/>
        </dgm:presLayoutVars>
      </dgm:prSet>
      <dgm:spPr/>
    </dgm:pt>
    <dgm:pt modelId="{F97EA077-BFD5-4A73-9BE9-CD638A727829}" type="pres">
      <dgm:prSet presAssocID="{E5588958-3731-4D7D-BFBD-3B687596E8B8}" presName="dummyMaxCanvas" presStyleCnt="0">
        <dgm:presLayoutVars/>
      </dgm:prSet>
      <dgm:spPr/>
    </dgm:pt>
    <dgm:pt modelId="{6951E6B6-F381-4A56-A77E-C43A681983D4}" type="pres">
      <dgm:prSet presAssocID="{E5588958-3731-4D7D-BFBD-3B687596E8B8}" presName="FiveNodes_1" presStyleLbl="node1" presStyleIdx="0" presStyleCnt="5">
        <dgm:presLayoutVars>
          <dgm:bulletEnabled val="1"/>
        </dgm:presLayoutVars>
      </dgm:prSet>
      <dgm:spPr/>
    </dgm:pt>
    <dgm:pt modelId="{7F60CE6F-F4C4-4873-9BF0-274B78250664}" type="pres">
      <dgm:prSet presAssocID="{E5588958-3731-4D7D-BFBD-3B687596E8B8}" presName="FiveNodes_2" presStyleLbl="node1" presStyleIdx="1" presStyleCnt="5">
        <dgm:presLayoutVars>
          <dgm:bulletEnabled val="1"/>
        </dgm:presLayoutVars>
      </dgm:prSet>
      <dgm:spPr/>
    </dgm:pt>
    <dgm:pt modelId="{592924B2-44FF-41E5-8463-ED2AA4E4409B}" type="pres">
      <dgm:prSet presAssocID="{E5588958-3731-4D7D-BFBD-3B687596E8B8}" presName="FiveNodes_3" presStyleLbl="node1" presStyleIdx="2" presStyleCnt="5">
        <dgm:presLayoutVars>
          <dgm:bulletEnabled val="1"/>
        </dgm:presLayoutVars>
      </dgm:prSet>
      <dgm:spPr/>
    </dgm:pt>
    <dgm:pt modelId="{89E8DAE8-2C36-44C2-8490-0F8B45B5D173}" type="pres">
      <dgm:prSet presAssocID="{E5588958-3731-4D7D-BFBD-3B687596E8B8}" presName="FiveNodes_4" presStyleLbl="node1" presStyleIdx="3" presStyleCnt="5">
        <dgm:presLayoutVars>
          <dgm:bulletEnabled val="1"/>
        </dgm:presLayoutVars>
      </dgm:prSet>
      <dgm:spPr/>
    </dgm:pt>
    <dgm:pt modelId="{8548F429-D857-4852-85C0-84CDF01D044B}" type="pres">
      <dgm:prSet presAssocID="{E5588958-3731-4D7D-BFBD-3B687596E8B8}" presName="FiveNodes_5" presStyleLbl="node1" presStyleIdx="4" presStyleCnt="5">
        <dgm:presLayoutVars>
          <dgm:bulletEnabled val="1"/>
        </dgm:presLayoutVars>
      </dgm:prSet>
      <dgm:spPr/>
    </dgm:pt>
    <dgm:pt modelId="{5B24197E-C9C3-48DB-AD37-D662AA987E2E}" type="pres">
      <dgm:prSet presAssocID="{E5588958-3731-4D7D-BFBD-3B687596E8B8}" presName="FiveConn_1-2" presStyleLbl="fgAccFollowNode1" presStyleIdx="0" presStyleCnt="4">
        <dgm:presLayoutVars>
          <dgm:bulletEnabled val="1"/>
        </dgm:presLayoutVars>
      </dgm:prSet>
      <dgm:spPr/>
    </dgm:pt>
    <dgm:pt modelId="{30B6E84B-F6C5-4CD8-B428-C2AC55E8E8A0}" type="pres">
      <dgm:prSet presAssocID="{E5588958-3731-4D7D-BFBD-3B687596E8B8}" presName="FiveConn_2-3" presStyleLbl="fgAccFollowNode1" presStyleIdx="1" presStyleCnt="4">
        <dgm:presLayoutVars>
          <dgm:bulletEnabled val="1"/>
        </dgm:presLayoutVars>
      </dgm:prSet>
      <dgm:spPr/>
    </dgm:pt>
    <dgm:pt modelId="{BD757FA6-3A30-40BE-8DE6-E4912AF3A1A6}" type="pres">
      <dgm:prSet presAssocID="{E5588958-3731-4D7D-BFBD-3B687596E8B8}" presName="FiveConn_3-4" presStyleLbl="fgAccFollowNode1" presStyleIdx="2" presStyleCnt="4">
        <dgm:presLayoutVars>
          <dgm:bulletEnabled val="1"/>
        </dgm:presLayoutVars>
      </dgm:prSet>
      <dgm:spPr/>
    </dgm:pt>
    <dgm:pt modelId="{CBBF5BEE-5CD3-4AA3-A232-A8A65D97D250}" type="pres">
      <dgm:prSet presAssocID="{E5588958-3731-4D7D-BFBD-3B687596E8B8}" presName="FiveConn_4-5" presStyleLbl="fgAccFollowNode1" presStyleIdx="3" presStyleCnt="4">
        <dgm:presLayoutVars>
          <dgm:bulletEnabled val="1"/>
        </dgm:presLayoutVars>
      </dgm:prSet>
      <dgm:spPr/>
    </dgm:pt>
    <dgm:pt modelId="{6B53C55F-7CEC-4533-89D2-978AD3457C7B}" type="pres">
      <dgm:prSet presAssocID="{E5588958-3731-4D7D-BFBD-3B687596E8B8}" presName="FiveNodes_1_text" presStyleLbl="node1" presStyleIdx="4" presStyleCnt="5">
        <dgm:presLayoutVars>
          <dgm:bulletEnabled val="1"/>
        </dgm:presLayoutVars>
      </dgm:prSet>
      <dgm:spPr/>
    </dgm:pt>
    <dgm:pt modelId="{92979B36-51E2-47DD-A7BC-8E858BD90BC7}" type="pres">
      <dgm:prSet presAssocID="{E5588958-3731-4D7D-BFBD-3B687596E8B8}" presName="FiveNodes_2_text" presStyleLbl="node1" presStyleIdx="4" presStyleCnt="5">
        <dgm:presLayoutVars>
          <dgm:bulletEnabled val="1"/>
        </dgm:presLayoutVars>
      </dgm:prSet>
      <dgm:spPr/>
    </dgm:pt>
    <dgm:pt modelId="{D987B12A-A0DF-4940-B111-8E8919BFEFFF}" type="pres">
      <dgm:prSet presAssocID="{E5588958-3731-4D7D-BFBD-3B687596E8B8}" presName="FiveNodes_3_text" presStyleLbl="node1" presStyleIdx="4" presStyleCnt="5">
        <dgm:presLayoutVars>
          <dgm:bulletEnabled val="1"/>
        </dgm:presLayoutVars>
      </dgm:prSet>
      <dgm:spPr/>
    </dgm:pt>
    <dgm:pt modelId="{6C92564B-7845-4A8E-9535-45902655BD25}" type="pres">
      <dgm:prSet presAssocID="{E5588958-3731-4D7D-BFBD-3B687596E8B8}" presName="FiveNodes_4_text" presStyleLbl="node1" presStyleIdx="4" presStyleCnt="5">
        <dgm:presLayoutVars>
          <dgm:bulletEnabled val="1"/>
        </dgm:presLayoutVars>
      </dgm:prSet>
      <dgm:spPr/>
    </dgm:pt>
    <dgm:pt modelId="{AA51ABFE-B628-4814-8734-CFEBEAAC61A6}" type="pres">
      <dgm:prSet presAssocID="{E5588958-3731-4D7D-BFBD-3B687596E8B8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BD58910-8FB3-4CCE-B61E-8909919E9FC7}" type="presOf" srcId="{11E57202-3018-47A5-9612-0F6BACF3BB38}" destId="{6951E6B6-F381-4A56-A77E-C43A681983D4}" srcOrd="0" destOrd="0" presId="urn:microsoft.com/office/officeart/2005/8/layout/vProcess5"/>
    <dgm:cxn modelId="{A297491D-252F-49FA-B1A9-CF7EF527FECA}" srcId="{E5588958-3731-4D7D-BFBD-3B687596E8B8}" destId="{4882A60E-B497-44BF-8364-262333D8F55B}" srcOrd="2" destOrd="0" parTransId="{94257C7F-C2F7-4112-92CF-445E21046B92}" sibTransId="{F8185053-C9D2-4529-ABC0-C781E5F7FCDD}"/>
    <dgm:cxn modelId="{F15FC927-729C-436B-8D36-E58B6831BD77}" type="presOf" srcId="{B48EEBCD-BB39-4BAA-81B0-E1B3D6415057}" destId="{CBBF5BEE-5CD3-4AA3-A232-A8A65D97D250}" srcOrd="0" destOrd="0" presId="urn:microsoft.com/office/officeart/2005/8/layout/vProcess5"/>
    <dgm:cxn modelId="{0CDD8133-900E-4E64-9D2E-3C782351DC61}" type="presOf" srcId="{11E57202-3018-47A5-9612-0F6BACF3BB38}" destId="{6B53C55F-7CEC-4533-89D2-978AD3457C7B}" srcOrd="1" destOrd="0" presId="urn:microsoft.com/office/officeart/2005/8/layout/vProcess5"/>
    <dgm:cxn modelId="{57A65263-A71A-49AE-A19D-A06696AC50C4}" type="presOf" srcId="{F4E4B415-A025-42A6-B466-8B3115EB86B6}" destId="{8548F429-D857-4852-85C0-84CDF01D044B}" srcOrd="0" destOrd="0" presId="urn:microsoft.com/office/officeart/2005/8/layout/vProcess5"/>
    <dgm:cxn modelId="{4342CF64-371D-4B88-8DC6-180FCE6434F7}" type="presOf" srcId="{0F5135D3-5AF2-4681-820A-72B584FD1D43}" destId="{6C92564B-7845-4A8E-9535-45902655BD25}" srcOrd="1" destOrd="0" presId="urn:microsoft.com/office/officeart/2005/8/layout/vProcess5"/>
    <dgm:cxn modelId="{23CFD365-FDE0-42FE-AEEC-BDFE5DE5D086}" type="presOf" srcId="{0F5135D3-5AF2-4681-820A-72B584FD1D43}" destId="{89E8DAE8-2C36-44C2-8490-0F8B45B5D173}" srcOrd="0" destOrd="0" presId="urn:microsoft.com/office/officeart/2005/8/layout/vProcess5"/>
    <dgm:cxn modelId="{AA1A3748-BF2E-4846-982F-B7043CB61019}" type="presOf" srcId="{F8185053-C9D2-4529-ABC0-C781E5F7FCDD}" destId="{BD757FA6-3A30-40BE-8DE6-E4912AF3A1A6}" srcOrd="0" destOrd="0" presId="urn:microsoft.com/office/officeart/2005/8/layout/vProcess5"/>
    <dgm:cxn modelId="{BB497348-2F9F-4076-82C6-E818BB437940}" srcId="{E5588958-3731-4D7D-BFBD-3B687596E8B8}" destId="{F4E4B415-A025-42A6-B466-8B3115EB86B6}" srcOrd="4" destOrd="0" parTransId="{55AF4239-9D5E-45D0-92A5-7D5A345DF604}" sibTransId="{621E97EB-9839-4B29-9FE3-867A5C6080F9}"/>
    <dgm:cxn modelId="{41647F54-172D-4F82-AF55-694AB4AABE78}" srcId="{E5588958-3731-4D7D-BFBD-3B687596E8B8}" destId="{758B447E-E8C4-426A-BB95-59B12D9FE26E}" srcOrd="1" destOrd="0" parTransId="{D14E8FC3-5D02-4966-8368-AD0C32563FB2}" sibTransId="{FFFF64B5-A102-4DCF-9B77-CE4640505546}"/>
    <dgm:cxn modelId="{F8731588-C61C-49FB-BB1B-BA2B29314C12}" type="presOf" srcId="{FFFF64B5-A102-4DCF-9B77-CE4640505546}" destId="{30B6E84B-F6C5-4CD8-B428-C2AC55E8E8A0}" srcOrd="0" destOrd="0" presId="urn:microsoft.com/office/officeart/2005/8/layout/vProcess5"/>
    <dgm:cxn modelId="{8A526190-BE3A-4946-AA4C-76392828834D}" type="presOf" srcId="{4136A5ED-E50A-4AE0-B133-798C0822F5F0}" destId="{5B24197E-C9C3-48DB-AD37-D662AA987E2E}" srcOrd="0" destOrd="0" presId="urn:microsoft.com/office/officeart/2005/8/layout/vProcess5"/>
    <dgm:cxn modelId="{68AF9EAA-C573-4D97-94B2-4A95AE9533B4}" type="presOf" srcId="{758B447E-E8C4-426A-BB95-59B12D9FE26E}" destId="{7F60CE6F-F4C4-4873-9BF0-274B78250664}" srcOrd="0" destOrd="0" presId="urn:microsoft.com/office/officeart/2005/8/layout/vProcess5"/>
    <dgm:cxn modelId="{689D54AB-4CF0-45A8-AD81-6749592A3CA9}" type="presOf" srcId="{4882A60E-B497-44BF-8364-262333D8F55B}" destId="{D987B12A-A0DF-4940-B111-8E8919BFEFFF}" srcOrd="1" destOrd="0" presId="urn:microsoft.com/office/officeart/2005/8/layout/vProcess5"/>
    <dgm:cxn modelId="{E61478C0-58EC-4F92-BF8E-788EB4056802}" srcId="{E5588958-3731-4D7D-BFBD-3B687596E8B8}" destId="{0F5135D3-5AF2-4681-820A-72B584FD1D43}" srcOrd="3" destOrd="0" parTransId="{B5AD8FFE-1182-41E5-BDAB-C83DD0128599}" sibTransId="{B48EEBCD-BB39-4BAA-81B0-E1B3D6415057}"/>
    <dgm:cxn modelId="{26C4F7C2-9283-42FB-8278-F21044581E33}" srcId="{E5588958-3731-4D7D-BFBD-3B687596E8B8}" destId="{11E57202-3018-47A5-9612-0F6BACF3BB38}" srcOrd="0" destOrd="0" parTransId="{B2C1200B-D017-4105-9AD8-C607B9432297}" sibTransId="{4136A5ED-E50A-4AE0-B133-798C0822F5F0}"/>
    <dgm:cxn modelId="{76AA49C5-EAB2-40CE-825D-C26B0ACFB21C}" type="presOf" srcId="{F4E4B415-A025-42A6-B466-8B3115EB86B6}" destId="{AA51ABFE-B628-4814-8734-CFEBEAAC61A6}" srcOrd="1" destOrd="0" presId="urn:microsoft.com/office/officeart/2005/8/layout/vProcess5"/>
    <dgm:cxn modelId="{0F8477C8-6CA8-4F6F-B856-8CF8225D8DBE}" type="presOf" srcId="{4882A60E-B497-44BF-8364-262333D8F55B}" destId="{592924B2-44FF-41E5-8463-ED2AA4E4409B}" srcOrd="0" destOrd="0" presId="urn:microsoft.com/office/officeart/2005/8/layout/vProcess5"/>
    <dgm:cxn modelId="{7F7D2CCB-7C83-4312-AEE2-DD5C9DDD93AC}" type="presOf" srcId="{E5588958-3731-4D7D-BFBD-3B687596E8B8}" destId="{56893094-11C9-4D94-BE31-AEC265DC6AA2}" srcOrd="0" destOrd="0" presId="urn:microsoft.com/office/officeart/2005/8/layout/vProcess5"/>
    <dgm:cxn modelId="{CD8F14D8-7FA7-4997-8E00-26737DB0ED75}" type="presOf" srcId="{758B447E-E8C4-426A-BB95-59B12D9FE26E}" destId="{92979B36-51E2-47DD-A7BC-8E858BD90BC7}" srcOrd="1" destOrd="0" presId="urn:microsoft.com/office/officeart/2005/8/layout/vProcess5"/>
    <dgm:cxn modelId="{43C32A1E-E019-488B-8C46-8C63B322DBFA}" type="presParOf" srcId="{56893094-11C9-4D94-BE31-AEC265DC6AA2}" destId="{F97EA077-BFD5-4A73-9BE9-CD638A727829}" srcOrd="0" destOrd="0" presId="urn:microsoft.com/office/officeart/2005/8/layout/vProcess5"/>
    <dgm:cxn modelId="{9BDE5C05-D8FF-4973-BEB4-2ADDE39E90EA}" type="presParOf" srcId="{56893094-11C9-4D94-BE31-AEC265DC6AA2}" destId="{6951E6B6-F381-4A56-A77E-C43A681983D4}" srcOrd="1" destOrd="0" presId="urn:microsoft.com/office/officeart/2005/8/layout/vProcess5"/>
    <dgm:cxn modelId="{0B619A47-F426-466D-A31E-128181FF54E8}" type="presParOf" srcId="{56893094-11C9-4D94-BE31-AEC265DC6AA2}" destId="{7F60CE6F-F4C4-4873-9BF0-274B78250664}" srcOrd="2" destOrd="0" presId="urn:microsoft.com/office/officeart/2005/8/layout/vProcess5"/>
    <dgm:cxn modelId="{49F9D6A7-C228-484D-A27F-660E3EDF0467}" type="presParOf" srcId="{56893094-11C9-4D94-BE31-AEC265DC6AA2}" destId="{592924B2-44FF-41E5-8463-ED2AA4E4409B}" srcOrd="3" destOrd="0" presId="urn:microsoft.com/office/officeart/2005/8/layout/vProcess5"/>
    <dgm:cxn modelId="{2220CFA2-AE11-4671-937C-2CB5376D47D9}" type="presParOf" srcId="{56893094-11C9-4D94-BE31-AEC265DC6AA2}" destId="{89E8DAE8-2C36-44C2-8490-0F8B45B5D173}" srcOrd="4" destOrd="0" presId="urn:microsoft.com/office/officeart/2005/8/layout/vProcess5"/>
    <dgm:cxn modelId="{E5DC6EB9-2A2B-46EB-9DAD-272592EA7FE9}" type="presParOf" srcId="{56893094-11C9-4D94-BE31-AEC265DC6AA2}" destId="{8548F429-D857-4852-85C0-84CDF01D044B}" srcOrd="5" destOrd="0" presId="urn:microsoft.com/office/officeart/2005/8/layout/vProcess5"/>
    <dgm:cxn modelId="{790B07A3-8A6F-48C5-A72E-39454F268FFB}" type="presParOf" srcId="{56893094-11C9-4D94-BE31-AEC265DC6AA2}" destId="{5B24197E-C9C3-48DB-AD37-D662AA987E2E}" srcOrd="6" destOrd="0" presId="urn:microsoft.com/office/officeart/2005/8/layout/vProcess5"/>
    <dgm:cxn modelId="{50F6D243-18E1-4800-A107-BD1FAB4EB879}" type="presParOf" srcId="{56893094-11C9-4D94-BE31-AEC265DC6AA2}" destId="{30B6E84B-F6C5-4CD8-B428-C2AC55E8E8A0}" srcOrd="7" destOrd="0" presId="urn:microsoft.com/office/officeart/2005/8/layout/vProcess5"/>
    <dgm:cxn modelId="{F93FC12F-2A86-4FC6-8B51-E390FE148CD5}" type="presParOf" srcId="{56893094-11C9-4D94-BE31-AEC265DC6AA2}" destId="{BD757FA6-3A30-40BE-8DE6-E4912AF3A1A6}" srcOrd="8" destOrd="0" presId="urn:microsoft.com/office/officeart/2005/8/layout/vProcess5"/>
    <dgm:cxn modelId="{6D241511-2562-4871-A984-05F418582115}" type="presParOf" srcId="{56893094-11C9-4D94-BE31-AEC265DC6AA2}" destId="{CBBF5BEE-5CD3-4AA3-A232-A8A65D97D250}" srcOrd="9" destOrd="0" presId="urn:microsoft.com/office/officeart/2005/8/layout/vProcess5"/>
    <dgm:cxn modelId="{2837382F-B4B9-4B76-B1BB-A293FA00609E}" type="presParOf" srcId="{56893094-11C9-4D94-BE31-AEC265DC6AA2}" destId="{6B53C55F-7CEC-4533-89D2-978AD3457C7B}" srcOrd="10" destOrd="0" presId="urn:microsoft.com/office/officeart/2005/8/layout/vProcess5"/>
    <dgm:cxn modelId="{6F840CE0-B7A4-4227-A8CF-E115287C8AD0}" type="presParOf" srcId="{56893094-11C9-4D94-BE31-AEC265DC6AA2}" destId="{92979B36-51E2-47DD-A7BC-8E858BD90BC7}" srcOrd="11" destOrd="0" presId="urn:microsoft.com/office/officeart/2005/8/layout/vProcess5"/>
    <dgm:cxn modelId="{2FA8CFBC-C5B4-4982-BC1D-00E72A22EFE3}" type="presParOf" srcId="{56893094-11C9-4D94-BE31-AEC265DC6AA2}" destId="{D987B12A-A0DF-4940-B111-8E8919BFEFFF}" srcOrd="12" destOrd="0" presId="urn:microsoft.com/office/officeart/2005/8/layout/vProcess5"/>
    <dgm:cxn modelId="{41A08D05-DF8B-470D-9A37-B3B3699705E1}" type="presParOf" srcId="{56893094-11C9-4D94-BE31-AEC265DC6AA2}" destId="{6C92564B-7845-4A8E-9535-45902655BD25}" srcOrd="13" destOrd="0" presId="urn:microsoft.com/office/officeart/2005/8/layout/vProcess5"/>
    <dgm:cxn modelId="{4CCFCE1B-7439-438C-8A01-42C646A6A367}" type="presParOf" srcId="{56893094-11C9-4D94-BE31-AEC265DC6AA2}" destId="{AA51ABFE-B628-4814-8734-CFEBEAAC61A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141414-2863-4615-AF46-4AC88B1AE5F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9874DB8-7898-4F7A-B7A5-8C10A706780E}">
      <dgm:prSet/>
      <dgm:spPr>
        <a:xfrm>
          <a:off x="491634" y="1065333"/>
          <a:ext cx="5870258" cy="901436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b="0" i="0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Too many operations to perform for staff</a:t>
          </a: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C070BFE9-808B-4355-946C-4EE9D1B24042}" type="parTrans" cxnId="{72965C12-B72E-4E6E-92CF-6AEA19C2EE8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B98EDF59-5549-4B3A-A525-1CFCADAE332E}" type="sibTrans" cxnId="{72965C12-B72E-4E6E-92CF-6AEA19C2EE83}">
      <dgm:prSet/>
      <dgm:spPr>
        <a:xfrm>
          <a:off x="5775959" y="1755751"/>
          <a:ext cx="585933" cy="585933"/>
        </a:xfrm>
        <a:prstGeom prst="downArrow">
          <a:avLst>
            <a:gd name="adj1" fmla="val 55000"/>
            <a:gd name="adj2" fmla="val 45000"/>
          </a:avLst>
        </a:prstGeom>
        <a:solidFill>
          <a:srgbClr val="A5D028">
            <a:tint val="40000"/>
            <a:alpha val="90000"/>
            <a:hueOff val="1684432"/>
            <a:satOff val="-998"/>
            <a:lumOff val="-241"/>
            <a:alphaOff val="0"/>
          </a:srgbClr>
        </a:solidFill>
        <a:ln w="12700" cap="flat" cmpd="sng" algn="ctr">
          <a:solidFill>
            <a:srgbClr val="A5D028">
              <a:tint val="40000"/>
              <a:alpha val="90000"/>
              <a:hueOff val="1684432"/>
              <a:satOff val="-998"/>
              <a:lumOff val="-241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47B8C532-D234-438D-B11C-DA09DC9FCC22}">
      <dgm:prSet/>
      <dgm:spPr>
        <a:xfrm>
          <a:off x="975930" y="2130667"/>
          <a:ext cx="5870258" cy="901436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b="0" i="0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Horrible working </a:t>
          </a:r>
          <a:r>
            <a:rPr lang="en-GB" b="0" i="0" dirty="0">
              <a:solidFill>
                <a:schemeClr val="tx1"/>
              </a:solidFill>
              <a:latin typeface="Century Gothic" panose="020B0502020202020204"/>
              <a:ea typeface="+mn-ea"/>
              <a:cs typeface="+mn-cs"/>
            </a:rPr>
            <a:t>hours</a:t>
          </a: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AF40202A-875B-4C12-8B4A-34B031B07F57}" type="parTrans" cxnId="{BFB605FA-2E11-44D6-9D5D-7DCC8E0F5F3A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00A6149-3A2D-4C7F-88CF-BE7B556131D4}" type="sibTrans" cxnId="{BFB605FA-2E11-44D6-9D5D-7DCC8E0F5F3A}">
      <dgm:prSet/>
      <dgm:spPr>
        <a:xfrm>
          <a:off x="6260255" y="2821085"/>
          <a:ext cx="585933" cy="585933"/>
        </a:xfrm>
        <a:prstGeom prst="downArrow">
          <a:avLst>
            <a:gd name="adj1" fmla="val 55000"/>
            <a:gd name="adj2" fmla="val 45000"/>
          </a:avLst>
        </a:prstGeom>
        <a:solidFill>
          <a:srgbClr val="A5D028">
            <a:tint val="40000"/>
            <a:alpha val="90000"/>
            <a:hueOff val="3368864"/>
            <a:satOff val="-1996"/>
            <a:lumOff val="-482"/>
            <a:alphaOff val="0"/>
          </a:srgbClr>
        </a:solidFill>
        <a:ln w="12700" cap="flat" cmpd="sng" algn="ctr">
          <a:solidFill>
            <a:srgbClr val="A5D028">
              <a:tint val="40000"/>
              <a:alpha val="90000"/>
              <a:hueOff val="3368864"/>
              <a:satOff val="-1996"/>
              <a:lumOff val="-482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AF73D44E-77FB-4A53-B26B-F9D3B0D0790F}">
      <dgm:prSet phldr="0"/>
      <dgm:spPr>
        <a:xfrm>
          <a:off x="0" y="0"/>
          <a:ext cx="5870258" cy="901436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Work with money (unhigienic)</a:t>
          </a:r>
        </a:p>
      </dgm:t>
    </dgm:pt>
    <dgm:pt modelId="{3320669E-7E41-4CB4-B731-1C880FDBC0E4}" type="parTrans" cxnId="{02E2822F-A4B5-4A5F-955E-3221C203CEB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AA666DC-3C8E-470B-BF00-181319585E02}" type="sibTrans" cxnId="{02E2822F-A4B5-4A5F-955E-3221C203CEB3}">
      <dgm:prSet/>
      <dgm:spPr>
        <a:xfrm>
          <a:off x="5284324" y="690418"/>
          <a:ext cx="585933" cy="585933"/>
        </a:xfrm>
        <a:prstGeom prst="downArrow">
          <a:avLst>
            <a:gd name="adj1" fmla="val 55000"/>
            <a:gd name="adj2" fmla="val 45000"/>
          </a:avLst>
        </a:prstGeom>
        <a:solidFill>
          <a:srgbClr val="A5D028">
            <a:tint val="40000"/>
            <a:alpha val="9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A5D028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646CF171-E4CE-4214-84A3-52CCC03E5308}">
      <dgm:prSet/>
      <dgm:spPr>
        <a:xfrm>
          <a:off x="1467564" y="3196000"/>
          <a:ext cx="5870258" cy="901436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US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Tired workers, No break</a:t>
          </a:r>
        </a:p>
      </dgm:t>
    </dgm:pt>
    <dgm:pt modelId="{C856137A-D9DB-44E4-8266-60EBB7132DA3}" type="parTrans" cxnId="{64CA5B20-0E89-4AEB-96C0-EC22771DF87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02E28790-31FE-407B-876C-703DDB7DC6DC}" type="sibTrans" cxnId="{64CA5B20-0E89-4AEB-96C0-EC22771DF870}">
      <dgm:prSet/>
      <dgm:spPr/>
      <dgm:t>
        <a:bodyPr/>
        <a:lstStyle/>
        <a:p>
          <a:endParaRPr lang="en-GB" dirty="0">
            <a:solidFill>
              <a:schemeClr val="tx1"/>
            </a:solidFill>
          </a:endParaRPr>
        </a:p>
      </dgm:t>
    </dgm:pt>
    <dgm:pt modelId="{0D6E1A70-77A1-4FCB-AA8F-8807CEC55FFA}" type="pres">
      <dgm:prSet presAssocID="{2B141414-2863-4615-AF46-4AC88B1AE5FE}" presName="outerComposite" presStyleCnt="0">
        <dgm:presLayoutVars>
          <dgm:chMax val="5"/>
          <dgm:dir/>
          <dgm:resizeHandles val="exact"/>
        </dgm:presLayoutVars>
      </dgm:prSet>
      <dgm:spPr/>
    </dgm:pt>
    <dgm:pt modelId="{7412B2E9-9721-4B83-B2FC-1F0C3A7211D1}" type="pres">
      <dgm:prSet presAssocID="{2B141414-2863-4615-AF46-4AC88B1AE5FE}" presName="dummyMaxCanvas" presStyleCnt="0">
        <dgm:presLayoutVars/>
      </dgm:prSet>
      <dgm:spPr/>
    </dgm:pt>
    <dgm:pt modelId="{EA1F61EF-D824-429B-88AF-B6C65D0FE958}" type="pres">
      <dgm:prSet presAssocID="{2B141414-2863-4615-AF46-4AC88B1AE5FE}" presName="FourNodes_1" presStyleLbl="node1" presStyleIdx="0" presStyleCnt="4">
        <dgm:presLayoutVars>
          <dgm:bulletEnabled val="1"/>
        </dgm:presLayoutVars>
      </dgm:prSet>
      <dgm:spPr/>
    </dgm:pt>
    <dgm:pt modelId="{2333CD01-8080-4B90-8E55-237AA400AA5E}" type="pres">
      <dgm:prSet presAssocID="{2B141414-2863-4615-AF46-4AC88B1AE5FE}" presName="FourNodes_2" presStyleLbl="node1" presStyleIdx="1" presStyleCnt="4">
        <dgm:presLayoutVars>
          <dgm:bulletEnabled val="1"/>
        </dgm:presLayoutVars>
      </dgm:prSet>
      <dgm:spPr/>
    </dgm:pt>
    <dgm:pt modelId="{F28FA757-889C-43B5-B443-1F9A5D399993}" type="pres">
      <dgm:prSet presAssocID="{2B141414-2863-4615-AF46-4AC88B1AE5FE}" presName="FourNodes_3" presStyleLbl="node1" presStyleIdx="2" presStyleCnt="4">
        <dgm:presLayoutVars>
          <dgm:bulletEnabled val="1"/>
        </dgm:presLayoutVars>
      </dgm:prSet>
      <dgm:spPr/>
    </dgm:pt>
    <dgm:pt modelId="{BE619E03-8B37-4408-9D26-432A9997AFE8}" type="pres">
      <dgm:prSet presAssocID="{2B141414-2863-4615-AF46-4AC88B1AE5FE}" presName="FourNodes_4" presStyleLbl="node1" presStyleIdx="3" presStyleCnt="4">
        <dgm:presLayoutVars>
          <dgm:bulletEnabled val="1"/>
        </dgm:presLayoutVars>
      </dgm:prSet>
      <dgm:spPr/>
    </dgm:pt>
    <dgm:pt modelId="{1579818D-F2BD-42CA-916F-69E848541FDF}" type="pres">
      <dgm:prSet presAssocID="{2B141414-2863-4615-AF46-4AC88B1AE5FE}" presName="FourConn_1-2" presStyleLbl="fgAccFollowNode1" presStyleIdx="0" presStyleCnt="3">
        <dgm:presLayoutVars>
          <dgm:bulletEnabled val="1"/>
        </dgm:presLayoutVars>
      </dgm:prSet>
      <dgm:spPr/>
    </dgm:pt>
    <dgm:pt modelId="{9E1FC950-3506-49EA-8F18-827979074EA8}" type="pres">
      <dgm:prSet presAssocID="{2B141414-2863-4615-AF46-4AC88B1AE5FE}" presName="FourConn_2-3" presStyleLbl="fgAccFollowNode1" presStyleIdx="1" presStyleCnt="3">
        <dgm:presLayoutVars>
          <dgm:bulletEnabled val="1"/>
        </dgm:presLayoutVars>
      </dgm:prSet>
      <dgm:spPr/>
    </dgm:pt>
    <dgm:pt modelId="{90F9F1A6-9535-4542-B959-17107778B899}" type="pres">
      <dgm:prSet presAssocID="{2B141414-2863-4615-AF46-4AC88B1AE5FE}" presName="FourConn_3-4" presStyleLbl="fgAccFollowNode1" presStyleIdx="2" presStyleCnt="3">
        <dgm:presLayoutVars>
          <dgm:bulletEnabled val="1"/>
        </dgm:presLayoutVars>
      </dgm:prSet>
      <dgm:spPr/>
    </dgm:pt>
    <dgm:pt modelId="{90121855-33C1-438E-BD51-93B53DCFD761}" type="pres">
      <dgm:prSet presAssocID="{2B141414-2863-4615-AF46-4AC88B1AE5FE}" presName="FourNodes_1_text" presStyleLbl="node1" presStyleIdx="3" presStyleCnt="4">
        <dgm:presLayoutVars>
          <dgm:bulletEnabled val="1"/>
        </dgm:presLayoutVars>
      </dgm:prSet>
      <dgm:spPr/>
    </dgm:pt>
    <dgm:pt modelId="{D95E0009-9370-49CA-B5B5-FCA4595BA387}" type="pres">
      <dgm:prSet presAssocID="{2B141414-2863-4615-AF46-4AC88B1AE5FE}" presName="FourNodes_2_text" presStyleLbl="node1" presStyleIdx="3" presStyleCnt="4">
        <dgm:presLayoutVars>
          <dgm:bulletEnabled val="1"/>
        </dgm:presLayoutVars>
      </dgm:prSet>
      <dgm:spPr/>
    </dgm:pt>
    <dgm:pt modelId="{BD6BEA49-4B89-4C29-BECC-0AC94D257F58}" type="pres">
      <dgm:prSet presAssocID="{2B141414-2863-4615-AF46-4AC88B1AE5FE}" presName="FourNodes_3_text" presStyleLbl="node1" presStyleIdx="3" presStyleCnt="4">
        <dgm:presLayoutVars>
          <dgm:bulletEnabled val="1"/>
        </dgm:presLayoutVars>
      </dgm:prSet>
      <dgm:spPr/>
    </dgm:pt>
    <dgm:pt modelId="{7DDB9181-A51B-4A68-A9C3-4E6C30C15336}" type="pres">
      <dgm:prSet presAssocID="{2B141414-2863-4615-AF46-4AC88B1AE5F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6871A0B-3E45-49F0-94B1-C9E309D69E36}" type="presOf" srcId="{09874DB8-7898-4F7A-B7A5-8C10A706780E}" destId="{2333CD01-8080-4B90-8E55-237AA400AA5E}" srcOrd="0" destOrd="0" presId="urn:microsoft.com/office/officeart/2005/8/layout/vProcess5"/>
    <dgm:cxn modelId="{368DE30F-B022-4912-AF93-3ACA1C62627B}" type="presOf" srcId="{E00A6149-3A2D-4C7F-88CF-BE7B556131D4}" destId="{90F9F1A6-9535-4542-B959-17107778B899}" srcOrd="0" destOrd="0" presId="urn:microsoft.com/office/officeart/2005/8/layout/vProcess5"/>
    <dgm:cxn modelId="{72965C12-B72E-4E6E-92CF-6AEA19C2EE83}" srcId="{2B141414-2863-4615-AF46-4AC88B1AE5FE}" destId="{09874DB8-7898-4F7A-B7A5-8C10A706780E}" srcOrd="1" destOrd="0" parTransId="{C070BFE9-808B-4355-946C-4EE9D1B24042}" sibTransId="{B98EDF59-5549-4B3A-A525-1CFCADAE332E}"/>
    <dgm:cxn modelId="{26775916-BCD7-49AB-BB69-0770E57CEB26}" type="presOf" srcId="{3AA666DC-3C8E-470B-BF00-181319585E02}" destId="{1579818D-F2BD-42CA-916F-69E848541FDF}" srcOrd="0" destOrd="0" presId="urn:microsoft.com/office/officeart/2005/8/layout/vProcess5"/>
    <dgm:cxn modelId="{64CA5B20-0E89-4AEB-96C0-EC22771DF870}" srcId="{2B141414-2863-4615-AF46-4AC88B1AE5FE}" destId="{646CF171-E4CE-4214-84A3-52CCC03E5308}" srcOrd="3" destOrd="0" parTransId="{C856137A-D9DB-44E4-8266-60EBB7132DA3}" sibTransId="{02E28790-31FE-407B-876C-703DDB7DC6DC}"/>
    <dgm:cxn modelId="{02E2822F-A4B5-4A5F-955E-3221C203CEB3}" srcId="{2B141414-2863-4615-AF46-4AC88B1AE5FE}" destId="{AF73D44E-77FB-4A53-B26B-F9D3B0D0790F}" srcOrd="0" destOrd="0" parTransId="{3320669E-7E41-4CB4-B731-1C880FDBC0E4}" sibTransId="{3AA666DC-3C8E-470B-BF00-181319585E02}"/>
    <dgm:cxn modelId="{05D91570-6BA0-45F6-A436-3777B8D82030}" type="presOf" srcId="{646CF171-E4CE-4214-84A3-52CCC03E5308}" destId="{7DDB9181-A51B-4A68-A9C3-4E6C30C15336}" srcOrd="1" destOrd="0" presId="urn:microsoft.com/office/officeart/2005/8/layout/vProcess5"/>
    <dgm:cxn modelId="{15BE9988-344F-4048-9285-6658FBA43AD8}" type="presOf" srcId="{47B8C532-D234-438D-B11C-DA09DC9FCC22}" destId="{F28FA757-889C-43B5-B443-1F9A5D399993}" srcOrd="0" destOrd="0" presId="urn:microsoft.com/office/officeart/2005/8/layout/vProcess5"/>
    <dgm:cxn modelId="{05EE2B8B-0B78-4209-AAC3-6B1E918EA4B7}" type="presOf" srcId="{646CF171-E4CE-4214-84A3-52CCC03E5308}" destId="{BE619E03-8B37-4408-9D26-432A9997AFE8}" srcOrd="0" destOrd="0" presId="urn:microsoft.com/office/officeart/2005/8/layout/vProcess5"/>
    <dgm:cxn modelId="{551E6C91-FB4C-4903-93E8-F7A0091EB144}" type="presOf" srcId="{2B141414-2863-4615-AF46-4AC88B1AE5FE}" destId="{0D6E1A70-77A1-4FCB-AA8F-8807CEC55FFA}" srcOrd="0" destOrd="0" presId="urn:microsoft.com/office/officeart/2005/8/layout/vProcess5"/>
    <dgm:cxn modelId="{6D3FF8A0-2732-4A9E-9DBB-DE8A70439376}" type="presOf" srcId="{47B8C532-D234-438D-B11C-DA09DC9FCC22}" destId="{BD6BEA49-4B89-4C29-BECC-0AC94D257F58}" srcOrd="1" destOrd="0" presId="urn:microsoft.com/office/officeart/2005/8/layout/vProcess5"/>
    <dgm:cxn modelId="{D88F49A1-E5E6-4072-BD09-2584C4865EF7}" type="presOf" srcId="{AF73D44E-77FB-4A53-B26B-F9D3B0D0790F}" destId="{EA1F61EF-D824-429B-88AF-B6C65D0FE958}" srcOrd="0" destOrd="0" presId="urn:microsoft.com/office/officeart/2005/8/layout/vProcess5"/>
    <dgm:cxn modelId="{7A411EB0-0252-4240-B892-43B4F6E1BBF2}" type="presOf" srcId="{09874DB8-7898-4F7A-B7A5-8C10A706780E}" destId="{D95E0009-9370-49CA-B5B5-FCA4595BA387}" srcOrd="1" destOrd="0" presId="urn:microsoft.com/office/officeart/2005/8/layout/vProcess5"/>
    <dgm:cxn modelId="{9E575CD0-7A67-46D5-886D-312BE18C0BE3}" type="presOf" srcId="{AF73D44E-77FB-4A53-B26B-F9D3B0D0790F}" destId="{90121855-33C1-438E-BD51-93B53DCFD761}" srcOrd="1" destOrd="0" presId="urn:microsoft.com/office/officeart/2005/8/layout/vProcess5"/>
    <dgm:cxn modelId="{76566CD2-0892-459E-BF4C-3425AAD26EF9}" type="presOf" srcId="{B98EDF59-5549-4B3A-A525-1CFCADAE332E}" destId="{9E1FC950-3506-49EA-8F18-827979074EA8}" srcOrd="0" destOrd="0" presId="urn:microsoft.com/office/officeart/2005/8/layout/vProcess5"/>
    <dgm:cxn modelId="{BFB605FA-2E11-44D6-9D5D-7DCC8E0F5F3A}" srcId="{2B141414-2863-4615-AF46-4AC88B1AE5FE}" destId="{47B8C532-D234-438D-B11C-DA09DC9FCC22}" srcOrd="2" destOrd="0" parTransId="{AF40202A-875B-4C12-8B4A-34B031B07F57}" sibTransId="{E00A6149-3A2D-4C7F-88CF-BE7B556131D4}"/>
    <dgm:cxn modelId="{194E3217-2E21-492A-AD90-AA8624366869}" type="presParOf" srcId="{0D6E1A70-77A1-4FCB-AA8F-8807CEC55FFA}" destId="{7412B2E9-9721-4B83-B2FC-1F0C3A7211D1}" srcOrd="0" destOrd="0" presId="urn:microsoft.com/office/officeart/2005/8/layout/vProcess5"/>
    <dgm:cxn modelId="{32A202FD-3DF8-48F5-B92F-2BB20532D1DE}" type="presParOf" srcId="{0D6E1A70-77A1-4FCB-AA8F-8807CEC55FFA}" destId="{EA1F61EF-D824-429B-88AF-B6C65D0FE958}" srcOrd="1" destOrd="0" presId="urn:microsoft.com/office/officeart/2005/8/layout/vProcess5"/>
    <dgm:cxn modelId="{4D35EDC8-1DDA-45F8-8D2F-49864956BBE0}" type="presParOf" srcId="{0D6E1A70-77A1-4FCB-AA8F-8807CEC55FFA}" destId="{2333CD01-8080-4B90-8E55-237AA400AA5E}" srcOrd="2" destOrd="0" presId="urn:microsoft.com/office/officeart/2005/8/layout/vProcess5"/>
    <dgm:cxn modelId="{CD4E60F8-1184-4429-8D57-D8D487946C87}" type="presParOf" srcId="{0D6E1A70-77A1-4FCB-AA8F-8807CEC55FFA}" destId="{F28FA757-889C-43B5-B443-1F9A5D399993}" srcOrd="3" destOrd="0" presId="urn:microsoft.com/office/officeart/2005/8/layout/vProcess5"/>
    <dgm:cxn modelId="{99F90FCC-7746-44B4-AFBC-21157B1A5977}" type="presParOf" srcId="{0D6E1A70-77A1-4FCB-AA8F-8807CEC55FFA}" destId="{BE619E03-8B37-4408-9D26-432A9997AFE8}" srcOrd="4" destOrd="0" presId="urn:microsoft.com/office/officeart/2005/8/layout/vProcess5"/>
    <dgm:cxn modelId="{567C9328-1C26-4BD5-B13C-495139BC1664}" type="presParOf" srcId="{0D6E1A70-77A1-4FCB-AA8F-8807CEC55FFA}" destId="{1579818D-F2BD-42CA-916F-69E848541FDF}" srcOrd="5" destOrd="0" presId="urn:microsoft.com/office/officeart/2005/8/layout/vProcess5"/>
    <dgm:cxn modelId="{61C2D5BA-79F9-4003-962B-ED21F9426E90}" type="presParOf" srcId="{0D6E1A70-77A1-4FCB-AA8F-8807CEC55FFA}" destId="{9E1FC950-3506-49EA-8F18-827979074EA8}" srcOrd="6" destOrd="0" presId="urn:microsoft.com/office/officeart/2005/8/layout/vProcess5"/>
    <dgm:cxn modelId="{9C34253C-1721-4847-B9C7-0FC155E47F5F}" type="presParOf" srcId="{0D6E1A70-77A1-4FCB-AA8F-8807CEC55FFA}" destId="{90F9F1A6-9535-4542-B959-17107778B899}" srcOrd="7" destOrd="0" presId="urn:microsoft.com/office/officeart/2005/8/layout/vProcess5"/>
    <dgm:cxn modelId="{D39B5EF2-97BA-4FA1-BC80-CBB6EB2B052A}" type="presParOf" srcId="{0D6E1A70-77A1-4FCB-AA8F-8807CEC55FFA}" destId="{90121855-33C1-438E-BD51-93B53DCFD761}" srcOrd="8" destOrd="0" presId="urn:microsoft.com/office/officeart/2005/8/layout/vProcess5"/>
    <dgm:cxn modelId="{5644CF9A-51D7-40E6-AA3A-F229E80C1CDB}" type="presParOf" srcId="{0D6E1A70-77A1-4FCB-AA8F-8807CEC55FFA}" destId="{D95E0009-9370-49CA-B5B5-FCA4595BA387}" srcOrd="9" destOrd="0" presId="urn:microsoft.com/office/officeart/2005/8/layout/vProcess5"/>
    <dgm:cxn modelId="{8406D652-0C44-4DF4-9259-C5D6155EDBC3}" type="presParOf" srcId="{0D6E1A70-77A1-4FCB-AA8F-8807CEC55FFA}" destId="{BD6BEA49-4B89-4C29-BECC-0AC94D257F58}" srcOrd="10" destOrd="0" presId="urn:microsoft.com/office/officeart/2005/8/layout/vProcess5"/>
    <dgm:cxn modelId="{7CCCC1F8-2E09-4B8F-9918-BAB012EDE515}" type="presParOf" srcId="{0D6E1A70-77A1-4FCB-AA8F-8807CEC55FFA}" destId="{7DDB9181-A51B-4A68-A9C3-4E6C30C15336}" srcOrd="11" destOrd="0" presId="urn:microsoft.com/office/officeart/2005/8/layout/vProcess5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DDC15A5-E2C4-4ADF-BCDC-8ADEB23A1CB2}" type="doc">
      <dgm:prSet loTypeId="urn:microsoft.com/office/officeart/2008/layout/RadialCluster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13E959A-4A09-4913-A16F-D9252BEDD0AE}">
      <dgm:prSet phldrT="[Text]"/>
      <dgm:spPr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Host Processor</a:t>
          </a:r>
          <a:endParaRPr lang="en-GB" dirty="0">
            <a:solidFill>
              <a:schemeClr val="tx1"/>
            </a:solidFill>
          </a:endParaRPr>
        </a:p>
      </dgm:t>
    </dgm:pt>
    <dgm:pt modelId="{40EDA9C4-D7AF-44E1-9400-BD0F7CAFCA5A}" type="parTrans" cxnId="{AFFE59B3-3D67-4549-A931-957B11E1DA63}">
      <dgm:prSet/>
      <dgm:spPr/>
      <dgm:t>
        <a:bodyPr/>
        <a:lstStyle/>
        <a:p>
          <a:endParaRPr lang="en-GB"/>
        </a:p>
      </dgm:t>
    </dgm:pt>
    <dgm:pt modelId="{5CA79A74-E223-4BE6-82E7-C141ED3BEEA7}" type="sibTrans" cxnId="{AFFE59B3-3D67-4549-A931-957B11E1DA63}">
      <dgm:prSet/>
      <dgm:spPr/>
      <dgm:t>
        <a:bodyPr/>
        <a:lstStyle/>
        <a:p>
          <a:endParaRPr lang="en-GB"/>
        </a:p>
      </dgm:t>
    </dgm:pt>
    <dgm:pt modelId="{BC694D23-1EAD-41D2-BB98-254371409E87}">
      <dgm:prSet phldrT="[Text]"/>
      <dgm:spPr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path path="circle">
            <a:fillToRect l="100000" t="100000"/>
          </a:path>
          <a:tileRect r="-100000" b="-100000"/>
        </a:gra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ATM</a:t>
          </a:r>
          <a:endParaRPr lang="en-GB" dirty="0">
            <a:solidFill>
              <a:schemeClr val="tx1"/>
            </a:solidFill>
          </a:endParaRPr>
        </a:p>
      </dgm:t>
    </dgm:pt>
    <dgm:pt modelId="{905660A5-3D6E-40CC-A086-208FCC69E706}" type="parTrans" cxnId="{B8D58B52-A6AE-4440-BC9F-46E780192BBB}">
      <dgm:prSet/>
      <dgm:spPr/>
      <dgm:t>
        <a:bodyPr/>
        <a:lstStyle/>
        <a:p>
          <a:endParaRPr lang="en-GB"/>
        </a:p>
      </dgm:t>
    </dgm:pt>
    <dgm:pt modelId="{A2362393-253C-47CC-9501-3BB5E45593B6}" type="sibTrans" cxnId="{B8D58B52-A6AE-4440-BC9F-46E780192BBB}">
      <dgm:prSet/>
      <dgm:spPr/>
      <dgm:t>
        <a:bodyPr/>
        <a:lstStyle/>
        <a:p>
          <a:endParaRPr lang="en-GB"/>
        </a:p>
      </dgm:t>
    </dgm:pt>
    <dgm:pt modelId="{530CCEE0-167D-4BBD-A07D-0BB309CAEA7E}">
      <dgm:prSet phldrT="[Text]"/>
      <dgm:spPr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10800000" scaled="1"/>
          <a:tileRect/>
        </a:gra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Dial-up machines</a:t>
          </a:r>
          <a:endParaRPr lang="en-GB" dirty="0">
            <a:solidFill>
              <a:schemeClr val="tx1"/>
            </a:solidFill>
          </a:endParaRPr>
        </a:p>
      </dgm:t>
    </dgm:pt>
    <dgm:pt modelId="{4BCEFCFD-AB03-4E19-8559-95587304C916}" type="parTrans" cxnId="{5D2ABDC6-98D5-4974-B619-414E795BB7FD}">
      <dgm:prSet/>
      <dgm:spPr/>
      <dgm:t>
        <a:bodyPr/>
        <a:lstStyle/>
        <a:p>
          <a:endParaRPr lang="en-GB"/>
        </a:p>
      </dgm:t>
    </dgm:pt>
    <dgm:pt modelId="{612C82B4-A46F-40BF-BFA7-077A83DD3895}" type="sibTrans" cxnId="{5D2ABDC6-98D5-4974-B619-414E795BB7FD}">
      <dgm:prSet/>
      <dgm:spPr/>
      <dgm:t>
        <a:bodyPr/>
        <a:lstStyle/>
        <a:p>
          <a:endParaRPr lang="en-GB"/>
        </a:p>
      </dgm:t>
    </dgm:pt>
    <dgm:pt modelId="{90542D78-4F04-4A7D-8A86-69FD5F851C72}">
      <dgm:prSet phldrT="[Text]"/>
      <dgm:spPr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0" scaled="1"/>
          <a:tileRect/>
        </a:gra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Leased Line Machines</a:t>
          </a:r>
          <a:endParaRPr lang="en-GB" dirty="0">
            <a:solidFill>
              <a:schemeClr val="tx1"/>
            </a:solidFill>
          </a:endParaRPr>
        </a:p>
      </dgm:t>
    </dgm:pt>
    <dgm:pt modelId="{6FDDD1F4-39E6-48F8-A319-6BBFF8D7444E}" type="parTrans" cxnId="{7A238339-3B2C-490D-B0E3-F3A9E62FFB70}">
      <dgm:prSet/>
      <dgm:spPr/>
      <dgm:t>
        <a:bodyPr/>
        <a:lstStyle/>
        <a:p>
          <a:endParaRPr lang="en-GB"/>
        </a:p>
      </dgm:t>
    </dgm:pt>
    <dgm:pt modelId="{DECBA309-AC79-44B5-9789-C83C4C8154C9}" type="sibTrans" cxnId="{7A238339-3B2C-490D-B0E3-F3A9E62FFB70}">
      <dgm:prSet/>
      <dgm:spPr/>
      <dgm:t>
        <a:bodyPr/>
        <a:lstStyle/>
        <a:p>
          <a:endParaRPr lang="en-GB"/>
        </a:p>
      </dgm:t>
    </dgm:pt>
    <dgm:pt modelId="{776F3BBD-DE0E-4F7E-AC49-FCAC3113BADB}" type="pres">
      <dgm:prSet presAssocID="{FDDC15A5-E2C4-4ADF-BCDC-8ADEB23A1CB2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FD144B52-538F-4E20-8E31-128A8BE463EB}" type="pres">
      <dgm:prSet presAssocID="{513E959A-4A09-4913-A16F-D9252BEDD0AE}" presName="singleCycle" presStyleCnt="0"/>
      <dgm:spPr/>
    </dgm:pt>
    <dgm:pt modelId="{116A8668-DD8E-48E9-9B6D-6F42A00F2535}" type="pres">
      <dgm:prSet presAssocID="{513E959A-4A09-4913-A16F-D9252BEDD0AE}" presName="singleCenter" presStyleLbl="node1" presStyleIdx="0" presStyleCnt="4">
        <dgm:presLayoutVars>
          <dgm:chMax val="7"/>
          <dgm:chPref val="7"/>
        </dgm:presLayoutVars>
      </dgm:prSet>
      <dgm:spPr/>
    </dgm:pt>
    <dgm:pt modelId="{CE3DCCA5-2977-400F-9E81-19BF96969CAA}" type="pres">
      <dgm:prSet presAssocID="{905660A5-3D6E-40CC-A086-208FCC69E706}" presName="Name56" presStyleLbl="parChTrans1D2" presStyleIdx="0" presStyleCnt="3"/>
      <dgm:spPr/>
    </dgm:pt>
    <dgm:pt modelId="{1A587454-FAB3-491A-BC47-747EB0A1A243}" type="pres">
      <dgm:prSet presAssocID="{BC694D23-1EAD-41D2-BB98-254371409E87}" presName="text0" presStyleLbl="node1" presStyleIdx="1" presStyleCnt="4" custScaleX="195745">
        <dgm:presLayoutVars>
          <dgm:bulletEnabled val="1"/>
        </dgm:presLayoutVars>
      </dgm:prSet>
      <dgm:spPr/>
    </dgm:pt>
    <dgm:pt modelId="{3340ECA6-A00E-4D44-988C-5956C992229B}" type="pres">
      <dgm:prSet presAssocID="{4BCEFCFD-AB03-4E19-8559-95587304C916}" presName="Name56" presStyleLbl="parChTrans1D2" presStyleIdx="1" presStyleCnt="3"/>
      <dgm:spPr/>
    </dgm:pt>
    <dgm:pt modelId="{3494161A-02E0-4012-B481-860715878466}" type="pres">
      <dgm:prSet presAssocID="{530CCEE0-167D-4BBD-A07D-0BB309CAEA7E}" presName="text0" presStyleLbl="node1" presStyleIdx="2" presStyleCnt="4">
        <dgm:presLayoutVars>
          <dgm:bulletEnabled val="1"/>
        </dgm:presLayoutVars>
      </dgm:prSet>
      <dgm:spPr/>
    </dgm:pt>
    <dgm:pt modelId="{6BC414BA-DE5D-4103-84E0-4D6B11EF3937}" type="pres">
      <dgm:prSet presAssocID="{6FDDD1F4-39E6-48F8-A319-6BBFF8D7444E}" presName="Name56" presStyleLbl="parChTrans1D2" presStyleIdx="2" presStyleCnt="3"/>
      <dgm:spPr/>
    </dgm:pt>
    <dgm:pt modelId="{EFDC101F-D2E1-4131-9976-297BA8362922}" type="pres">
      <dgm:prSet presAssocID="{90542D78-4F04-4A7D-8A86-69FD5F851C72}" presName="text0" presStyleLbl="node1" presStyleIdx="3" presStyleCnt="4">
        <dgm:presLayoutVars>
          <dgm:bulletEnabled val="1"/>
        </dgm:presLayoutVars>
      </dgm:prSet>
      <dgm:spPr/>
    </dgm:pt>
  </dgm:ptLst>
  <dgm:cxnLst>
    <dgm:cxn modelId="{782A3702-1C4F-462B-B323-9C48FC3AAFEA}" type="presOf" srcId="{4BCEFCFD-AB03-4E19-8559-95587304C916}" destId="{3340ECA6-A00E-4D44-988C-5956C992229B}" srcOrd="0" destOrd="0" presId="urn:microsoft.com/office/officeart/2008/layout/RadialCluster"/>
    <dgm:cxn modelId="{06F49823-8938-4A63-AC5E-014E46F4B23A}" type="presOf" srcId="{6FDDD1F4-39E6-48F8-A319-6BBFF8D7444E}" destId="{6BC414BA-DE5D-4103-84E0-4D6B11EF3937}" srcOrd="0" destOrd="0" presId="urn:microsoft.com/office/officeart/2008/layout/RadialCluster"/>
    <dgm:cxn modelId="{23010C2C-E588-4B83-ABEE-89AF43D70423}" type="presOf" srcId="{530CCEE0-167D-4BBD-A07D-0BB309CAEA7E}" destId="{3494161A-02E0-4012-B481-860715878466}" srcOrd="0" destOrd="0" presId="urn:microsoft.com/office/officeart/2008/layout/RadialCluster"/>
    <dgm:cxn modelId="{7A238339-3B2C-490D-B0E3-F3A9E62FFB70}" srcId="{513E959A-4A09-4913-A16F-D9252BEDD0AE}" destId="{90542D78-4F04-4A7D-8A86-69FD5F851C72}" srcOrd="2" destOrd="0" parTransId="{6FDDD1F4-39E6-48F8-A319-6BBFF8D7444E}" sibTransId="{DECBA309-AC79-44B5-9789-C83C4C8154C9}"/>
    <dgm:cxn modelId="{EF02A53B-38A1-490B-A59E-FE0FAEDC8740}" type="presOf" srcId="{FDDC15A5-E2C4-4ADF-BCDC-8ADEB23A1CB2}" destId="{776F3BBD-DE0E-4F7E-AC49-FCAC3113BADB}" srcOrd="0" destOrd="0" presId="urn:microsoft.com/office/officeart/2008/layout/RadialCluster"/>
    <dgm:cxn modelId="{16BB4B61-C3BB-4230-821E-3BF4D99C324E}" type="presOf" srcId="{513E959A-4A09-4913-A16F-D9252BEDD0AE}" destId="{116A8668-DD8E-48E9-9B6D-6F42A00F2535}" srcOrd="0" destOrd="0" presId="urn:microsoft.com/office/officeart/2008/layout/RadialCluster"/>
    <dgm:cxn modelId="{B8D58B52-A6AE-4440-BC9F-46E780192BBB}" srcId="{513E959A-4A09-4913-A16F-D9252BEDD0AE}" destId="{BC694D23-1EAD-41D2-BB98-254371409E87}" srcOrd="0" destOrd="0" parTransId="{905660A5-3D6E-40CC-A086-208FCC69E706}" sibTransId="{A2362393-253C-47CC-9501-3BB5E45593B6}"/>
    <dgm:cxn modelId="{FB03C7A3-E85B-4603-8229-5A07B5649FD1}" type="presOf" srcId="{905660A5-3D6E-40CC-A086-208FCC69E706}" destId="{CE3DCCA5-2977-400F-9E81-19BF96969CAA}" srcOrd="0" destOrd="0" presId="urn:microsoft.com/office/officeart/2008/layout/RadialCluster"/>
    <dgm:cxn modelId="{AFFE59B3-3D67-4549-A931-957B11E1DA63}" srcId="{FDDC15A5-E2C4-4ADF-BCDC-8ADEB23A1CB2}" destId="{513E959A-4A09-4913-A16F-D9252BEDD0AE}" srcOrd="0" destOrd="0" parTransId="{40EDA9C4-D7AF-44E1-9400-BD0F7CAFCA5A}" sibTransId="{5CA79A74-E223-4BE6-82E7-C141ED3BEEA7}"/>
    <dgm:cxn modelId="{EEF8D1B7-7F42-49FE-94A6-1F96F9B7FCE8}" type="presOf" srcId="{90542D78-4F04-4A7D-8A86-69FD5F851C72}" destId="{EFDC101F-D2E1-4131-9976-297BA8362922}" srcOrd="0" destOrd="0" presId="urn:microsoft.com/office/officeart/2008/layout/RadialCluster"/>
    <dgm:cxn modelId="{5D2ABDC6-98D5-4974-B619-414E795BB7FD}" srcId="{513E959A-4A09-4913-A16F-D9252BEDD0AE}" destId="{530CCEE0-167D-4BBD-A07D-0BB309CAEA7E}" srcOrd="1" destOrd="0" parTransId="{4BCEFCFD-AB03-4E19-8559-95587304C916}" sibTransId="{612C82B4-A46F-40BF-BFA7-077A83DD3895}"/>
    <dgm:cxn modelId="{BAC99EEE-5AE9-4222-8E88-30DF355CE042}" type="presOf" srcId="{BC694D23-1EAD-41D2-BB98-254371409E87}" destId="{1A587454-FAB3-491A-BC47-747EB0A1A243}" srcOrd="0" destOrd="0" presId="urn:microsoft.com/office/officeart/2008/layout/RadialCluster"/>
    <dgm:cxn modelId="{3B68779A-5C87-436C-81FA-AC0DE3F3DC15}" type="presParOf" srcId="{776F3BBD-DE0E-4F7E-AC49-FCAC3113BADB}" destId="{FD144B52-538F-4E20-8E31-128A8BE463EB}" srcOrd="0" destOrd="0" presId="urn:microsoft.com/office/officeart/2008/layout/RadialCluster"/>
    <dgm:cxn modelId="{ADECDB16-EAC3-4B92-B734-41850386AF57}" type="presParOf" srcId="{FD144B52-538F-4E20-8E31-128A8BE463EB}" destId="{116A8668-DD8E-48E9-9B6D-6F42A00F2535}" srcOrd="0" destOrd="0" presId="urn:microsoft.com/office/officeart/2008/layout/RadialCluster"/>
    <dgm:cxn modelId="{13F5EEEB-D218-4383-B079-D799C20983A4}" type="presParOf" srcId="{FD144B52-538F-4E20-8E31-128A8BE463EB}" destId="{CE3DCCA5-2977-400F-9E81-19BF96969CAA}" srcOrd="1" destOrd="0" presId="urn:microsoft.com/office/officeart/2008/layout/RadialCluster"/>
    <dgm:cxn modelId="{974F519F-E93A-497A-B0FD-A4B5D9DF925A}" type="presParOf" srcId="{FD144B52-538F-4E20-8E31-128A8BE463EB}" destId="{1A587454-FAB3-491A-BC47-747EB0A1A243}" srcOrd="2" destOrd="0" presId="urn:microsoft.com/office/officeart/2008/layout/RadialCluster"/>
    <dgm:cxn modelId="{36E36651-EDB5-4C1A-820F-EE59060408FF}" type="presParOf" srcId="{FD144B52-538F-4E20-8E31-128A8BE463EB}" destId="{3340ECA6-A00E-4D44-988C-5956C992229B}" srcOrd="3" destOrd="0" presId="urn:microsoft.com/office/officeart/2008/layout/RadialCluster"/>
    <dgm:cxn modelId="{2CCDB806-F97E-4538-ACCD-6234B034A83A}" type="presParOf" srcId="{FD144B52-538F-4E20-8E31-128A8BE463EB}" destId="{3494161A-02E0-4012-B481-860715878466}" srcOrd="4" destOrd="0" presId="urn:microsoft.com/office/officeart/2008/layout/RadialCluster"/>
    <dgm:cxn modelId="{DDFE069D-90F5-423F-9FA0-B99D542901CE}" type="presParOf" srcId="{FD144B52-538F-4E20-8E31-128A8BE463EB}" destId="{6BC414BA-DE5D-4103-84E0-4D6B11EF3937}" srcOrd="5" destOrd="0" presId="urn:microsoft.com/office/officeart/2008/layout/RadialCluster"/>
    <dgm:cxn modelId="{DE4F2C71-2852-47BE-8795-DF391152C51C}" type="presParOf" srcId="{FD144B52-538F-4E20-8E31-128A8BE463EB}" destId="{EFDC101F-D2E1-4131-9976-297BA8362922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266EE9-6763-4F9E-88B0-5ACCCE42F5C7}">
      <dsp:nvSpPr>
        <dsp:cNvPr id="0" name=""/>
        <dsp:cNvSpPr/>
      </dsp:nvSpPr>
      <dsp:spPr>
        <a:xfrm>
          <a:off x="0" y="513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4FC9D7-FC3B-4FC1-B972-2087D3A7725D}">
      <dsp:nvSpPr>
        <dsp:cNvPr id="0" name=""/>
        <dsp:cNvSpPr/>
      </dsp:nvSpPr>
      <dsp:spPr>
        <a:xfrm>
          <a:off x="0" y="513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b="0" kern="1200" dirty="0">
              <a:latin typeface="+mn-lt"/>
            </a:rPr>
            <a:t>''</a:t>
          </a:r>
          <a:r>
            <a:rPr lang="ru-RU" sz="2600" b="0" kern="1200" dirty="0" err="1">
              <a:latin typeface="+mn-lt"/>
            </a:rPr>
            <a:t>Deposit</a:t>
          </a:r>
          <a:r>
            <a:rPr lang="ru-RU" sz="2600" b="0" kern="1200" dirty="0">
              <a:latin typeface="+mn-lt"/>
            </a:rPr>
            <a:t> </a:t>
          </a:r>
          <a:r>
            <a:rPr lang="ru-RU" sz="2600" kern="1200" dirty="0" err="1"/>
            <a:t>account</a:t>
          </a:r>
          <a:endParaRPr lang="en-US" sz="2600" kern="1200" dirty="0" err="1"/>
        </a:p>
      </dsp:txBody>
      <dsp:txXfrm>
        <a:off x="0" y="513"/>
        <a:ext cx="6263640" cy="600744"/>
      </dsp:txXfrm>
    </dsp:sp>
    <dsp:sp modelId="{9F354454-32E3-43A6-9052-F40AE46B1390}">
      <dsp:nvSpPr>
        <dsp:cNvPr id="0" name=""/>
        <dsp:cNvSpPr/>
      </dsp:nvSpPr>
      <dsp:spPr>
        <a:xfrm>
          <a:off x="0" y="601258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DEF5BD-472A-4064-A266-D113DA886C08}">
      <dsp:nvSpPr>
        <dsp:cNvPr id="0" name=""/>
        <dsp:cNvSpPr/>
      </dsp:nvSpPr>
      <dsp:spPr>
        <a:xfrm>
          <a:off x="0" y="601258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>
              <a:latin typeface="Corbel" panose="020B0503020204020204"/>
            </a:rPr>
            <a:t>  </a:t>
          </a:r>
          <a:r>
            <a:rPr lang="ru-RU" sz="2600" kern="1200" dirty="0"/>
            <a:t>Overdrafts</a:t>
          </a:r>
          <a:endParaRPr lang="en-US" sz="2600" kern="1200" dirty="0"/>
        </a:p>
      </dsp:txBody>
      <dsp:txXfrm>
        <a:off x="0" y="601258"/>
        <a:ext cx="6263640" cy="600744"/>
      </dsp:txXfrm>
    </dsp:sp>
    <dsp:sp modelId="{2731406B-EFF6-4E97-B1F8-043ABA616684}">
      <dsp:nvSpPr>
        <dsp:cNvPr id="0" name=""/>
        <dsp:cNvSpPr/>
      </dsp:nvSpPr>
      <dsp:spPr>
        <a:xfrm>
          <a:off x="0" y="1202002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3259C7-1B11-49B6-AF7B-EE6A7DA36212}">
      <dsp:nvSpPr>
        <dsp:cNvPr id="0" name=""/>
        <dsp:cNvSpPr/>
      </dsp:nvSpPr>
      <dsp:spPr>
        <a:xfrm>
          <a:off x="0" y="1202002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>
              <a:latin typeface="Corbel" panose="020B0503020204020204"/>
            </a:rPr>
            <a:t>  </a:t>
          </a:r>
          <a:r>
            <a:rPr lang="ru-RU" sz="2600" kern="1200" dirty="0"/>
            <a:t>Commercial </a:t>
          </a:r>
          <a:r>
            <a:rPr lang="ru-RU" sz="2600" kern="1200" dirty="0" err="1"/>
            <a:t>loans</a:t>
          </a:r>
          <a:endParaRPr lang="en-US" sz="2600" kern="1200" dirty="0" err="1"/>
        </a:p>
      </dsp:txBody>
      <dsp:txXfrm>
        <a:off x="0" y="1202002"/>
        <a:ext cx="6263640" cy="600744"/>
      </dsp:txXfrm>
    </dsp:sp>
    <dsp:sp modelId="{0CB60B0D-E3D3-4B59-BA30-3DEA3D17E327}">
      <dsp:nvSpPr>
        <dsp:cNvPr id="0" name=""/>
        <dsp:cNvSpPr/>
      </dsp:nvSpPr>
      <dsp:spPr>
        <a:xfrm>
          <a:off x="0" y="1802747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FEC4D2-7ABE-4B4A-961C-ED8CA3D46738}">
      <dsp:nvSpPr>
        <dsp:cNvPr id="0" name=""/>
        <dsp:cNvSpPr/>
      </dsp:nvSpPr>
      <dsp:spPr>
        <a:xfrm>
          <a:off x="0" y="1802747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>
              <a:latin typeface="Corbel" panose="020B0503020204020204"/>
            </a:rPr>
            <a:t>  </a:t>
          </a:r>
          <a:r>
            <a:rPr lang="ru-RU" sz="2600" kern="1200" dirty="0"/>
            <a:t>Invoice </a:t>
          </a:r>
          <a:r>
            <a:rPr lang="ru-RU" sz="2600" kern="1200" dirty="0" err="1"/>
            <a:t>finance</a:t>
          </a:r>
          <a:endParaRPr lang="en-US" sz="2600" kern="1200" dirty="0" err="1"/>
        </a:p>
      </dsp:txBody>
      <dsp:txXfrm>
        <a:off x="0" y="1802747"/>
        <a:ext cx="6263640" cy="600744"/>
      </dsp:txXfrm>
    </dsp:sp>
    <dsp:sp modelId="{8930B9F0-C33F-4980-B818-47475C5F34BE}">
      <dsp:nvSpPr>
        <dsp:cNvPr id="0" name=""/>
        <dsp:cNvSpPr/>
      </dsp:nvSpPr>
      <dsp:spPr>
        <a:xfrm>
          <a:off x="0" y="2403492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E95051-B26B-455C-9347-6003C6EADEDA}">
      <dsp:nvSpPr>
        <dsp:cNvPr id="0" name=""/>
        <dsp:cNvSpPr/>
      </dsp:nvSpPr>
      <dsp:spPr>
        <a:xfrm>
          <a:off x="0" y="2403492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>
              <a:latin typeface="Corbel" panose="020B0503020204020204"/>
            </a:rPr>
            <a:t>  </a:t>
          </a:r>
          <a:r>
            <a:rPr lang="ru-RU" sz="2600" kern="1200" dirty="0"/>
            <a:t>Asset </a:t>
          </a:r>
          <a:r>
            <a:rPr lang="ru-RU" sz="2600" kern="1200" dirty="0" err="1"/>
            <a:t>finance</a:t>
          </a:r>
          <a:endParaRPr lang="en-US" sz="2600" kern="1200" dirty="0" err="1">
            <a:latin typeface="Corbel" panose="020B0503020204020204"/>
          </a:endParaRPr>
        </a:p>
      </dsp:txBody>
      <dsp:txXfrm>
        <a:off x="0" y="2403492"/>
        <a:ext cx="6263640" cy="600744"/>
      </dsp:txXfrm>
    </dsp:sp>
    <dsp:sp modelId="{8C2CB637-6C88-4289-8C28-8216FFC5C2CB}">
      <dsp:nvSpPr>
        <dsp:cNvPr id="0" name=""/>
        <dsp:cNvSpPr/>
      </dsp:nvSpPr>
      <dsp:spPr>
        <a:xfrm>
          <a:off x="0" y="3004237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A5CBA96-A650-4361-9D1A-51BA8BE63A75}">
      <dsp:nvSpPr>
        <dsp:cNvPr id="0" name=""/>
        <dsp:cNvSpPr/>
      </dsp:nvSpPr>
      <dsp:spPr>
        <a:xfrm>
          <a:off x="0" y="3004237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>
              <a:latin typeface="Corbel" panose="020B0503020204020204"/>
            </a:rPr>
            <a:t>  </a:t>
          </a:r>
          <a:r>
            <a:rPr lang="ru-RU" sz="2600" kern="1200" dirty="0"/>
            <a:t>Credit </a:t>
          </a:r>
          <a:r>
            <a:rPr lang="ru-RU" sz="2600" kern="1200" dirty="0" err="1"/>
            <a:t>cards</a:t>
          </a:r>
          <a:endParaRPr lang="en-US" sz="2600" kern="1200" dirty="0" err="1"/>
        </a:p>
      </dsp:txBody>
      <dsp:txXfrm>
        <a:off x="0" y="3004237"/>
        <a:ext cx="6263640" cy="600744"/>
      </dsp:txXfrm>
    </dsp:sp>
    <dsp:sp modelId="{7A51045C-9769-4D1D-B619-165A653201DE}">
      <dsp:nvSpPr>
        <dsp:cNvPr id="0" name=""/>
        <dsp:cNvSpPr/>
      </dsp:nvSpPr>
      <dsp:spPr>
        <a:xfrm>
          <a:off x="0" y="3604981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BF1CFCA-0C2A-44E6-95D1-21DA8C4E44A8}">
      <dsp:nvSpPr>
        <dsp:cNvPr id="0" name=""/>
        <dsp:cNvSpPr/>
      </dsp:nvSpPr>
      <dsp:spPr>
        <a:xfrm>
          <a:off x="0" y="3604981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>
              <a:latin typeface="Corbel" panose="020B0503020204020204"/>
            </a:rPr>
            <a:t>  </a:t>
          </a:r>
          <a:r>
            <a:rPr lang="ru-RU" sz="2600" kern="1200" dirty="0"/>
            <a:t>Insurance </a:t>
          </a:r>
          <a:r>
            <a:rPr lang="ru-RU" sz="2600" kern="1200" dirty="0" err="1"/>
            <a:t>with</a:t>
          </a:r>
          <a:r>
            <a:rPr lang="ru-RU" sz="2600" kern="1200" dirty="0"/>
            <a:t> </a:t>
          </a:r>
          <a:r>
            <a:rPr lang="ru-RU" sz="2600" kern="1200" dirty="0" err="1"/>
            <a:t>Churchill</a:t>
          </a:r>
          <a:r>
            <a:rPr lang="ru-RU" sz="2600" kern="1200" dirty="0">
              <a:latin typeface="Corbel" panose="020B0503020204020204"/>
            </a:rPr>
            <a:t>  </a:t>
          </a:r>
          <a:r>
            <a:rPr lang="ru-RU" sz="2600" kern="1200" dirty="0" err="1"/>
            <a:t>Experts</a:t>
          </a:r>
          <a:r>
            <a:rPr lang="ru-RU" sz="2600" kern="1200" dirty="0">
              <a:latin typeface="Corbel" panose="020B0503020204020204"/>
            </a:rPr>
            <a:t>''</a:t>
          </a:r>
          <a:endParaRPr lang="en-US" sz="2600" kern="1200" dirty="0" err="1"/>
        </a:p>
      </dsp:txBody>
      <dsp:txXfrm>
        <a:off x="0" y="3604981"/>
        <a:ext cx="6263640" cy="6007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57923C-A269-4989-B585-EB08371A73A8}">
      <dsp:nvSpPr>
        <dsp:cNvPr id="0" name=""/>
        <dsp:cNvSpPr/>
      </dsp:nvSpPr>
      <dsp:spPr>
        <a:xfrm>
          <a:off x="0" y="83091"/>
          <a:ext cx="4893469" cy="878863"/>
        </a:xfrm>
        <a:prstGeom prst="round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Congestion inside the bank</a:t>
          </a:r>
          <a:endParaRPr lang="en-US" sz="24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42903" y="125994"/>
        <a:ext cx="4807663" cy="793057"/>
      </dsp:txXfrm>
    </dsp:sp>
    <dsp:sp modelId="{1623AA02-D08B-4278-84FA-8784B3987F7A}">
      <dsp:nvSpPr>
        <dsp:cNvPr id="0" name=""/>
        <dsp:cNvSpPr/>
      </dsp:nvSpPr>
      <dsp:spPr>
        <a:xfrm>
          <a:off x="0" y="1031074"/>
          <a:ext cx="4893469" cy="841217"/>
        </a:xfrm>
        <a:prstGeom prst="roundRect">
          <a:avLst/>
        </a:prstGeom>
        <a:solidFill>
          <a:schemeClr val="accent1">
            <a:shade val="80000"/>
            <a:hueOff val="5301"/>
            <a:satOff val="2631"/>
            <a:lumOff val="47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Large line of people outside the bank</a:t>
          </a:r>
          <a:endParaRPr lang="en-US" sz="24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41065" y="1072139"/>
        <a:ext cx="4811339" cy="759087"/>
      </dsp:txXfrm>
    </dsp:sp>
    <dsp:sp modelId="{EDCD9A66-D516-4EF9-83EC-CAAB792DE357}">
      <dsp:nvSpPr>
        <dsp:cNvPr id="0" name=""/>
        <dsp:cNvSpPr/>
      </dsp:nvSpPr>
      <dsp:spPr>
        <a:xfrm>
          <a:off x="0" y="1941412"/>
          <a:ext cx="4893469" cy="781448"/>
        </a:xfrm>
        <a:prstGeom prst="roundRect">
          <a:avLst/>
        </a:prstGeom>
        <a:solidFill>
          <a:schemeClr val="accent1">
            <a:shade val="80000"/>
            <a:hueOff val="10601"/>
            <a:satOff val="5262"/>
            <a:lumOff val="95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Furious customers</a:t>
          </a:r>
          <a:endParaRPr lang="en-US" sz="24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38147" y="1979559"/>
        <a:ext cx="4817175" cy="705154"/>
      </dsp:txXfrm>
    </dsp:sp>
    <dsp:sp modelId="{6459C1C2-8C7A-4712-BF6C-F861BF43F232}">
      <dsp:nvSpPr>
        <dsp:cNvPr id="0" name=""/>
        <dsp:cNvSpPr/>
      </dsp:nvSpPr>
      <dsp:spPr>
        <a:xfrm>
          <a:off x="0" y="2791981"/>
          <a:ext cx="4893469" cy="1331167"/>
        </a:xfrm>
        <a:prstGeom prst="roundRect">
          <a:avLst/>
        </a:prstGeom>
        <a:solidFill>
          <a:schemeClr val="accent1">
            <a:shade val="80000"/>
            <a:hueOff val="15902"/>
            <a:satOff val="7893"/>
            <a:lumOff val="143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Customers are unable to resolve their account issues in a timely manner.</a:t>
          </a:r>
          <a:endParaRPr lang="en-US" sz="24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64982" y="2856963"/>
        <a:ext cx="4763505" cy="12012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51E6B6-F381-4A56-A77E-C43A681983D4}">
      <dsp:nvSpPr>
        <dsp:cNvPr id="0" name=""/>
        <dsp:cNvSpPr/>
      </dsp:nvSpPr>
      <dsp:spPr>
        <a:xfrm>
          <a:off x="0" y="0"/>
          <a:ext cx="5190225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dirty="0"/>
            <a:t>Tired staff</a:t>
          </a:r>
          <a:endParaRPr lang="en-US" sz="2700" kern="1200" dirty="0"/>
        </a:p>
      </dsp:txBody>
      <dsp:txXfrm>
        <a:off x="19264" y="19264"/>
        <a:ext cx="4403553" cy="619181"/>
      </dsp:txXfrm>
    </dsp:sp>
    <dsp:sp modelId="{7F60CE6F-F4C4-4873-9BF0-274B78250664}">
      <dsp:nvSpPr>
        <dsp:cNvPr id="0" name=""/>
        <dsp:cNvSpPr/>
      </dsp:nvSpPr>
      <dsp:spPr>
        <a:xfrm>
          <a:off x="387581" y="749057"/>
          <a:ext cx="5190225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222635"/>
                <a:satOff val="-7259"/>
                <a:lumOff val="53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22635"/>
                <a:satOff val="-7259"/>
                <a:lumOff val="53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22635"/>
                <a:satOff val="-7259"/>
                <a:lumOff val="53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dirty="0"/>
            <a:t>Customer complaint</a:t>
          </a:r>
          <a:endParaRPr lang="en-US" sz="2700" kern="1200" dirty="0"/>
        </a:p>
      </dsp:txBody>
      <dsp:txXfrm>
        <a:off x="406845" y="768321"/>
        <a:ext cx="4336604" cy="619181"/>
      </dsp:txXfrm>
    </dsp:sp>
    <dsp:sp modelId="{592924B2-44FF-41E5-8463-ED2AA4E4409B}">
      <dsp:nvSpPr>
        <dsp:cNvPr id="0" name=""/>
        <dsp:cNvSpPr/>
      </dsp:nvSpPr>
      <dsp:spPr>
        <a:xfrm>
          <a:off x="775163" y="1498115"/>
          <a:ext cx="5190225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45269"/>
                <a:satOff val="-14518"/>
                <a:lumOff val="1068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45269"/>
                <a:satOff val="-14518"/>
                <a:lumOff val="1068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45269"/>
                <a:satOff val="-14518"/>
                <a:lumOff val="1068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dirty="0"/>
            <a:t>Staff shortages</a:t>
          </a:r>
          <a:endParaRPr lang="en-US" sz="2700" kern="1200" dirty="0"/>
        </a:p>
      </dsp:txBody>
      <dsp:txXfrm>
        <a:off x="794427" y="1517379"/>
        <a:ext cx="4336604" cy="619181"/>
      </dsp:txXfrm>
    </dsp:sp>
    <dsp:sp modelId="{89E8DAE8-2C36-44C2-8490-0F8B45B5D173}">
      <dsp:nvSpPr>
        <dsp:cNvPr id="0" name=""/>
        <dsp:cNvSpPr/>
      </dsp:nvSpPr>
      <dsp:spPr>
        <a:xfrm>
          <a:off x="1162745" y="2247173"/>
          <a:ext cx="5190225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667904"/>
                <a:satOff val="-21778"/>
                <a:lumOff val="160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667904"/>
                <a:satOff val="-21778"/>
                <a:lumOff val="160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667904"/>
                <a:satOff val="-21778"/>
                <a:lumOff val="160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High risk of robbery</a:t>
          </a:r>
        </a:p>
      </dsp:txBody>
      <dsp:txXfrm>
        <a:off x="1182009" y="2266437"/>
        <a:ext cx="4336604" cy="619181"/>
      </dsp:txXfrm>
    </dsp:sp>
    <dsp:sp modelId="{8548F429-D857-4852-85C0-84CDF01D044B}">
      <dsp:nvSpPr>
        <dsp:cNvPr id="0" name=""/>
        <dsp:cNvSpPr/>
      </dsp:nvSpPr>
      <dsp:spPr>
        <a:xfrm>
          <a:off x="1550327" y="2996231"/>
          <a:ext cx="5190225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890538"/>
                <a:satOff val="-29037"/>
                <a:lumOff val="2137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90538"/>
                <a:satOff val="-29037"/>
                <a:lumOff val="2137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90538"/>
                <a:satOff val="-29037"/>
                <a:lumOff val="2137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Low business</a:t>
          </a:r>
        </a:p>
      </dsp:txBody>
      <dsp:txXfrm>
        <a:off x="1569591" y="3015495"/>
        <a:ext cx="4336604" cy="619181"/>
      </dsp:txXfrm>
    </dsp:sp>
    <dsp:sp modelId="{5B24197E-C9C3-48DB-AD37-D662AA987E2E}">
      <dsp:nvSpPr>
        <dsp:cNvPr id="0" name=""/>
        <dsp:cNvSpPr/>
      </dsp:nvSpPr>
      <dsp:spPr>
        <a:xfrm>
          <a:off x="4762714" y="480493"/>
          <a:ext cx="427511" cy="4275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4858904" y="480493"/>
        <a:ext cx="235131" cy="321702"/>
      </dsp:txXfrm>
    </dsp:sp>
    <dsp:sp modelId="{30B6E84B-F6C5-4CD8-B428-C2AC55E8E8A0}">
      <dsp:nvSpPr>
        <dsp:cNvPr id="0" name=""/>
        <dsp:cNvSpPr/>
      </dsp:nvSpPr>
      <dsp:spPr>
        <a:xfrm>
          <a:off x="5150296" y="1229551"/>
          <a:ext cx="427511" cy="4275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13888"/>
            <a:satOff val="-2425"/>
            <a:lumOff val="130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413888"/>
              <a:satOff val="-2425"/>
              <a:lumOff val="130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5246486" y="1229551"/>
        <a:ext cx="235131" cy="321702"/>
      </dsp:txXfrm>
    </dsp:sp>
    <dsp:sp modelId="{BD757FA6-3A30-40BE-8DE6-E4912AF3A1A6}">
      <dsp:nvSpPr>
        <dsp:cNvPr id="0" name=""/>
        <dsp:cNvSpPr/>
      </dsp:nvSpPr>
      <dsp:spPr>
        <a:xfrm>
          <a:off x="5537878" y="1967647"/>
          <a:ext cx="427511" cy="4275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27775"/>
            <a:satOff val="-4849"/>
            <a:lumOff val="259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27775"/>
              <a:satOff val="-4849"/>
              <a:lumOff val="259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5634068" y="1967647"/>
        <a:ext cx="235131" cy="321702"/>
      </dsp:txXfrm>
    </dsp:sp>
    <dsp:sp modelId="{CBBF5BEE-5CD3-4AA3-A232-A8A65D97D250}">
      <dsp:nvSpPr>
        <dsp:cNvPr id="0" name=""/>
        <dsp:cNvSpPr/>
      </dsp:nvSpPr>
      <dsp:spPr>
        <a:xfrm>
          <a:off x="5925460" y="2724013"/>
          <a:ext cx="427511" cy="4275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241663"/>
            <a:satOff val="-7274"/>
            <a:lumOff val="389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241663"/>
              <a:satOff val="-7274"/>
              <a:lumOff val="389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>
        <a:off x="6021650" y="2724013"/>
        <a:ext cx="235131" cy="3217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F61EF-D824-429B-88AF-B6C65D0FE958}">
      <dsp:nvSpPr>
        <dsp:cNvPr id="0" name=""/>
        <dsp:cNvSpPr/>
      </dsp:nvSpPr>
      <dsp:spPr>
        <a:xfrm>
          <a:off x="0" y="0"/>
          <a:ext cx="5870258" cy="901436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Work with money (unhigienic)</a:t>
          </a:r>
        </a:p>
      </dsp:txBody>
      <dsp:txXfrm>
        <a:off x="26402" y="26402"/>
        <a:ext cx="4821367" cy="848632"/>
      </dsp:txXfrm>
    </dsp:sp>
    <dsp:sp modelId="{2333CD01-8080-4B90-8E55-237AA400AA5E}">
      <dsp:nvSpPr>
        <dsp:cNvPr id="0" name=""/>
        <dsp:cNvSpPr/>
      </dsp:nvSpPr>
      <dsp:spPr>
        <a:xfrm>
          <a:off x="491634" y="1065333"/>
          <a:ext cx="5870258" cy="901436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Too many operations to perform for staff</a:t>
          </a:r>
          <a:endParaRPr lang="en-US" sz="23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518036" y="1091735"/>
        <a:ext cx="4739886" cy="848632"/>
      </dsp:txXfrm>
    </dsp:sp>
    <dsp:sp modelId="{F28FA757-889C-43B5-B443-1F9A5D399993}">
      <dsp:nvSpPr>
        <dsp:cNvPr id="0" name=""/>
        <dsp:cNvSpPr/>
      </dsp:nvSpPr>
      <dsp:spPr>
        <a:xfrm>
          <a:off x="975930" y="2130667"/>
          <a:ext cx="5870258" cy="901436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Horrible working </a:t>
          </a:r>
          <a:r>
            <a:rPr lang="en-GB" sz="2300" b="0" i="0" kern="1200" dirty="0">
              <a:solidFill>
                <a:schemeClr val="tx1"/>
              </a:solidFill>
              <a:latin typeface="Century Gothic" panose="020B0502020202020204"/>
              <a:ea typeface="+mn-ea"/>
              <a:cs typeface="+mn-cs"/>
            </a:rPr>
            <a:t>hours</a:t>
          </a:r>
          <a:endParaRPr lang="en-US" sz="23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1002332" y="2157069"/>
        <a:ext cx="4747224" cy="848632"/>
      </dsp:txXfrm>
    </dsp:sp>
    <dsp:sp modelId="{BE619E03-8B37-4408-9D26-432A9997AFE8}">
      <dsp:nvSpPr>
        <dsp:cNvPr id="0" name=""/>
        <dsp:cNvSpPr/>
      </dsp:nvSpPr>
      <dsp:spPr>
        <a:xfrm>
          <a:off x="1467564" y="3196000"/>
          <a:ext cx="5870258" cy="901436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Tired workers, No break</a:t>
          </a:r>
        </a:p>
      </dsp:txBody>
      <dsp:txXfrm>
        <a:off x="1493966" y="3222402"/>
        <a:ext cx="4739886" cy="848632"/>
      </dsp:txXfrm>
    </dsp:sp>
    <dsp:sp modelId="{1579818D-F2BD-42CA-916F-69E848541FDF}">
      <dsp:nvSpPr>
        <dsp:cNvPr id="0" name=""/>
        <dsp:cNvSpPr/>
      </dsp:nvSpPr>
      <dsp:spPr>
        <a:xfrm>
          <a:off x="5284324" y="690418"/>
          <a:ext cx="585933" cy="585933"/>
        </a:xfrm>
        <a:prstGeom prst="downArrow">
          <a:avLst>
            <a:gd name="adj1" fmla="val 55000"/>
            <a:gd name="adj2" fmla="val 45000"/>
          </a:avLst>
        </a:prstGeom>
        <a:solidFill>
          <a:srgbClr val="A5D028">
            <a:tint val="40000"/>
            <a:alpha val="9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A5D028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5416159" y="690418"/>
        <a:ext cx="322263" cy="440915"/>
      </dsp:txXfrm>
    </dsp:sp>
    <dsp:sp modelId="{9E1FC950-3506-49EA-8F18-827979074EA8}">
      <dsp:nvSpPr>
        <dsp:cNvPr id="0" name=""/>
        <dsp:cNvSpPr/>
      </dsp:nvSpPr>
      <dsp:spPr>
        <a:xfrm>
          <a:off x="5775959" y="1755751"/>
          <a:ext cx="585933" cy="585933"/>
        </a:xfrm>
        <a:prstGeom prst="downArrow">
          <a:avLst>
            <a:gd name="adj1" fmla="val 55000"/>
            <a:gd name="adj2" fmla="val 45000"/>
          </a:avLst>
        </a:prstGeom>
        <a:solidFill>
          <a:srgbClr val="A5D028">
            <a:tint val="40000"/>
            <a:alpha val="90000"/>
            <a:hueOff val="1684432"/>
            <a:satOff val="-998"/>
            <a:lumOff val="-241"/>
            <a:alphaOff val="0"/>
          </a:srgbClr>
        </a:solidFill>
        <a:ln w="12700" cap="flat" cmpd="sng" algn="ctr">
          <a:solidFill>
            <a:srgbClr val="A5D028">
              <a:tint val="40000"/>
              <a:alpha val="90000"/>
              <a:hueOff val="1684432"/>
              <a:satOff val="-998"/>
              <a:lumOff val="-241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5907794" y="1755751"/>
        <a:ext cx="322263" cy="440915"/>
      </dsp:txXfrm>
    </dsp:sp>
    <dsp:sp modelId="{90F9F1A6-9535-4542-B959-17107778B899}">
      <dsp:nvSpPr>
        <dsp:cNvPr id="0" name=""/>
        <dsp:cNvSpPr/>
      </dsp:nvSpPr>
      <dsp:spPr>
        <a:xfrm>
          <a:off x="6260255" y="2821085"/>
          <a:ext cx="585933" cy="585933"/>
        </a:xfrm>
        <a:prstGeom prst="downArrow">
          <a:avLst>
            <a:gd name="adj1" fmla="val 55000"/>
            <a:gd name="adj2" fmla="val 45000"/>
          </a:avLst>
        </a:prstGeom>
        <a:solidFill>
          <a:srgbClr val="A5D028">
            <a:tint val="40000"/>
            <a:alpha val="90000"/>
            <a:hueOff val="3368864"/>
            <a:satOff val="-1996"/>
            <a:lumOff val="-482"/>
            <a:alphaOff val="0"/>
          </a:srgbClr>
        </a:solidFill>
        <a:ln w="12700" cap="flat" cmpd="sng" algn="ctr">
          <a:solidFill>
            <a:srgbClr val="A5D028">
              <a:tint val="40000"/>
              <a:alpha val="90000"/>
              <a:hueOff val="3368864"/>
              <a:satOff val="-1996"/>
              <a:lumOff val="-482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6392090" y="2821085"/>
        <a:ext cx="322263" cy="4409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6A8668-DD8E-48E9-9B6D-6F42A00F2535}">
      <dsp:nvSpPr>
        <dsp:cNvPr id="0" name=""/>
        <dsp:cNvSpPr/>
      </dsp:nvSpPr>
      <dsp:spPr>
        <a:xfrm>
          <a:off x="3236694" y="2452824"/>
          <a:ext cx="1581669" cy="1581669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5400000" scaled="1"/>
          <a:tileRect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chemeClr val="tx1"/>
              </a:solidFill>
            </a:rPr>
            <a:t>Host Processor</a:t>
          </a:r>
          <a:endParaRPr lang="en-GB" sz="2500" kern="1200" dirty="0">
            <a:solidFill>
              <a:schemeClr val="tx1"/>
            </a:solidFill>
          </a:endParaRPr>
        </a:p>
      </dsp:txBody>
      <dsp:txXfrm>
        <a:off x="3313905" y="2530035"/>
        <a:ext cx="1427247" cy="1427247"/>
      </dsp:txXfrm>
    </dsp:sp>
    <dsp:sp modelId="{CE3DCCA5-2977-400F-9E81-19BF96969CAA}">
      <dsp:nvSpPr>
        <dsp:cNvPr id="0" name=""/>
        <dsp:cNvSpPr/>
      </dsp:nvSpPr>
      <dsp:spPr>
        <a:xfrm rot="16200000">
          <a:off x="3472791" y="1898086"/>
          <a:ext cx="110947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09475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587454-FAB3-491A-BC47-747EB0A1A243}">
      <dsp:nvSpPr>
        <dsp:cNvPr id="0" name=""/>
        <dsp:cNvSpPr/>
      </dsp:nvSpPr>
      <dsp:spPr>
        <a:xfrm>
          <a:off x="2990355" y="283629"/>
          <a:ext cx="2074346" cy="1059718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path path="circle">
            <a:fillToRect l="100000" t="100000"/>
          </a:path>
          <a:tileRect r="-100000" b="-100000"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>
              <a:solidFill>
                <a:schemeClr val="tx1"/>
              </a:solidFill>
            </a:rPr>
            <a:t>ATM</a:t>
          </a:r>
          <a:endParaRPr lang="en-GB" sz="3500" kern="1200" dirty="0">
            <a:solidFill>
              <a:schemeClr val="tx1"/>
            </a:solidFill>
          </a:endParaRPr>
        </a:p>
      </dsp:txBody>
      <dsp:txXfrm>
        <a:off x="3042086" y="335360"/>
        <a:ext cx="1970884" cy="956256"/>
      </dsp:txXfrm>
    </dsp:sp>
    <dsp:sp modelId="{3340ECA6-A00E-4D44-988C-5956C992229B}">
      <dsp:nvSpPr>
        <dsp:cNvPr id="0" name=""/>
        <dsp:cNvSpPr/>
      </dsp:nvSpPr>
      <dsp:spPr>
        <a:xfrm rot="1800000">
          <a:off x="4757729" y="3926538"/>
          <a:ext cx="90516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905163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94161A-02E0-4012-B481-860715878466}">
      <dsp:nvSpPr>
        <dsp:cNvPr id="0" name=""/>
        <dsp:cNvSpPr/>
      </dsp:nvSpPr>
      <dsp:spPr>
        <a:xfrm>
          <a:off x="5602258" y="3928884"/>
          <a:ext cx="1059718" cy="1059718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10800000" scaled="1"/>
          <a:tileRect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</a:rPr>
            <a:t>Dial-up machines</a:t>
          </a:r>
          <a:endParaRPr lang="en-GB" sz="1700" kern="1200" dirty="0">
            <a:solidFill>
              <a:schemeClr val="tx1"/>
            </a:solidFill>
          </a:endParaRPr>
        </a:p>
      </dsp:txBody>
      <dsp:txXfrm>
        <a:off x="5653989" y="3980615"/>
        <a:ext cx="956256" cy="956256"/>
      </dsp:txXfrm>
    </dsp:sp>
    <dsp:sp modelId="{6BC414BA-DE5D-4103-84E0-4D6B11EF3937}">
      <dsp:nvSpPr>
        <dsp:cNvPr id="0" name=""/>
        <dsp:cNvSpPr/>
      </dsp:nvSpPr>
      <dsp:spPr>
        <a:xfrm rot="9000000">
          <a:off x="2392165" y="3926538"/>
          <a:ext cx="90516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905163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DC101F-D2E1-4131-9976-297BA8362922}">
      <dsp:nvSpPr>
        <dsp:cNvPr id="0" name=""/>
        <dsp:cNvSpPr/>
      </dsp:nvSpPr>
      <dsp:spPr>
        <a:xfrm>
          <a:off x="1393080" y="3928884"/>
          <a:ext cx="1059718" cy="1059718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0" scaled="1"/>
          <a:tileRect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</a:rPr>
            <a:t>Leased Line Machines</a:t>
          </a:r>
          <a:endParaRPr lang="en-GB" sz="1700" kern="1200" dirty="0">
            <a:solidFill>
              <a:schemeClr val="tx1"/>
            </a:solidFill>
          </a:endParaRPr>
        </a:p>
      </dsp:txBody>
      <dsp:txXfrm>
        <a:off x="1444811" y="3980615"/>
        <a:ext cx="956256" cy="9562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EAF03AE-1CC2-475F-B909-50970E9699A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63C45E-73BA-4C86-A24F-A5006B4E7B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37A4CE-17BB-4BB2-AC7B-97495293E2AC}" type="datetimeFigureOut">
              <a:rPr lang="en-US" smtClean="0"/>
              <a:t>12/16/2021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1DB874-DF6A-4AFA-8055-4AD7EE4CE3A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77078F-04CB-4625-B536-5BCAA2EC6CA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EF92D-82DD-4142-BCE8-036B91487D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0708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86C8F5-2FDA-4718-81AA-24F4816BBD56}" type="datetimeFigureOut">
              <a:rPr lang="en-US" smtClean="0"/>
              <a:t>12/16/2021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8EC616-C518-4358-9496-6C33B2F5FA5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322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18CCA95-4F40-4CDD-BF1E-B8C9EB86EE73}" type="slidenum">
              <a:rPr lang="ru-RU" smtClean="0"/>
              <a:t>18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8352A-64D6-4522-A057-ACD4ABFFC35B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153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8352A-64D6-4522-A057-ACD4ABFFC35B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019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44ACCFF-64A9-40AA-93F9-86E3CE01618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1769" y="2683895"/>
            <a:ext cx="5278514" cy="2862225"/>
          </a:xfrm>
          <a:prstGeom prst="rect">
            <a:avLst/>
          </a:prstGeom>
        </p:spPr>
        <p:txBody>
          <a:bodyPr anchor="b"/>
          <a:lstStyle>
            <a:lvl1pPr>
              <a:lnSpc>
                <a:spcPct val="100000"/>
              </a:lnSpc>
              <a:defRPr sz="5000" cap="all" spc="2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D785D0F-160C-4A31-93B3-F251B073075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85636" y="5568698"/>
            <a:ext cx="5278514" cy="618142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2000" b="0" i="0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1CCC134-2698-41E9-A225-76300EF59E5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8143875" y="947737"/>
            <a:ext cx="4048124" cy="49625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2127806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4C813-EE84-4C00-BDF7-2FD444FA42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01580" y="942423"/>
            <a:ext cx="4694420" cy="1124392"/>
          </a:xfrm>
          <a:prstGeom prst="rect">
            <a:avLst/>
          </a:prstGeom>
        </p:spPr>
        <p:txBody>
          <a:bodyPr anchor="b"/>
          <a:lstStyle>
            <a:lvl1pPr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41FB44AB-9520-4C96-A83D-2FABD15CBE7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10587" y="2329867"/>
            <a:ext cx="4058872" cy="3156533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200000"/>
              </a:lnSpc>
              <a:spcBef>
                <a:spcPts val="0"/>
              </a:spcBef>
              <a:buFont typeface="Segoe UI Light" panose="020B0502040204020203" pitchFamily="34" charset="0"/>
              <a:buNone/>
              <a:defRPr sz="2000" cap="none" spc="5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6B1A04-4BA1-4FCF-B19E-6A052911C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D33EA-800C-403C-867B-B4178A7C3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285C91D-2914-4BB9-A857-7DFA168C761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183361" y="0"/>
            <a:ext cx="3598052" cy="325810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896BB5-7888-43CA-A76C-BF7DE06DF2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183361" y="3599895"/>
            <a:ext cx="3598052" cy="325810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C8D158-80CE-4259-AE40-6EC8A072E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022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EC8E4-E66E-43DD-B7F9-77510035AC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97600" y="2921000"/>
            <a:ext cx="4749800" cy="527050"/>
          </a:xfrm>
          <a:prstGeom prst="rect">
            <a:avLst/>
          </a:prstGeom>
        </p:spPr>
        <p:txBody>
          <a:bodyPr anchor="b"/>
          <a:lstStyle>
            <a:lvl1pPr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DA549A2-F99E-46CF-BFF2-0F2D5834E10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8200" y="492125"/>
            <a:ext cx="4114800" cy="5372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8E76B184-0041-41D4-948C-64DE4AB097C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197600" y="3429000"/>
            <a:ext cx="4749800" cy="2129971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50" baseline="0"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B09CA-52A5-4AB5-AF1F-8A2194181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5B9A3-008F-4631-AAAD-66E8363F3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7ADF-979E-4B05-BD10-4C2F27964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361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imary Go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38C8EB8A-A968-4E47-AE69-9A01E7717EB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98402" y="598401"/>
            <a:ext cx="9645056" cy="566119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198BF-0DCC-40E9-B9E5-892F3CCF54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69978" y="3443968"/>
            <a:ext cx="6022021" cy="882499"/>
          </a:xfrm>
          <a:prstGeom prst="rect">
            <a:avLst/>
          </a:prstGeom>
          <a:solidFill>
            <a:schemeClr val="accent4">
              <a:alpha val="80000"/>
            </a:schemeClr>
          </a:solidFill>
        </p:spPr>
        <p:txBody>
          <a:bodyPr lIns="1371600" tIns="457200" anchor="ctr" anchorCtr="0"/>
          <a:lstStyle>
            <a:lvl1pPr>
              <a:defRPr sz="3200" cap="all" spc="2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FAD04F8B-0B18-4B5F-B3A8-8EEDC439F5F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169979" y="4326467"/>
            <a:ext cx="6022021" cy="830414"/>
          </a:xfrm>
          <a:prstGeom prst="rect">
            <a:avLst/>
          </a:prstGeom>
          <a:solidFill>
            <a:schemeClr val="accent4">
              <a:alpha val="80000"/>
            </a:schemeClr>
          </a:solidFill>
        </p:spPr>
        <p:txBody>
          <a:bodyPr lIns="1371600" bIns="365760" anchor="ctr"/>
          <a:lstStyle>
            <a:lvl1pPr marL="0" indent="0" algn="l">
              <a:buNone/>
              <a:defRPr sz="2000" i="0" cap="none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593073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rterly Performan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EE33C-7BB8-4644-AC43-EAFCF071A5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9663" y="498928"/>
            <a:ext cx="9972675" cy="567873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6A6D30-3C9B-4105-8529-1FC3C47991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6CE03B-D3BE-49C6-B2A4-0E17803F1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EB961D-2B84-4E52-A71A-1C55CFFD8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7271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reas of Grow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AA794-F088-4753-95A0-021064EE61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4166"/>
            <a:ext cx="10515600" cy="567873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C3E83D-2F76-4F03-9EF6-81DED4065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D99F77-FE1A-4CD5-8B1C-50D8981A1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4CA1C4-7C3D-4FAE-B5FC-D235F6D9E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488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8E96375-73CE-4ED7-90B6-293AB27ED0A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E8AED7C-EFC3-4427-AD37-E7AA4AF0CF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1181910"/>
            <a:ext cx="12192000" cy="3352227"/>
          </a:xfrm>
          <a:custGeom>
            <a:avLst/>
            <a:gdLst>
              <a:gd name="connsiteX0" fmla="*/ 11721830 w 12192000"/>
              <a:gd name="connsiteY0" fmla="*/ 0 h 3352227"/>
              <a:gd name="connsiteX1" fmla="*/ 12192000 w 12192000"/>
              <a:gd name="connsiteY1" fmla="*/ 0 h 3352227"/>
              <a:gd name="connsiteX2" fmla="*/ 12192000 w 12192000"/>
              <a:gd name="connsiteY2" fmla="*/ 3352227 h 3352227"/>
              <a:gd name="connsiteX3" fmla="*/ 11721830 w 12192000"/>
              <a:gd name="connsiteY3" fmla="*/ 3352227 h 3352227"/>
              <a:gd name="connsiteX4" fmla="*/ 0 w 12192000"/>
              <a:gd name="connsiteY4" fmla="*/ 0 h 3352227"/>
              <a:gd name="connsiteX5" fmla="*/ 5525311 w 12192000"/>
              <a:gd name="connsiteY5" fmla="*/ 0 h 3352227"/>
              <a:gd name="connsiteX6" fmla="*/ 5525311 w 12192000"/>
              <a:gd name="connsiteY6" fmla="*/ 3352227 h 3352227"/>
              <a:gd name="connsiteX7" fmla="*/ 0 w 12192000"/>
              <a:gd name="connsiteY7" fmla="*/ 3352227 h 335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352227">
                <a:moveTo>
                  <a:pt x="11721830" y="0"/>
                </a:moveTo>
                <a:lnTo>
                  <a:pt x="12192000" y="0"/>
                </a:lnTo>
                <a:lnTo>
                  <a:pt x="12192000" y="3352227"/>
                </a:lnTo>
                <a:lnTo>
                  <a:pt x="11721830" y="3352227"/>
                </a:lnTo>
                <a:close/>
                <a:moveTo>
                  <a:pt x="0" y="0"/>
                </a:moveTo>
                <a:lnTo>
                  <a:pt x="5525311" y="0"/>
                </a:lnTo>
                <a:lnTo>
                  <a:pt x="5525311" y="3352227"/>
                </a:lnTo>
                <a:lnTo>
                  <a:pt x="0" y="335222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85000"/>
            </a:schemeClr>
          </a:solidFill>
        </p:spPr>
        <p:txBody>
          <a:bodyPr lIns="960120" rIns="7315200" anchor="b"/>
          <a:lstStyle>
            <a:lvl1pPr>
              <a:defRPr lang="en-US" sz="3200" cap="all" spc="200" baseline="0" dirty="0"/>
            </a:lvl1pPr>
          </a:lstStyle>
          <a:p>
            <a:pPr marL="0" lvl="0"/>
            <a:r>
              <a:rPr lang="en-US" dirty="0"/>
              <a:t>Click to add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72FF0B66-A4D6-423A-AC8B-48E8CD7DF8B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-1" y="4534137"/>
            <a:ext cx="12192000" cy="1141953"/>
          </a:xfrm>
          <a:custGeom>
            <a:avLst/>
            <a:gdLst>
              <a:gd name="connsiteX0" fmla="*/ 11721830 w 12192000"/>
              <a:gd name="connsiteY0" fmla="*/ 1 h 1141953"/>
              <a:gd name="connsiteX1" fmla="*/ 12192000 w 12192000"/>
              <a:gd name="connsiteY1" fmla="*/ 1 h 1141953"/>
              <a:gd name="connsiteX2" fmla="*/ 12192000 w 12192000"/>
              <a:gd name="connsiteY2" fmla="*/ 1141953 h 1141953"/>
              <a:gd name="connsiteX3" fmla="*/ 11721830 w 12192000"/>
              <a:gd name="connsiteY3" fmla="*/ 1141953 h 1141953"/>
              <a:gd name="connsiteX4" fmla="*/ 0 w 12192000"/>
              <a:gd name="connsiteY4" fmla="*/ 0 h 1141953"/>
              <a:gd name="connsiteX5" fmla="*/ 5525311 w 12192000"/>
              <a:gd name="connsiteY5" fmla="*/ 0 h 1141953"/>
              <a:gd name="connsiteX6" fmla="*/ 5525311 w 12192000"/>
              <a:gd name="connsiteY6" fmla="*/ 1141952 h 1141953"/>
              <a:gd name="connsiteX7" fmla="*/ 0 w 12192000"/>
              <a:gd name="connsiteY7" fmla="*/ 1141952 h 1141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41953">
                <a:moveTo>
                  <a:pt x="11721830" y="1"/>
                </a:moveTo>
                <a:lnTo>
                  <a:pt x="12192000" y="1"/>
                </a:lnTo>
                <a:lnTo>
                  <a:pt x="12192000" y="1141953"/>
                </a:lnTo>
                <a:lnTo>
                  <a:pt x="11721830" y="1141953"/>
                </a:lnTo>
                <a:close/>
                <a:moveTo>
                  <a:pt x="0" y="0"/>
                </a:moveTo>
                <a:lnTo>
                  <a:pt x="5525311" y="0"/>
                </a:lnTo>
                <a:lnTo>
                  <a:pt x="5525311" y="1141952"/>
                </a:lnTo>
                <a:lnTo>
                  <a:pt x="0" y="1141952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85000"/>
            </a:schemeClr>
          </a:solidFill>
        </p:spPr>
        <p:txBody>
          <a:bodyPr lIns="960120" tIns="137160" rIns="6400800" anchor="t"/>
          <a:lstStyle>
            <a:lvl1pPr marL="0" indent="0">
              <a:buNone/>
              <a:defRPr lang="en-US" sz="2000" b="0" i="0" spc="200" baseline="0" dirty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marL="228600" lvl="0" indent="-228600"/>
            <a:r>
              <a:rPr lang="en-US" dirty="0"/>
              <a:t>Click to add name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52883E-0EA3-4DCA-BB78-AD84BBE53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1860F9-7B15-486D-B68B-1D5E02F61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0B89DE-8ADC-4391-8EAF-C713EA699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063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886F38-E337-4504-BF25-D65176023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274260"/>
            <a:ext cx="12192000" cy="2583739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93D2BF-453A-45BE-9E29-EC3F8D9F55C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9846" y="1487527"/>
            <a:ext cx="2581554" cy="1325563"/>
          </a:xfrm>
          <a:prstGeom prst="rect">
            <a:avLst/>
          </a:prstGeom>
        </p:spPr>
        <p:txBody>
          <a:bodyPr anchor="b"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1" name="Picture Placeholder 9">
            <a:extLst>
              <a:ext uri="{FF2B5EF4-FFF2-40B4-BE49-F238E27FC236}">
                <a16:creationId xmlns:a16="http://schemas.microsoft.com/office/drawing/2014/main" id="{C47B8159-559E-42C4-AA5B-7642DE427455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4793630" y="677419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52" name="Text Placeholder 17">
            <a:extLst>
              <a:ext uri="{FF2B5EF4-FFF2-40B4-BE49-F238E27FC236}">
                <a16:creationId xmlns:a16="http://schemas.microsoft.com/office/drawing/2014/main" id="{9E9FA76D-767D-4F48-9238-F384F4D4169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793628" y="2299842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3" name="Text Placeholder 17">
            <a:extLst>
              <a:ext uri="{FF2B5EF4-FFF2-40B4-BE49-F238E27FC236}">
                <a16:creationId xmlns:a16="http://schemas.microsoft.com/office/drawing/2014/main" id="{40F2B787-B1D2-493C-ABA2-D6E69C4800D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793628" y="2774990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54" name="Picture Placeholder 9">
            <a:extLst>
              <a:ext uri="{FF2B5EF4-FFF2-40B4-BE49-F238E27FC236}">
                <a16:creationId xmlns:a16="http://schemas.microsoft.com/office/drawing/2014/main" id="{7FCC4980-412C-49F7-BF30-8693DD9EAC03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431774" y="677419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55" name="Text Placeholder 17">
            <a:extLst>
              <a:ext uri="{FF2B5EF4-FFF2-40B4-BE49-F238E27FC236}">
                <a16:creationId xmlns:a16="http://schemas.microsoft.com/office/drawing/2014/main" id="{B9BD60DD-95CB-47D1-9C2F-5ACD3882066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431772" y="2299842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6" name="Text Placeholder 17">
            <a:extLst>
              <a:ext uri="{FF2B5EF4-FFF2-40B4-BE49-F238E27FC236}">
                <a16:creationId xmlns:a16="http://schemas.microsoft.com/office/drawing/2014/main" id="{19FF93B2-766D-4558-94BE-49F215C0FF7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431772" y="2774990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57" name="Picture Placeholder 9">
            <a:extLst>
              <a:ext uri="{FF2B5EF4-FFF2-40B4-BE49-F238E27FC236}">
                <a16:creationId xmlns:a16="http://schemas.microsoft.com/office/drawing/2014/main" id="{F16F9FCC-4EE2-4D18-8257-694E9C80F547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4793630" y="3250138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58" name="Text Placeholder 17">
            <a:extLst>
              <a:ext uri="{FF2B5EF4-FFF2-40B4-BE49-F238E27FC236}">
                <a16:creationId xmlns:a16="http://schemas.microsoft.com/office/drawing/2014/main" id="{F434B9BC-2EC7-4433-BAA8-039EB5BED5C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793628" y="4872561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9" name="Text Placeholder 17">
            <a:extLst>
              <a:ext uri="{FF2B5EF4-FFF2-40B4-BE49-F238E27FC236}">
                <a16:creationId xmlns:a16="http://schemas.microsoft.com/office/drawing/2014/main" id="{6F08FB05-53FB-4C19-A35C-592C4DFDFF4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793628" y="5347709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60" name="Picture Placeholder 9">
            <a:extLst>
              <a:ext uri="{FF2B5EF4-FFF2-40B4-BE49-F238E27FC236}">
                <a16:creationId xmlns:a16="http://schemas.microsoft.com/office/drawing/2014/main" id="{9589D7D2-07DF-415C-A139-E911869A1BCC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7431774" y="3250138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61" name="Text Placeholder 17">
            <a:extLst>
              <a:ext uri="{FF2B5EF4-FFF2-40B4-BE49-F238E27FC236}">
                <a16:creationId xmlns:a16="http://schemas.microsoft.com/office/drawing/2014/main" id="{E622F2E3-2C07-4ABC-A803-40361BBB738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431772" y="4872561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62" name="Text Placeholder 17">
            <a:extLst>
              <a:ext uri="{FF2B5EF4-FFF2-40B4-BE49-F238E27FC236}">
                <a16:creationId xmlns:a16="http://schemas.microsoft.com/office/drawing/2014/main" id="{B505FD93-2404-46B6-9EE0-9CABFC5233ED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431772" y="5347709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91FF20-37AD-4448-896C-C37172D16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6AF771-F500-4564-96BB-2AC1F13F9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54F218-0E34-408C-AB25-76184E9AC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753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_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886F38-E337-4504-BF25-D65176023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274260"/>
            <a:ext cx="12192000" cy="2583739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0116A5-69B8-43BF-B141-AC2A4B6CEB9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6217" y="1207697"/>
            <a:ext cx="2970156" cy="1622912"/>
          </a:xfrm>
          <a:prstGeom prst="rect">
            <a:avLst/>
          </a:prstGeom>
        </p:spPr>
        <p:txBody>
          <a:bodyPr anchor="b"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D283EBF-8FBA-4A7A-9DCE-23E0BF7F6A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780553" y="1153717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48D76D02-A6E3-446F-B85B-CAD9ED06415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51733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9" name="Text Placeholder 17">
            <a:extLst>
              <a:ext uri="{FF2B5EF4-FFF2-40B4-BE49-F238E27FC236}">
                <a16:creationId xmlns:a16="http://schemas.microsoft.com/office/drawing/2014/main" id="{90954B1A-CAD7-4645-A1B3-1A5EFD54C97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51733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8" name="Picture Placeholder 9">
            <a:extLst>
              <a:ext uri="{FF2B5EF4-FFF2-40B4-BE49-F238E27FC236}">
                <a16:creationId xmlns:a16="http://schemas.microsoft.com/office/drawing/2014/main" id="{D517EAC0-89E0-4247-B048-92F65C868A7E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5891925" y="1153717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7F5710E0-5399-4C8A-9D92-390195CB6F2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563105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019883F1-27DD-46A1-AD71-3AE14256007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563105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9" name="Picture Placeholder 9">
            <a:extLst>
              <a:ext uri="{FF2B5EF4-FFF2-40B4-BE49-F238E27FC236}">
                <a16:creationId xmlns:a16="http://schemas.microsoft.com/office/drawing/2014/main" id="{7847BEB8-AC95-445E-AFB4-34B7658BB992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8003297" y="1153717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82B5CAB5-1932-4DC0-BBBD-8ABA7C5D5DED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674476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E248F87C-2911-41CB-A4BD-6ECD4E13B8C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674476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7" name="Picture Placeholder 9">
            <a:extLst>
              <a:ext uri="{FF2B5EF4-FFF2-40B4-BE49-F238E27FC236}">
                <a16:creationId xmlns:a16="http://schemas.microsoft.com/office/drawing/2014/main" id="{7B6B3681-1E21-44DA-AADA-F5E638A87423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10114667" y="1153717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3" name="Text Placeholder 17">
            <a:extLst>
              <a:ext uri="{FF2B5EF4-FFF2-40B4-BE49-F238E27FC236}">
                <a16:creationId xmlns:a16="http://schemas.microsoft.com/office/drawing/2014/main" id="{2D88AD4B-15C6-42C2-B9A5-BD645DA67D7E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785846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4" name="Text Placeholder 17">
            <a:extLst>
              <a:ext uri="{FF2B5EF4-FFF2-40B4-BE49-F238E27FC236}">
                <a16:creationId xmlns:a16="http://schemas.microsoft.com/office/drawing/2014/main" id="{D79E337C-DD94-4BC6-9F28-69AC04CD2B3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785846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0" name="Picture Placeholder 9">
            <a:extLst>
              <a:ext uri="{FF2B5EF4-FFF2-40B4-BE49-F238E27FC236}">
                <a16:creationId xmlns:a16="http://schemas.microsoft.com/office/drawing/2014/main" id="{B50A84FF-F66B-4AB8-837C-E3025F19E9C0}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3780553" y="3614936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7" name="Text Placeholder 17">
            <a:extLst>
              <a:ext uri="{FF2B5EF4-FFF2-40B4-BE49-F238E27FC236}">
                <a16:creationId xmlns:a16="http://schemas.microsoft.com/office/drawing/2014/main" id="{540D9937-87C5-40B3-86E6-F1CBFCA40CA0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451733" y="4767397"/>
            <a:ext cx="2069691" cy="476403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C81570DE-3568-4F16-9DF8-269B29DDE60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451733" y="5242840"/>
            <a:ext cx="2069691" cy="69719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1" name="Picture Placeholder 9">
            <a:extLst>
              <a:ext uri="{FF2B5EF4-FFF2-40B4-BE49-F238E27FC236}">
                <a16:creationId xmlns:a16="http://schemas.microsoft.com/office/drawing/2014/main" id="{41C26642-ECFF-4F11-B242-BBBA5D672DA0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5891925" y="3614936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2" name="Text Placeholder 17">
            <a:extLst>
              <a:ext uri="{FF2B5EF4-FFF2-40B4-BE49-F238E27FC236}">
                <a16:creationId xmlns:a16="http://schemas.microsoft.com/office/drawing/2014/main" id="{5E4E35F3-EC7A-489D-985F-0CA9F0402B0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63105" y="4768651"/>
            <a:ext cx="2069691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3" name="Text Placeholder 17">
            <a:extLst>
              <a:ext uri="{FF2B5EF4-FFF2-40B4-BE49-F238E27FC236}">
                <a16:creationId xmlns:a16="http://schemas.microsoft.com/office/drawing/2014/main" id="{55AFBE6C-8E28-48EC-8798-5E463B8E47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563105" y="5243800"/>
            <a:ext cx="2069691" cy="69536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BCC40003-8966-4A03-9C79-EB95966FFE0C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8003297" y="3614936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5" name="Text Placeholder 17">
            <a:extLst>
              <a:ext uri="{FF2B5EF4-FFF2-40B4-BE49-F238E27FC236}">
                <a16:creationId xmlns:a16="http://schemas.microsoft.com/office/drawing/2014/main" id="{023FE51B-CC62-42E7-BCF7-123DB0B9244A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674476" y="4768651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6" name="Text Placeholder 17">
            <a:extLst>
              <a:ext uri="{FF2B5EF4-FFF2-40B4-BE49-F238E27FC236}">
                <a16:creationId xmlns:a16="http://schemas.microsoft.com/office/drawing/2014/main" id="{3CA6C07A-2E37-4897-AF99-5152B241E380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674476" y="5243800"/>
            <a:ext cx="2069690" cy="69536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8" name="Picture Placeholder 9">
            <a:extLst>
              <a:ext uri="{FF2B5EF4-FFF2-40B4-BE49-F238E27FC236}">
                <a16:creationId xmlns:a16="http://schemas.microsoft.com/office/drawing/2014/main" id="{026B0125-C5D1-4397-BA37-9D1FCB7DA71E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10114667" y="3614936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5" name="Text Placeholder 17">
            <a:extLst>
              <a:ext uri="{FF2B5EF4-FFF2-40B4-BE49-F238E27FC236}">
                <a16:creationId xmlns:a16="http://schemas.microsoft.com/office/drawing/2014/main" id="{A57BE95A-45E1-4F78-9162-0D9005657D71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785846" y="4768651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6" name="Text Placeholder 17">
            <a:extLst>
              <a:ext uri="{FF2B5EF4-FFF2-40B4-BE49-F238E27FC236}">
                <a16:creationId xmlns:a16="http://schemas.microsoft.com/office/drawing/2014/main" id="{EF2F2B86-E2A2-406A-9EED-2FBD66017988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9785846" y="5243800"/>
            <a:ext cx="2069690" cy="69536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91FF20-37AD-4448-896C-C37172D16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6AF771-F500-4564-96BB-2AC1F13F9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54F218-0E34-408C-AB25-76184E9AC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729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Launch">
    <p:bg>
      <p:bgPr>
        <a:solidFill>
          <a:schemeClr val="bg1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8101351-79F8-4AD7-A22B-E7AFB1C69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274260"/>
            <a:ext cx="12192000" cy="2583739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09A49BC-8099-40DE-8210-5A1CBAA423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8928"/>
            <a:ext cx="10515600" cy="567872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5B7BBE6-4278-4E33-9044-72A2E0C0E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8564" y="1585733"/>
            <a:ext cx="2065188" cy="3995918"/>
          </a:xfrm>
          <a:prstGeom prst="rect">
            <a:avLst/>
          </a:prstGeom>
          <a:solidFill>
            <a:srgbClr val="3E709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549E-0E7C-4599-B51C-97AA7E52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32832" y="1585733"/>
            <a:ext cx="2065188" cy="3995918"/>
          </a:xfrm>
          <a:prstGeom prst="rect">
            <a:avLst/>
          </a:prstGeom>
          <a:solidFill>
            <a:srgbClr val="93A5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7C507F-AD4D-47B6-88C3-C1D0154FB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63405" y="1585733"/>
            <a:ext cx="2065188" cy="3995918"/>
          </a:xfrm>
          <a:prstGeom prst="rect">
            <a:avLst/>
          </a:prstGeom>
          <a:solidFill>
            <a:srgbClr val="6272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A0266B1-BBD1-44C0-8D4C-4E651D320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93980" y="1585733"/>
            <a:ext cx="2065188" cy="3995918"/>
          </a:xfrm>
          <a:prstGeom prst="rect">
            <a:avLst/>
          </a:prstGeom>
          <a:solidFill>
            <a:srgbClr val="BDA07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71BB1CE-E3FA-4E7F-A54B-3FB675098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511052" y="1585733"/>
            <a:ext cx="2065188" cy="3995918"/>
          </a:xfrm>
          <a:prstGeom prst="rect">
            <a:avLst/>
          </a:prstGeom>
          <a:solidFill>
            <a:srgbClr val="68513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15D11F63-A3DB-4EB1-9148-6E8C6678D14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7843" y="2434147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normalizeH="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96E63495-7407-4360-95F6-82D0C68813B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7843" y="3267049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2" name="Text Placeholder 22">
            <a:extLst>
              <a:ext uri="{FF2B5EF4-FFF2-40B4-BE49-F238E27FC236}">
                <a16:creationId xmlns:a16="http://schemas.microsoft.com/office/drawing/2014/main" id="{3A879552-0B9C-48EC-8D07-A24DB252D63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952111" y="2443870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3" name="Text Placeholder 22">
            <a:extLst>
              <a:ext uri="{FF2B5EF4-FFF2-40B4-BE49-F238E27FC236}">
                <a16:creationId xmlns:a16="http://schemas.microsoft.com/office/drawing/2014/main" id="{8337BD60-5C54-4FEC-A9D6-5C29EB9479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952111" y="3276772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4" name="Text Placeholder 22">
            <a:extLst>
              <a:ext uri="{FF2B5EF4-FFF2-40B4-BE49-F238E27FC236}">
                <a16:creationId xmlns:a16="http://schemas.microsoft.com/office/drawing/2014/main" id="{25F7073D-87C3-473A-9A04-748C3F68265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182684" y="2434147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5" name="Text Placeholder 22">
            <a:extLst>
              <a:ext uri="{FF2B5EF4-FFF2-40B4-BE49-F238E27FC236}">
                <a16:creationId xmlns:a16="http://schemas.microsoft.com/office/drawing/2014/main" id="{5CB2BF3B-6E9D-4A28-A938-C9CC9E49648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182684" y="3267049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94E179CD-2F9C-44FA-813E-253ACC4A978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413259" y="2443870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34D58360-D7DD-4F33-A29E-5F4835C2DC5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413259" y="3276772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8" name="Text Placeholder 22">
            <a:extLst>
              <a:ext uri="{FF2B5EF4-FFF2-40B4-BE49-F238E27FC236}">
                <a16:creationId xmlns:a16="http://schemas.microsoft.com/office/drawing/2014/main" id="{AA5A81E7-83B9-4A30-9A57-98FFF271606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30331" y="2434147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9" name="Text Placeholder 22">
            <a:extLst>
              <a:ext uri="{FF2B5EF4-FFF2-40B4-BE49-F238E27FC236}">
                <a16:creationId xmlns:a16="http://schemas.microsoft.com/office/drawing/2014/main" id="{C45C6D3E-88B9-42D5-9A94-6D2B9CA3CDD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630331" y="3267049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43D60E-3024-42AA-9CF9-A44192AE7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82FBC6-68D1-4570-A549-C4A925FB8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E1DC1F-6117-4AB4-9BF1-878D4F820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537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8B9A4D3-8D91-4865-B422-5F60885A7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592874" y="3684898"/>
            <a:ext cx="9006253" cy="0"/>
          </a:xfrm>
          <a:prstGeom prst="line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0ECDAF5-DEB9-4A0C-9165-6ED23184A3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8928"/>
            <a:ext cx="10515600" cy="565435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5FEA1AD-EC70-422F-BADD-FCA14BF9D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28750" y="3520775"/>
            <a:ext cx="328246" cy="32824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C84996E-63EA-4C88-816A-3AE158BB5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80314" y="3520775"/>
            <a:ext cx="328246" cy="3282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A09893-F9A1-4FA2-A462-C1C443EC3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31878" y="3520775"/>
            <a:ext cx="328246" cy="328246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9FBC17-744B-4367-90B4-20C9CDBD1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83442" y="3520775"/>
            <a:ext cx="328246" cy="328246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FD6CCE-53EA-424C-A29B-35A77F782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435004" y="3520775"/>
            <a:ext cx="328246" cy="32824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1ADC218-9303-4431-8BD2-4D5F9C19A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92873" y="2964383"/>
            <a:ext cx="0" cy="415716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F724929-97F8-4988-BD69-D86CAA695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096001" y="2964383"/>
            <a:ext cx="0" cy="415716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80FEF08-1FB7-46B4-AB6B-D672A96A7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599127" y="2964383"/>
            <a:ext cx="0" cy="415716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8BA510CE-108D-434A-9BE7-BE671217523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5172" y="1627860"/>
            <a:ext cx="2251564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tx2"/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00414708-82D0-44BF-8CBD-2D165A38561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65172" y="2135346"/>
            <a:ext cx="2251564" cy="812407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272F07D4-1C66-4FA2-8361-FC6267F1771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970216" y="1637385"/>
            <a:ext cx="2251564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5">
                    <a:lumMod val="75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432C0CF3-19F3-4C10-9EEC-BA5E5F3FD22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970216" y="2144871"/>
            <a:ext cx="2251564" cy="812407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1" name="Text Placeholder 22">
            <a:extLst>
              <a:ext uri="{FF2B5EF4-FFF2-40B4-BE49-F238E27FC236}">
                <a16:creationId xmlns:a16="http://schemas.microsoft.com/office/drawing/2014/main" id="{4A3A0AFC-7EB9-4059-8C59-C42379BA923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73340" y="1637385"/>
            <a:ext cx="2251564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6">
                    <a:lumMod val="50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2" name="Text Placeholder 22">
            <a:extLst>
              <a:ext uri="{FF2B5EF4-FFF2-40B4-BE49-F238E27FC236}">
                <a16:creationId xmlns:a16="http://schemas.microsoft.com/office/drawing/2014/main" id="{417F27A8-21AF-48E6-8A67-65C9920A307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73340" y="2144871"/>
            <a:ext cx="2251564" cy="812407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3" name="Text Placeholder 22">
            <a:extLst>
              <a:ext uri="{FF2B5EF4-FFF2-40B4-BE49-F238E27FC236}">
                <a16:creationId xmlns:a16="http://schemas.microsoft.com/office/drawing/2014/main" id="{F26C8D2A-15B8-4AB1-83F7-74DB0A35CC7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716736" y="4400252"/>
            <a:ext cx="2251562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2"/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4" name="Text Placeholder 22">
            <a:extLst>
              <a:ext uri="{FF2B5EF4-FFF2-40B4-BE49-F238E27FC236}">
                <a16:creationId xmlns:a16="http://schemas.microsoft.com/office/drawing/2014/main" id="{07311D06-DEA1-4811-AC58-E3B935DC5A8F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16736" y="4917263"/>
            <a:ext cx="2251562" cy="795563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5" name="Text Placeholder 22">
            <a:extLst>
              <a:ext uri="{FF2B5EF4-FFF2-40B4-BE49-F238E27FC236}">
                <a16:creationId xmlns:a16="http://schemas.microsoft.com/office/drawing/2014/main" id="{23AC1CF6-E394-4A35-A634-F187E005A4F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221784" y="4400252"/>
            <a:ext cx="2251562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4">
                    <a:lumMod val="75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9F72BEB0-9B11-4205-B9FC-10E5201C813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221784" y="4917263"/>
            <a:ext cx="2251562" cy="795563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4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0E574CD7-C8A6-4F56-81B4-F72FB22E0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844715" y="3977431"/>
            <a:ext cx="0" cy="415716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50FC7994-2504-4FF9-81F5-24405FEF0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47565" y="3977431"/>
            <a:ext cx="0" cy="415716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4F63B8-F105-4AC4-889E-C12790C8E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3AAE30-8A46-485A-BD2B-6ADB18563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159F9D-CDA1-4B51-B521-C243219B8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8376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umn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48F598-64F2-429E-B3E0-FC31DC90A0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49956"/>
            <a:ext cx="10515600" cy="726137"/>
          </a:xfrm>
          <a:prstGeom prst="rect">
            <a:avLst/>
          </a:prstGeom>
        </p:spPr>
        <p:txBody>
          <a:bodyPr anchor="ctr"/>
          <a:lstStyle>
            <a:lvl1pPr algn="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7B9DAAC-E781-43E6-913C-893B8D675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530240"/>
            <a:ext cx="12192001" cy="889369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1C78864A-44CD-4C12-B023-C16330014BE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77759" y="2063838"/>
            <a:ext cx="4626764" cy="42236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6D9CE0F4-78C6-4BD6-9C58-FDFC16FF09A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77551" y="2486203"/>
            <a:ext cx="4626293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B499BD94-B24B-4B23-9B87-81DF413EA41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51708" y="2063837"/>
            <a:ext cx="4626763" cy="42236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6BC5A941-8EB4-4D4B-9671-6B8FA6447A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52188" y="2486202"/>
            <a:ext cx="4626293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E3392-5868-4F6C-BFCC-ECCB66A3B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D975EE-261C-47D3-A9E5-7401C706A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27BB3A-38A2-4A8E-88C2-55FAE758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1792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umn 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B3E9C-104B-4460-A48D-0C2C5329B84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40431"/>
            <a:ext cx="10515600" cy="726137"/>
          </a:xfrm>
          <a:prstGeom prst="rect">
            <a:avLst/>
          </a:prstGeom>
        </p:spPr>
        <p:txBody>
          <a:bodyPr anchor="ctr"/>
          <a:lstStyle>
            <a:lvl1pPr algn="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6DDC2F-7D33-44CF-9D9F-B342720BB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530240"/>
            <a:ext cx="12192000" cy="889369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9A8189FC-92D4-447F-BE75-86F13BA33B6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83140" y="2063838"/>
            <a:ext cx="3515704" cy="42236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4FDAEC9F-05AF-4D5D-AD2C-537FF767ED6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82932" y="2523933"/>
            <a:ext cx="3515346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2492CECA-D20C-47AF-A75A-44DFDE74D82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29790" y="2063838"/>
            <a:ext cx="3515704" cy="42236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23" name="Text Placeholder 17">
            <a:extLst>
              <a:ext uri="{FF2B5EF4-FFF2-40B4-BE49-F238E27FC236}">
                <a16:creationId xmlns:a16="http://schemas.microsoft.com/office/drawing/2014/main" id="{EEF915A4-555A-4718-876D-625A85FAB0C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29582" y="2523933"/>
            <a:ext cx="3515346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7458D237-AB82-4392-B182-AAF3694FDB1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175874" y="2063838"/>
            <a:ext cx="3515704" cy="42236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27" name="Text Placeholder 17">
            <a:extLst>
              <a:ext uri="{FF2B5EF4-FFF2-40B4-BE49-F238E27FC236}">
                <a16:creationId xmlns:a16="http://schemas.microsoft.com/office/drawing/2014/main" id="{AAA9CCE2-427A-46C0-A79B-0D01E8888EE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75666" y="2523933"/>
            <a:ext cx="3515346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A30FE-146C-418D-B68F-9EBB829D0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CBBE8-05C6-4946-80F5-DE319A6FC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839E0-080F-4A5D-99FB-FD1917E7F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88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C65D0-3E91-45C0-BC6C-CC7BFE58B0B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4800" y="3429000"/>
            <a:ext cx="3097320" cy="978408"/>
          </a:xfrm>
          <a:prstGeom prst="rect">
            <a:avLst/>
          </a:prstGeom>
        </p:spPr>
        <p:txBody>
          <a:bodyPr anchor="ctr"/>
          <a:lstStyle>
            <a:lvl1pPr algn="l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9651A5D-2C86-4900-A248-8559E39BDAC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2051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D5F84479-AB5A-4587-BAAF-A05E52224B4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35700" y="2854660"/>
            <a:ext cx="4749800" cy="2129971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50" baseline="0"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3D8D3253-3A08-4F2F-B6B3-607BBC6B33D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5788241"/>
            <a:ext cx="12192000" cy="106976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B75CEA-DDFB-4C62-B83F-6A0B86FA7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425E30-50C5-42DD-911D-36C0E732E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88C855-986C-4539-81CE-5421C8EB7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72393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8F63EB3-EB79-4150-A7A5-F675662724D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237" y="1096375"/>
            <a:ext cx="4045527" cy="1590790"/>
          </a:xfrm>
          <a:prstGeom prst="rect">
            <a:avLst/>
          </a:prstGeom>
        </p:spPr>
        <p:txBody>
          <a:bodyPr anchor="b"/>
          <a:lstStyle>
            <a:lvl1pPr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89D0B50-E879-41B9-9B1B-EBB40605D1B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951274"/>
            <a:ext cx="2743201" cy="474756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EB4D3EE7-1F3B-4AAB-A04D-3162C35A1A9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07354" y="2910720"/>
            <a:ext cx="4011410" cy="2061261"/>
          </a:xfrm>
          <a:prstGeom prst="rect">
            <a:avLst/>
          </a:prstGeom>
        </p:spPr>
        <p:txBody>
          <a:bodyPr anchor="t"/>
          <a:lstStyle>
            <a:lvl1pPr marL="0" indent="0">
              <a:lnSpc>
                <a:spcPct val="200000"/>
              </a:lnSpc>
              <a:spcBef>
                <a:spcPts val="0"/>
              </a:spcBef>
              <a:buFont typeface="Segoe UI Light" panose="020B0502040204020203" pitchFamily="34" charset="0"/>
              <a:buNone/>
              <a:defRPr sz="2000" b="0" i="0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9" name="Picture Placeholder 5">
            <a:extLst>
              <a:ext uri="{FF2B5EF4-FFF2-40B4-BE49-F238E27FC236}">
                <a16:creationId xmlns:a16="http://schemas.microsoft.com/office/drawing/2014/main" id="{2A57A12F-74B8-4CBC-816C-F2AC890D1B9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9448800" y="951274"/>
            <a:ext cx="2743200" cy="474756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19A048-F803-428B-9A66-6DE56F4DE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42CDA7-93A6-45DB-9062-E70E51ACB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F08F63-561A-455E-8ED8-20CCE58E7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95931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1446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8701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 header 1">
    <p:bg>
      <p:bgPr>
        <a:solidFill>
          <a:schemeClr val="accent3"/>
        </a:solidFill>
        <a:effectLst/>
      </p:bgPr>
    </p:bg>
    <p:spTree>
      <p:nvGrpSpPr>
        <p:cNvPr id="1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14"/>
          <p:cNvSpPr txBox="1">
            <a:spLocks noGrp="1"/>
          </p:cNvSpPr>
          <p:nvPr>
            <p:ph type="title"/>
          </p:nvPr>
        </p:nvSpPr>
        <p:spPr>
          <a:xfrm rot="247">
            <a:off x="3315233" y="3276005"/>
            <a:ext cx="5561600" cy="7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None/>
              <a:defRPr sz="44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30" name="Google Shape;330;p14"/>
          <p:cNvSpPr txBox="1">
            <a:spLocks noGrp="1"/>
          </p:cNvSpPr>
          <p:nvPr>
            <p:ph type="title" idx="2" hasCustomPrompt="1"/>
          </p:nvPr>
        </p:nvSpPr>
        <p:spPr>
          <a:xfrm>
            <a:off x="4868600" y="1528100"/>
            <a:ext cx="2454800" cy="1240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7200"/>
              <a:buNone/>
              <a:defRPr sz="12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2pPr>
            <a:lvl3pPr lvl="2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3pPr>
            <a:lvl4pPr lvl="3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4pPr>
            <a:lvl5pPr lvl="4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5pPr>
            <a:lvl6pPr lvl="5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6pPr>
            <a:lvl7pPr lvl="6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7pPr>
            <a:lvl8pPr lvl="7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8pPr>
            <a:lvl9pPr lvl="8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331" name="Google Shape;331;p14"/>
          <p:cNvSpPr txBox="1">
            <a:spLocks noGrp="1"/>
          </p:cNvSpPr>
          <p:nvPr>
            <p:ph type="subTitle" idx="1"/>
          </p:nvPr>
        </p:nvSpPr>
        <p:spPr>
          <a:xfrm>
            <a:off x="4585867" y="4418233"/>
            <a:ext cx="3025600" cy="79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sp>
        <p:nvSpPr>
          <p:cNvPr id="332" name="Google Shape;332;p14"/>
          <p:cNvSpPr/>
          <p:nvPr/>
        </p:nvSpPr>
        <p:spPr>
          <a:xfrm flipH="1">
            <a:off x="7931880" y="4096434"/>
            <a:ext cx="4319520" cy="2913285"/>
          </a:xfrm>
          <a:custGeom>
            <a:avLst/>
            <a:gdLst/>
            <a:ahLst/>
            <a:cxnLst/>
            <a:rect l="l" t="t" r="r" b="b"/>
            <a:pathLst>
              <a:path w="67697" h="45658" extrusionOk="0">
                <a:moveTo>
                  <a:pt x="16526" y="3066"/>
                </a:moveTo>
                <a:cubicBezTo>
                  <a:pt x="16633" y="3066"/>
                  <a:pt x="16876" y="3187"/>
                  <a:pt x="17148" y="3446"/>
                </a:cubicBezTo>
                <a:lnTo>
                  <a:pt x="17148" y="3420"/>
                </a:lnTo>
                <a:cubicBezTo>
                  <a:pt x="17284" y="3577"/>
                  <a:pt x="17291" y="3625"/>
                  <a:pt x="17238" y="3625"/>
                </a:cubicBezTo>
                <a:cubicBezTo>
                  <a:pt x="17158" y="3625"/>
                  <a:pt x="16943" y="3514"/>
                  <a:pt x="16832" y="3499"/>
                </a:cubicBezTo>
                <a:cubicBezTo>
                  <a:pt x="16455" y="3220"/>
                  <a:pt x="16404" y="3066"/>
                  <a:pt x="16526" y="3066"/>
                </a:cubicBezTo>
                <a:close/>
                <a:moveTo>
                  <a:pt x="20777" y="4366"/>
                </a:moveTo>
                <a:cubicBezTo>
                  <a:pt x="21356" y="4840"/>
                  <a:pt x="21698" y="4971"/>
                  <a:pt x="21619" y="5155"/>
                </a:cubicBezTo>
                <a:cubicBezTo>
                  <a:pt x="21066" y="4682"/>
                  <a:pt x="21014" y="4761"/>
                  <a:pt x="20724" y="4419"/>
                </a:cubicBezTo>
                <a:lnTo>
                  <a:pt x="20777" y="4366"/>
                </a:lnTo>
                <a:close/>
                <a:moveTo>
                  <a:pt x="16727" y="7891"/>
                </a:moveTo>
                <a:lnTo>
                  <a:pt x="16727" y="7891"/>
                </a:lnTo>
                <a:cubicBezTo>
                  <a:pt x="17042" y="8154"/>
                  <a:pt x="17121" y="8154"/>
                  <a:pt x="17463" y="8443"/>
                </a:cubicBezTo>
                <a:cubicBezTo>
                  <a:pt x="17463" y="8527"/>
                  <a:pt x="17442" y="8589"/>
                  <a:pt x="17365" y="8589"/>
                </a:cubicBezTo>
                <a:cubicBezTo>
                  <a:pt x="17321" y="8589"/>
                  <a:pt x="17260" y="8569"/>
                  <a:pt x="17174" y="8522"/>
                </a:cubicBezTo>
                <a:lnTo>
                  <a:pt x="17148" y="8496"/>
                </a:lnTo>
                <a:cubicBezTo>
                  <a:pt x="16569" y="8075"/>
                  <a:pt x="16622" y="7970"/>
                  <a:pt x="16727" y="7891"/>
                </a:cubicBezTo>
                <a:close/>
                <a:moveTo>
                  <a:pt x="3986" y="11963"/>
                </a:moveTo>
                <a:cubicBezTo>
                  <a:pt x="4091" y="11963"/>
                  <a:pt x="4232" y="11988"/>
                  <a:pt x="4326" y="11988"/>
                </a:cubicBezTo>
                <a:cubicBezTo>
                  <a:pt x="4370" y="11988"/>
                  <a:pt x="4403" y="11982"/>
                  <a:pt x="4418" y="11967"/>
                </a:cubicBezTo>
                <a:lnTo>
                  <a:pt x="4418" y="11967"/>
                </a:lnTo>
                <a:cubicBezTo>
                  <a:pt x="5392" y="12730"/>
                  <a:pt x="4024" y="12125"/>
                  <a:pt x="4550" y="12651"/>
                </a:cubicBezTo>
                <a:cubicBezTo>
                  <a:pt x="4453" y="12651"/>
                  <a:pt x="4269" y="12408"/>
                  <a:pt x="4178" y="12408"/>
                </a:cubicBezTo>
                <a:cubicBezTo>
                  <a:pt x="4169" y="12408"/>
                  <a:pt x="4162" y="12410"/>
                  <a:pt x="4155" y="12414"/>
                </a:cubicBezTo>
                <a:cubicBezTo>
                  <a:pt x="3733" y="12034"/>
                  <a:pt x="3808" y="11963"/>
                  <a:pt x="3986" y="11963"/>
                </a:cubicBezTo>
                <a:close/>
                <a:moveTo>
                  <a:pt x="4892" y="12099"/>
                </a:moveTo>
                <a:cubicBezTo>
                  <a:pt x="5050" y="12256"/>
                  <a:pt x="5207" y="12388"/>
                  <a:pt x="5260" y="12388"/>
                </a:cubicBezTo>
                <a:cubicBezTo>
                  <a:pt x="5523" y="12598"/>
                  <a:pt x="5260" y="12546"/>
                  <a:pt x="5602" y="12782"/>
                </a:cubicBezTo>
                <a:cubicBezTo>
                  <a:pt x="5595" y="12784"/>
                  <a:pt x="5588" y="12785"/>
                  <a:pt x="5580" y="12785"/>
                </a:cubicBezTo>
                <a:cubicBezTo>
                  <a:pt x="5460" y="12785"/>
                  <a:pt x="5181" y="12603"/>
                  <a:pt x="4787" y="12283"/>
                </a:cubicBezTo>
                <a:lnTo>
                  <a:pt x="4892" y="12099"/>
                </a:lnTo>
                <a:close/>
                <a:moveTo>
                  <a:pt x="5181" y="9022"/>
                </a:moveTo>
                <a:cubicBezTo>
                  <a:pt x="5313" y="9127"/>
                  <a:pt x="5444" y="9206"/>
                  <a:pt x="5576" y="9258"/>
                </a:cubicBezTo>
                <a:cubicBezTo>
                  <a:pt x="5944" y="9626"/>
                  <a:pt x="6496" y="10100"/>
                  <a:pt x="6365" y="10231"/>
                </a:cubicBezTo>
                <a:cubicBezTo>
                  <a:pt x="6628" y="10389"/>
                  <a:pt x="6891" y="10547"/>
                  <a:pt x="7127" y="10757"/>
                </a:cubicBezTo>
                <a:cubicBezTo>
                  <a:pt x="7067" y="10727"/>
                  <a:pt x="7029" y="10715"/>
                  <a:pt x="7005" y="10715"/>
                </a:cubicBezTo>
                <a:cubicBezTo>
                  <a:pt x="6895" y="10715"/>
                  <a:pt x="7101" y="10976"/>
                  <a:pt x="6979" y="10976"/>
                </a:cubicBezTo>
                <a:cubicBezTo>
                  <a:pt x="6942" y="10976"/>
                  <a:pt x="6875" y="10952"/>
                  <a:pt x="6759" y="10889"/>
                </a:cubicBezTo>
                <a:lnTo>
                  <a:pt x="6759" y="10889"/>
                </a:lnTo>
                <a:cubicBezTo>
                  <a:pt x="6970" y="11126"/>
                  <a:pt x="7206" y="11336"/>
                  <a:pt x="7443" y="11520"/>
                </a:cubicBezTo>
                <a:cubicBezTo>
                  <a:pt x="7048" y="11652"/>
                  <a:pt x="6812" y="11730"/>
                  <a:pt x="6759" y="12178"/>
                </a:cubicBezTo>
                <a:cubicBezTo>
                  <a:pt x="6807" y="12200"/>
                  <a:pt x="6841" y="12209"/>
                  <a:pt x="6867" y="12209"/>
                </a:cubicBezTo>
                <a:cubicBezTo>
                  <a:pt x="6989" y="12209"/>
                  <a:pt x="6906" y="11998"/>
                  <a:pt x="7057" y="11998"/>
                </a:cubicBezTo>
                <a:cubicBezTo>
                  <a:pt x="7136" y="11998"/>
                  <a:pt x="7279" y="12056"/>
                  <a:pt x="7548" y="12230"/>
                </a:cubicBezTo>
                <a:cubicBezTo>
                  <a:pt x="7443" y="12046"/>
                  <a:pt x="7154" y="11757"/>
                  <a:pt x="7338" y="11704"/>
                </a:cubicBezTo>
                <a:lnTo>
                  <a:pt x="7338" y="11704"/>
                </a:lnTo>
                <a:cubicBezTo>
                  <a:pt x="7680" y="11888"/>
                  <a:pt x="7995" y="12099"/>
                  <a:pt x="8285" y="12362"/>
                </a:cubicBezTo>
                <a:cubicBezTo>
                  <a:pt x="8288" y="12383"/>
                  <a:pt x="8280" y="12393"/>
                  <a:pt x="8264" y="12393"/>
                </a:cubicBezTo>
                <a:cubicBezTo>
                  <a:pt x="8167" y="12393"/>
                  <a:pt x="7772" y="12068"/>
                  <a:pt x="7669" y="12068"/>
                </a:cubicBezTo>
                <a:cubicBezTo>
                  <a:pt x="7663" y="12068"/>
                  <a:pt x="7657" y="12070"/>
                  <a:pt x="7653" y="12072"/>
                </a:cubicBezTo>
                <a:cubicBezTo>
                  <a:pt x="7653" y="12174"/>
                  <a:pt x="8092" y="12495"/>
                  <a:pt x="8219" y="12495"/>
                </a:cubicBezTo>
                <a:cubicBezTo>
                  <a:pt x="8224" y="12495"/>
                  <a:pt x="8228" y="12494"/>
                  <a:pt x="8232" y="12493"/>
                </a:cubicBezTo>
                <a:lnTo>
                  <a:pt x="8232" y="12493"/>
                </a:lnTo>
                <a:cubicBezTo>
                  <a:pt x="8337" y="13098"/>
                  <a:pt x="8285" y="13308"/>
                  <a:pt x="7680" y="13335"/>
                </a:cubicBezTo>
                <a:cubicBezTo>
                  <a:pt x="7592" y="13181"/>
                  <a:pt x="7174" y="12753"/>
                  <a:pt x="7314" y="12753"/>
                </a:cubicBezTo>
                <a:cubicBezTo>
                  <a:pt x="7341" y="12753"/>
                  <a:pt x="7391" y="12770"/>
                  <a:pt x="7469" y="12809"/>
                </a:cubicBezTo>
                <a:cubicBezTo>
                  <a:pt x="7053" y="12497"/>
                  <a:pt x="6858" y="12385"/>
                  <a:pt x="6792" y="12385"/>
                </a:cubicBezTo>
                <a:cubicBezTo>
                  <a:pt x="6675" y="12385"/>
                  <a:pt x="6968" y="12738"/>
                  <a:pt x="7154" y="12940"/>
                </a:cubicBezTo>
                <a:cubicBezTo>
                  <a:pt x="6917" y="12756"/>
                  <a:pt x="6312" y="12493"/>
                  <a:pt x="6338" y="12441"/>
                </a:cubicBezTo>
                <a:cubicBezTo>
                  <a:pt x="5760" y="11993"/>
                  <a:pt x="6444" y="12256"/>
                  <a:pt x="6154" y="11862"/>
                </a:cubicBezTo>
                <a:cubicBezTo>
                  <a:pt x="6055" y="11810"/>
                  <a:pt x="5983" y="11789"/>
                  <a:pt x="5933" y="11789"/>
                </a:cubicBezTo>
                <a:cubicBezTo>
                  <a:pt x="5704" y="11789"/>
                  <a:pt x="5893" y="12224"/>
                  <a:pt x="5749" y="12224"/>
                </a:cubicBezTo>
                <a:cubicBezTo>
                  <a:pt x="5731" y="12224"/>
                  <a:pt x="5709" y="12218"/>
                  <a:pt x="5681" y="12204"/>
                </a:cubicBezTo>
                <a:lnTo>
                  <a:pt x="5681" y="12204"/>
                </a:lnTo>
                <a:cubicBezTo>
                  <a:pt x="6154" y="12519"/>
                  <a:pt x="6680" y="12861"/>
                  <a:pt x="6575" y="12967"/>
                </a:cubicBezTo>
                <a:cubicBezTo>
                  <a:pt x="5572" y="12209"/>
                  <a:pt x="5127" y="12041"/>
                  <a:pt x="4854" y="12041"/>
                </a:cubicBezTo>
                <a:cubicBezTo>
                  <a:pt x="4777" y="12041"/>
                  <a:pt x="4713" y="12055"/>
                  <a:pt x="4655" y="12072"/>
                </a:cubicBezTo>
                <a:cubicBezTo>
                  <a:pt x="4418" y="11862"/>
                  <a:pt x="4182" y="11652"/>
                  <a:pt x="3919" y="11467"/>
                </a:cubicBezTo>
                <a:lnTo>
                  <a:pt x="3919" y="11467"/>
                </a:lnTo>
                <a:cubicBezTo>
                  <a:pt x="3945" y="11470"/>
                  <a:pt x="3969" y="11472"/>
                  <a:pt x="3992" y="11472"/>
                </a:cubicBezTo>
                <a:cubicBezTo>
                  <a:pt x="4770" y="11472"/>
                  <a:pt x="4072" y="9804"/>
                  <a:pt x="4813" y="9600"/>
                </a:cubicBezTo>
                <a:cubicBezTo>
                  <a:pt x="5155" y="9837"/>
                  <a:pt x="5181" y="9916"/>
                  <a:pt x="5549" y="10205"/>
                </a:cubicBezTo>
                <a:cubicBezTo>
                  <a:pt x="5549" y="10021"/>
                  <a:pt x="4918" y="9548"/>
                  <a:pt x="4971" y="9390"/>
                </a:cubicBezTo>
                <a:lnTo>
                  <a:pt x="4971" y="9390"/>
                </a:lnTo>
                <a:lnTo>
                  <a:pt x="5707" y="9942"/>
                </a:lnTo>
                <a:cubicBezTo>
                  <a:pt x="5760" y="9889"/>
                  <a:pt x="5523" y="9705"/>
                  <a:pt x="5602" y="9653"/>
                </a:cubicBezTo>
                <a:cubicBezTo>
                  <a:pt x="5549" y="9495"/>
                  <a:pt x="5286" y="9495"/>
                  <a:pt x="5076" y="9206"/>
                </a:cubicBezTo>
                <a:lnTo>
                  <a:pt x="5181" y="9022"/>
                </a:lnTo>
                <a:close/>
                <a:moveTo>
                  <a:pt x="42173" y="24363"/>
                </a:moveTo>
                <a:cubicBezTo>
                  <a:pt x="42239" y="24363"/>
                  <a:pt x="42351" y="24398"/>
                  <a:pt x="42422" y="24433"/>
                </a:cubicBezTo>
                <a:lnTo>
                  <a:pt x="42422" y="24407"/>
                </a:lnTo>
                <a:cubicBezTo>
                  <a:pt x="42659" y="24617"/>
                  <a:pt x="42738" y="24723"/>
                  <a:pt x="42711" y="24828"/>
                </a:cubicBezTo>
                <a:cubicBezTo>
                  <a:pt x="42470" y="24609"/>
                  <a:pt x="42375" y="24590"/>
                  <a:pt x="42335" y="24590"/>
                </a:cubicBezTo>
                <a:cubicBezTo>
                  <a:pt x="42327" y="24590"/>
                  <a:pt x="42321" y="24591"/>
                  <a:pt x="42317" y="24591"/>
                </a:cubicBezTo>
                <a:cubicBezTo>
                  <a:pt x="42084" y="24417"/>
                  <a:pt x="42093" y="24363"/>
                  <a:pt x="42173" y="24363"/>
                </a:cubicBezTo>
                <a:close/>
                <a:moveTo>
                  <a:pt x="15149" y="185"/>
                </a:moveTo>
                <a:cubicBezTo>
                  <a:pt x="15044" y="684"/>
                  <a:pt x="13255" y="1"/>
                  <a:pt x="14097" y="1316"/>
                </a:cubicBezTo>
                <a:cubicBezTo>
                  <a:pt x="13909" y="1220"/>
                  <a:pt x="13778" y="1179"/>
                  <a:pt x="13688" y="1179"/>
                </a:cubicBezTo>
                <a:cubicBezTo>
                  <a:pt x="13163" y="1179"/>
                  <a:pt x="14076" y="2590"/>
                  <a:pt x="13492" y="2657"/>
                </a:cubicBezTo>
                <a:cubicBezTo>
                  <a:pt x="13203" y="2683"/>
                  <a:pt x="13019" y="3130"/>
                  <a:pt x="14176" y="4156"/>
                </a:cubicBezTo>
                <a:cubicBezTo>
                  <a:pt x="13729" y="4577"/>
                  <a:pt x="13965" y="5576"/>
                  <a:pt x="13623" y="6260"/>
                </a:cubicBezTo>
                <a:cubicBezTo>
                  <a:pt x="13212" y="5978"/>
                  <a:pt x="12996" y="5661"/>
                  <a:pt x="12904" y="5661"/>
                </a:cubicBezTo>
                <a:cubicBezTo>
                  <a:pt x="12884" y="5661"/>
                  <a:pt x="12870" y="5675"/>
                  <a:pt x="12861" y="5708"/>
                </a:cubicBezTo>
                <a:cubicBezTo>
                  <a:pt x="13702" y="6655"/>
                  <a:pt x="12834" y="6602"/>
                  <a:pt x="13282" y="7207"/>
                </a:cubicBezTo>
                <a:cubicBezTo>
                  <a:pt x="13808" y="6733"/>
                  <a:pt x="14597" y="6523"/>
                  <a:pt x="14965" y="5918"/>
                </a:cubicBezTo>
                <a:cubicBezTo>
                  <a:pt x="15228" y="6102"/>
                  <a:pt x="15307" y="6102"/>
                  <a:pt x="15570" y="6286"/>
                </a:cubicBezTo>
                <a:cubicBezTo>
                  <a:pt x="15054" y="6351"/>
                  <a:pt x="16556" y="8117"/>
                  <a:pt x="16379" y="8117"/>
                </a:cubicBezTo>
                <a:cubicBezTo>
                  <a:pt x="16339" y="8117"/>
                  <a:pt x="16215" y="8028"/>
                  <a:pt x="15964" y="7812"/>
                </a:cubicBezTo>
                <a:lnTo>
                  <a:pt x="15964" y="7812"/>
                </a:lnTo>
                <a:cubicBezTo>
                  <a:pt x="16009" y="7857"/>
                  <a:pt x="16006" y="7873"/>
                  <a:pt x="15974" y="7873"/>
                </a:cubicBezTo>
                <a:cubicBezTo>
                  <a:pt x="15891" y="7873"/>
                  <a:pt x="15613" y="7763"/>
                  <a:pt x="15470" y="7763"/>
                </a:cubicBezTo>
                <a:cubicBezTo>
                  <a:pt x="15410" y="7763"/>
                  <a:pt x="15373" y="7783"/>
                  <a:pt x="15386" y="7838"/>
                </a:cubicBezTo>
                <a:cubicBezTo>
                  <a:pt x="16080" y="8440"/>
                  <a:pt x="16112" y="8578"/>
                  <a:pt x="15935" y="8578"/>
                </a:cubicBezTo>
                <a:cubicBezTo>
                  <a:pt x="15785" y="8578"/>
                  <a:pt x="15481" y="8477"/>
                  <a:pt x="15306" y="8477"/>
                </a:cubicBezTo>
                <a:cubicBezTo>
                  <a:pt x="15220" y="8477"/>
                  <a:pt x="15165" y="8502"/>
                  <a:pt x="15175" y="8574"/>
                </a:cubicBezTo>
                <a:cubicBezTo>
                  <a:pt x="15675" y="8943"/>
                  <a:pt x="15228" y="8837"/>
                  <a:pt x="15833" y="9258"/>
                </a:cubicBezTo>
                <a:cubicBezTo>
                  <a:pt x="16438" y="9679"/>
                  <a:pt x="16438" y="9521"/>
                  <a:pt x="17042" y="9968"/>
                </a:cubicBezTo>
                <a:cubicBezTo>
                  <a:pt x="18173" y="11204"/>
                  <a:pt x="17148" y="10731"/>
                  <a:pt x="17069" y="11178"/>
                </a:cubicBezTo>
                <a:cubicBezTo>
                  <a:pt x="16885" y="11073"/>
                  <a:pt x="16701" y="10915"/>
                  <a:pt x="16516" y="10757"/>
                </a:cubicBezTo>
                <a:lnTo>
                  <a:pt x="16516" y="10757"/>
                </a:lnTo>
                <a:cubicBezTo>
                  <a:pt x="16566" y="10873"/>
                  <a:pt x="16689" y="11136"/>
                  <a:pt x="16542" y="11136"/>
                </a:cubicBezTo>
                <a:cubicBezTo>
                  <a:pt x="16456" y="11136"/>
                  <a:pt x="16278" y="11046"/>
                  <a:pt x="15938" y="10784"/>
                </a:cubicBezTo>
                <a:cubicBezTo>
                  <a:pt x="15857" y="10631"/>
                  <a:pt x="15847" y="10583"/>
                  <a:pt x="15875" y="10583"/>
                </a:cubicBezTo>
                <a:cubicBezTo>
                  <a:pt x="15926" y="10583"/>
                  <a:pt x="16098" y="10735"/>
                  <a:pt x="16220" y="10735"/>
                </a:cubicBezTo>
                <a:cubicBezTo>
                  <a:pt x="16232" y="10735"/>
                  <a:pt x="16243" y="10734"/>
                  <a:pt x="16253" y="10731"/>
                </a:cubicBezTo>
                <a:cubicBezTo>
                  <a:pt x="15859" y="10337"/>
                  <a:pt x="15412" y="10021"/>
                  <a:pt x="14886" y="9837"/>
                </a:cubicBezTo>
                <a:cubicBezTo>
                  <a:pt x="14597" y="9469"/>
                  <a:pt x="13623" y="8732"/>
                  <a:pt x="13571" y="8443"/>
                </a:cubicBezTo>
                <a:cubicBezTo>
                  <a:pt x="13547" y="8459"/>
                  <a:pt x="13518" y="8468"/>
                  <a:pt x="13483" y="8468"/>
                </a:cubicBezTo>
                <a:cubicBezTo>
                  <a:pt x="13400" y="8468"/>
                  <a:pt x="13281" y="8421"/>
                  <a:pt x="13097" y="8311"/>
                </a:cubicBezTo>
                <a:cubicBezTo>
                  <a:pt x="12703" y="7943"/>
                  <a:pt x="12782" y="7864"/>
                  <a:pt x="12282" y="7444"/>
                </a:cubicBezTo>
                <a:lnTo>
                  <a:pt x="12282" y="7444"/>
                </a:lnTo>
                <a:cubicBezTo>
                  <a:pt x="12364" y="7639"/>
                  <a:pt x="12294" y="7734"/>
                  <a:pt x="12104" y="7734"/>
                </a:cubicBezTo>
                <a:cubicBezTo>
                  <a:pt x="11987" y="7734"/>
                  <a:pt x="11825" y="7698"/>
                  <a:pt x="11625" y="7628"/>
                </a:cubicBezTo>
                <a:lnTo>
                  <a:pt x="11625" y="7628"/>
                </a:lnTo>
                <a:cubicBezTo>
                  <a:pt x="12533" y="8315"/>
                  <a:pt x="12181" y="8338"/>
                  <a:pt x="12023" y="8338"/>
                </a:cubicBezTo>
                <a:cubicBezTo>
                  <a:pt x="12012" y="8338"/>
                  <a:pt x="12002" y="8338"/>
                  <a:pt x="11993" y="8338"/>
                </a:cubicBezTo>
                <a:cubicBezTo>
                  <a:pt x="11568" y="7958"/>
                  <a:pt x="11485" y="7768"/>
                  <a:pt x="11664" y="7768"/>
                </a:cubicBezTo>
                <a:cubicBezTo>
                  <a:pt x="11695" y="7768"/>
                  <a:pt x="11735" y="7774"/>
                  <a:pt x="11782" y="7785"/>
                </a:cubicBezTo>
                <a:cubicBezTo>
                  <a:pt x="10888" y="7207"/>
                  <a:pt x="11625" y="7470"/>
                  <a:pt x="10915" y="6970"/>
                </a:cubicBezTo>
                <a:cubicBezTo>
                  <a:pt x="10908" y="6969"/>
                  <a:pt x="10902" y="6968"/>
                  <a:pt x="10897" y="6968"/>
                </a:cubicBezTo>
                <a:cubicBezTo>
                  <a:pt x="10676" y="6968"/>
                  <a:pt x="11857" y="8282"/>
                  <a:pt x="11489" y="8282"/>
                </a:cubicBezTo>
                <a:cubicBezTo>
                  <a:pt x="11393" y="8282"/>
                  <a:pt x="11193" y="8193"/>
                  <a:pt x="10836" y="7970"/>
                </a:cubicBezTo>
                <a:cubicBezTo>
                  <a:pt x="11335" y="7864"/>
                  <a:pt x="10336" y="7023"/>
                  <a:pt x="10073" y="6523"/>
                </a:cubicBezTo>
                <a:cubicBezTo>
                  <a:pt x="9021" y="5629"/>
                  <a:pt x="8521" y="5340"/>
                  <a:pt x="8206" y="5234"/>
                </a:cubicBezTo>
                <a:lnTo>
                  <a:pt x="8206" y="5234"/>
                </a:lnTo>
                <a:lnTo>
                  <a:pt x="8732" y="5629"/>
                </a:lnTo>
                <a:cubicBezTo>
                  <a:pt x="8740" y="5673"/>
                  <a:pt x="8720" y="5687"/>
                  <a:pt x="8686" y="5687"/>
                </a:cubicBezTo>
                <a:cubicBezTo>
                  <a:pt x="8618" y="5687"/>
                  <a:pt x="8495" y="5629"/>
                  <a:pt x="8442" y="5629"/>
                </a:cubicBezTo>
                <a:cubicBezTo>
                  <a:pt x="8296" y="5507"/>
                  <a:pt x="8150" y="5363"/>
                  <a:pt x="8088" y="5363"/>
                </a:cubicBezTo>
                <a:cubicBezTo>
                  <a:pt x="8083" y="5363"/>
                  <a:pt x="8078" y="5364"/>
                  <a:pt x="8074" y="5366"/>
                </a:cubicBezTo>
                <a:cubicBezTo>
                  <a:pt x="7933" y="5249"/>
                  <a:pt x="7904" y="5215"/>
                  <a:pt x="7928" y="5215"/>
                </a:cubicBezTo>
                <a:cubicBezTo>
                  <a:pt x="7962" y="5215"/>
                  <a:pt x="8114" y="5294"/>
                  <a:pt x="8173" y="5294"/>
                </a:cubicBezTo>
                <a:cubicBezTo>
                  <a:pt x="8199" y="5294"/>
                  <a:pt x="8207" y="5278"/>
                  <a:pt x="8179" y="5234"/>
                </a:cubicBezTo>
                <a:cubicBezTo>
                  <a:pt x="8078" y="5205"/>
                  <a:pt x="7995" y="5198"/>
                  <a:pt x="7917" y="5198"/>
                </a:cubicBezTo>
                <a:cubicBezTo>
                  <a:pt x="7841" y="5198"/>
                  <a:pt x="7769" y="5205"/>
                  <a:pt x="7690" y="5205"/>
                </a:cubicBezTo>
                <a:cubicBezTo>
                  <a:pt x="7553" y="5205"/>
                  <a:pt x="7395" y="5185"/>
                  <a:pt x="7154" y="5077"/>
                </a:cubicBezTo>
                <a:lnTo>
                  <a:pt x="7154" y="5077"/>
                </a:lnTo>
                <a:cubicBezTo>
                  <a:pt x="7206" y="5576"/>
                  <a:pt x="5839" y="5208"/>
                  <a:pt x="6312" y="5944"/>
                </a:cubicBezTo>
                <a:cubicBezTo>
                  <a:pt x="6327" y="5947"/>
                  <a:pt x="6341" y="5948"/>
                  <a:pt x="6354" y="5948"/>
                </a:cubicBezTo>
                <a:cubicBezTo>
                  <a:pt x="6479" y="5948"/>
                  <a:pt x="6511" y="5832"/>
                  <a:pt x="6665" y="5832"/>
                </a:cubicBezTo>
                <a:cubicBezTo>
                  <a:pt x="6800" y="5832"/>
                  <a:pt x="7029" y="5922"/>
                  <a:pt x="7496" y="6260"/>
                </a:cubicBezTo>
                <a:cubicBezTo>
                  <a:pt x="7798" y="6535"/>
                  <a:pt x="7816" y="6602"/>
                  <a:pt x="7746" y="6602"/>
                </a:cubicBezTo>
                <a:cubicBezTo>
                  <a:pt x="7679" y="6602"/>
                  <a:pt x="7530" y="6540"/>
                  <a:pt x="7473" y="6540"/>
                </a:cubicBezTo>
                <a:cubicBezTo>
                  <a:pt x="7419" y="6540"/>
                  <a:pt x="7448" y="6596"/>
                  <a:pt x="7706" y="6812"/>
                </a:cubicBezTo>
                <a:cubicBezTo>
                  <a:pt x="7717" y="6813"/>
                  <a:pt x="7728" y="6814"/>
                  <a:pt x="7737" y="6814"/>
                </a:cubicBezTo>
                <a:cubicBezTo>
                  <a:pt x="7907" y="6814"/>
                  <a:pt x="7855" y="6689"/>
                  <a:pt x="7944" y="6689"/>
                </a:cubicBezTo>
                <a:cubicBezTo>
                  <a:pt x="8005" y="6689"/>
                  <a:pt x="8132" y="6747"/>
                  <a:pt x="8442" y="6944"/>
                </a:cubicBezTo>
                <a:cubicBezTo>
                  <a:pt x="8416" y="6996"/>
                  <a:pt x="8758" y="7233"/>
                  <a:pt x="8784" y="7286"/>
                </a:cubicBezTo>
                <a:cubicBezTo>
                  <a:pt x="8285" y="7207"/>
                  <a:pt x="7811" y="6996"/>
                  <a:pt x="7390" y="6681"/>
                </a:cubicBezTo>
                <a:lnTo>
                  <a:pt x="7390" y="6681"/>
                </a:lnTo>
                <a:cubicBezTo>
                  <a:pt x="7451" y="6726"/>
                  <a:pt x="7467" y="6743"/>
                  <a:pt x="7457" y="6743"/>
                </a:cubicBezTo>
                <a:cubicBezTo>
                  <a:pt x="7432" y="6743"/>
                  <a:pt x="7245" y="6640"/>
                  <a:pt x="7200" y="6640"/>
                </a:cubicBezTo>
                <a:cubicBezTo>
                  <a:pt x="7170" y="6640"/>
                  <a:pt x="7203" y="6686"/>
                  <a:pt x="7390" y="6839"/>
                </a:cubicBezTo>
                <a:cubicBezTo>
                  <a:pt x="7732" y="7023"/>
                  <a:pt x="8074" y="7233"/>
                  <a:pt x="8390" y="7470"/>
                </a:cubicBezTo>
                <a:cubicBezTo>
                  <a:pt x="8407" y="7402"/>
                  <a:pt x="8456" y="7367"/>
                  <a:pt x="8538" y="7367"/>
                </a:cubicBezTo>
                <a:cubicBezTo>
                  <a:pt x="8713" y="7367"/>
                  <a:pt x="9038" y="7525"/>
                  <a:pt x="9521" y="7864"/>
                </a:cubicBezTo>
                <a:cubicBezTo>
                  <a:pt x="10336" y="8864"/>
                  <a:pt x="9126" y="8285"/>
                  <a:pt x="10204" y="9390"/>
                </a:cubicBezTo>
                <a:cubicBezTo>
                  <a:pt x="9994" y="9258"/>
                  <a:pt x="9764" y="9179"/>
                  <a:pt x="9629" y="9179"/>
                </a:cubicBezTo>
                <a:cubicBezTo>
                  <a:pt x="9494" y="9179"/>
                  <a:pt x="9455" y="9258"/>
                  <a:pt x="9626" y="9442"/>
                </a:cubicBezTo>
                <a:cubicBezTo>
                  <a:pt x="9626" y="9427"/>
                  <a:pt x="9635" y="9420"/>
                  <a:pt x="9651" y="9420"/>
                </a:cubicBezTo>
                <a:cubicBezTo>
                  <a:pt x="9722" y="9420"/>
                  <a:pt x="9933" y="9550"/>
                  <a:pt x="10231" y="9784"/>
                </a:cubicBezTo>
                <a:cubicBezTo>
                  <a:pt x="10125" y="9777"/>
                  <a:pt x="10029" y="9773"/>
                  <a:pt x="9940" y="9773"/>
                </a:cubicBezTo>
                <a:cubicBezTo>
                  <a:pt x="9081" y="9773"/>
                  <a:pt x="8969" y="10101"/>
                  <a:pt x="8469" y="10363"/>
                </a:cubicBezTo>
                <a:cubicBezTo>
                  <a:pt x="8022" y="9811"/>
                  <a:pt x="8337" y="9968"/>
                  <a:pt x="8153" y="9600"/>
                </a:cubicBezTo>
                <a:cubicBezTo>
                  <a:pt x="7785" y="9469"/>
                  <a:pt x="7417" y="9311"/>
                  <a:pt x="7075" y="9100"/>
                </a:cubicBezTo>
                <a:cubicBezTo>
                  <a:pt x="6759" y="8627"/>
                  <a:pt x="6365" y="8233"/>
                  <a:pt x="5918" y="7891"/>
                </a:cubicBezTo>
                <a:cubicBezTo>
                  <a:pt x="5918" y="7604"/>
                  <a:pt x="5419" y="7058"/>
                  <a:pt x="5760" y="7058"/>
                </a:cubicBezTo>
                <a:cubicBezTo>
                  <a:pt x="5795" y="7058"/>
                  <a:pt x="5838" y="7063"/>
                  <a:pt x="5891" y="7075"/>
                </a:cubicBezTo>
                <a:cubicBezTo>
                  <a:pt x="5606" y="6894"/>
                  <a:pt x="5451" y="6826"/>
                  <a:pt x="5376" y="6826"/>
                </a:cubicBezTo>
                <a:cubicBezTo>
                  <a:pt x="5222" y="6826"/>
                  <a:pt x="5400" y="7109"/>
                  <a:pt x="5470" y="7286"/>
                </a:cubicBezTo>
                <a:cubicBezTo>
                  <a:pt x="5286" y="7154"/>
                  <a:pt x="5234" y="7154"/>
                  <a:pt x="5076" y="7023"/>
                </a:cubicBezTo>
                <a:cubicBezTo>
                  <a:pt x="4182" y="6102"/>
                  <a:pt x="3314" y="5550"/>
                  <a:pt x="1736" y="4445"/>
                </a:cubicBezTo>
                <a:cubicBezTo>
                  <a:pt x="1262" y="2973"/>
                  <a:pt x="3866" y="4051"/>
                  <a:pt x="3288" y="2473"/>
                </a:cubicBezTo>
                <a:cubicBezTo>
                  <a:pt x="3328" y="2457"/>
                  <a:pt x="3382" y="2451"/>
                  <a:pt x="3444" y="2451"/>
                </a:cubicBezTo>
                <a:cubicBezTo>
                  <a:pt x="3696" y="2451"/>
                  <a:pt x="4093" y="2554"/>
                  <a:pt x="4395" y="2554"/>
                </a:cubicBezTo>
                <a:cubicBezTo>
                  <a:pt x="4641" y="2554"/>
                  <a:pt x="4823" y="2486"/>
                  <a:pt x="4813" y="2236"/>
                </a:cubicBezTo>
                <a:lnTo>
                  <a:pt x="4813" y="2236"/>
                </a:lnTo>
                <a:cubicBezTo>
                  <a:pt x="5260" y="2604"/>
                  <a:pt x="5260" y="2499"/>
                  <a:pt x="5760" y="2920"/>
                </a:cubicBezTo>
                <a:cubicBezTo>
                  <a:pt x="5636" y="2577"/>
                  <a:pt x="5785" y="2456"/>
                  <a:pt x="6064" y="2456"/>
                </a:cubicBezTo>
                <a:cubicBezTo>
                  <a:pt x="6319" y="2456"/>
                  <a:pt x="6684" y="2557"/>
                  <a:pt x="7048" y="2683"/>
                </a:cubicBezTo>
                <a:cubicBezTo>
                  <a:pt x="6584" y="2298"/>
                  <a:pt x="6554" y="2202"/>
                  <a:pt x="6671" y="2202"/>
                </a:cubicBezTo>
                <a:cubicBezTo>
                  <a:pt x="6787" y="2202"/>
                  <a:pt x="7045" y="2295"/>
                  <a:pt x="7171" y="2295"/>
                </a:cubicBezTo>
                <a:cubicBezTo>
                  <a:pt x="7257" y="2295"/>
                  <a:pt x="7280" y="2251"/>
                  <a:pt x="7154" y="2105"/>
                </a:cubicBezTo>
                <a:lnTo>
                  <a:pt x="7154" y="2105"/>
                </a:lnTo>
                <a:cubicBezTo>
                  <a:pt x="7364" y="2210"/>
                  <a:pt x="7548" y="2341"/>
                  <a:pt x="7706" y="2525"/>
                </a:cubicBezTo>
                <a:cubicBezTo>
                  <a:pt x="7429" y="2189"/>
                  <a:pt x="7431" y="2082"/>
                  <a:pt x="7566" y="2082"/>
                </a:cubicBezTo>
                <a:cubicBezTo>
                  <a:pt x="7800" y="2082"/>
                  <a:pt x="8438" y="2407"/>
                  <a:pt x="8709" y="2407"/>
                </a:cubicBezTo>
                <a:cubicBezTo>
                  <a:pt x="8829" y="2407"/>
                  <a:pt x="8877" y="2343"/>
                  <a:pt x="8784" y="2157"/>
                </a:cubicBezTo>
                <a:lnTo>
                  <a:pt x="8784" y="2157"/>
                </a:lnTo>
                <a:cubicBezTo>
                  <a:pt x="8778" y="2159"/>
                  <a:pt x="8771" y="2159"/>
                  <a:pt x="8765" y="2159"/>
                </a:cubicBezTo>
                <a:cubicBezTo>
                  <a:pt x="8551" y="2159"/>
                  <a:pt x="8052" y="1506"/>
                  <a:pt x="7841" y="1506"/>
                </a:cubicBezTo>
                <a:cubicBezTo>
                  <a:pt x="7803" y="1506"/>
                  <a:pt x="7774" y="1527"/>
                  <a:pt x="7759" y="1579"/>
                </a:cubicBezTo>
                <a:cubicBezTo>
                  <a:pt x="8153" y="1973"/>
                  <a:pt x="8521" y="2026"/>
                  <a:pt x="8495" y="2157"/>
                </a:cubicBezTo>
                <a:cubicBezTo>
                  <a:pt x="7390" y="1289"/>
                  <a:pt x="7417" y="1763"/>
                  <a:pt x="6391" y="1105"/>
                </a:cubicBezTo>
                <a:lnTo>
                  <a:pt x="6391" y="1105"/>
                </a:lnTo>
                <a:cubicBezTo>
                  <a:pt x="6886" y="1657"/>
                  <a:pt x="6788" y="1744"/>
                  <a:pt x="6554" y="1744"/>
                </a:cubicBezTo>
                <a:cubicBezTo>
                  <a:pt x="6446" y="1744"/>
                  <a:pt x="6307" y="1725"/>
                  <a:pt x="6186" y="1725"/>
                </a:cubicBezTo>
                <a:cubicBezTo>
                  <a:pt x="6084" y="1725"/>
                  <a:pt x="5994" y="1739"/>
                  <a:pt x="5944" y="1789"/>
                </a:cubicBezTo>
                <a:cubicBezTo>
                  <a:pt x="5662" y="1608"/>
                  <a:pt x="4905" y="1089"/>
                  <a:pt x="4798" y="1089"/>
                </a:cubicBezTo>
                <a:cubicBezTo>
                  <a:pt x="4765" y="1089"/>
                  <a:pt x="4794" y="1139"/>
                  <a:pt x="4918" y="1263"/>
                </a:cubicBezTo>
                <a:cubicBezTo>
                  <a:pt x="4918" y="1237"/>
                  <a:pt x="4928" y="1226"/>
                  <a:pt x="4945" y="1226"/>
                </a:cubicBezTo>
                <a:cubicBezTo>
                  <a:pt x="5067" y="1226"/>
                  <a:pt x="5582" y="1818"/>
                  <a:pt x="5812" y="2026"/>
                </a:cubicBezTo>
                <a:cubicBezTo>
                  <a:pt x="5774" y="2088"/>
                  <a:pt x="5685" y="2109"/>
                  <a:pt x="5571" y="2109"/>
                </a:cubicBezTo>
                <a:cubicBezTo>
                  <a:pt x="5336" y="2109"/>
                  <a:pt x="4994" y="2019"/>
                  <a:pt x="4774" y="2019"/>
                </a:cubicBezTo>
                <a:cubicBezTo>
                  <a:pt x="4740" y="2019"/>
                  <a:pt x="4709" y="2021"/>
                  <a:pt x="4681" y="2026"/>
                </a:cubicBezTo>
                <a:cubicBezTo>
                  <a:pt x="4163" y="1557"/>
                  <a:pt x="4091" y="1472"/>
                  <a:pt x="4189" y="1472"/>
                </a:cubicBezTo>
                <a:cubicBezTo>
                  <a:pt x="4245" y="1472"/>
                  <a:pt x="4356" y="1500"/>
                  <a:pt x="4471" y="1500"/>
                </a:cubicBezTo>
                <a:cubicBezTo>
                  <a:pt x="4077" y="1237"/>
                  <a:pt x="3708" y="947"/>
                  <a:pt x="3340" y="658"/>
                </a:cubicBezTo>
                <a:cubicBezTo>
                  <a:pt x="3331" y="657"/>
                  <a:pt x="3323" y="657"/>
                  <a:pt x="3315" y="657"/>
                </a:cubicBezTo>
                <a:cubicBezTo>
                  <a:pt x="3055" y="657"/>
                  <a:pt x="3581" y="1086"/>
                  <a:pt x="3735" y="1342"/>
                </a:cubicBezTo>
                <a:cubicBezTo>
                  <a:pt x="3320" y="990"/>
                  <a:pt x="3103" y="886"/>
                  <a:pt x="2967" y="886"/>
                </a:cubicBezTo>
                <a:cubicBezTo>
                  <a:pt x="2770" y="886"/>
                  <a:pt x="2744" y="1107"/>
                  <a:pt x="2531" y="1107"/>
                </a:cubicBezTo>
                <a:cubicBezTo>
                  <a:pt x="2464" y="1107"/>
                  <a:pt x="2378" y="1084"/>
                  <a:pt x="2262" y="1026"/>
                </a:cubicBezTo>
                <a:lnTo>
                  <a:pt x="2262" y="1026"/>
                </a:lnTo>
                <a:cubicBezTo>
                  <a:pt x="2683" y="1316"/>
                  <a:pt x="2840" y="1500"/>
                  <a:pt x="2762" y="1552"/>
                </a:cubicBezTo>
                <a:cubicBezTo>
                  <a:pt x="2604" y="1395"/>
                  <a:pt x="2393" y="1237"/>
                  <a:pt x="2209" y="1132"/>
                </a:cubicBezTo>
                <a:cubicBezTo>
                  <a:pt x="1788" y="1868"/>
                  <a:pt x="1973" y="2973"/>
                  <a:pt x="1131" y="3236"/>
                </a:cubicBezTo>
                <a:cubicBezTo>
                  <a:pt x="1420" y="3661"/>
                  <a:pt x="1588" y="4229"/>
                  <a:pt x="1202" y="4229"/>
                </a:cubicBezTo>
                <a:cubicBezTo>
                  <a:pt x="990" y="4229"/>
                  <a:pt x="613" y="4059"/>
                  <a:pt x="0" y="3604"/>
                </a:cubicBezTo>
                <a:lnTo>
                  <a:pt x="0" y="3604"/>
                </a:lnTo>
                <a:cubicBezTo>
                  <a:pt x="79" y="10757"/>
                  <a:pt x="132" y="17911"/>
                  <a:pt x="184" y="25065"/>
                </a:cubicBezTo>
                <a:cubicBezTo>
                  <a:pt x="237" y="31929"/>
                  <a:pt x="263" y="38793"/>
                  <a:pt x="210" y="45657"/>
                </a:cubicBezTo>
                <a:cubicBezTo>
                  <a:pt x="6707" y="45210"/>
                  <a:pt x="13255" y="45289"/>
                  <a:pt x="19751" y="45263"/>
                </a:cubicBezTo>
                <a:lnTo>
                  <a:pt x="55625" y="45131"/>
                </a:lnTo>
                <a:cubicBezTo>
                  <a:pt x="59649" y="45105"/>
                  <a:pt x="63672" y="45105"/>
                  <a:pt x="67696" y="45105"/>
                </a:cubicBezTo>
                <a:cubicBezTo>
                  <a:pt x="67670" y="44553"/>
                  <a:pt x="67670" y="44027"/>
                  <a:pt x="67670" y="43475"/>
                </a:cubicBezTo>
                <a:cubicBezTo>
                  <a:pt x="66618" y="42975"/>
                  <a:pt x="64987" y="41818"/>
                  <a:pt x="63962" y="41344"/>
                </a:cubicBezTo>
                <a:cubicBezTo>
                  <a:pt x="63278" y="40687"/>
                  <a:pt x="62305" y="40240"/>
                  <a:pt x="61542" y="39503"/>
                </a:cubicBezTo>
                <a:cubicBezTo>
                  <a:pt x="61542" y="39541"/>
                  <a:pt x="61525" y="39562"/>
                  <a:pt x="61488" y="39562"/>
                </a:cubicBezTo>
                <a:cubicBezTo>
                  <a:pt x="61423" y="39562"/>
                  <a:pt x="61297" y="39497"/>
                  <a:pt x="61095" y="39345"/>
                </a:cubicBezTo>
                <a:cubicBezTo>
                  <a:pt x="61200" y="39293"/>
                  <a:pt x="61121" y="39188"/>
                  <a:pt x="60806" y="38925"/>
                </a:cubicBezTo>
                <a:lnTo>
                  <a:pt x="60806" y="38925"/>
                </a:lnTo>
                <a:cubicBezTo>
                  <a:pt x="60812" y="38958"/>
                  <a:pt x="60803" y="38973"/>
                  <a:pt x="60781" y="38973"/>
                </a:cubicBezTo>
                <a:cubicBezTo>
                  <a:pt x="60631" y="38973"/>
                  <a:pt x="59905" y="38290"/>
                  <a:pt x="59859" y="38267"/>
                </a:cubicBezTo>
                <a:cubicBezTo>
                  <a:pt x="58386" y="37215"/>
                  <a:pt x="57071" y="36558"/>
                  <a:pt x="55388" y="35295"/>
                </a:cubicBezTo>
                <a:cubicBezTo>
                  <a:pt x="55283" y="35092"/>
                  <a:pt x="55345" y="35023"/>
                  <a:pt x="55490" y="35023"/>
                </a:cubicBezTo>
                <a:cubicBezTo>
                  <a:pt x="55797" y="35023"/>
                  <a:pt x="56477" y="35330"/>
                  <a:pt x="56757" y="35330"/>
                </a:cubicBezTo>
                <a:cubicBezTo>
                  <a:pt x="56910" y="35330"/>
                  <a:pt x="56943" y="35238"/>
                  <a:pt x="56729" y="34953"/>
                </a:cubicBezTo>
                <a:lnTo>
                  <a:pt x="56729" y="34953"/>
                </a:lnTo>
                <a:cubicBezTo>
                  <a:pt x="57308" y="35243"/>
                  <a:pt x="57518" y="35164"/>
                  <a:pt x="58570" y="35953"/>
                </a:cubicBezTo>
                <a:cubicBezTo>
                  <a:pt x="58544" y="36084"/>
                  <a:pt x="58570" y="36242"/>
                  <a:pt x="59175" y="36742"/>
                </a:cubicBezTo>
                <a:cubicBezTo>
                  <a:pt x="59826" y="37006"/>
                  <a:pt x="60429" y="37223"/>
                  <a:pt x="60827" y="37223"/>
                </a:cubicBezTo>
                <a:cubicBezTo>
                  <a:pt x="60944" y="37223"/>
                  <a:pt x="61044" y="37204"/>
                  <a:pt x="61121" y="37163"/>
                </a:cubicBezTo>
                <a:cubicBezTo>
                  <a:pt x="61891" y="37758"/>
                  <a:pt x="62250" y="37897"/>
                  <a:pt x="62484" y="37897"/>
                </a:cubicBezTo>
                <a:cubicBezTo>
                  <a:pt x="62689" y="37897"/>
                  <a:pt x="62798" y="37791"/>
                  <a:pt x="63002" y="37791"/>
                </a:cubicBezTo>
                <a:cubicBezTo>
                  <a:pt x="63059" y="37791"/>
                  <a:pt x="63123" y="37799"/>
                  <a:pt x="63199" y="37820"/>
                </a:cubicBezTo>
                <a:cubicBezTo>
                  <a:pt x="63567" y="38109"/>
                  <a:pt x="63383" y="38083"/>
                  <a:pt x="63909" y="38478"/>
                </a:cubicBezTo>
                <a:cubicBezTo>
                  <a:pt x="63871" y="38100"/>
                  <a:pt x="64186" y="37925"/>
                  <a:pt x="64679" y="37925"/>
                </a:cubicBezTo>
                <a:cubicBezTo>
                  <a:pt x="64872" y="37925"/>
                  <a:pt x="65092" y="37952"/>
                  <a:pt x="65329" y="38004"/>
                </a:cubicBezTo>
                <a:cubicBezTo>
                  <a:pt x="66013" y="38556"/>
                  <a:pt x="66776" y="38925"/>
                  <a:pt x="67617" y="39135"/>
                </a:cubicBezTo>
                <a:lnTo>
                  <a:pt x="67617" y="36978"/>
                </a:lnTo>
                <a:cubicBezTo>
                  <a:pt x="66066" y="35953"/>
                  <a:pt x="64593" y="34848"/>
                  <a:pt x="63173" y="33665"/>
                </a:cubicBezTo>
                <a:cubicBezTo>
                  <a:pt x="63567" y="33375"/>
                  <a:pt x="61437" y="31640"/>
                  <a:pt x="61884" y="31403"/>
                </a:cubicBezTo>
                <a:cubicBezTo>
                  <a:pt x="61095" y="30745"/>
                  <a:pt x="61016" y="30482"/>
                  <a:pt x="60359" y="29904"/>
                </a:cubicBezTo>
                <a:cubicBezTo>
                  <a:pt x="60122" y="29720"/>
                  <a:pt x="59859" y="29562"/>
                  <a:pt x="59596" y="29404"/>
                </a:cubicBezTo>
                <a:cubicBezTo>
                  <a:pt x="59280" y="29141"/>
                  <a:pt x="59017" y="28825"/>
                  <a:pt x="58781" y="28510"/>
                </a:cubicBezTo>
                <a:cubicBezTo>
                  <a:pt x="56493" y="26432"/>
                  <a:pt x="56756" y="27300"/>
                  <a:pt x="54967" y="25827"/>
                </a:cubicBezTo>
                <a:cubicBezTo>
                  <a:pt x="54678" y="25170"/>
                  <a:pt x="55230" y="25012"/>
                  <a:pt x="54494" y="24065"/>
                </a:cubicBezTo>
                <a:cubicBezTo>
                  <a:pt x="54257" y="24065"/>
                  <a:pt x="52995" y="23118"/>
                  <a:pt x="52626" y="22619"/>
                </a:cubicBezTo>
                <a:cubicBezTo>
                  <a:pt x="51943" y="22329"/>
                  <a:pt x="50496" y="21146"/>
                  <a:pt x="49839" y="20909"/>
                </a:cubicBezTo>
                <a:lnTo>
                  <a:pt x="49839" y="20909"/>
                </a:lnTo>
                <a:cubicBezTo>
                  <a:pt x="50549" y="21987"/>
                  <a:pt x="52600" y="23671"/>
                  <a:pt x="53179" y="24723"/>
                </a:cubicBezTo>
                <a:cubicBezTo>
                  <a:pt x="51724" y="23672"/>
                  <a:pt x="50908" y="23420"/>
                  <a:pt x="50371" y="23420"/>
                </a:cubicBezTo>
                <a:cubicBezTo>
                  <a:pt x="49872" y="23420"/>
                  <a:pt x="49614" y="23637"/>
                  <a:pt x="49309" y="23637"/>
                </a:cubicBezTo>
                <a:cubicBezTo>
                  <a:pt x="49259" y="23637"/>
                  <a:pt x="49208" y="23631"/>
                  <a:pt x="49155" y="23618"/>
                </a:cubicBezTo>
                <a:lnTo>
                  <a:pt x="49155" y="23618"/>
                </a:lnTo>
                <a:cubicBezTo>
                  <a:pt x="49365" y="23697"/>
                  <a:pt x="49576" y="23828"/>
                  <a:pt x="49733" y="23986"/>
                </a:cubicBezTo>
                <a:cubicBezTo>
                  <a:pt x="49755" y="24104"/>
                  <a:pt x="49702" y="24143"/>
                  <a:pt x="49616" y="24143"/>
                </a:cubicBezTo>
                <a:cubicBezTo>
                  <a:pt x="49491" y="24143"/>
                  <a:pt x="49295" y="24059"/>
                  <a:pt x="49155" y="24013"/>
                </a:cubicBezTo>
                <a:lnTo>
                  <a:pt x="49155" y="24013"/>
                </a:lnTo>
                <a:cubicBezTo>
                  <a:pt x="49917" y="24591"/>
                  <a:pt x="49365" y="24433"/>
                  <a:pt x="49760" y="24802"/>
                </a:cubicBezTo>
                <a:cubicBezTo>
                  <a:pt x="50049" y="24907"/>
                  <a:pt x="50312" y="25091"/>
                  <a:pt x="50549" y="25301"/>
                </a:cubicBezTo>
                <a:cubicBezTo>
                  <a:pt x="50128" y="25722"/>
                  <a:pt x="51048" y="26906"/>
                  <a:pt x="50969" y="27589"/>
                </a:cubicBezTo>
                <a:cubicBezTo>
                  <a:pt x="51180" y="27773"/>
                  <a:pt x="51495" y="28010"/>
                  <a:pt x="51495" y="28089"/>
                </a:cubicBezTo>
                <a:cubicBezTo>
                  <a:pt x="50864" y="28615"/>
                  <a:pt x="51469" y="29772"/>
                  <a:pt x="51443" y="30693"/>
                </a:cubicBezTo>
                <a:cubicBezTo>
                  <a:pt x="51627" y="30824"/>
                  <a:pt x="51811" y="30982"/>
                  <a:pt x="51969" y="31166"/>
                </a:cubicBezTo>
                <a:cubicBezTo>
                  <a:pt x="51885" y="31124"/>
                  <a:pt x="51796" y="31103"/>
                  <a:pt x="51709" y="31103"/>
                </a:cubicBezTo>
                <a:cubicBezTo>
                  <a:pt x="51578" y="31103"/>
                  <a:pt x="51448" y="31150"/>
                  <a:pt x="51338" y="31245"/>
                </a:cubicBezTo>
                <a:cubicBezTo>
                  <a:pt x="51495" y="31298"/>
                  <a:pt x="51627" y="31403"/>
                  <a:pt x="51732" y="31508"/>
                </a:cubicBezTo>
                <a:cubicBezTo>
                  <a:pt x="51372" y="31665"/>
                  <a:pt x="51431" y="32231"/>
                  <a:pt x="50950" y="32231"/>
                </a:cubicBezTo>
                <a:cubicBezTo>
                  <a:pt x="50623" y="32231"/>
                  <a:pt x="50046" y="31970"/>
                  <a:pt x="48918" y="31140"/>
                </a:cubicBezTo>
                <a:lnTo>
                  <a:pt x="48918" y="31140"/>
                </a:lnTo>
                <a:cubicBezTo>
                  <a:pt x="48997" y="31184"/>
                  <a:pt x="49050" y="31207"/>
                  <a:pt x="49071" y="31207"/>
                </a:cubicBezTo>
                <a:cubicBezTo>
                  <a:pt x="49114" y="31207"/>
                  <a:pt x="49032" y="31114"/>
                  <a:pt x="48787" y="30903"/>
                </a:cubicBezTo>
                <a:cubicBezTo>
                  <a:pt x="48129" y="30666"/>
                  <a:pt x="47524" y="30272"/>
                  <a:pt x="47051" y="29772"/>
                </a:cubicBezTo>
                <a:lnTo>
                  <a:pt x="47051" y="29772"/>
                </a:lnTo>
                <a:cubicBezTo>
                  <a:pt x="47068" y="29825"/>
                  <a:pt x="47051" y="29848"/>
                  <a:pt x="47007" y="29848"/>
                </a:cubicBezTo>
                <a:cubicBezTo>
                  <a:pt x="46788" y="29848"/>
                  <a:pt x="45907" y="29260"/>
                  <a:pt x="45446" y="28799"/>
                </a:cubicBezTo>
                <a:cubicBezTo>
                  <a:pt x="45183" y="28615"/>
                  <a:pt x="44920" y="28431"/>
                  <a:pt x="44684" y="28247"/>
                </a:cubicBezTo>
                <a:cubicBezTo>
                  <a:pt x="44625" y="28240"/>
                  <a:pt x="44585" y="28232"/>
                  <a:pt x="44564" y="28232"/>
                </a:cubicBezTo>
                <a:cubicBezTo>
                  <a:pt x="44508" y="28232"/>
                  <a:pt x="44580" y="28282"/>
                  <a:pt x="44789" y="28510"/>
                </a:cubicBezTo>
                <a:cubicBezTo>
                  <a:pt x="44605" y="28378"/>
                  <a:pt x="44421" y="28247"/>
                  <a:pt x="44210" y="28115"/>
                </a:cubicBezTo>
                <a:cubicBezTo>
                  <a:pt x="44237" y="28063"/>
                  <a:pt x="44316" y="28010"/>
                  <a:pt x="43921" y="27721"/>
                </a:cubicBezTo>
                <a:cubicBezTo>
                  <a:pt x="43921" y="27772"/>
                  <a:pt x="43902" y="27794"/>
                  <a:pt x="43867" y="27794"/>
                </a:cubicBezTo>
                <a:cubicBezTo>
                  <a:pt x="43669" y="27794"/>
                  <a:pt x="42974" y="27077"/>
                  <a:pt x="42527" y="26853"/>
                </a:cubicBezTo>
                <a:lnTo>
                  <a:pt x="42527" y="26853"/>
                </a:lnTo>
                <a:cubicBezTo>
                  <a:pt x="42553" y="27037"/>
                  <a:pt x="43632" y="27826"/>
                  <a:pt x="43290" y="27826"/>
                </a:cubicBezTo>
                <a:cubicBezTo>
                  <a:pt x="42922" y="27432"/>
                  <a:pt x="42580" y="27274"/>
                  <a:pt x="42001" y="26800"/>
                </a:cubicBezTo>
                <a:lnTo>
                  <a:pt x="42001" y="26800"/>
                </a:lnTo>
                <a:cubicBezTo>
                  <a:pt x="42046" y="26815"/>
                  <a:pt x="42215" y="26888"/>
                  <a:pt x="42270" y="26888"/>
                </a:cubicBezTo>
                <a:cubicBezTo>
                  <a:pt x="42313" y="26888"/>
                  <a:pt x="42287" y="26844"/>
                  <a:pt x="42080" y="26695"/>
                </a:cubicBezTo>
                <a:cubicBezTo>
                  <a:pt x="42078" y="26697"/>
                  <a:pt x="42074" y="26699"/>
                  <a:pt x="42069" y="26699"/>
                </a:cubicBezTo>
                <a:cubicBezTo>
                  <a:pt x="41969" y="26699"/>
                  <a:pt x="41358" y="26189"/>
                  <a:pt x="41107" y="26064"/>
                </a:cubicBezTo>
                <a:lnTo>
                  <a:pt x="41107" y="26064"/>
                </a:lnTo>
                <a:cubicBezTo>
                  <a:pt x="41061" y="26087"/>
                  <a:pt x="41076" y="26172"/>
                  <a:pt x="41170" y="26282"/>
                </a:cubicBezTo>
                <a:lnTo>
                  <a:pt x="41170" y="26282"/>
                </a:lnTo>
                <a:cubicBezTo>
                  <a:pt x="40994" y="26094"/>
                  <a:pt x="40924" y="26052"/>
                  <a:pt x="40879" y="26052"/>
                </a:cubicBezTo>
                <a:cubicBezTo>
                  <a:pt x="40842" y="26052"/>
                  <a:pt x="40822" y="26081"/>
                  <a:pt x="40773" y="26081"/>
                </a:cubicBezTo>
                <a:cubicBezTo>
                  <a:pt x="40701" y="26081"/>
                  <a:pt x="40565" y="26017"/>
                  <a:pt x="40213" y="25696"/>
                </a:cubicBezTo>
                <a:lnTo>
                  <a:pt x="40213" y="25696"/>
                </a:lnTo>
                <a:cubicBezTo>
                  <a:pt x="40312" y="25725"/>
                  <a:pt x="40391" y="25738"/>
                  <a:pt x="40453" y="25738"/>
                </a:cubicBezTo>
                <a:cubicBezTo>
                  <a:pt x="40785" y="25738"/>
                  <a:pt x="40623" y="25354"/>
                  <a:pt x="40423" y="24933"/>
                </a:cubicBezTo>
                <a:lnTo>
                  <a:pt x="40423" y="24933"/>
                </a:lnTo>
                <a:cubicBezTo>
                  <a:pt x="41738" y="25827"/>
                  <a:pt x="41528" y="25091"/>
                  <a:pt x="42816" y="25985"/>
                </a:cubicBezTo>
                <a:cubicBezTo>
                  <a:pt x="42895" y="26117"/>
                  <a:pt x="43001" y="26248"/>
                  <a:pt x="43106" y="26380"/>
                </a:cubicBezTo>
                <a:cubicBezTo>
                  <a:pt x="43474" y="26537"/>
                  <a:pt x="43790" y="26748"/>
                  <a:pt x="44131" y="26958"/>
                </a:cubicBezTo>
                <a:cubicBezTo>
                  <a:pt x="44131" y="26904"/>
                  <a:pt x="44163" y="26880"/>
                  <a:pt x="44219" y="26880"/>
                </a:cubicBezTo>
                <a:cubicBezTo>
                  <a:pt x="44688" y="26880"/>
                  <a:pt x="46890" y="28527"/>
                  <a:pt x="47467" y="28527"/>
                </a:cubicBezTo>
                <a:cubicBezTo>
                  <a:pt x="47501" y="28527"/>
                  <a:pt x="47529" y="28521"/>
                  <a:pt x="47550" y="28510"/>
                </a:cubicBezTo>
                <a:cubicBezTo>
                  <a:pt x="46711" y="27829"/>
                  <a:pt x="46654" y="27599"/>
                  <a:pt x="46891" y="27599"/>
                </a:cubicBezTo>
                <a:cubicBezTo>
                  <a:pt x="46929" y="27599"/>
                  <a:pt x="46974" y="27605"/>
                  <a:pt x="47024" y="27616"/>
                </a:cubicBezTo>
                <a:cubicBezTo>
                  <a:pt x="46266" y="27009"/>
                  <a:pt x="46347" y="26956"/>
                  <a:pt x="46516" y="26956"/>
                </a:cubicBezTo>
                <a:cubicBezTo>
                  <a:pt x="46552" y="26956"/>
                  <a:pt x="46593" y="26958"/>
                  <a:pt x="46630" y="26958"/>
                </a:cubicBezTo>
                <a:cubicBezTo>
                  <a:pt x="44868" y="25643"/>
                  <a:pt x="44920" y="25170"/>
                  <a:pt x="43448" y="24170"/>
                </a:cubicBezTo>
                <a:lnTo>
                  <a:pt x="43448" y="24170"/>
                </a:lnTo>
                <a:cubicBezTo>
                  <a:pt x="43532" y="24212"/>
                  <a:pt x="43595" y="24236"/>
                  <a:pt x="43627" y="24236"/>
                </a:cubicBezTo>
                <a:cubicBezTo>
                  <a:pt x="43696" y="24236"/>
                  <a:pt x="43628" y="24131"/>
                  <a:pt x="43342" y="23881"/>
                </a:cubicBezTo>
                <a:cubicBezTo>
                  <a:pt x="43275" y="23832"/>
                  <a:pt x="43236" y="23817"/>
                  <a:pt x="43209" y="23817"/>
                </a:cubicBezTo>
                <a:cubicBezTo>
                  <a:pt x="43168" y="23817"/>
                  <a:pt x="43153" y="23849"/>
                  <a:pt x="43108" y="23849"/>
                </a:cubicBezTo>
                <a:cubicBezTo>
                  <a:pt x="43054" y="23849"/>
                  <a:pt x="42955" y="23802"/>
                  <a:pt x="42711" y="23592"/>
                </a:cubicBezTo>
                <a:cubicBezTo>
                  <a:pt x="42448" y="23355"/>
                  <a:pt x="42606" y="23355"/>
                  <a:pt x="42606" y="23302"/>
                </a:cubicBezTo>
                <a:cubicBezTo>
                  <a:pt x="40686" y="21777"/>
                  <a:pt x="40555" y="22250"/>
                  <a:pt x="39161" y="21330"/>
                </a:cubicBezTo>
                <a:cubicBezTo>
                  <a:pt x="38962" y="20955"/>
                  <a:pt x="39041" y="20833"/>
                  <a:pt x="39252" y="20833"/>
                </a:cubicBezTo>
                <a:cubicBezTo>
                  <a:pt x="39649" y="20833"/>
                  <a:pt x="40515" y="21265"/>
                  <a:pt x="40890" y="21265"/>
                </a:cubicBezTo>
                <a:cubicBezTo>
                  <a:pt x="41029" y="21265"/>
                  <a:pt x="41101" y="21205"/>
                  <a:pt x="41054" y="21041"/>
                </a:cubicBezTo>
                <a:lnTo>
                  <a:pt x="41054" y="21041"/>
                </a:lnTo>
                <a:lnTo>
                  <a:pt x="41764" y="21619"/>
                </a:lnTo>
                <a:cubicBezTo>
                  <a:pt x="41789" y="21623"/>
                  <a:pt x="41810" y="21624"/>
                  <a:pt x="41829" y="21624"/>
                </a:cubicBezTo>
                <a:cubicBezTo>
                  <a:pt x="42528" y="21624"/>
                  <a:pt x="39676" y="19330"/>
                  <a:pt x="40239" y="19279"/>
                </a:cubicBezTo>
                <a:cubicBezTo>
                  <a:pt x="39240" y="18227"/>
                  <a:pt x="38608" y="17332"/>
                  <a:pt x="38345" y="16675"/>
                </a:cubicBezTo>
                <a:cubicBezTo>
                  <a:pt x="38082" y="16517"/>
                  <a:pt x="37925" y="16017"/>
                  <a:pt x="37399" y="15570"/>
                </a:cubicBezTo>
                <a:cubicBezTo>
                  <a:pt x="37767" y="15018"/>
                  <a:pt x="33980" y="12782"/>
                  <a:pt x="32928" y="11783"/>
                </a:cubicBezTo>
                <a:cubicBezTo>
                  <a:pt x="32112" y="11336"/>
                  <a:pt x="31297" y="10836"/>
                  <a:pt x="30534" y="10310"/>
                </a:cubicBezTo>
                <a:cubicBezTo>
                  <a:pt x="30613" y="10179"/>
                  <a:pt x="30271" y="9942"/>
                  <a:pt x="30008" y="9837"/>
                </a:cubicBezTo>
                <a:lnTo>
                  <a:pt x="30114" y="9705"/>
                </a:lnTo>
                <a:cubicBezTo>
                  <a:pt x="28956" y="8785"/>
                  <a:pt x="29009" y="8627"/>
                  <a:pt x="28273" y="8259"/>
                </a:cubicBezTo>
                <a:lnTo>
                  <a:pt x="28273" y="8259"/>
                </a:lnTo>
                <a:cubicBezTo>
                  <a:pt x="28389" y="8541"/>
                  <a:pt x="28326" y="8676"/>
                  <a:pt x="28115" y="8676"/>
                </a:cubicBezTo>
                <a:cubicBezTo>
                  <a:pt x="27758" y="8676"/>
                  <a:pt x="26975" y="8287"/>
                  <a:pt x="25932" y="7575"/>
                </a:cubicBezTo>
                <a:cubicBezTo>
                  <a:pt x="25932" y="7499"/>
                  <a:pt x="25517" y="7179"/>
                  <a:pt x="25604" y="7179"/>
                </a:cubicBezTo>
                <a:cubicBezTo>
                  <a:pt x="25607" y="7179"/>
                  <a:pt x="25611" y="7180"/>
                  <a:pt x="25616" y="7181"/>
                </a:cubicBezTo>
                <a:cubicBezTo>
                  <a:pt x="24827" y="6470"/>
                  <a:pt x="25090" y="6996"/>
                  <a:pt x="24406" y="6470"/>
                </a:cubicBezTo>
                <a:cubicBezTo>
                  <a:pt x="24412" y="6470"/>
                  <a:pt x="24417" y="6470"/>
                  <a:pt x="24422" y="6470"/>
                </a:cubicBezTo>
                <a:cubicBezTo>
                  <a:pt x="24861" y="6470"/>
                  <a:pt x="26253" y="7523"/>
                  <a:pt x="26747" y="7601"/>
                </a:cubicBezTo>
                <a:cubicBezTo>
                  <a:pt x="26221" y="7207"/>
                  <a:pt x="26300" y="7181"/>
                  <a:pt x="25853" y="6839"/>
                </a:cubicBezTo>
                <a:lnTo>
                  <a:pt x="25853" y="6839"/>
                </a:lnTo>
                <a:cubicBezTo>
                  <a:pt x="25774" y="6865"/>
                  <a:pt x="26011" y="7075"/>
                  <a:pt x="25958" y="7102"/>
                </a:cubicBezTo>
                <a:cubicBezTo>
                  <a:pt x="25643" y="6760"/>
                  <a:pt x="25353" y="6733"/>
                  <a:pt x="24801" y="6286"/>
                </a:cubicBezTo>
                <a:cubicBezTo>
                  <a:pt x="24789" y="6330"/>
                  <a:pt x="24761" y="6347"/>
                  <a:pt x="24723" y="6347"/>
                </a:cubicBezTo>
                <a:cubicBezTo>
                  <a:pt x="24598" y="6347"/>
                  <a:pt x="24352" y="6169"/>
                  <a:pt x="24091" y="6129"/>
                </a:cubicBezTo>
                <a:lnTo>
                  <a:pt x="24091" y="6129"/>
                </a:lnTo>
                <a:cubicBezTo>
                  <a:pt x="24311" y="6329"/>
                  <a:pt x="24455" y="6621"/>
                  <a:pt x="24314" y="6621"/>
                </a:cubicBezTo>
                <a:cubicBezTo>
                  <a:pt x="24270" y="6621"/>
                  <a:pt x="24197" y="6592"/>
                  <a:pt x="24091" y="6523"/>
                </a:cubicBezTo>
                <a:cubicBezTo>
                  <a:pt x="24301" y="6365"/>
                  <a:pt x="23539" y="6181"/>
                  <a:pt x="23433" y="5813"/>
                </a:cubicBezTo>
                <a:cubicBezTo>
                  <a:pt x="23376" y="5822"/>
                  <a:pt x="23317" y="5826"/>
                  <a:pt x="23259" y="5826"/>
                </a:cubicBezTo>
                <a:cubicBezTo>
                  <a:pt x="22943" y="5826"/>
                  <a:pt x="22632" y="5713"/>
                  <a:pt x="22460" y="5713"/>
                </a:cubicBezTo>
                <a:cubicBezTo>
                  <a:pt x="22389" y="5713"/>
                  <a:pt x="22342" y="5732"/>
                  <a:pt x="22329" y="5787"/>
                </a:cubicBezTo>
                <a:cubicBezTo>
                  <a:pt x="21961" y="5261"/>
                  <a:pt x="21540" y="4787"/>
                  <a:pt x="21014" y="4419"/>
                </a:cubicBezTo>
                <a:lnTo>
                  <a:pt x="21014" y="4419"/>
                </a:lnTo>
                <a:cubicBezTo>
                  <a:pt x="21023" y="4451"/>
                  <a:pt x="21016" y="4465"/>
                  <a:pt x="20997" y="4465"/>
                </a:cubicBezTo>
                <a:cubicBezTo>
                  <a:pt x="20908" y="4465"/>
                  <a:pt x="20556" y="4164"/>
                  <a:pt x="20383" y="4077"/>
                </a:cubicBezTo>
                <a:cubicBezTo>
                  <a:pt x="20345" y="4086"/>
                  <a:pt x="20303" y="4090"/>
                  <a:pt x="20258" y="4090"/>
                </a:cubicBezTo>
                <a:cubicBezTo>
                  <a:pt x="19578" y="4090"/>
                  <a:pt x="18050" y="3148"/>
                  <a:pt x="17267" y="3148"/>
                </a:cubicBezTo>
                <a:cubicBezTo>
                  <a:pt x="17183" y="3148"/>
                  <a:pt x="17107" y="3159"/>
                  <a:pt x="17042" y="3183"/>
                </a:cubicBezTo>
                <a:cubicBezTo>
                  <a:pt x="16148" y="2236"/>
                  <a:pt x="16964" y="2394"/>
                  <a:pt x="16858" y="1789"/>
                </a:cubicBezTo>
                <a:cubicBezTo>
                  <a:pt x="16332" y="1210"/>
                  <a:pt x="15754" y="684"/>
                  <a:pt x="15149" y="185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33" name="Google Shape;333;p14"/>
          <p:cNvSpPr/>
          <p:nvPr/>
        </p:nvSpPr>
        <p:spPr>
          <a:xfrm>
            <a:off x="-6066" y="0"/>
            <a:ext cx="3214596" cy="2197976"/>
          </a:xfrm>
          <a:custGeom>
            <a:avLst/>
            <a:gdLst/>
            <a:ahLst/>
            <a:cxnLst/>
            <a:rect l="l" t="t" r="r" b="b"/>
            <a:pathLst>
              <a:path w="66776" h="45658" extrusionOk="0">
                <a:moveTo>
                  <a:pt x="11572" y="395"/>
                </a:moveTo>
                <a:cubicBezTo>
                  <a:pt x="12124" y="422"/>
                  <a:pt x="12256" y="474"/>
                  <a:pt x="12203" y="579"/>
                </a:cubicBezTo>
                <a:lnTo>
                  <a:pt x="11572" y="527"/>
                </a:lnTo>
                <a:lnTo>
                  <a:pt x="11572" y="395"/>
                </a:lnTo>
                <a:close/>
                <a:moveTo>
                  <a:pt x="7773" y="423"/>
                </a:moveTo>
                <a:cubicBezTo>
                  <a:pt x="8059" y="423"/>
                  <a:pt x="8507" y="515"/>
                  <a:pt x="8942" y="553"/>
                </a:cubicBezTo>
                <a:cubicBezTo>
                  <a:pt x="8942" y="582"/>
                  <a:pt x="8857" y="593"/>
                  <a:pt x="8728" y="593"/>
                </a:cubicBezTo>
                <a:cubicBezTo>
                  <a:pt x="8380" y="593"/>
                  <a:pt x="7714" y="513"/>
                  <a:pt x="7522" y="474"/>
                </a:cubicBezTo>
                <a:cubicBezTo>
                  <a:pt x="7574" y="437"/>
                  <a:pt x="7661" y="423"/>
                  <a:pt x="7773" y="423"/>
                </a:cubicBezTo>
                <a:close/>
                <a:moveTo>
                  <a:pt x="8732" y="632"/>
                </a:moveTo>
                <a:cubicBezTo>
                  <a:pt x="8968" y="658"/>
                  <a:pt x="8916" y="711"/>
                  <a:pt x="8942" y="764"/>
                </a:cubicBezTo>
                <a:cubicBezTo>
                  <a:pt x="8718" y="733"/>
                  <a:pt x="8588" y="726"/>
                  <a:pt x="8485" y="726"/>
                </a:cubicBezTo>
                <a:cubicBezTo>
                  <a:pt x="8401" y="726"/>
                  <a:pt x="8334" y="731"/>
                  <a:pt x="8247" y="731"/>
                </a:cubicBezTo>
                <a:cubicBezTo>
                  <a:pt x="8165" y="731"/>
                  <a:pt x="8065" y="727"/>
                  <a:pt x="7916" y="711"/>
                </a:cubicBezTo>
                <a:cubicBezTo>
                  <a:pt x="7916" y="606"/>
                  <a:pt x="8495" y="658"/>
                  <a:pt x="8732" y="632"/>
                </a:cubicBezTo>
                <a:close/>
                <a:moveTo>
                  <a:pt x="23355" y="1263"/>
                </a:moveTo>
                <a:lnTo>
                  <a:pt x="23355" y="1263"/>
                </a:lnTo>
                <a:cubicBezTo>
                  <a:pt x="23381" y="1290"/>
                  <a:pt x="23407" y="1316"/>
                  <a:pt x="23381" y="1342"/>
                </a:cubicBezTo>
                <a:cubicBezTo>
                  <a:pt x="23381" y="1316"/>
                  <a:pt x="23381" y="1290"/>
                  <a:pt x="23355" y="1263"/>
                </a:cubicBezTo>
                <a:close/>
                <a:moveTo>
                  <a:pt x="15465" y="2368"/>
                </a:moveTo>
                <a:lnTo>
                  <a:pt x="15465" y="2368"/>
                </a:lnTo>
                <a:cubicBezTo>
                  <a:pt x="16175" y="2447"/>
                  <a:pt x="15806" y="2552"/>
                  <a:pt x="15675" y="2631"/>
                </a:cubicBezTo>
                <a:cubicBezTo>
                  <a:pt x="14912" y="2526"/>
                  <a:pt x="15517" y="2473"/>
                  <a:pt x="15465" y="2368"/>
                </a:cubicBezTo>
                <a:close/>
                <a:moveTo>
                  <a:pt x="50804" y="3962"/>
                </a:moveTo>
                <a:cubicBezTo>
                  <a:pt x="50823" y="3965"/>
                  <a:pt x="50844" y="3969"/>
                  <a:pt x="50864" y="3972"/>
                </a:cubicBezTo>
                <a:cubicBezTo>
                  <a:pt x="50845" y="3968"/>
                  <a:pt x="50825" y="3965"/>
                  <a:pt x="50804" y="3962"/>
                </a:cubicBezTo>
                <a:close/>
                <a:moveTo>
                  <a:pt x="60227" y="3630"/>
                </a:moveTo>
                <a:cubicBezTo>
                  <a:pt x="60306" y="3709"/>
                  <a:pt x="60595" y="3893"/>
                  <a:pt x="60832" y="4051"/>
                </a:cubicBezTo>
                <a:cubicBezTo>
                  <a:pt x="60622" y="3998"/>
                  <a:pt x="60411" y="3972"/>
                  <a:pt x="60227" y="3946"/>
                </a:cubicBezTo>
                <a:cubicBezTo>
                  <a:pt x="60254" y="3841"/>
                  <a:pt x="60175" y="3735"/>
                  <a:pt x="59806" y="3683"/>
                </a:cubicBezTo>
                <a:cubicBezTo>
                  <a:pt x="59859" y="3657"/>
                  <a:pt x="60227" y="3683"/>
                  <a:pt x="60227" y="3630"/>
                </a:cubicBezTo>
                <a:close/>
                <a:moveTo>
                  <a:pt x="14860" y="5445"/>
                </a:moveTo>
                <a:lnTo>
                  <a:pt x="14860" y="5445"/>
                </a:lnTo>
                <a:cubicBezTo>
                  <a:pt x="15333" y="5603"/>
                  <a:pt x="15754" y="5892"/>
                  <a:pt x="16069" y="6287"/>
                </a:cubicBezTo>
                <a:cubicBezTo>
                  <a:pt x="15675" y="6234"/>
                  <a:pt x="16043" y="6129"/>
                  <a:pt x="15254" y="6102"/>
                </a:cubicBezTo>
                <a:cubicBezTo>
                  <a:pt x="15386" y="5866"/>
                  <a:pt x="14912" y="5655"/>
                  <a:pt x="14860" y="5445"/>
                </a:cubicBezTo>
                <a:close/>
                <a:moveTo>
                  <a:pt x="53705" y="6339"/>
                </a:moveTo>
                <a:lnTo>
                  <a:pt x="53705" y="6339"/>
                </a:lnTo>
                <a:cubicBezTo>
                  <a:pt x="54126" y="6365"/>
                  <a:pt x="54099" y="6471"/>
                  <a:pt x="54520" y="6523"/>
                </a:cubicBezTo>
                <a:cubicBezTo>
                  <a:pt x="54441" y="6576"/>
                  <a:pt x="53863" y="6497"/>
                  <a:pt x="54099" y="6628"/>
                </a:cubicBezTo>
                <a:cubicBezTo>
                  <a:pt x="53521" y="6576"/>
                  <a:pt x="53731" y="6444"/>
                  <a:pt x="53705" y="6339"/>
                </a:cubicBezTo>
                <a:close/>
                <a:moveTo>
                  <a:pt x="53915" y="6891"/>
                </a:moveTo>
                <a:cubicBezTo>
                  <a:pt x="54389" y="6944"/>
                  <a:pt x="54757" y="7102"/>
                  <a:pt x="54310" y="7154"/>
                </a:cubicBezTo>
                <a:cubicBezTo>
                  <a:pt x="54020" y="7076"/>
                  <a:pt x="53573" y="6918"/>
                  <a:pt x="53915" y="6891"/>
                </a:cubicBezTo>
                <a:close/>
                <a:moveTo>
                  <a:pt x="53310" y="6681"/>
                </a:moveTo>
                <a:lnTo>
                  <a:pt x="53310" y="6681"/>
                </a:lnTo>
                <a:cubicBezTo>
                  <a:pt x="53363" y="6865"/>
                  <a:pt x="53757" y="7023"/>
                  <a:pt x="53494" y="7207"/>
                </a:cubicBezTo>
                <a:cubicBezTo>
                  <a:pt x="52679" y="7076"/>
                  <a:pt x="53231" y="6813"/>
                  <a:pt x="53310" y="6681"/>
                </a:cubicBezTo>
                <a:close/>
                <a:moveTo>
                  <a:pt x="58076" y="7203"/>
                </a:moveTo>
                <a:cubicBezTo>
                  <a:pt x="58165" y="7203"/>
                  <a:pt x="58269" y="7212"/>
                  <a:pt x="58386" y="7233"/>
                </a:cubicBezTo>
                <a:cubicBezTo>
                  <a:pt x="57939" y="7286"/>
                  <a:pt x="58570" y="7470"/>
                  <a:pt x="58176" y="7496"/>
                </a:cubicBezTo>
                <a:cubicBezTo>
                  <a:pt x="57557" y="7452"/>
                  <a:pt x="57607" y="7203"/>
                  <a:pt x="58076" y="7203"/>
                </a:cubicBezTo>
                <a:close/>
                <a:moveTo>
                  <a:pt x="53705" y="7496"/>
                </a:moveTo>
                <a:cubicBezTo>
                  <a:pt x="54126" y="7602"/>
                  <a:pt x="54441" y="7733"/>
                  <a:pt x="54099" y="7838"/>
                </a:cubicBezTo>
                <a:cubicBezTo>
                  <a:pt x="53652" y="7786"/>
                  <a:pt x="53994" y="7680"/>
                  <a:pt x="53889" y="7628"/>
                </a:cubicBezTo>
                <a:cubicBezTo>
                  <a:pt x="53837" y="7621"/>
                  <a:pt x="53796" y="7618"/>
                  <a:pt x="53765" y="7618"/>
                </a:cubicBezTo>
                <a:cubicBezTo>
                  <a:pt x="53546" y="7618"/>
                  <a:pt x="53797" y="7763"/>
                  <a:pt x="53705" y="7786"/>
                </a:cubicBezTo>
                <a:cubicBezTo>
                  <a:pt x="53074" y="7628"/>
                  <a:pt x="53547" y="7602"/>
                  <a:pt x="53705" y="7496"/>
                </a:cubicBezTo>
                <a:close/>
                <a:moveTo>
                  <a:pt x="13624" y="7838"/>
                </a:moveTo>
                <a:lnTo>
                  <a:pt x="13624" y="7838"/>
                </a:lnTo>
                <a:cubicBezTo>
                  <a:pt x="14348" y="7913"/>
                  <a:pt x="14049" y="8144"/>
                  <a:pt x="13885" y="8144"/>
                </a:cubicBezTo>
                <a:cubicBezTo>
                  <a:pt x="13817" y="8144"/>
                  <a:pt x="13772" y="8104"/>
                  <a:pt x="13834" y="7996"/>
                </a:cubicBezTo>
                <a:cubicBezTo>
                  <a:pt x="13650" y="7943"/>
                  <a:pt x="13597" y="7891"/>
                  <a:pt x="13624" y="7838"/>
                </a:cubicBezTo>
                <a:close/>
                <a:moveTo>
                  <a:pt x="54888" y="8864"/>
                </a:moveTo>
                <a:lnTo>
                  <a:pt x="54888" y="8864"/>
                </a:lnTo>
                <a:cubicBezTo>
                  <a:pt x="55888" y="8995"/>
                  <a:pt x="54836" y="9180"/>
                  <a:pt x="55309" y="9285"/>
                </a:cubicBezTo>
                <a:cubicBezTo>
                  <a:pt x="54520" y="9127"/>
                  <a:pt x="55204" y="9074"/>
                  <a:pt x="54888" y="8864"/>
                </a:cubicBezTo>
                <a:close/>
                <a:moveTo>
                  <a:pt x="54073" y="8943"/>
                </a:moveTo>
                <a:cubicBezTo>
                  <a:pt x="54494" y="9022"/>
                  <a:pt x="54310" y="9258"/>
                  <a:pt x="54073" y="9311"/>
                </a:cubicBezTo>
                <a:cubicBezTo>
                  <a:pt x="53600" y="9258"/>
                  <a:pt x="54205" y="9127"/>
                  <a:pt x="53468" y="9127"/>
                </a:cubicBezTo>
                <a:cubicBezTo>
                  <a:pt x="53679" y="9101"/>
                  <a:pt x="53889" y="9048"/>
                  <a:pt x="54073" y="8943"/>
                </a:cubicBezTo>
                <a:close/>
                <a:moveTo>
                  <a:pt x="53258" y="9337"/>
                </a:moveTo>
                <a:cubicBezTo>
                  <a:pt x="53784" y="9390"/>
                  <a:pt x="54205" y="9548"/>
                  <a:pt x="53863" y="9600"/>
                </a:cubicBezTo>
                <a:cubicBezTo>
                  <a:pt x="53521" y="9521"/>
                  <a:pt x="53179" y="9443"/>
                  <a:pt x="53258" y="9337"/>
                </a:cubicBezTo>
                <a:close/>
                <a:moveTo>
                  <a:pt x="54888" y="9285"/>
                </a:moveTo>
                <a:cubicBezTo>
                  <a:pt x="55178" y="9390"/>
                  <a:pt x="56072" y="9811"/>
                  <a:pt x="54888" y="9811"/>
                </a:cubicBezTo>
                <a:cubicBezTo>
                  <a:pt x="55414" y="9706"/>
                  <a:pt x="54888" y="9469"/>
                  <a:pt x="54888" y="9285"/>
                </a:cubicBezTo>
                <a:close/>
                <a:moveTo>
                  <a:pt x="53468" y="9600"/>
                </a:moveTo>
                <a:cubicBezTo>
                  <a:pt x="53577" y="9647"/>
                  <a:pt x="53814" y="9703"/>
                  <a:pt x="53963" y="9703"/>
                </a:cubicBezTo>
                <a:cubicBezTo>
                  <a:pt x="54066" y="9703"/>
                  <a:pt x="54127" y="9676"/>
                  <a:pt x="54073" y="9600"/>
                </a:cubicBezTo>
                <a:lnTo>
                  <a:pt x="54073" y="9600"/>
                </a:lnTo>
                <a:cubicBezTo>
                  <a:pt x="54415" y="9758"/>
                  <a:pt x="54178" y="9995"/>
                  <a:pt x="54257" y="10205"/>
                </a:cubicBezTo>
                <a:cubicBezTo>
                  <a:pt x="53231" y="10021"/>
                  <a:pt x="54494" y="9837"/>
                  <a:pt x="53258" y="9732"/>
                </a:cubicBezTo>
                <a:cubicBezTo>
                  <a:pt x="53179" y="9627"/>
                  <a:pt x="53389" y="9627"/>
                  <a:pt x="53468" y="9600"/>
                </a:cubicBezTo>
                <a:close/>
                <a:moveTo>
                  <a:pt x="53863" y="10547"/>
                </a:moveTo>
                <a:cubicBezTo>
                  <a:pt x="54231" y="10889"/>
                  <a:pt x="53942" y="11257"/>
                  <a:pt x="54468" y="11783"/>
                </a:cubicBezTo>
                <a:cubicBezTo>
                  <a:pt x="54546" y="11788"/>
                  <a:pt x="54609" y="11790"/>
                  <a:pt x="54659" y="11790"/>
                </a:cubicBezTo>
                <a:cubicBezTo>
                  <a:pt x="55158" y="11790"/>
                  <a:pt x="54336" y="11570"/>
                  <a:pt x="54862" y="11547"/>
                </a:cubicBezTo>
                <a:lnTo>
                  <a:pt x="54862" y="11547"/>
                </a:lnTo>
                <a:cubicBezTo>
                  <a:pt x="55546" y="11625"/>
                  <a:pt x="55204" y="11810"/>
                  <a:pt x="55257" y="11941"/>
                </a:cubicBezTo>
                <a:cubicBezTo>
                  <a:pt x="54520" y="11941"/>
                  <a:pt x="54283" y="11783"/>
                  <a:pt x="53442" y="11757"/>
                </a:cubicBezTo>
                <a:cubicBezTo>
                  <a:pt x="53547" y="11284"/>
                  <a:pt x="52995" y="10915"/>
                  <a:pt x="53863" y="10547"/>
                </a:cubicBezTo>
                <a:close/>
                <a:moveTo>
                  <a:pt x="54862" y="12362"/>
                </a:moveTo>
                <a:lnTo>
                  <a:pt x="54862" y="12362"/>
                </a:lnTo>
                <a:cubicBezTo>
                  <a:pt x="55625" y="12441"/>
                  <a:pt x="55099" y="12599"/>
                  <a:pt x="55257" y="12704"/>
                </a:cubicBezTo>
                <a:cubicBezTo>
                  <a:pt x="54678" y="12572"/>
                  <a:pt x="55020" y="12572"/>
                  <a:pt x="54862" y="12362"/>
                </a:cubicBezTo>
                <a:close/>
                <a:moveTo>
                  <a:pt x="54231" y="12625"/>
                </a:moveTo>
                <a:cubicBezTo>
                  <a:pt x="54520" y="12625"/>
                  <a:pt x="54809" y="12730"/>
                  <a:pt x="55046" y="12914"/>
                </a:cubicBezTo>
                <a:cubicBezTo>
                  <a:pt x="54783" y="12862"/>
                  <a:pt x="54494" y="12809"/>
                  <a:pt x="54231" y="12809"/>
                </a:cubicBezTo>
                <a:lnTo>
                  <a:pt x="54231" y="12783"/>
                </a:lnTo>
                <a:lnTo>
                  <a:pt x="54231" y="12625"/>
                </a:lnTo>
                <a:close/>
                <a:moveTo>
                  <a:pt x="56440" y="13808"/>
                </a:moveTo>
                <a:lnTo>
                  <a:pt x="56440" y="13808"/>
                </a:lnTo>
                <a:cubicBezTo>
                  <a:pt x="56612" y="13833"/>
                  <a:pt x="57059" y="13995"/>
                  <a:pt x="56732" y="13995"/>
                </a:cubicBezTo>
                <a:cubicBezTo>
                  <a:pt x="56709" y="13995"/>
                  <a:pt x="56682" y="13994"/>
                  <a:pt x="56650" y="13992"/>
                </a:cubicBezTo>
                <a:lnTo>
                  <a:pt x="56650" y="13992"/>
                </a:lnTo>
                <a:cubicBezTo>
                  <a:pt x="56650" y="14019"/>
                  <a:pt x="56887" y="14045"/>
                  <a:pt x="57045" y="14071"/>
                </a:cubicBezTo>
                <a:cubicBezTo>
                  <a:pt x="56989" y="14095"/>
                  <a:pt x="56938" y="14105"/>
                  <a:pt x="56880" y="14105"/>
                </a:cubicBezTo>
                <a:cubicBezTo>
                  <a:pt x="56747" y="14105"/>
                  <a:pt x="56577" y="14055"/>
                  <a:pt x="56230" y="14019"/>
                </a:cubicBezTo>
                <a:cubicBezTo>
                  <a:pt x="56072" y="13887"/>
                  <a:pt x="56572" y="13940"/>
                  <a:pt x="56440" y="13808"/>
                </a:cubicBezTo>
                <a:close/>
                <a:moveTo>
                  <a:pt x="56230" y="14177"/>
                </a:moveTo>
                <a:lnTo>
                  <a:pt x="56230" y="14177"/>
                </a:lnTo>
                <a:cubicBezTo>
                  <a:pt x="56364" y="14215"/>
                  <a:pt x="56499" y="14239"/>
                  <a:pt x="56572" y="14239"/>
                </a:cubicBezTo>
                <a:cubicBezTo>
                  <a:pt x="56599" y="14239"/>
                  <a:pt x="56617" y="14236"/>
                  <a:pt x="56624" y="14229"/>
                </a:cubicBezTo>
                <a:cubicBezTo>
                  <a:pt x="57071" y="14255"/>
                  <a:pt x="56729" y="14361"/>
                  <a:pt x="56835" y="14440"/>
                </a:cubicBezTo>
                <a:cubicBezTo>
                  <a:pt x="56466" y="14361"/>
                  <a:pt x="56124" y="14282"/>
                  <a:pt x="56230" y="14177"/>
                </a:cubicBezTo>
                <a:close/>
                <a:moveTo>
                  <a:pt x="58018" y="15307"/>
                </a:moveTo>
                <a:cubicBezTo>
                  <a:pt x="58728" y="15413"/>
                  <a:pt x="57965" y="15465"/>
                  <a:pt x="58439" y="15649"/>
                </a:cubicBezTo>
                <a:cubicBezTo>
                  <a:pt x="57650" y="15570"/>
                  <a:pt x="58176" y="15413"/>
                  <a:pt x="58018" y="15307"/>
                </a:cubicBezTo>
                <a:close/>
                <a:moveTo>
                  <a:pt x="59044" y="15623"/>
                </a:moveTo>
                <a:cubicBezTo>
                  <a:pt x="59294" y="15681"/>
                  <a:pt x="59530" y="15823"/>
                  <a:pt x="59701" y="15823"/>
                </a:cubicBezTo>
                <a:cubicBezTo>
                  <a:pt x="59763" y="15823"/>
                  <a:pt x="59817" y="15804"/>
                  <a:pt x="59859" y="15755"/>
                </a:cubicBezTo>
                <a:cubicBezTo>
                  <a:pt x="60727" y="15886"/>
                  <a:pt x="59938" y="15991"/>
                  <a:pt x="60043" y="16149"/>
                </a:cubicBezTo>
                <a:cubicBezTo>
                  <a:pt x="59675" y="16070"/>
                  <a:pt x="59333" y="15886"/>
                  <a:pt x="59044" y="15623"/>
                </a:cubicBezTo>
                <a:close/>
                <a:moveTo>
                  <a:pt x="58623" y="15939"/>
                </a:moveTo>
                <a:lnTo>
                  <a:pt x="58623" y="15939"/>
                </a:lnTo>
                <a:cubicBezTo>
                  <a:pt x="59239" y="15990"/>
                  <a:pt x="59103" y="16217"/>
                  <a:pt x="58827" y="16252"/>
                </a:cubicBezTo>
                <a:lnTo>
                  <a:pt x="58827" y="16252"/>
                </a:lnTo>
                <a:cubicBezTo>
                  <a:pt x="58469" y="16123"/>
                  <a:pt x="58832" y="16122"/>
                  <a:pt x="58623" y="15939"/>
                </a:cubicBezTo>
                <a:close/>
                <a:moveTo>
                  <a:pt x="64591" y="16138"/>
                </a:moveTo>
                <a:cubicBezTo>
                  <a:pt x="64692" y="16138"/>
                  <a:pt x="64806" y="16141"/>
                  <a:pt x="64935" y="16149"/>
                </a:cubicBezTo>
                <a:lnTo>
                  <a:pt x="64909" y="16149"/>
                </a:lnTo>
                <a:cubicBezTo>
                  <a:pt x="64751" y="16219"/>
                  <a:pt x="64593" y="16301"/>
                  <a:pt x="64155" y="16301"/>
                </a:cubicBezTo>
                <a:cubicBezTo>
                  <a:pt x="63936" y="16301"/>
                  <a:pt x="63646" y="16281"/>
                  <a:pt x="63252" y="16228"/>
                </a:cubicBezTo>
                <a:lnTo>
                  <a:pt x="63252" y="16228"/>
                </a:lnTo>
                <a:cubicBezTo>
                  <a:pt x="63303" y="16230"/>
                  <a:pt x="63351" y="16231"/>
                  <a:pt x="63396" y="16231"/>
                </a:cubicBezTo>
                <a:cubicBezTo>
                  <a:pt x="63850" y="16231"/>
                  <a:pt x="64046" y="16138"/>
                  <a:pt x="64591" y="16138"/>
                </a:cubicBezTo>
                <a:close/>
                <a:moveTo>
                  <a:pt x="63462" y="16333"/>
                </a:moveTo>
                <a:cubicBezTo>
                  <a:pt x="64223" y="16400"/>
                  <a:pt x="64336" y="16677"/>
                  <a:pt x="63819" y="16677"/>
                </a:cubicBezTo>
                <a:cubicBezTo>
                  <a:pt x="63728" y="16677"/>
                  <a:pt x="63618" y="16668"/>
                  <a:pt x="63488" y="16649"/>
                </a:cubicBezTo>
                <a:lnTo>
                  <a:pt x="63462" y="16622"/>
                </a:lnTo>
                <a:cubicBezTo>
                  <a:pt x="63620" y="16491"/>
                  <a:pt x="63015" y="16386"/>
                  <a:pt x="63462" y="16333"/>
                </a:cubicBezTo>
                <a:close/>
                <a:moveTo>
                  <a:pt x="60622" y="16754"/>
                </a:moveTo>
                <a:lnTo>
                  <a:pt x="60622" y="16780"/>
                </a:lnTo>
                <a:cubicBezTo>
                  <a:pt x="61227" y="16833"/>
                  <a:pt x="61332" y="16991"/>
                  <a:pt x="61043" y="17017"/>
                </a:cubicBezTo>
                <a:cubicBezTo>
                  <a:pt x="60727" y="16938"/>
                  <a:pt x="60595" y="16859"/>
                  <a:pt x="60622" y="16754"/>
                </a:cubicBezTo>
                <a:close/>
                <a:moveTo>
                  <a:pt x="61753" y="17474"/>
                </a:moveTo>
                <a:cubicBezTo>
                  <a:pt x="61825" y="17474"/>
                  <a:pt x="61919" y="17479"/>
                  <a:pt x="62042" y="17490"/>
                </a:cubicBezTo>
                <a:cubicBezTo>
                  <a:pt x="61858" y="17622"/>
                  <a:pt x="61989" y="17622"/>
                  <a:pt x="62042" y="17806"/>
                </a:cubicBezTo>
                <a:cubicBezTo>
                  <a:pt x="61674" y="17806"/>
                  <a:pt x="60832" y="17674"/>
                  <a:pt x="61016" y="17543"/>
                </a:cubicBezTo>
                <a:lnTo>
                  <a:pt x="61016" y="17543"/>
                </a:lnTo>
                <a:lnTo>
                  <a:pt x="61016" y="17569"/>
                </a:lnTo>
                <a:cubicBezTo>
                  <a:pt x="61299" y="17631"/>
                  <a:pt x="61444" y="17653"/>
                  <a:pt x="61514" y="17653"/>
                </a:cubicBezTo>
                <a:cubicBezTo>
                  <a:pt x="61712" y="17653"/>
                  <a:pt x="61321" y="17474"/>
                  <a:pt x="61753" y="17474"/>
                </a:cubicBezTo>
                <a:close/>
                <a:moveTo>
                  <a:pt x="62191" y="17747"/>
                </a:moveTo>
                <a:lnTo>
                  <a:pt x="62191" y="17747"/>
                </a:lnTo>
                <a:cubicBezTo>
                  <a:pt x="62114" y="17981"/>
                  <a:pt x="62901" y="18284"/>
                  <a:pt x="62594" y="18437"/>
                </a:cubicBezTo>
                <a:cubicBezTo>
                  <a:pt x="61963" y="18411"/>
                  <a:pt x="61989" y="18306"/>
                  <a:pt x="61358" y="18279"/>
                </a:cubicBezTo>
                <a:cubicBezTo>
                  <a:pt x="61696" y="18258"/>
                  <a:pt x="61492" y="18085"/>
                  <a:pt x="61832" y="18085"/>
                </a:cubicBezTo>
                <a:cubicBezTo>
                  <a:pt x="61916" y="18085"/>
                  <a:pt x="62033" y="18095"/>
                  <a:pt x="62200" y="18122"/>
                </a:cubicBezTo>
                <a:cubicBezTo>
                  <a:pt x="61526" y="17997"/>
                  <a:pt x="62108" y="17872"/>
                  <a:pt x="62191" y="17747"/>
                </a:cubicBezTo>
                <a:close/>
                <a:moveTo>
                  <a:pt x="65848" y="18652"/>
                </a:moveTo>
                <a:cubicBezTo>
                  <a:pt x="66425" y="18805"/>
                  <a:pt x="66011" y="18806"/>
                  <a:pt x="65829" y="18911"/>
                </a:cubicBezTo>
                <a:cubicBezTo>
                  <a:pt x="65286" y="18755"/>
                  <a:pt x="65685" y="18753"/>
                  <a:pt x="65848" y="18652"/>
                </a:cubicBezTo>
                <a:close/>
                <a:moveTo>
                  <a:pt x="65932" y="19118"/>
                </a:moveTo>
                <a:cubicBezTo>
                  <a:pt x="65997" y="19118"/>
                  <a:pt x="66090" y="19127"/>
                  <a:pt x="66224" y="19147"/>
                </a:cubicBezTo>
                <a:cubicBezTo>
                  <a:pt x="65987" y="19200"/>
                  <a:pt x="66040" y="19331"/>
                  <a:pt x="66040" y="19437"/>
                </a:cubicBezTo>
                <a:lnTo>
                  <a:pt x="66013" y="19410"/>
                </a:lnTo>
                <a:cubicBezTo>
                  <a:pt x="65908" y="19384"/>
                  <a:pt x="65803" y="19371"/>
                  <a:pt x="65701" y="19371"/>
                </a:cubicBezTo>
                <a:cubicBezTo>
                  <a:pt x="65599" y="19371"/>
                  <a:pt x="65500" y="19384"/>
                  <a:pt x="65408" y="19410"/>
                </a:cubicBezTo>
                <a:cubicBezTo>
                  <a:pt x="64961" y="19358"/>
                  <a:pt x="64961" y="19279"/>
                  <a:pt x="65014" y="19174"/>
                </a:cubicBezTo>
                <a:lnTo>
                  <a:pt x="65014" y="19174"/>
                </a:lnTo>
                <a:cubicBezTo>
                  <a:pt x="65408" y="19279"/>
                  <a:pt x="65408" y="19174"/>
                  <a:pt x="65803" y="19305"/>
                </a:cubicBezTo>
                <a:cubicBezTo>
                  <a:pt x="65887" y="19263"/>
                  <a:pt x="65666" y="19118"/>
                  <a:pt x="65932" y="19118"/>
                </a:cubicBezTo>
                <a:close/>
                <a:moveTo>
                  <a:pt x="61690" y="21045"/>
                </a:moveTo>
                <a:cubicBezTo>
                  <a:pt x="62371" y="21226"/>
                  <a:pt x="61576" y="21279"/>
                  <a:pt x="62489" y="21462"/>
                </a:cubicBezTo>
                <a:cubicBezTo>
                  <a:pt x="62331" y="21646"/>
                  <a:pt x="61884" y="21646"/>
                  <a:pt x="62463" y="21882"/>
                </a:cubicBezTo>
                <a:lnTo>
                  <a:pt x="61437" y="21751"/>
                </a:lnTo>
                <a:cubicBezTo>
                  <a:pt x="61724" y="21568"/>
                  <a:pt x="61260" y="21230"/>
                  <a:pt x="61690" y="21045"/>
                </a:cubicBezTo>
                <a:close/>
                <a:moveTo>
                  <a:pt x="58807" y="21619"/>
                </a:moveTo>
                <a:lnTo>
                  <a:pt x="58807" y="21619"/>
                </a:lnTo>
                <a:cubicBezTo>
                  <a:pt x="58930" y="21650"/>
                  <a:pt x="59054" y="21663"/>
                  <a:pt x="59177" y="21663"/>
                </a:cubicBezTo>
                <a:cubicBezTo>
                  <a:pt x="59264" y="21663"/>
                  <a:pt x="59351" y="21657"/>
                  <a:pt x="59438" y="21646"/>
                </a:cubicBezTo>
                <a:cubicBezTo>
                  <a:pt x="60017" y="21698"/>
                  <a:pt x="59912" y="21909"/>
                  <a:pt x="59622" y="21935"/>
                </a:cubicBezTo>
                <a:cubicBezTo>
                  <a:pt x="59070" y="21856"/>
                  <a:pt x="58833" y="21751"/>
                  <a:pt x="58807" y="21619"/>
                </a:cubicBezTo>
                <a:close/>
                <a:moveTo>
                  <a:pt x="59017" y="21935"/>
                </a:moveTo>
                <a:lnTo>
                  <a:pt x="59017" y="21935"/>
                </a:lnTo>
                <a:cubicBezTo>
                  <a:pt x="59754" y="22067"/>
                  <a:pt x="58965" y="22093"/>
                  <a:pt x="59202" y="22277"/>
                </a:cubicBezTo>
                <a:cubicBezTo>
                  <a:pt x="59017" y="22251"/>
                  <a:pt x="58912" y="22251"/>
                  <a:pt x="58804" y="22251"/>
                </a:cubicBezTo>
                <a:cubicBezTo>
                  <a:pt x="58695" y="22251"/>
                  <a:pt x="58583" y="22251"/>
                  <a:pt x="58386" y="22224"/>
                </a:cubicBezTo>
                <a:cubicBezTo>
                  <a:pt x="58570" y="22067"/>
                  <a:pt x="58781" y="21961"/>
                  <a:pt x="59017" y="21935"/>
                </a:cubicBezTo>
                <a:close/>
                <a:moveTo>
                  <a:pt x="61632" y="22860"/>
                </a:moveTo>
                <a:lnTo>
                  <a:pt x="62200" y="22934"/>
                </a:lnTo>
                <a:lnTo>
                  <a:pt x="62200" y="23119"/>
                </a:lnTo>
                <a:cubicBezTo>
                  <a:pt x="61607" y="23067"/>
                  <a:pt x="61797" y="22940"/>
                  <a:pt x="61632" y="22860"/>
                </a:cubicBezTo>
                <a:close/>
                <a:moveTo>
                  <a:pt x="62042" y="21856"/>
                </a:moveTo>
                <a:cubicBezTo>
                  <a:pt x="63041" y="22119"/>
                  <a:pt x="62936" y="22408"/>
                  <a:pt x="62200" y="22461"/>
                </a:cubicBezTo>
                <a:cubicBezTo>
                  <a:pt x="63199" y="22750"/>
                  <a:pt x="63883" y="22987"/>
                  <a:pt x="63015" y="23197"/>
                </a:cubicBezTo>
                <a:lnTo>
                  <a:pt x="62989" y="23171"/>
                </a:lnTo>
                <a:cubicBezTo>
                  <a:pt x="62410" y="22987"/>
                  <a:pt x="63173" y="22803"/>
                  <a:pt x="61595" y="22566"/>
                </a:cubicBezTo>
                <a:cubicBezTo>
                  <a:pt x="61937" y="22277"/>
                  <a:pt x="61621" y="21961"/>
                  <a:pt x="62042" y="21856"/>
                </a:cubicBezTo>
                <a:close/>
                <a:moveTo>
                  <a:pt x="64646" y="23013"/>
                </a:moveTo>
                <a:cubicBezTo>
                  <a:pt x="65093" y="23092"/>
                  <a:pt x="64725" y="23197"/>
                  <a:pt x="64830" y="23276"/>
                </a:cubicBezTo>
                <a:cubicBezTo>
                  <a:pt x="64689" y="23232"/>
                  <a:pt x="64596" y="23215"/>
                  <a:pt x="64535" y="23215"/>
                </a:cubicBezTo>
                <a:cubicBezTo>
                  <a:pt x="64412" y="23215"/>
                  <a:pt x="64418" y="23285"/>
                  <a:pt x="64435" y="23355"/>
                </a:cubicBezTo>
                <a:cubicBezTo>
                  <a:pt x="63620" y="23224"/>
                  <a:pt x="64567" y="23145"/>
                  <a:pt x="64672" y="23040"/>
                </a:cubicBezTo>
                <a:lnTo>
                  <a:pt x="64646" y="23013"/>
                </a:lnTo>
                <a:close/>
                <a:moveTo>
                  <a:pt x="64458" y="24391"/>
                </a:moveTo>
                <a:cubicBezTo>
                  <a:pt x="64657" y="24391"/>
                  <a:pt x="64865" y="24397"/>
                  <a:pt x="65000" y="24406"/>
                </a:cubicBezTo>
                <a:lnTo>
                  <a:pt x="65000" y="24406"/>
                </a:lnTo>
                <a:cubicBezTo>
                  <a:pt x="65094" y="24542"/>
                  <a:pt x="65519" y="24569"/>
                  <a:pt x="65172" y="24644"/>
                </a:cubicBezTo>
                <a:cubicBezTo>
                  <a:pt x="64882" y="24618"/>
                  <a:pt x="65014" y="24539"/>
                  <a:pt x="64961" y="24460"/>
                </a:cubicBezTo>
                <a:cubicBezTo>
                  <a:pt x="64929" y="24456"/>
                  <a:pt x="64902" y="24455"/>
                  <a:pt x="64881" y="24455"/>
                </a:cubicBezTo>
                <a:cubicBezTo>
                  <a:pt x="64744" y="24455"/>
                  <a:pt x="64800" y="24520"/>
                  <a:pt x="64777" y="24565"/>
                </a:cubicBezTo>
                <a:cubicBezTo>
                  <a:pt x="64462" y="24565"/>
                  <a:pt x="64230" y="24430"/>
                  <a:pt x="64069" y="24430"/>
                </a:cubicBezTo>
                <a:cubicBezTo>
                  <a:pt x="64029" y="24430"/>
                  <a:pt x="63993" y="24439"/>
                  <a:pt x="63962" y="24460"/>
                </a:cubicBezTo>
                <a:cubicBezTo>
                  <a:pt x="63778" y="24410"/>
                  <a:pt x="64102" y="24391"/>
                  <a:pt x="64458" y="24391"/>
                </a:cubicBezTo>
                <a:close/>
                <a:moveTo>
                  <a:pt x="63304" y="24933"/>
                </a:moveTo>
                <a:cubicBezTo>
                  <a:pt x="63495" y="24981"/>
                  <a:pt x="63685" y="25028"/>
                  <a:pt x="63894" y="25056"/>
                </a:cubicBezTo>
                <a:lnTo>
                  <a:pt x="63894" y="25056"/>
                </a:lnTo>
                <a:cubicBezTo>
                  <a:pt x="63848" y="25071"/>
                  <a:pt x="63781" y="25078"/>
                  <a:pt x="63715" y="25078"/>
                </a:cubicBezTo>
                <a:cubicBezTo>
                  <a:pt x="63627" y="25078"/>
                  <a:pt x="63541" y="25065"/>
                  <a:pt x="63515" y="25038"/>
                </a:cubicBezTo>
                <a:cubicBezTo>
                  <a:pt x="63423" y="25052"/>
                  <a:pt x="63324" y="25058"/>
                  <a:pt x="63222" y="25058"/>
                </a:cubicBezTo>
                <a:cubicBezTo>
                  <a:pt x="63120" y="25058"/>
                  <a:pt x="63015" y="25052"/>
                  <a:pt x="62910" y="25038"/>
                </a:cubicBezTo>
                <a:cubicBezTo>
                  <a:pt x="63041" y="25012"/>
                  <a:pt x="63173" y="25012"/>
                  <a:pt x="62910" y="24960"/>
                </a:cubicBezTo>
                <a:cubicBezTo>
                  <a:pt x="62922" y="24954"/>
                  <a:pt x="62949" y="24952"/>
                  <a:pt x="62983" y="24952"/>
                </a:cubicBezTo>
                <a:cubicBezTo>
                  <a:pt x="63044" y="24952"/>
                  <a:pt x="63129" y="24958"/>
                  <a:pt x="63196" y="24958"/>
                </a:cubicBezTo>
                <a:cubicBezTo>
                  <a:pt x="63258" y="24958"/>
                  <a:pt x="63304" y="24953"/>
                  <a:pt x="63304" y="24933"/>
                </a:cubicBezTo>
                <a:close/>
                <a:moveTo>
                  <a:pt x="62726" y="25091"/>
                </a:moveTo>
                <a:cubicBezTo>
                  <a:pt x="63147" y="25091"/>
                  <a:pt x="64120" y="25170"/>
                  <a:pt x="64146" y="25328"/>
                </a:cubicBezTo>
                <a:cubicBezTo>
                  <a:pt x="63646" y="25301"/>
                  <a:pt x="63173" y="25223"/>
                  <a:pt x="62726" y="25091"/>
                </a:cubicBezTo>
                <a:close/>
                <a:moveTo>
                  <a:pt x="58623" y="25722"/>
                </a:moveTo>
                <a:lnTo>
                  <a:pt x="59228" y="25801"/>
                </a:lnTo>
                <a:cubicBezTo>
                  <a:pt x="59254" y="25906"/>
                  <a:pt x="59254" y="25985"/>
                  <a:pt x="59017" y="26012"/>
                </a:cubicBezTo>
                <a:cubicBezTo>
                  <a:pt x="58491" y="25933"/>
                  <a:pt x="58623" y="25827"/>
                  <a:pt x="58623" y="25722"/>
                </a:cubicBezTo>
                <a:close/>
                <a:moveTo>
                  <a:pt x="59202" y="26090"/>
                </a:moveTo>
                <a:lnTo>
                  <a:pt x="59806" y="26169"/>
                </a:lnTo>
                <a:cubicBezTo>
                  <a:pt x="59751" y="26206"/>
                  <a:pt x="59735" y="26255"/>
                  <a:pt x="59552" y="26255"/>
                </a:cubicBezTo>
                <a:cubicBezTo>
                  <a:pt x="59473" y="26255"/>
                  <a:pt x="59361" y="26246"/>
                  <a:pt x="59202" y="26222"/>
                </a:cubicBezTo>
                <a:lnTo>
                  <a:pt x="59202" y="26090"/>
                </a:lnTo>
                <a:close/>
                <a:moveTo>
                  <a:pt x="57239" y="25122"/>
                </a:moveTo>
                <a:cubicBezTo>
                  <a:pt x="58173" y="25543"/>
                  <a:pt x="57757" y="26197"/>
                  <a:pt x="58176" y="26538"/>
                </a:cubicBezTo>
                <a:cubicBezTo>
                  <a:pt x="56944" y="26230"/>
                  <a:pt x="57365" y="25546"/>
                  <a:pt x="57239" y="25122"/>
                </a:cubicBezTo>
                <a:close/>
                <a:moveTo>
                  <a:pt x="61805" y="26669"/>
                </a:moveTo>
                <a:lnTo>
                  <a:pt x="61805" y="26669"/>
                </a:lnTo>
                <a:cubicBezTo>
                  <a:pt x="61954" y="26688"/>
                  <a:pt x="62103" y="26706"/>
                  <a:pt x="62242" y="26706"/>
                </a:cubicBezTo>
                <a:cubicBezTo>
                  <a:pt x="62300" y="26706"/>
                  <a:pt x="62356" y="26703"/>
                  <a:pt x="62410" y="26695"/>
                </a:cubicBezTo>
                <a:cubicBezTo>
                  <a:pt x="62647" y="26748"/>
                  <a:pt x="62542" y="26748"/>
                  <a:pt x="62410" y="26748"/>
                </a:cubicBezTo>
                <a:cubicBezTo>
                  <a:pt x="62714" y="26832"/>
                  <a:pt x="62769" y="26857"/>
                  <a:pt x="62707" y="26857"/>
                </a:cubicBezTo>
                <a:cubicBezTo>
                  <a:pt x="62619" y="26857"/>
                  <a:pt x="62294" y="26806"/>
                  <a:pt x="62120" y="26806"/>
                </a:cubicBezTo>
                <a:cubicBezTo>
                  <a:pt x="62036" y="26806"/>
                  <a:pt x="61987" y="26818"/>
                  <a:pt x="62016" y="26853"/>
                </a:cubicBezTo>
                <a:cubicBezTo>
                  <a:pt x="61726" y="26801"/>
                  <a:pt x="61832" y="26722"/>
                  <a:pt x="61805" y="26669"/>
                </a:cubicBezTo>
                <a:close/>
                <a:moveTo>
                  <a:pt x="58150" y="26879"/>
                </a:moveTo>
                <a:lnTo>
                  <a:pt x="58150" y="26879"/>
                </a:lnTo>
                <a:cubicBezTo>
                  <a:pt x="58833" y="26985"/>
                  <a:pt x="58491" y="27142"/>
                  <a:pt x="58728" y="27274"/>
                </a:cubicBezTo>
                <a:cubicBezTo>
                  <a:pt x="57808" y="27090"/>
                  <a:pt x="58518" y="27064"/>
                  <a:pt x="58150" y="26879"/>
                </a:cubicBezTo>
                <a:close/>
                <a:moveTo>
                  <a:pt x="62774" y="27559"/>
                </a:moveTo>
                <a:cubicBezTo>
                  <a:pt x="62784" y="27560"/>
                  <a:pt x="62794" y="27562"/>
                  <a:pt x="62805" y="27563"/>
                </a:cubicBezTo>
                <a:cubicBezTo>
                  <a:pt x="62794" y="27562"/>
                  <a:pt x="62784" y="27560"/>
                  <a:pt x="62774" y="27559"/>
                </a:cubicBezTo>
                <a:close/>
                <a:moveTo>
                  <a:pt x="49865" y="29115"/>
                </a:moveTo>
                <a:cubicBezTo>
                  <a:pt x="50312" y="29194"/>
                  <a:pt x="49918" y="29325"/>
                  <a:pt x="50049" y="29457"/>
                </a:cubicBezTo>
                <a:cubicBezTo>
                  <a:pt x="49050" y="29246"/>
                  <a:pt x="49786" y="29273"/>
                  <a:pt x="49865" y="29115"/>
                </a:cubicBezTo>
                <a:close/>
                <a:moveTo>
                  <a:pt x="47998" y="29641"/>
                </a:moveTo>
                <a:cubicBezTo>
                  <a:pt x="48892" y="29772"/>
                  <a:pt x="47893" y="29746"/>
                  <a:pt x="48182" y="29904"/>
                </a:cubicBezTo>
                <a:cubicBezTo>
                  <a:pt x="47682" y="29772"/>
                  <a:pt x="47814" y="29720"/>
                  <a:pt x="47971" y="29641"/>
                </a:cubicBezTo>
                <a:close/>
                <a:moveTo>
                  <a:pt x="41712" y="29141"/>
                </a:moveTo>
                <a:lnTo>
                  <a:pt x="41712" y="29141"/>
                </a:lnTo>
                <a:cubicBezTo>
                  <a:pt x="41896" y="29194"/>
                  <a:pt x="42106" y="29194"/>
                  <a:pt x="42317" y="29194"/>
                </a:cubicBezTo>
                <a:cubicBezTo>
                  <a:pt x="43158" y="29746"/>
                  <a:pt x="42527" y="30325"/>
                  <a:pt x="42396" y="30719"/>
                </a:cubicBezTo>
                <a:cubicBezTo>
                  <a:pt x="42495" y="30781"/>
                  <a:pt x="42706" y="30808"/>
                  <a:pt x="42890" y="30808"/>
                </a:cubicBezTo>
                <a:cubicBezTo>
                  <a:pt x="43095" y="30808"/>
                  <a:pt x="43267" y="30775"/>
                  <a:pt x="43211" y="30719"/>
                </a:cubicBezTo>
                <a:lnTo>
                  <a:pt x="43211" y="30719"/>
                </a:lnTo>
                <a:cubicBezTo>
                  <a:pt x="43779" y="30874"/>
                  <a:pt x="43155" y="30877"/>
                  <a:pt x="43183" y="30952"/>
                </a:cubicBezTo>
                <a:lnTo>
                  <a:pt x="43183" y="30952"/>
                </a:lnTo>
                <a:cubicBezTo>
                  <a:pt x="42840" y="30901"/>
                  <a:pt x="42780" y="30849"/>
                  <a:pt x="42396" y="30798"/>
                </a:cubicBezTo>
                <a:cubicBezTo>
                  <a:pt x="42352" y="30793"/>
                  <a:pt x="42315" y="30791"/>
                  <a:pt x="42286" y="30791"/>
                </a:cubicBezTo>
                <a:cubicBezTo>
                  <a:pt x="42017" y="30791"/>
                  <a:pt x="42304" y="30987"/>
                  <a:pt x="42185" y="31035"/>
                </a:cubicBezTo>
                <a:cubicBezTo>
                  <a:pt x="40265" y="30220"/>
                  <a:pt x="41817" y="29930"/>
                  <a:pt x="41712" y="29141"/>
                </a:cubicBezTo>
                <a:close/>
                <a:moveTo>
                  <a:pt x="47682" y="31035"/>
                </a:moveTo>
                <a:cubicBezTo>
                  <a:pt x="48234" y="31114"/>
                  <a:pt x="48655" y="31272"/>
                  <a:pt x="48287" y="31272"/>
                </a:cubicBezTo>
                <a:cubicBezTo>
                  <a:pt x="47761" y="31193"/>
                  <a:pt x="47761" y="31114"/>
                  <a:pt x="47682" y="31035"/>
                </a:cubicBezTo>
                <a:close/>
                <a:moveTo>
                  <a:pt x="54020" y="31009"/>
                </a:moveTo>
                <a:lnTo>
                  <a:pt x="54020" y="31009"/>
                </a:lnTo>
                <a:cubicBezTo>
                  <a:pt x="54336" y="31087"/>
                  <a:pt x="54231" y="31193"/>
                  <a:pt x="54415" y="31298"/>
                </a:cubicBezTo>
                <a:cubicBezTo>
                  <a:pt x="54047" y="31219"/>
                  <a:pt x="53968" y="31298"/>
                  <a:pt x="53600" y="31193"/>
                </a:cubicBezTo>
                <a:cubicBezTo>
                  <a:pt x="53509" y="31125"/>
                  <a:pt x="53608" y="31120"/>
                  <a:pt x="53735" y="31120"/>
                </a:cubicBezTo>
                <a:cubicBezTo>
                  <a:pt x="53756" y="31120"/>
                  <a:pt x="53778" y="31120"/>
                  <a:pt x="53800" y="31120"/>
                </a:cubicBezTo>
                <a:cubicBezTo>
                  <a:pt x="53955" y="31120"/>
                  <a:pt x="54112" y="31114"/>
                  <a:pt x="54020" y="31009"/>
                </a:cubicBezTo>
                <a:close/>
                <a:moveTo>
                  <a:pt x="35300" y="31022"/>
                </a:moveTo>
                <a:cubicBezTo>
                  <a:pt x="35390" y="31022"/>
                  <a:pt x="35538" y="31074"/>
                  <a:pt x="35617" y="31074"/>
                </a:cubicBezTo>
                <a:cubicBezTo>
                  <a:pt x="35638" y="31074"/>
                  <a:pt x="35654" y="31070"/>
                  <a:pt x="35663" y="31061"/>
                </a:cubicBezTo>
                <a:lnTo>
                  <a:pt x="35663" y="31061"/>
                </a:lnTo>
                <a:cubicBezTo>
                  <a:pt x="36557" y="31272"/>
                  <a:pt x="35663" y="31377"/>
                  <a:pt x="35637" y="31508"/>
                </a:cubicBezTo>
                <a:cubicBezTo>
                  <a:pt x="34558" y="31298"/>
                  <a:pt x="35873" y="31219"/>
                  <a:pt x="35242" y="31035"/>
                </a:cubicBezTo>
                <a:cubicBezTo>
                  <a:pt x="35256" y="31026"/>
                  <a:pt x="35276" y="31022"/>
                  <a:pt x="35300" y="31022"/>
                </a:cubicBezTo>
                <a:close/>
                <a:moveTo>
                  <a:pt x="34550" y="31323"/>
                </a:moveTo>
                <a:cubicBezTo>
                  <a:pt x="34681" y="31323"/>
                  <a:pt x="34910" y="31352"/>
                  <a:pt x="35216" y="31403"/>
                </a:cubicBezTo>
                <a:lnTo>
                  <a:pt x="35216" y="31587"/>
                </a:lnTo>
                <a:cubicBezTo>
                  <a:pt x="35066" y="31544"/>
                  <a:pt x="34915" y="31501"/>
                  <a:pt x="34851" y="31501"/>
                </a:cubicBezTo>
                <a:cubicBezTo>
                  <a:pt x="34836" y="31501"/>
                  <a:pt x="34826" y="31503"/>
                  <a:pt x="34821" y="31508"/>
                </a:cubicBezTo>
                <a:cubicBezTo>
                  <a:pt x="34532" y="31456"/>
                  <a:pt x="34742" y="31403"/>
                  <a:pt x="34427" y="31350"/>
                </a:cubicBezTo>
                <a:cubicBezTo>
                  <a:pt x="34436" y="31332"/>
                  <a:pt x="34479" y="31323"/>
                  <a:pt x="34550" y="31323"/>
                </a:cubicBezTo>
                <a:close/>
                <a:moveTo>
                  <a:pt x="52521" y="28747"/>
                </a:moveTo>
                <a:cubicBezTo>
                  <a:pt x="54020" y="29168"/>
                  <a:pt x="52416" y="29641"/>
                  <a:pt x="53468" y="30062"/>
                </a:cubicBezTo>
                <a:cubicBezTo>
                  <a:pt x="52916" y="30456"/>
                  <a:pt x="53021" y="30903"/>
                  <a:pt x="52758" y="31350"/>
                </a:cubicBezTo>
                <a:cubicBezTo>
                  <a:pt x="52787" y="31352"/>
                  <a:pt x="52811" y="31353"/>
                  <a:pt x="52833" y="31353"/>
                </a:cubicBezTo>
                <a:cubicBezTo>
                  <a:pt x="53071" y="31353"/>
                  <a:pt x="52939" y="31242"/>
                  <a:pt x="53121" y="31242"/>
                </a:cubicBezTo>
                <a:cubicBezTo>
                  <a:pt x="53137" y="31242"/>
                  <a:pt x="53156" y="31243"/>
                  <a:pt x="53179" y="31245"/>
                </a:cubicBezTo>
                <a:cubicBezTo>
                  <a:pt x="53704" y="31333"/>
                  <a:pt x="53610" y="31475"/>
                  <a:pt x="53231" y="31475"/>
                </a:cubicBezTo>
                <a:cubicBezTo>
                  <a:pt x="53154" y="31475"/>
                  <a:pt x="53066" y="31469"/>
                  <a:pt x="52968" y="31456"/>
                </a:cubicBezTo>
                <a:lnTo>
                  <a:pt x="52968" y="31456"/>
                </a:lnTo>
                <a:cubicBezTo>
                  <a:pt x="53416" y="31640"/>
                  <a:pt x="53889" y="31719"/>
                  <a:pt x="54362" y="31745"/>
                </a:cubicBezTo>
                <a:cubicBezTo>
                  <a:pt x="54195" y="31757"/>
                  <a:pt x="54036" y="31763"/>
                  <a:pt x="53885" y="31763"/>
                </a:cubicBezTo>
                <a:cubicBezTo>
                  <a:pt x="52754" y="31763"/>
                  <a:pt x="52108" y="31435"/>
                  <a:pt x="52364" y="31087"/>
                </a:cubicBezTo>
                <a:cubicBezTo>
                  <a:pt x="52074" y="31087"/>
                  <a:pt x="52074" y="31166"/>
                  <a:pt x="51943" y="31219"/>
                </a:cubicBezTo>
                <a:cubicBezTo>
                  <a:pt x="51312" y="31140"/>
                  <a:pt x="51811" y="31009"/>
                  <a:pt x="51364" y="30930"/>
                </a:cubicBezTo>
                <a:cubicBezTo>
                  <a:pt x="51627" y="30930"/>
                  <a:pt x="51916" y="30956"/>
                  <a:pt x="52179" y="31009"/>
                </a:cubicBezTo>
                <a:cubicBezTo>
                  <a:pt x="51995" y="30746"/>
                  <a:pt x="51890" y="30430"/>
                  <a:pt x="51838" y="30141"/>
                </a:cubicBezTo>
                <a:lnTo>
                  <a:pt x="51838" y="30141"/>
                </a:lnTo>
                <a:cubicBezTo>
                  <a:pt x="51907" y="30145"/>
                  <a:pt x="51965" y="30148"/>
                  <a:pt x="52011" y="30148"/>
                </a:cubicBezTo>
                <a:cubicBezTo>
                  <a:pt x="52427" y="30148"/>
                  <a:pt x="52015" y="29976"/>
                  <a:pt x="52466" y="29976"/>
                </a:cubicBezTo>
                <a:cubicBezTo>
                  <a:pt x="52516" y="29976"/>
                  <a:pt x="52578" y="29978"/>
                  <a:pt x="52653" y="29983"/>
                </a:cubicBezTo>
                <a:cubicBezTo>
                  <a:pt x="52597" y="29943"/>
                  <a:pt x="52533" y="29932"/>
                  <a:pt x="52461" y="29932"/>
                </a:cubicBezTo>
                <a:cubicBezTo>
                  <a:pt x="52379" y="29932"/>
                  <a:pt x="52287" y="29946"/>
                  <a:pt x="52183" y="29946"/>
                </a:cubicBezTo>
                <a:cubicBezTo>
                  <a:pt x="52079" y="29946"/>
                  <a:pt x="51965" y="29932"/>
                  <a:pt x="51838" y="29878"/>
                </a:cubicBezTo>
                <a:cubicBezTo>
                  <a:pt x="52022" y="29615"/>
                  <a:pt x="52574" y="29720"/>
                  <a:pt x="52285" y="29378"/>
                </a:cubicBezTo>
                <a:cubicBezTo>
                  <a:pt x="52227" y="29370"/>
                  <a:pt x="52183" y="29367"/>
                  <a:pt x="52151" y="29367"/>
                </a:cubicBezTo>
                <a:cubicBezTo>
                  <a:pt x="51919" y="29367"/>
                  <a:pt x="52217" y="29535"/>
                  <a:pt x="52014" y="29535"/>
                </a:cubicBezTo>
                <a:cubicBezTo>
                  <a:pt x="51955" y="29535"/>
                  <a:pt x="51852" y="29521"/>
                  <a:pt x="51680" y="29483"/>
                </a:cubicBezTo>
                <a:cubicBezTo>
                  <a:pt x="51995" y="29352"/>
                  <a:pt x="51838" y="29194"/>
                  <a:pt x="51496" y="29010"/>
                </a:cubicBezTo>
                <a:lnTo>
                  <a:pt x="51496" y="29010"/>
                </a:lnTo>
                <a:cubicBezTo>
                  <a:pt x="51838" y="29036"/>
                  <a:pt x="52179" y="29089"/>
                  <a:pt x="52495" y="29194"/>
                </a:cubicBezTo>
                <a:cubicBezTo>
                  <a:pt x="52574" y="29089"/>
                  <a:pt x="52232" y="29010"/>
                  <a:pt x="51706" y="28957"/>
                </a:cubicBezTo>
                <a:cubicBezTo>
                  <a:pt x="51496" y="28720"/>
                  <a:pt x="52101" y="28773"/>
                  <a:pt x="52521" y="28747"/>
                </a:cubicBezTo>
                <a:close/>
                <a:moveTo>
                  <a:pt x="51732" y="31535"/>
                </a:moveTo>
                <a:lnTo>
                  <a:pt x="51732" y="31535"/>
                </a:lnTo>
                <a:cubicBezTo>
                  <a:pt x="52206" y="31613"/>
                  <a:pt x="52469" y="31692"/>
                  <a:pt x="53126" y="31771"/>
                </a:cubicBezTo>
                <a:cubicBezTo>
                  <a:pt x="52968" y="31955"/>
                  <a:pt x="52521" y="31982"/>
                  <a:pt x="52101" y="32166"/>
                </a:cubicBezTo>
                <a:cubicBezTo>
                  <a:pt x="51206" y="31903"/>
                  <a:pt x="52048" y="31798"/>
                  <a:pt x="51732" y="31535"/>
                </a:cubicBezTo>
                <a:close/>
                <a:moveTo>
                  <a:pt x="47693" y="31269"/>
                </a:moveTo>
                <a:cubicBezTo>
                  <a:pt x="48172" y="31269"/>
                  <a:pt x="48686" y="31367"/>
                  <a:pt x="48866" y="31587"/>
                </a:cubicBezTo>
                <a:cubicBezTo>
                  <a:pt x="48708" y="31561"/>
                  <a:pt x="48682" y="31535"/>
                  <a:pt x="48471" y="31482"/>
                </a:cubicBezTo>
                <a:lnTo>
                  <a:pt x="48471" y="31482"/>
                </a:lnTo>
                <a:cubicBezTo>
                  <a:pt x="48419" y="31982"/>
                  <a:pt x="48682" y="32061"/>
                  <a:pt x="48997" y="32534"/>
                </a:cubicBezTo>
                <a:cubicBezTo>
                  <a:pt x="46893" y="32376"/>
                  <a:pt x="47472" y="31561"/>
                  <a:pt x="47261" y="31324"/>
                </a:cubicBezTo>
                <a:lnTo>
                  <a:pt x="47261" y="31298"/>
                </a:lnTo>
                <a:cubicBezTo>
                  <a:pt x="47394" y="31279"/>
                  <a:pt x="47542" y="31269"/>
                  <a:pt x="47693" y="31269"/>
                </a:cubicBezTo>
                <a:close/>
                <a:moveTo>
                  <a:pt x="41580" y="30982"/>
                </a:moveTo>
                <a:cubicBezTo>
                  <a:pt x="42974" y="31166"/>
                  <a:pt x="41843" y="31272"/>
                  <a:pt x="42343" y="31456"/>
                </a:cubicBezTo>
                <a:cubicBezTo>
                  <a:pt x="43096" y="31456"/>
                  <a:pt x="42007" y="31000"/>
                  <a:pt x="42601" y="31000"/>
                </a:cubicBezTo>
                <a:cubicBezTo>
                  <a:pt x="42691" y="31000"/>
                  <a:pt x="42820" y="31010"/>
                  <a:pt x="43001" y="31035"/>
                </a:cubicBezTo>
                <a:cubicBezTo>
                  <a:pt x="42738" y="31482"/>
                  <a:pt x="44184" y="32324"/>
                  <a:pt x="42685" y="32613"/>
                </a:cubicBezTo>
                <a:cubicBezTo>
                  <a:pt x="42291" y="32455"/>
                  <a:pt x="43211" y="32560"/>
                  <a:pt x="43106" y="32402"/>
                </a:cubicBezTo>
                <a:cubicBezTo>
                  <a:pt x="43066" y="32397"/>
                  <a:pt x="43035" y="32395"/>
                  <a:pt x="43012" y="32395"/>
                </a:cubicBezTo>
                <a:cubicBezTo>
                  <a:pt x="42912" y="32395"/>
                  <a:pt x="42938" y="32434"/>
                  <a:pt x="42895" y="32455"/>
                </a:cubicBezTo>
                <a:cubicBezTo>
                  <a:pt x="42606" y="32402"/>
                  <a:pt x="42843" y="32324"/>
                  <a:pt x="42501" y="32271"/>
                </a:cubicBezTo>
                <a:cubicBezTo>
                  <a:pt x="42476" y="32270"/>
                  <a:pt x="42454" y="32269"/>
                  <a:pt x="42434" y="32269"/>
                </a:cubicBezTo>
                <a:cubicBezTo>
                  <a:pt x="42065" y="32269"/>
                  <a:pt x="42389" y="32487"/>
                  <a:pt x="42264" y="32587"/>
                </a:cubicBezTo>
                <a:cubicBezTo>
                  <a:pt x="41344" y="32271"/>
                  <a:pt x="41659" y="31929"/>
                  <a:pt x="41107" y="31719"/>
                </a:cubicBezTo>
                <a:cubicBezTo>
                  <a:pt x="41528" y="31719"/>
                  <a:pt x="41922" y="31798"/>
                  <a:pt x="42317" y="31903"/>
                </a:cubicBezTo>
                <a:cubicBezTo>
                  <a:pt x="42429" y="31911"/>
                  <a:pt x="42505" y="31915"/>
                  <a:pt x="42556" y="31915"/>
                </a:cubicBezTo>
                <a:cubicBezTo>
                  <a:pt x="42813" y="31915"/>
                  <a:pt x="42408" y="31819"/>
                  <a:pt x="42738" y="31798"/>
                </a:cubicBezTo>
                <a:cubicBezTo>
                  <a:pt x="42660" y="31759"/>
                  <a:pt x="42591" y="31747"/>
                  <a:pt x="42518" y="31747"/>
                </a:cubicBezTo>
                <a:cubicBezTo>
                  <a:pt x="42416" y="31747"/>
                  <a:pt x="42304" y="31769"/>
                  <a:pt x="42146" y="31769"/>
                </a:cubicBezTo>
                <a:cubicBezTo>
                  <a:pt x="42031" y="31769"/>
                  <a:pt x="41891" y="31758"/>
                  <a:pt x="41712" y="31719"/>
                </a:cubicBezTo>
                <a:cubicBezTo>
                  <a:pt x="41712" y="31429"/>
                  <a:pt x="42001" y="31403"/>
                  <a:pt x="41344" y="31166"/>
                </a:cubicBezTo>
                <a:cubicBezTo>
                  <a:pt x="41412" y="31155"/>
                  <a:pt x="41467" y="31152"/>
                  <a:pt x="41510" y="31152"/>
                </a:cubicBezTo>
                <a:cubicBezTo>
                  <a:pt x="41550" y="31152"/>
                  <a:pt x="41580" y="31155"/>
                  <a:pt x="41600" y="31155"/>
                </a:cubicBezTo>
                <a:cubicBezTo>
                  <a:pt x="41658" y="31155"/>
                  <a:pt x="41642" y="31135"/>
                  <a:pt x="41580" y="30982"/>
                </a:cubicBezTo>
                <a:close/>
                <a:moveTo>
                  <a:pt x="50710" y="32582"/>
                </a:moveTo>
                <a:cubicBezTo>
                  <a:pt x="50870" y="32582"/>
                  <a:pt x="51201" y="32722"/>
                  <a:pt x="51361" y="32722"/>
                </a:cubicBezTo>
                <a:cubicBezTo>
                  <a:pt x="51401" y="32722"/>
                  <a:pt x="51430" y="32714"/>
                  <a:pt x="51443" y="32692"/>
                </a:cubicBezTo>
                <a:lnTo>
                  <a:pt x="51443" y="32692"/>
                </a:lnTo>
                <a:cubicBezTo>
                  <a:pt x="52048" y="32823"/>
                  <a:pt x="51338" y="32797"/>
                  <a:pt x="51233" y="32823"/>
                </a:cubicBezTo>
                <a:cubicBezTo>
                  <a:pt x="50759" y="32744"/>
                  <a:pt x="50996" y="32665"/>
                  <a:pt x="50628" y="32613"/>
                </a:cubicBezTo>
                <a:cubicBezTo>
                  <a:pt x="50641" y="32591"/>
                  <a:pt x="50670" y="32582"/>
                  <a:pt x="50710" y="32582"/>
                </a:cubicBezTo>
                <a:close/>
                <a:moveTo>
                  <a:pt x="51864" y="32297"/>
                </a:moveTo>
                <a:lnTo>
                  <a:pt x="51864" y="32297"/>
                </a:lnTo>
                <a:cubicBezTo>
                  <a:pt x="52337" y="32376"/>
                  <a:pt x="52416" y="32508"/>
                  <a:pt x="52863" y="32587"/>
                </a:cubicBezTo>
                <a:cubicBezTo>
                  <a:pt x="52842" y="32586"/>
                  <a:pt x="52823" y="32585"/>
                  <a:pt x="52804" y="32585"/>
                </a:cubicBezTo>
                <a:cubicBezTo>
                  <a:pt x="52361" y="32585"/>
                  <a:pt x="52673" y="32842"/>
                  <a:pt x="52260" y="32842"/>
                </a:cubicBezTo>
                <a:cubicBezTo>
                  <a:pt x="52199" y="32842"/>
                  <a:pt x="52121" y="32836"/>
                  <a:pt x="52022" y="32823"/>
                </a:cubicBezTo>
                <a:cubicBezTo>
                  <a:pt x="52653" y="32744"/>
                  <a:pt x="51417" y="32429"/>
                  <a:pt x="51864" y="32297"/>
                </a:cubicBezTo>
                <a:close/>
                <a:moveTo>
                  <a:pt x="43264" y="32902"/>
                </a:moveTo>
                <a:lnTo>
                  <a:pt x="43264" y="32902"/>
                </a:lnTo>
                <a:cubicBezTo>
                  <a:pt x="43262" y="32903"/>
                  <a:pt x="43260" y="32904"/>
                  <a:pt x="43259" y="32905"/>
                </a:cubicBezTo>
                <a:lnTo>
                  <a:pt x="43259" y="32905"/>
                </a:lnTo>
                <a:cubicBezTo>
                  <a:pt x="43260" y="32904"/>
                  <a:pt x="43262" y="32903"/>
                  <a:pt x="43264" y="32902"/>
                </a:cubicBezTo>
                <a:close/>
                <a:moveTo>
                  <a:pt x="44451" y="33340"/>
                </a:moveTo>
                <a:cubicBezTo>
                  <a:pt x="44443" y="33349"/>
                  <a:pt x="44442" y="33361"/>
                  <a:pt x="44447" y="33376"/>
                </a:cubicBezTo>
                <a:cubicBezTo>
                  <a:pt x="44450" y="33365"/>
                  <a:pt x="44451" y="33353"/>
                  <a:pt x="44451" y="33340"/>
                </a:cubicBezTo>
                <a:close/>
                <a:moveTo>
                  <a:pt x="51417" y="32876"/>
                </a:moveTo>
                <a:cubicBezTo>
                  <a:pt x="51801" y="33174"/>
                  <a:pt x="51631" y="33612"/>
                  <a:pt x="51034" y="33612"/>
                </a:cubicBezTo>
                <a:cubicBezTo>
                  <a:pt x="50895" y="33612"/>
                  <a:pt x="50733" y="33588"/>
                  <a:pt x="50549" y="33533"/>
                </a:cubicBezTo>
                <a:cubicBezTo>
                  <a:pt x="51417" y="33481"/>
                  <a:pt x="50575" y="33060"/>
                  <a:pt x="51417" y="32876"/>
                </a:cubicBezTo>
                <a:close/>
                <a:moveTo>
                  <a:pt x="35426" y="31535"/>
                </a:moveTo>
                <a:cubicBezTo>
                  <a:pt x="35689" y="31613"/>
                  <a:pt x="35979" y="31666"/>
                  <a:pt x="36242" y="31692"/>
                </a:cubicBezTo>
                <a:cubicBezTo>
                  <a:pt x="35479" y="31955"/>
                  <a:pt x="36794" y="33007"/>
                  <a:pt x="36294" y="33481"/>
                </a:cubicBezTo>
                <a:cubicBezTo>
                  <a:pt x="35926" y="33428"/>
                  <a:pt x="35873" y="33349"/>
                  <a:pt x="35479" y="33323"/>
                </a:cubicBezTo>
                <a:lnTo>
                  <a:pt x="35479" y="33323"/>
                </a:lnTo>
                <a:cubicBezTo>
                  <a:pt x="35584" y="33454"/>
                  <a:pt x="36242" y="33560"/>
                  <a:pt x="36268" y="33691"/>
                </a:cubicBezTo>
                <a:lnTo>
                  <a:pt x="35479" y="33560"/>
                </a:lnTo>
                <a:lnTo>
                  <a:pt x="35479" y="33560"/>
                </a:lnTo>
                <a:cubicBezTo>
                  <a:pt x="35426" y="33639"/>
                  <a:pt x="35716" y="33691"/>
                  <a:pt x="35663" y="33744"/>
                </a:cubicBezTo>
                <a:cubicBezTo>
                  <a:pt x="35768" y="33849"/>
                  <a:pt x="35979" y="33744"/>
                  <a:pt x="36268" y="33875"/>
                </a:cubicBezTo>
                <a:lnTo>
                  <a:pt x="36268" y="34086"/>
                </a:lnTo>
                <a:cubicBezTo>
                  <a:pt x="36136" y="34033"/>
                  <a:pt x="35979" y="34033"/>
                  <a:pt x="35847" y="34033"/>
                </a:cubicBezTo>
                <a:cubicBezTo>
                  <a:pt x="35426" y="33902"/>
                  <a:pt x="34795" y="33770"/>
                  <a:pt x="34874" y="33612"/>
                </a:cubicBezTo>
                <a:cubicBezTo>
                  <a:pt x="34585" y="33612"/>
                  <a:pt x="34322" y="33586"/>
                  <a:pt x="34059" y="33533"/>
                </a:cubicBezTo>
                <a:cubicBezTo>
                  <a:pt x="34453" y="33507"/>
                  <a:pt x="33690" y="33270"/>
                  <a:pt x="34295" y="33270"/>
                </a:cubicBezTo>
                <a:cubicBezTo>
                  <a:pt x="34032" y="33165"/>
                  <a:pt x="33769" y="33086"/>
                  <a:pt x="33480" y="33060"/>
                </a:cubicBezTo>
                <a:cubicBezTo>
                  <a:pt x="33743" y="32797"/>
                  <a:pt x="33875" y="32639"/>
                  <a:pt x="33743" y="32271"/>
                </a:cubicBezTo>
                <a:lnTo>
                  <a:pt x="33743" y="32271"/>
                </a:lnTo>
                <a:cubicBezTo>
                  <a:pt x="33413" y="32294"/>
                  <a:pt x="33908" y="32572"/>
                  <a:pt x="33349" y="32572"/>
                </a:cubicBezTo>
                <a:cubicBezTo>
                  <a:pt x="33285" y="32572"/>
                  <a:pt x="33207" y="32568"/>
                  <a:pt x="33112" y="32560"/>
                </a:cubicBezTo>
                <a:lnTo>
                  <a:pt x="33112" y="32560"/>
                </a:lnTo>
                <a:cubicBezTo>
                  <a:pt x="33270" y="32665"/>
                  <a:pt x="33638" y="32771"/>
                  <a:pt x="33506" y="32876"/>
                </a:cubicBezTo>
                <a:cubicBezTo>
                  <a:pt x="33164" y="32876"/>
                  <a:pt x="32823" y="32850"/>
                  <a:pt x="32481" y="32744"/>
                </a:cubicBezTo>
                <a:cubicBezTo>
                  <a:pt x="32468" y="32725"/>
                  <a:pt x="32497" y="32718"/>
                  <a:pt x="32549" y="32718"/>
                </a:cubicBezTo>
                <a:cubicBezTo>
                  <a:pt x="32673" y="32718"/>
                  <a:pt x="32926" y="32757"/>
                  <a:pt x="33047" y="32757"/>
                </a:cubicBezTo>
                <a:cubicBezTo>
                  <a:pt x="33083" y="32757"/>
                  <a:pt x="33107" y="32754"/>
                  <a:pt x="33112" y="32744"/>
                </a:cubicBezTo>
                <a:cubicBezTo>
                  <a:pt x="32989" y="32674"/>
                  <a:pt x="32843" y="32639"/>
                  <a:pt x="32705" y="32639"/>
                </a:cubicBezTo>
                <a:cubicBezTo>
                  <a:pt x="32636" y="32639"/>
                  <a:pt x="32568" y="32648"/>
                  <a:pt x="32507" y="32665"/>
                </a:cubicBezTo>
                <a:cubicBezTo>
                  <a:pt x="32165" y="32218"/>
                  <a:pt x="32112" y="32034"/>
                  <a:pt x="32560" y="31771"/>
                </a:cubicBezTo>
                <a:cubicBezTo>
                  <a:pt x="32744" y="31876"/>
                  <a:pt x="33401" y="32087"/>
                  <a:pt x="32954" y="32113"/>
                </a:cubicBezTo>
                <a:cubicBezTo>
                  <a:pt x="33238" y="32155"/>
                  <a:pt x="33419" y="32173"/>
                  <a:pt x="33526" y="32173"/>
                </a:cubicBezTo>
                <a:cubicBezTo>
                  <a:pt x="33885" y="32173"/>
                  <a:pt x="33408" y="31978"/>
                  <a:pt x="33164" y="31876"/>
                </a:cubicBezTo>
                <a:lnTo>
                  <a:pt x="33164" y="31876"/>
                </a:lnTo>
                <a:cubicBezTo>
                  <a:pt x="33401" y="31903"/>
                  <a:pt x="33980" y="31876"/>
                  <a:pt x="33980" y="31929"/>
                </a:cubicBezTo>
                <a:cubicBezTo>
                  <a:pt x="34611" y="32034"/>
                  <a:pt x="33980" y="32113"/>
                  <a:pt x="34374" y="32297"/>
                </a:cubicBezTo>
                <a:cubicBezTo>
                  <a:pt x="34953" y="32297"/>
                  <a:pt x="34269" y="31850"/>
                  <a:pt x="34585" y="31850"/>
                </a:cubicBezTo>
                <a:cubicBezTo>
                  <a:pt x="34111" y="31798"/>
                  <a:pt x="33559" y="31745"/>
                  <a:pt x="33585" y="31613"/>
                </a:cubicBezTo>
                <a:lnTo>
                  <a:pt x="33585" y="31613"/>
                </a:lnTo>
                <a:cubicBezTo>
                  <a:pt x="34122" y="31705"/>
                  <a:pt x="34495" y="31741"/>
                  <a:pt x="34759" y="31741"/>
                </a:cubicBezTo>
                <a:cubicBezTo>
                  <a:pt x="35182" y="31741"/>
                  <a:pt x="35329" y="31648"/>
                  <a:pt x="35426" y="31535"/>
                </a:cubicBezTo>
                <a:close/>
                <a:moveTo>
                  <a:pt x="51364" y="33770"/>
                </a:moveTo>
                <a:cubicBezTo>
                  <a:pt x="51864" y="34112"/>
                  <a:pt x="51259" y="34585"/>
                  <a:pt x="51653" y="35111"/>
                </a:cubicBezTo>
                <a:cubicBezTo>
                  <a:pt x="50128" y="34585"/>
                  <a:pt x="51285" y="34322"/>
                  <a:pt x="50943" y="33849"/>
                </a:cubicBezTo>
                <a:lnTo>
                  <a:pt x="50943" y="33849"/>
                </a:lnTo>
                <a:cubicBezTo>
                  <a:pt x="51118" y="33894"/>
                  <a:pt x="51222" y="33911"/>
                  <a:pt x="51284" y="33911"/>
                </a:cubicBezTo>
                <a:cubicBezTo>
                  <a:pt x="51436" y="33911"/>
                  <a:pt x="51327" y="33807"/>
                  <a:pt x="51364" y="33770"/>
                </a:cubicBezTo>
                <a:close/>
                <a:moveTo>
                  <a:pt x="52508" y="34295"/>
                </a:moveTo>
                <a:cubicBezTo>
                  <a:pt x="52521" y="34295"/>
                  <a:pt x="52534" y="34295"/>
                  <a:pt x="52548" y="34296"/>
                </a:cubicBezTo>
                <a:cubicBezTo>
                  <a:pt x="53363" y="34796"/>
                  <a:pt x="52285" y="35138"/>
                  <a:pt x="53258" y="35558"/>
                </a:cubicBezTo>
                <a:cubicBezTo>
                  <a:pt x="52916" y="35506"/>
                  <a:pt x="52600" y="35427"/>
                  <a:pt x="52258" y="35322"/>
                </a:cubicBezTo>
                <a:cubicBezTo>
                  <a:pt x="52521" y="35138"/>
                  <a:pt x="52390" y="35059"/>
                  <a:pt x="52495" y="34848"/>
                </a:cubicBezTo>
                <a:lnTo>
                  <a:pt x="52495" y="34848"/>
                </a:lnTo>
                <a:cubicBezTo>
                  <a:pt x="52456" y="34850"/>
                  <a:pt x="52419" y="34851"/>
                  <a:pt x="52385" y="34851"/>
                </a:cubicBezTo>
                <a:cubicBezTo>
                  <a:pt x="51570" y="34851"/>
                  <a:pt x="51901" y="34295"/>
                  <a:pt x="52508" y="34295"/>
                </a:cubicBezTo>
                <a:close/>
                <a:moveTo>
                  <a:pt x="53521" y="32113"/>
                </a:moveTo>
                <a:cubicBezTo>
                  <a:pt x="54087" y="32172"/>
                  <a:pt x="54537" y="32346"/>
                  <a:pt x="54775" y="32346"/>
                </a:cubicBezTo>
                <a:cubicBezTo>
                  <a:pt x="54857" y="32346"/>
                  <a:pt x="54914" y="32325"/>
                  <a:pt x="54941" y="32271"/>
                </a:cubicBezTo>
                <a:lnTo>
                  <a:pt x="54941" y="32271"/>
                </a:lnTo>
                <a:cubicBezTo>
                  <a:pt x="55625" y="32560"/>
                  <a:pt x="54205" y="32797"/>
                  <a:pt x="55072" y="33007"/>
                </a:cubicBezTo>
                <a:cubicBezTo>
                  <a:pt x="55588" y="32801"/>
                  <a:pt x="54942" y="32191"/>
                  <a:pt x="56102" y="32191"/>
                </a:cubicBezTo>
                <a:cubicBezTo>
                  <a:pt x="56126" y="32191"/>
                  <a:pt x="56151" y="32191"/>
                  <a:pt x="56177" y="32192"/>
                </a:cubicBezTo>
                <a:cubicBezTo>
                  <a:pt x="57019" y="32744"/>
                  <a:pt x="55809" y="32902"/>
                  <a:pt x="56072" y="33402"/>
                </a:cubicBezTo>
                <a:lnTo>
                  <a:pt x="55441" y="33297"/>
                </a:lnTo>
                <a:lnTo>
                  <a:pt x="55441" y="33297"/>
                </a:lnTo>
                <a:cubicBezTo>
                  <a:pt x="55888" y="33980"/>
                  <a:pt x="55993" y="34769"/>
                  <a:pt x="55125" y="35348"/>
                </a:cubicBezTo>
                <a:cubicBezTo>
                  <a:pt x="55151" y="35401"/>
                  <a:pt x="55520" y="35427"/>
                  <a:pt x="55520" y="35480"/>
                </a:cubicBezTo>
                <a:cubicBezTo>
                  <a:pt x="55388" y="35558"/>
                  <a:pt x="55230" y="35637"/>
                  <a:pt x="55099" y="35664"/>
                </a:cubicBezTo>
                <a:cubicBezTo>
                  <a:pt x="54468" y="35532"/>
                  <a:pt x="54757" y="35401"/>
                  <a:pt x="54704" y="35269"/>
                </a:cubicBezTo>
                <a:cubicBezTo>
                  <a:pt x="54520" y="35217"/>
                  <a:pt x="54310" y="35217"/>
                  <a:pt x="54099" y="35217"/>
                </a:cubicBezTo>
                <a:cubicBezTo>
                  <a:pt x="53731" y="34769"/>
                  <a:pt x="54310" y="34191"/>
                  <a:pt x="53205" y="33428"/>
                </a:cubicBezTo>
                <a:cubicBezTo>
                  <a:pt x="53490" y="33319"/>
                  <a:pt x="53775" y="33264"/>
                  <a:pt x="54075" y="33264"/>
                </a:cubicBezTo>
                <a:cubicBezTo>
                  <a:pt x="54135" y="33264"/>
                  <a:pt x="54196" y="33266"/>
                  <a:pt x="54257" y="33270"/>
                </a:cubicBezTo>
                <a:cubicBezTo>
                  <a:pt x="54073" y="33139"/>
                  <a:pt x="53600" y="33191"/>
                  <a:pt x="53231" y="33113"/>
                </a:cubicBezTo>
                <a:cubicBezTo>
                  <a:pt x="53100" y="33007"/>
                  <a:pt x="54047" y="33060"/>
                  <a:pt x="53468" y="32928"/>
                </a:cubicBezTo>
                <a:cubicBezTo>
                  <a:pt x="53524" y="32897"/>
                  <a:pt x="53572" y="32884"/>
                  <a:pt x="53626" y="32884"/>
                </a:cubicBezTo>
                <a:cubicBezTo>
                  <a:pt x="53751" y="32884"/>
                  <a:pt x="53908" y="32952"/>
                  <a:pt x="54257" y="33007"/>
                </a:cubicBezTo>
                <a:cubicBezTo>
                  <a:pt x="53968" y="32771"/>
                  <a:pt x="53731" y="32587"/>
                  <a:pt x="53889" y="32481"/>
                </a:cubicBezTo>
                <a:cubicBezTo>
                  <a:pt x="53729" y="32443"/>
                  <a:pt x="53628" y="32428"/>
                  <a:pt x="53566" y="32428"/>
                </a:cubicBezTo>
                <a:cubicBezTo>
                  <a:pt x="53373" y="32428"/>
                  <a:pt x="53554" y="32573"/>
                  <a:pt x="53494" y="32613"/>
                </a:cubicBezTo>
                <a:cubicBezTo>
                  <a:pt x="52784" y="32376"/>
                  <a:pt x="53074" y="32139"/>
                  <a:pt x="53521" y="32113"/>
                </a:cubicBezTo>
                <a:close/>
                <a:moveTo>
                  <a:pt x="54073" y="35532"/>
                </a:moveTo>
                <a:cubicBezTo>
                  <a:pt x="54546" y="35611"/>
                  <a:pt x="54178" y="35716"/>
                  <a:pt x="54073" y="35716"/>
                </a:cubicBezTo>
                <a:cubicBezTo>
                  <a:pt x="53363" y="35585"/>
                  <a:pt x="53836" y="35558"/>
                  <a:pt x="54073" y="35532"/>
                </a:cubicBezTo>
                <a:close/>
                <a:moveTo>
                  <a:pt x="50838" y="35374"/>
                </a:moveTo>
                <a:cubicBezTo>
                  <a:pt x="51285" y="35506"/>
                  <a:pt x="51127" y="35532"/>
                  <a:pt x="51022" y="35611"/>
                </a:cubicBezTo>
                <a:cubicBezTo>
                  <a:pt x="51285" y="35638"/>
                  <a:pt x="51505" y="35653"/>
                  <a:pt x="51683" y="35653"/>
                </a:cubicBezTo>
                <a:cubicBezTo>
                  <a:pt x="52020" y="35653"/>
                  <a:pt x="52207" y="35600"/>
                  <a:pt x="52258" y="35480"/>
                </a:cubicBezTo>
                <a:cubicBezTo>
                  <a:pt x="52995" y="35558"/>
                  <a:pt x="53153" y="35690"/>
                  <a:pt x="53047" y="35821"/>
                </a:cubicBezTo>
                <a:lnTo>
                  <a:pt x="53047" y="35795"/>
                </a:lnTo>
                <a:cubicBezTo>
                  <a:pt x="52495" y="35743"/>
                  <a:pt x="52653" y="35664"/>
                  <a:pt x="52232" y="35585"/>
                </a:cubicBezTo>
                <a:cubicBezTo>
                  <a:pt x="51706" y="35768"/>
                  <a:pt x="52075" y="36109"/>
                  <a:pt x="51230" y="36109"/>
                </a:cubicBezTo>
                <a:cubicBezTo>
                  <a:pt x="51103" y="36109"/>
                  <a:pt x="50949" y="36102"/>
                  <a:pt x="50759" y="36084"/>
                </a:cubicBezTo>
                <a:cubicBezTo>
                  <a:pt x="51101" y="35874"/>
                  <a:pt x="50628" y="35690"/>
                  <a:pt x="50207" y="35427"/>
                </a:cubicBezTo>
                <a:cubicBezTo>
                  <a:pt x="50417" y="35427"/>
                  <a:pt x="50759" y="35427"/>
                  <a:pt x="50838" y="35374"/>
                </a:cubicBezTo>
                <a:close/>
                <a:moveTo>
                  <a:pt x="35445" y="36819"/>
                </a:moveTo>
                <a:cubicBezTo>
                  <a:pt x="35448" y="36820"/>
                  <a:pt x="35450" y="36820"/>
                  <a:pt x="35453" y="36821"/>
                </a:cubicBezTo>
                <a:cubicBezTo>
                  <a:pt x="35450" y="36820"/>
                  <a:pt x="35448" y="36820"/>
                  <a:pt x="35445" y="36819"/>
                </a:cubicBezTo>
                <a:close/>
                <a:moveTo>
                  <a:pt x="51732" y="36689"/>
                </a:moveTo>
                <a:cubicBezTo>
                  <a:pt x="51886" y="36728"/>
                  <a:pt x="52026" y="36752"/>
                  <a:pt x="52173" y="36752"/>
                </a:cubicBezTo>
                <a:cubicBezTo>
                  <a:pt x="52226" y="36752"/>
                  <a:pt x="52281" y="36749"/>
                  <a:pt x="52337" y="36742"/>
                </a:cubicBezTo>
                <a:lnTo>
                  <a:pt x="52337" y="36742"/>
                </a:lnTo>
                <a:cubicBezTo>
                  <a:pt x="52683" y="36819"/>
                  <a:pt x="52622" y="36923"/>
                  <a:pt x="52329" y="36923"/>
                </a:cubicBezTo>
                <a:cubicBezTo>
                  <a:pt x="52221" y="36923"/>
                  <a:pt x="52080" y="36909"/>
                  <a:pt x="51916" y="36873"/>
                </a:cubicBezTo>
                <a:cubicBezTo>
                  <a:pt x="51785" y="36821"/>
                  <a:pt x="51732" y="36742"/>
                  <a:pt x="51732" y="36689"/>
                </a:cubicBezTo>
                <a:close/>
                <a:moveTo>
                  <a:pt x="1263" y="37110"/>
                </a:moveTo>
                <a:cubicBezTo>
                  <a:pt x="1662" y="37204"/>
                  <a:pt x="1452" y="37298"/>
                  <a:pt x="1290" y="37298"/>
                </a:cubicBezTo>
                <a:cubicBezTo>
                  <a:pt x="1271" y="37298"/>
                  <a:pt x="1253" y="37297"/>
                  <a:pt x="1236" y="37294"/>
                </a:cubicBezTo>
                <a:cubicBezTo>
                  <a:pt x="973" y="37242"/>
                  <a:pt x="868" y="37163"/>
                  <a:pt x="842" y="37110"/>
                </a:cubicBezTo>
                <a:lnTo>
                  <a:pt x="842" y="37110"/>
                </a:lnTo>
                <a:cubicBezTo>
                  <a:pt x="986" y="37132"/>
                  <a:pt x="1079" y="37140"/>
                  <a:pt x="1140" y="37140"/>
                </a:cubicBezTo>
                <a:cubicBezTo>
                  <a:pt x="1223" y="37140"/>
                  <a:pt x="1247" y="37125"/>
                  <a:pt x="1263" y="37110"/>
                </a:cubicBezTo>
                <a:close/>
                <a:moveTo>
                  <a:pt x="47288" y="38714"/>
                </a:moveTo>
                <a:cubicBezTo>
                  <a:pt x="47663" y="38785"/>
                  <a:pt x="47411" y="38855"/>
                  <a:pt x="47426" y="38944"/>
                </a:cubicBezTo>
                <a:lnTo>
                  <a:pt x="47426" y="38944"/>
                </a:lnTo>
                <a:cubicBezTo>
                  <a:pt x="46924" y="38863"/>
                  <a:pt x="47006" y="38714"/>
                  <a:pt x="47288" y="38714"/>
                </a:cubicBezTo>
                <a:close/>
                <a:moveTo>
                  <a:pt x="27171" y="39320"/>
                </a:moveTo>
                <a:lnTo>
                  <a:pt x="27171" y="39320"/>
                </a:lnTo>
                <a:cubicBezTo>
                  <a:pt x="27799" y="39399"/>
                  <a:pt x="27825" y="39504"/>
                  <a:pt x="27773" y="39609"/>
                </a:cubicBezTo>
                <a:cubicBezTo>
                  <a:pt x="27405" y="39530"/>
                  <a:pt x="27326" y="39582"/>
                  <a:pt x="26958" y="39503"/>
                </a:cubicBezTo>
                <a:cubicBezTo>
                  <a:pt x="26958" y="39427"/>
                  <a:pt x="26958" y="39326"/>
                  <a:pt x="27171" y="39320"/>
                </a:cubicBezTo>
                <a:close/>
                <a:moveTo>
                  <a:pt x="51075" y="39503"/>
                </a:moveTo>
                <a:lnTo>
                  <a:pt x="51075" y="39503"/>
                </a:lnTo>
                <a:cubicBezTo>
                  <a:pt x="51522" y="39609"/>
                  <a:pt x="51154" y="39714"/>
                  <a:pt x="51259" y="39819"/>
                </a:cubicBezTo>
                <a:cubicBezTo>
                  <a:pt x="50128" y="39609"/>
                  <a:pt x="51233" y="39688"/>
                  <a:pt x="51075" y="39503"/>
                </a:cubicBezTo>
                <a:close/>
                <a:moveTo>
                  <a:pt x="36899" y="40135"/>
                </a:moveTo>
                <a:cubicBezTo>
                  <a:pt x="36900" y="40135"/>
                  <a:pt x="36902" y="40136"/>
                  <a:pt x="36903" y="40136"/>
                </a:cubicBezTo>
                <a:lnTo>
                  <a:pt x="36903" y="40136"/>
                </a:lnTo>
                <a:cubicBezTo>
                  <a:pt x="36902" y="40136"/>
                  <a:pt x="36900" y="40135"/>
                  <a:pt x="36899" y="40135"/>
                </a:cubicBezTo>
                <a:close/>
                <a:moveTo>
                  <a:pt x="48642" y="40549"/>
                </a:moveTo>
                <a:cubicBezTo>
                  <a:pt x="48954" y="40549"/>
                  <a:pt x="49248" y="40773"/>
                  <a:pt x="49129" y="40845"/>
                </a:cubicBezTo>
                <a:cubicBezTo>
                  <a:pt x="48156" y="40713"/>
                  <a:pt x="48866" y="40608"/>
                  <a:pt x="48550" y="40555"/>
                </a:cubicBezTo>
                <a:cubicBezTo>
                  <a:pt x="48581" y="40551"/>
                  <a:pt x="48612" y="40549"/>
                  <a:pt x="48642" y="40549"/>
                </a:cubicBezTo>
                <a:close/>
                <a:moveTo>
                  <a:pt x="29482" y="43054"/>
                </a:moveTo>
                <a:cubicBezTo>
                  <a:pt x="30038" y="43131"/>
                  <a:pt x="30021" y="43291"/>
                  <a:pt x="29707" y="43291"/>
                </a:cubicBezTo>
                <a:cubicBezTo>
                  <a:pt x="29590" y="43291"/>
                  <a:pt x="29431" y="43269"/>
                  <a:pt x="29246" y="43212"/>
                </a:cubicBezTo>
                <a:cubicBezTo>
                  <a:pt x="28825" y="43080"/>
                  <a:pt x="29325" y="43107"/>
                  <a:pt x="29482" y="43054"/>
                </a:cubicBezTo>
                <a:close/>
                <a:moveTo>
                  <a:pt x="25117" y="43711"/>
                </a:moveTo>
                <a:cubicBezTo>
                  <a:pt x="25748" y="43869"/>
                  <a:pt x="25722" y="43790"/>
                  <a:pt x="26116" y="43922"/>
                </a:cubicBezTo>
                <a:lnTo>
                  <a:pt x="26090" y="43922"/>
                </a:lnTo>
                <a:lnTo>
                  <a:pt x="26090" y="44001"/>
                </a:lnTo>
                <a:cubicBezTo>
                  <a:pt x="25432" y="43843"/>
                  <a:pt x="25117" y="43896"/>
                  <a:pt x="25117" y="43711"/>
                </a:cubicBezTo>
                <a:close/>
                <a:moveTo>
                  <a:pt x="0" y="1"/>
                </a:moveTo>
                <a:cubicBezTo>
                  <a:pt x="53" y="8285"/>
                  <a:pt x="79" y="16544"/>
                  <a:pt x="105" y="24802"/>
                </a:cubicBezTo>
                <a:cubicBezTo>
                  <a:pt x="105" y="28273"/>
                  <a:pt x="158" y="31771"/>
                  <a:pt x="211" y="35269"/>
                </a:cubicBezTo>
                <a:cubicBezTo>
                  <a:pt x="316" y="35269"/>
                  <a:pt x="447" y="35295"/>
                  <a:pt x="605" y="35322"/>
                </a:cubicBezTo>
                <a:cubicBezTo>
                  <a:pt x="552" y="35322"/>
                  <a:pt x="79" y="35374"/>
                  <a:pt x="605" y="35453"/>
                </a:cubicBezTo>
                <a:cubicBezTo>
                  <a:pt x="610" y="35439"/>
                  <a:pt x="636" y="35434"/>
                  <a:pt x="679" y="35434"/>
                </a:cubicBezTo>
                <a:cubicBezTo>
                  <a:pt x="876" y="35434"/>
                  <a:pt x="1409" y="35558"/>
                  <a:pt x="1604" y="35558"/>
                </a:cubicBezTo>
                <a:cubicBezTo>
                  <a:pt x="1628" y="35489"/>
                  <a:pt x="1590" y="35440"/>
                  <a:pt x="1473" y="35394"/>
                </a:cubicBezTo>
                <a:lnTo>
                  <a:pt x="1473" y="35394"/>
                </a:lnTo>
                <a:cubicBezTo>
                  <a:pt x="1613" y="35443"/>
                  <a:pt x="1689" y="35461"/>
                  <a:pt x="1733" y="35461"/>
                </a:cubicBezTo>
                <a:cubicBezTo>
                  <a:pt x="1837" y="35461"/>
                  <a:pt x="1773" y="35367"/>
                  <a:pt x="1958" y="35367"/>
                </a:cubicBezTo>
                <a:cubicBezTo>
                  <a:pt x="2047" y="35367"/>
                  <a:pt x="2194" y="35389"/>
                  <a:pt x="2446" y="35453"/>
                </a:cubicBezTo>
                <a:cubicBezTo>
                  <a:pt x="1894" y="35585"/>
                  <a:pt x="2209" y="35848"/>
                  <a:pt x="2578" y="36137"/>
                </a:cubicBezTo>
                <a:cubicBezTo>
                  <a:pt x="2386" y="36115"/>
                  <a:pt x="2231" y="36106"/>
                  <a:pt x="2101" y="36106"/>
                </a:cubicBezTo>
                <a:cubicBezTo>
                  <a:pt x="1454" y="36106"/>
                  <a:pt x="1457" y="36336"/>
                  <a:pt x="845" y="36336"/>
                </a:cubicBezTo>
                <a:cubicBezTo>
                  <a:pt x="705" y="36336"/>
                  <a:pt x="534" y="36324"/>
                  <a:pt x="316" y="36295"/>
                </a:cubicBezTo>
                <a:lnTo>
                  <a:pt x="237" y="36242"/>
                </a:lnTo>
                <a:lnTo>
                  <a:pt x="237" y="37925"/>
                </a:lnTo>
                <a:lnTo>
                  <a:pt x="552" y="37952"/>
                </a:lnTo>
                <a:cubicBezTo>
                  <a:pt x="289" y="37952"/>
                  <a:pt x="289" y="38031"/>
                  <a:pt x="737" y="38136"/>
                </a:cubicBezTo>
                <a:cubicBezTo>
                  <a:pt x="757" y="38137"/>
                  <a:pt x="775" y="38138"/>
                  <a:pt x="791" y="38138"/>
                </a:cubicBezTo>
                <a:cubicBezTo>
                  <a:pt x="965" y="38138"/>
                  <a:pt x="873" y="38050"/>
                  <a:pt x="1020" y="38050"/>
                </a:cubicBezTo>
                <a:cubicBezTo>
                  <a:pt x="1082" y="38050"/>
                  <a:pt x="1185" y="38066"/>
                  <a:pt x="1368" y="38110"/>
                </a:cubicBezTo>
                <a:cubicBezTo>
                  <a:pt x="1657" y="38188"/>
                  <a:pt x="1526" y="38241"/>
                  <a:pt x="1552" y="38294"/>
                </a:cubicBezTo>
                <a:cubicBezTo>
                  <a:pt x="2262" y="38427"/>
                  <a:pt x="2723" y="38467"/>
                  <a:pt x="3079" y="38467"/>
                </a:cubicBezTo>
                <a:cubicBezTo>
                  <a:pt x="3623" y="38467"/>
                  <a:pt x="3919" y="38372"/>
                  <a:pt x="4479" y="38372"/>
                </a:cubicBezTo>
                <a:cubicBezTo>
                  <a:pt x="4636" y="38372"/>
                  <a:pt x="4814" y="38380"/>
                  <a:pt x="5023" y="38399"/>
                </a:cubicBezTo>
                <a:cubicBezTo>
                  <a:pt x="6102" y="39162"/>
                  <a:pt x="3156" y="38846"/>
                  <a:pt x="3682" y="39398"/>
                </a:cubicBezTo>
                <a:lnTo>
                  <a:pt x="2867" y="39240"/>
                </a:lnTo>
                <a:lnTo>
                  <a:pt x="2867" y="39240"/>
                </a:lnTo>
                <a:cubicBezTo>
                  <a:pt x="2130" y="39503"/>
                  <a:pt x="5444" y="40135"/>
                  <a:pt x="4997" y="40424"/>
                </a:cubicBezTo>
                <a:cubicBezTo>
                  <a:pt x="6207" y="40845"/>
                  <a:pt x="7075" y="41239"/>
                  <a:pt x="7522" y="41660"/>
                </a:cubicBezTo>
                <a:cubicBezTo>
                  <a:pt x="7785" y="41660"/>
                  <a:pt x="8101" y="41976"/>
                  <a:pt x="8705" y="42133"/>
                </a:cubicBezTo>
                <a:cubicBezTo>
                  <a:pt x="8653" y="42712"/>
                  <a:pt x="12493" y="42896"/>
                  <a:pt x="13702" y="43238"/>
                </a:cubicBezTo>
                <a:cubicBezTo>
                  <a:pt x="14518" y="43238"/>
                  <a:pt x="15333" y="43291"/>
                  <a:pt x="16122" y="43396"/>
                </a:cubicBezTo>
                <a:cubicBezTo>
                  <a:pt x="16122" y="43505"/>
                  <a:pt x="16378" y="43560"/>
                  <a:pt x="16600" y="43560"/>
                </a:cubicBezTo>
                <a:cubicBezTo>
                  <a:pt x="16644" y="43560"/>
                  <a:pt x="16687" y="43558"/>
                  <a:pt x="16727" y="43554"/>
                </a:cubicBezTo>
                <a:lnTo>
                  <a:pt x="16727" y="43554"/>
                </a:lnTo>
                <a:lnTo>
                  <a:pt x="16701" y="43711"/>
                </a:lnTo>
                <a:cubicBezTo>
                  <a:pt x="17856" y="43928"/>
                  <a:pt x="17998" y="44057"/>
                  <a:pt x="18559" y="44057"/>
                </a:cubicBezTo>
                <a:cubicBezTo>
                  <a:pt x="18610" y="44057"/>
                  <a:pt x="18666" y="44056"/>
                  <a:pt x="18726" y="44053"/>
                </a:cubicBezTo>
                <a:cubicBezTo>
                  <a:pt x="18325" y="43729"/>
                  <a:pt x="18685" y="43557"/>
                  <a:pt x="19575" y="43557"/>
                </a:cubicBezTo>
                <a:cubicBezTo>
                  <a:pt x="19912" y="43557"/>
                  <a:pt x="20326" y="43582"/>
                  <a:pt x="20803" y="43633"/>
                </a:cubicBezTo>
                <a:cubicBezTo>
                  <a:pt x="20803" y="43711"/>
                  <a:pt x="21329" y="43764"/>
                  <a:pt x="21198" y="43817"/>
                </a:cubicBezTo>
                <a:cubicBezTo>
                  <a:pt x="21470" y="43886"/>
                  <a:pt x="21625" y="43908"/>
                  <a:pt x="21726" y="43908"/>
                </a:cubicBezTo>
                <a:cubicBezTo>
                  <a:pt x="21893" y="43908"/>
                  <a:pt x="21916" y="43849"/>
                  <a:pt x="22079" y="43849"/>
                </a:cubicBezTo>
                <a:cubicBezTo>
                  <a:pt x="22152" y="43849"/>
                  <a:pt x="22253" y="43861"/>
                  <a:pt x="22408" y="43896"/>
                </a:cubicBezTo>
                <a:cubicBezTo>
                  <a:pt x="22320" y="43947"/>
                  <a:pt x="22139" y="43963"/>
                  <a:pt x="21916" y="43963"/>
                </a:cubicBezTo>
                <a:cubicBezTo>
                  <a:pt x="21512" y="43963"/>
                  <a:pt x="20969" y="43910"/>
                  <a:pt x="20575" y="43910"/>
                </a:cubicBezTo>
                <a:cubicBezTo>
                  <a:pt x="20405" y="43910"/>
                  <a:pt x="20263" y="43920"/>
                  <a:pt x="20172" y="43948"/>
                </a:cubicBezTo>
                <a:cubicBezTo>
                  <a:pt x="20725" y="44027"/>
                  <a:pt x="20672" y="44106"/>
                  <a:pt x="21145" y="44185"/>
                </a:cubicBezTo>
                <a:cubicBezTo>
                  <a:pt x="21198" y="44132"/>
                  <a:pt x="20935" y="44053"/>
                  <a:pt x="20961" y="44001"/>
                </a:cubicBezTo>
                <a:lnTo>
                  <a:pt x="20961" y="44001"/>
                </a:lnTo>
                <a:cubicBezTo>
                  <a:pt x="21356" y="44159"/>
                  <a:pt x="21592" y="44053"/>
                  <a:pt x="22171" y="44159"/>
                </a:cubicBezTo>
                <a:cubicBezTo>
                  <a:pt x="22171" y="44001"/>
                  <a:pt x="22513" y="44106"/>
                  <a:pt x="22802" y="44001"/>
                </a:cubicBezTo>
                <a:cubicBezTo>
                  <a:pt x="22503" y="43926"/>
                  <a:pt x="22180" y="43709"/>
                  <a:pt x="22573" y="43709"/>
                </a:cubicBezTo>
                <a:cubicBezTo>
                  <a:pt x="22595" y="43709"/>
                  <a:pt x="22618" y="43710"/>
                  <a:pt x="22644" y="43711"/>
                </a:cubicBezTo>
                <a:cubicBezTo>
                  <a:pt x="22539" y="43922"/>
                  <a:pt x="23197" y="43764"/>
                  <a:pt x="23433" y="43974"/>
                </a:cubicBezTo>
                <a:cubicBezTo>
                  <a:pt x="23775" y="43738"/>
                  <a:pt x="24328" y="43738"/>
                  <a:pt x="24301" y="43554"/>
                </a:cubicBezTo>
                <a:lnTo>
                  <a:pt x="24301" y="43554"/>
                </a:lnTo>
                <a:cubicBezTo>
                  <a:pt x="24775" y="43843"/>
                  <a:pt x="25301" y="44001"/>
                  <a:pt x="25879" y="44080"/>
                </a:cubicBezTo>
                <a:cubicBezTo>
                  <a:pt x="25836" y="44045"/>
                  <a:pt x="25868" y="44033"/>
                  <a:pt x="25937" y="44033"/>
                </a:cubicBezTo>
                <a:cubicBezTo>
                  <a:pt x="26075" y="44033"/>
                  <a:pt x="26362" y="44080"/>
                  <a:pt x="26484" y="44080"/>
                </a:cubicBezTo>
                <a:cubicBezTo>
                  <a:pt x="26931" y="43711"/>
                  <a:pt x="28983" y="43922"/>
                  <a:pt x="29430" y="43422"/>
                </a:cubicBezTo>
                <a:cubicBezTo>
                  <a:pt x="30534" y="43790"/>
                  <a:pt x="29824" y="44001"/>
                  <a:pt x="30140" y="44422"/>
                </a:cubicBezTo>
                <a:cubicBezTo>
                  <a:pt x="30797" y="44658"/>
                  <a:pt x="31455" y="44816"/>
                  <a:pt x="32112" y="44948"/>
                </a:cubicBezTo>
                <a:cubicBezTo>
                  <a:pt x="32007" y="44527"/>
                  <a:pt x="33664" y="44343"/>
                  <a:pt x="32454" y="43659"/>
                </a:cubicBezTo>
                <a:cubicBezTo>
                  <a:pt x="33743" y="43659"/>
                  <a:pt x="31902" y="42712"/>
                  <a:pt x="32402" y="42370"/>
                </a:cubicBezTo>
                <a:cubicBezTo>
                  <a:pt x="32586" y="42239"/>
                  <a:pt x="32560" y="41818"/>
                  <a:pt x="31245" y="41502"/>
                </a:cubicBezTo>
                <a:cubicBezTo>
                  <a:pt x="31402" y="41003"/>
                  <a:pt x="30850" y="40319"/>
                  <a:pt x="30824" y="39661"/>
                </a:cubicBezTo>
                <a:lnTo>
                  <a:pt x="30824" y="39661"/>
                </a:lnTo>
                <a:cubicBezTo>
                  <a:pt x="31211" y="39700"/>
                  <a:pt x="31484" y="39824"/>
                  <a:pt x="31591" y="39824"/>
                </a:cubicBezTo>
                <a:cubicBezTo>
                  <a:pt x="31629" y="39824"/>
                  <a:pt x="31646" y="39808"/>
                  <a:pt x="31639" y="39766"/>
                </a:cubicBezTo>
                <a:cubicBezTo>
                  <a:pt x="30613" y="39398"/>
                  <a:pt x="31297" y="39083"/>
                  <a:pt x="30692" y="38793"/>
                </a:cubicBezTo>
                <a:lnTo>
                  <a:pt x="30692" y="38793"/>
                </a:lnTo>
                <a:cubicBezTo>
                  <a:pt x="30482" y="39372"/>
                  <a:pt x="29982" y="39845"/>
                  <a:pt x="29930" y="40477"/>
                </a:cubicBezTo>
                <a:cubicBezTo>
                  <a:pt x="29785" y="40450"/>
                  <a:pt x="29699" y="40450"/>
                  <a:pt x="29617" y="40450"/>
                </a:cubicBezTo>
                <a:cubicBezTo>
                  <a:pt x="29535" y="40450"/>
                  <a:pt x="29456" y="40450"/>
                  <a:pt x="29325" y="40424"/>
                </a:cubicBezTo>
                <a:cubicBezTo>
                  <a:pt x="29708" y="40153"/>
                  <a:pt x="27618" y="39323"/>
                  <a:pt x="27990" y="39323"/>
                </a:cubicBezTo>
                <a:cubicBezTo>
                  <a:pt x="28052" y="39323"/>
                  <a:pt x="28182" y="39346"/>
                  <a:pt x="28404" y="39398"/>
                </a:cubicBezTo>
                <a:cubicBezTo>
                  <a:pt x="28141" y="39319"/>
                  <a:pt x="28956" y="39319"/>
                  <a:pt x="28825" y="39162"/>
                </a:cubicBezTo>
                <a:cubicBezTo>
                  <a:pt x="27037" y="38741"/>
                  <a:pt x="28878" y="38767"/>
                  <a:pt x="28693" y="38504"/>
                </a:cubicBezTo>
                <a:cubicBezTo>
                  <a:pt x="28167" y="38399"/>
                  <a:pt x="28536" y="38320"/>
                  <a:pt x="27904" y="38241"/>
                </a:cubicBezTo>
                <a:cubicBezTo>
                  <a:pt x="27685" y="38215"/>
                  <a:pt x="27548" y="38209"/>
                  <a:pt x="27438" y="38209"/>
                </a:cubicBezTo>
                <a:cubicBezTo>
                  <a:pt x="27350" y="38209"/>
                  <a:pt x="27279" y="38213"/>
                  <a:pt x="27198" y="38213"/>
                </a:cubicBezTo>
                <a:cubicBezTo>
                  <a:pt x="27077" y="38213"/>
                  <a:pt x="26931" y="38204"/>
                  <a:pt x="26668" y="38162"/>
                </a:cubicBezTo>
                <a:cubicBezTo>
                  <a:pt x="25301" y="37689"/>
                  <a:pt x="26274" y="37636"/>
                  <a:pt x="26142" y="37268"/>
                </a:cubicBezTo>
                <a:cubicBezTo>
                  <a:pt x="26353" y="37268"/>
                  <a:pt x="26563" y="37294"/>
                  <a:pt x="26747" y="37373"/>
                </a:cubicBezTo>
                <a:cubicBezTo>
                  <a:pt x="26643" y="37290"/>
                  <a:pt x="26356" y="37057"/>
                  <a:pt x="26743" y="37057"/>
                </a:cubicBezTo>
                <a:cubicBezTo>
                  <a:pt x="26843" y="37057"/>
                  <a:pt x="26989" y="37072"/>
                  <a:pt x="27194" y="37110"/>
                </a:cubicBezTo>
                <a:cubicBezTo>
                  <a:pt x="27355" y="37225"/>
                  <a:pt x="27360" y="37250"/>
                  <a:pt x="27302" y="37250"/>
                </a:cubicBezTo>
                <a:cubicBezTo>
                  <a:pt x="27259" y="37250"/>
                  <a:pt x="27180" y="37236"/>
                  <a:pt x="27104" y="37236"/>
                </a:cubicBezTo>
                <a:cubicBezTo>
                  <a:pt x="27049" y="37236"/>
                  <a:pt x="26995" y="37243"/>
                  <a:pt x="26958" y="37268"/>
                </a:cubicBezTo>
                <a:cubicBezTo>
                  <a:pt x="27285" y="37377"/>
                  <a:pt x="27611" y="37436"/>
                  <a:pt x="27938" y="37436"/>
                </a:cubicBezTo>
                <a:cubicBezTo>
                  <a:pt x="28085" y="37436"/>
                  <a:pt x="28231" y="37424"/>
                  <a:pt x="28378" y="37399"/>
                </a:cubicBezTo>
                <a:cubicBezTo>
                  <a:pt x="28772" y="37584"/>
                  <a:pt x="29824" y="37768"/>
                  <a:pt x="29956" y="37952"/>
                </a:cubicBezTo>
                <a:cubicBezTo>
                  <a:pt x="29995" y="37893"/>
                  <a:pt x="30064" y="37863"/>
                  <a:pt x="30207" y="37863"/>
                </a:cubicBezTo>
                <a:cubicBezTo>
                  <a:pt x="30255" y="37863"/>
                  <a:pt x="30311" y="37866"/>
                  <a:pt x="30377" y="37873"/>
                </a:cubicBezTo>
                <a:cubicBezTo>
                  <a:pt x="30824" y="37978"/>
                  <a:pt x="30824" y="38083"/>
                  <a:pt x="31376" y="38188"/>
                </a:cubicBezTo>
                <a:cubicBezTo>
                  <a:pt x="31139" y="38004"/>
                  <a:pt x="31323" y="37873"/>
                  <a:pt x="31823" y="37794"/>
                </a:cubicBezTo>
                <a:cubicBezTo>
                  <a:pt x="30745" y="37610"/>
                  <a:pt x="31139" y="37426"/>
                  <a:pt x="31245" y="37399"/>
                </a:cubicBezTo>
                <a:lnTo>
                  <a:pt x="31245" y="37399"/>
                </a:lnTo>
                <a:cubicBezTo>
                  <a:pt x="31797" y="37531"/>
                  <a:pt x="31902" y="37662"/>
                  <a:pt x="31613" y="37715"/>
                </a:cubicBezTo>
                <a:cubicBezTo>
                  <a:pt x="32533" y="37794"/>
                  <a:pt x="31876" y="37925"/>
                  <a:pt x="32612" y="38004"/>
                </a:cubicBezTo>
                <a:cubicBezTo>
                  <a:pt x="32905" y="37907"/>
                  <a:pt x="30798" y="37175"/>
                  <a:pt x="31942" y="37175"/>
                </a:cubicBezTo>
                <a:cubicBezTo>
                  <a:pt x="32031" y="37175"/>
                  <a:pt x="32139" y="37180"/>
                  <a:pt x="32270" y="37189"/>
                </a:cubicBezTo>
                <a:cubicBezTo>
                  <a:pt x="31928" y="37478"/>
                  <a:pt x="33033" y="37741"/>
                  <a:pt x="33427" y="38004"/>
                </a:cubicBezTo>
                <a:cubicBezTo>
                  <a:pt x="34318" y="38198"/>
                  <a:pt x="34824" y="38263"/>
                  <a:pt x="35134" y="38263"/>
                </a:cubicBezTo>
                <a:cubicBezTo>
                  <a:pt x="35245" y="38263"/>
                  <a:pt x="35331" y="38255"/>
                  <a:pt x="35400" y="38241"/>
                </a:cubicBezTo>
                <a:lnTo>
                  <a:pt x="34848" y="38136"/>
                </a:lnTo>
                <a:cubicBezTo>
                  <a:pt x="34769" y="38031"/>
                  <a:pt x="34979" y="38057"/>
                  <a:pt x="35058" y="38031"/>
                </a:cubicBezTo>
                <a:cubicBezTo>
                  <a:pt x="35170" y="38068"/>
                  <a:pt x="35294" y="38105"/>
                  <a:pt x="35376" y="38105"/>
                </a:cubicBezTo>
                <a:cubicBezTo>
                  <a:pt x="35410" y="38105"/>
                  <a:pt x="35437" y="38099"/>
                  <a:pt x="35453" y="38083"/>
                </a:cubicBezTo>
                <a:lnTo>
                  <a:pt x="35453" y="38083"/>
                </a:lnTo>
                <a:cubicBezTo>
                  <a:pt x="35952" y="38188"/>
                  <a:pt x="35216" y="38110"/>
                  <a:pt x="35426" y="38215"/>
                </a:cubicBezTo>
                <a:cubicBezTo>
                  <a:pt x="35742" y="38162"/>
                  <a:pt x="35742" y="37978"/>
                  <a:pt x="36294" y="37925"/>
                </a:cubicBezTo>
                <a:cubicBezTo>
                  <a:pt x="36031" y="37557"/>
                  <a:pt x="37241" y="37268"/>
                  <a:pt x="36583" y="36926"/>
                </a:cubicBezTo>
                <a:lnTo>
                  <a:pt x="36583" y="36926"/>
                </a:lnTo>
                <a:cubicBezTo>
                  <a:pt x="36372" y="36990"/>
                  <a:pt x="36552" y="37206"/>
                  <a:pt x="36041" y="37206"/>
                </a:cubicBezTo>
                <a:cubicBezTo>
                  <a:pt x="35917" y="37206"/>
                  <a:pt x="35752" y="37194"/>
                  <a:pt x="35531" y="37163"/>
                </a:cubicBezTo>
                <a:cubicBezTo>
                  <a:pt x="34558" y="36926"/>
                  <a:pt x="36057" y="37031"/>
                  <a:pt x="35163" y="36847"/>
                </a:cubicBezTo>
                <a:lnTo>
                  <a:pt x="35163" y="36847"/>
                </a:lnTo>
                <a:cubicBezTo>
                  <a:pt x="34928" y="36932"/>
                  <a:pt x="35196" y="37053"/>
                  <a:pt x="34869" y="37053"/>
                </a:cubicBezTo>
                <a:cubicBezTo>
                  <a:pt x="34793" y="37053"/>
                  <a:pt x="34686" y="37046"/>
                  <a:pt x="34532" y="37031"/>
                </a:cubicBezTo>
                <a:cubicBezTo>
                  <a:pt x="34532" y="36979"/>
                  <a:pt x="34164" y="36926"/>
                  <a:pt x="34138" y="36873"/>
                </a:cubicBezTo>
                <a:cubicBezTo>
                  <a:pt x="34383" y="36797"/>
                  <a:pt x="34637" y="36756"/>
                  <a:pt x="34895" y="36756"/>
                </a:cubicBezTo>
                <a:cubicBezTo>
                  <a:pt x="35077" y="36756"/>
                  <a:pt x="35261" y="36776"/>
                  <a:pt x="35445" y="36819"/>
                </a:cubicBezTo>
                <a:lnTo>
                  <a:pt x="35445" y="36819"/>
                </a:lnTo>
                <a:cubicBezTo>
                  <a:pt x="35124" y="36743"/>
                  <a:pt x="36026" y="36820"/>
                  <a:pt x="35374" y="36689"/>
                </a:cubicBezTo>
                <a:cubicBezTo>
                  <a:pt x="35032" y="36663"/>
                  <a:pt x="34690" y="36637"/>
                  <a:pt x="34348" y="36584"/>
                </a:cubicBezTo>
                <a:lnTo>
                  <a:pt x="34348" y="36584"/>
                </a:lnTo>
                <a:cubicBezTo>
                  <a:pt x="34384" y="36712"/>
                  <a:pt x="34244" y="36789"/>
                  <a:pt x="33899" y="36789"/>
                </a:cubicBezTo>
                <a:cubicBezTo>
                  <a:pt x="33747" y="36789"/>
                  <a:pt x="33555" y="36774"/>
                  <a:pt x="33322" y="36742"/>
                </a:cubicBezTo>
                <a:cubicBezTo>
                  <a:pt x="32297" y="36295"/>
                  <a:pt x="33454" y="36269"/>
                  <a:pt x="32165" y="35848"/>
                </a:cubicBezTo>
                <a:lnTo>
                  <a:pt x="32165" y="35848"/>
                </a:lnTo>
                <a:cubicBezTo>
                  <a:pt x="32198" y="35850"/>
                  <a:pt x="32232" y="35851"/>
                  <a:pt x="32264" y="35851"/>
                </a:cubicBezTo>
                <a:cubicBezTo>
                  <a:pt x="32670" y="35851"/>
                  <a:pt x="33002" y="35706"/>
                  <a:pt x="32612" y="35585"/>
                </a:cubicBezTo>
                <a:lnTo>
                  <a:pt x="32612" y="35585"/>
                </a:lnTo>
                <a:cubicBezTo>
                  <a:pt x="32624" y="35608"/>
                  <a:pt x="32583" y="35621"/>
                  <a:pt x="32498" y="35621"/>
                </a:cubicBezTo>
                <a:cubicBezTo>
                  <a:pt x="32394" y="35621"/>
                  <a:pt x="32224" y="35602"/>
                  <a:pt x="32007" y="35558"/>
                </a:cubicBezTo>
                <a:cubicBezTo>
                  <a:pt x="32901" y="35164"/>
                  <a:pt x="32823" y="34822"/>
                  <a:pt x="33112" y="34401"/>
                </a:cubicBezTo>
                <a:cubicBezTo>
                  <a:pt x="33690" y="34638"/>
                  <a:pt x="33375" y="34664"/>
                  <a:pt x="33690" y="34875"/>
                </a:cubicBezTo>
                <a:cubicBezTo>
                  <a:pt x="33911" y="34824"/>
                  <a:pt x="34132" y="34795"/>
                  <a:pt x="34353" y="34795"/>
                </a:cubicBezTo>
                <a:cubicBezTo>
                  <a:pt x="34474" y="34795"/>
                  <a:pt x="34595" y="34803"/>
                  <a:pt x="34716" y="34822"/>
                </a:cubicBezTo>
                <a:cubicBezTo>
                  <a:pt x="35137" y="35032"/>
                  <a:pt x="35610" y="35190"/>
                  <a:pt x="36110" y="35269"/>
                </a:cubicBezTo>
                <a:cubicBezTo>
                  <a:pt x="36242" y="35506"/>
                  <a:pt x="36952" y="35743"/>
                  <a:pt x="36452" y="35900"/>
                </a:cubicBezTo>
                <a:cubicBezTo>
                  <a:pt x="36539" y="35905"/>
                  <a:pt x="36613" y="35908"/>
                  <a:pt x="36676" y="35908"/>
                </a:cubicBezTo>
                <a:cubicBezTo>
                  <a:pt x="37262" y="35908"/>
                  <a:pt x="36879" y="35701"/>
                  <a:pt x="36689" y="35558"/>
                </a:cubicBezTo>
                <a:lnTo>
                  <a:pt x="36689" y="35558"/>
                </a:lnTo>
                <a:cubicBezTo>
                  <a:pt x="36794" y="35572"/>
                  <a:pt x="36860" y="35572"/>
                  <a:pt x="36919" y="35572"/>
                </a:cubicBezTo>
                <a:cubicBezTo>
                  <a:pt x="36978" y="35572"/>
                  <a:pt x="37031" y="35572"/>
                  <a:pt x="37109" y="35585"/>
                </a:cubicBezTo>
                <a:cubicBezTo>
                  <a:pt x="38161" y="35953"/>
                  <a:pt x="39056" y="36032"/>
                  <a:pt x="40713" y="36242"/>
                </a:cubicBezTo>
                <a:cubicBezTo>
                  <a:pt x="41712" y="37189"/>
                  <a:pt x="39240" y="37426"/>
                  <a:pt x="40318" y="38399"/>
                </a:cubicBezTo>
                <a:cubicBezTo>
                  <a:pt x="40108" y="38636"/>
                  <a:pt x="38977" y="38714"/>
                  <a:pt x="39240" y="39188"/>
                </a:cubicBezTo>
                <a:cubicBezTo>
                  <a:pt x="38740" y="39083"/>
                  <a:pt x="38793" y="39188"/>
                  <a:pt x="38214" y="39056"/>
                </a:cubicBezTo>
                <a:lnTo>
                  <a:pt x="38214" y="39056"/>
                </a:lnTo>
                <a:cubicBezTo>
                  <a:pt x="38687" y="39477"/>
                  <a:pt x="38030" y="39661"/>
                  <a:pt x="37346" y="39766"/>
                </a:cubicBezTo>
                <a:cubicBezTo>
                  <a:pt x="38714" y="40056"/>
                  <a:pt x="36873" y="40003"/>
                  <a:pt x="37504" y="40266"/>
                </a:cubicBezTo>
                <a:cubicBezTo>
                  <a:pt x="37295" y="40240"/>
                  <a:pt x="37086" y="40214"/>
                  <a:pt x="36903" y="40136"/>
                </a:cubicBezTo>
                <a:lnTo>
                  <a:pt x="36903" y="40136"/>
                </a:lnTo>
                <a:cubicBezTo>
                  <a:pt x="38130" y="40660"/>
                  <a:pt x="35558" y="40398"/>
                  <a:pt x="36215" y="40845"/>
                </a:cubicBezTo>
                <a:cubicBezTo>
                  <a:pt x="36235" y="40828"/>
                  <a:pt x="36268" y="40821"/>
                  <a:pt x="36309" y="40821"/>
                </a:cubicBezTo>
                <a:cubicBezTo>
                  <a:pt x="36512" y="40821"/>
                  <a:pt x="36931" y="40993"/>
                  <a:pt x="37121" y="40993"/>
                </a:cubicBezTo>
                <a:cubicBezTo>
                  <a:pt x="37194" y="40993"/>
                  <a:pt x="37234" y="40967"/>
                  <a:pt x="37215" y="40897"/>
                </a:cubicBezTo>
                <a:cubicBezTo>
                  <a:pt x="36768" y="40766"/>
                  <a:pt x="36452" y="40845"/>
                  <a:pt x="36426" y="40740"/>
                </a:cubicBezTo>
                <a:lnTo>
                  <a:pt x="36426" y="40740"/>
                </a:lnTo>
                <a:cubicBezTo>
                  <a:pt x="36728" y="40799"/>
                  <a:pt x="36942" y="40820"/>
                  <a:pt x="37109" y="40820"/>
                </a:cubicBezTo>
                <a:cubicBezTo>
                  <a:pt x="37542" y="40820"/>
                  <a:pt x="37660" y="40676"/>
                  <a:pt x="38197" y="40676"/>
                </a:cubicBezTo>
                <a:cubicBezTo>
                  <a:pt x="38279" y="40676"/>
                  <a:pt x="38372" y="40679"/>
                  <a:pt x="38477" y="40687"/>
                </a:cubicBezTo>
                <a:cubicBezTo>
                  <a:pt x="37372" y="40292"/>
                  <a:pt x="38477" y="40266"/>
                  <a:pt x="38556" y="39977"/>
                </a:cubicBezTo>
                <a:cubicBezTo>
                  <a:pt x="38802" y="40010"/>
                  <a:pt x="39374" y="40083"/>
                  <a:pt x="39618" y="40083"/>
                </a:cubicBezTo>
                <a:cubicBezTo>
                  <a:pt x="39766" y="40083"/>
                  <a:pt x="39793" y="40056"/>
                  <a:pt x="39555" y="39977"/>
                </a:cubicBezTo>
                <a:lnTo>
                  <a:pt x="39555" y="39977"/>
                </a:lnTo>
                <a:cubicBezTo>
                  <a:pt x="39577" y="40015"/>
                  <a:pt x="39560" y="40031"/>
                  <a:pt x="39517" y="40031"/>
                </a:cubicBezTo>
                <a:cubicBezTo>
                  <a:pt x="39353" y="40031"/>
                  <a:pt x="38811" y="39808"/>
                  <a:pt x="38582" y="39766"/>
                </a:cubicBezTo>
                <a:cubicBezTo>
                  <a:pt x="38582" y="39556"/>
                  <a:pt x="39240" y="39477"/>
                  <a:pt x="39450" y="39319"/>
                </a:cubicBezTo>
                <a:cubicBezTo>
                  <a:pt x="40371" y="39556"/>
                  <a:pt x="40055" y="39477"/>
                  <a:pt x="39818" y="39609"/>
                </a:cubicBezTo>
                <a:cubicBezTo>
                  <a:pt x="40239" y="39661"/>
                  <a:pt x="40634" y="39740"/>
                  <a:pt x="41028" y="39819"/>
                </a:cubicBezTo>
                <a:cubicBezTo>
                  <a:pt x="41317" y="39688"/>
                  <a:pt x="40686" y="39582"/>
                  <a:pt x="40450" y="39451"/>
                </a:cubicBezTo>
                <a:lnTo>
                  <a:pt x="40450" y="39451"/>
                </a:lnTo>
                <a:cubicBezTo>
                  <a:pt x="40707" y="39506"/>
                  <a:pt x="40886" y="39529"/>
                  <a:pt x="41013" y="39529"/>
                </a:cubicBezTo>
                <a:cubicBezTo>
                  <a:pt x="41543" y="39529"/>
                  <a:pt x="41138" y="39130"/>
                  <a:pt x="41712" y="39109"/>
                </a:cubicBezTo>
                <a:cubicBezTo>
                  <a:pt x="41265" y="39030"/>
                  <a:pt x="41081" y="38951"/>
                  <a:pt x="41107" y="38872"/>
                </a:cubicBezTo>
                <a:lnTo>
                  <a:pt x="41107" y="38872"/>
                </a:lnTo>
                <a:cubicBezTo>
                  <a:pt x="41317" y="38951"/>
                  <a:pt x="41528" y="38977"/>
                  <a:pt x="41712" y="38977"/>
                </a:cubicBezTo>
                <a:cubicBezTo>
                  <a:pt x="41738" y="38267"/>
                  <a:pt x="41133" y="37478"/>
                  <a:pt x="41686" y="36926"/>
                </a:cubicBezTo>
                <a:cubicBezTo>
                  <a:pt x="41154" y="36650"/>
                  <a:pt x="40726" y="36115"/>
                  <a:pt x="41665" y="36115"/>
                </a:cubicBezTo>
                <a:cubicBezTo>
                  <a:pt x="41888" y="36115"/>
                  <a:pt x="42187" y="36145"/>
                  <a:pt x="42580" y="36216"/>
                </a:cubicBezTo>
                <a:cubicBezTo>
                  <a:pt x="43711" y="35611"/>
                  <a:pt x="42922" y="34664"/>
                  <a:pt x="43579" y="33902"/>
                </a:cubicBezTo>
                <a:cubicBezTo>
                  <a:pt x="42610" y="33456"/>
                  <a:pt x="42841" y="33141"/>
                  <a:pt x="43259" y="32905"/>
                </a:cubicBezTo>
                <a:lnTo>
                  <a:pt x="43259" y="32905"/>
                </a:lnTo>
                <a:cubicBezTo>
                  <a:pt x="43249" y="32909"/>
                  <a:pt x="43237" y="32911"/>
                  <a:pt x="43222" y="32911"/>
                </a:cubicBezTo>
                <a:cubicBezTo>
                  <a:pt x="43098" y="32911"/>
                  <a:pt x="42823" y="32764"/>
                  <a:pt x="43053" y="32718"/>
                </a:cubicBezTo>
                <a:cubicBezTo>
                  <a:pt x="43139" y="32709"/>
                  <a:pt x="43220" y="32705"/>
                  <a:pt x="43298" y="32705"/>
                </a:cubicBezTo>
                <a:cubicBezTo>
                  <a:pt x="44079" y="32705"/>
                  <a:pt x="44452" y="33131"/>
                  <a:pt x="44451" y="33340"/>
                </a:cubicBezTo>
                <a:lnTo>
                  <a:pt x="44451" y="33340"/>
                </a:lnTo>
                <a:cubicBezTo>
                  <a:pt x="44466" y="33324"/>
                  <a:pt x="44501" y="33317"/>
                  <a:pt x="44552" y="33317"/>
                </a:cubicBezTo>
                <a:cubicBezTo>
                  <a:pt x="44879" y="33317"/>
                  <a:pt x="45860" y="33606"/>
                  <a:pt x="46262" y="33691"/>
                </a:cubicBezTo>
                <a:cubicBezTo>
                  <a:pt x="46735" y="34217"/>
                  <a:pt x="46656" y="34533"/>
                  <a:pt x="47182" y="35006"/>
                </a:cubicBezTo>
                <a:cubicBezTo>
                  <a:pt x="47077" y="35111"/>
                  <a:pt x="46578" y="35032"/>
                  <a:pt x="46551" y="35138"/>
                </a:cubicBezTo>
                <a:cubicBezTo>
                  <a:pt x="47340" y="35427"/>
                  <a:pt x="46130" y="35427"/>
                  <a:pt x="46315" y="35637"/>
                </a:cubicBezTo>
                <a:cubicBezTo>
                  <a:pt x="46393" y="35769"/>
                  <a:pt x="47261" y="36006"/>
                  <a:pt x="47288" y="36111"/>
                </a:cubicBezTo>
                <a:cubicBezTo>
                  <a:pt x="47314" y="36242"/>
                  <a:pt x="46472" y="36216"/>
                  <a:pt x="46472" y="36321"/>
                </a:cubicBezTo>
                <a:cubicBezTo>
                  <a:pt x="46472" y="36426"/>
                  <a:pt x="46788" y="36558"/>
                  <a:pt x="46841" y="36610"/>
                </a:cubicBezTo>
                <a:lnTo>
                  <a:pt x="46788" y="36610"/>
                </a:lnTo>
                <a:lnTo>
                  <a:pt x="46630" y="36558"/>
                </a:lnTo>
                <a:lnTo>
                  <a:pt x="46446" y="36505"/>
                </a:lnTo>
                <a:lnTo>
                  <a:pt x="46446" y="36505"/>
                </a:lnTo>
                <a:cubicBezTo>
                  <a:pt x="46446" y="36637"/>
                  <a:pt x="46998" y="36768"/>
                  <a:pt x="47025" y="36873"/>
                </a:cubicBezTo>
                <a:cubicBezTo>
                  <a:pt x="47025" y="36877"/>
                  <a:pt x="47013" y="36879"/>
                  <a:pt x="46992" y="36879"/>
                </a:cubicBezTo>
                <a:cubicBezTo>
                  <a:pt x="46871" y="36879"/>
                  <a:pt x="46442" y="36821"/>
                  <a:pt x="46420" y="36821"/>
                </a:cubicBezTo>
                <a:cubicBezTo>
                  <a:pt x="46052" y="36900"/>
                  <a:pt x="47104" y="37242"/>
                  <a:pt x="47182" y="37399"/>
                </a:cubicBezTo>
                <a:cubicBezTo>
                  <a:pt x="46737" y="37399"/>
                  <a:pt x="46448" y="37244"/>
                  <a:pt x="46290" y="37244"/>
                </a:cubicBezTo>
                <a:cubicBezTo>
                  <a:pt x="46243" y="37244"/>
                  <a:pt x="46207" y="37258"/>
                  <a:pt x="46183" y="37294"/>
                </a:cubicBezTo>
                <a:cubicBezTo>
                  <a:pt x="46867" y="37399"/>
                  <a:pt x="46735" y="37557"/>
                  <a:pt x="47156" y="37689"/>
                </a:cubicBezTo>
                <a:cubicBezTo>
                  <a:pt x="47076" y="37683"/>
                  <a:pt x="47007" y="37681"/>
                  <a:pt x="46949" y="37681"/>
                </a:cubicBezTo>
                <a:cubicBezTo>
                  <a:pt x="46335" y="37681"/>
                  <a:pt x="46820" y="37961"/>
                  <a:pt x="46527" y="37961"/>
                </a:cubicBezTo>
                <a:cubicBezTo>
                  <a:pt x="46454" y="37961"/>
                  <a:pt x="46331" y="37943"/>
                  <a:pt x="46130" y="37899"/>
                </a:cubicBezTo>
                <a:lnTo>
                  <a:pt x="46130" y="37899"/>
                </a:lnTo>
                <a:cubicBezTo>
                  <a:pt x="46446" y="38215"/>
                  <a:pt x="46919" y="38741"/>
                  <a:pt x="46841" y="38977"/>
                </a:cubicBezTo>
                <a:cubicBezTo>
                  <a:pt x="47051" y="38977"/>
                  <a:pt x="47261" y="38977"/>
                  <a:pt x="47445" y="39056"/>
                </a:cubicBezTo>
                <a:cubicBezTo>
                  <a:pt x="47393" y="39319"/>
                  <a:pt x="47419" y="39425"/>
                  <a:pt x="47814" y="39661"/>
                </a:cubicBezTo>
                <a:cubicBezTo>
                  <a:pt x="47603" y="39609"/>
                  <a:pt x="47577" y="39582"/>
                  <a:pt x="47393" y="39556"/>
                </a:cubicBezTo>
                <a:lnTo>
                  <a:pt x="47393" y="39556"/>
                </a:lnTo>
                <a:cubicBezTo>
                  <a:pt x="47472" y="40003"/>
                  <a:pt x="47577" y="40398"/>
                  <a:pt x="47314" y="40608"/>
                </a:cubicBezTo>
                <a:cubicBezTo>
                  <a:pt x="47577" y="40713"/>
                  <a:pt x="47919" y="40792"/>
                  <a:pt x="48103" y="40871"/>
                </a:cubicBezTo>
                <a:cubicBezTo>
                  <a:pt x="47577" y="40871"/>
                  <a:pt x="47787" y="40950"/>
                  <a:pt x="48287" y="41108"/>
                </a:cubicBezTo>
                <a:cubicBezTo>
                  <a:pt x="48042" y="41108"/>
                  <a:pt x="47597" y="41026"/>
                  <a:pt x="47438" y="41026"/>
                </a:cubicBezTo>
                <a:cubicBezTo>
                  <a:pt x="47358" y="41026"/>
                  <a:pt x="47349" y="41046"/>
                  <a:pt x="47472" y="41108"/>
                </a:cubicBezTo>
                <a:cubicBezTo>
                  <a:pt x="47517" y="41100"/>
                  <a:pt x="47562" y="41096"/>
                  <a:pt x="47606" y="41096"/>
                </a:cubicBezTo>
                <a:cubicBezTo>
                  <a:pt x="47868" y="41096"/>
                  <a:pt x="48099" y="41228"/>
                  <a:pt x="48234" y="41476"/>
                </a:cubicBezTo>
                <a:cubicBezTo>
                  <a:pt x="48128" y="41455"/>
                  <a:pt x="48060" y="41449"/>
                  <a:pt x="48007" y="41449"/>
                </a:cubicBezTo>
                <a:cubicBezTo>
                  <a:pt x="47938" y="41449"/>
                  <a:pt x="47894" y="41459"/>
                  <a:pt x="47825" y="41459"/>
                </a:cubicBezTo>
                <a:cubicBezTo>
                  <a:pt x="47750" y="41459"/>
                  <a:pt x="47645" y="41447"/>
                  <a:pt x="47445" y="41397"/>
                </a:cubicBezTo>
                <a:cubicBezTo>
                  <a:pt x="46972" y="41344"/>
                  <a:pt x="47235" y="41266"/>
                  <a:pt x="46841" y="41187"/>
                </a:cubicBezTo>
                <a:lnTo>
                  <a:pt x="46841" y="41187"/>
                </a:lnTo>
                <a:cubicBezTo>
                  <a:pt x="46867" y="41450"/>
                  <a:pt x="47472" y="41555"/>
                  <a:pt x="48419" y="41739"/>
                </a:cubicBezTo>
                <a:cubicBezTo>
                  <a:pt x="48760" y="41713"/>
                  <a:pt x="48760" y="41555"/>
                  <a:pt x="49076" y="41502"/>
                </a:cubicBezTo>
                <a:cubicBezTo>
                  <a:pt x="47919" y="41213"/>
                  <a:pt x="48655" y="40924"/>
                  <a:pt x="49129" y="40924"/>
                </a:cubicBezTo>
                <a:cubicBezTo>
                  <a:pt x="49129" y="40976"/>
                  <a:pt x="49471" y="41029"/>
                  <a:pt x="49523" y="41081"/>
                </a:cubicBezTo>
                <a:cubicBezTo>
                  <a:pt x="49313" y="41029"/>
                  <a:pt x="49129" y="41003"/>
                  <a:pt x="48918" y="41003"/>
                </a:cubicBezTo>
                <a:cubicBezTo>
                  <a:pt x="50128" y="41450"/>
                  <a:pt x="49418" y="41555"/>
                  <a:pt x="49234" y="41844"/>
                </a:cubicBezTo>
                <a:cubicBezTo>
                  <a:pt x="50049" y="41897"/>
                  <a:pt x="49839" y="42028"/>
                  <a:pt x="50628" y="42160"/>
                </a:cubicBezTo>
                <a:cubicBezTo>
                  <a:pt x="50628" y="41870"/>
                  <a:pt x="50654" y="41581"/>
                  <a:pt x="50733" y="41292"/>
                </a:cubicBezTo>
                <a:lnTo>
                  <a:pt x="50733" y="41292"/>
                </a:lnTo>
                <a:cubicBezTo>
                  <a:pt x="50698" y="41296"/>
                  <a:pt x="50665" y="41298"/>
                  <a:pt x="50634" y="41298"/>
                </a:cubicBezTo>
                <a:cubicBezTo>
                  <a:pt x="50282" y="41298"/>
                  <a:pt x="50113" y="41049"/>
                  <a:pt x="49944" y="40976"/>
                </a:cubicBezTo>
                <a:cubicBezTo>
                  <a:pt x="50233" y="40950"/>
                  <a:pt x="50838" y="40845"/>
                  <a:pt x="50575" y="40740"/>
                </a:cubicBezTo>
                <a:lnTo>
                  <a:pt x="50575" y="40740"/>
                </a:lnTo>
                <a:cubicBezTo>
                  <a:pt x="50519" y="40747"/>
                  <a:pt x="50462" y="40750"/>
                  <a:pt x="50406" y="40750"/>
                </a:cubicBezTo>
                <a:cubicBezTo>
                  <a:pt x="50254" y="40750"/>
                  <a:pt x="50105" y="40725"/>
                  <a:pt x="49970" y="40687"/>
                </a:cubicBezTo>
                <a:cubicBezTo>
                  <a:pt x="50864" y="40687"/>
                  <a:pt x="50523" y="40371"/>
                  <a:pt x="50812" y="40187"/>
                </a:cubicBezTo>
                <a:lnTo>
                  <a:pt x="50812" y="40187"/>
                </a:lnTo>
                <a:cubicBezTo>
                  <a:pt x="50680" y="40424"/>
                  <a:pt x="51180" y="40398"/>
                  <a:pt x="51390" y="40608"/>
                </a:cubicBezTo>
                <a:cubicBezTo>
                  <a:pt x="51680" y="40477"/>
                  <a:pt x="51943" y="40450"/>
                  <a:pt x="51233" y="40187"/>
                </a:cubicBezTo>
                <a:lnTo>
                  <a:pt x="51233" y="40187"/>
                </a:lnTo>
                <a:lnTo>
                  <a:pt x="51838" y="40292"/>
                </a:lnTo>
                <a:cubicBezTo>
                  <a:pt x="51206" y="39819"/>
                  <a:pt x="52574" y="39477"/>
                  <a:pt x="51943" y="38899"/>
                </a:cubicBezTo>
                <a:lnTo>
                  <a:pt x="51943" y="38899"/>
                </a:lnTo>
                <a:cubicBezTo>
                  <a:pt x="52153" y="38951"/>
                  <a:pt x="52364" y="38977"/>
                  <a:pt x="52574" y="38977"/>
                </a:cubicBezTo>
                <a:cubicBezTo>
                  <a:pt x="51864" y="38425"/>
                  <a:pt x="53258" y="38083"/>
                  <a:pt x="52469" y="37741"/>
                </a:cubicBezTo>
                <a:lnTo>
                  <a:pt x="52469" y="37741"/>
                </a:lnTo>
                <a:cubicBezTo>
                  <a:pt x="53231" y="37847"/>
                  <a:pt x="53494" y="38083"/>
                  <a:pt x="53047" y="38110"/>
                </a:cubicBezTo>
                <a:cubicBezTo>
                  <a:pt x="53318" y="38150"/>
                  <a:pt x="53496" y="38167"/>
                  <a:pt x="53607" y="38167"/>
                </a:cubicBezTo>
                <a:cubicBezTo>
                  <a:pt x="54068" y="38167"/>
                  <a:pt x="53369" y="37874"/>
                  <a:pt x="53284" y="37768"/>
                </a:cubicBezTo>
                <a:lnTo>
                  <a:pt x="53284" y="37768"/>
                </a:lnTo>
                <a:cubicBezTo>
                  <a:pt x="53284" y="37768"/>
                  <a:pt x="53679" y="37847"/>
                  <a:pt x="53679" y="37847"/>
                </a:cubicBezTo>
                <a:cubicBezTo>
                  <a:pt x="53468" y="37662"/>
                  <a:pt x="52574" y="37426"/>
                  <a:pt x="52521" y="37268"/>
                </a:cubicBezTo>
                <a:cubicBezTo>
                  <a:pt x="52416" y="37031"/>
                  <a:pt x="53468" y="37136"/>
                  <a:pt x="53179" y="36821"/>
                </a:cubicBezTo>
                <a:cubicBezTo>
                  <a:pt x="52206" y="36742"/>
                  <a:pt x="53126" y="36505"/>
                  <a:pt x="52600" y="36321"/>
                </a:cubicBezTo>
                <a:lnTo>
                  <a:pt x="52600" y="36321"/>
                </a:lnTo>
                <a:cubicBezTo>
                  <a:pt x="52574" y="36387"/>
                  <a:pt x="52530" y="36414"/>
                  <a:pt x="52483" y="36414"/>
                </a:cubicBezTo>
                <a:cubicBezTo>
                  <a:pt x="52274" y="36414"/>
                  <a:pt x="51987" y="35897"/>
                  <a:pt x="52707" y="35897"/>
                </a:cubicBezTo>
                <a:cubicBezTo>
                  <a:pt x="52802" y="35897"/>
                  <a:pt x="52915" y="35906"/>
                  <a:pt x="53047" y="35927"/>
                </a:cubicBezTo>
                <a:cubicBezTo>
                  <a:pt x="52968" y="36058"/>
                  <a:pt x="53468" y="36137"/>
                  <a:pt x="53626" y="36269"/>
                </a:cubicBezTo>
                <a:cubicBezTo>
                  <a:pt x="53595" y="36176"/>
                  <a:pt x="53621" y="36143"/>
                  <a:pt x="53713" y="36143"/>
                </a:cubicBezTo>
                <a:cubicBezTo>
                  <a:pt x="53855" y="36143"/>
                  <a:pt x="54156" y="36221"/>
                  <a:pt x="54652" y="36269"/>
                </a:cubicBezTo>
                <a:cubicBezTo>
                  <a:pt x="54441" y="36058"/>
                  <a:pt x="54994" y="36111"/>
                  <a:pt x="55072" y="36006"/>
                </a:cubicBezTo>
                <a:cubicBezTo>
                  <a:pt x="54941" y="35990"/>
                  <a:pt x="54839" y="35983"/>
                  <a:pt x="54756" y="35983"/>
                </a:cubicBezTo>
                <a:cubicBezTo>
                  <a:pt x="54425" y="35983"/>
                  <a:pt x="54404" y="36084"/>
                  <a:pt x="54047" y="36084"/>
                </a:cubicBezTo>
                <a:cubicBezTo>
                  <a:pt x="54047" y="36032"/>
                  <a:pt x="53968" y="35979"/>
                  <a:pt x="53863" y="35927"/>
                </a:cubicBezTo>
                <a:cubicBezTo>
                  <a:pt x="53942" y="35909"/>
                  <a:pt x="54108" y="35909"/>
                  <a:pt x="54264" y="35909"/>
                </a:cubicBezTo>
                <a:lnTo>
                  <a:pt x="54264" y="35909"/>
                </a:lnTo>
                <a:cubicBezTo>
                  <a:pt x="54576" y="35909"/>
                  <a:pt x="54844" y="35909"/>
                  <a:pt x="54283" y="35769"/>
                </a:cubicBezTo>
                <a:lnTo>
                  <a:pt x="54283" y="35769"/>
                </a:lnTo>
                <a:cubicBezTo>
                  <a:pt x="54546" y="35821"/>
                  <a:pt x="54809" y="35848"/>
                  <a:pt x="55072" y="35848"/>
                </a:cubicBezTo>
                <a:cubicBezTo>
                  <a:pt x="55493" y="36558"/>
                  <a:pt x="55809" y="36847"/>
                  <a:pt x="54967" y="37294"/>
                </a:cubicBezTo>
                <a:cubicBezTo>
                  <a:pt x="55546" y="37741"/>
                  <a:pt x="54205" y="37899"/>
                  <a:pt x="55257" y="38451"/>
                </a:cubicBezTo>
                <a:cubicBezTo>
                  <a:pt x="55202" y="38444"/>
                  <a:pt x="55161" y="38440"/>
                  <a:pt x="55128" y="38440"/>
                </a:cubicBezTo>
                <a:cubicBezTo>
                  <a:pt x="54988" y="38440"/>
                  <a:pt x="55018" y="38500"/>
                  <a:pt x="54866" y="38500"/>
                </a:cubicBezTo>
                <a:cubicBezTo>
                  <a:pt x="54817" y="38500"/>
                  <a:pt x="54750" y="38494"/>
                  <a:pt x="54652" y="38478"/>
                </a:cubicBezTo>
                <a:lnTo>
                  <a:pt x="54652" y="38478"/>
                </a:lnTo>
                <a:cubicBezTo>
                  <a:pt x="55204" y="39056"/>
                  <a:pt x="53047" y="39214"/>
                  <a:pt x="54520" y="39872"/>
                </a:cubicBezTo>
                <a:cubicBezTo>
                  <a:pt x="54564" y="39784"/>
                  <a:pt x="54444" y="39642"/>
                  <a:pt x="54720" y="39642"/>
                </a:cubicBezTo>
                <a:cubicBezTo>
                  <a:pt x="54776" y="39642"/>
                  <a:pt x="54848" y="39648"/>
                  <a:pt x="54941" y="39661"/>
                </a:cubicBezTo>
                <a:cubicBezTo>
                  <a:pt x="54899" y="39744"/>
                  <a:pt x="55302" y="40190"/>
                  <a:pt x="54756" y="40190"/>
                </a:cubicBezTo>
                <a:cubicBezTo>
                  <a:pt x="54612" y="40190"/>
                  <a:pt x="54401" y="40159"/>
                  <a:pt x="54099" y="40082"/>
                </a:cubicBezTo>
                <a:lnTo>
                  <a:pt x="54099" y="40082"/>
                </a:lnTo>
                <a:cubicBezTo>
                  <a:pt x="54205" y="40187"/>
                  <a:pt x="54362" y="40292"/>
                  <a:pt x="54283" y="40398"/>
                </a:cubicBezTo>
                <a:cubicBezTo>
                  <a:pt x="54466" y="40443"/>
                  <a:pt x="54572" y="40460"/>
                  <a:pt x="54631" y="40460"/>
                </a:cubicBezTo>
                <a:cubicBezTo>
                  <a:pt x="54813" y="40460"/>
                  <a:pt x="54562" y="40301"/>
                  <a:pt x="54741" y="40301"/>
                </a:cubicBezTo>
                <a:cubicBezTo>
                  <a:pt x="54774" y="40301"/>
                  <a:pt x="54821" y="40306"/>
                  <a:pt x="54888" y="40319"/>
                </a:cubicBezTo>
                <a:cubicBezTo>
                  <a:pt x="54963" y="40493"/>
                  <a:pt x="55298" y="40928"/>
                  <a:pt x="54392" y="40928"/>
                </a:cubicBezTo>
                <a:cubicBezTo>
                  <a:pt x="54342" y="40928"/>
                  <a:pt x="54288" y="40926"/>
                  <a:pt x="54231" y="40924"/>
                </a:cubicBezTo>
                <a:lnTo>
                  <a:pt x="54231" y="40924"/>
                </a:lnTo>
                <a:cubicBezTo>
                  <a:pt x="54205" y="41634"/>
                  <a:pt x="54441" y="42239"/>
                  <a:pt x="53258" y="42475"/>
                </a:cubicBezTo>
                <a:cubicBezTo>
                  <a:pt x="53635" y="42551"/>
                  <a:pt x="53681" y="42572"/>
                  <a:pt x="53588" y="42572"/>
                </a:cubicBezTo>
                <a:cubicBezTo>
                  <a:pt x="53467" y="42572"/>
                  <a:pt x="53109" y="42536"/>
                  <a:pt x="52945" y="42536"/>
                </a:cubicBezTo>
                <a:cubicBezTo>
                  <a:pt x="52884" y="42536"/>
                  <a:pt x="52850" y="42541"/>
                  <a:pt x="52863" y="42554"/>
                </a:cubicBezTo>
                <a:cubicBezTo>
                  <a:pt x="53100" y="42712"/>
                  <a:pt x="53836" y="42712"/>
                  <a:pt x="53863" y="42765"/>
                </a:cubicBezTo>
                <a:cubicBezTo>
                  <a:pt x="53863" y="42844"/>
                  <a:pt x="54020" y="42844"/>
                  <a:pt x="54047" y="42896"/>
                </a:cubicBezTo>
                <a:cubicBezTo>
                  <a:pt x="54126" y="42988"/>
                  <a:pt x="54001" y="43001"/>
                  <a:pt x="53840" y="43001"/>
                </a:cubicBezTo>
                <a:cubicBezTo>
                  <a:pt x="53775" y="43001"/>
                  <a:pt x="53705" y="42999"/>
                  <a:pt x="53640" y="42999"/>
                </a:cubicBezTo>
                <a:cubicBezTo>
                  <a:pt x="53542" y="42999"/>
                  <a:pt x="53455" y="43004"/>
                  <a:pt x="53416" y="43028"/>
                </a:cubicBezTo>
                <a:cubicBezTo>
                  <a:pt x="53968" y="43159"/>
                  <a:pt x="53757" y="43317"/>
                  <a:pt x="53784" y="43475"/>
                </a:cubicBezTo>
                <a:cubicBezTo>
                  <a:pt x="53475" y="43427"/>
                  <a:pt x="53268" y="43407"/>
                  <a:pt x="53133" y="43407"/>
                </a:cubicBezTo>
                <a:cubicBezTo>
                  <a:pt x="52599" y="43407"/>
                  <a:pt x="53189" y="43717"/>
                  <a:pt x="53126" y="43843"/>
                </a:cubicBezTo>
                <a:cubicBezTo>
                  <a:pt x="52837" y="44448"/>
                  <a:pt x="52074" y="45158"/>
                  <a:pt x="52127" y="45658"/>
                </a:cubicBezTo>
                <a:cubicBezTo>
                  <a:pt x="52732" y="45368"/>
                  <a:pt x="52258" y="45158"/>
                  <a:pt x="53205" y="45000"/>
                </a:cubicBezTo>
                <a:cubicBezTo>
                  <a:pt x="52442" y="44395"/>
                  <a:pt x="53705" y="44027"/>
                  <a:pt x="53573" y="43501"/>
                </a:cubicBezTo>
                <a:lnTo>
                  <a:pt x="53573" y="43501"/>
                </a:lnTo>
                <a:cubicBezTo>
                  <a:pt x="53915" y="43554"/>
                  <a:pt x="54231" y="43580"/>
                  <a:pt x="54573" y="43580"/>
                </a:cubicBezTo>
                <a:cubicBezTo>
                  <a:pt x="54888" y="43685"/>
                  <a:pt x="54888" y="43790"/>
                  <a:pt x="55151" y="43896"/>
                </a:cubicBezTo>
                <a:cubicBezTo>
                  <a:pt x="55598" y="43817"/>
                  <a:pt x="54415" y="43185"/>
                  <a:pt x="55651" y="43159"/>
                </a:cubicBezTo>
                <a:cubicBezTo>
                  <a:pt x="54994" y="43001"/>
                  <a:pt x="55388" y="42949"/>
                  <a:pt x="55467" y="42870"/>
                </a:cubicBezTo>
                <a:cubicBezTo>
                  <a:pt x="54126" y="42502"/>
                  <a:pt x="54257" y="41949"/>
                  <a:pt x="54573" y="41765"/>
                </a:cubicBezTo>
                <a:lnTo>
                  <a:pt x="54573" y="41765"/>
                </a:lnTo>
                <a:cubicBezTo>
                  <a:pt x="54911" y="41838"/>
                  <a:pt x="54628" y="42087"/>
                  <a:pt x="54864" y="42087"/>
                </a:cubicBezTo>
                <a:cubicBezTo>
                  <a:pt x="54885" y="42087"/>
                  <a:pt x="54911" y="42085"/>
                  <a:pt x="54941" y="42081"/>
                </a:cubicBezTo>
                <a:cubicBezTo>
                  <a:pt x="54960" y="41988"/>
                  <a:pt x="54952" y="41895"/>
                  <a:pt x="55169" y="41895"/>
                </a:cubicBezTo>
                <a:cubicBezTo>
                  <a:pt x="55259" y="41895"/>
                  <a:pt x="55387" y="41911"/>
                  <a:pt x="55572" y="41949"/>
                </a:cubicBezTo>
                <a:cubicBezTo>
                  <a:pt x="55677" y="42028"/>
                  <a:pt x="55309" y="42133"/>
                  <a:pt x="55756" y="42212"/>
                </a:cubicBezTo>
                <a:cubicBezTo>
                  <a:pt x="55958" y="42157"/>
                  <a:pt x="55853" y="41987"/>
                  <a:pt x="56207" y="41987"/>
                </a:cubicBezTo>
                <a:cubicBezTo>
                  <a:pt x="56361" y="41987"/>
                  <a:pt x="56602" y="42019"/>
                  <a:pt x="56992" y="42107"/>
                </a:cubicBezTo>
                <a:cubicBezTo>
                  <a:pt x="57150" y="41976"/>
                  <a:pt x="56203" y="42028"/>
                  <a:pt x="56177" y="41844"/>
                </a:cubicBezTo>
                <a:lnTo>
                  <a:pt x="56177" y="41844"/>
                </a:lnTo>
                <a:cubicBezTo>
                  <a:pt x="56223" y="41852"/>
                  <a:pt x="56263" y="41855"/>
                  <a:pt x="56295" y="41855"/>
                </a:cubicBezTo>
                <a:cubicBezTo>
                  <a:pt x="56372" y="41855"/>
                  <a:pt x="56406" y="41836"/>
                  <a:pt x="56387" y="41818"/>
                </a:cubicBezTo>
                <a:lnTo>
                  <a:pt x="56387" y="41818"/>
                </a:lnTo>
                <a:cubicBezTo>
                  <a:pt x="56887" y="41870"/>
                  <a:pt x="57361" y="41976"/>
                  <a:pt x="57781" y="42186"/>
                </a:cubicBezTo>
                <a:cubicBezTo>
                  <a:pt x="58334" y="42107"/>
                  <a:pt x="57518" y="41949"/>
                  <a:pt x="57203" y="41870"/>
                </a:cubicBezTo>
                <a:cubicBezTo>
                  <a:pt x="57229" y="41869"/>
                  <a:pt x="57255" y="41869"/>
                  <a:pt x="57280" y="41869"/>
                </a:cubicBezTo>
                <a:cubicBezTo>
                  <a:pt x="57751" y="41869"/>
                  <a:pt x="57965" y="42083"/>
                  <a:pt x="58350" y="42083"/>
                </a:cubicBezTo>
                <a:cubicBezTo>
                  <a:pt x="58370" y="42083"/>
                  <a:pt x="58391" y="42082"/>
                  <a:pt x="58413" y="42081"/>
                </a:cubicBezTo>
                <a:cubicBezTo>
                  <a:pt x="58754" y="41976"/>
                  <a:pt x="58886" y="41818"/>
                  <a:pt x="58860" y="41713"/>
                </a:cubicBezTo>
                <a:lnTo>
                  <a:pt x="58860" y="41713"/>
                </a:lnTo>
                <a:cubicBezTo>
                  <a:pt x="58794" y="41726"/>
                  <a:pt x="58728" y="41732"/>
                  <a:pt x="58659" y="41732"/>
                </a:cubicBezTo>
                <a:cubicBezTo>
                  <a:pt x="58590" y="41732"/>
                  <a:pt x="58518" y="41726"/>
                  <a:pt x="58439" y="41713"/>
                </a:cubicBezTo>
                <a:cubicBezTo>
                  <a:pt x="58550" y="41668"/>
                  <a:pt x="58060" y="41511"/>
                  <a:pt x="58271" y="41511"/>
                </a:cubicBezTo>
                <a:cubicBezTo>
                  <a:pt x="58309" y="41511"/>
                  <a:pt x="58371" y="41516"/>
                  <a:pt x="58465" y="41529"/>
                </a:cubicBezTo>
                <a:cubicBezTo>
                  <a:pt x="58491" y="41581"/>
                  <a:pt x="58413" y="41634"/>
                  <a:pt x="58649" y="41686"/>
                </a:cubicBezTo>
                <a:cubicBezTo>
                  <a:pt x="59211" y="41559"/>
                  <a:pt x="58805" y="41133"/>
                  <a:pt x="59650" y="41133"/>
                </a:cubicBezTo>
                <a:cubicBezTo>
                  <a:pt x="59675" y="41133"/>
                  <a:pt x="59701" y="41133"/>
                  <a:pt x="59728" y="41134"/>
                </a:cubicBezTo>
                <a:cubicBezTo>
                  <a:pt x="59465" y="41003"/>
                  <a:pt x="59123" y="41108"/>
                  <a:pt x="58912" y="40976"/>
                </a:cubicBezTo>
                <a:cubicBezTo>
                  <a:pt x="58649" y="40687"/>
                  <a:pt x="59649" y="40871"/>
                  <a:pt x="59754" y="40740"/>
                </a:cubicBezTo>
                <a:cubicBezTo>
                  <a:pt x="59465" y="40687"/>
                  <a:pt x="58728" y="40608"/>
                  <a:pt x="58781" y="40529"/>
                </a:cubicBezTo>
                <a:cubicBezTo>
                  <a:pt x="58863" y="40447"/>
                  <a:pt x="58624" y="40236"/>
                  <a:pt x="58968" y="40236"/>
                </a:cubicBezTo>
                <a:cubicBezTo>
                  <a:pt x="59064" y="40236"/>
                  <a:pt x="59206" y="40252"/>
                  <a:pt x="59412" y="40292"/>
                </a:cubicBezTo>
                <a:cubicBezTo>
                  <a:pt x="59532" y="40340"/>
                  <a:pt x="59564" y="40562"/>
                  <a:pt x="59728" y="40562"/>
                </a:cubicBezTo>
                <a:cubicBezTo>
                  <a:pt x="59744" y="40562"/>
                  <a:pt x="59761" y="40560"/>
                  <a:pt x="59780" y="40555"/>
                </a:cubicBezTo>
                <a:cubicBezTo>
                  <a:pt x="59412" y="40266"/>
                  <a:pt x="59885" y="40187"/>
                  <a:pt x="59017" y="39951"/>
                </a:cubicBezTo>
                <a:cubicBezTo>
                  <a:pt x="59061" y="39929"/>
                  <a:pt x="59121" y="39920"/>
                  <a:pt x="59191" y="39920"/>
                </a:cubicBezTo>
                <a:cubicBezTo>
                  <a:pt x="59471" y="39920"/>
                  <a:pt x="59913" y="40060"/>
                  <a:pt x="60135" y="40060"/>
                </a:cubicBezTo>
                <a:cubicBezTo>
                  <a:pt x="60190" y="40060"/>
                  <a:pt x="60232" y="40051"/>
                  <a:pt x="60254" y="40029"/>
                </a:cubicBezTo>
                <a:cubicBezTo>
                  <a:pt x="60122" y="39951"/>
                  <a:pt x="59465" y="39898"/>
                  <a:pt x="59438" y="39819"/>
                </a:cubicBezTo>
                <a:cubicBezTo>
                  <a:pt x="59773" y="39819"/>
                  <a:pt x="60542" y="39602"/>
                  <a:pt x="60067" y="39602"/>
                </a:cubicBezTo>
                <a:cubicBezTo>
                  <a:pt x="60019" y="39602"/>
                  <a:pt x="59959" y="39604"/>
                  <a:pt x="59885" y="39609"/>
                </a:cubicBezTo>
                <a:cubicBezTo>
                  <a:pt x="60069" y="39477"/>
                  <a:pt x="60043" y="39425"/>
                  <a:pt x="60122" y="39214"/>
                </a:cubicBezTo>
                <a:cubicBezTo>
                  <a:pt x="59833" y="39162"/>
                  <a:pt x="59570" y="39109"/>
                  <a:pt x="59307" y="39030"/>
                </a:cubicBezTo>
                <a:cubicBezTo>
                  <a:pt x="60122" y="38504"/>
                  <a:pt x="59254" y="37768"/>
                  <a:pt x="59885" y="37294"/>
                </a:cubicBezTo>
                <a:cubicBezTo>
                  <a:pt x="59543" y="37215"/>
                  <a:pt x="59359" y="37268"/>
                  <a:pt x="59280" y="37189"/>
                </a:cubicBezTo>
                <a:cubicBezTo>
                  <a:pt x="59596" y="37005"/>
                  <a:pt x="59938" y="36873"/>
                  <a:pt x="59123" y="36610"/>
                </a:cubicBezTo>
                <a:lnTo>
                  <a:pt x="59123" y="36610"/>
                </a:lnTo>
                <a:cubicBezTo>
                  <a:pt x="59333" y="36637"/>
                  <a:pt x="59517" y="36689"/>
                  <a:pt x="59728" y="36742"/>
                </a:cubicBezTo>
                <a:cubicBezTo>
                  <a:pt x="59359" y="36532"/>
                  <a:pt x="59833" y="36374"/>
                  <a:pt x="60175" y="36295"/>
                </a:cubicBezTo>
                <a:cubicBezTo>
                  <a:pt x="60964" y="36532"/>
                  <a:pt x="60254" y="36610"/>
                  <a:pt x="61542" y="36873"/>
                </a:cubicBezTo>
                <a:cubicBezTo>
                  <a:pt x="61463" y="36584"/>
                  <a:pt x="59806" y="36190"/>
                  <a:pt x="60201" y="35927"/>
                </a:cubicBezTo>
                <a:cubicBezTo>
                  <a:pt x="59964" y="35861"/>
                  <a:pt x="59774" y="35861"/>
                  <a:pt x="59635" y="35861"/>
                </a:cubicBezTo>
                <a:cubicBezTo>
                  <a:pt x="59497" y="35861"/>
                  <a:pt x="59412" y="35861"/>
                  <a:pt x="59386" y="35795"/>
                </a:cubicBezTo>
                <a:cubicBezTo>
                  <a:pt x="59649" y="35716"/>
                  <a:pt x="59543" y="35690"/>
                  <a:pt x="59202" y="35532"/>
                </a:cubicBezTo>
                <a:lnTo>
                  <a:pt x="59202" y="35532"/>
                </a:lnTo>
                <a:cubicBezTo>
                  <a:pt x="59360" y="35569"/>
                  <a:pt x="59519" y="35588"/>
                  <a:pt x="59678" y="35588"/>
                </a:cubicBezTo>
                <a:cubicBezTo>
                  <a:pt x="59861" y="35588"/>
                  <a:pt x="60044" y="35562"/>
                  <a:pt x="60227" y="35506"/>
                </a:cubicBezTo>
                <a:cubicBezTo>
                  <a:pt x="59491" y="35059"/>
                  <a:pt x="60885" y="34980"/>
                  <a:pt x="59675" y="34506"/>
                </a:cubicBezTo>
                <a:cubicBezTo>
                  <a:pt x="60280" y="33980"/>
                  <a:pt x="60175" y="33034"/>
                  <a:pt x="59438" y="32402"/>
                </a:cubicBezTo>
                <a:lnTo>
                  <a:pt x="59438" y="32402"/>
                </a:lnTo>
                <a:cubicBezTo>
                  <a:pt x="59490" y="32408"/>
                  <a:pt x="59533" y="32410"/>
                  <a:pt x="59570" y="32410"/>
                </a:cubicBezTo>
                <a:cubicBezTo>
                  <a:pt x="59814" y="32410"/>
                  <a:pt x="59797" y="32309"/>
                  <a:pt x="60073" y="32309"/>
                </a:cubicBezTo>
                <a:cubicBezTo>
                  <a:pt x="60164" y="32309"/>
                  <a:pt x="60288" y="32320"/>
                  <a:pt x="60464" y="32350"/>
                </a:cubicBezTo>
                <a:cubicBezTo>
                  <a:pt x="59728" y="32034"/>
                  <a:pt x="60990" y="32087"/>
                  <a:pt x="60096" y="31798"/>
                </a:cubicBezTo>
                <a:lnTo>
                  <a:pt x="60096" y="31798"/>
                </a:lnTo>
                <a:cubicBezTo>
                  <a:pt x="60080" y="31813"/>
                  <a:pt x="60054" y="31839"/>
                  <a:pt x="59960" y="31839"/>
                </a:cubicBezTo>
                <a:cubicBezTo>
                  <a:pt x="59899" y="31839"/>
                  <a:pt x="59809" y="31828"/>
                  <a:pt x="59675" y="31798"/>
                </a:cubicBezTo>
                <a:cubicBezTo>
                  <a:pt x="59517" y="31692"/>
                  <a:pt x="59570" y="31692"/>
                  <a:pt x="59491" y="31508"/>
                </a:cubicBezTo>
                <a:lnTo>
                  <a:pt x="59491" y="31508"/>
                </a:lnTo>
                <a:cubicBezTo>
                  <a:pt x="59704" y="31525"/>
                  <a:pt x="59927" y="31561"/>
                  <a:pt x="60046" y="31561"/>
                </a:cubicBezTo>
                <a:cubicBezTo>
                  <a:pt x="60118" y="31561"/>
                  <a:pt x="60152" y="31548"/>
                  <a:pt x="60122" y="31508"/>
                </a:cubicBezTo>
                <a:cubicBezTo>
                  <a:pt x="58807" y="31166"/>
                  <a:pt x="60122" y="31061"/>
                  <a:pt x="60359" y="30903"/>
                </a:cubicBezTo>
                <a:cubicBezTo>
                  <a:pt x="60254" y="30890"/>
                  <a:pt x="60155" y="30884"/>
                  <a:pt x="60056" y="30884"/>
                </a:cubicBezTo>
                <a:cubicBezTo>
                  <a:pt x="59958" y="30884"/>
                  <a:pt x="59859" y="30890"/>
                  <a:pt x="59754" y="30903"/>
                </a:cubicBezTo>
                <a:cubicBezTo>
                  <a:pt x="59663" y="30767"/>
                  <a:pt x="59572" y="30514"/>
                  <a:pt x="60223" y="30514"/>
                </a:cubicBezTo>
                <a:cubicBezTo>
                  <a:pt x="60327" y="30514"/>
                  <a:pt x="60450" y="30521"/>
                  <a:pt x="60595" y="30535"/>
                </a:cubicBezTo>
                <a:cubicBezTo>
                  <a:pt x="60806" y="30667"/>
                  <a:pt x="59701" y="30535"/>
                  <a:pt x="60385" y="30719"/>
                </a:cubicBezTo>
                <a:cubicBezTo>
                  <a:pt x="60477" y="30706"/>
                  <a:pt x="60576" y="30699"/>
                  <a:pt x="60678" y="30699"/>
                </a:cubicBezTo>
                <a:cubicBezTo>
                  <a:pt x="60780" y="30699"/>
                  <a:pt x="60885" y="30706"/>
                  <a:pt x="60990" y="30719"/>
                </a:cubicBezTo>
                <a:cubicBezTo>
                  <a:pt x="59859" y="30114"/>
                  <a:pt x="60280" y="29588"/>
                  <a:pt x="60464" y="29325"/>
                </a:cubicBezTo>
                <a:cubicBezTo>
                  <a:pt x="60517" y="29220"/>
                  <a:pt x="59833" y="29089"/>
                  <a:pt x="59859" y="29036"/>
                </a:cubicBezTo>
                <a:cubicBezTo>
                  <a:pt x="59911" y="28932"/>
                  <a:pt x="60783" y="28956"/>
                  <a:pt x="60502" y="28704"/>
                </a:cubicBezTo>
                <a:lnTo>
                  <a:pt x="60502" y="28704"/>
                </a:lnTo>
                <a:cubicBezTo>
                  <a:pt x="60506" y="28707"/>
                  <a:pt x="60509" y="28708"/>
                  <a:pt x="60512" y="28708"/>
                </a:cubicBezTo>
                <a:cubicBezTo>
                  <a:pt x="60533" y="28708"/>
                  <a:pt x="60512" y="28622"/>
                  <a:pt x="60490" y="28536"/>
                </a:cubicBezTo>
                <a:cubicBezTo>
                  <a:pt x="60490" y="28484"/>
                  <a:pt x="60096" y="28037"/>
                  <a:pt x="60937" y="28037"/>
                </a:cubicBezTo>
                <a:cubicBezTo>
                  <a:pt x="61396" y="28085"/>
                  <a:pt x="61234" y="28332"/>
                  <a:pt x="61448" y="28332"/>
                </a:cubicBezTo>
                <a:cubicBezTo>
                  <a:pt x="61467" y="28332"/>
                  <a:pt x="61490" y="28330"/>
                  <a:pt x="61516" y="28326"/>
                </a:cubicBezTo>
                <a:cubicBezTo>
                  <a:pt x="61463" y="28168"/>
                  <a:pt x="61227" y="28089"/>
                  <a:pt x="61542" y="27984"/>
                </a:cubicBezTo>
                <a:cubicBezTo>
                  <a:pt x="60490" y="27879"/>
                  <a:pt x="60727" y="27668"/>
                  <a:pt x="61148" y="27668"/>
                </a:cubicBezTo>
                <a:cubicBezTo>
                  <a:pt x="61463" y="27826"/>
                  <a:pt x="61490" y="28010"/>
                  <a:pt x="62147" y="28168"/>
                </a:cubicBezTo>
                <a:cubicBezTo>
                  <a:pt x="61888" y="27930"/>
                  <a:pt x="61272" y="27496"/>
                  <a:pt x="62072" y="27496"/>
                </a:cubicBezTo>
                <a:cubicBezTo>
                  <a:pt x="62239" y="27496"/>
                  <a:pt x="62468" y="27515"/>
                  <a:pt x="62774" y="27559"/>
                </a:cubicBezTo>
                <a:lnTo>
                  <a:pt x="62774" y="27559"/>
                </a:lnTo>
                <a:cubicBezTo>
                  <a:pt x="62619" y="27534"/>
                  <a:pt x="62587" y="27479"/>
                  <a:pt x="62721" y="27479"/>
                </a:cubicBezTo>
                <a:cubicBezTo>
                  <a:pt x="62744" y="27479"/>
                  <a:pt x="62772" y="27481"/>
                  <a:pt x="62805" y="27484"/>
                </a:cubicBezTo>
                <a:cubicBezTo>
                  <a:pt x="63304" y="27721"/>
                  <a:pt x="63725" y="27721"/>
                  <a:pt x="64199" y="27931"/>
                </a:cubicBezTo>
                <a:cubicBezTo>
                  <a:pt x="62489" y="27169"/>
                  <a:pt x="65382" y="27142"/>
                  <a:pt x="62884" y="26327"/>
                </a:cubicBezTo>
                <a:lnTo>
                  <a:pt x="62884" y="26327"/>
                </a:lnTo>
                <a:cubicBezTo>
                  <a:pt x="63252" y="26380"/>
                  <a:pt x="63304" y="26432"/>
                  <a:pt x="63673" y="26485"/>
                </a:cubicBezTo>
                <a:cubicBezTo>
                  <a:pt x="63699" y="26380"/>
                  <a:pt x="63041" y="26301"/>
                  <a:pt x="63304" y="26169"/>
                </a:cubicBezTo>
                <a:lnTo>
                  <a:pt x="63304" y="26169"/>
                </a:lnTo>
                <a:cubicBezTo>
                  <a:pt x="63488" y="26196"/>
                  <a:pt x="63600" y="26196"/>
                  <a:pt x="63709" y="26196"/>
                </a:cubicBezTo>
                <a:cubicBezTo>
                  <a:pt x="63817" y="26196"/>
                  <a:pt x="63922" y="26196"/>
                  <a:pt x="64093" y="26222"/>
                </a:cubicBezTo>
                <a:cubicBezTo>
                  <a:pt x="64041" y="26064"/>
                  <a:pt x="63883" y="25933"/>
                  <a:pt x="63725" y="25906"/>
                </a:cubicBezTo>
                <a:lnTo>
                  <a:pt x="63725" y="25906"/>
                </a:lnTo>
                <a:cubicBezTo>
                  <a:pt x="63777" y="26027"/>
                  <a:pt x="63603" y="26080"/>
                  <a:pt x="63292" y="26080"/>
                </a:cubicBezTo>
                <a:cubicBezTo>
                  <a:pt x="63128" y="26080"/>
                  <a:pt x="62926" y="26065"/>
                  <a:pt x="62699" y="26038"/>
                </a:cubicBezTo>
                <a:cubicBezTo>
                  <a:pt x="63015" y="25827"/>
                  <a:pt x="62095" y="25564"/>
                  <a:pt x="63120" y="25459"/>
                </a:cubicBezTo>
                <a:lnTo>
                  <a:pt x="63120" y="25459"/>
                </a:lnTo>
                <a:cubicBezTo>
                  <a:pt x="62910" y="25591"/>
                  <a:pt x="63725" y="25670"/>
                  <a:pt x="63515" y="25801"/>
                </a:cubicBezTo>
                <a:cubicBezTo>
                  <a:pt x="63830" y="25801"/>
                  <a:pt x="64298" y="25860"/>
                  <a:pt x="64559" y="25860"/>
                </a:cubicBezTo>
                <a:cubicBezTo>
                  <a:pt x="64689" y="25860"/>
                  <a:pt x="64768" y="25845"/>
                  <a:pt x="64751" y="25801"/>
                </a:cubicBezTo>
                <a:cubicBezTo>
                  <a:pt x="64462" y="25775"/>
                  <a:pt x="64199" y="25722"/>
                  <a:pt x="63936" y="25643"/>
                </a:cubicBezTo>
                <a:lnTo>
                  <a:pt x="63936" y="25643"/>
                </a:lnTo>
                <a:cubicBezTo>
                  <a:pt x="64063" y="25665"/>
                  <a:pt x="64178" y="25675"/>
                  <a:pt x="64283" y="25675"/>
                </a:cubicBezTo>
                <a:cubicBezTo>
                  <a:pt x="64938" y="25675"/>
                  <a:pt x="65175" y="25295"/>
                  <a:pt x="65198" y="25091"/>
                </a:cubicBezTo>
                <a:cubicBezTo>
                  <a:pt x="64944" y="25038"/>
                  <a:pt x="64795" y="25024"/>
                  <a:pt x="64685" y="25024"/>
                </a:cubicBezTo>
                <a:cubicBezTo>
                  <a:pt x="64547" y="25024"/>
                  <a:pt x="64470" y="25047"/>
                  <a:pt x="64325" y="25047"/>
                </a:cubicBezTo>
                <a:cubicBezTo>
                  <a:pt x="64238" y="25047"/>
                  <a:pt x="64126" y="25038"/>
                  <a:pt x="63962" y="25012"/>
                </a:cubicBezTo>
                <a:cubicBezTo>
                  <a:pt x="64199" y="24986"/>
                  <a:pt x="64199" y="24907"/>
                  <a:pt x="64172" y="24802"/>
                </a:cubicBezTo>
                <a:lnTo>
                  <a:pt x="64172" y="24802"/>
                </a:lnTo>
                <a:cubicBezTo>
                  <a:pt x="64567" y="24907"/>
                  <a:pt x="64988" y="24986"/>
                  <a:pt x="65408" y="24986"/>
                </a:cubicBezTo>
                <a:cubicBezTo>
                  <a:pt x="65592" y="24881"/>
                  <a:pt x="64751" y="24854"/>
                  <a:pt x="64803" y="24749"/>
                </a:cubicBezTo>
                <a:lnTo>
                  <a:pt x="64803" y="24749"/>
                </a:lnTo>
                <a:cubicBezTo>
                  <a:pt x="64933" y="24767"/>
                  <a:pt x="65030" y="24774"/>
                  <a:pt x="65106" y="24774"/>
                </a:cubicBezTo>
                <a:cubicBezTo>
                  <a:pt x="65436" y="24774"/>
                  <a:pt x="65354" y="24637"/>
                  <a:pt x="65684" y="24637"/>
                </a:cubicBezTo>
                <a:cubicBezTo>
                  <a:pt x="65725" y="24637"/>
                  <a:pt x="65773" y="24639"/>
                  <a:pt x="65829" y="24644"/>
                </a:cubicBezTo>
                <a:cubicBezTo>
                  <a:pt x="65432" y="24485"/>
                  <a:pt x="65467" y="24432"/>
                  <a:pt x="65672" y="24432"/>
                </a:cubicBezTo>
                <a:cubicBezTo>
                  <a:pt x="65807" y="24432"/>
                  <a:pt x="66015" y="24455"/>
                  <a:pt x="66224" y="24486"/>
                </a:cubicBezTo>
                <a:cubicBezTo>
                  <a:pt x="65671" y="24276"/>
                  <a:pt x="65882" y="24249"/>
                  <a:pt x="65251" y="24039"/>
                </a:cubicBezTo>
                <a:cubicBezTo>
                  <a:pt x="65514" y="24039"/>
                  <a:pt x="65803" y="24092"/>
                  <a:pt x="66066" y="24144"/>
                </a:cubicBezTo>
                <a:cubicBezTo>
                  <a:pt x="65855" y="23960"/>
                  <a:pt x="65934" y="23986"/>
                  <a:pt x="66276" y="23908"/>
                </a:cubicBezTo>
                <a:cubicBezTo>
                  <a:pt x="66040" y="23802"/>
                  <a:pt x="65698" y="23723"/>
                  <a:pt x="65461" y="23645"/>
                </a:cubicBezTo>
                <a:cubicBezTo>
                  <a:pt x="65715" y="23629"/>
                  <a:pt x="65720" y="23574"/>
                  <a:pt x="65782" y="23574"/>
                </a:cubicBezTo>
                <a:cubicBezTo>
                  <a:pt x="65823" y="23574"/>
                  <a:pt x="65889" y="23598"/>
                  <a:pt x="66066" y="23671"/>
                </a:cubicBezTo>
                <a:cubicBezTo>
                  <a:pt x="66513" y="23276"/>
                  <a:pt x="64199" y="22856"/>
                  <a:pt x="64698" y="22698"/>
                </a:cubicBezTo>
                <a:cubicBezTo>
                  <a:pt x="63199" y="22487"/>
                  <a:pt x="63804" y="22356"/>
                  <a:pt x="64304" y="22277"/>
                </a:cubicBezTo>
                <a:cubicBezTo>
                  <a:pt x="64080" y="22224"/>
                  <a:pt x="63890" y="22224"/>
                  <a:pt x="63748" y="22224"/>
                </a:cubicBezTo>
                <a:cubicBezTo>
                  <a:pt x="63607" y="22224"/>
                  <a:pt x="63515" y="22224"/>
                  <a:pt x="63488" y="22172"/>
                </a:cubicBezTo>
                <a:cubicBezTo>
                  <a:pt x="63962" y="22119"/>
                  <a:pt x="63883" y="22014"/>
                  <a:pt x="63699" y="21856"/>
                </a:cubicBezTo>
                <a:lnTo>
                  <a:pt x="63699" y="21856"/>
                </a:lnTo>
                <a:cubicBezTo>
                  <a:pt x="64067" y="21882"/>
                  <a:pt x="64383" y="21961"/>
                  <a:pt x="64725" y="22067"/>
                </a:cubicBezTo>
                <a:cubicBezTo>
                  <a:pt x="64383" y="21935"/>
                  <a:pt x="64777" y="21856"/>
                  <a:pt x="64540" y="21804"/>
                </a:cubicBezTo>
                <a:lnTo>
                  <a:pt x="64540" y="21804"/>
                </a:lnTo>
                <a:cubicBezTo>
                  <a:pt x="64392" y="21822"/>
                  <a:pt x="64243" y="21841"/>
                  <a:pt x="64094" y="21841"/>
                </a:cubicBezTo>
                <a:cubicBezTo>
                  <a:pt x="64032" y="21841"/>
                  <a:pt x="63971" y="21838"/>
                  <a:pt x="63909" y="21830"/>
                </a:cubicBezTo>
                <a:cubicBezTo>
                  <a:pt x="63909" y="21751"/>
                  <a:pt x="63594" y="21672"/>
                  <a:pt x="63725" y="21567"/>
                </a:cubicBezTo>
                <a:lnTo>
                  <a:pt x="63725" y="21567"/>
                </a:lnTo>
                <a:lnTo>
                  <a:pt x="64330" y="21646"/>
                </a:lnTo>
                <a:cubicBezTo>
                  <a:pt x="63225" y="21172"/>
                  <a:pt x="64277" y="20830"/>
                  <a:pt x="63357" y="20567"/>
                </a:cubicBezTo>
                <a:cubicBezTo>
                  <a:pt x="63277" y="20510"/>
                  <a:pt x="63367" y="20498"/>
                  <a:pt x="63500" y="20498"/>
                </a:cubicBezTo>
                <a:cubicBezTo>
                  <a:pt x="63600" y="20498"/>
                  <a:pt x="63724" y="20505"/>
                  <a:pt x="63820" y="20505"/>
                </a:cubicBezTo>
                <a:cubicBezTo>
                  <a:pt x="63889" y="20505"/>
                  <a:pt x="63943" y="20501"/>
                  <a:pt x="63962" y="20489"/>
                </a:cubicBezTo>
                <a:cubicBezTo>
                  <a:pt x="63751" y="20462"/>
                  <a:pt x="63567" y="20462"/>
                  <a:pt x="63357" y="20462"/>
                </a:cubicBezTo>
                <a:cubicBezTo>
                  <a:pt x="62954" y="20328"/>
                  <a:pt x="64040" y="20098"/>
                  <a:pt x="63686" y="20098"/>
                </a:cubicBezTo>
                <a:cubicBezTo>
                  <a:pt x="63625" y="20098"/>
                  <a:pt x="63520" y="20105"/>
                  <a:pt x="63357" y="20120"/>
                </a:cubicBezTo>
                <a:cubicBezTo>
                  <a:pt x="63436" y="19936"/>
                  <a:pt x="64251" y="19989"/>
                  <a:pt x="63778" y="19805"/>
                </a:cubicBezTo>
                <a:lnTo>
                  <a:pt x="63778" y="19805"/>
                </a:lnTo>
                <a:cubicBezTo>
                  <a:pt x="63695" y="19836"/>
                  <a:pt x="63612" y="19851"/>
                  <a:pt x="63530" y="19851"/>
                </a:cubicBezTo>
                <a:cubicBezTo>
                  <a:pt x="63405" y="19851"/>
                  <a:pt x="63284" y="19816"/>
                  <a:pt x="63173" y="19752"/>
                </a:cubicBezTo>
                <a:lnTo>
                  <a:pt x="63173" y="19752"/>
                </a:lnTo>
                <a:cubicBezTo>
                  <a:pt x="63328" y="19794"/>
                  <a:pt x="63498" y="19821"/>
                  <a:pt x="63618" y="19821"/>
                </a:cubicBezTo>
                <a:cubicBezTo>
                  <a:pt x="63723" y="19821"/>
                  <a:pt x="63790" y="19801"/>
                  <a:pt x="63778" y="19752"/>
                </a:cubicBezTo>
                <a:cubicBezTo>
                  <a:pt x="63567" y="19700"/>
                  <a:pt x="63357" y="19594"/>
                  <a:pt x="63173" y="19463"/>
                </a:cubicBezTo>
                <a:lnTo>
                  <a:pt x="63173" y="19463"/>
                </a:lnTo>
                <a:cubicBezTo>
                  <a:pt x="63294" y="19503"/>
                  <a:pt x="63381" y="19520"/>
                  <a:pt x="63441" y="19520"/>
                </a:cubicBezTo>
                <a:cubicBezTo>
                  <a:pt x="63654" y="19520"/>
                  <a:pt x="63527" y="19314"/>
                  <a:pt x="63383" y="19252"/>
                </a:cubicBezTo>
                <a:cubicBezTo>
                  <a:pt x="63362" y="19274"/>
                  <a:pt x="63375" y="19312"/>
                  <a:pt x="63283" y="19312"/>
                </a:cubicBezTo>
                <a:cubicBezTo>
                  <a:pt x="63262" y="19312"/>
                  <a:pt x="63234" y="19310"/>
                  <a:pt x="63199" y="19305"/>
                </a:cubicBezTo>
                <a:cubicBezTo>
                  <a:pt x="63094" y="19226"/>
                  <a:pt x="62699" y="18963"/>
                  <a:pt x="63199" y="18963"/>
                </a:cubicBezTo>
                <a:cubicBezTo>
                  <a:pt x="63462" y="19016"/>
                  <a:pt x="63225" y="19121"/>
                  <a:pt x="63594" y="19174"/>
                </a:cubicBezTo>
                <a:cubicBezTo>
                  <a:pt x="63962" y="19068"/>
                  <a:pt x="63331" y="18963"/>
                  <a:pt x="63199" y="18805"/>
                </a:cubicBezTo>
                <a:lnTo>
                  <a:pt x="63199" y="18805"/>
                </a:lnTo>
                <a:cubicBezTo>
                  <a:pt x="63277" y="18810"/>
                  <a:pt x="63341" y="18813"/>
                  <a:pt x="63393" y="18813"/>
                </a:cubicBezTo>
                <a:cubicBezTo>
                  <a:pt x="64070" y="18813"/>
                  <a:pt x="62756" y="18418"/>
                  <a:pt x="63449" y="18418"/>
                </a:cubicBezTo>
                <a:cubicBezTo>
                  <a:pt x="63534" y="18418"/>
                  <a:pt x="63650" y="18424"/>
                  <a:pt x="63804" y="18437"/>
                </a:cubicBezTo>
                <a:cubicBezTo>
                  <a:pt x="63015" y="18674"/>
                  <a:pt x="65619" y="19174"/>
                  <a:pt x="63988" y="19174"/>
                </a:cubicBezTo>
                <a:cubicBezTo>
                  <a:pt x="65145" y="19305"/>
                  <a:pt x="64435" y="19358"/>
                  <a:pt x="64803" y="19594"/>
                </a:cubicBezTo>
                <a:cubicBezTo>
                  <a:pt x="65435" y="19621"/>
                  <a:pt x="65277" y="19700"/>
                  <a:pt x="65592" y="19752"/>
                </a:cubicBezTo>
                <a:cubicBezTo>
                  <a:pt x="65777" y="19594"/>
                  <a:pt x="65382" y="19621"/>
                  <a:pt x="65198" y="19542"/>
                </a:cubicBezTo>
                <a:cubicBezTo>
                  <a:pt x="65360" y="19542"/>
                  <a:pt x="65319" y="19464"/>
                  <a:pt x="65531" y="19464"/>
                </a:cubicBezTo>
                <a:cubicBezTo>
                  <a:pt x="65595" y="19464"/>
                  <a:pt x="65681" y="19471"/>
                  <a:pt x="65803" y="19489"/>
                </a:cubicBezTo>
                <a:cubicBezTo>
                  <a:pt x="65855" y="19542"/>
                  <a:pt x="65777" y="19621"/>
                  <a:pt x="66013" y="19647"/>
                </a:cubicBezTo>
                <a:cubicBezTo>
                  <a:pt x="65880" y="19492"/>
                  <a:pt x="66046" y="19430"/>
                  <a:pt x="66415" y="19430"/>
                </a:cubicBezTo>
                <a:cubicBezTo>
                  <a:pt x="66484" y="19430"/>
                  <a:pt x="66561" y="19432"/>
                  <a:pt x="66644" y="19437"/>
                </a:cubicBezTo>
                <a:cubicBezTo>
                  <a:pt x="66197" y="19200"/>
                  <a:pt x="66776" y="19121"/>
                  <a:pt x="66487" y="18648"/>
                </a:cubicBezTo>
                <a:cubicBezTo>
                  <a:pt x="66118" y="18516"/>
                  <a:pt x="65855" y="18648"/>
                  <a:pt x="65671" y="18463"/>
                </a:cubicBezTo>
                <a:cubicBezTo>
                  <a:pt x="66618" y="18069"/>
                  <a:pt x="64830" y="17385"/>
                  <a:pt x="65303" y="17043"/>
                </a:cubicBezTo>
                <a:cubicBezTo>
                  <a:pt x="64698" y="16885"/>
                  <a:pt x="64120" y="16991"/>
                  <a:pt x="64093" y="16780"/>
                </a:cubicBezTo>
                <a:cubicBezTo>
                  <a:pt x="64186" y="16774"/>
                  <a:pt x="64281" y="16771"/>
                  <a:pt x="64376" y="16771"/>
                </a:cubicBezTo>
                <a:cubicBezTo>
                  <a:pt x="64685" y="16771"/>
                  <a:pt x="65002" y="16805"/>
                  <a:pt x="65303" y="16885"/>
                </a:cubicBezTo>
                <a:cubicBezTo>
                  <a:pt x="64514" y="16412"/>
                  <a:pt x="65750" y="16307"/>
                  <a:pt x="65540" y="15886"/>
                </a:cubicBezTo>
                <a:cubicBezTo>
                  <a:pt x="63830" y="15544"/>
                  <a:pt x="65514" y="15176"/>
                  <a:pt x="64146" y="14781"/>
                </a:cubicBezTo>
                <a:lnTo>
                  <a:pt x="64146" y="14781"/>
                </a:lnTo>
                <a:cubicBezTo>
                  <a:pt x="64435" y="14992"/>
                  <a:pt x="64435" y="15229"/>
                  <a:pt x="63725" y="15255"/>
                </a:cubicBezTo>
                <a:cubicBezTo>
                  <a:pt x="63112" y="15080"/>
                  <a:pt x="62864" y="14704"/>
                  <a:pt x="63585" y="14704"/>
                </a:cubicBezTo>
                <a:cubicBezTo>
                  <a:pt x="63731" y="14704"/>
                  <a:pt x="63916" y="14720"/>
                  <a:pt x="64146" y="14755"/>
                </a:cubicBezTo>
                <a:cubicBezTo>
                  <a:pt x="63436" y="14466"/>
                  <a:pt x="64988" y="14413"/>
                  <a:pt x="63751" y="14229"/>
                </a:cubicBezTo>
                <a:lnTo>
                  <a:pt x="63751" y="14229"/>
                </a:lnTo>
                <a:cubicBezTo>
                  <a:pt x="63853" y="14235"/>
                  <a:pt x="63947" y="14238"/>
                  <a:pt x="64033" y="14238"/>
                </a:cubicBezTo>
                <a:cubicBezTo>
                  <a:pt x="65022" y="14238"/>
                  <a:pt x="64982" y="13847"/>
                  <a:pt x="64607" y="13581"/>
                </a:cubicBezTo>
                <a:lnTo>
                  <a:pt x="64607" y="13581"/>
                </a:lnTo>
                <a:cubicBezTo>
                  <a:pt x="64617" y="13586"/>
                  <a:pt x="64629" y="13588"/>
                  <a:pt x="64643" y="13588"/>
                </a:cubicBezTo>
                <a:cubicBezTo>
                  <a:pt x="64716" y="13588"/>
                  <a:pt x="64824" y="13522"/>
                  <a:pt x="64803" y="13440"/>
                </a:cubicBezTo>
                <a:cubicBezTo>
                  <a:pt x="64672" y="12888"/>
                  <a:pt x="64988" y="12283"/>
                  <a:pt x="64014" y="11678"/>
                </a:cubicBezTo>
                <a:lnTo>
                  <a:pt x="64014" y="11678"/>
                </a:lnTo>
                <a:cubicBezTo>
                  <a:pt x="64201" y="11692"/>
                  <a:pt x="64396" y="11715"/>
                  <a:pt x="64517" y="11715"/>
                </a:cubicBezTo>
                <a:cubicBezTo>
                  <a:pt x="64617" y="11715"/>
                  <a:pt x="64667" y="11699"/>
                  <a:pt x="64619" y="11652"/>
                </a:cubicBezTo>
                <a:cubicBezTo>
                  <a:pt x="64120" y="11599"/>
                  <a:pt x="63594" y="11547"/>
                  <a:pt x="63620" y="11441"/>
                </a:cubicBezTo>
                <a:lnTo>
                  <a:pt x="63620" y="11441"/>
                </a:lnTo>
                <a:cubicBezTo>
                  <a:pt x="63922" y="11459"/>
                  <a:pt x="64116" y="11537"/>
                  <a:pt x="64194" y="11537"/>
                </a:cubicBezTo>
                <a:cubicBezTo>
                  <a:pt x="64231" y="11537"/>
                  <a:pt x="64242" y="11519"/>
                  <a:pt x="64225" y="11468"/>
                </a:cubicBezTo>
                <a:cubicBezTo>
                  <a:pt x="63883" y="11389"/>
                  <a:pt x="63620" y="11284"/>
                  <a:pt x="64014" y="11257"/>
                </a:cubicBezTo>
                <a:cubicBezTo>
                  <a:pt x="63896" y="11203"/>
                  <a:pt x="63791" y="11194"/>
                  <a:pt x="63701" y="11194"/>
                </a:cubicBezTo>
                <a:cubicBezTo>
                  <a:pt x="63649" y="11194"/>
                  <a:pt x="63602" y="11197"/>
                  <a:pt x="63561" y="11197"/>
                </a:cubicBezTo>
                <a:cubicBezTo>
                  <a:pt x="63498" y="11197"/>
                  <a:pt x="63447" y="11189"/>
                  <a:pt x="63410" y="11152"/>
                </a:cubicBezTo>
                <a:cubicBezTo>
                  <a:pt x="63436" y="11073"/>
                  <a:pt x="63541" y="11021"/>
                  <a:pt x="63830" y="11021"/>
                </a:cubicBezTo>
                <a:cubicBezTo>
                  <a:pt x="64093" y="11021"/>
                  <a:pt x="63988" y="11152"/>
                  <a:pt x="64435" y="11178"/>
                </a:cubicBezTo>
                <a:cubicBezTo>
                  <a:pt x="63988" y="10968"/>
                  <a:pt x="64172" y="10968"/>
                  <a:pt x="63830" y="10758"/>
                </a:cubicBezTo>
                <a:cubicBezTo>
                  <a:pt x="63716" y="10745"/>
                  <a:pt x="63638" y="10740"/>
                  <a:pt x="63585" y="10740"/>
                </a:cubicBezTo>
                <a:cubicBezTo>
                  <a:pt x="63347" y="10740"/>
                  <a:pt x="63606" y="10845"/>
                  <a:pt x="63238" y="10845"/>
                </a:cubicBezTo>
                <a:cubicBezTo>
                  <a:pt x="63180" y="10845"/>
                  <a:pt x="63108" y="10842"/>
                  <a:pt x="63015" y="10836"/>
                </a:cubicBezTo>
                <a:cubicBezTo>
                  <a:pt x="60464" y="9732"/>
                  <a:pt x="61200" y="8785"/>
                  <a:pt x="60806" y="7865"/>
                </a:cubicBezTo>
                <a:cubicBezTo>
                  <a:pt x="61251" y="7865"/>
                  <a:pt x="61188" y="8072"/>
                  <a:pt x="61333" y="8072"/>
                </a:cubicBezTo>
                <a:cubicBezTo>
                  <a:pt x="61359" y="8072"/>
                  <a:pt x="61393" y="8065"/>
                  <a:pt x="61437" y="8049"/>
                </a:cubicBezTo>
                <a:cubicBezTo>
                  <a:pt x="60885" y="7628"/>
                  <a:pt x="60254" y="7496"/>
                  <a:pt x="61227" y="7286"/>
                </a:cubicBezTo>
                <a:cubicBezTo>
                  <a:pt x="61227" y="7128"/>
                  <a:pt x="60517" y="7076"/>
                  <a:pt x="60227" y="6944"/>
                </a:cubicBezTo>
                <a:cubicBezTo>
                  <a:pt x="60727" y="6865"/>
                  <a:pt x="59307" y="6339"/>
                  <a:pt x="60622" y="6287"/>
                </a:cubicBezTo>
                <a:cubicBezTo>
                  <a:pt x="59885" y="6208"/>
                  <a:pt x="60701" y="6102"/>
                  <a:pt x="60017" y="5971"/>
                </a:cubicBezTo>
                <a:lnTo>
                  <a:pt x="60017" y="5971"/>
                </a:lnTo>
                <a:cubicBezTo>
                  <a:pt x="60189" y="5983"/>
                  <a:pt x="60313" y="5988"/>
                  <a:pt x="60397" y="5988"/>
                </a:cubicBezTo>
                <a:cubicBezTo>
                  <a:pt x="60687" y="5988"/>
                  <a:pt x="60512" y="5927"/>
                  <a:pt x="60227" y="5866"/>
                </a:cubicBezTo>
                <a:lnTo>
                  <a:pt x="60227" y="5866"/>
                </a:lnTo>
                <a:cubicBezTo>
                  <a:pt x="60378" y="5876"/>
                  <a:pt x="60494" y="5880"/>
                  <a:pt x="60584" y="5880"/>
                </a:cubicBezTo>
                <a:cubicBezTo>
                  <a:pt x="61179" y="5880"/>
                  <a:pt x="60586" y="5682"/>
                  <a:pt x="61227" y="5682"/>
                </a:cubicBezTo>
                <a:cubicBezTo>
                  <a:pt x="60543" y="5550"/>
                  <a:pt x="60701" y="5445"/>
                  <a:pt x="61043" y="5340"/>
                </a:cubicBezTo>
                <a:cubicBezTo>
                  <a:pt x="60927" y="5298"/>
                  <a:pt x="60824" y="5289"/>
                  <a:pt x="60733" y="5289"/>
                </a:cubicBezTo>
                <a:cubicBezTo>
                  <a:pt x="60673" y="5289"/>
                  <a:pt x="60618" y="5293"/>
                  <a:pt x="60569" y="5293"/>
                </a:cubicBezTo>
                <a:cubicBezTo>
                  <a:pt x="60508" y="5293"/>
                  <a:pt x="60455" y="5287"/>
                  <a:pt x="60411" y="5261"/>
                </a:cubicBezTo>
                <a:cubicBezTo>
                  <a:pt x="60911" y="5103"/>
                  <a:pt x="59859" y="4735"/>
                  <a:pt x="61227" y="4735"/>
                </a:cubicBezTo>
                <a:cubicBezTo>
                  <a:pt x="60280" y="4551"/>
                  <a:pt x="60595" y="4051"/>
                  <a:pt x="61437" y="3998"/>
                </a:cubicBezTo>
                <a:cubicBezTo>
                  <a:pt x="60315" y="3896"/>
                  <a:pt x="60504" y="3498"/>
                  <a:pt x="60996" y="3498"/>
                </a:cubicBezTo>
                <a:cubicBezTo>
                  <a:pt x="61011" y="3498"/>
                  <a:pt x="61027" y="3498"/>
                  <a:pt x="61043" y="3499"/>
                </a:cubicBezTo>
                <a:cubicBezTo>
                  <a:pt x="60543" y="3341"/>
                  <a:pt x="60069" y="3157"/>
                  <a:pt x="59596" y="2946"/>
                </a:cubicBezTo>
                <a:lnTo>
                  <a:pt x="59596" y="2946"/>
                </a:lnTo>
                <a:cubicBezTo>
                  <a:pt x="59912" y="2973"/>
                  <a:pt x="60122" y="3025"/>
                  <a:pt x="60411" y="3078"/>
                </a:cubicBezTo>
                <a:cubicBezTo>
                  <a:pt x="60648" y="2368"/>
                  <a:pt x="59491" y="1710"/>
                  <a:pt x="60411" y="869"/>
                </a:cubicBezTo>
                <a:cubicBezTo>
                  <a:pt x="60201" y="869"/>
                  <a:pt x="59991" y="842"/>
                  <a:pt x="59806" y="764"/>
                </a:cubicBezTo>
                <a:cubicBezTo>
                  <a:pt x="60543" y="685"/>
                  <a:pt x="60306" y="474"/>
                  <a:pt x="60122" y="264"/>
                </a:cubicBezTo>
                <a:lnTo>
                  <a:pt x="57965" y="264"/>
                </a:lnTo>
                <a:cubicBezTo>
                  <a:pt x="58018" y="527"/>
                  <a:pt x="57913" y="790"/>
                  <a:pt x="57361" y="974"/>
                </a:cubicBezTo>
                <a:cubicBezTo>
                  <a:pt x="58281" y="1290"/>
                  <a:pt x="58202" y="1684"/>
                  <a:pt x="58386" y="2079"/>
                </a:cubicBezTo>
                <a:cubicBezTo>
                  <a:pt x="57413" y="1947"/>
                  <a:pt x="58150" y="1605"/>
                  <a:pt x="57176" y="1474"/>
                </a:cubicBezTo>
                <a:lnTo>
                  <a:pt x="57176" y="1474"/>
                </a:lnTo>
                <a:cubicBezTo>
                  <a:pt x="57176" y="1631"/>
                  <a:pt x="57597" y="2263"/>
                  <a:pt x="56835" y="2315"/>
                </a:cubicBezTo>
                <a:cubicBezTo>
                  <a:pt x="57229" y="2342"/>
                  <a:pt x="57571" y="2368"/>
                  <a:pt x="57597" y="2447"/>
                </a:cubicBezTo>
                <a:cubicBezTo>
                  <a:pt x="57729" y="2552"/>
                  <a:pt x="57176" y="2499"/>
                  <a:pt x="57176" y="2578"/>
                </a:cubicBezTo>
                <a:cubicBezTo>
                  <a:pt x="58334" y="2710"/>
                  <a:pt x="57676" y="3315"/>
                  <a:pt x="57597" y="3525"/>
                </a:cubicBezTo>
                <a:cubicBezTo>
                  <a:pt x="57663" y="3512"/>
                  <a:pt x="57729" y="3505"/>
                  <a:pt x="57794" y="3505"/>
                </a:cubicBezTo>
                <a:cubicBezTo>
                  <a:pt x="57860" y="3505"/>
                  <a:pt x="57926" y="3512"/>
                  <a:pt x="57992" y="3525"/>
                </a:cubicBezTo>
                <a:cubicBezTo>
                  <a:pt x="57624" y="3578"/>
                  <a:pt x="58754" y="3920"/>
                  <a:pt x="57992" y="3998"/>
                </a:cubicBezTo>
                <a:cubicBezTo>
                  <a:pt x="58071" y="3920"/>
                  <a:pt x="57939" y="3841"/>
                  <a:pt x="57597" y="3814"/>
                </a:cubicBezTo>
                <a:lnTo>
                  <a:pt x="57597" y="3814"/>
                </a:lnTo>
                <a:cubicBezTo>
                  <a:pt x="56861" y="3920"/>
                  <a:pt x="58413" y="3998"/>
                  <a:pt x="58202" y="4156"/>
                </a:cubicBezTo>
                <a:cubicBezTo>
                  <a:pt x="57729" y="4156"/>
                  <a:pt x="57965" y="4051"/>
                  <a:pt x="57597" y="3998"/>
                </a:cubicBezTo>
                <a:lnTo>
                  <a:pt x="57597" y="3998"/>
                </a:lnTo>
                <a:cubicBezTo>
                  <a:pt x="57860" y="4367"/>
                  <a:pt x="57413" y="4893"/>
                  <a:pt x="57808" y="5235"/>
                </a:cubicBezTo>
                <a:cubicBezTo>
                  <a:pt x="57934" y="5255"/>
                  <a:pt x="58018" y="5262"/>
                  <a:pt x="58075" y="5262"/>
                </a:cubicBezTo>
                <a:cubicBezTo>
                  <a:pt x="58247" y="5262"/>
                  <a:pt x="58181" y="5194"/>
                  <a:pt x="58325" y="5194"/>
                </a:cubicBezTo>
                <a:cubicBezTo>
                  <a:pt x="58382" y="5194"/>
                  <a:pt x="58472" y="5204"/>
                  <a:pt x="58623" y="5235"/>
                </a:cubicBezTo>
                <a:cubicBezTo>
                  <a:pt x="58508" y="5258"/>
                  <a:pt x="58776" y="5402"/>
                  <a:pt x="58544" y="5402"/>
                </a:cubicBezTo>
                <a:cubicBezTo>
                  <a:pt x="58511" y="5402"/>
                  <a:pt x="58468" y="5399"/>
                  <a:pt x="58413" y="5392"/>
                </a:cubicBezTo>
                <a:cubicBezTo>
                  <a:pt x="58123" y="5366"/>
                  <a:pt x="58071" y="5313"/>
                  <a:pt x="57808" y="5287"/>
                </a:cubicBezTo>
                <a:lnTo>
                  <a:pt x="57808" y="5287"/>
                </a:lnTo>
                <a:cubicBezTo>
                  <a:pt x="57676" y="5866"/>
                  <a:pt x="58097" y="6471"/>
                  <a:pt x="57808" y="7181"/>
                </a:cubicBezTo>
                <a:cubicBezTo>
                  <a:pt x="56861" y="7207"/>
                  <a:pt x="57992" y="7759"/>
                  <a:pt x="57808" y="7970"/>
                </a:cubicBezTo>
                <a:cubicBezTo>
                  <a:pt x="57545" y="8233"/>
                  <a:pt x="58018" y="8732"/>
                  <a:pt x="58202" y="9127"/>
                </a:cubicBezTo>
                <a:cubicBezTo>
                  <a:pt x="58465" y="9784"/>
                  <a:pt x="57755" y="10363"/>
                  <a:pt x="58781" y="10994"/>
                </a:cubicBezTo>
                <a:cubicBezTo>
                  <a:pt x="58589" y="10978"/>
                  <a:pt x="58368" y="10953"/>
                  <a:pt x="58248" y="10953"/>
                </a:cubicBezTo>
                <a:cubicBezTo>
                  <a:pt x="58170" y="10953"/>
                  <a:pt x="58135" y="10963"/>
                  <a:pt x="58176" y="10994"/>
                </a:cubicBezTo>
                <a:cubicBezTo>
                  <a:pt x="58439" y="11021"/>
                  <a:pt x="58702" y="11047"/>
                  <a:pt x="58991" y="11126"/>
                </a:cubicBezTo>
                <a:cubicBezTo>
                  <a:pt x="58833" y="11284"/>
                  <a:pt x="58439" y="11389"/>
                  <a:pt x="57755" y="11389"/>
                </a:cubicBezTo>
                <a:cubicBezTo>
                  <a:pt x="58150" y="11468"/>
                  <a:pt x="58465" y="11573"/>
                  <a:pt x="58781" y="11652"/>
                </a:cubicBezTo>
                <a:cubicBezTo>
                  <a:pt x="58830" y="11602"/>
                  <a:pt x="58274" y="11413"/>
                  <a:pt x="58691" y="11413"/>
                </a:cubicBezTo>
                <a:cubicBezTo>
                  <a:pt x="58717" y="11413"/>
                  <a:pt x="58747" y="11413"/>
                  <a:pt x="58781" y="11415"/>
                </a:cubicBezTo>
                <a:cubicBezTo>
                  <a:pt x="58860" y="11494"/>
                  <a:pt x="59359" y="11547"/>
                  <a:pt x="59175" y="11652"/>
                </a:cubicBezTo>
                <a:cubicBezTo>
                  <a:pt x="57887" y="11678"/>
                  <a:pt x="58728" y="11678"/>
                  <a:pt x="58360" y="11888"/>
                </a:cubicBezTo>
                <a:cubicBezTo>
                  <a:pt x="58386" y="11810"/>
                  <a:pt x="58202" y="11757"/>
                  <a:pt x="57965" y="11731"/>
                </a:cubicBezTo>
                <a:lnTo>
                  <a:pt x="57965" y="11731"/>
                </a:lnTo>
                <a:cubicBezTo>
                  <a:pt x="58597" y="11967"/>
                  <a:pt x="57492" y="12125"/>
                  <a:pt x="58150" y="12388"/>
                </a:cubicBezTo>
                <a:cubicBezTo>
                  <a:pt x="58491" y="12204"/>
                  <a:pt x="58281" y="12125"/>
                  <a:pt x="58754" y="12020"/>
                </a:cubicBezTo>
                <a:cubicBezTo>
                  <a:pt x="58912" y="12230"/>
                  <a:pt x="58754" y="12257"/>
                  <a:pt x="59175" y="12493"/>
                </a:cubicBezTo>
                <a:cubicBezTo>
                  <a:pt x="58868" y="12493"/>
                  <a:pt x="58625" y="12382"/>
                  <a:pt x="58470" y="12382"/>
                </a:cubicBezTo>
                <a:cubicBezTo>
                  <a:pt x="58426" y="12382"/>
                  <a:pt x="58389" y="12391"/>
                  <a:pt x="58360" y="12414"/>
                </a:cubicBezTo>
                <a:cubicBezTo>
                  <a:pt x="59202" y="12677"/>
                  <a:pt x="56966" y="12756"/>
                  <a:pt x="57939" y="13098"/>
                </a:cubicBezTo>
                <a:cubicBezTo>
                  <a:pt x="57810" y="13043"/>
                  <a:pt x="58016" y="12975"/>
                  <a:pt x="58178" y="12975"/>
                </a:cubicBezTo>
                <a:cubicBezTo>
                  <a:pt x="58248" y="12975"/>
                  <a:pt x="58310" y="12988"/>
                  <a:pt x="58334" y="13019"/>
                </a:cubicBezTo>
                <a:cubicBezTo>
                  <a:pt x="58360" y="13125"/>
                  <a:pt x="58018" y="13125"/>
                  <a:pt x="57939" y="13177"/>
                </a:cubicBezTo>
                <a:cubicBezTo>
                  <a:pt x="59307" y="13466"/>
                  <a:pt x="58044" y="13624"/>
                  <a:pt x="58728" y="13887"/>
                </a:cubicBezTo>
                <a:cubicBezTo>
                  <a:pt x="58439" y="13940"/>
                  <a:pt x="58176" y="13940"/>
                  <a:pt x="57913" y="13940"/>
                </a:cubicBezTo>
                <a:cubicBezTo>
                  <a:pt x="58570" y="14071"/>
                  <a:pt x="58781" y="14440"/>
                  <a:pt x="58702" y="14518"/>
                </a:cubicBezTo>
                <a:cubicBezTo>
                  <a:pt x="58044" y="14466"/>
                  <a:pt x="58544" y="14334"/>
                  <a:pt x="58097" y="14255"/>
                </a:cubicBezTo>
                <a:lnTo>
                  <a:pt x="58097" y="14255"/>
                </a:lnTo>
                <a:cubicBezTo>
                  <a:pt x="58228" y="14676"/>
                  <a:pt x="58912" y="14860"/>
                  <a:pt x="59307" y="15097"/>
                </a:cubicBezTo>
                <a:cubicBezTo>
                  <a:pt x="59323" y="15122"/>
                  <a:pt x="59271" y="15128"/>
                  <a:pt x="59190" y="15128"/>
                </a:cubicBezTo>
                <a:cubicBezTo>
                  <a:pt x="59092" y="15128"/>
                  <a:pt x="58952" y="15118"/>
                  <a:pt x="58843" y="15118"/>
                </a:cubicBezTo>
                <a:cubicBezTo>
                  <a:pt x="58753" y="15118"/>
                  <a:pt x="58684" y="15125"/>
                  <a:pt x="58676" y="15150"/>
                </a:cubicBezTo>
                <a:cubicBezTo>
                  <a:pt x="59570" y="15176"/>
                  <a:pt x="59754" y="15492"/>
                  <a:pt x="59885" y="15702"/>
                </a:cubicBezTo>
                <a:cubicBezTo>
                  <a:pt x="59491" y="15676"/>
                  <a:pt x="59070" y="15623"/>
                  <a:pt x="58676" y="15544"/>
                </a:cubicBezTo>
                <a:cubicBezTo>
                  <a:pt x="58912" y="15518"/>
                  <a:pt x="58754" y="15360"/>
                  <a:pt x="58465" y="15281"/>
                </a:cubicBezTo>
                <a:cubicBezTo>
                  <a:pt x="58414" y="15291"/>
                  <a:pt x="58365" y="15296"/>
                  <a:pt x="58316" y="15296"/>
                </a:cubicBezTo>
                <a:cubicBezTo>
                  <a:pt x="57986" y="15296"/>
                  <a:pt x="57691" y="15090"/>
                  <a:pt x="57255" y="15044"/>
                </a:cubicBezTo>
                <a:cubicBezTo>
                  <a:pt x="57353" y="15008"/>
                  <a:pt x="57451" y="14988"/>
                  <a:pt x="57546" y="14988"/>
                </a:cubicBezTo>
                <a:cubicBezTo>
                  <a:pt x="57655" y="14988"/>
                  <a:pt x="57762" y="15014"/>
                  <a:pt x="57860" y="15071"/>
                </a:cubicBezTo>
                <a:cubicBezTo>
                  <a:pt x="57413" y="14729"/>
                  <a:pt x="57939" y="14413"/>
                  <a:pt x="57492" y="14071"/>
                </a:cubicBezTo>
                <a:lnTo>
                  <a:pt x="57492" y="14071"/>
                </a:lnTo>
                <a:cubicBezTo>
                  <a:pt x="57666" y="14091"/>
                  <a:pt x="57826" y="14153"/>
                  <a:pt x="57961" y="14153"/>
                </a:cubicBezTo>
                <a:cubicBezTo>
                  <a:pt x="58010" y="14153"/>
                  <a:pt x="58055" y="14145"/>
                  <a:pt x="58097" y="14124"/>
                </a:cubicBezTo>
                <a:cubicBezTo>
                  <a:pt x="57387" y="14124"/>
                  <a:pt x="57992" y="13992"/>
                  <a:pt x="57492" y="13966"/>
                </a:cubicBezTo>
                <a:cubicBezTo>
                  <a:pt x="57150" y="13966"/>
                  <a:pt x="56782" y="13887"/>
                  <a:pt x="56493" y="13703"/>
                </a:cubicBezTo>
                <a:lnTo>
                  <a:pt x="56493" y="13703"/>
                </a:lnTo>
                <a:cubicBezTo>
                  <a:pt x="56594" y="13747"/>
                  <a:pt x="56703" y="13766"/>
                  <a:pt x="56816" y="13766"/>
                </a:cubicBezTo>
                <a:cubicBezTo>
                  <a:pt x="56908" y="13766"/>
                  <a:pt x="57003" y="13753"/>
                  <a:pt x="57098" y="13729"/>
                </a:cubicBezTo>
                <a:cubicBezTo>
                  <a:pt x="55835" y="13493"/>
                  <a:pt x="57229" y="13440"/>
                  <a:pt x="56493" y="13256"/>
                </a:cubicBezTo>
                <a:cubicBezTo>
                  <a:pt x="56526" y="13250"/>
                  <a:pt x="56561" y="13247"/>
                  <a:pt x="56596" y="13247"/>
                </a:cubicBezTo>
                <a:cubicBezTo>
                  <a:pt x="56777" y="13247"/>
                  <a:pt x="56965" y="13316"/>
                  <a:pt x="57052" y="13316"/>
                </a:cubicBezTo>
                <a:cubicBezTo>
                  <a:pt x="57094" y="13316"/>
                  <a:pt x="57112" y="13301"/>
                  <a:pt x="57098" y="13256"/>
                </a:cubicBezTo>
                <a:lnTo>
                  <a:pt x="56256" y="13125"/>
                </a:lnTo>
                <a:cubicBezTo>
                  <a:pt x="56151" y="12914"/>
                  <a:pt x="56098" y="12677"/>
                  <a:pt x="56072" y="12441"/>
                </a:cubicBezTo>
                <a:cubicBezTo>
                  <a:pt x="56177" y="12362"/>
                  <a:pt x="55046" y="12441"/>
                  <a:pt x="55257" y="12283"/>
                </a:cubicBezTo>
                <a:lnTo>
                  <a:pt x="55257" y="12283"/>
                </a:lnTo>
                <a:cubicBezTo>
                  <a:pt x="55348" y="12296"/>
                  <a:pt x="55417" y="12302"/>
                  <a:pt x="55470" y="12302"/>
                </a:cubicBezTo>
                <a:cubicBezTo>
                  <a:pt x="55905" y="12302"/>
                  <a:pt x="55180" y="11902"/>
                  <a:pt x="55995" y="11902"/>
                </a:cubicBezTo>
                <a:cubicBezTo>
                  <a:pt x="56075" y="11902"/>
                  <a:pt x="56170" y="11906"/>
                  <a:pt x="56282" y="11915"/>
                </a:cubicBezTo>
                <a:cubicBezTo>
                  <a:pt x="55625" y="11494"/>
                  <a:pt x="56598" y="11441"/>
                  <a:pt x="55677" y="11047"/>
                </a:cubicBezTo>
                <a:cubicBezTo>
                  <a:pt x="56019" y="11047"/>
                  <a:pt x="56361" y="10889"/>
                  <a:pt x="55888" y="10784"/>
                </a:cubicBezTo>
                <a:lnTo>
                  <a:pt x="55888" y="10784"/>
                </a:lnTo>
                <a:cubicBezTo>
                  <a:pt x="55991" y="10835"/>
                  <a:pt x="55792" y="10875"/>
                  <a:pt x="55641" y="10875"/>
                </a:cubicBezTo>
                <a:cubicBezTo>
                  <a:pt x="55560" y="10875"/>
                  <a:pt x="55493" y="10864"/>
                  <a:pt x="55493" y="10836"/>
                </a:cubicBezTo>
                <a:cubicBezTo>
                  <a:pt x="56414" y="10363"/>
                  <a:pt x="55861" y="9521"/>
                  <a:pt x="56309" y="8969"/>
                </a:cubicBezTo>
                <a:lnTo>
                  <a:pt x="56309" y="8969"/>
                </a:lnTo>
                <a:cubicBezTo>
                  <a:pt x="56216" y="8988"/>
                  <a:pt x="56123" y="9006"/>
                  <a:pt x="56030" y="9006"/>
                </a:cubicBezTo>
                <a:cubicBezTo>
                  <a:pt x="55991" y="9006"/>
                  <a:pt x="55953" y="9003"/>
                  <a:pt x="55914" y="8995"/>
                </a:cubicBezTo>
                <a:lnTo>
                  <a:pt x="55914" y="8864"/>
                </a:lnTo>
                <a:cubicBezTo>
                  <a:pt x="56124" y="8864"/>
                  <a:pt x="56309" y="8890"/>
                  <a:pt x="56519" y="8943"/>
                </a:cubicBezTo>
                <a:cubicBezTo>
                  <a:pt x="56019" y="8759"/>
                  <a:pt x="57282" y="8680"/>
                  <a:pt x="56940" y="8548"/>
                </a:cubicBezTo>
                <a:lnTo>
                  <a:pt x="56940" y="8548"/>
                </a:lnTo>
                <a:cubicBezTo>
                  <a:pt x="56887" y="8572"/>
                  <a:pt x="56846" y="8581"/>
                  <a:pt x="56817" y="8581"/>
                </a:cubicBezTo>
                <a:cubicBezTo>
                  <a:pt x="56715" y="8581"/>
                  <a:pt x="56756" y="8469"/>
                  <a:pt x="56940" y="8469"/>
                </a:cubicBezTo>
                <a:cubicBezTo>
                  <a:pt x="56650" y="8469"/>
                  <a:pt x="56387" y="8417"/>
                  <a:pt x="56124" y="8285"/>
                </a:cubicBezTo>
                <a:lnTo>
                  <a:pt x="56124" y="8285"/>
                </a:lnTo>
                <a:cubicBezTo>
                  <a:pt x="56101" y="8332"/>
                  <a:pt x="56182" y="8421"/>
                  <a:pt x="55995" y="8421"/>
                </a:cubicBezTo>
                <a:cubicBezTo>
                  <a:pt x="55972" y="8421"/>
                  <a:pt x="55945" y="8420"/>
                  <a:pt x="55914" y="8417"/>
                </a:cubicBezTo>
                <a:cubicBezTo>
                  <a:pt x="55099" y="8022"/>
                  <a:pt x="56019" y="7628"/>
                  <a:pt x="56151" y="7286"/>
                </a:cubicBezTo>
                <a:cubicBezTo>
                  <a:pt x="56028" y="7237"/>
                  <a:pt x="55913" y="7223"/>
                  <a:pt x="55803" y="7223"/>
                </a:cubicBezTo>
                <a:cubicBezTo>
                  <a:pt x="55670" y="7223"/>
                  <a:pt x="55544" y="7243"/>
                  <a:pt x="55422" y="7243"/>
                </a:cubicBezTo>
                <a:cubicBezTo>
                  <a:pt x="55321" y="7243"/>
                  <a:pt x="55223" y="7230"/>
                  <a:pt x="55125" y="7181"/>
                </a:cubicBezTo>
                <a:cubicBezTo>
                  <a:pt x="55832" y="7130"/>
                  <a:pt x="54260" y="6837"/>
                  <a:pt x="55018" y="6837"/>
                </a:cubicBezTo>
                <a:cubicBezTo>
                  <a:pt x="55050" y="6837"/>
                  <a:pt x="55085" y="6838"/>
                  <a:pt x="55125" y="6839"/>
                </a:cubicBezTo>
                <a:cubicBezTo>
                  <a:pt x="55574" y="6910"/>
                  <a:pt x="55471" y="7192"/>
                  <a:pt x="56092" y="7192"/>
                </a:cubicBezTo>
                <a:cubicBezTo>
                  <a:pt x="56163" y="7192"/>
                  <a:pt x="56243" y="7189"/>
                  <a:pt x="56335" y="7181"/>
                </a:cubicBezTo>
                <a:cubicBezTo>
                  <a:pt x="55809" y="6944"/>
                  <a:pt x="54494" y="6707"/>
                  <a:pt x="55335" y="6550"/>
                </a:cubicBezTo>
                <a:cubicBezTo>
                  <a:pt x="53337" y="6392"/>
                  <a:pt x="54257" y="5971"/>
                  <a:pt x="53284" y="5708"/>
                </a:cubicBezTo>
                <a:cubicBezTo>
                  <a:pt x="53705" y="5655"/>
                  <a:pt x="54310" y="5445"/>
                  <a:pt x="53705" y="5235"/>
                </a:cubicBezTo>
                <a:lnTo>
                  <a:pt x="53705" y="5235"/>
                </a:lnTo>
                <a:cubicBezTo>
                  <a:pt x="53468" y="5498"/>
                  <a:pt x="53021" y="5708"/>
                  <a:pt x="51890" y="5708"/>
                </a:cubicBezTo>
                <a:cubicBezTo>
                  <a:pt x="51838" y="5655"/>
                  <a:pt x="51916" y="5603"/>
                  <a:pt x="51680" y="5576"/>
                </a:cubicBezTo>
                <a:lnTo>
                  <a:pt x="51680" y="5576"/>
                </a:lnTo>
                <a:cubicBezTo>
                  <a:pt x="51338" y="5761"/>
                  <a:pt x="52574" y="5787"/>
                  <a:pt x="52285" y="5971"/>
                </a:cubicBezTo>
                <a:cubicBezTo>
                  <a:pt x="52385" y="5981"/>
                  <a:pt x="52465" y="5986"/>
                  <a:pt x="52528" y="5986"/>
                </a:cubicBezTo>
                <a:cubicBezTo>
                  <a:pt x="52899" y="5986"/>
                  <a:pt x="52721" y="5832"/>
                  <a:pt x="53136" y="5832"/>
                </a:cubicBezTo>
                <a:cubicBezTo>
                  <a:pt x="53185" y="5832"/>
                  <a:pt x="53242" y="5835"/>
                  <a:pt x="53310" y="5839"/>
                </a:cubicBezTo>
                <a:cubicBezTo>
                  <a:pt x="53416" y="6155"/>
                  <a:pt x="53521" y="6444"/>
                  <a:pt x="53100" y="6628"/>
                </a:cubicBezTo>
                <a:cubicBezTo>
                  <a:pt x="53284" y="6523"/>
                  <a:pt x="52442" y="6497"/>
                  <a:pt x="52495" y="6418"/>
                </a:cubicBezTo>
                <a:cubicBezTo>
                  <a:pt x="52653" y="6392"/>
                  <a:pt x="53074" y="6234"/>
                  <a:pt x="52679" y="6208"/>
                </a:cubicBezTo>
                <a:cubicBezTo>
                  <a:pt x="51627" y="6050"/>
                  <a:pt x="50891" y="5550"/>
                  <a:pt x="51864" y="5392"/>
                </a:cubicBezTo>
                <a:cubicBezTo>
                  <a:pt x="50707" y="5182"/>
                  <a:pt x="51864" y="5077"/>
                  <a:pt x="51864" y="5024"/>
                </a:cubicBezTo>
                <a:lnTo>
                  <a:pt x="51864" y="5024"/>
                </a:lnTo>
                <a:cubicBezTo>
                  <a:pt x="51820" y="5028"/>
                  <a:pt x="51775" y="5031"/>
                  <a:pt x="51730" y="5031"/>
                </a:cubicBezTo>
                <a:cubicBezTo>
                  <a:pt x="51505" y="5031"/>
                  <a:pt x="51268" y="4976"/>
                  <a:pt x="51049" y="4866"/>
                </a:cubicBezTo>
                <a:lnTo>
                  <a:pt x="51049" y="4866"/>
                </a:lnTo>
                <a:cubicBezTo>
                  <a:pt x="51136" y="4874"/>
                  <a:pt x="51212" y="4877"/>
                  <a:pt x="51279" y="4877"/>
                </a:cubicBezTo>
                <a:cubicBezTo>
                  <a:pt x="51851" y="4877"/>
                  <a:pt x="51693" y="4638"/>
                  <a:pt x="51140" y="4638"/>
                </a:cubicBezTo>
                <a:cubicBezTo>
                  <a:pt x="51057" y="4638"/>
                  <a:pt x="50965" y="4643"/>
                  <a:pt x="50864" y="4656"/>
                </a:cubicBezTo>
                <a:cubicBezTo>
                  <a:pt x="50864" y="4558"/>
                  <a:pt x="51058" y="4531"/>
                  <a:pt x="51280" y="4531"/>
                </a:cubicBezTo>
                <a:cubicBezTo>
                  <a:pt x="51415" y="4531"/>
                  <a:pt x="51560" y="4541"/>
                  <a:pt x="51680" y="4551"/>
                </a:cubicBezTo>
                <a:cubicBezTo>
                  <a:pt x="51206" y="4367"/>
                  <a:pt x="50733" y="4209"/>
                  <a:pt x="50233" y="4077"/>
                </a:cubicBezTo>
                <a:lnTo>
                  <a:pt x="50233" y="4077"/>
                </a:lnTo>
                <a:cubicBezTo>
                  <a:pt x="50570" y="4111"/>
                  <a:pt x="50745" y="4155"/>
                  <a:pt x="50869" y="4155"/>
                </a:cubicBezTo>
                <a:cubicBezTo>
                  <a:pt x="50938" y="4155"/>
                  <a:pt x="50992" y="4141"/>
                  <a:pt x="51049" y="4104"/>
                </a:cubicBezTo>
                <a:cubicBezTo>
                  <a:pt x="50864" y="4051"/>
                  <a:pt x="50654" y="3998"/>
                  <a:pt x="50444" y="3972"/>
                </a:cubicBezTo>
                <a:cubicBezTo>
                  <a:pt x="50509" y="3959"/>
                  <a:pt x="50582" y="3952"/>
                  <a:pt x="50654" y="3952"/>
                </a:cubicBezTo>
                <a:cubicBezTo>
                  <a:pt x="50705" y="3952"/>
                  <a:pt x="50755" y="3956"/>
                  <a:pt x="50804" y="3962"/>
                </a:cubicBezTo>
                <a:lnTo>
                  <a:pt x="50804" y="3962"/>
                </a:lnTo>
                <a:cubicBezTo>
                  <a:pt x="49452" y="3731"/>
                  <a:pt x="51539" y="3576"/>
                  <a:pt x="50864" y="3446"/>
                </a:cubicBezTo>
                <a:lnTo>
                  <a:pt x="50864" y="3446"/>
                </a:lnTo>
                <a:cubicBezTo>
                  <a:pt x="50845" y="3485"/>
                  <a:pt x="50812" y="3509"/>
                  <a:pt x="50661" y="3509"/>
                </a:cubicBezTo>
                <a:cubicBezTo>
                  <a:pt x="50606" y="3509"/>
                  <a:pt x="50535" y="3506"/>
                  <a:pt x="50444" y="3499"/>
                </a:cubicBezTo>
                <a:cubicBezTo>
                  <a:pt x="50549" y="3315"/>
                  <a:pt x="50549" y="3131"/>
                  <a:pt x="51259" y="3131"/>
                </a:cubicBezTo>
                <a:cubicBezTo>
                  <a:pt x="50338" y="2999"/>
                  <a:pt x="51601" y="3025"/>
                  <a:pt x="51469" y="2894"/>
                </a:cubicBezTo>
                <a:cubicBezTo>
                  <a:pt x="50225" y="2750"/>
                  <a:pt x="50004" y="2193"/>
                  <a:pt x="50787" y="2193"/>
                </a:cubicBezTo>
                <a:cubicBezTo>
                  <a:pt x="50864" y="2193"/>
                  <a:pt x="50952" y="2198"/>
                  <a:pt x="51049" y="2210"/>
                </a:cubicBezTo>
                <a:cubicBezTo>
                  <a:pt x="50549" y="2026"/>
                  <a:pt x="49918" y="1894"/>
                  <a:pt x="50654" y="1789"/>
                </a:cubicBezTo>
                <a:cubicBezTo>
                  <a:pt x="50491" y="1769"/>
                  <a:pt x="50371" y="1761"/>
                  <a:pt x="50283" y="1761"/>
                </a:cubicBezTo>
                <a:cubicBezTo>
                  <a:pt x="49791" y="1761"/>
                  <a:pt x="50307" y="2026"/>
                  <a:pt x="49839" y="2026"/>
                </a:cubicBezTo>
                <a:cubicBezTo>
                  <a:pt x="49339" y="1894"/>
                  <a:pt x="49891" y="1631"/>
                  <a:pt x="49418" y="1474"/>
                </a:cubicBezTo>
                <a:cubicBezTo>
                  <a:pt x="49768" y="1424"/>
                  <a:pt x="50118" y="1405"/>
                  <a:pt x="50468" y="1405"/>
                </a:cubicBezTo>
                <a:cubicBezTo>
                  <a:pt x="50670" y="1405"/>
                  <a:pt x="50873" y="1411"/>
                  <a:pt x="51075" y="1421"/>
                </a:cubicBezTo>
                <a:cubicBezTo>
                  <a:pt x="50943" y="1316"/>
                  <a:pt x="50312" y="1263"/>
                  <a:pt x="50049" y="1158"/>
                </a:cubicBezTo>
                <a:lnTo>
                  <a:pt x="50049" y="1158"/>
                </a:lnTo>
                <a:cubicBezTo>
                  <a:pt x="50026" y="1203"/>
                  <a:pt x="50063" y="1268"/>
                  <a:pt x="49920" y="1268"/>
                </a:cubicBezTo>
                <a:cubicBezTo>
                  <a:pt x="49898" y="1268"/>
                  <a:pt x="49871" y="1267"/>
                  <a:pt x="49839" y="1263"/>
                </a:cubicBezTo>
                <a:cubicBezTo>
                  <a:pt x="49194" y="1102"/>
                  <a:pt x="49355" y="881"/>
                  <a:pt x="50234" y="881"/>
                </a:cubicBezTo>
                <a:cubicBezTo>
                  <a:pt x="50359" y="881"/>
                  <a:pt x="50499" y="885"/>
                  <a:pt x="50654" y="895"/>
                </a:cubicBezTo>
                <a:cubicBezTo>
                  <a:pt x="50499" y="961"/>
                  <a:pt x="51256" y="1065"/>
                  <a:pt x="51438" y="1065"/>
                </a:cubicBezTo>
                <a:cubicBezTo>
                  <a:pt x="51472" y="1065"/>
                  <a:pt x="51486" y="1061"/>
                  <a:pt x="51469" y="1053"/>
                </a:cubicBezTo>
                <a:cubicBezTo>
                  <a:pt x="50601" y="921"/>
                  <a:pt x="50786" y="685"/>
                  <a:pt x="50049" y="553"/>
                </a:cubicBezTo>
                <a:lnTo>
                  <a:pt x="50049" y="553"/>
                </a:lnTo>
                <a:cubicBezTo>
                  <a:pt x="49734" y="711"/>
                  <a:pt x="50628" y="711"/>
                  <a:pt x="50444" y="842"/>
                </a:cubicBezTo>
                <a:cubicBezTo>
                  <a:pt x="50023" y="842"/>
                  <a:pt x="49801" y="807"/>
                  <a:pt x="49583" y="807"/>
                </a:cubicBezTo>
                <a:cubicBezTo>
                  <a:pt x="49473" y="807"/>
                  <a:pt x="49365" y="816"/>
                  <a:pt x="49234" y="842"/>
                </a:cubicBezTo>
                <a:cubicBezTo>
                  <a:pt x="49339" y="632"/>
                  <a:pt x="49286" y="527"/>
                  <a:pt x="49023" y="343"/>
                </a:cubicBezTo>
                <a:lnTo>
                  <a:pt x="49023" y="343"/>
                </a:lnTo>
                <a:cubicBezTo>
                  <a:pt x="49418" y="369"/>
                  <a:pt x="49286" y="474"/>
                  <a:pt x="49839" y="474"/>
                </a:cubicBezTo>
                <a:cubicBezTo>
                  <a:pt x="50049" y="343"/>
                  <a:pt x="49155" y="343"/>
                  <a:pt x="49023" y="264"/>
                </a:cubicBezTo>
                <a:cubicBezTo>
                  <a:pt x="49076" y="264"/>
                  <a:pt x="49102" y="238"/>
                  <a:pt x="49155" y="238"/>
                </a:cubicBezTo>
                <a:lnTo>
                  <a:pt x="38687" y="211"/>
                </a:lnTo>
                <a:lnTo>
                  <a:pt x="22986" y="159"/>
                </a:lnTo>
                <a:lnTo>
                  <a:pt x="22986" y="159"/>
                </a:lnTo>
                <a:cubicBezTo>
                  <a:pt x="23065" y="290"/>
                  <a:pt x="23013" y="395"/>
                  <a:pt x="22776" y="474"/>
                </a:cubicBezTo>
                <a:cubicBezTo>
                  <a:pt x="23249" y="606"/>
                  <a:pt x="23302" y="1027"/>
                  <a:pt x="23355" y="1263"/>
                </a:cubicBezTo>
                <a:cubicBezTo>
                  <a:pt x="23336" y="1245"/>
                  <a:pt x="23310" y="1238"/>
                  <a:pt x="23276" y="1238"/>
                </a:cubicBezTo>
                <a:cubicBezTo>
                  <a:pt x="23165" y="1238"/>
                  <a:pt x="22978" y="1316"/>
                  <a:pt x="22776" y="1316"/>
                </a:cubicBezTo>
                <a:cubicBezTo>
                  <a:pt x="22723" y="1027"/>
                  <a:pt x="23039" y="842"/>
                  <a:pt x="21961" y="685"/>
                </a:cubicBezTo>
                <a:cubicBezTo>
                  <a:pt x="22092" y="658"/>
                  <a:pt x="22224" y="632"/>
                  <a:pt x="22381" y="632"/>
                </a:cubicBezTo>
                <a:cubicBezTo>
                  <a:pt x="22408" y="658"/>
                  <a:pt x="22381" y="685"/>
                  <a:pt x="22566" y="711"/>
                </a:cubicBezTo>
                <a:cubicBezTo>
                  <a:pt x="22855" y="501"/>
                  <a:pt x="21251" y="658"/>
                  <a:pt x="21145" y="448"/>
                </a:cubicBezTo>
                <a:lnTo>
                  <a:pt x="21145" y="448"/>
                </a:lnTo>
                <a:cubicBezTo>
                  <a:pt x="21230" y="452"/>
                  <a:pt x="21300" y="454"/>
                  <a:pt x="21358" y="454"/>
                </a:cubicBezTo>
                <a:cubicBezTo>
                  <a:pt x="21888" y="454"/>
                  <a:pt x="21404" y="298"/>
                  <a:pt x="21795" y="298"/>
                </a:cubicBezTo>
                <a:cubicBezTo>
                  <a:pt x="21906" y="298"/>
                  <a:pt x="22087" y="311"/>
                  <a:pt x="22381" y="343"/>
                </a:cubicBezTo>
                <a:cubicBezTo>
                  <a:pt x="22487" y="448"/>
                  <a:pt x="21882" y="448"/>
                  <a:pt x="22566" y="527"/>
                </a:cubicBezTo>
                <a:cubicBezTo>
                  <a:pt x="22592" y="395"/>
                  <a:pt x="22592" y="264"/>
                  <a:pt x="22513" y="159"/>
                </a:cubicBezTo>
                <a:lnTo>
                  <a:pt x="22197" y="159"/>
                </a:lnTo>
                <a:cubicBezTo>
                  <a:pt x="22224" y="185"/>
                  <a:pt x="22197" y="238"/>
                  <a:pt x="22171" y="264"/>
                </a:cubicBezTo>
                <a:cubicBezTo>
                  <a:pt x="21996" y="264"/>
                  <a:pt x="21715" y="252"/>
                  <a:pt x="21470" y="252"/>
                </a:cubicBezTo>
                <a:cubicBezTo>
                  <a:pt x="21347" y="252"/>
                  <a:pt x="21233" y="255"/>
                  <a:pt x="21145" y="264"/>
                </a:cubicBezTo>
                <a:cubicBezTo>
                  <a:pt x="20646" y="395"/>
                  <a:pt x="21329" y="632"/>
                  <a:pt x="20356" y="658"/>
                </a:cubicBezTo>
                <a:cubicBezTo>
                  <a:pt x="19830" y="238"/>
                  <a:pt x="20462" y="264"/>
                  <a:pt x="20777" y="159"/>
                </a:cubicBezTo>
                <a:lnTo>
                  <a:pt x="19646" y="159"/>
                </a:lnTo>
                <a:cubicBezTo>
                  <a:pt x="19804" y="316"/>
                  <a:pt x="19751" y="448"/>
                  <a:pt x="19120" y="448"/>
                </a:cubicBezTo>
                <a:cubicBezTo>
                  <a:pt x="19015" y="369"/>
                  <a:pt x="18910" y="264"/>
                  <a:pt x="18831" y="159"/>
                </a:cubicBezTo>
                <a:lnTo>
                  <a:pt x="18121" y="159"/>
                </a:lnTo>
                <a:cubicBezTo>
                  <a:pt x="17963" y="185"/>
                  <a:pt x="17832" y="185"/>
                  <a:pt x="17700" y="211"/>
                </a:cubicBezTo>
                <a:cubicBezTo>
                  <a:pt x="17700" y="185"/>
                  <a:pt x="17700" y="159"/>
                  <a:pt x="17700" y="159"/>
                </a:cubicBezTo>
                <a:lnTo>
                  <a:pt x="17411" y="159"/>
                </a:lnTo>
                <a:cubicBezTo>
                  <a:pt x="17595" y="238"/>
                  <a:pt x="17753" y="343"/>
                  <a:pt x="17884" y="501"/>
                </a:cubicBezTo>
                <a:cubicBezTo>
                  <a:pt x="17243" y="478"/>
                  <a:pt x="17180" y="275"/>
                  <a:pt x="16706" y="275"/>
                </a:cubicBezTo>
                <a:cubicBezTo>
                  <a:pt x="16636" y="275"/>
                  <a:pt x="16556" y="280"/>
                  <a:pt x="16464" y="290"/>
                </a:cubicBezTo>
                <a:cubicBezTo>
                  <a:pt x="17647" y="869"/>
                  <a:pt x="15780" y="1368"/>
                  <a:pt x="15859" y="1816"/>
                </a:cubicBezTo>
                <a:cubicBezTo>
                  <a:pt x="15149" y="1342"/>
                  <a:pt x="14833" y="948"/>
                  <a:pt x="15254" y="632"/>
                </a:cubicBezTo>
                <a:cubicBezTo>
                  <a:pt x="15269" y="602"/>
                  <a:pt x="15226" y="593"/>
                  <a:pt x="15157" y="593"/>
                </a:cubicBezTo>
                <a:cubicBezTo>
                  <a:pt x="15065" y="593"/>
                  <a:pt x="14927" y="609"/>
                  <a:pt x="14818" y="609"/>
                </a:cubicBezTo>
                <a:cubicBezTo>
                  <a:pt x="14722" y="609"/>
                  <a:pt x="14649" y="597"/>
                  <a:pt x="14649" y="553"/>
                </a:cubicBezTo>
                <a:cubicBezTo>
                  <a:pt x="14939" y="474"/>
                  <a:pt x="14991" y="316"/>
                  <a:pt x="14939" y="132"/>
                </a:cubicBezTo>
                <a:lnTo>
                  <a:pt x="11335" y="106"/>
                </a:lnTo>
                <a:lnTo>
                  <a:pt x="11335" y="106"/>
                </a:lnTo>
                <a:cubicBezTo>
                  <a:pt x="11546" y="238"/>
                  <a:pt x="11072" y="316"/>
                  <a:pt x="11178" y="448"/>
                </a:cubicBezTo>
                <a:cubicBezTo>
                  <a:pt x="10874" y="448"/>
                  <a:pt x="10744" y="431"/>
                  <a:pt x="10703" y="431"/>
                </a:cubicBezTo>
                <a:cubicBezTo>
                  <a:pt x="10655" y="431"/>
                  <a:pt x="10726" y="454"/>
                  <a:pt x="10783" y="553"/>
                </a:cubicBezTo>
                <a:cubicBezTo>
                  <a:pt x="10441" y="501"/>
                  <a:pt x="10099" y="474"/>
                  <a:pt x="9757" y="474"/>
                </a:cubicBezTo>
                <a:cubicBezTo>
                  <a:pt x="9700" y="429"/>
                  <a:pt x="9772" y="418"/>
                  <a:pt x="9886" y="418"/>
                </a:cubicBezTo>
                <a:cubicBezTo>
                  <a:pt x="9993" y="418"/>
                  <a:pt x="10138" y="427"/>
                  <a:pt x="10250" y="427"/>
                </a:cubicBezTo>
                <a:cubicBezTo>
                  <a:pt x="10294" y="427"/>
                  <a:pt x="10333" y="426"/>
                  <a:pt x="10362" y="422"/>
                </a:cubicBezTo>
                <a:cubicBezTo>
                  <a:pt x="10020" y="343"/>
                  <a:pt x="9679" y="264"/>
                  <a:pt x="9337" y="211"/>
                </a:cubicBezTo>
                <a:cubicBezTo>
                  <a:pt x="9494" y="159"/>
                  <a:pt x="9968" y="185"/>
                  <a:pt x="10152" y="132"/>
                </a:cubicBezTo>
                <a:cubicBezTo>
                  <a:pt x="10152" y="132"/>
                  <a:pt x="10126" y="106"/>
                  <a:pt x="10099" y="106"/>
                </a:cubicBezTo>
                <a:lnTo>
                  <a:pt x="9153" y="106"/>
                </a:lnTo>
                <a:cubicBezTo>
                  <a:pt x="9100" y="185"/>
                  <a:pt x="9047" y="290"/>
                  <a:pt x="8548" y="290"/>
                </a:cubicBezTo>
                <a:cubicBezTo>
                  <a:pt x="9389" y="579"/>
                  <a:pt x="11020" y="711"/>
                  <a:pt x="11178" y="1027"/>
                </a:cubicBezTo>
                <a:cubicBezTo>
                  <a:pt x="11213" y="1031"/>
                  <a:pt x="11248" y="1033"/>
                  <a:pt x="11283" y="1033"/>
                </a:cubicBezTo>
                <a:cubicBezTo>
                  <a:pt x="11457" y="1033"/>
                  <a:pt x="11629" y="978"/>
                  <a:pt x="11783" y="869"/>
                </a:cubicBezTo>
                <a:lnTo>
                  <a:pt x="11783" y="869"/>
                </a:lnTo>
                <a:cubicBezTo>
                  <a:pt x="12756" y="1184"/>
                  <a:pt x="11572" y="1342"/>
                  <a:pt x="12598" y="1605"/>
                </a:cubicBezTo>
                <a:cubicBezTo>
                  <a:pt x="12414" y="1684"/>
                  <a:pt x="12203" y="1710"/>
                  <a:pt x="11993" y="1710"/>
                </a:cubicBezTo>
                <a:cubicBezTo>
                  <a:pt x="12114" y="1807"/>
                  <a:pt x="12833" y="2059"/>
                  <a:pt x="12360" y="2059"/>
                </a:cubicBezTo>
                <a:cubicBezTo>
                  <a:pt x="12318" y="2059"/>
                  <a:pt x="12266" y="2057"/>
                  <a:pt x="12203" y="2052"/>
                </a:cubicBezTo>
                <a:lnTo>
                  <a:pt x="12203" y="2052"/>
                </a:lnTo>
                <a:cubicBezTo>
                  <a:pt x="12230" y="2131"/>
                  <a:pt x="12887" y="2157"/>
                  <a:pt x="12808" y="2210"/>
                </a:cubicBezTo>
                <a:cubicBezTo>
                  <a:pt x="11493" y="2342"/>
                  <a:pt x="13361" y="2973"/>
                  <a:pt x="12414" y="3131"/>
                </a:cubicBezTo>
                <a:cubicBezTo>
                  <a:pt x="13334" y="3367"/>
                  <a:pt x="13124" y="3788"/>
                  <a:pt x="12808" y="3867"/>
                </a:cubicBezTo>
                <a:cubicBezTo>
                  <a:pt x="14360" y="4209"/>
                  <a:pt x="13729" y="4787"/>
                  <a:pt x="12808" y="4945"/>
                </a:cubicBezTo>
                <a:cubicBezTo>
                  <a:pt x="12887" y="5235"/>
                  <a:pt x="13439" y="5261"/>
                  <a:pt x="13413" y="5498"/>
                </a:cubicBezTo>
                <a:cubicBezTo>
                  <a:pt x="13466" y="5419"/>
                  <a:pt x="14176" y="5340"/>
                  <a:pt x="13834" y="5287"/>
                </a:cubicBezTo>
                <a:lnTo>
                  <a:pt x="13834" y="5287"/>
                </a:lnTo>
                <a:cubicBezTo>
                  <a:pt x="14570" y="5366"/>
                  <a:pt x="14465" y="5524"/>
                  <a:pt x="14439" y="5761"/>
                </a:cubicBezTo>
                <a:cubicBezTo>
                  <a:pt x="14439" y="5761"/>
                  <a:pt x="14202" y="5708"/>
                  <a:pt x="14228" y="5682"/>
                </a:cubicBezTo>
                <a:lnTo>
                  <a:pt x="14228" y="5682"/>
                </a:lnTo>
                <a:cubicBezTo>
                  <a:pt x="13887" y="5997"/>
                  <a:pt x="16175" y="6918"/>
                  <a:pt x="13624" y="7076"/>
                </a:cubicBezTo>
                <a:cubicBezTo>
                  <a:pt x="13650" y="6944"/>
                  <a:pt x="13571" y="6813"/>
                  <a:pt x="13203" y="6681"/>
                </a:cubicBezTo>
                <a:lnTo>
                  <a:pt x="13203" y="6681"/>
                </a:lnTo>
                <a:cubicBezTo>
                  <a:pt x="13545" y="6813"/>
                  <a:pt x="12572" y="7102"/>
                  <a:pt x="13808" y="7260"/>
                </a:cubicBezTo>
                <a:cubicBezTo>
                  <a:pt x="13913" y="7391"/>
                  <a:pt x="13571" y="7391"/>
                  <a:pt x="13203" y="7391"/>
                </a:cubicBezTo>
                <a:cubicBezTo>
                  <a:pt x="12729" y="7312"/>
                  <a:pt x="12256" y="7260"/>
                  <a:pt x="12387" y="7154"/>
                </a:cubicBezTo>
                <a:cubicBezTo>
                  <a:pt x="12339" y="7149"/>
                  <a:pt x="12301" y="7147"/>
                  <a:pt x="12273" y="7147"/>
                </a:cubicBezTo>
                <a:cubicBezTo>
                  <a:pt x="12137" y="7147"/>
                  <a:pt x="12201" y="7200"/>
                  <a:pt x="12178" y="7229"/>
                </a:cubicBezTo>
                <a:lnTo>
                  <a:pt x="12178" y="7229"/>
                </a:lnTo>
                <a:cubicBezTo>
                  <a:pt x="12965" y="7337"/>
                  <a:pt x="12784" y="7509"/>
                  <a:pt x="12808" y="7680"/>
                </a:cubicBezTo>
                <a:cubicBezTo>
                  <a:pt x="11861" y="7559"/>
                  <a:pt x="11946" y="7370"/>
                  <a:pt x="11985" y="7238"/>
                </a:cubicBezTo>
                <a:lnTo>
                  <a:pt x="11985" y="7238"/>
                </a:lnTo>
                <a:cubicBezTo>
                  <a:pt x="12036" y="7245"/>
                  <a:pt x="12074" y="7247"/>
                  <a:pt x="12102" y="7247"/>
                </a:cubicBezTo>
                <a:cubicBezTo>
                  <a:pt x="12149" y="7247"/>
                  <a:pt x="12170" y="7240"/>
                  <a:pt x="12178" y="7229"/>
                </a:cubicBezTo>
                <a:lnTo>
                  <a:pt x="12178" y="7229"/>
                </a:lnTo>
                <a:cubicBezTo>
                  <a:pt x="12121" y="7221"/>
                  <a:pt x="12060" y="7214"/>
                  <a:pt x="11993" y="7207"/>
                </a:cubicBezTo>
                <a:lnTo>
                  <a:pt x="11993" y="7207"/>
                </a:lnTo>
                <a:cubicBezTo>
                  <a:pt x="11991" y="7217"/>
                  <a:pt x="11988" y="7228"/>
                  <a:pt x="11985" y="7238"/>
                </a:cubicBezTo>
                <a:lnTo>
                  <a:pt x="11985" y="7238"/>
                </a:lnTo>
                <a:cubicBezTo>
                  <a:pt x="11932" y="7232"/>
                  <a:pt x="11866" y="7222"/>
                  <a:pt x="11783" y="7207"/>
                </a:cubicBezTo>
                <a:cubicBezTo>
                  <a:pt x="11756" y="6970"/>
                  <a:pt x="12282" y="6891"/>
                  <a:pt x="12203" y="6655"/>
                </a:cubicBezTo>
                <a:lnTo>
                  <a:pt x="12203" y="6655"/>
                </a:lnTo>
                <a:cubicBezTo>
                  <a:pt x="11783" y="6707"/>
                  <a:pt x="11598" y="6813"/>
                  <a:pt x="11598" y="7049"/>
                </a:cubicBezTo>
                <a:cubicBezTo>
                  <a:pt x="10520" y="6444"/>
                  <a:pt x="10336" y="6102"/>
                  <a:pt x="10783" y="5603"/>
                </a:cubicBezTo>
                <a:cubicBezTo>
                  <a:pt x="10609" y="5583"/>
                  <a:pt x="10477" y="5576"/>
                  <a:pt x="10372" y="5576"/>
                </a:cubicBezTo>
                <a:cubicBezTo>
                  <a:pt x="9937" y="5576"/>
                  <a:pt x="9978" y="5710"/>
                  <a:pt x="9476" y="5710"/>
                </a:cubicBezTo>
                <a:cubicBezTo>
                  <a:pt x="9441" y="5710"/>
                  <a:pt x="9404" y="5709"/>
                  <a:pt x="9363" y="5708"/>
                </a:cubicBezTo>
                <a:cubicBezTo>
                  <a:pt x="9784" y="5366"/>
                  <a:pt x="8548" y="4998"/>
                  <a:pt x="8942" y="4814"/>
                </a:cubicBezTo>
                <a:lnTo>
                  <a:pt x="8942" y="4814"/>
                </a:lnTo>
                <a:lnTo>
                  <a:pt x="9363" y="4840"/>
                </a:lnTo>
                <a:cubicBezTo>
                  <a:pt x="9784" y="4866"/>
                  <a:pt x="9731" y="4919"/>
                  <a:pt x="9757" y="4972"/>
                </a:cubicBezTo>
                <a:cubicBezTo>
                  <a:pt x="10362" y="4972"/>
                  <a:pt x="9652" y="4787"/>
                  <a:pt x="8942" y="4761"/>
                </a:cubicBezTo>
                <a:cubicBezTo>
                  <a:pt x="8942" y="4656"/>
                  <a:pt x="8627" y="4577"/>
                  <a:pt x="8758" y="4446"/>
                </a:cubicBezTo>
                <a:lnTo>
                  <a:pt x="8758" y="4446"/>
                </a:lnTo>
                <a:cubicBezTo>
                  <a:pt x="9179" y="4498"/>
                  <a:pt x="9179" y="4577"/>
                  <a:pt x="9153" y="4656"/>
                </a:cubicBezTo>
                <a:cubicBezTo>
                  <a:pt x="10020" y="4630"/>
                  <a:pt x="8942" y="4288"/>
                  <a:pt x="8548" y="4077"/>
                </a:cubicBezTo>
                <a:cubicBezTo>
                  <a:pt x="8447" y="4031"/>
                  <a:pt x="8465" y="4016"/>
                  <a:pt x="8539" y="4016"/>
                </a:cubicBezTo>
                <a:cubicBezTo>
                  <a:pt x="8660" y="4016"/>
                  <a:pt x="8933" y="4056"/>
                  <a:pt x="9072" y="4056"/>
                </a:cubicBezTo>
                <a:cubicBezTo>
                  <a:pt x="9134" y="4056"/>
                  <a:pt x="9170" y="4048"/>
                  <a:pt x="9153" y="4025"/>
                </a:cubicBezTo>
                <a:cubicBezTo>
                  <a:pt x="8627" y="3814"/>
                  <a:pt x="8784" y="3025"/>
                  <a:pt x="9363" y="3025"/>
                </a:cubicBezTo>
                <a:cubicBezTo>
                  <a:pt x="9100" y="2916"/>
                  <a:pt x="8800" y="2861"/>
                  <a:pt x="8510" y="2861"/>
                </a:cubicBezTo>
                <a:cubicBezTo>
                  <a:pt x="8452" y="2861"/>
                  <a:pt x="8394" y="2863"/>
                  <a:pt x="8337" y="2868"/>
                </a:cubicBezTo>
                <a:cubicBezTo>
                  <a:pt x="8250" y="2758"/>
                  <a:pt x="8363" y="2703"/>
                  <a:pt x="8707" y="2703"/>
                </a:cubicBezTo>
                <a:cubicBezTo>
                  <a:pt x="8776" y="2703"/>
                  <a:pt x="8854" y="2705"/>
                  <a:pt x="8942" y="2710"/>
                </a:cubicBezTo>
                <a:cubicBezTo>
                  <a:pt x="7943" y="2499"/>
                  <a:pt x="8758" y="2368"/>
                  <a:pt x="9153" y="2210"/>
                </a:cubicBezTo>
                <a:cubicBezTo>
                  <a:pt x="9142" y="2168"/>
                  <a:pt x="9035" y="2160"/>
                  <a:pt x="8913" y="2160"/>
                </a:cubicBezTo>
                <a:cubicBezTo>
                  <a:pt x="8832" y="2160"/>
                  <a:pt x="8745" y="2163"/>
                  <a:pt x="8675" y="2163"/>
                </a:cubicBezTo>
                <a:cubicBezTo>
                  <a:pt x="8589" y="2163"/>
                  <a:pt x="8530" y="2157"/>
                  <a:pt x="8548" y="2131"/>
                </a:cubicBezTo>
                <a:cubicBezTo>
                  <a:pt x="8548" y="2100"/>
                  <a:pt x="8572" y="2089"/>
                  <a:pt x="8616" y="2089"/>
                </a:cubicBezTo>
                <a:cubicBezTo>
                  <a:pt x="8684" y="2089"/>
                  <a:pt x="8798" y="2115"/>
                  <a:pt x="8942" y="2131"/>
                </a:cubicBezTo>
                <a:cubicBezTo>
                  <a:pt x="8942" y="2000"/>
                  <a:pt x="8074" y="1947"/>
                  <a:pt x="8337" y="1816"/>
                </a:cubicBezTo>
                <a:lnTo>
                  <a:pt x="8337" y="1816"/>
                </a:lnTo>
                <a:cubicBezTo>
                  <a:pt x="8837" y="1868"/>
                  <a:pt x="9442" y="1947"/>
                  <a:pt x="10178" y="2000"/>
                </a:cubicBezTo>
                <a:cubicBezTo>
                  <a:pt x="10152" y="1921"/>
                  <a:pt x="9310" y="1894"/>
                  <a:pt x="8942" y="1868"/>
                </a:cubicBezTo>
                <a:cubicBezTo>
                  <a:pt x="8758" y="1684"/>
                  <a:pt x="9521" y="1763"/>
                  <a:pt x="9547" y="1658"/>
                </a:cubicBezTo>
                <a:cubicBezTo>
                  <a:pt x="9153" y="1658"/>
                  <a:pt x="8732" y="1605"/>
                  <a:pt x="8337" y="1500"/>
                </a:cubicBezTo>
                <a:cubicBezTo>
                  <a:pt x="8022" y="1395"/>
                  <a:pt x="7943" y="1316"/>
                  <a:pt x="8732" y="1316"/>
                </a:cubicBezTo>
                <a:cubicBezTo>
                  <a:pt x="8916" y="1447"/>
                  <a:pt x="8521" y="1447"/>
                  <a:pt x="8337" y="1500"/>
                </a:cubicBezTo>
                <a:cubicBezTo>
                  <a:pt x="8679" y="1500"/>
                  <a:pt x="9021" y="1526"/>
                  <a:pt x="9363" y="1579"/>
                </a:cubicBezTo>
                <a:cubicBezTo>
                  <a:pt x="8784" y="1368"/>
                  <a:pt x="9284" y="1395"/>
                  <a:pt x="9547" y="1263"/>
                </a:cubicBezTo>
                <a:cubicBezTo>
                  <a:pt x="8942" y="1158"/>
                  <a:pt x="8337" y="1105"/>
                  <a:pt x="7732" y="1105"/>
                </a:cubicBezTo>
                <a:cubicBezTo>
                  <a:pt x="8022" y="1027"/>
                  <a:pt x="8179" y="895"/>
                  <a:pt x="8521" y="842"/>
                </a:cubicBezTo>
                <a:cubicBezTo>
                  <a:pt x="9047" y="869"/>
                  <a:pt x="8942" y="974"/>
                  <a:pt x="8942" y="1079"/>
                </a:cubicBezTo>
                <a:cubicBezTo>
                  <a:pt x="9113" y="1092"/>
                  <a:pt x="9284" y="1099"/>
                  <a:pt x="9455" y="1099"/>
                </a:cubicBezTo>
                <a:cubicBezTo>
                  <a:pt x="9626" y="1099"/>
                  <a:pt x="9797" y="1092"/>
                  <a:pt x="9968" y="1079"/>
                </a:cubicBezTo>
                <a:cubicBezTo>
                  <a:pt x="9902" y="1027"/>
                  <a:pt x="9817" y="1027"/>
                  <a:pt x="9711" y="1027"/>
                </a:cubicBezTo>
                <a:cubicBezTo>
                  <a:pt x="9606" y="1027"/>
                  <a:pt x="9481" y="1027"/>
                  <a:pt x="9337" y="974"/>
                </a:cubicBezTo>
                <a:cubicBezTo>
                  <a:pt x="9416" y="921"/>
                  <a:pt x="9679" y="895"/>
                  <a:pt x="9547" y="764"/>
                </a:cubicBezTo>
                <a:cubicBezTo>
                  <a:pt x="9810" y="764"/>
                  <a:pt x="10099" y="790"/>
                  <a:pt x="10362" y="816"/>
                </a:cubicBezTo>
                <a:cubicBezTo>
                  <a:pt x="9757" y="553"/>
                  <a:pt x="8364" y="553"/>
                  <a:pt x="8521" y="343"/>
                </a:cubicBezTo>
                <a:cubicBezTo>
                  <a:pt x="8285" y="343"/>
                  <a:pt x="8101" y="343"/>
                  <a:pt x="8127" y="395"/>
                </a:cubicBezTo>
                <a:cubicBezTo>
                  <a:pt x="7732" y="290"/>
                  <a:pt x="7548" y="185"/>
                  <a:pt x="7496" y="80"/>
                </a:cubicBezTo>
                <a:cubicBezTo>
                  <a:pt x="4997" y="53"/>
                  <a:pt x="2499" y="27"/>
                  <a:pt x="0" y="1"/>
                </a:cubicBezTo>
                <a:close/>
              </a:path>
            </a:pathLst>
          </a:custGeom>
          <a:solidFill>
            <a:srgbClr val="FDDFAB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34" name="Google Shape;334;p14"/>
          <p:cNvSpPr/>
          <p:nvPr/>
        </p:nvSpPr>
        <p:spPr>
          <a:xfrm>
            <a:off x="-13433" y="-44215"/>
            <a:ext cx="3021324" cy="1211853"/>
          </a:xfrm>
          <a:custGeom>
            <a:avLst/>
            <a:gdLst/>
            <a:ahLst/>
            <a:cxnLst/>
            <a:rect l="l" t="t" r="r" b="b"/>
            <a:pathLst>
              <a:path w="49813" h="19980" extrusionOk="0">
                <a:moveTo>
                  <a:pt x="24995" y="441"/>
                </a:moveTo>
                <a:cubicBezTo>
                  <a:pt x="25001" y="441"/>
                  <a:pt x="25007" y="443"/>
                  <a:pt x="25011" y="448"/>
                </a:cubicBezTo>
                <a:cubicBezTo>
                  <a:pt x="25038" y="500"/>
                  <a:pt x="24959" y="553"/>
                  <a:pt x="24880" y="606"/>
                </a:cubicBezTo>
                <a:cubicBezTo>
                  <a:pt x="24844" y="629"/>
                  <a:pt x="24820" y="642"/>
                  <a:pt x="24810" y="642"/>
                </a:cubicBezTo>
                <a:cubicBezTo>
                  <a:pt x="24799" y="642"/>
                  <a:pt x="24810" y="623"/>
                  <a:pt x="24854" y="579"/>
                </a:cubicBezTo>
                <a:lnTo>
                  <a:pt x="24854" y="553"/>
                </a:lnTo>
                <a:cubicBezTo>
                  <a:pt x="24918" y="488"/>
                  <a:pt x="24966" y="441"/>
                  <a:pt x="24995" y="441"/>
                </a:cubicBezTo>
                <a:close/>
                <a:moveTo>
                  <a:pt x="29229" y="388"/>
                </a:moveTo>
                <a:cubicBezTo>
                  <a:pt x="29243" y="388"/>
                  <a:pt x="29257" y="390"/>
                  <a:pt x="29272" y="395"/>
                </a:cubicBezTo>
                <a:cubicBezTo>
                  <a:pt x="29351" y="395"/>
                  <a:pt x="29325" y="474"/>
                  <a:pt x="29246" y="553"/>
                </a:cubicBezTo>
                <a:cubicBezTo>
                  <a:pt x="29181" y="618"/>
                  <a:pt x="29098" y="665"/>
                  <a:pt x="29041" y="665"/>
                </a:cubicBezTo>
                <a:cubicBezTo>
                  <a:pt x="29029" y="665"/>
                  <a:pt x="29018" y="663"/>
                  <a:pt x="29009" y="658"/>
                </a:cubicBezTo>
                <a:cubicBezTo>
                  <a:pt x="28983" y="606"/>
                  <a:pt x="29009" y="553"/>
                  <a:pt x="29062" y="474"/>
                </a:cubicBezTo>
                <a:cubicBezTo>
                  <a:pt x="29105" y="431"/>
                  <a:pt x="29165" y="388"/>
                  <a:pt x="29229" y="388"/>
                </a:cubicBezTo>
                <a:close/>
                <a:moveTo>
                  <a:pt x="14123" y="553"/>
                </a:moveTo>
                <a:cubicBezTo>
                  <a:pt x="14149" y="553"/>
                  <a:pt x="14149" y="632"/>
                  <a:pt x="14123" y="684"/>
                </a:cubicBezTo>
                <a:cubicBezTo>
                  <a:pt x="14103" y="744"/>
                  <a:pt x="14084" y="773"/>
                  <a:pt x="14053" y="773"/>
                </a:cubicBezTo>
                <a:cubicBezTo>
                  <a:pt x="14043" y="773"/>
                  <a:pt x="14031" y="770"/>
                  <a:pt x="14018" y="763"/>
                </a:cubicBezTo>
                <a:cubicBezTo>
                  <a:pt x="13992" y="737"/>
                  <a:pt x="14044" y="553"/>
                  <a:pt x="14123" y="553"/>
                </a:cubicBezTo>
                <a:close/>
                <a:moveTo>
                  <a:pt x="39606" y="648"/>
                </a:moveTo>
                <a:cubicBezTo>
                  <a:pt x="39618" y="648"/>
                  <a:pt x="39628" y="652"/>
                  <a:pt x="39634" y="658"/>
                </a:cubicBezTo>
                <a:cubicBezTo>
                  <a:pt x="39634" y="684"/>
                  <a:pt x="39582" y="763"/>
                  <a:pt x="39476" y="790"/>
                </a:cubicBezTo>
                <a:cubicBezTo>
                  <a:pt x="39448" y="808"/>
                  <a:pt x="39427" y="817"/>
                  <a:pt x="39415" y="817"/>
                </a:cubicBezTo>
                <a:cubicBezTo>
                  <a:pt x="39392" y="817"/>
                  <a:pt x="39399" y="788"/>
                  <a:pt x="39450" y="737"/>
                </a:cubicBezTo>
                <a:lnTo>
                  <a:pt x="39476" y="737"/>
                </a:lnTo>
                <a:cubicBezTo>
                  <a:pt x="39516" y="678"/>
                  <a:pt x="39570" y="648"/>
                  <a:pt x="39606" y="648"/>
                </a:cubicBezTo>
                <a:close/>
                <a:moveTo>
                  <a:pt x="15329" y="601"/>
                </a:moveTo>
                <a:cubicBezTo>
                  <a:pt x="15446" y="601"/>
                  <a:pt x="15355" y="698"/>
                  <a:pt x="15096" y="816"/>
                </a:cubicBezTo>
                <a:cubicBezTo>
                  <a:pt x="15011" y="853"/>
                  <a:pt x="14959" y="872"/>
                  <a:pt x="14939" y="872"/>
                </a:cubicBezTo>
                <a:cubicBezTo>
                  <a:pt x="14916" y="872"/>
                  <a:pt x="14935" y="846"/>
                  <a:pt x="14991" y="790"/>
                </a:cubicBezTo>
                <a:cubicBezTo>
                  <a:pt x="15070" y="711"/>
                  <a:pt x="15175" y="658"/>
                  <a:pt x="15280" y="606"/>
                </a:cubicBezTo>
                <a:cubicBezTo>
                  <a:pt x="15300" y="603"/>
                  <a:pt x="15316" y="601"/>
                  <a:pt x="15329" y="601"/>
                </a:cubicBezTo>
                <a:close/>
                <a:moveTo>
                  <a:pt x="45920" y="684"/>
                </a:moveTo>
                <a:cubicBezTo>
                  <a:pt x="45972" y="684"/>
                  <a:pt x="45946" y="763"/>
                  <a:pt x="45894" y="869"/>
                </a:cubicBezTo>
                <a:cubicBezTo>
                  <a:pt x="45836" y="946"/>
                  <a:pt x="45750" y="994"/>
                  <a:pt x="45667" y="994"/>
                </a:cubicBezTo>
                <a:cubicBezTo>
                  <a:pt x="45636" y="994"/>
                  <a:pt x="45606" y="988"/>
                  <a:pt x="45578" y="974"/>
                </a:cubicBezTo>
                <a:cubicBezTo>
                  <a:pt x="45446" y="947"/>
                  <a:pt x="45446" y="895"/>
                  <a:pt x="45604" y="790"/>
                </a:cubicBezTo>
                <a:cubicBezTo>
                  <a:pt x="45683" y="711"/>
                  <a:pt x="45815" y="684"/>
                  <a:pt x="45920" y="684"/>
                </a:cubicBezTo>
                <a:close/>
                <a:moveTo>
                  <a:pt x="36487" y="788"/>
                </a:moveTo>
                <a:cubicBezTo>
                  <a:pt x="36493" y="788"/>
                  <a:pt x="36499" y="788"/>
                  <a:pt x="36504" y="790"/>
                </a:cubicBezTo>
                <a:cubicBezTo>
                  <a:pt x="36504" y="816"/>
                  <a:pt x="36452" y="869"/>
                  <a:pt x="36373" y="947"/>
                </a:cubicBezTo>
                <a:lnTo>
                  <a:pt x="36399" y="947"/>
                </a:lnTo>
                <a:cubicBezTo>
                  <a:pt x="36319" y="1028"/>
                  <a:pt x="36254" y="1062"/>
                  <a:pt x="36216" y="1062"/>
                </a:cubicBezTo>
                <a:cubicBezTo>
                  <a:pt x="36204" y="1062"/>
                  <a:pt x="36195" y="1059"/>
                  <a:pt x="36189" y="1053"/>
                </a:cubicBezTo>
                <a:cubicBezTo>
                  <a:pt x="36139" y="1003"/>
                  <a:pt x="36373" y="788"/>
                  <a:pt x="36487" y="788"/>
                </a:cubicBezTo>
                <a:close/>
                <a:moveTo>
                  <a:pt x="45208" y="911"/>
                </a:moveTo>
                <a:cubicBezTo>
                  <a:pt x="45220" y="911"/>
                  <a:pt x="45230" y="915"/>
                  <a:pt x="45236" y="921"/>
                </a:cubicBezTo>
                <a:cubicBezTo>
                  <a:pt x="45236" y="974"/>
                  <a:pt x="45157" y="1026"/>
                  <a:pt x="45078" y="1079"/>
                </a:cubicBezTo>
                <a:cubicBezTo>
                  <a:pt x="45059" y="1085"/>
                  <a:pt x="45042" y="1089"/>
                  <a:pt x="45030" y="1089"/>
                </a:cubicBezTo>
                <a:cubicBezTo>
                  <a:pt x="44993" y="1089"/>
                  <a:pt x="44993" y="1059"/>
                  <a:pt x="45052" y="1000"/>
                </a:cubicBezTo>
                <a:lnTo>
                  <a:pt x="45078" y="1000"/>
                </a:lnTo>
                <a:cubicBezTo>
                  <a:pt x="45118" y="941"/>
                  <a:pt x="45172" y="911"/>
                  <a:pt x="45208" y="911"/>
                </a:cubicBezTo>
                <a:close/>
                <a:moveTo>
                  <a:pt x="39608" y="974"/>
                </a:moveTo>
                <a:cubicBezTo>
                  <a:pt x="39660" y="1000"/>
                  <a:pt x="39660" y="1026"/>
                  <a:pt x="39634" y="1079"/>
                </a:cubicBezTo>
                <a:cubicBezTo>
                  <a:pt x="39578" y="1098"/>
                  <a:pt x="39523" y="1116"/>
                  <a:pt x="39467" y="1116"/>
                </a:cubicBezTo>
                <a:cubicBezTo>
                  <a:pt x="39444" y="1116"/>
                  <a:pt x="39421" y="1113"/>
                  <a:pt x="39397" y="1105"/>
                </a:cubicBezTo>
                <a:cubicBezTo>
                  <a:pt x="39292" y="1079"/>
                  <a:pt x="39266" y="1053"/>
                  <a:pt x="39345" y="1026"/>
                </a:cubicBezTo>
                <a:cubicBezTo>
                  <a:pt x="39450" y="974"/>
                  <a:pt x="39529" y="974"/>
                  <a:pt x="39608" y="974"/>
                </a:cubicBezTo>
                <a:close/>
                <a:moveTo>
                  <a:pt x="38700" y="990"/>
                </a:moveTo>
                <a:cubicBezTo>
                  <a:pt x="38709" y="990"/>
                  <a:pt x="38714" y="993"/>
                  <a:pt x="38714" y="1000"/>
                </a:cubicBezTo>
                <a:cubicBezTo>
                  <a:pt x="38740" y="1026"/>
                  <a:pt x="38661" y="1079"/>
                  <a:pt x="38556" y="1132"/>
                </a:cubicBezTo>
                <a:lnTo>
                  <a:pt x="38582" y="1132"/>
                </a:lnTo>
                <a:cubicBezTo>
                  <a:pt x="38554" y="1150"/>
                  <a:pt x="38533" y="1159"/>
                  <a:pt x="38520" y="1159"/>
                </a:cubicBezTo>
                <a:cubicBezTo>
                  <a:pt x="38498" y="1159"/>
                  <a:pt x="38505" y="1130"/>
                  <a:pt x="38556" y="1079"/>
                </a:cubicBezTo>
                <a:cubicBezTo>
                  <a:pt x="38615" y="1020"/>
                  <a:pt x="38674" y="990"/>
                  <a:pt x="38700" y="990"/>
                </a:cubicBezTo>
                <a:close/>
                <a:moveTo>
                  <a:pt x="46660" y="776"/>
                </a:moveTo>
                <a:cubicBezTo>
                  <a:pt x="46709" y="776"/>
                  <a:pt x="46735" y="790"/>
                  <a:pt x="46735" y="816"/>
                </a:cubicBezTo>
                <a:cubicBezTo>
                  <a:pt x="46525" y="1026"/>
                  <a:pt x="46236" y="1132"/>
                  <a:pt x="45946" y="1184"/>
                </a:cubicBezTo>
                <a:lnTo>
                  <a:pt x="45972" y="1158"/>
                </a:lnTo>
                <a:cubicBezTo>
                  <a:pt x="45841" y="1132"/>
                  <a:pt x="46130" y="921"/>
                  <a:pt x="46446" y="816"/>
                </a:cubicBezTo>
                <a:cubicBezTo>
                  <a:pt x="46538" y="790"/>
                  <a:pt x="46610" y="776"/>
                  <a:pt x="46660" y="776"/>
                </a:cubicBezTo>
                <a:close/>
                <a:moveTo>
                  <a:pt x="44026" y="1184"/>
                </a:moveTo>
                <a:cubicBezTo>
                  <a:pt x="44105" y="1184"/>
                  <a:pt x="44131" y="1237"/>
                  <a:pt x="44053" y="1289"/>
                </a:cubicBezTo>
                <a:cubicBezTo>
                  <a:pt x="44000" y="1342"/>
                  <a:pt x="43921" y="1368"/>
                  <a:pt x="43816" y="1368"/>
                </a:cubicBezTo>
                <a:cubicBezTo>
                  <a:pt x="43737" y="1368"/>
                  <a:pt x="43737" y="1316"/>
                  <a:pt x="43763" y="1289"/>
                </a:cubicBezTo>
                <a:lnTo>
                  <a:pt x="43790" y="1289"/>
                </a:lnTo>
                <a:cubicBezTo>
                  <a:pt x="43868" y="1237"/>
                  <a:pt x="43947" y="1210"/>
                  <a:pt x="44026" y="1184"/>
                </a:cubicBezTo>
                <a:close/>
                <a:moveTo>
                  <a:pt x="30825" y="388"/>
                </a:moveTo>
                <a:cubicBezTo>
                  <a:pt x="30928" y="388"/>
                  <a:pt x="30936" y="454"/>
                  <a:pt x="30797" y="579"/>
                </a:cubicBezTo>
                <a:cubicBezTo>
                  <a:pt x="30666" y="711"/>
                  <a:pt x="30587" y="816"/>
                  <a:pt x="30482" y="974"/>
                </a:cubicBezTo>
                <a:cubicBezTo>
                  <a:pt x="30403" y="1132"/>
                  <a:pt x="30271" y="1237"/>
                  <a:pt x="29929" y="1368"/>
                </a:cubicBezTo>
                <a:lnTo>
                  <a:pt x="29456" y="1526"/>
                </a:lnTo>
                <a:lnTo>
                  <a:pt x="29798" y="1263"/>
                </a:lnTo>
                <a:cubicBezTo>
                  <a:pt x="30008" y="1053"/>
                  <a:pt x="30061" y="974"/>
                  <a:pt x="29956" y="947"/>
                </a:cubicBezTo>
                <a:cubicBezTo>
                  <a:pt x="29772" y="921"/>
                  <a:pt x="29903" y="790"/>
                  <a:pt x="30350" y="553"/>
                </a:cubicBezTo>
                <a:cubicBezTo>
                  <a:pt x="30561" y="441"/>
                  <a:pt x="30732" y="388"/>
                  <a:pt x="30825" y="388"/>
                </a:cubicBezTo>
                <a:close/>
                <a:moveTo>
                  <a:pt x="35773" y="1113"/>
                </a:moveTo>
                <a:cubicBezTo>
                  <a:pt x="35798" y="1113"/>
                  <a:pt x="35734" y="1158"/>
                  <a:pt x="35584" y="1263"/>
                </a:cubicBezTo>
                <a:lnTo>
                  <a:pt x="35584" y="1289"/>
                </a:lnTo>
                <a:cubicBezTo>
                  <a:pt x="35368" y="1456"/>
                  <a:pt x="35151" y="1559"/>
                  <a:pt x="35068" y="1559"/>
                </a:cubicBezTo>
                <a:cubicBezTo>
                  <a:pt x="35020" y="1559"/>
                  <a:pt x="35017" y="1524"/>
                  <a:pt x="35084" y="1447"/>
                </a:cubicBezTo>
                <a:cubicBezTo>
                  <a:pt x="35242" y="1342"/>
                  <a:pt x="35400" y="1237"/>
                  <a:pt x="35558" y="1184"/>
                </a:cubicBezTo>
                <a:cubicBezTo>
                  <a:pt x="35682" y="1139"/>
                  <a:pt x="35753" y="1113"/>
                  <a:pt x="35773" y="1113"/>
                </a:cubicBezTo>
                <a:close/>
                <a:moveTo>
                  <a:pt x="22565" y="1053"/>
                </a:moveTo>
                <a:cubicBezTo>
                  <a:pt x="22802" y="1079"/>
                  <a:pt x="22513" y="1316"/>
                  <a:pt x="22013" y="1500"/>
                </a:cubicBezTo>
                <a:cubicBezTo>
                  <a:pt x="21838" y="1564"/>
                  <a:pt x="21725" y="1596"/>
                  <a:pt x="21675" y="1596"/>
                </a:cubicBezTo>
                <a:cubicBezTo>
                  <a:pt x="21584" y="1596"/>
                  <a:pt x="21716" y="1485"/>
                  <a:pt x="22092" y="1263"/>
                </a:cubicBezTo>
                <a:lnTo>
                  <a:pt x="22092" y="1237"/>
                </a:lnTo>
                <a:cubicBezTo>
                  <a:pt x="22224" y="1158"/>
                  <a:pt x="22381" y="1079"/>
                  <a:pt x="22565" y="1053"/>
                </a:cubicBezTo>
                <a:close/>
                <a:moveTo>
                  <a:pt x="16715" y="1405"/>
                </a:moveTo>
                <a:cubicBezTo>
                  <a:pt x="16731" y="1405"/>
                  <a:pt x="16752" y="1420"/>
                  <a:pt x="16779" y="1447"/>
                </a:cubicBezTo>
                <a:cubicBezTo>
                  <a:pt x="16806" y="1500"/>
                  <a:pt x="16806" y="1552"/>
                  <a:pt x="16753" y="1605"/>
                </a:cubicBezTo>
                <a:cubicBezTo>
                  <a:pt x="16730" y="1629"/>
                  <a:pt x="16711" y="1642"/>
                  <a:pt x="16698" y="1642"/>
                </a:cubicBezTo>
                <a:cubicBezTo>
                  <a:pt x="16682" y="1642"/>
                  <a:pt x="16674" y="1622"/>
                  <a:pt x="16674" y="1579"/>
                </a:cubicBezTo>
                <a:cubicBezTo>
                  <a:pt x="16674" y="1458"/>
                  <a:pt x="16686" y="1405"/>
                  <a:pt x="16715" y="1405"/>
                </a:cubicBezTo>
                <a:close/>
                <a:moveTo>
                  <a:pt x="45815" y="1447"/>
                </a:moveTo>
                <a:cubicBezTo>
                  <a:pt x="45894" y="1447"/>
                  <a:pt x="45894" y="1500"/>
                  <a:pt x="45815" y="1579"/>
                </a:cubicBezTo>
                <a:cubicBezTo>
                  <a:pt x="45762" y="1631"/>
                  <a:pt x="45657" y="1684"/>
                  <a:pt x="45552" y="1684"/>
                </a:cubicBezTo>
                <a:cubicBezTo>
                  <a:pt x="45499" y="1684"/>
                  <a:pt x="45499" y="1605"/>
                  <a:pt x="45552" y="1552"/>
                </a:cubicBezTo>
                <a:cubicBezTo>
                  <a:pt x="45631" y="1500"/>
                  <a:pt x="45736" y="1447"/>
                  <a:pt x="45815" y="1447"/>
                </a:cubicBezTo>
                <a:close/>
                <a:moveTo>
                  <a:pt x="30611" y="1516"/>
                </a:moveTo>
                <a:cubicBezTo>
                  <a:pt x="30623" y="1516"/>
                  <a:pt x="30633" y="1519"/>
                  <a:pt x="30640" y="1526"/>
                </a:cubicBezTo>
                <a:cubicBezTo>
                  <a:pt x="30640" y="1552"/>
                  <a:pt x="30587" y="1631"/>
                  <a:pt x="30508" y="1658"/>
                </a:cubicBezTo>
                <a:cubicBezTo>
                  <a:pt x="30471" y="1676"/>
                  <a:pt x="30443" y="1685"/>
                  <a:pt x="30427" y="1685"/>
                </a:cubicBezTo>
                <a:cubicBezTo>
                  <a:pt x="30397" y="1685"/>
                  <a:pt x="30405" y="1656"/>
                  <a:pt x="30455" y="1605"/>
                </a:cubicBezTo>
                <a:lnTo>
                  <a:pt x="30482" y="1605"/>
                </a:lnTo>
                <a:cubicBezTo>
                  <a:pt x="30521" y="1546"/>
                  <a:pt x="30575" y="1516"/>
                  <a:pt x="30611" y="1516"/>
                </a:cubicBezTo>
                <a:close/>
                <a:moveTo>
                  <a:pt x="14071" y="1079"/>
                </a:moveTo>
                <a:cubicBezTo>
                  <a:pt x="14123" y="1079"/>
                  <a:pt x="14176" y="1105"/>
                  <a:pt x="14255" y="1132"/>
                </a:cubicBezTo>
                <a:cubicBezTo>
                  <a:pt x="14334" y="1184"/>
                  <a:pt x="14307" y="1289"/>
                  <a:pt x="14097" y="1500"/>
                </a:cubicBezTo>
                <a:cubicBezTo>
                  <a:pt x="13954" y="1671"/>
                  <a:pt x="13812" y="1764"/>
                  <a:pt x="13753" y="1764"/>
                </a:cubicBezTo>
                <a:cubicBezTo>
                  <a:pt x="13703" y="1764"/>
                  <a:pt x="13713" y="1697"/>
                  <a:pt x="13834" y="1552"/>
                </a:cubicBezTo>
                <a:cubicBezTo>
                  <a:pt x="13913" y="1473"/>
                  <a:pt x="13913" y="1421"/>
                  <a:pt x="13860" y="1421"/>
                </a:cubicBezTo>
                <a:cubicBezTo>
                  <a:pt x="13518" y="1421"/>
                  <a:pt x="13492" y="1368"/>
                  <a:pt x="13781" y="1237"/>
                </a:cubicBezTo>
                <a:lnTo>
                  <a:pt x="14071" y="1079"/>
                </a:lnTo>
                <a:close/>
                <a:moveTo>
                  <a:pt x="19483" y="1347"/>
                </a:moveTo>
                <a:cubicBezTo>
                  <a:pt x="19507" y="1347"/>
                  <a:pt x="19532" y="1374"/>
                  <a:pt x="19567" y="1421"/>
                </a:cubicBezTo>
                <a:cubicBezTo>
                  <a:pt x="19620" y="1500"/>
                  <a:pt x="19620" y="1579"/>
                  <a:pt x="19567" y="1658"/>
                </a:cubicBezTo>
                <a:cubicBezTo>
                  <a:pt x="19484" y="1740"/>
                  <a:pt x="19141" y="1839"/>
                  <a:pt x="18973" y="1839"/>
                </a:cubicBezTo>
                <a:cubicBezTo>
                  <a:pt x="18927" y="1839"/>
                  <a:pt x="18895" y="1832"/>
                  <a:pt x="18883" y="1815"/>
                </a:cubicBezTo>
                <a:cubicBezTo>
                  <a:pt x="18857" y="1736"/>
                  <a:pt x="18962" y="1631"/>
                  <a:pt x="19146" y="1631"/>
                </a:cubicBezTo>
                <a:cubicBezTo>
                  <a:pt x="19160" y="1635"/>
                  <a:pt x="19174" y="1636"/>
                  <a:pt x="19188" y="1636"/>
                </a:cubicBezTo>
                <a:cubicBezTo>
                  <a:pt x="19278" y="1636"/>
                  <a:pt x="19360" y="1565"/>
                  <a:pt x="19383" y="1473"/>
                </a:cubicBezTo>
                <a:cubicBezTo>
                  <a:pt x="19427" y="1387"/>
                  <a:pt x="19454" y="1347"/>
                  <a:pt x="19483" y="1347"/>
                </a:cubicBezTo>
                <a:close/>
                <a:moveTo>
                  <a:pt x="15386" y="1447"/>
                </a:moveTo>
                <a:cubicBezTo>
                  <a:pt x="15570" y="1473"/>
                  <a:pt x="15123" y="1921"/>
                  <a:pt x="14886" y="1947"/>
                </a:cubicBezTo>
                <a:cubicBezTo>
                  <a:pt x="14850" y="1953"/>
                  <a:pt x="14823" y="1956"/>
                  <a:pt x="14803" y="1956"/>
                </a:cubicBezTo>
                <a:cubicBezTo>
                  <a:pt x="14736" y="1956"/>
                  <a:pt x="14764" y="1917"/>
                  <a:pt x="14886" y="1815"/>
                </a:cubicBezTo>
                <a:cubicBezTo>
                  <a:pt x="14991" y="1736"/>
                  <a:pt x="15096" y="1631"/>
                  <a:pt x="15201" y="1552"/>
                </a:cubicBezTo>
                <a:cubicBezTo>
                  <a:pt x="15254" y="1473"/>
                  <a:pt x="15333" y="1447"/>
                  <a:pt x="15386" y="1447"/>
                </a:cubicBezTo>
                <a:close/>
                <a:moveTo>
                  <a:pt x="29451" y="1756"/>
                </a:moveTo>
                <a:cubicBezTo>
                  <a:pt x="29463" y="1756"/>
                  <a:pt x="29473" y="1758"/>
                  <a:pt x="29482" y="1763"/>
                </a:cubicBezTo>
                <a:cubicBezTo>
                  <a:pt x="29509" y="1815"/>
                  <a:pt x="29509" y="1894"/>
                  <a:pt x="29456" y="1947"/>
                </a:cubicBezTo>
                <a:cubicBezTo>
                  <a:pt x="29377" y="1999"/>
                  <a:pt x="29272" y="2052"/>
                  <a:pt x="29193" y="2078"/>
                </a:cubicBezTo>
                <a:cubicBezTo>
                  <a:pt x="29088" y="2078"/>
                  <a:pt x="29114" y="2026"/>
                  <a:pt x="29219" y="1894"/>
                </a:cubicBezTo>
                <a:cubicBezTo>
                  <a:pt x="29307" y="1807"/>
                  <a:pt x="29394" y="1756"/>
                  <a:pt x="29451" y="1756"/>
                </a:cubicBezTo>
                <a:close/>
                <a:moveTo>
                  <a:pt x="34494" y="2095"/>
                </a:moveTo>
                <a:cubicBezTo>
                  <a:pt x="34501" y="2095"/>
                  <a:pt x="34506" y="2098"/>
                  <a:pt x="34506" y="2105"/>
                </a:cubicBezTo>
                <a:cubicBezTo>
                  <a:pt x="34506" y="2131"/>
                  <a:pt x="34453" y="2184"/>
                  <a:pt x="34348" y="2236"/>
                </a:cubicBezTo>
                <a:lnTo>
                  <a:pt x="34374" y="2262"/>
                </a:lnTo>
                <a:cubicBezTo>
                  <a:pt x="34337" y="2281"/>
                  <a:pt x="34313" y="2290"/>
                  <a:pt x="34301" y="2290"/>
                </a:cubicBezTo>
                <a:cubicBezTo>
                  <a:pt x="34279" y="2290"/>
                  <a:pt x="34297" y="2261"/>
                  <a:pt x="34348" y="2210"/>
                </a:cubicBezTo>
                <a:cubicBezTo>
                  <a:pt x="34408" y="2129"/>
                  <a:pt x="34468" y="2095"/>
                  <a:pt x="34494" y="2095"/>
                </a:cubicBezTo>
                <a:close/>
                <a:moveTo>
                  <a:pt x="35295" y="2236"/>
                </a:moveTo>
                <a:cubicBezTo>
                  <a:pt x="35400" y="2236"/>
                  <a:pt x="35295" y="2394"/>
                  <a:pt x="35163" y="2420"/>
                </a:cubicBezTo>
                <a:cubicBezTo>
                  <a:pt x="35084" y="2420"/>
                  <a:pt x="35058" y="2394"/>
                  <a:pt x="35111" y="2341"/>
                </a:cubicBezTo>
                <a:cubicBezTo>
                  <a:pt x="35189" y="2289"/>
                  <a:pt x="35268" y="2236"/>
                  <a:pt x="35295" y="2236"/>
                </a:cubicBezTo>
                <a:close/>
                <a:moveTo>
                  <a:pt x="42316" y="1993"/>
                </a:moveTo>
                <a:cubicBezTo>
                  <a:pt x="42335" y="1993"/>
                  <a:pt x="42352" y="1995"/>
                  <a:pt x="42369" y="1999"/>
                </a:cubicBezTo>
                <a:cubicBezTo>
                  <a:pt x="42527" y="2052"/>
                  <a:pt x="42475" y="2131"/>
                  <a:pt x="42080" y="2368"/>
                </a:cubicBezTo>
                <a:lnTo>
                  <a:pt x="42106" y="2368"/>
                </a:lnTo>
                <a:cubicBezTo>
                  <a:pt x="41997" y="2431"/>
                  <a:pt x="41917" y="2460"/>
                  <a:pt x="41868" y="2460"/>
                </a:cubicBezTo>
                <a:cubicBezTo>
                  <a:pt x="41777" y="2460"/>
                  <a:pt x="41803" y="2356"/>
                  <a:pt x="41975" y="2184"/>
                </a:cubicBezTo>
                <a:cubicBezTo>
                  <a:pt x="42107" y="2051"/>
                  <a:pt x="42221" y="1993"/>
                  <a:pt x="42316" y="1993"/>
                </a:cubicBezTo>
                <a:close/>
                <a:moveTo>
                  <a:pt x="34058" y="2384"/>
                </a:moveTo>
                <a:cubicBezTo>
                  <a:pt x="34093" y="2384"/>
                  <a:pt x="34097" y="2408"/>
                  <a:pt x="34059" y="2447"/>
                </a:cubicBezTo>
                <a:lnTo>
                  <a:pt x="34085" y="2447"/>
                </a:lnTo>
                <a:cubicBezTo>
                  <a:pt x="34032" y="2499"/>
                  <a:pt x="33980" y="2499"/>
                  <a:pt x="33901" y="2499"/>
                </a:cubicBezTo>
                <a:cubicBezTo>
                  <a:pt x="33848" y="2499"/>
                  <a:pt x="33796" y="2473"/>
                  <a:pt x="33822" y="2447"/>
                </a:cubicBezTo>
                <a:cubicBezTo>
                  <a:pt x="33874" y="2420"/>
                  <a:pt x="33953" y="2394"/>
                  <a:pt x="34006" y="2394"/>
                </a:cubicBezTo>
                <a:cubicBezTo>
                  <a:pt x="34027" y="2387"/>
                  <a:pt x="34044" y="2384"/>
                  <a:pt x="34058" y="2384"/>
                </a:cubicBezTo>
                <a:close/>
                <a:moveTo>
                  <a:pt x="14330" y="1805"/>
                </a:moveTo>
                <a:cubicBezTo>
                  <a:pt x="14349" y="1805"/>
                  <a:pt x="14339" y="1826"/>
                  <a:pt x="14307" y="1868"/>
                </a:cubicBezTo>
                <a:lnTo>
                  <a:pt x="14307" y="1894"/>
                </a:lnTo>
                <a:cubicBezTo>
                  <a:pt x="14228" y="1973"/>
                  <a:pt x="14149" y="1999"/>
                  <a:pt x="14071" y="2026"/>
                </a:cubicBezTo>
                <a:cubicBezTo>
                  <a:pt x="13913" y="2026"/>
                  <a:pt x="13729" y="2236"/>
                  <a:pt x="13860" y="2289"/>
                </a:cubicBezTo>
                <a:cubicBezTo>
                  <a:pt x="13992" y="2341"/>
                  <a:pt x="13597" y="2578"/>
                  <a:pt x="13413" y="2578"/>
                </a:cubicBezTo>
                <a:cubicBezTo>
                  <a:pt x="13097" y="2552"/>
                  <a:pt x="13413" y="2236"/>
                  <a:pt x="14018" y="1947"/>
                </a:cubicBezTo>
                <a:cubicBezTo>
                  <a:pt x="14207" y="1852"/>
                  <a:pt x="14302" y="1805"/>
                  <a:pt x="14330" y="1805"/>
                </a:cubicBezTo>
                <a:close/>
                <a:moveTo>
                  <a:pt x="29114" y="2341"/>
                </a:moveTo>
                <a:cubicBezTo>
                  <a:pt x="29140" y="2341"/>
                  <a:pt x="29114" y="2394"/>
                  <a:pt x="29114" y="2473"/>
                </a:cubicBezTo>
                <a:cubicBezTo>
                  <a:pt x="29088" y="2525"/>
                  <a:pt x="29009" y="2578"/>
                  <a:pt x="28956" y="2578"/>
                </a:cubicBezTo>
                <a:cubicBezTo>
                  <a:pt x="28947" y="2583"/>
                  <a:pt x="28939" y="2585"/>
                  <a:pt x="28933" y="2585"/>
                </a:cubicBezTo>
                <a:cubicBezTo>
                  <a:pt x="28905" y="2585"/>
                  <a:pt x="28913" y="2538"/>
                  <a:pt x="28956" y="2473"/>
                </a:cubicBezTo>
                <a:lnTo>
                  <a:pt x="28956" y="2447"/>
                </a:lnTo>
                <a:cubicBezTo>
                  <a:pt x="29009" y="2394"/>
                  <a:pt x="29088" y="2341"/>
                  <a:pt x="29114" y="2341"/>
                </a:cubicBezTo>
                <a:close/>
                <a:moveTo>
                  <a:pt x="45683" y="1210"/>
                </a:moveTo>
                <a:cubicBezTo>
                  <a:pt x="45762" y="1210"/>
                  <a:pt x="45604" y="1395"/>
                  <a:pt x="45394" y="1579"/>
                </a:cubicBezTo>
                <a:cubicBezTo>
                  <a:pt x="45157" y="1789"/>
                  <a:pt x="44894" y="1947"/>
                  <a:pt x="44605" y="2026"/>
                </a:cubicBezTo>
                <a:cubicBezTo>
                  <a:pt x="44421" y="2052"/>
                  <a:pt x="44237" y="2157"/>
                  <a:pt x="44079" y="2289"/>
                </a:cubicBezTo>
                <a:cubicBezTo>
                  <a:pt x="43948" y="2463"/>
                  <a:pt x="43436" y="2656"/>
                  <a:pt x="43160" y="2656"/>
                </a:cubicBezTo>
                <a:cubicBezTo>
                  <a:pt x="43104" y="2656"/>
                  <a:pt x="43058" y="2648"/>
                  <a:pt x="43027" y="2631"/>
                </a:cubicBezTo>
                <a:cubicBezTo>
                  <a:pt x="42843" y="2525"/>
                  <a:pt x="43264" y="2236"/>
                  <a:pt x="43579" y="2210"/>
                </a:cubicBezTo>
                <a:cubicBezTo>
                  <a:pt x="43790" y="2184"/>
                  <a:pt x="43816" y="2157"/>
                  <a:pt x="43763" y="2078"/>
                </a:cubicBezTo>
                <a:cubicBezTo>
                  <a:pt x="43684" y="1999"/>
                  <a:pt x="43763" y="1947"/>
                  <a:pt x="43895" y="1868"/>
                </a:cubicBezTo>
                <a:cubicBezTo>
                  <a:pt x="43989" y="1821"/>
                  <a:pt x="44047" y="1795"/>
                  <a:pt x="44074" y="1795"/>
                </a:cubicBezTo>
                <a:cubicBezTo>
                  <a:pt x="44108" y="1795"/>
                  <a:pt x="44096" y="1834"/>
                  <a:pt x="44053" y="1921"/>
                </a:cubicBezTo>
                <a:cubicBezTo>
                  <a:pt x="44032" y="1981"/>
                  <a:pt x="44032" y="2011"/>
                  <a:pt x="44053" y="2011"/>
                </a:cubicBezTo>
                <a:cubicBezTo>
                  <a:pt x="44088" y="2011"/>
                  <a:pt x="44180" y="1935"/>
                  <a:pt x="44342" y="1789"/>
                </a:cubicBezTo>
                <a:cubicBezTo>
                  <a:pt x="44500" y="1605"/>
                  <a:pt x="44736" y="1500"/>
                  <a:pt x="44999" y="1473"/>
                </a:cubicBezTo>
                <a:cubicBezTo>
                  <a:pt x="45157" y="1447"/>
                  <a:pt x="45315" y="1395"/>
                  <a:pt x="45446" y="1316"/>
                </a:cubicBezTo>
                <a:cubicBezTo>
                  <a:pt x="45525" y="1237"/>
                  <a:pt x="45604" y="1210"/>
                  <a:pt x="45683" y="1210"/>
                </a:cubicBezTo>
                <a:close/>
                <a:moveTo>
                  <a:pt x="8889" y="2499"/>
                </a:moveTo>
                <a:cubicBezTo>
                  <a:pt x="8916" y="2499"/>
                  <a:pt x="8889" y="2552"/>
                  <a:pt x="8811" y="2604"/>
                </a:cubicBezTo>
                <a:lnTo>
                  <a:pt x="8811" y="2631"/>
                </a:lnTo>
                <a:cubicBezTo>
                  <a:pt x="8758" y="2683"/>
                  <a:pt x="8705" y="2736"/>
                  <a:pt x="8600" y="2736"/>
                </a:cubicBezTo>
                <a:cubicBezTo>
                  <a:pt x="8548" y="2736"/>
                  <a:pt x="8574" y="2683"/>
                  <a:pt x="8679" y="2604"/>
                </a:cubicBezTo>
                <a:cubicBezTo>
                  <a:pt x="8732" y="2552"/>
                  <a:pt x="8811" y="2525"/>
                  <a:pt x="8889" y="2499"/>
                </a:cubicBezTo>
                <a:close/>
                <a:moveTo>
                  <a:pt x="38081" y="2609"/>
                </a:moveTo>
                <a:cubicBezTo>
                  <a:pt x="38092" y="2609"/>
                  <a:pt x="38101" y="2616"/>
                  <a:pt x="38109" y="2631"/>
                </a:cubicBezTo>
                <a:cubicBezTo>
                  <a:pt x="38109" y="2657"/>
                  <a:pt x="38030" y="2710"/>
                  <a:pt x="37951" y="2788"/>
                </a:cubicBezTo>
                <a:lnTo>
                  <a:pt x="37951" y="2762"/>
                </a:lnTo>
                <a:cubicBezTo>
                  <a:pt x="37923" y="2781"/>
                  <a:pt x="37905" y="2789"/>
                  <a:pt x="37897" y="2789"/>
                </a:cubicBezTo>
                <a:cubicBezTo>
                  <a:pt x="37882" y="2789"/>
                  <a:pt x="37900" y="2760"/>
                  <a:pt x="37951" y="2710"/>
                </a:cubicBezTo>
                <a:cubicBezTo>
                  <a:pt x="38008" y="2653"/>
                  <a:pt x="38051" y="2609"/>
                  <a:pt x="38081" y="2609"/>
                </a:cubicBezTo>
                <a:close/>
                <a:moveTo>
                  <a:pt x="18946" y="2756"/>
                </a:moveTo>
                <a:cubicBezTo>
                  <a:pt x="18989" y="2756"/>
                  <a:pt x="19002" y="2775"/>
                  <a:pt x="18989" y="2815"/>
                </a:cubicBezTo>
                <a:cubicBezTo>
                  <a:pt x="18891" y="2912"/>
                  <a:pt x="18765" y="2966"/>
                  <a:pt x="18631" y="2966"/>
                </a:cubicBezTo>
                <a:cubicBezTo>
                  <a:pt x="18584" y="2966"/>
                  <a:pt x="18537" y="2960"/>
                  <a:pt x="18489" y="2946"/>
                </a:cubicBezTo>
                <a:cubicBezTo>
                  <a:pt x="18436" y="2946"/>
                  <a:pt x="18568" y="2894"/>
                  <a:pt x="18726" y="2841"/>
                </a:cubicBezTo>
                <a:lnTo>
                  <a:pt x="18726" y="2815"/>
                </a:lnTo>
                <a:cubicBezTo>
                  <a:pt x="18831" y="2775"/>
                  <a:pt x="18903" y="2756"/>
                  <a:pt x="18946" y="2756"/>
                </a:cubicBezTo>
                <a:close/>
                <a:moveTo>
                  <a:pt x="29719" y="2841"/>
                </a:moveTo>
                <a:cubicBezTo>
                  <a:pt x="29956" y="2841"/>
                  <a:pt x="29772" y="2973"/>
                  <a:pt x="29535" y="2999"/>
                </a:cubicBezTo>
                <a:cubicBezTo>
                  <a:pt x="29403" y="2999"/>
                  <a:pt x="29351" y="2973"/>
                  <a:pt x="29430" y="2920"/>
                </a:cubicBezTo>
                <a:cubicBezTo>
                  <a:pt x="29535" y="2867"/>
                  <a:pt x="29614" y="2841"/>
                  <a:pt x="29719" y="2841"/>
                </a:cubicBezTo>
                <a:close/>
                <a:moveTo>
                  <a:pt x="19951" y="2713"/>
                </a:moveTo>
                <a:cubicBezTo>
                  <a:pt x="20041" y="2713"/>
                  <a:pt x="20044" y="2772"/>
                  <a:pt x="19935" y="2894"/>
                </a:cubicBezTo>
                <a:cubicBezTo>
                  <a:pt x="19646" y="3078"/>
                  <a:pt x="19331" y="3209"/>
                  <a:pt x="18989" y="3236"/>
                </a:cubicBezTo>
                <a:cubicBezTo>
                  <a:pt x="18977" y="3237"/>
                  <a:pt x="18967" y="3238"/>
                  <a:pt x="18959" y="3238"/>
                </a:cubicBezTo>
                <a:cubicBezTo>
                  <a:pt x="18856" y="3238"/>
                  <a:pt x="19025" y="3089"/>
                  <a:pt x="19488" y="2894"/>
                </a:cubicBezTo>
                <a:lnTo>
                  <a:pt x="19488" y="2867"/>
                </a:lnTo>
                <a:cubicBezTo>
                  <a:pt x="19705" y="2765"/>
                  <a:pt x="19867" y="2713"/>
                  <a:pt x="19951" y="2713"/>
                </a:cubicBezTo>
                <a:close/>
                <a:moveTo>
                  <a:pt x="30593" y="2501"/>
                </a:moveTo>
                <a:cubicBezTo>
                  <a:pt x="30621" y="2501"/>
                  <a:pt x="30630" y="2531"/>
                  <a:pt x="30640" y="2578"/>
                </a:cubicBezTo>
                <a:cubicBezTo>
                  <a:pt x="30640" y="2788"/>
                  <a:pt x="30403" y="3025"/>
                  <a:pt x="30035" y="3183"/>
                </a:cubicBezTo>
                <a:cubicBezTo>
                  <a:pt x="29938" y="3227"/>
                  <a:pt x="29877" y="3253"/>
                  <a:pt x="29853" y="3253"/>
                </a:cubicBezTo>
                <a:cubicBezTo>
                  <a:pt x="29804" y="3253"/>
                  <a:pt x="29903" y="3148"/>
                  <a:pt x="30166" y="2867"/>
                </a:cubicBezTo>
                <a:cubicBezTo>
                  <a:pt x="30436" y="2597"/>
                  <a:pt x="30544" y="2501"/>
                  <a:pt x="30593" y="2501"/>
                </a:cubicBezTo>
                <a:close/>
                <a:moveTo>
                  <a:pt x="28548" y="3094"/>
                </a:moveTo>
                <a:cubicBezTo>
                  <a:pt x="28557" y="3094"/>
                  <a:pt x="28562" y="3097"/>
                  <a:pt x="28562" y="3104"/>
                </a:cubicBezTo>
                <a:cubicBezTo>
                  <a:pt x="28588" y="3130"/>
                  <a:pt x="28536" y="3209"/>
                  <a:pt x="28430" y="3236"/>
                </a:cubicBezTo>
                <a:cubicBezTo>
                  <a:pt x="28398" y="3257"/>
                  <a:pt x="28379" y="3270"/>
                  <a:pt x="28371" y="3270"/>
                </a:cubicBezTo>
                <a:cubicBezTo>
                  <a:pt x="28360" y="3270"/>
                  <a:pt x="28373" y="3245"/>
                  <a:pt x="28404" y="3183"/>
                </a:cubicBezTo>
                <a:cubicBezTo>
                  <a:pt x="28463" y="3124"/>
                  <a:pt x="28522" y="3094"/>
                  <a:pt x="28548" y="3094"/>
                </a:cubicBezTo>
                <a:close/>
                <a:moveTo>
                  <a:pt x="26149" y="1421"/>
                </a:moveTo>
                <a:cubicBezTo>
                  <a:pt x="26214" y="1421"/>
                  <a:pt x="26155" y="1474"/>
                  <a:pt x="25958" y="1579"/>
                </a:cubicBezTo>
                <a:cubicBezTo>
                  <a:pt x="25222" y="1973"/>
                  <a:pt x="24801" y="2262"/>
                  <a:pt x="24696" y="2420"/>
                </a:cubicBezTo>
                <a:cubicBezTo>
                  <a:pt x="24617" y="2552"/>
                  <a:pt x="24485" y="2657"/>
                  <a:pt x="24328" y="2657"/>
                </a:cubicBezTo>
                <a:cubicBezTo>
                  <a:pt x="24170" y="2710"/>
                  <a:pt x="24091" y="2736"/>
                  <a:pt x="24143" y="2762"/>
                </a:cubicBezTo>
                <a:cubicBezTo>
                  <a:pt x="24196" y="2762"/>
                  <a:pt x="24091" y="2788"/>
                  <a:pt x="23907" y="2788"/>
                </a:cubicBezTo>
                <a:cubicBezTo>
                  <a:pt x="23696" y="2788"/>
                  <a:pt x="23486" y="2867"/>
                  <a:pt x="23354" y="3025"/>
                </a:cubicBezTo>
                <a:cubicBezTo>
                  <a:pt x="23197" y="3157"/>
                  <a:pt x="23039" y="3236"/>
                  <a:pt x="22855" y="3236"/>
                </a:cubicBezTo>
                <a:cubicBezTo>
                  <a:pt x="22750" y="3236"/>
                  <a:pt x="22644" y="3262"/>
                  <a:pt x="22539" y="3314"/>
                </a:cubicBezTo>
                <a:cubicBezTo>
                  <a:pt x="22481" y="3353"/>
                  <a:pt x="22410" y="3377"/>
                  <a:pt x="22334" y="3377"/>
                </a:cubicBezTo>
                <a:cubicBezTo>
                  <a:pt x="22306" y="3377"/>
                  <a:pt x="22278" y="3374"/>
                  <a:pt x="22250" y="3367"/>
                </a:cubicBezTo>
                <a:cubicBezTo>
                  <a:pt x="22013" y="3314"/>
                  <a:pt x="22145" y="3130"/>
                  <a:pt x="22618" y="2867"/>
                </a:cubicBezTo>
                <a:cubicBezTo>
                  <a:pt x="22750" y="2762"/>
                  <a:pt x="22907" y="2736"/>
                  <a:pt x="23065" y="2710"/>
                </a:cubicBezTo>
                <a:lnTo>
                  <a:pt x="23065" y="2683"/>
                </a:lnTo>
                <a:cubicBezTo>
                  <a:pt x="23170" y="2683"/>
                  <a:pt x="23276" y="2657"/>
                  <a:pt x="23328" y="2578"/>
                </a:cubicBezTo>
                <a:cubicBezTo>
                  <a:pt x="23433" y="2499"/>
                  <a:pt x="23565" y="2447"/>
                  <a:pt x="23696" y="2447"/>
                </a:cubicBezTo>
                <a:cubicBezTo>
                  <a:pt x="23880" y="2420"/>
                  <a:pt x="24065" y="2341"/>
                  <a:pt x="24222" y="2210"/>
                </a:cubicBezTo>
                <a:cubicBezTo>
                  <a:pt x="24564" y="1999"/>
                  <a:pt x="24932" y="1815"/>
                  <a:pt x="25327" y="1684"/>
                </a:cubicBezTo>
                <a:cubicBezTo>
                  <a:pt x="25783" y="1507"/>
                  <a:pt x="26067" y="1421"/>
                  <a:pt x="26149" y="1421"/>
                </a:cubicBezTo>
                <a:close/>
                <a:moveTo>
                  <a:pt x="11737" y="2886"/>
                </a:moveTo>
                <a:cubicBezTo>
                  <a:pt x="11840" y="2886"/>
                  <a:pt x="11948" y="2913"/>
                  <a:pt x="12019" y="2973"/>
                </a:cubicBezTo>
                <a:cubicBezTo>
                  <a:pt x="12170" y="3098"/>
                  <a:pt x="12008" y="3369"/>
                  <a:pt x="11856" y="3369"/>
                </a:cubicBezTo>
                <a:cubicBezTo>
                  <a:pt x="11849" y="3369"/>
                  <a:pt x="11842" y="3368"/>
                  <a:pt x="11835" y="3367"/>
                </a:cubicBezTo>
                <a:lnTo>
                  <a:pt x="11835" y="3393"/>
                </a:lnTo>
                <a:cubicBezTo>
                  <a:pt x="11756" y="3393"/>
                  <a:pt x="11756" y="3341"/>
                  <a:pt x="11782" y="3288"/>
                </a:cubicBezTo>
                <a:cubicBezTo>
                  <a:pt x="11811" y="3259"/>
                  <a:pt x="11824" y="3238"/>
                  <a:pt x="11800" y="3238"/>
                </a:cubicBezTo>
                <a:cubicBezTo>
                  <a:pt x="11780" y="3238"/>
                  <a:pt x="11734" y="3252"/>
                  <a:pt x="11651" y="3288"/>
                </a:cubicBezTo>
                <a:cubicBezTo>
                  <a:pt x="11555" y="3327"/>
                  <a:pt x="11444" y="3351"/>
                  <a:pt x="11330" y="3351"/>
                </a:cubicBezTo>
                <a:cubicBezTo>
                  <a:pt x="11288" y="3351"/>
                  <a:pt x="11246" y="3348"/>
                  <a:pt x="11204" y="3341"/>
                </a:cubicBezTo>
                <a:cubicBezTo>
                  <a:pt x="11046" y="3341"/>
                  <a:pt x="11046" y="3314"/>
                  <a:pt x="11204" y="3236"/>
                </a:cubicBezTo>
                <a:cubicBezTo>
                  <a:pt x="11335" y="3183"/>
                  <a:pt x="11414" y="3104"/>
                  <a:pt x="11467" y="2999"/>
                </a:cubicBezTo>
                <a:cubicBezTo>
                  <a:pt x="11496" y="2927"/>
                  <a:pt x="11612" y="2886"/>
                  <a:pt x="11737" y="2886"/>
                </a:cubicBezTo>
                <a:close/>
                <a:moveTo>
                  <a:pt x="18178" y="3199"/>
                </a:moveTo>
                <a:cubicBezTo>
                  <a:pt x="18196" y="3199"/>
                  <a:pt x="18213" y="3203"/>
                  <a:pt x="18226" y="3209"/>
                </a:cubicBezTo>
                <a:cubicBezTo>
                  <a:pt x="18279" y="3209"/>
                  <a:pt x="18279" y="3288"/>
                  <a:pt x="18252" y="3314"/>
                </a:cubicBezTo>
                <a:cubicBezTo>
                  <a:pt x="18200" y="3367"/>
                  <a:pt x="18121" y="3393"/>
                  <a:pt x="18042" y="3420"/>
                </a:cubicBezTo>
                <a:cubicBezTo>
                  <a:pt x="18028" y="3423"/>
                  <a:pt x="18016" y="3425"/>
                  <a:pt x="18005" y="3425"/>
                </a:cubicBezTo>
                <a:cubicBezTo>
                  <a:pt x="17938" y="3425"/>
                  <a:pt x="17947" y="3356"/>
                  <a:pt x="18016" y="3288"/>
                </a:cubicBezTo>
                <a:cubicBezTo>
                  <a:pt x="18055" y="3229"/>
                  <a:pt x="18124" y="3199"/>
                  <a:pt x="18178" y="3199"/>
                </a:cubicBezTo>
                <a:close/>
                <a:moveTo>
                  <a:pt x="28861" y="3308"/>
                </a:moveTo>
                <a:cubicBezTo>
                  <a:pt x="28867" y="3308"/>
                  <a:pt x="28873" y="3310"/>
                  <a:pt x="28877" y="3314"/>
                </a:cubicBezTo>
                <a:cubicBezTo>
                  <a:pt x="28877" y="3367"/>
                  <a:pt x="28825" y="3420"/>
                  <a:pt x="28746" y="3472"/>
                </a:cubicBezTo>
                <a:cubicBezTo>
                  <a:pt x="28720" y="3490"/>
                  <a:pt x="28699" y="3499"/>
                  <a:pt x="28687" y="3499"/>
                </a:cubicBezTo>
                <a:cubicBezTo>
                  <a:pt x="28661" y="3499"/>
                  <a:pt x="28667" y="3463"/>
                  <a:pt x="28720" y="3393"/>
                </a:cubicBezTo>
                <a:lnTo>
                  <a:pt x="28720" y="3420"/>
                </a:lnTo>
                <a:cubicBezTo>
                  <a:pt x="28785" y="3355"/>
                  <a:pt x="28832" y="3308"/>
                  <a:pt x="28861" y="3308"/>
                </a:cubicBezTo>
                <a:close/>
                <a:moveTo>
                  <a:pt x="21697" y="3488"/>
                </a:moveTo>
                <a:cubicBezTo>
                  <a:pt x="21734" y="3488"/>
                  <a:pt x="21743" y="3513"/>
                  <a:pt x="21724" y="3551"/>
                </a:cubicBezTo>
                <a:cubicBezTo>
                  <a:pt x="21685" y="3590"/>
                  <a:pt x="21633" y="3614"/>
                  <a:pt x="21587" y="3614"/>
                </a:cubicBezTo>
                <a:cubicBezTo>
                  <a:pt x="21570" y="3614"/>
                  <a:pt x="21554" y="3611"/>
                  <a:pt x="21540" y="3604"/>
                </a:cubicBezTo>
                <a:cubicBezTo>
                  <a:pt x="21500" y="3617"/>
                  <a:pt x="21474" y="3623"/>
                  <a:pt x="21461" y="3623"/>
                </a:cubicBezTo>
                <a:cubicBezTo>
                  <a:pt x="21448" y="3623"/>
                  <a:pt x="21448" y="3617"/>
                  <a:pt x="21461" y="3604"/>
                </a:cubicBezTo>
                <a:lnTo>
                  <a:pt x="21461" y="3577"/>
                </a:lnTo>
                <a:cubicBezTo>
                  <a:pt x="21513" y="3525"/>
                  <a:pt x="21566" y="3525"/>
                  <a:pt x="21645" y="3499"/>
                </a:cubicBezTo>
                <a:cubicBezTo>
                  <a:pt x="21666" y="3491"/>
                  <a:pt x="21683" y="3488"/>
                  <a:pt x="21697" y="3488"/>
                </a:cubicBezTo>
                <a:close/>
                <a:moveTo>
                  <a:pt x="18349" y="3642"/>
                </a:moveTo>
                <a:cubicBezTo>
                  <a:pt x="18360" y="3642"/>
                  <a:pt x="18370" y="3645"/>
                  <a:pt x="18378" y="3651"/>
                </a:cubicBezTo>
                <a:lnTo>
                  <a:pt x="18378" y="3651"/>
                </a:lnTo>
                <a:cubicBezTo>
                  <a:pt x="18362" y="3686"/>
                  <a:pt x="18316" y="3746"/>
                  <a:pt x="18252" y="3788"/>
                </a:cubicBezTo>
                <a:cubicBezTo>
                  <a:pt x="18224" y="3806"/>
                  <a:pt x="18203" y="3815"/>
                  <a:pt x="18191" y="3815"/>
                </a:cubicBezTo>
                <a:cubicBezTo>
                  <a:pt x="18168" y="3815"/>
                  <a:pt x="18175" y="3786"/>
                  <a:pt x="18226" y="3735"/>
                </a:cubicBezTo>
                <a:cubicBezTo>
                  <a:pt x="18279" y="3665"/>
                  <a:pt x="18319" y="3642"/>
                  <a:pt x="18349" y="3642"/>
                </a:cubicBezTo>
                <a:close/>
                <a:moveTo>
                  <a:pt x="16800" y="3909"/>
                </a:moveTo>
                <a:cubicBezTo>
                  <a:pt x="16818" y="3909"/>
                  <a:pt x="16837" y="3912"/>
                  <a:pt x="16858" y="3919"/>
                </a:cubicBezTo>
                <a:cubicBezTo>
                  <a:pt x="16911" y="3919"/>
                  <a:pt x="16937" y="3946"/>
                  <a:pt x="16911" y="3998"/>
                </a:cubicBezTo>
                <a:cubicBezTo>
                  <a:pt x="16858" y="4051"/>
                  <a:pt x="16779" y="4077"/>
                  <a:pt x="16727" y="4077"/>
                </a:cubicBezTo>
                <a:cubicBezTo>
                  <a:pt x="16648" y="4051"/>
                  <a:pt x="16622" y="4025"/>
                  <a:pt x="16674" y="3972"/>
                </a:cubicBezTo>
                <a:cubicBezTo>
                  <a:pt x="16713" y="3933"/>
                  <a:pt x="16751" y="3909"/>
                  <a:pt x="16800" y="3909"/>
                </a:cubicBezTo>
                <a:close/>
                <a:moveTo>
                  <a:pt x="21548" y="3708"/>
                </a:moveTo>
                <a:cubicBezTo>
                  <a:pt x="21617" y="3708"/>
                  <a:pt x="21590" y="3812"/>
                  <a:pt x="21435" y="3998"/>
                </a:cubicBezTo>
                <a:cubicBezTo>
                  <a:pt x="21273" y="4159"/>
                  <a:pt x="21153" y="4240"/>
                  <a:pt x="21054" y="4240"/>
                </a:cubicBezTo>
                <a:cubicBezTo>
                  <a:pt x="21040" y="4240"/>
                  <a:pt x="21027" y="4238"/>
                  <a:pt x="21014" y="4235"/>
                </a:cubicBezTo>
                <a:cubicBezTo>
                  <a:pt x="20998" y="4238"/>
                  <a:pt x="20985" y="4239"/>
                  <a:pt x="20973" y="4239"/>
                </a:cubicBezTo>
                <a:cubicBezTo>
                  <a:pt x="20869" y="4239"/>
                  <a:pt x="20945" y="4130"/>
                  <a:pt x="21277" y="3893"/>
                </a:cubicBezTo>
                <a:lnTo>
                  <a:pt x="21277" y="3867"/>
                </a:lnTo>
                <a:cubicBezTo>
                  <a:pt x="21406" y="3759"/>
                  <a:pt x="21500" y="3708"/>
                  <a:pt x="21548" y="3708"/>
                </a:cubicBezTo>
                <a:close/>
                <a:moveTo>
                  <a:pt x="20511" y="3889"/>
                </a:moveTo>
                <a:cubicBezTo>
                  <a:pt x="20561" y="3889"/>
                  <a:pt x="20603" y="3916"/>
                  <a:pt x="20646" y="3972"/>
                </a:cubicBezTo>
                <a:cubicBezTo>
                  <a:pt x="20754" y="4103"/>
                  <a:pt x="20557" y="4287"/>
                  <a:pt x="20336" y="4287"/>
                </a:cubicBezTo>
                <a:cubicBezTo>
                  <a:pt x="20291" y="4287"/>
                  <a:pt x="20244" y="4279"/>
                  <a:pt x="20198" y="4261"/>
                </a:cubicBezTo>
                <a:cubicBezTo>
                  <a:pt x="20014" y="4235"/>
                  <a:pt x="20067" y="4103"/>
                  <a:pt x="20356" y="3972"/>
                </a:cubicBezTo>
                <a:lnTo>
                  <a:pt x="20356" y="3946"/>
                </a:lnTo>
                <a:cubicBezTo>
                  <a:pt x="20417" y="3909"/>
                  <a:pt x="20467" y="3889"/>
                  <a:pt x="20511" y="3889"/>
                </a:cubicBezTo>
                <a:close/>
                <a:moveTo>
                  <a:pt x="30008" y="4051"/>
                </a:moveTo>
                <a:cubicBezTo>
                  <a:pt x="30087" y="4051"/>
                  <a:pt x="30166" y="4051"/>
                  <a:pt x="30140" y="4130"/>
                </a:cubicBezTo>
                <a:cubicBezTo>
                  <a:pt x="30140" y="4168"/>
                  <a:pt x="30182" y="4193"/>
                  <a:pt x="30236" y="4193"/>
                </a:cubicBezTo>
                <a:cubicBezTo>
                  <a:pt x="30255" y="4193"/>
                  <a:pt x="30277" y="4189"/>
                  <a:pt x="30298" y="4182"/>
                </a:cubicBezTo>
                <a:cubicBezTo>
                  <a:pt x="30377" y="4182"/>
                  <a:pt x="30403" y="4182"/>
                  <a:pt x="30377" y="4209"/>
                </a:cubicBezTo>
                <a:lnTo>
                  <a:pt x="30377" y="4235"/>
                </a:lnTo>
                <a:cubicBezTo>
                  <a:pt x="30219" y="4294"/>
                  <a:pt x="30061" y="4324"/>
                  <a:pt x="29914" y="4324"/>
                </a:cubicBezTo>
                <a:cubicBezTo>
                  <a:pt x="29865" y="4324"/>
                  <a:pt x="29818" y="4320"/>
                  <a:pt x="29772" y="4314"/>
                </a:cubicBezTo>
                <a:cubicBezTo>
                  <a:pt x="29640" y="4288"/>
                  <a:pt x="29824" y="4103"/>
                  <a:pt x="30008" y="4051"/>
                </a:cubicBezTo>
                <a:close/>
                <a:moveTo>
                  <a:pt x="29325" y="4051"/>
                </a:moveTo>
                <a:cubicBezTo>
                  <a:pt x="29456" y="4077"/>
                  <a:pt x="29298" y="4340"/>
                  <a:pt x="29062" y="4393"/>
                </a:cubicBezTo>
                <a:cubicBezTo>
                  <a:pt x="28983" y="4393"/>
                  <a:pt x="28877" y="4393"/>
                  <a:pt x="28799" y="4366"/>
                </a:cubicBezTo>
                <a:cubicBezTo>
                  <a:pt x="28746" y="4314"/>
                  <a:pt x="29193" y="4051"/>
                  <a:pt x="29325" y="4051"/>
                </a:cubicBezTo>
                <a:close/>
                <a:moveTo>
                  <a:pt x="15533" y="4303"/>
                </a:moveTo>
                <a:cubicBezTo>
                  <a:pt x="15554" y="4303"/>
                  <a:pt x="15575" y="4307"/>
                  <a:pt x="15596" y="4314"/>
                </a:cubicBezTo>
                <a:cubicBezTo>
                  <a:pt x="15701" y="4314"/>
                  <a:pt x="15727" y="4366"/>
                  <a:pt x="15649" y="4393"/>
                </a:cubicBezTo>
                <a:cubicBezTo>
                  <a:pt x="15591" y="4431"/>
                  <a:pt x="15533" y="4456"/>
                  <a:pt x="15475" y="4456"/>
                </a:cubicBezTo>
                <a:cubicBezTo>
                  <a:pt x="15454" y="4456"/>
                  <a:pt x="15433" y="4452"/>
                  <a:pt x="15412" y="4445"/>
                </a:cubicBezTo>
                <a:cubicBezTo>
                  <a:pt x="15333" y="4445"/>
                  <a:pt x="15307" y="4419"/>
                  <a:pt x="15359" y="4366"/>
                </a:cubicBezTo>
                <a:cubicBezTo>
                  <a:pt x="15417" y="4328"/>
                  <a:pt x="15475" y="4303"/>
                  <a:pt x="15533" y="4303"/>
                </a:cubicBezTo>
                <a:close/>
                <a:moveTo>
                  <a:pt x="21388" y="4693"/>
                </a:moveTo>
                <a:cubicBezTo>
                  <a:pt x="21396" y="4693"/>
                  <a:pt x="21402" y="4695"/>
                  <a:pt x="21405" y="4699"/>
                </a:cubicBezTo>
                <a:lnTo>
                  <a:pt x="21405" y="4699"/>
                </a:lnTo>
                <a:cubicBezTo>
                  <a:pt x="21397" y="4728"/>
                  <a:pt x="21367" y="4771"/>
                  <a:pt x="21303" y="4814"/>
                </a:cubicBezTo>
                <a:cubicBezTo>
                  <a:pt x="21275" y="4832"/>
                  <a:pt x="21254" y="4841"/>
                  <a:pt x="21241" y="4841"/>
                </a:cubicBezTo>
                <a:cubicBezTo>
                  <a:pt x="21219" y="4841"/>
                  <a:pt x="21226" y="4812"/>
                  <a:pt x="21277" y="4761"/>
                </a:cubicBezTo>
                <a:cubicBezTo>
                  <a:pt x="21327" y="4711"/>
                  <a:pt x="21366" y="4693"/>
                  <a:pt x="21388" y="4693"/>
                </a:cubicBezTo>
                <a:close/>
                <a:moveTo>
                  <a:pt x="26510" y="4971"/>
                </a:moveTo>
                <a:cubicBezTo>
                  <a:pt x="26589" y="4971"/>
                  <a:pt x="26668" y="4971"/>
                  <a:pt x="26721" y="5024"/>
                </a:cubicBezTo>
                <a:cubicBezTo>
                  <a:pt x="26852" y="5077"/>
                  <a:pt x="26826" y="5103"/>
                  <a:pt x="26616" y="5182"/>
                </a:cubicBezTo>
                <a:lnTo>
                  <a:pt x="26589" y="5155"/>
                </a:lnTo>
                <a:cubicBezTo>
                  <a:pt x="26484" y="5208"/>
                  <a:pt x="26379" y="5208"/>
                  <a:pt x="26274" y="5234"/>
                </a:cubicBezTo>
                <a:cubicBezTo>
                  <a:pt x="26195" y="5234"/>
                  <a:pt x="26379" y="5024"/>
                  <a:pt x="26510" y="4971"/>
                </a:cubicBezTo>
                <a:close/>
                <a:moveTo>
                  <a:pt x="17095" y="5050"/>
                </a:moveTo>
                <a:cubicBezTo>
                  <a:pt x="17174" y="5050"/>
                  <a:pt x="17174" y="5129"/>
                  <a:pt x="17095" y="5182"/>
                </a:cubicBezTo>
                <a:cubicBezTo>
                  <a:pt x="17042" y="5261"/>
                  <a:pt x="16964" y="5287"/>
                  <a:pt x="16885" y="5287"/>
                </a:cubicBezTo>
                <a:cubicBezTo>
                  <a:pt x="16832" y="5287"/>
                  <a:pt x="16806" y="5234"/>
                  <a:pt x="16885" y="5155"/>
                </a:cubicBezTo>
                <a:cubicBezTo>
                  <a:pt x="16937" y="5103"/>
                  <a:pt x="17016" y="5050"/>
                  <a:pt x="17095" y="5050"/>
                </a:cubicBezTo>
                <a:close/>
                <a:moveTo>
                  <a:pt x="26037" y="5155"/>
                </a:moveTo>
                <a:cubicBezTo>
                  <a:pt x="26142" y="5155"/>
                  <a:pt x="26142" y="5182"/>
                  <a:pt x="26090" y="5261"/>
                </a:cubicBezTo>
                <a:lnTo>
                  <a:pt x="26090" y="5234"/>
                </a:lnTo>
                <a:cubicBezTo>
                  <a:pt x="26011" y="5313"/>
                  <a:pt x="25932" y="5340"/>
                  <a:pt x="25853" y="5340"/>
                </a:cubicBezTo>
                <a:cubicBezTo>
                  <a:pt x="25800" y="5340"/>
                  <a:pt x="25774" y="5287"/>
                  <a:pt x="25800" y="5261"/>
                </a:cubicBezTo>
                <a:cubicBezTo>
                  <a:pt x="25879" y="5208"/>
                  <a:pt x="25958" y="5155"/>
                  <a:pt x="26037" y="5155"/>
                </a:cubicBezTo>
                <a:close/>
                <a:moveTo>
                  <a:pt x="20593" y="5497"/>
                </a:moveTo>
                <a:cubicBezTo>
                  <a:pt x="20643" y="5531"/>
                  <a:pt x="20672" y="5543"/>
                  <a:pt x="20686" y="5554"/>
                </a:cubicBezTo>
                <a:lnTo>
                  <a:pt x="20686" y="5554"/>
                </a:lnTo>
                <a:cubicBezTo>
                  <a:pt x="20614" y="5579"/>
                  <a:pt x="20564" y="5603"/>
                  <a:pt x="20514" y="5603"/>
                </a:cubicBezTo>
                <a:cubicBezTo>
                  <a:pt x="20483" y="5610"/>
                  <a:pt x="20459" y="5613"/>
                  <a:pt x="20441" y="5613"/>
                </a:cubicBezTo>
                <a:cubicBezTo>
                  <a:pt x="20398" y="5613"/>
                  <a:pt x="20390" y="5595"/>
                  <a:pt x="20409" y="5576"/>
                </a:cubicBezTo>
                <a:cubicBezTo>
                  <a:pt x="20461" y="5524"/>
                  <a:pt x="20540" y="5497"/>
                  <a:pt x="20593" y="5497"/>
                </a:cubicBezTo>
                <a:close/>
                <a:moveTo>
                  <a:pt x="19699" y="4524"/>
                </a:moveTo>
                <a:cubicBezTo>
                  <a:pt x="19988" y="4524"/>
                  <a:pt x="19962" y="4814"/>
                  <a:pt x="19646" y="4945"/>
                </a:cubicBezTo>
                <a:cubicBezTo>
                  <a:pt x="19541" y="4998"/>
                  <a:pt x="19436" y="5077"/>
                  <a:pt x="19436" y="5129"/>
                </a:cubicBezTo>
                <a:cubicBezTo>
                  <a:pt x="19436" y="5182"/>
                  <a:pt x="19383" y="5208"/>
                  <a:pt x="19304" y="5208"/>
                </a:cubicBezTo>
                <a:cubicBezTo>
                  <a:pt x="19252" y="5208"/>
                  <a:pt x="19225" y="5155"/>
                  <a:pt x="19225" y="5103"/>
                </a:cubicBezTo>
                <a:cubicBezTo>
                  <a:pt x="19225" y="5087"/>
                  <a:pt x="19222" y="5079"/>
                  <a:pt x="19216" y="5079"/>
                </a:cubicBezTo>
                <a:cubicBezTo>
                  <a:pt x="19191" y="5079"/>
                  <a:pt x="19120" y="5193"/>
                  <a:pt x="19015" y="5340"/>
                </a:cubicBezTo>
                <a:cubicBezTo>
                  <a:pt x="18882" y="5523"/>
                  <a:pt x="18812" y="5611"/>
                  <a:pt x="18792" y="5611"/>
                </a:cubicBezTo>
                <a:cubicBezTo>
                  <a:pt x="18780" y="5611"/>
                  <a:pt x="18785" y="5581"/>
                  <a:pt x="18805" y="5524"/>
                </a:cubicBezTo>
                <a:cubicBezTo>
                  <a:pt x="18822" y="5402"/>
                  <a:pt x="18759" y="5315"/>
                  <a:pt x="18677" y="5315"/>
                </a:cubicBezTo>
                <a:cubicBezTo>
                  <a:pt x="18634" y="5315"/>
                  <a:pt x="18586" y="5338"/>
                  <a:pt x="18542" y="5392"/>
                </a:cubicBezTo>
                <a:cubicBezTo>
                  <a:pt x="18436" y="5471"/>
                  <a:pt x="18331" y="5524"/>
                  <a:pt x="18200" y="5576"/>
                </a:cubicBezTo>
                <a:cubicBezTo>
                  <a:pt x="18102" y="5609"/>
                  <a:pt x="18044" y="5628"/>
                  <a:pt x="18014" y="5628"/>
                </a:cubicBezTo>
                <a:cubicBezTo>
                  <a:pt x="17972" y="5628"/>
                  <a:pt x="17985" y="5590"/>
                  <a:pt x="18016" y="5497"/>
                </a:cubicBezTo>
                <a:cubicBezTo>
                  <a:pt x="18042" y="5392"/>
                  <a:pt x="18042" y="5313"/>
                  <a:pt x="17963" y="5313"/>
                </a:cubicBezTo>
                <a:cubicBezTo>
                  <a:pt x="17831" y="5313"/>
                  <a:pt x="17910" y="5208"/>
                  <a:pt x="18173" y="5077"/>
                </a:cubicBezTo>
                <a:cubicBezTo>
                  <a:pt x="18259" y="5040"/>
                  <a:pt x="18310" y="5020"/>
                  <a:pt x="18330" y="5020"/>
                </a:cubicBezTo>
                <a:cubicBezTo>
                  <a:pt x="18354" y="5020"/>
                  <a:pt x="18335" y="5046"/>
                  <a:pt x="18279" y="5103"/>
                </a:cubicBezTo>
                <a:cubicBezTo>
                  <a:pt x="18173" y="5234"/>
                  <a:pt x="18226" y="5261"/>
                  <a:pt x="18279" y="5261"/>
                </a:cubicBezTo>
                <a:cubicBezTo>
                  <a:pt x="18331" y="5261"/>
                  <a:pt x="18436" y="5208"/>
                  <a:pt x="18515" y="5077"/>
                </a:cubicBezTo>
                <a:cubicBezTo>
                  <a:pt x="18568" y="4971"/>
                  <a:pt x="18699" y="4892"/>
                  <a:pt x="18831" y="4866"/>
                </a:cubicBezTo>
                <a:cubicBezTo>
                  <a:pt x="18936" y="4840"/>
                  <a:pt x="19068" y="4761"/>
                  <a:pt x="19146" y="4682"/>
                </a:cubicBezTo>
                <a:cubicBezTo>
                  <a:pt x="19199" y="4603"/>
                  <a:pt x="19278" y="4551"/>
                  <a:pt x="19383" y="4524"/>
                </a:cubicBezTo>
                <a:close/>
                <a:moveTo>
                  <a:pt x="21829" y="6023"/>
                </a:moveTo>
                <a:cubicBezTo>
                  <a:pt x="21934" y="6050"/>
                  <a:pt x="21987" y="6076"/>
                  <a:pt x="21961" y="6129"/>
                </a:cubicBezTo>
                <a:lnTo>
                  <a:pt x="21934" y="6129"/>
                </a:lnTo>
                <a:cubicBezTo>
                  <a:pt x="21855" y="6181"/>
                  <a:pt x="21776" y="6207"/>
                  <a:pt x="21671" y="6207"/>
                </a:cubicBezTo>
                <a:cubicBezTo>
                  <a:pt x="21566" y="6207"/>
                  <a:pt x="21513" y="6181"/>
                  <a:pt x="21566" y="6129"/>
                </a:cubicBezTo>
                <a:cubicBezTo>
                  <a:pt x="21645" y="6050"/>
                  <a:pt x="21750" y="6023"/>
                  <a:pt x="21829" y="6023"/>
                </a:cubicBezTo>
                <a:close/>
                <a:moveTo>
                  <a:pt x="16827" y="4354"/>
                </a:moveTo>
                <a:cubicBezTo>
                  <a:pt x="16897" y="4354"/>
                  <a:pt x="16910" y="4383"/>
                  <a:pt x="16858" y="4445"/>
                </a:cubicBezTo>
                <a:cubicBezTo>
                  <a:pt x="16569" y="4682"/>
                  <a:pt x="16201" y="4892"/>
                  <a:pt x="15833" y="5024"/>
                </a:cubicBezTo>
                <a:cubicBezTo>
                  <a:pt x="15727" y="5024"/>
                  <a:pt x="15570" y="5182"/>
                  <a:pt x="15333" y="5497"/>
                </a:cubicBezTo>
                <a:cubicBezTo>
                  <a:pt x="15044" y="5997"/>
                  <a:pt x="14518" y="6286"/>
                  <a:pt x="13965" y="6286"/>
                </a:cubicBezTo>
                <a:cubicBezTo>
                  <a:pt x="13781" y="6286"/>
                  <a:pt x="13623" y="6313"/>
                  <a:pt x="13492" y="6392"/>
                </a:cubicBezTo>
                <a:cubicBezTo>
                  <a:pt x="13464" y="6410"/>
                  <a:pt x="13439" y="6419"/>
                  <a:pt x="13418" y="6419"/>
                </a:cubicBezTo>
                <a:cubicBezTo>
                  <a:pt x="13379" y="6419"/>
                  <a:pt x="13351" y="6390"/>
                  <a:pt x="13334" y="6339"/>
                </a:cubicBezTo>
                <a:cubicBezTo>
                  <a:pt x="13334" y="6203"/>
                  <a:pt x="13392" y="6124"/>
                  <a:pt x="13496" y="6124"/>
                </a:cubicBezTo>
                <a:cubicBezTo>
                  <a:pt x="13533" y="6124"/>
                  <a:pt x="13575" y="6134"/>
                  <a:pt x="13623" y="6155"/>
                </a:cubicBezTo>
                <a:cubicBezTo>
                  <a:pt x="13668" y="6169"/>
                  <a:pt x="13712" y="6176"/>
                  <a:pt x="13755" y="6176"/>
                </a:cubicBezTo>
                <a:cubicBezTo>
                  <a:pt x="13867" y="6176"/>
                  <a:pt x="13976" y="6133"/>
                  <a:pt x="14071" y="6076"/>
                </a:cubicBezTo>
                <a:cubicBezTo>
                  <a:pt x="14202" y="5971"/>
                  <a:pt x="14334" y="5866"/>
                  <a:pt x="14307" y="5839"/>
                </a:cubicBezTo>
                <a:cubicBezTo>
                  <a:pt x="14303" y="5835"/>
                  <a:pt x="14296" y="5833"/>
                  <a:pt x="14287" y="5833"/>
                </a:cubicBezTo>
                <a:cubicBezTo>
                  <a:pt x="14245" y="5833"/>
                  <a:pt x="14158" y="5884"/>
                  <a:pt x="14071" y="5971"/>
                </a:cubicBezTo>
                <a:cubicBezTo>
                  <a:pt x="13965" y="6050"/>
                  <a:pt x="13860" y="6102"/>
                  <a:pt x="13729" y="6129"/>
                </a:cubicBezTo>
                <a:cubicBezTo>
                  <a:pt x="13676" y="6129"/>
                  <a:pt x="13729" y="6050"/>
                  <a:pt x="13834" y="5971"/>
                </a:cubicBezTo>
                <a:cubicBezTo>
                  <a:pt x="13939" y="5892"/>
                  <a:pt x="13965" y="5813"/>
                  <a:pt x="13886" y="5760"/>
                </a:cubicBezTo>
                <a:cubicBezTo>
                  <a:pt x="13808" y="5734"/>
                  <a:pt x="13781" y="5655"/>
                  <a:pt x="13834" y="5603"/>
                </a:cubicBezTo>
                <a:cubicBezTo>
                  <a:pt x="13907" y="5512"/>
                  <a:pt x="13967" y="5484"/>
                  <a:pt x="14196" y="5484"/>
                </a:cubicBezTo>
                <a:cubicBezTo>
                  <a:pt x="14299" y="5484"/>
                  <a:pt x="14436" y="5489"/>
                  <a:pt x="14623" y="5497"/>
                </a:cubicBezTo>
                <a:cubicBezTo>
                  <a:pt x="14713" y="5503"/>
                  <a:pt x="14791" y="5506"/>
                  <a:pt x="14856" y="5506"/>
                </a:cubicBezTo>
                <a:cubicBezTo>
                  <a:pt x="15093" y="5506"/>
                  <a:pt x="15169" y="5463"/>
                  <a:pt x="15149" y="5340"/>
                </a:cubicBezTo>
                <a:cubicBezTo>
                  <a:pt x="15116" y="5241"/>
                  <a:pt x="15124" y="5214"/>
                  <a:pt x="15154" y="5214"/>
                </a:cubicBezTo>
                <a:cubicBezTo>
                  <a:pt x="15172" y="5214"/>
                  <a:pt x="15198" y="5224"/>
                  <a:pt x="15228" y="5234"/>
                </a:cubicBezTo>
                <a:cubicBezTo>
                  <a:pt x="15333" y="5234"/>
                  <a:pt x="15412" y="5155"/>
                  <a:pt x="15491" y="5024"/>
                </a:cubicBezTo>
                <a:cubicBezTo>
                  <a:pt x="15596" y="4866"/>
                  <a:pt x="15754" y="4735"/>
                  <a:pt x="16148" y="4551"/>
                </a:cubicBezTo>
                <a:cubicBezTo>
                  <a:pt x="16483" y="4423"/>
                  <a:pt x="16721" y="4354"/>
                  <a:pt x="16827" y="4354"/>
                </a:cubicBezTo>
                <a:close/>
                <a:moveTo>
                  <a:pt x="29785" y="6477"/>
                </a:moveTo>
                <a:cubicBezTo>
                  <a:pt x="29833" y="6477"/>
                  <a:pt x="29855" y="6492"/>
                  <a:pt x="29824" y="6523"/>
                </a:cubicBezTo>
                <a:cubicBezTo>
                  <a:pt x="29588" y="6707"/>
                  <a:pt x="29351" y="6812"/>
                  <a:pt x="29088" y="6891"/>
                </a:cubicBezTo>
                <a:cubicBezTo>
                  <a:pt x="29035" y="6891"/>
                  <a:pt x="29062" y="6839"/>
                  <a:pt x="29140" y="6786"/>
                </a:cubicBezTo>
                <a:lnTo>
                  <a:pt x="29482" y="6576"/>
                </a:lnTo>
                <a:cubicBezTo>
                  <a:pt x="29578" y="6512"/>
                  <a:pt x="29712" y="6477"/>
                  <a:pt x="29785" y="6477"/>
                </a:cubicBezTo>
                <a:close/>
                <a:moveTo>
                  <a:pt x="9488" y="6727"/>
                </a:moveTo>
                <a:cubicBezTo>
                  <a:pt x="9501" y="6727"/>
                  <a:pt x="9512" y="6729"/>
                  <a:pt x="9521" y="6733"/>
                </a:cubicBezTo>
                <a:cubicBezTo>
                  <a:pt x="9678" y="6786"/>
                  <a:pt x="9442" y="7023"/>
                  <a:pt x="9231" y="7049"/>
                </a:cubicBezTo>
                <a:cubicBezTo>
                  <a:pt x="9209" y="7053"/>
                  <a:pt x="9191" y="7056"/>
                  <a:pt x="9177" y="7056"/>
                </a:cubicBezTo>
                <a:cubicBezTo>
                  <a:pt x="9103" y="7056"/>
                  <a:pt x="9122" y="7001"/>
                  <a:pt x="9231" y="6891"/>
                </a:cubicBezTo>
                <a:cubicBezTo>
                  <a:pt x="9319" y="6782"/>
                  <a:pt x="9425" y="6727"/>
                  <a:pt x="9488" y="6727"/>
                </a:cubicBezTo>
                <a:close/>
                <a:moveTo>
                  <a:pt x="21248" y="6470"/>
                </a:moveTo>
                <a:cubicBezTo>
                  <a:pt x="21278" y="6470"/>
                  <a:pt x="21231" y="6516"/>
                  <a:pt x="21145" y="6602"/>
                </a:cubicBezTo>
                <a:cubicBezTo>
                  <a:pt x="20961" y="6812"/>
                  <a:pt x="20724" y="6970"/>
                  <a:pt x="20461" y="7075"/>
                </a:cubicBezTo>
                <a:cubicBezTo>
                  <a:pt x="20304" y="7049"/>
                  <a:pt x="20672" y="6733"/>
                  <a:pt x="20987" y="6576"/>
                </a:cubicBezTo>
                <a:cubicBezTo>
                  <a:pt x="21144" y="6503"/>
                  <a:pt x="21224" y="6470"/>
                  <a:pt x="21248" y="6470"/>
                </a:cubicBezTo>
                <a:close/>
                <a:moveTo>
                  <a:pt x="17358" y="6970"/>
                </a:moveTo>
                <a:cubicBezTo>
                  <a:pt x="17542" y="6996"/>
                  <a:pt x="17542" y="7023"/>
                  <a:pt x="17279" y="7181"/>
                </a:cubicBezTo>
                <a:cubicBezTo>
                  <a:pt x="17213" y="7233"/>
                  <a:pt x="17167" y="7259"/>
                  <a:pt x="17138" y="7259"/>
                </a:cubicBezTo>
                <a:cubicBezTo>
                  <a:pt x="17108" y="7259"/>
                  <a:pt x="17095" y="7233"/>
                  <a:pt x="17095" y="7181"/>
                </a:cubicBezTo>
                <a:cubicBezTo>
                  <a:pt x="17069" y="7023"/>
                  <a:pt x="17148" y="6970"/>
                  <a:pt x="17358" y="6970"/>
                </a:cubicBezTo>
                <a:close/>
                <a:moveTo>
                  <a:pt x="19732" y="7016"/>
                </a:moveTo>
                <a:cubicBezTo>
                  <a:pt x="19775" y="7016"/>
                  <a:pt x="19764" y="7067"/>
                  <a:pt x="19699" y="7154"/>
                </a:cubicBezTo>
                <a:cubicBezTo>
                  <a:pt x="19634" y="7219"/>
                  <a:pt x="19551" y="7266"/>
                  <a:pt x="19509" y="7266"/>
                </a:cubicBezTo>
                <a:cubicBezTo>
                  <a:pt x="19500" y="7266"/>
                  <a:pt x="19493" y="7264"/>
                  <a:pt x="19488" y="7259"/>
                </a:cubicBezTo>
                <a:cubicBezTo>
                  <a:pt x="19436" y="7233"/>
                  <a:pt x="19436" y="7154"/>
                  <a:pt x="19488" y="7128"/>
                </a:cubicBezTo>
                <a:cubicBezTo>
                  <a:pt x="19541" y="7075"/>
                  <a:pt x="19620" y="7049"/>
                  <a:pt x="19699" y="7023"/>
                </a:cubicBezTo>
                <a:cubicBezTo>
                  <a:pt x="19712" y="7018"/>
                  <a:pt x="19724" y="7016"/>
                  <a:pt x="19732" y="7016"/>
                </a:cubicBezTo>
                <a:close/>
                <a:moveTo>
                  <a:pt x="13623" y="6970"/>
                </a:moveTo>
                <a:cubicBezTo>
                  <a:pt x="13860" y="6996"/>
                  <a:pt x="13650" y="7207"/>
                  <a:pt x="13308" y="7286"/>
                </a:cubicBezTo>
                <a:cubicBezTo>
                  <a:pt x="13133" y="7323"/>
                  <a:pt x="13019" y="7343"/>
                  <a:pt x="12962" y="7343"/>
                </a:cubicBezTo>
                <a:cubicBezTo>
                  <a:pt x="12857" y="7343"/>
                  <a:pt x="12947" y="7272"/>
                  <a:pt x="13203" y="7102"/>
                </a:cubicBezTo>
                <a:cubicBezTo>
                  <a:pt x="13334" y="7023"/>
                  <a:pt x="13466" y="6970"/>
                  <a:pt x="13623" y="6970"/>
                </a:cubicBezTo>
                <a:close/>
                <a:moveTo>
                  <a:pt x="25782" y="6681"/>
                </a:moveTo>
                <a:cubicBezTo>
                  <a:pt x="25816" y="6681"/>
                  <a:pt x="25832" y="6690"/>
                  <a:pt x="25827" y="6707"/>
                </a:cubicBezTo>
                <a:cubicBezTo>
                  <a:pt x="25511" y="6996"/>
                  <a:pt x="25117" y="7207"/>
                  <a:pt x="24696" y="7338"/>
                </a:cubicBezTo>
                <a:lnTo>
                  <a:pt x="24669" y="7338"/>
                </a:lnTo>
                <a:cubicBezTo>
                  <a:pt x="24564" y="7338"/>
                  <a:pt x="24485" y="7338"/>
                  <a:pt x="24380" y="7391"/>
                </a:cubicBezTo>
                <a:cubicBezTo>
                  <a:pt x="24354" y="7417"/>
                  <a:pt x="24321" y="7430"/>
                  <a:pt x="24291" y="7430"/>
                </a:cubicBezTo>
                <a:cubicBezTo>
                  <a:pt x="24262" y="7430"/>
                  <a:pt x="24236" y="7417"/>
                  <a:pt x="24222" y="7391"/>
                </a:cubicBezTo>
                <a:cubicBezTo>
                  <a:pt x="24196" y="7338"/>
                  <a:pt x="24433" y="7154"/>
                  <a:pt x="24854" y="6970"/>
                </a:cubicBezTo>
                <a:cubicBezTo>
                  <a:pt x="25304" y="6786"/>
                  <a:pt x="25659" y="6681"/>
                  <a:pt x="25782" y="6681"/>
                </a:cubicBezTo>
                <a:close/>
                <a:moveTo>
                  <a:pt x="27218" y="1801"/>
                </a:moveTo>
                <a:cubicBezTo>
                  <a:pt x="27273" y="1801"/>
                  <a:pt x="27312" y="1814"/>
                  <a:pt x="27326" y="1842"/>
                </a:cubicBezTo>
                <a:cubicBezTo>
                  <a:pt x="27352" y="1894"/>
                  <a:pt x="27273" y="1999"/>
                  <a:pt x="27142" y="2052"/>
                </a:cubicBezTo>
                <a:cubicBezTo>
                  <a:pt x="27036" y="2131"/>
                  <a:pt x="26773" y="2262"/>
                  <a:pt x="26563" y="2394"/>
                </a:cubicBezTo>
                <a:cubicBezTo>
                  <a:pt x="26405" y="2499"/>
                  <a:pt x="26247" y="2552"/>
                  <a:pt x="26037" y="2604"/>
                </a:cubicBezTo>
                <a:cubicBezTo>
                  <a:pt x="26016" y="2597"/>
                  <a:pt x="25995" y="2594"/>
                  <a:pt x="25974" y="2594"/>
                </a:cubicBezTo>
                <a:cubicBezTo>
                  <a:pt x="25918" y="2594"/>
                  <a:pt x="25865" y="2618"/>
                  <a:pt x="25827" y="2657"/>
                </a:cubicBezTo>
                <a:cubicBezTo>
                  <a:pt x="25774" y="2683"/>
                  <a:pt x="25800" y="2736"/>
                  <a:pt x="25853" y="2736"/>
                </a:cubicBezTo>
                <a:cubicBezTo>
                  <a:pt x="25932" y="2736"/>
                  <a:pt x="25932" y="2815"/>
                  <a:pt x="25853" y="2867"/>
                </a:cubicBezTo>
                <a:cubicBezTo>
                  <a:pt x="25800" y="2920"/>
                  <a:pt x="25748" y="2973"/>
                  <a:pt x="25669" y="2973"/>
                </a:cubicBezTo>
                <a:cubicBezTo>
                  <a:pt x="25665" y="2972"/>
                  <a:pt x="25662" y="2972"/>
                  <a:pt x="25658" y="2972"/>
                </a:cubicBezTo>
                <a:cubicBezTo>
                  <a:pt x="25399" y="2972"/>
                  <a:pt x="24330" y="3815"/>
                  <a:pt x="24459" y="3893"/>
                </a:cubicBezTo>
                <a:cubicBezTo>
                  <a:pt x="24854" y="3814"/>
                  <a:pt x="25195" y="3630"/>
                  <a:pt x="25458" y="3367"/>
                </a:cubicBezTo>
                <a:cubicBezTo>
                  <a:pt x="25458" y="3314"/>
                  <a:pt x="25643" y="3183"/>
                  <a:pt x="25853" y="3078"/>
                </a:cubicBezTo>
                <a:cubicBezTo>
                  <a:pt x="26037" y="2973"/>
                  <a:pt x="26221" y="2867"/>
                  <a:pt x="26379" y="2736"/>
                </a:cubicBezTo>
                <a:cubicBezTo>
                  <a:pt x="26484" y="2631"/>
                  <a:pt x="26589" y="2578"/>
                  <a:pt x="26721" y="2578"/>
                </a:cubicBezTo>
                <a:cubicBezTo>
                  <a:pt x="26732" y="2577"/>
                  <a:pt x="26742" y="2576"/>
                  <a:pt x="26751" y="2576"/>
                </a:cubicBezTo>
                <a:cubicBezTo>
                  <a:pt x="26938" y="2576"/>
                  <a:pt x="26730" y="2823"/>
                  <a:pt x="26379" y="2999"/>
                </a:cubicBezTo>
                <a:cubicBezTo>
                  <a:pt x="26274" y="3051"/>
                  <a:pt x="26169" y="3130"/>
                  <a:pt x="26169" y="3157"/>
                </a:cubicBezTo>
                <a:cubicBezTo>
                  <a:pt x="26169" y="3172"/>
                  <a:pt x="26179" y="3179"/>
                  <a:pt x="26198" y="3179"/>
                </a:cubicBezTo>
                <a:cubicBezTo>
                  <a:pt x="26341" y="3179"/>
                  <a:pt x="26974" y="2772"/>
                  <a:pt x="27299" y="2447"/>
                </a:cubicBezTo>
                <a:cubicBezTo>
                  <a:pt x="27405" y="2315"/>
                  <a:pt x="27562" y="2210"/>
                  <a:pt x="27720" y="2157"/>
                </a:cubicBezTo>
                <a:cubicBezTo>
                  <a:pt x="27878" y="2131"/>
                  <a:pt x="28036" y="2105"/>
                  <a:pt x="28194" y="2052"/>
                </a:cubicBezTo>
                <a:cubicBezTo>
                  <a:pt x="28407" y="1989"/>
                  <a:pt x="28555" y="1956"/>
                  <a:pt x="28636" y="1956"/>
                </a:cubicBezTo>
                <a:cubicBezTo>
                  <a:pt x="28725" y="1956"/>
                  <a:pt x="28736" y="1996"/>
                  <a:pt x="28667" y="2078"/>
                </a:cubicBezTo>
                <a:cubicBezTo>
                  <a:pt x="28588" y="2131"/>
                  <a:pt x="28509" y="2157"/>
                  <a:pt x="28430" y="2157"/>
                </a:cubicBezTo>
                <a:cubicBezTo>
                  <a:pt x="28424" y="2156"/>
                  <a:pt x="28417" y="2156"/>
                  <a:pt x="28411" y="2156"/>
                </a:cubicBezTo>
                <a:cubicBezTo>
                  <a:pt x="28218" y="2156"/>
                  <a:pt x="27826" y="2505"/>
                  <a:pt x="27852" y="2657"/>
                </a:cubicBezTo>
                <a:cubicBezTo>
                  <a:pt x="27904" y="2815"/>
                  <a:pt x="27878" y="2815"/>
                  <a:pt x="27694" y="2841"/>
                </a:cubicBezTo>
                <a:lnTo>
                  <a:pt x="27694" y="2867"/>
                </a:lnTo>
                <a:cubicBezTo>
                  <a:pt x="27606" y="2867"/>
                  <a:pt x="27530" y="2879"/>
                  <a:pt x="27450" y="2879"/>
                </a:cubicBezTo>
                <a:cubicBezTo>
                  <a:pt x="27411" y="2879"/>
                  <a:pt x="27370" y="2876"/>
                  <a:pt x="27326" y="2867"/>
                </a:cubicBezTo>
                <a:cubicBezTo>
                  <a:pt x="27168" y="2894"/>
                  <a:pt x="27036" y="2973"/>
                  <a:pt x="26958" y="3104"/>
                </a:cubicBezTo>
                <a:cubicBezTo>
                  <a:pt x="26837" y="3225"/>
                  <a:pt x="26773" y="3277"/>
                  <a:pt x="26728" y="3277"/>
                </a:cubicBezTo>
                <a:cubicBezTo>
                  <a:pt x="26705" y="3277"/>
                  <a:pt x="26686" y="3263"/>
                  <a:pt x="26668" y="3236"/>
                </a:cubicBezTo>
                <a:cubicBezTo>
                  <a:pt x="26650" y="3208"/>
                  <a:pt x="26626" y="3194"/>
                  <a:pt x="26587" y="3194"/>
                </a:cubicBezTo>
                <a:cubicBezTo>
                  <a:pt x="26515" y="3194"/>
                  <a:pt x="26392" y="3246"/>
                  <a:pt x="26169" y="3367"/>
                </a:cubicBezTo>
                <a:cubicBezTo>
                  <a:pt x="25984" y="3446"/>
                  <a:pt x="25800" y="3604"/>
                  <a:pt x="25669" y="3762"/>
                </a:cubicBezTo>
                <a:cubicBezTo>
                  <a:pt x="25537" y="3919"/>
                  <a:pt x="25380" y="4025"/>
                  <a:pt x="25195" y="4051"/>
                </a:cubicBezTo>
                <a:cubicBezTo>
                  <a:pt x="25038" y="4103"/>
                  <a:pt x="24880" y="4156"/>
                  <a:pt x="24748" y="4261"/>
                </a:cubicBezTo>
                <a:cubicBezTo>
                  <a:pt x="24696" y="4288"/>
                  <a:pt x="24617" y="4314"/>
                  <a:pt x="24538" y="4314"/>
                </a:cubicBezTo>
                <a:cubicBezTo>
                  <a:pt x="24196" y="4366"/>
                  <a:pt x="23907" y="4524"/>
                  <a:pt x="23670" y="4761"/>
                </a:cubicBezTo>
                <a:cubicBezTo>
                  <a:pt x="23591" y="4814"/>
                  <a:pt x="23512" y="4840"/>
                  <a:pt x="23433" y="4840"/>
                </a:cubicBezTo>
                <a:cubicBezTo>
                  <a:pt x="23354" y="4866"/>
                  <a:pt x="23249" y="4919"/>
                  <a:pt x="23197" y="4998"/>
                </a:cubicBezTo>
                <a:cubicBezTo>
                  <a:pt x="23118" y="5077"/>
                  <a:pt x="23013" y="5129"/>
                  <a:pt x="22907" y="5182"/>
                </a:cubicBezTo>
                <a:cubicBezTo>
                  <a:pt x="22673" y="5229"/>
                  <a:pt x="22647" y="5317"/>
                  <a:pt x="22813" y="5317"/>
                </a:cubicBezTo>
                <a:cubicBezTo>
                  <a:pt x="22833" y="5317"/>
                  <a:pt x="22855" y="5316"/>
                  <a:pt x="22881" y="5313"/>
                </a:cubicBezTo>
                <a:cubicBezTo>
                  <a:pt x="23118" y="5313"/>
                  <a:pt x="23170" y="5287"/>
                  <a:pt x="24143" y="4735"/>
                </a:cubicBezTo>
                <a:cubicBezTo>
                  <a:pt x="24572" y="4495"/>
                  <a:pt x="24755" y="4411"/>
                  <a:pt x="24896" y="4411"/>
                </a:cubicBezTo>
                <a:cubicBezTo>
                  <a:pt x="24971" y="4411"/>
                  <a:pt x="25034" y="4435"/>
                  <a:pt x="25117" y="4472"/>
                </a:cubicBezTo>
                <a:cubicBezTo>
                  <a:pt x="25274" y="4551"/>
                  <a:pt x="25274" y="4551"/>
                  <a:pt x="24932" y="4656"/>
                </a:cubicBezTo>
                <a:cubicBezTo>
                  <a:pt x="24512" y="4814"/>
                  <a:pt x="24117" y="4971"/>
                  <a:pt x="23749" y="5208"/>
                </a:cubicBezTo>
                <a:cubicBezTo>
                  <a:pt x="23723" y="5234"/>
                  <a:pt x="23802" y="5234"/>
                  <a:pt x="23907" y="5234"/>
                </a:cubicBezTo>
                <a:cubicBezTo>
                  <a:pt x="23918" y="5232"/>
                  <a:pt x="23930" y="5231"/>
                  <a:pt x="23940" y="5231"/>
                </a:cubicBezTo>
                <a:cubicBezTo>
                  <a:pt x="24071" y="5231"/>
                  <a:pt x="24105" y="5378"/>
                  <a:pt x="23959" y="5524"/>
                </a:cubicBezTo>
                <a:cubicBezTo>
                  <a:pt x="23935" y="5557"/>
                  <a:pt x="23894" y="5572"/>
                  <a:pt x="23847" y="5572"/>
                </a:cubicBezTo>
                <a:cubicBezTo>
                  <a:pt x="23745" y="5572"/>
                  <a:pt x="23611" y="5500"/>
                  <a:pt x="23539" y="5392"/>
                </a:cubicBezTo>
                <a:cubicBezTo>
                  <a:pt x="23493" y="5324"/>
                  <a:pt x="23467" y="5295"/>
                  <a:pt x="23442" y="5295"/>
                </a:cubicBezTo>
                <a:cubicBezTo>
                  <a:pt x="23409" y="5295"/>
                  <a:pt x="23376" y="5344"/>
                  <a:pt x="23302" y="5418"/>
                </a:cubicBezTo>
                <a:cubicBezTo>
                  <a:pt x="23143" y="5600"/>
                  <a:pt x="22688" y="5802"/>
                  <a:pt x="22517" y="5802"/>
                </a:cubicBezTo>
                <a:cubicBezTo>
                  <a:pt x="22491" y="5802"/>
                  <a:pt x="22471" y="5797"/>
                  <a:pt x="22460" y="5787"/>
                </a:cubicBezTo>
                <a:cubicBezTo>
                  <a:pt x="22329" y="5734"/>
                  <a:pt x="22197" y="5681"/>
                  <a:pt x="22066" y="5655"/>
                </a:cubicBezTo>
                <a:cubicBezTo>
                  <a:pt x="21984" y="5647"/>
                  <a:pt x="21923" y="5641"/>
                  <a:pt x="21876" y="5641"/>
                </a:cubicBezTo>
                <a:cubicBezTo>
                  <a:pt x="21770" y="5641"/>
                  <a:pt x="21734" y="5669"/>
                  <a:pt x="21698" y="5760"/>
                </a:cubicBezTo>
                <a:cubicBezTo>
                  <a:pt x="21636" y="5862"/>
                  <a:pt x="21607" y="5901"/>
                  <a:pt x="21572" y="5901"/>
                </a:cubicBezTo>
                <a:cubicBezTo>
                  <a:pt x="21562" y="5901"/>
                  <a:pt x="21552" y="5898"/>
                  <a:pt x="21540" y="5892"/>
                </a:cubicBezTo>
                <a:cubicBezTo>
                  <a:pt x="21303" y="5997"/>
                  <a:pt x="21066" y="6102"/>
                  <a:pt x="20856" y="6260"/>
                </a:cubicBezTo>
                <a:cubicBezTo>
                  <a:pt x="20646" y="6392"/>
                  <a:pt x="20409" y="6497"/>
                  <a:pt x="20198" y="6602"/>
                </a:cubicBezTo>
                <a:cubicBezTo>
                  <a:pt x="20041" y="6655"/>
                  <a:pt x="19909" y="6733"/>
                  <a:pt x="19778" y="6812"/>
                </a:cubicBezTo>
                <a:cubicBezTo>
                  <a:pt x="19515" y="6996"/>
                  <a:pt x="19199" y="7102"/>
                  <a:pt x="18883" y="7154"/>
                </a:cubicBezTo>
                <a:cubicBezTo>
                  <a:pt x="18463" y="7207"/>
                  <a:pt x="18305" y="7259"/>
                  <a:pt x="18252" y="7365"/>
                </a:cubicBezTo>
                <a:cubicBezTo>
                  <a:pt x="18220" y="7445"/>
                  <a:pt x="18198" y="7476"/>
                  <a:pt x="18155" y="7476"/>
                </a:cubicBezTo>
                <a:cubicBezTo>
                  <a:pt x="18128" y="7476"/>
                  <a:pt x="18093" y="7464"/>
                  <a:pt x="18042" y="7444"/>
                </a:cubicBezTo>
                <a:cubicBezTo>
                  <a:pt x="17757" y="7301"/>
                  <a:pt x="17879" y="7094"/>
                  <a:pt x="18196" y="7094"/>
                </a:cubicBezTo>
                <a:cubicBezTo>
                  <a:pt x="18230" y="7094"/>
                  <a:pt x="18267" y="7097"/>
                  <a:pt x="18305" y="7102"/>
                </a:cubicBezTo>
                <a:cubicBezTo>
                  <a:pt x="18726" y="7049"/>
                  <a:pt x="19094" y="6865"/>
                  <a:pt x="19357" y="6576"/>
                </a:cubicBezTo>
                <a:cubicBezTo>
                  <a:pt x="19488" y="6444"/>
                  <a:pt x="19620" y="6313"/>
                  <a:pt x="19778" y="6234"/>
                </a:cubicBezTo>
                <a:cubicBezTo>
                  <a:pt x="19857" y="6194"/>
                  <a:pt x="19903" y="6175"/>
                  <a:pt x="19922" y="6175"/>
                </a:cubicBezTo>
                <a:cubicBezTo>
                  <a:pt x="19942" y="6175"/>
                  <a:pt x="19935" y="6194"/>
                  <a:pt x="19909" y="6234"/>
                </a:cubicBezTo>
                <a:cubicBezTo>
                  <a:pt x="19885" y="6264"/>
                  <a:pt x="19893" y="6278"/>
                  <a:pt x="19924" y="6278"/>
                </a:cubicBezTo>
                <a:cubicBezTo>
                  <a:pt x="20030" y="6278"/>
                  <a:pt x="20401" y="6127"/>
                  <a:pt x="20724" y="5944"/>
                </a:cubicBezTo>
                <a:cubicBezTo>
                  <a:pt x="21040" y="5760"/>
                  <a:pt x="21382" y="5392"/>
                  <a:pt x="21303" y="5313"/>
                </a:cubicBezTo>
                <a:cubicBezTo>
                  <a:pt x="21224" y="5234"/>
                  <a:pt x="21461" y="4998"/>
                  <a:pt x="21750" y="4892"/>
                </a:cubicBezTo>
                <a:cubicBezTo>
                  <a:pt x="21934" y="4840"/>
                  <a:pt x="21987" y="4787"/>
                  <a:pt x="22013" y="4629"/>
                </a:cubicBezTo>
                <a:cubicBezTo>
                  <a:pt x="22066" y="4498"/>
                  <a:pt x="22145" y="4366"/>
                  <a:pt x="24275" y="3183"/>
                </a:cubicBezTo>
                <a:cubicBezTo>
                  <a:pt x="24485" y="3078"/>
                  <a:pt x="24669" y="2973"/>
                  <a:pt x="24880" y="2920"/>
                </a:cubicBezTo>
                <a:cubicBezTo>
                  <a:pt x="25064" y="2841"/>
                  <a:pt x="25248" y="2736"/>
                  <a:pt x="25432" y="2631"/>
                </a:cubicBezTo>
                <a:cubicBezTo>
                  <a:pt x="25564" y="2552"/>
                  <a:pt x="25721" y="2473"/>
                  <a:pt x="25906" y="2447"/>
                </a:cubicBezTo>
                <a:cubicBezTo>
                  <a:pt x="25923" y="2450"/>
                  <a:pt x="25940" y="2452"/>
                  <a:pt x="25958" y="2452"/>
                </a:cubicBezTo>
                <a:cubicBezTo>
                  <a:pt x="26076" y="2452"/>
                  <a:pt x="26202" y="2377"/>
                  <a:pt x="26247" y="2262"/>
                </a:cubicBezTo>
                <a:cubicBezTo>
                  <a:pt x="26356" y="2068"/>
                  <a:pt x="26963" y="1801"/>
                  <a:pt x="27218" y="1801"/>
                </a:cubicBezTo>
                <a:close/>
                <a:moveTo>
                  <a:pt x="23249" y="7286"/>
                </a:moveTo>
                <a:cubicBezTo>
                  <a:pt x="23328" y="7286"/>
                  <a:pt x="23328" y="7338"/>
                  <a:pt x="23249" y="7444"/>
                </a:cubicBezTo>
                <a:lnTo>
                  <a:pt x="23249" y="7417"/>
                </a:lnTo>
                <a:cubicBezTo>
                  <a:pt x="23173" y="7494"/>
                  <a:pt x="23132" y="7535"/>
                  <a:pt x="23111" y="7535"/>
                </a:cubicBezTo>
                <a:cubicBezTo>
                  <a:pt x="23096" y="7535"/>
                  <a:pt x="23091" y="7514"/>
                  <a:pt x="23091" y="7470"/>
                </a:cubicBezTo>
                <a:cubicBezTo>
                  <a:pt x="23065" y="7365"/>
                  <a:pt x="23091" y="7312"/>
                  <a:pt x="23249" y="7286"/>
                </a:cubicBezTo>
                <a:close/>
                <a:moveTo>
                  <a:pt x="18938" y="7337"/>
                </a:moveTo>
                <a:cubicBezTo>
                  <a:pt x="18946" y="7337"/>
                  <a:pt x="18954" y="7337"/>
                  <a:pt x="18962" y="7338"/>
                </a:cubicBezTo>
                <a:cubicBezTo>
                  <a:pt x="19068" y="7338"/>
                  <a:pt x="19094" y="7417"/>
                  <a:pt x="19068" y="7496"/>
                </a:cubicBezTo>
                <a:lnTo>
                  <a:pt x="19068" y="7522"/>
                </a:lnTo>
                <a:cubicBezTo>
                  <a:pt x="18994" y="7651"/>
                  <a:pt x="18920" y="7716"/>
                  <a:pt x="18829" y="7716"/>
                </a:cubicBezTo>
                <a:cubicBezTo>
                  <a:pt x="18789" y="7716"/>
                  <a:pt x="18747" y="7704"/>
                  <a:pt x="18699" y="7680"/>
                </a:cubicBezTo>
                <a:cubicBezTo>
                  <a:pt x="18548" y="7605"/>
                  <a:pt x="18759" y="7337"/>
                  <a:pt x="18938" y="7337"/>
                </a:cubicBezTo>
                <a:close/>
                <a:moveTo>
                  <a:pt x="13285" y="7669"/>
                </a:moveTo>
                <a:cubicBezTo>
                  <a:pt x="13319" y="7669"/>
                  <a:pt x="13326" y="7688"/>
                  <a:pt x="13308" y="7707"/>
                </a:cubicBezTo>
                <a:cubicBezTo>
                  <a:pt x="13255" y="7759"/>
                  <a:pt x="13203" y="7785"/>
                  <a:pt x="13124" y="7785"/>
                </a:cubicBezTo>
                <a:cubicBezTo>
                  <a:pt x="13071" y="7785"/>
                  <a:pt x="13019" y="7759"/>
                  <a:pt x="13045" y="7759"/>
                </a:cubicBezTo>
                <a:cubicBezTo>
                  <a:pt x="13097" y="7707"/>
                  <a:pt x="13150" y="7680"/>
                  <a:pt x="13229" y="7680"/>
                </a:cubicBezTo>
                <a:cubicBezTo>
                  <a:pt x="13252" y="7673"/>
                  <a:pt x="13271" y="7669"/>
                  <a:pt x="13285" y="7669"/>
                </a:cubicBezTo>
                <a:close/>
                <a:moveTo>
                  <a:pt x="28325" y="8175"/>
                </a:moveTo>
                <a:cubicBezTo>
                  <a:pt x="28369" y="8175"/>
                  <a:pt x="28338" y="8246"/>
                  <a:pt x="28246" y="8338"/>
                </a:cubicBezTo>
                <a:cubicBezTo>
                  <a:pt x="28167" y="8443"/>
                  <a:pt x="28036" y="8496"/>
                  <a:pt x="27931" y="8496"/>
                </a:cubicBezTo>
                <a:cubicBezTo>
                  <a:pt x="27747" y="8496"/>
                  <a:pt x="28036" y="8233"/>
                  <a:pt x="28299" y="8180"/>
                </a:cubicBezTo>
                <a:cubicBezTo>
                  <a:pt x="28309" y="8176"/>
                  <a:pt x="28318" y="8175"/>
                  <a:pt x="28325" y="8175"/>
                </a:cubicBezTo>
                <a:close/>
                <a:moveTo>
                  <a:pt x="13497" y="7929"/>
                </a:moveTo>
                <a:cubicBezTo>
                  <a:pt x="13629" y="7929"/>
                  <a:pt x="13790" y="7999"/>
                  <a:pt x="13808" y="8101"/>
                </a:cubicBezTo>
                <a:cubicBezTo>
                  <a:pt x="13834" y="8233"/>
                  <a:pt x="13518" y="8469"/>
                  <a:pt x="12861" y="8627"/>
                </a:cubicBezTo>
                <a:cubicBezTo>
                  <a:pt x="12703" y="8680"/>
                  <a:pt x="12519" y="8732"/>
                  <a:pt x="12335" y="8759"/>
                </a:cubicBezTo>
                <a:lnTo>
                  <a:pt x="12335" y="8364"/>
                </a:lnTo>
                <a:lnTo>
                  <a:pt x="12545" y="8364"/>
                </a:lnTo>
                <a:cubicBezTo>
                  <a:pt x="12703" y="8364"/>
                  <a:pt x="12756" y="8417"/>
                  <a:pt x="12677" y="8522"/>
                </a:cubicBezTo>
                <a:cubicBezTo>
                  <a:pt x="12650" y="8561"/>
                  <a:pt x="12637" y="8588"/>
                  <a:pt x="12650" y="8588"/>
                </a:cubicBezTo>
                <a:cubicBezTo>
                  <a:pt x="12663" y="8588"/>
                  <a:pt x="12703" y="8561"/>
                  <a:pt x="12782" y="8496"/>
                </a:cubicBezTo>
                <a:cubicBezTo>
                  <a:pt x="12913" y="8390"/>
                  <a:pt x="13071" y="8285"/>
                  <a:pt x="13255" y="8206"/>
                </a:cubicBezTo>
                <a:cubicBezTo>
                  <a:pt x="13439" y="8127"/>
                  <a:pt x="13492" y="8075"/>
                  <a:pt x="13413" y="8075"/>
                </a:cubicBezTo>
                <a:cubicBezTo>
                  <a:pt x="13334" y="8075"/>
                  <a:pt x="13308" y="8022"/>
                  <a:pt x="13334" y="7996"/>
                </a:cubicBezTo>
                <a:cubicBezTo>
                  <a:pt x="13362" y="7950"/>
                  <a:pt x="13425" y="7929"/>
                  <a:pt x="13497" y="7929"/>
                </a:cubicBezTo>
                <a:close/>
                <a:moveTo>
                  <a:pt x="20699" y="8580"/>
                </a:moveTo>
                <a:cubicBezTo>
                  <a:pt x="20705" y="8580"/>
                  <a:pt x="20705" y="8587"/>
                  <a:pt x="20698" y="8601"/>
                </a:cubicBezTo>
                <a:cubicBezTo>
                  <a:pt x="20672" y="8706"/>
                  <a:pt x="20593" y="8759"/>
                  <a:pt x="20514" y="8811"/>
                </a:cubicBezTo>
                <a:cubicBezTo>
                  <a:pt x="20493" y="8825"/>
                  <a:pt x="20479" y="8832"/>
                  <a:pt x="20473" y="8832"/>
                </a:cubicBezTo>
                <a:cubicBezTo>
                  <a:pt x="20455" y="8832"/>
                  <a:pt x="20490" y="8783"/>
                  <a:pt x="20567" y="8706"/>
                </a:cubicBezTo>
                <a:cubicBezTo>
                  <a:pt x="20624" y="8629"/>
                  <a:pt x="20682" y="8580"/>
                  <a:pt x="20699" y="8580"/>
                </a:cubicBezTo>
                <a:close/>
                <a:moveTo>
                  <a:pt x="17928" y="8255"/>
                </a:moveTo>
                <a:cubicBezTo>
                  <a:pt x="17946" y="8255"/>
                  <a:pt x="17965" y="8275"/>
                  <a:pt x="17989" y="8311"/>
                </a:cubicBezTo>
                <a:cubicBezTo>
                  <a:pt x="18016" y="8390"/>
                  <a:pt x="17937" y="8496"/>
                  <a:pt x="17779" y="8601"/>
                </a:cubicBezTo>
                <a:cubicBezTo>
                  <a:pt x="17568" y="8769"/>
                  <a:pt x="17089" y="8988"/>
                  <a:pt x="16973" y="8988"/>
                </a:cubicBezTo>
                <a:cubicBezTo>
                  <a:pt x="16944" y="8988"/>
                  <a:pt x="16937" y="8974"/>
                  <a:pt x="16964" y="8943"/>
                </a:cubicBezTo>
                <a:cubicBezTo>
                  <a:pt x="17016" y="8890"/>
                  <a:pt x="17069" y="8864"/>
                  <a:pt x="17148" y="8864"/>
                </a:cubicBezTo>
                <a:cubicBezTo>
                  <a:pt x="17411" y="8732"/>
                  <a:pt x="17674" y="8574"/>
                  <a:pt x="17858" y="8338"/>
                </a:cubicBezTo>
                <a:cubicBezTo>
                  <a:pt x="17886" y="8281"/>
                  <a:pt x="17907" y="8255"/>
                  <a:pt x="17928" y="8255"/>
                </a:cubicBezTo>
                <a:close/>
                <a:moveTo>
                  <a:pt x="21695" y="8692"/>
                </a:moveTo>
                <a:cubicBezTo>
                  <a:pt x="21768" y="8692"/>
                  <a:pt x="21721" y="8761"/>
                  <a:pt x="21619" y="8864"/>
                </a:cubicBezTo>
                <a:cubicBezTo>
                  <a:pt x="21469" y="9013"/>
                  <a:pt x="21200" y="9150"/>
                  <a:pt x="21075" y="9150"/>
                </a:cubicBezTo>
                <a:cubicBezTo>
                  <a:pt x="21025" y="9150"/>
                  <a:pt x="20999" y="9127"/>
                  <a:pt x="21014" y="9074"/>
                </a:cubicBezTo>
                <a:cubicBezTo>
                  <a:pt x="21066" y="8916"/>
                  <a:pt x="21093" y="8890"/>
                  <a:pt x="21461" y="8759"/>
                </a:cubicBezTo>
                <a:cubicBezTo>
                  <a:pt x="21581" y="8712"/>
                  <a:pt x="21656" y="8692"/>
                  <a:pt x="21695" y="8692"/>
                </a:cubicBezTo>
                <a:close/>
                <a:moveTo>
                  <a:pt x="17756" y="7504"/>
                </a:moveTo>
                <a:cubicBezTo>
                  <a:pt x="17775" y="7504"/>
                  <a:pt x="17790" y="7519"/>
                  <a:pt x="17805" y="7549"/>
                </a:cubicBezTo>
                <a:cubicBezTo>
                  <a:pt x="17858" y="7601"/>
                  <a:pt x="17937" y="7628"/>
                  <a:pt x="18016" y="7628"/>
                </a:cubicBezTo>
                <a:cubicBezTo>
                  <a:pt x="18025" y="7623"/>
                  <a:pt x="18033" y="7621"/>
                  <a:pt x="18039" y="7621"/>
                </a:cubicBezTo>
                <a:cubicBezTo>
                  <a:pt x="18067" y="7621"/>
                  <a:pt x="18059" y="7668"/>
                  <a:pt x="18016" y="7733"/>
                </a:cubicBezTo>
                <a:cubicBezTo>
                  <a:pt x="17968" y="7780"/>
                  <a:pt x="17940" y="7818"/>
                  <a:pt x="17964" y="7818"/>
                </a:cubicBezTo>
                <a:cubicBezTo>
                  <a:pt x="17981" y="7818"/>
                  <a:pt x="18021" y="7801"/>
                  <a:pt x="18094" y="7759"/>
                </a:cubicBezTo>
                <a:cubicBezTo>
                  <a:pt x="18161" y="7731"/>
                  <a:pt x="18199" y="7716"/>
                  <a:pt x="18216" y="7716"/>
                </a:cubicBezTo>
                <a:cubicBezTo>
                  <a:pt x="18246" y="7716"/>
                  <a:pt x="18205" y="7763"/>
                  <a:pt x="18121" y="7864"/>
                </a:cubicBezTo>
                <a:cubicBezTo>
                  <a:pt x="18016" y="7996"/>
                  <a:pt x="17884" y="8075"/>
                  <a:pt x="17831" y="8075"/>
                </a:cubicBezTo>
                <a:cubicBezTo>
                  <a:pt x="17821" y="8071"/>
                  <a:pt x="17810" y="8070"/>
                  <a:pt x="17800" y="8070"/>
                </a:cubicBezTo>
                <a:cubicBezTo>
                  <a:pt x="17732" y="8070"/>
                  <a:pt x="17670" y="8138"/>
                  <a:pt x="17647" y="8206"/>
                </a:cubicBezTo>
                <a:cubicBezTo>
                  <a:pt x="17595" y="8311"/>
                  <a:pt x="17437" y="8417"/>
                  <a:pt x="17200" y="8548"/>
                </a:cubicBezTo>
                <a:cubicBezTo>
                  <a:pt x="16937" y="8653"/>
                  <a:pt x="16832" y="8706"/>
                  <a:pt x="16858" y="8759"/>
                </a:cubicBezTo>
                <a:cubicBezTo>
                  <a:pt x="16885" y="8785"/>
                  <a:pt x="16832" y="8890"/>
                  <a:pt x="16648" y="8995"/>
                </a:cubicBezTo>
                <a:lnTo>
                  <a:pt x="16385" y="9179"/>
                </a:lnTo>
                <a:cubicBezTo>
                  <a:pt x="16411" y="9127"/>
                  <a:pt x="16438" y="9048"/>
                  <a:pt x="16464" y="8995"/>
                </a:cubicBezTo>
                <a:cubicBezTo>
                  <a:pt x="16569" y="8759"/>
                  <a:pt x="16727" y="8627"/>
                  <a:pt x="17148" y="8390"/>
                </a:cubicBezTo>
                <a:cubicBezTo>
                  <a:pt x="17411" y="8259"/>
                  <a:pt x="17437" y="8233"/>
                  <a:pt x="17305" y="8180"/>
                </a:cubicBezTo>
                <a:cubicBezTo>
                  <a:pt x="17200" y="8127"/>
                  <a:pt x="17279" y="7996"/>
                  <a:pt x="17463" y="7785"/>
                </a:cubicBezTo>
                <a:cubicBezTo>
                  <a:pt x="17632" y="7598"/>
                  <a:pt x="17707" y="7504"/>
                  <a:pt x="17756" y="7504"/>
                </a:cubicBezTo>
                <a:close/>
                <a:moveTo>
                  <a:pt x="16065" y="8944"/>
                </a:moveTo>
                <a:cubicBezTo>
                  <a:pt x="16110" y="8944"/>
                  <a:pt x="16082" y="8990"/>
                  <a:pt x="15990" y="9100"/>
                </a:cubicBezTo>
                <a:cubicBezTo>
                  <a:pt x="15885" y="9206"/>
                  <a:pt x="15754" y="9311"/>
                  <a:pt x="15701" y="9311"/>
                </a:cubicBezTo>
                <a:cubicBezTo>
                  <a:pt x="15570" y="9311"/>
                  <a:pt x="15701" y="9127"/>
                  <a:pt x="15964" y="8969"/>
                </a:cubicBezTo>
                <a:cubicBezTo>
                  <a:pt x="16012" y="8953"/>
                  <a:pt x="16045" y="8944"/>
                  <a:pt x="16065" y="8944"/>
                </a:cubicBezTo>
                <a:close/>
                <a:moveTo>
                  <a:pt x="25853" y="9206"/>
                </a:moveTo>
                <a:cubicBezTo>
                  <a:pt x="25932" y="9206"/>
                  <a:pt x="25932" y="9232"/>
                  <a:pt x="25827" y="9285"/>
                </a:cubicBezTo>
                <a:cubicBezTo>
                  <a:pt x="25723" y="9344"/>
                  <a:pt x="25645" y="9378"/>
                  <a:pt x="25610" y="9378"/>
                </a:cubicBezTo>
                <a:cubicBezTo>
                  <a:pt x="25582" y="9378"/>
                  <a:pt x="25582" y="9357"/>
                  <a:pt x="25616" y="9311"/>
                </a:cubicBezTo>
                <a:cubicBezTo>
                  <a:pt x="25695" y="9258"/>
                  <a:pt x="25748" y="9206"/>
                  <a:pt x="25853" y="9206"/>
                </a:cubicBezTo>
                <a:close/>
                <a:moveTo>
                  <a:pt x="4708" y="9258"/>
                </a:moveTo>
                <a:cubicBezTo>
                  <a:pt x="4787" y="9258"/>
                  <a:pt x="4787" y="9311"/>
                  <a:pt x="4734" y="9390"/>
                </a:cubicBezTo>
                <a:cubicBezTo>
                  <a:pt x="4681" y="9442"/>
                  <a:pt x="4603" y="9495"/>
                  <a:pt x="4524" y="9495"/>
                </a:cubicBezTo>
                <a:cubicBezTo>
                  <a:pt x="4471" y="9495"/>
                  <a:pt x="4445" y="9442"/>
                  <a:pt x="4497" y="9363"/>
                </a:cubicBezTo>
                <a:cubicBezTo>
                  <a:pt x="4550" y="9311"/>
                  <a:pt x="4629" y="9258"/>
                  <a:pt x="4708" y="9258"/>
                </a:cubicBezTo>
                <a:close/>
                <a:moveTo>
                  <a:pt x="6259" y="9416"/>
                </a:moveTo>
                <a:cubicBezTo>
                  <a:pt x="6286" y="9416"/>
                  <a:pt x="6312" y="9442"/>
                  <a:pt x="6312" y="9495"/>
                </a:cubicBezTo>
                <a:cubicBezTo>
                  <a:pt x="6338" y="9548"/>
                  <a:pt x="6286" y="9574"/>
                  <a:pt x="6207" y="9574"/>
                </a:cubicBezTo>
                <a:cubicBezTo>
                  <a:pt x="6154" y="9574"/>
                  <a:pt x="6128" y="9548"/>
                  <a:pt x="6154" y="9495"/>
                </a:cubicBezTo>
                <a:cubicBezTo>
                  <a:pt x="6181" y="9442"/>
                  <a:pt x="6233" y="9416"/>
                  <a:pt x="6259" y="9416"/>
                </a:cubicBezTo>
                <a:close/>
                <a:moveTo>
                  <a:pt x="15333" y="9600"/>
                </a:moveTo>
                <a:cubicBezTo>
                  <a:pt x="15386" y="9600"/>
                  <a:pt x="15412" y="9653"/>
                  <a:pt x="15359" y="9705"/>
                </a:cubicBezTo>
                <a:cubicBezTo>
                  <a:pt x="15333" y="9758"/>
                  <a:pt x="15254" y="9784"/>
                  <a:pt x="15201" y="9784"/>
                </a:cubicBezTo>
                <a:cubicBezTo>
                  <a:pt x="15123" y="9784"/>
                  <a:pt x="15123" y="9732"/>
                  <a:pt x="15149" y="9679"/>
                </a:cubicBezTo>
                <a:cubicBezTo>
                  <a:pt x="15201" y="9626"/>
                  <a:pt x="15254" y="9600"/>
                  <a:pt x="15333" y="9600"/>
                </a:cubicBezTo>
                <a:close/>
                <a:moveTo>
                  <a:pt x="11830" y="8874"/>
                </a:moveTo>
                <a:cubicBezTo>
                  <a:pt x="11875" y="8874"/>
                  <a:pt x="11897" y="8880"/>
                  <a:pt x="11888" y="8890"/>
                </a:cubicBezTo>
                <a:cubicBezTo>
                  <a:pt x="11861" y="8916"/>
                  <a:pt x="11809" y="9022"/>
                  <a:pt x="11756" y="9153"/>
                </a:cubicBezTo>
                <a:cubicBezTo>
                  <a:pt x="11651" y="9311"/>
                  <a:pt x="11493" y="9442"/>
                  <a:pt x="11335" y="9521"/>
                </a:cubicBezTo>
                <a:cubicBezTo>
                  <a:pt x="11228" y="9567"/>
                  <a:pt x="11157" y="9595"/>
                  <a:pt x="11126" y="9595"/>
                </a:cubicBezTo>
                <a:cubicBezTo>
                  <a:pt x="11104" y="9595"/>
                  <a:pt x="11103" y="9581"/>
                  <a:pt x="11125" y="9548"/>
                </a:cubicBezTo>
                <a:cubicBezTo>
                  <a:pt x="11171" y="9502"/>
                  <a:pt x="11181" y="9474"/>
                  <a:pt x="11140" y="9474"/>
                </a:cubicBezTo>
                <a:cubicBezTo>
                  <a:pt x="11111" y="9474"/>
                  <a:pt x="11055" y="9488"/>
                  <a:pt x="10967" y="9521"/>
                </a:cubicBezTo>
                <a:cubicBezTo>
                  <a:pt x="10862" y="9548"/>
                  <a:pt x="10730" y="9626"/>
                  <a:pt x="10652" y="9705"/>
                </a:cubicBezTo>
                <a:cubicBezTo>
                  <a:pt x="10573" y="9784"/>
                  <a:pt x="10467" y="9863"/>
                  <a:pt x="10362" y="9916"/>
                </a:cubicBezTo>
                <a:cubicBezTo>
                  <a:pt x="10275" y="9965"/>
                  <a:pt x="10224" y="9992"/>
                  <a:pt x="10193" y="9992"/>
                </a:cubicBezTo>
                <a:cubicBezTo>
                  <a:pt x="10159" y="9992"/>
                  <a:pt x="10152" y="9959"/>
                  <a:pt x="10152" y="9889"/>
                </a:cubicBezTo>
                <a:cubicBezTo>
                  <a:pt x="10126" y="9705"/>
                  <a:pt x="10257" y="9574"/>
                  <a:pt x="10546" y="9495"/>
                </a:cubicBezTo>
                <a:cubicBezTo>
                  <a:pt x="10730" y="9442"/>
                  <a:pt x="10783" y="9416"/>
                  <a:pt x="10730" y="9363"/>
                </a:cubicBezTo>
                <a:cubicBezTo>
                  <a:pt x="10546" y="9285"/>
                  <a:pt x="10941" y="9048"/>
                  <a:pt x="11441" y="8943"/>
                </a:cubicBezTo>
                <a:cubicBezTo>
                  <a:pt x="11607" y="8893"/>
                  <a:pt x="11753" y="8874"/>
                  <a:pt x="11830" y="8874"/>
                </a:cubicBezTo>
                <a:close/>
                <a:moveTo>
                  <a:pt x="6877" y="8597"/>
                </a:moveTo>
                <a:cubicBezTo>
                  <a:pt x="6899" y="8597"/>
                  <a:pt x="6821" y="8691"/>
                  <a:pt x="6680" y="8785"/>
                </a:cubicBezTo>
                <a:lnTo>
                  <a:pt x="6680" y="8811"/>
                </a:lnTo>
                <a:cubicBezTo>
                  <a:pt x="6522" y="8916"/>
                  <a:pt x="6417" y="9048"/>
                  <a:pt x="6417" y="9048"/>
                </a:cubicBezTo>
                <a:cubicBezTo>
                  <a:pt x="6462" y="9115"/>
                  <a:pt x="6092" y="9276"/>
                  <a:pt x="5929" y="9276"/>
                </a:cubicBezTo>
                <a:cubicBezTo>
                  <a:pt x="5900" y="9276"/>
                  <a:pt x="5877" y="9270"/>
                  <a:pt x="5865" y="9258"/>
                </a:cubicBezTo>
                <a:cubicBezTo>
                  <a:pt x="5853" y="9250"/>
                  <a:pt x="5841" y="9246"/>
                  <a:pt x="5829" y="9246"/>
                </a:cubicBezTo>
                <a:cubicBezTo>
                  <a:pt x="5761" y="9246"/>
                  <a:pt x="5691" y="9361"/>
                  <a:pt x="5602" y="9495"/>
                </a:cubicBezTo>
                <a:cubicBezTo>
                  <a:pt x="5409" y="9795"/>
                  <a:pt x="5216" y="9938"/>
                  <a:pt x="5023" y="9938"/>
                </a:cubicBezTo>
                <a:cubicBezTo>
                  <a:pt x="4980" y="9938"/>
                  <a:pt x="4936" y="9930"/>
                  <a:pt x="4892" y="9916"/>
                </a:cubicBezTo>
                <a:cubicBezTo>
                  <a:pt x="4848" y="9905"/>
                  <a:pt x="4805" y="9898"/>
                  <a:pt x="4763" y="9898"/>
                </a:cubicBezTo>
                <a:cubicBezTo>
                  <a:pt x="4704" y="9898"/>
                  <a:pt x="4649" y="9911"/>
                  <a:pt x="4603" y="9942"/>
                </a:cubicBezTo>
                <a:cubicBezTo>
                  <a:pt x="4537" y="9985"/>
                  <a:pt x="4490" y="10005"/>
                  <a:pt x="4461" y="10005"/>
                </a:cubicBezTo>
                <a:cubicBezTo>
                  <a:pt x="4384" y="10005"/>
                  <a:pt x="4431" y="9870"/>
                  <a:pt x="4603" y="9679"/>
                </a:cubicBezTo>
                <a:cubicBezTo>
                  <a:pt x="4681" y="9574"/>
                  <a:pt x="4760" y="9495"/>
                  <a:pt x="4892" y="9442"/>
                </a:cubicBezTo>
                <a:cubicBezTo>
                  <a:pt x="4918" y="9442"/>
                  <a:pt x="4997" y="9548"/>
                  <a:pt x="5050" y="9679"/>
                </a:cubicBezTo>
                <a:cubicBezTo>
                  <a:pt x="5097" y="9774"/>
                  <a:pt x="5135" y="9821"/>
                  <a:pt x="5175" y="9821"/>
                </a:cubicBezTo>
                <a:cubicBezTo>
                  <a:pt x="5201" y="9821"/>
                  <a:pt x="5228" y="9800"/>
                  <a:pt x="5260" y="9758"/>
                </a:cubicBezTo>
                <a:cubicBezTo>
                  <a:pt x="5339" y="9679"/>
                  <a:pt x="5286" y="9626"/>
                  <a:pt x="5181" y="9626"/>
                </a:cubicBezTo>
                <a:cubicBezTo>
                  <a:pt x="4944" y="9626"/>
                  <a:pt x="5129" y="9442"/>
                  <a:pt x="5576" y="9232"/>
                </a:cubicBezTo>
                <a:cubicBezTo>
                  <a:pt x="5733" y="9153"/>
                  <a:pt x="5918" y="9048"/>
                  <a:pt x="6049" y="8916"/>
                </a:cubicBezTo>
                <a:cubicBezTo>
                  <a:pt x="6312" y="8759"/>
                  <a:pt x="6575" y="8653"/>
                  <a:pt x="6864" y="8601"/>
                </a:cubicBezTo>
                <a:cubicBezTo>
                  <a:pt x="6870" y="8598"/>
                  <a:pt x="6874" y="8597"/>
                  <a:pt x="6877" y="8597"/>
                </a:cubicBezTo>
                <a:close/>
                <a:moveTo>
                  <a:pt x="15491" y="10047"/>
                </a:moveTo>
                <a:cubicBezTo>
                  <a:pt x="15596" y="10074"/>
                  <a:pt x="15543" y="10231"/>
                  <a:pt x="15386" y="10284"/>
                </a:cubicBezTo>
                <a:lnTo>
                  <a:pt x="15386" y="10258"/>
                </a:lnTo>
                <a:cubicBezTo>
                  <a:pt x="15371" y="10262"/>
                  <a:pt x="15358" y="10265"/>
                  <a:pt x="15348" y="10265"/>
                </a:cubicBezTo>
                <a:cubicBezTo>
                  <a:pt x="15300" y="10265"/>
                  <a:pt x="15290" y="10222"/>
                  <a:pt x="15333" y="10179"/>
                </a:cubicBezTo>
                <a:cubicBezTo>
                  <a:pt x="15386" y="10100"/>
                  <a:pt x="15464" y="10047"/>
                  <a:pt x="15491" y="10047"/>
                </a:cubicBezTo>
                <a:close/>
                <a:moveTo>
                  <a:pt x="4077" y="10337"/>
                </a:moveTo>
                <a:cubicBezTo>
                  <a:pt x="4103" y="10337"/>
                  <a:pt x="4077" y="10415"/>
                  <a:pt x="4050" y="10494"/>
                </a:cubicBezTo>
                <a:lnTo>
                  <a:pt x="4050" y="10521"/>
                </a:lnTo>
                <a:cubicBezTo>
                  <a:pt x="4012" y="10598"/>
                  <a:pt x="3973" y="10646"/>
                  <a:pt x="3945" y="10646"/>
                </a:cubicBezTo>
                <a:cubicBezTo>
                  <a:pt x="3935" y="10646"/>
                  <a:pt x="3926" y="10640"/>
                  <a:pt x="3919" y="10626"/>
                </a:cubicBezTo>
                <a:cubicBezTo>
                  <a:pt x="3866" y="10600"/>
                  <a:pt x="3971" y="10337"/>
                  <a:pt x="4077" y="10337"/>
                </a:cubicBezTo>
                <a:close/>
                <a:moveTo>
                  <a:pt x="18016" y="10521"/>
                </a:moveTo>
                <a:cubicBezTo>
                  <a:pt x="18094" y="10521"/>
                  <a:pt x="18147" y="10547"/>
                  <a:pt x="18094" y="10600"/>
                </a:cubicBezTo>
                <a:lnTo>
                  <a:pt x="18094" y="10573"/>
                </a:lnTo>
                <a:cubicBezTo>
                  <a:pt x="18068" y="10626"/>
                  <a:pt x="17989" y="10652"/>
                  <a:pt x="17937" y="10652"/>
                </a:cubicBezTo>
                <a:cubicBezTo>
                  <a:pt x="17858" y="10652"/>
                  <a:pt x="17831" y="10626"/>
                  <a:pt x="17831" y="10600"/>
                </a:cubicBezTo>
                <a:cubicBezTo>
                  <a:pt x="17884" y="10573"/>
                  <a:pt x="17963" y="10547"/>
                  <a:pt x="18016" y="10521"/>
                </a:cubicBezTo>
                <a:close/>
                <a:moveTo>
                  <a:pt x="9810" y="10652"/>
                </a:moveTo>
                <a:cubicBezTo>
                  <a:pt x="9863" y="10652"/>
                  <a:pt x="9889" y="10678"/>
                  <a:pt x="9863" y="10731"/>
                </a:cubicBezTo>
                <a:cubicBezTo>
                  <a:pt x="9810" y="10784"/>
                  <a:pt x="9757" y="10810"/>
                  <a:pt x="9678" y="10810"/>
                </a:cubicBezTo>
                <a:cubicBezTo>
                  <a:pt x="9626" y="10810"/>
                  <a:pt x="9600" y="10757"/>
                  <a:pt x="9626" y="10731"/>
                </a:cubicBezTo>
                <a:cubicBezTo>
                  <a:pt x="9678" y="10678"/>
                  <a:pt x="9731" y="10652"/>
                  <a:pt x="9810" y="10652"/>
                </a:cubicBezTo>
                <a:close/>
                <a:moveTo>
                  <a:pt x="15634" y="11466"/>
                </a:moveTo>
                <a:cubicBezTo>
                  <a:pt x="15669" y="11466"/>
                  <a:pt x="15695" y="11502"/>
                  <a:pt x="15754" y="11546"/>
                </a:cubicBezTo>
                <a:cubicBezTo>
                  <a:pt x="15859" y="11652"/>
                  <a:pt x="15833" y="11704"/>
                  <a:pt x="15701" y="11730"/>
                </a:cubicBezTo>
                <a:cubicBezTo>
                  <a:pt x="15657" y="11741"/>
                  <a:pt x="15619" y="11747"/>
                  <a:pt x="15587" y="11747"/>
                </a:cubicBezTo>
                <a:cubicBezTo>
                  <a:pt x="15466" y="11747"/>
                  <a:pt x="15434" y="11671"/>
                  <a:pt x="15517" y="11546"/>
                </a:cubicBezTo>
                <a:cubicBezTo>
                  <a:pt x="15575" y="11488"/>
                  <a:pt x="15607" y="11466"/>
                  <a:pt x="15634" y="11466"/>
                </a:cubicBezTo>
                <a:close/>
                <a:moveTo>
                  <a:pt x="4197" y="13272"/>
                </a:moveTo>
                <a:cubicBezTo>
                  <a:pt x="4215" y="13272"/>
                  <a:pt x="4227" y="13275"/>
                  <a:pt x="4234" y="13282"/>
                </a:cubicBezTo>
                <a:cubicBezTo>
                  <a:pt x="4234" y="13282"/>
                  <a:pt x="4155" y="13335"/>
                  <a:pt x="4024" y="13361"/>
                </a:cubicBezTo>
                <a:cubicBezTo>
                  <a:pt x="3929" y="13385"/>
                  <a:pt x="3872" y="13398"/>
                  <a:pt x="3854" y="13398"/>
                </a:cubicBezTo>
                <a:cubicBezTo>
                  <a:pt x="3832" y="13398"/>
                  <a:pt x="3870" y="13378"/>
                  <a:pt x="3971" y="13335"/>
                </a:cubicBezTo>
                <a:cubicBezTo>
                  <a:pt x="4068" y="13296"/>
                  <a:pt x="4150" y="13272"/>
                  <a:pt x="4197" y="13272"/>
                </a:cubicBezTo>
                <a:close/>
                <a:moveTo>
                  <a:pt x="2827" y="13325"/>
                </a:moveTo>
                <a:cubicBezTo>
                  <a:pt x="2840" y="13325"/>
                  <a:pt x="2854" y="13328"/>
                  <a:pt x="2867" y="13335"/>
                </a:cubicBezTo>
                <a:cubicBezTo>
                  <a:pt x="2919" y="13361"/>
                  <a:pt x="2919" y="13440"/>
                  <a:pt x="2893" y="13466"/>
                </a:cubicBezTo>
                <a:cubicBezTo>
                  <a:pt x="2840" y="13519"/>
                  <a:pt x="2788" y="13545"/>
                  <a:pt x="2709" y="13545"/>
                </a:cubicBezTo>
                <a:cubicBezTo>
                  <a:pt x="2656" y="13545"/>
                  <a:pt x="2656" y="13493"/>
                  <a:pt x="2709" y="13414"/>
                </a:cubicBezTo>
                <a:cubicBezTo>
                  <a:pt x="2748" y="13354"/>
                  <a:pt x="2788" y="13325"/>
                  <a:pt x="2827" y="13325"/>
                </a:cubicBezTo>
                <a:close/>
                <a:moveTo>
                  <a:pt x="8863" y="10547"/>
                </a:moveTo>
                <a:cubicBezTo>
                  <a:pt x="9100" y="10600"/>
                  <a:pt x="8811" y="10968"/>
                  <a:pt x="8521" y="11020"/>
                </a:cubicBezTo>
                <a:lnTo>
                  <a:pt x="8548" y="11020"/>
                </a:lnTo>
                <a:cubicBezTo>
                  <a:pt x="8390" y="11073"/>
                  <a:pt x="8258" y="11152"/>
                  <a:pt x="8179" y="11257"/>
                </a:cubicBezTo>
                <a:cubicBezTo>
                  <a:pt x="7995" y="11510"/>
                  <a:pt x="7390" y="11943"/>
                  <a:pt x="7240" y="11943"/>
                </a:cubicBezTo>
                <a:cubicBezTo>
                  <a:pt x="7218" y="11943"/>
                  <a:pt x="7206" y="11934"/>
                  <a:pt x="7206" y="11915"/>
                </a:cubicBezTo>
                <a:cubicBezTo>
                  <a:pt x="7206" y="11883"/>
                  <a:pt x="7194" y="11869"/>
                  <a:pt x="7171" y="11869"/>
                </a:cubicBezTo>
                <a:cubicBezTo>
                  <a:pt x="7136" y="11869"/>
                  <a:pt x="7075" y="11903"/>
                  <a:pt x="6996" y="11967"/>
                </a:cubicBezTo>
                <a:cubicBezTo>
                  <a:pt x="6864" y="12099"/>
                  <a:pt x="6654" y="12256"/>
                  <a:pt x="6444" y="12388"/>
                </a:cubicBezTo>
                <a:cubicBezTo>
                  <a:pt x="6312" y="12467"/>
                  <a:pt x="6154" y="12598"/>
                  <a:pt x="6049" y="12704"/>
                </a:cubicBezTo>
                <a:cubicBezTo>
                  <a:pt x="5996" y="12756"/>
                  <a:pt x="5918" y="12782"/>
                  <a:pt x="5839" y="12782"/>
                </a:cubicBezTo>
                <a:cubicBezTo>
                  <a:pt x="5829" y="12778"/>
                  <a:pt x="5818" y="12775"/>
                  <a:pt x="5808" y="12775"/>
                </a:cubicBezTo>
                <a:cubicBezTo>
                  <a:pt x="5759" y="12775"/>
                  <a:pt x="5702" y="12818"/>
                  <a:pt x="5681" y="12861"/>
                </a:cubicBezTo>
                <a:cubicBezTo>
                  <a:pt x="5647" y="12912"/>
                  <a:pt x="5602" y="12941"/>
                  <a:pt x="5532" y="12941"/>
                </a:cubicBezTo>
                <a:cubicBezTo>
                  <a:pt x="5493" y="12941"/>
                  <a:pt x="5447" y="12933"/>
                  <a:pt x="5392" y="12914"/>
                </a:cubicBezTo>
                <a:cubicBezTo>
                  <a:pt x="5297" y="12892"/>
                  <a:pt x="5227" y="12882"/>
                  <a:pt x="5181" y="12882"/>
                </a:cubicBezTo>
                <a:cubicBezTo>
                  <a:pt x="5059" y="12882"/>
                  <a:pt x="5103" y="12950"/>
                  <a:pt x="5313" y="13045"/>
                </a:cubicBezTo>
                <a:lnTo>
                  <a:pt x="5523" y="13177"/>
                </a:lnTo>
                <a:lnTo>
                  <a:pt x="5234" y="13177"/>
                </a:lnTo>
                <a:cubicBezTo>
                  <a:pt x="4997" y="13177"/>
                  <a:pt x="4787" y="13282"/>
                  <a:pt x="4629" y="13440"/>
                </a:cubicBezTo>
                <a:cubicBezTo>
                  <a:pt x="4411" y="13631"/>
                  <a:pt x="4235" y="13730"/>
                  <a:pt x="4160" y="13730"/>
                </a:cubicBezTo>
                <a:cubicBezTo>
                  <a:pt x="4091" y="13730"/>
                  <a:pt x="4108" y="13644"/>
                  <a:pt x="4261" y="13466"/>
                </a:cubicBezTo>
                <a:cubicBezTo>
                  <a:pt x="4392" y="13335"/>
                  <a:pt x="4471" y="13177"/>
                  <a:pt x="4497" y="12993"/>
                </a:cubicBezTo>
                <a:cubicBezTo>
                  <a:pt x="4445" y="12835"/>
                  <a:pt x="4471" y="12809"/>
                  <a:pt x="4918" y="12704"/>
                </a:cubicBezTo>
                <a:cubicBezTo>
                  <a:pt x="5076" y="12677"/>
                  <a:pt x="5207" y="12598"/>
                  <a:pt x="5339" y="12467"/>
                </a:cubicBezTo>
                <a:cubicBezTo>
                  <a:pt x="5392" y="12388"/>
                  <a:pt x="5497" y="12335"/>
                  <a:pt x="5602" y="12335"/>
                </a:cubicBezTo>
                <a:cubicBezTo>
                  <a:pt x="5725" y="12353"/>
                  <a:pt x="5827" y="12362"/>
                  <a:pt x="5910" y="12362"/>
                </a:cubicBezTo>
                <a:cubicBezTo>
                  <a:pt x="6075" y="12362"/>
                  <a:pt x="6163" y="12327"/>
                  <a:pt x="6181" y="12256"/>
                </a:cubicBezTo>
                <a:cubicBezTo>
                  <a:pt x="6207" y="12151"/>
                  <a:pt x="6365" y="12099"/>
                  <a:pt x="6601" y="12020"/>
                </a:cubicBezTo>
                <a:cubicBezTo>
                  <a:pt x="6759" y="11967"/>
                  <a:pt x="6917" y="11888"/>
                  <a:pt x="7075" y="11783"/>
                </a:cubicBezTo>
                <a:cubicBezTo>
                  <a:pt x="7127" y="11704"/>
                  <a:pt x="7206" y="11652"/>
                  <a:pt x="7311" y="11652"/>
                </a:cubicBezTo>
                <a:cubicBezTo>
                  <a:pt x="7522" y="11652"/>
                  <a:pt x="7706" y="11389"/>
                  <a:pt x="7574" y="11283"/>
                </a:cubicBezTo>
                <a:cubicBezTo>
                  <a:pt x="7443" y="11152"/>
                  <a:pt x="7496" y="11152"/>
                  <a:pt x="7706" y="11126"/>
                </a:cubicBezTo>
                <a:cubicBezTo>
                  <a:pt x="7837" y="11099"/>
                  <a:pt x="7969" y="11020"/>
                  <a:pt x="7995" y="10968"/>
                </a:cubicBezTo>
                <a:cubicBezTo>
                  <a:pt x="7995" y="10895"/>
                  <a:pt x="8332" y="10754"/>
                  <a:pt x="8508" y="10754"/>
                </a:cubicBezTo>
                <a:cubicBezTo>
                  <a:pt x="8522" y="10754"/>
                  <a:pt x="8536" y="10755"/>
                  <a:pt x="8548" y="10757"/>
                </a:cubicBezTo>
                <a:cubicBezTo>
                  <a:pt x="8574" y="10757"/>
                  <a:pt x="8626" y="10731"/>
                  <a:pt x="8653" y="10652"/>
                </a:cubicBezTo>
                <a:cubicBezTo>
                  <a:pt x="8679" y="10600"/>
                  <a:pt x="8758" y="10547"/>
                  <a:pt x="8863" y="10547"/>
                </a:cubicBezTo>
                <a:close/>
                <a:moveTo>
                  <a:pt x="14334" y="13466"/>
                </a:moveTo>
                <a:cubicBezTo>
                  <a:pt x="14465" y="13493"/>
                  <a:pt x="14518" y="13545"/>
                  <a:pt x="14491" y="13571"/>
                </a:cubicBezTo>
                <a:cubicBezTo>
                  <a:pt x="14439" y="13624"/>
                  <a:pt x="14465" y="13650"/>
                  <a:pt x="14518" y="13650"/>
                </a:cubicBezTo>
                <a:cubicBezTo>
                  <a:pt x="14526" y="13648"/>
                  <a:pt x="14533" y="13646"/>
                  <a:pt x="14539" y="13646"/>
                </a:cubicBezTo>
                <a:cubicBezTo>
                  <a:pt x="14590" y="13646"/>
                  <a:pt x="14559" y="13745"/>
                  <a:pt x="14465" y="13887"/>
                </a:cubicBezTo>
                <a:lnTo>
                  <a:pt x="14465" y="13861"/>
                </a:lnTo>
                <a:cubicBezTo>
                  <a:pt x="14375" y="13996"/>
                  <a:pt x="14327" y="14054"/>
                  <a:pt x="14299" y="14054"/>
                </a:cubicBezTo>
                <a:cubicBezTo>
                  <a:pt x="14277" y="14054"/>
                  <a:pt x="14266" y="14022"/>
                  <a:pt x="14255" y="13966"/>
                </a:cubicBezTo>
                <a:cubicBezTo>
                  <a:pt x="14255" y="13887"/>
                  <a:pt x="14176" y="13808"/>
                  <a:pt x="14123" y="13808"/>
                </a:cubicBezTo>
                <a:cubicBezTo>
                  <a:pt x="14044" y="13808"/>
                  <a:pt x="13992" y="13650"/>
                  <a:pt x="14071" y="13519"/>
                </a:cubicBezTo>
                <a:cubicBezTo>
                  <a:pt x="14097" y="13493"/>
                  <a:pt x="14202" y="13466"/>
                  <a:pt x="14334" y="13466"/>
                </a:cubicBezTo>
                <a:close/>
                <a:moveTo>
                  <a:pt x="9262" y="13906"/>
                </a:moveTo>
                <a:cubicBezTo>
                  <a:pt x="9272" y="13906"/>
                  <a:pt x="9279" y="13908"/>
                  <a:pt x="9284" y="13913"/>
                </a:cubicBezTo>
                <a:cubicBezTo>
                  <a:pt x="9308" y="13962"/>
                  <a:pt x="9175" y="14100"/>
                  <a:pt x="9031" y="14100"/>
                </a:cubicBezTo>
                <a:cubicBezTo>
                  <a:pt x="9019" y="14100"/>
                  <a:pt x="9007" y="14099"/>
                  <a:pt x="8995" y="14097"/>
                </a:cubicBezTo>
                <a:lnTo>
                  <a:pt x="8995" y="14124"/>
                </a:lnTo>
                <a:cubicBezTo>
                  <a:pt x="8942" y="14124"/>
                  <a:pt x="8968" y="14045"/>
                  <a:pt x="9074" y="13992"/>
                </a:cubicBezTo>
                <a:cubicBezTo>
                  <a:pt x="9138" y="13949"/>
                  <a:pt x="9220" y="13906"/>
                  <a:pt x="9262" y="13906"/>
                </a:cubicBezTo>
                <a:close/>
                <a:moveTo>
                  <a:pt x="3757" y="13844"/>
                </a:moveTo>
                <a:cubicBezTo>
                  <a:pt x="3867" y="13844"/>
                  <a:pt x="3943" y="13877"/>
                  <a:pt x="3892" y="13940"/>
                </a:cubicBezTo>
                <a:lnTo>
                  <a:pt x="3919" y="13940"/>
                </a:lnTo>
                <a:cubicBezTo>
                  <a:pt x="3840" y="13992"/>
                  <a:pt x="3735" y="14045"/>
                  <a:pt x="3629" y="14071"/>
                </a:cubicBezTo>
                <a:cubicBezTo>
                  <a:pt x="3498" y="14097"/>
                  <a:pt x="3366" y="14124"/>
                  <a:pt x="3261" y="14203"/>
                </a:cubicBezTo>
                <a:cubicBezTo>
                  <a:pt x="3220" y="14226"/>
                  <a:pt x="3192" y="14236"/>
                  <a:pt x="3176" y="14236"/>
                </a:cubicBezTo>
                <a:cubicBezTo>
                  <a:pt x="3120" y="14236"/>
                  <a:pt x="3209" y="14109"/>
                  <a:pt x="3393" y="13966"/>
                </a:cubicBezTo>
                <a:cubicBezTo>
                  <a:pt x="3475" y="13883"/>
                  <a:pt x="3637" y="13844"/>
                  <a:pt x="3757" y="13844"/>
                </a:cubicBezTo>
                <a:close/>
                <a:moveTo>
                  <a:pt x="6416" y="13798"/>
                </a:moveTo>
                <a:cubicBezTo>
                  <a:pt x="6433" y="13798"/>
                  <a:pt x="6455" y="13817"/>
                  <a:pt x="6470" y="13861"/>
                </a:cubicBezTo>
                <a:lnTo>
                  <a:pt x="6496" y="13861"/>
                </a:lnTo>
                <a:cubicBezTo>
                  <a:pt x="6601" y="13940"/>
                  <a:pt x="6759" y="13992"/>
                  <a:pt x="6917" y="13992"/>
                </a:cubicBezTo>
                <a:cubicBezTo>
                  <a:pt x="7101" y="13992"/>
                  <a:pt x="7233" y="14045"/>
                  <a:pt x="7206" y="14097"/>
                </a:cubicBezTo>
                <a:cubicBezTo>
                  <a:pt x="7148" y="14136"/>
                  <a:pt x="7077" y="14160"/>
                  <a:pt x="7001" y="14160"/>
                </a:cubicBezTo>
                <a:cubicBezTo>
                  <a:pt x="6973" y="14160"/>
                  <a:pt x="6945" y="14157"/>
                  <a:pt x="6917" y="14150"/>
                </a:cubicBezTo>
                <a:cubicBezTo>
                  <a:pt x="6733" y="14150"/>
                  <a:pt x="6680" y="14176"/>
                  <a:pt x="6628" y="14308"/>
                </a:cubicBezTo>
                <a:cubicBezTo>
                  <a:pt x="6601" y="14413"/>
                  <a:pt x="6522" y="14466"/>
                  <a:pt x="6417" y="14466"/>
                </a:cubicBezTo>
                <a:cubicBezTo>
                  <a:pt x="6286" y="14492"/>
                  <a:pt x="6181" y="14545"/>
                  <a:pt x="6075" y="14623"/>
                </a:cubicBezTo>
                <a:cubicBezTo>
                  <a:pt x="5995" y="14704"/>
                  <a:pt x="5915" y="14738"/>
                  <a:pt x="5858" y="14738"/>
                </a:cubicBezTo>
                <a:cubicBezTo>
                  <a:pt x="5840" y="14738"/>
                  <a:pt x="5825" y="14735"/>
                  <a:pt x="5812" y="14729"/>
                </a:cubicBezTo>
                <a:cubicBezTo>
                  <a:pt x="5808" y="14724"/>
                  <a:pt x="5803" y="14722"/>
                  <a:pt x="5796" y="14722"/>
                </a:cubicBezTo>
                <a:cubicBezTo>
                  <a:pt x="5761" y="14722"/>
                  <a:pt x="5695" y="14784"/>
                  <a:pt x="5628" y="14939"/>
                </a:cubicBezTo>
                <a:cubicBezTo>
                  <a:pt x="5559" y="15100"/>
                  <a:pt x="5490" y="15181"/>
                  <a:pt x="5456" y="15181"/>
                </a:cubicBezTo>
                <a:cubicBezTo>
                  <a:pt x="5452" y="15181"/>
                  <a:pt x="5447" y="15179"/>
                  <a:pt x="5444" y="15176"/>
                </a:cubicBezTo>
                <a:cubicBezTo>
                  <a:pt x="5313" y="15176"/>
                  <a:pt x="5181" y="15202"/>
                  <a:pt x="5076" y="15228"/>
                </a:cubicBezTo>
                <a:cubicBezTo>
                  <a:pt x="4972" y="15260"/>
                  <a:pt x="4905" y="15278"/>
                  <a:pt x="4868" y="15278"/>
                </a:cubicBezTo>
                <a:cubicBezTo>
                  <a:pt x="4813" y="15278"/>
                  <a:pt x="4828" y="15234"/>
                  <a:pt x="4892" y="15123"/>
                </a:cubicBezTo>
                <a:cubicBezTo>
                  <a:pt x="4997" y="14992"/>
                  <a:pt x="5129" y="14913"/>
                  <a:pt x="5260" y="14834"/>
                </a:cubicBezTo>
                <a:cubicBezTo>
                  <a:pt x="5470" y="14729"/>
                  <a:pt x="5681" y="14623"/>
                  <a:pt x="5865" y="14466"/>
                </a:cubicBezTo>
                <a:cubicBezTo>
                  <a:pt x="5996" y="14360"/>
                  <a:pt x="6154" y="14255"/>
                  <a:pt x="6338" y="14203"/>
                </a:cubicBezTo>
                <a:cubicBezTo>
                  <a:pt x="6417" y="14203"/>
                  <a:pt x="6417" y="14150"/>
                  <a:pt x="6391" y="14071"/>
                </a:cubicBezTo>
                <a:cubicBezTo>
                  <a:pt x="6338" y="13992"/>
                  <a:pt x="6338" y="13913"/>
                  <a:pt x="6391" y="13834"/>
                </a:cubicBezTo>
                <a:cubicBezTo>
                  <a:pt x="6391" y="13811"/>
                  <a:pt x="6402" y="13798"/>
                  <a:pt x="6416" y="13798"/>
                </a:cubicBezTo>
                <a:close/>
                <a:moveTo>
                  <a:pt x="5707" y="15202"/>
                </a:moveTo>
                <a:cubicBezTo>
                  <a:pt x="5760" y="15202"/>
                  <a:pt x="5786" y="15281"/>
                  <a:pt x="5733" y="15307"/>
                </a:cubicBezTo>
                <a:lnTo>
                  <a:pt x="5760" y="15307"/>
                </a:lnTo>
                <a:cubicBezTo>
                  <a:pt x="5741" y="15326"/>
                  <a:pt x="5696" y="15344"/>
                  <a:pt x="5662" y="15344"/>
                </a:cubicBezTo>
                <a:cubicBezTo>
                  <a:pt x="5648" y="15344"/>
                  <a:pt x="5636" y="15341"/>
                  <a:pt x="5628" y="15334"/>
                </a:cubicBezTo>
                <a:cubicBezTo>
                  <a:pt x="5576" y="15307"/>
                  <a:pt x="5549" y="15255"/>
                  <a:pt x="5576" y="15228"/>
                </a:cubicBezTo>
                <a:cubicBezTo>
                  <a:pt x="5628" y="15202"/>
                  <a:pt x="5655" y="15202"/>
                  <a:pt x="5707" y="15202"/>
                </a:cubicBezTo>
                <a:close/>
                <a:moveTo>
                  <a:pt x="14347" y="16129"/>
                </a:moveTo>
                <a:cubicBezTo>
                  <a:pt x="14386" y="16129"/>
                  <a:pt x="14426" y="16136"/>
                  <a:pt x="14465" y="16149"/>
                </a:cubicBezTo>
                <a:cubicBezTo>
                  <a:pt x="14504" y="16208"/>
                  <a:pt x="14485" y="16238"/>
                  <a:pt x="14428" y="16238"/>
                </a:cubicBezTo>
                <a:cubicBezTo>
                  <a:pt x="14409" y="16238"/>
                  <a:pt x="14386" y="16234"/>
                  <a:pt x="14360" y="16228"/>
                </a:cubicBezTo>
                <a:cubicBezTo>
                  <a:pt x="14228" y="16228"/>
                  <a:pt x="14176" y="16201"/>
                  <a:pt x="14228" y="16149"/>
                </a:cubicBezTo>
                <a:cubicBezTo>
                  <a:pt x="14268" y="16136"/>
                  <a:pt x="14307" y="16129"/>
                  <a:pt x="14347" y="16129"/>
                </a:cubicBezTo>
                <a:close/>
                <a:moveTo>
                  <a:pt x="10467" y="1"/>
                </a:moveTo>
                <a:cubicBezTo>
                  <a:pt x="7858" y="319"/>
                  <a:pt x="5188" y="382"/>
                  <a:pt x="2537" y="382"/>
                </a:cubicBezTo>
                <a:cubicBezTo>
                  <a:pt x="1689" y="382"/>
                  <a:pt x="842" y="375"/>
                  <a:pt x="0" y="369"/>
                </a:cubicBezTo>
                <a:lnTo>
                  <a:pt x="0" y="369"/>
                </a:lnTo>
                <a:cubicBezTo>
                  <a:pt x="53" y="2525"/>
                  <a:pt x="79" y="4656"/>
                  <a:pt x="105" y="6812"/>
                </a:cubicBezTo>
                <a:cubicBezTo>
                  <a:pt x="132" y="6812"/>
                  <a:pt x="158" y="6786"/>
                  <a:pt x="158" y="6786"/>
                </a:cubicBezTo>
                <a:cubicBezTo>
                  <a:pt x="237" y="6786"/>
                  <a:pt x="263" y="6839"/>
                  <a:pt x="210" y="6891"/>
                </a:cubicBezTo>
                <a:cubicBezTo>
                  <a:pt x="184" y="6918"/>
                  <a:pt x="158" y="6944"/>
                  <a:pt x="105" y="6944"/>
                </a:cubicBezTo>
                <a:cubicBezTo>
                  <a:pt x="105" y="7733"/>
                  <a:pt x="105" y="8496"/>
                  <a:pt x="132" y="9258"/>
                </a:cubicBezTo>
                <a:lnTo>
                  <a:pt x="184" y="9258"/>
                </a:lnTo>
                <a:cubicBezTo>
                  <a:pt x="200" y="9266"/>
                  <a:pt x="217" y="9269"/>
                  <a:pt x="235" y="9269"/>
                </a:cubicBezTo>
                <a:cubicBezTo>
                  <a:pt x="278" y="9269"/>
                  <a:pt x="323" y="9251"/>
                  <a:pt x="342" y="9232"/>
                </a:cubicBezTo>
                <a:cubicBezTo>
                  <a:pt x="411" y="9139"/>
                  <a:pt x="867" y="8986"/>
                  <a:pt x="1012" y="8986"/>
                </a:cubicBezTo>
                <a:cubicBezTo>
                  <a:pt x="1032" y="8986"/>
                  <a:pt x="1046" y="8989"/>
                  <a:pt x="1052" y="8995"/>
                </a:cubicBezTo>
                <a:cubicBezTo>
                  <a:pt x="921" y="9153"/>
                  <a:pt x="736" y="9285"/>
                  <a:pt x="526" y="9390"/>
                </a:cubicBezTo>
                <a:cubicBezTo>
                  <a:pt x="395" y="9442"/>
                  <a:pt x="237" y="9548"/>
                  <a:pt x="132" y="9653"/>
                </a:cubicBezTo>
                <a:cubicBezTo>
                  <a:pt x="184" y="9653"/>
                  <a:pt x="237" y="9626"/>
                  <a:pt x="289" y="9600"/>
                </a:cubicBezTo>
                <a:cubicBezTo>
                  <a:pt x="421" y="9574"/>
                  <a:pt x="552" y="9521"/>
                  <a:pt x="658" y="9442"/>
                </a:cubicBezTo>
                <a:cubicBezTo>
                  <a:pt x="710" y="9363"/>
                  <a:pt x="789" y="9311"/>
                  <a:pt x="894" y="9285"/>
                </a:cubicBezTo>
                <a:cubicBezTo>
                  <a:pt x="1368" y="9048"/>
                  <a:pt x="1815" y="8785"/>
                  <a:pt x="2236" y="8469"/>
                </a:cubicBezTo>
                <a:cubicBezTo>
                  <a:pt x="2341" y="8338"/>
                  <a:pt x="2499" y="8259"/>
                  <a:pt x="2630" y="8233"/>
                </a:cubicBezTo>
                <a:cubicBezTo>
                  <a:pt x="2788" y="8206"/>
                  <a:pt x="2919" y="8154"/>
                  <a:pt x="3025" y="8075"/>
                </a:cubicBezTo>
                <a:cubicBezTo>
                  <a:pt x="3232" y="7954"/>
                  <a:pt x="3463" y="7878"/>
                  <a:pt x="3604" y="7878"/>
                </a:cubicBezTo>
                <a:cubicBezTo>
                  <a:pt x="3677" y="7878"/>
                  <a:pt x="3726" y="7898"/>
                  <a:pt x="3735" y="7943"/>
                </a:cubicBezTo>
                <a:cubicBezTo>
                  <a:pt x="3735" y="7980"/>
                  <a:pt x="3746" y="7999"/>
                  <a:pt x="3766" y="7999"/>
                </a:cubicBezTo>
                <a:cubicBezTo>
                  <a:pt x="3789" y="7999"/>
                  <a:pt x="3824" y="7973"/>
                  <a:pt x="3866" y="7917"/>
                </a:cubicBezTo>
                <a:cubicBezTo>
                  <a:pt x="3892" y="7838"/>
                  <a:pt x="3971" y="7785"/>
                  <a:pt x="4077" y="7759"/>
                </a:cubicBezTo>
                <a:cubicBezTo>
                  <a:pt x="4208" y="7707"/>
                  <a:pt x="4340" y="7601"/>
                  <a:pt x="4445" y="7496"/>
                </a:cubicBezTo>
                <a:cubicBezTo>
                  <a:pt x="4708" y="7233"/>
                  <a:pt x="5155" y="6970"/>
                  <a:pt x="6654" y="6313"/>
                </a:cubicBezTo>
                <a:cubicBezTo>
                  <a:pt x="6852" y="6223"/>
                  <a:pt x="6914" y="6182"/>
                  <a:pt x="6875" y="6182"/>
                </a:cubicBezTo>
                <a:cubicBezTo>
                  <a:pt x="6857" y="6182"/>
                  <a:pt x="6817" y="6191"/>
                  <a:pt x="6759" y="6207"/>
                </a:cubicBezTo>
                <a:cubicBezTo>
                  <a:pt x="6724" y="6214"/>
                  <a:pt x="6694" y="6218"/>
                  <a:pt x="6670" y="6218"/>
                </a:cubicBezTo>
                <a:cubicBezTo>
                  <a:pt x="6605" y="6218"/>
                  <a:pt x="6582" y="6193"/>
                  <a:pt x="6601" y="6155"/>
                </a:cubicBezTo>
                <a:cubicBezTo>
                  <a:pt x="6654" y="6102"/>
                  <a:pt x="6733" y="6076"/>
                  <a:pt x="6838" y="6076"/>
                </a:cubicBezTo>
                <a:cubicBezTo>
                  <a:pt x="6996" y="6050"/>
                  <a:pt x="7154" y="6023"/>
                  <a:pt x="7285" y="5971"/>
                </a:cubicBezTo>
                <a:cubicBezTo>
                  <a:pt x="7469" y="5892"/>
                  <a:pt x="7837" y="5760"/>
                  <a:pt x="8127" y="5655"/>
                </a:cubicBezTo>
                <a:cubicBezTo>
                  <a:pt x="8495" y="5524"/>
                  <a:pt x="8679" y="5418"/>
                  <a:pt x="8732" y="5313"/>
                </a:cubicBezTo>
                <a:cubicBezTo>
                  <a:pt x="8758" y="5234"/>
                  <a:pt x="8863" y="5182"/>
                  <a:pt x="8942" y="5182"/>
                </a:cubicBezTo>
                <a:cubicBezTo>
                  <a:pt x="9047" y="5182"/>
                  <a:pt x="9074" y="5261"/>
                  <a:pt x="9021" y="5313"/>
                </a:cubicBezTo>
                <a:cubicBezTo>
                  <a:pt x="8995" y="5353"/>
                  <a:pt x="8995" y="5379"/>
                  <a:pt x="9024" y="5379"/>
                </a:cubicBezTo>
                <a:cubicBezTo>
                  <a:pt x="9054" y="5379"/>
                  <a:pt x="9113" y="5353"/>
                  <a:pt x="9205" y="5287"/>
                </a:cubicBezTo>
                <a:cubicBezTo>
                  <a:pt x="9310" y="5208"/>
                  <a:pt x="9415" y="5155"/>
                  <a:pt x="9547" y="5129"/>
                </a:cubicBezTo>
                <a:cubicBezTo>
                  <a:pt x="9757" y="5077"/>
                  <a:pt x="9941" y="4998"/>
                  <a:pt x="10126" y="4892"/>
                </a:cubicBezTo>
                <a:lnTo>
                  <a:pt x="10625" y="4656"/>
                </a:lnTo>
                <a:lnTo>
                  <a:pt x="10625" y="4656"/>
                </a:lnTo>
                <a:lnTo>
                  <a:pt x="10546" y="4866"/>
                </a:lnTo>
                <a:cubicBezTo>
                  <a:pt x="10441" y="4998"/>
                  <a:pt x="10310" y="5129"/>
                  <a:pt x="10178" y="5234"/>
                </a:cubicBezTo>
                <a:cubicBezTo>
                  <a:pt x="10020" y="5340"/>
                  <a:pt x="9915" y="5418"/>
                  <a:pt x="9915" y="5445"/>
                </a:cubicBezTo>
                <a:cubicBezTo>
                  <a:pt x="10126" y="5366"/>
                  <a:pt x="10310" y="5261"/>
                  <a:pt x="10467" y="5129"/>
                </a:cubicBezTo>
                <a:cubicBezTo>
                  <a:pt x="10652" y="4971"/>
                  <a:pt x="10862" y="4866"/>
                  <a:pt x="11099" y="4814"/>
                </a:cubicBezTo>
                <a:cubicBezTo>
                  <a:pt x="11120" y="4824"/>
                  <a:pt x="11147" y="4831"/>
                  <a:pt x="11176" y="4831"/>
                </a:cubicBezTo>
                <a:cubicBezTo>
                  <a:pt x="11217" y="4831"/>
                  <a:pt x="11263" y="4818"/>
                  <a:pt x="11309" y="4787"/>
                </a:cubicBezTo>
                <a:cubicBezTo>
                  <a:pt x="11388" y="4735"/>
                  <a:pt x="11362" y="4708"/>
                  <a:pt x="11256" y="4708"/>
                </a:cubicBezTo>
                <a:cubicBezTo>
                  <a:pt x="11151" y="4682"/>
                  <a:pt x="11151" y="4603"/>
                  <a:pt x="11204" y="4524"/>
                </a:cubicBezTo>
                <a:cubicBezTo>
                  <a:pt x="11308" y="4403"/>
                  <a:pt x="11457" y="4327"/>
                  <a:pt x="11540" y="4327"/>
                </a:cubicBezTo>
                <a:cubicBezTo>
                  <a:pt x="11583" y="4327"/>
                  <a:pt x="11607" y="4348"/>
                  <a:pt x="11598" y="4393"/>
                </a:cubicBezTo>
                <a:cubicBezTo>
                  <a:pt x="11586" y="4429"/>
                  <a:pt x="11585" y="4449"/>
                  <a:pt x="11596" y="4449"/>
                </a:cubicBezTo>
                <a:cubicBezTo>
                  <a:pt x="11608" y="4449"/>
                  <a:pt x="11635" y="4423"/>
                  <a:pt x="11677" y="4366"/>
                </a:cubicBezTo>
                <a:cubicBezTo>
                  <a:pt x="11756" y="4307"/>
                  <a:pt x="11850" y="4278"/>
                  <a:pt x="11947" y="4278"/>
                </a:cubicBezTo>
                <a:cubicBezTo>
                  <a:pt x="11980" y="4278"/>
                  <a:pt x="12013" y="4281"/>
                  <a:pt x="12045" y="4288"/>
                </a:cubicBezTo>
                <a:cubicBezTo>
                  <a:pt x="12065" y="4291"/>
                  <a:pt x="12086" y="4292"/>
                  <a:pt x="12107" y="4292"/>
                </a:cubicBezTo>
                <a:cubicBezTo>
                  <a:pt x="12248" y="4292"/>
                  <a:pt x="12397" y="4215"/>
                  <a:pt x="12466" y="4077"/>
                </a:cubicBezTo>
                <a:cubicBezTo>
                  <a:pt x="12549" y="3953"/>
                  <a:pt x="12615" y="3910"/>
                  <a:pt x="12691" y="3910"/>
                </a:cubicBezTo>
                <a:cubicBezTo>
                  <a:pt x="12711" y="3910"/>
                  <a:pt x="12733" y="3914"/>
                  <a:pt x="12756" y="3919"/>
                </a:cubicBezTo>
                <a:cubicBezTo>
                  <a:pt x="12777" y="3930"/>
                  <a:pt x="12804" y="3937"/>
                  <a:pt x="12831" y="3937"/>
                </a:cubicBezTo>
                <a:cubicBezTo>
                  <a:pt x="12869" y="3937"/>
                  <a:pt x="12909" y="3924"/>
                  <a:pt x="12940" y="3893"/>
                </a:cubicBezTo>
                <a:cubicBezTo>
                  <a:pt x="12970" y="3862"/>
                  <a:pt x="13010" y="3849"/>
                  <a:pt x="13054" y="3849"/>
                </a:cubicBezTo>
                <a:cubicBezTo>
                  <a:pt x="13085" y="3849"/>
                  <a:pt x="13117" y="3856"/>
                  <a:pt x="13150" y="3867"/>
                </a:cubicBezTo>
                <a:cubicBezTo>
                  <a:pt x="13166" y="3877"/>
                  <a:pt x="13184" y="3882"/>
                  <a:pt x="13204" y="3882"/>
                </a:cubicBezTo>
                <a:cubicBezTo>
                  <a:pt x="13286" y="3882"/>
                  <a:pt x="13408" y="3798"/>
                  <a:pt x="13597" y="3630"/>
                </a:cubicBezTo>
                <a:cubicBezTo>
                  <a:pt x="13765" y="3481"/>
                  <a:pt x="13853" y="3411"/>
                  <a:pt x="13909" y="3411"/>
                </a:cubicBezTo>
                <a:cubicBezTo>
                  <a:pt x="13932" y="3411"/>
                  <a:pt x="13950" y="3423"/>
                  <a:pt x="13965" y="3446"/>
                </a:cubicBezTo>
                <a:cubicBezTo>
                  <a:pt x="13978" y="3459"/>
                  <a:pt x="13996" y="3465"/>
                  <a:pt x="14019" y="3465"/>
                </a:cubicBezTo>
                <a:cubicBezTo>
                  <a:pt x="14094" y="3465"/>
                  <a:pt x="14232" y="3401"/>
                  <a:pt x="14491" y="3262"/>
                </a:cubicBezTo>
                <a:cubicBezTo>
                  <a:pt x="14864" y="3042"/>
                  <a:pt x="14996" y="2963"/>
                  <a:pt x="15072" y="2963"/>
                </a:cubicBezTo>
                <a:cubicBezTo>
                  <a:pt x="15113" y="2963"/>
                  <a:pt x="15138" y="2988"/>
                  <a:pt x="15175" y="3025"/>
                </a:cubicBezTo>
                <a:cubicBezTo>
                  <a:pt x="15221" y="3071"/>
                  <a:pt x="15262" y="3092"/>
                  <a:pt x="15318" y="3092"/>
                </a:cubicBezTo>
                <a:cubicBezTo>
                  <a:pt x="15390" y="3092"/>
                  <a:pt x="15486" y="3058"/>
                  <a:pt x="15649" y="2999"/>
                </a:cubicBezTo>
                <a:cubicBezTo>
                  <a:pt x="15859" y="2920"/>
                  <a:pt x="16017" y="2867"/>
                  <a:pt x="15990" y="2841"/>
                </a:cubicBezTo>
                <a:cubicBezTo>
                  <a:pt x="15938" y="2841"/>
                  <a:pt x="16017" y="2788"/>
                  <a:pt x="16175" y="2736"/>
                </a:cubicBezTo>
                <a:cubicBezTo>
                  <a:pt x="16280" y="2683"/>
                  <a:pt x="16411" y="2657"/>
                  <a:pt x="16543" y="2657"/>
                </a:cubicBezTo>
                <a:cubicBezTo>
                  <a:pt x="16701" y="2604"/>
                  <a:pt x="16858" y="2525"/>
                  <a:pt x="16990" y="2447"/>
                </a:cubicBezTo>
                <a:cubicBezTo>
                  <a:pt x="17095" y="2341"/>
                  <a:pt x="17253" y="2262"/>
                  <a:pt x="17384" y="2210"/>
                </a:cubicBezTo>
                <a:cubicBezTo>
                  <a:pt x="17437" y="2210"/>
                  <a:pt x="17384" y="2262"/>
                  <a:pt x="17305" y="2315"/>
                </a:cubicBezTo>
                <a:cubicBezTo>
                  <a:pt x="17200" y="2368"/>
                  <a:pt x="17227" y="2368"/>
                  <a:pt x="17332" y="2368"/>
                </a:cubicBezTo>
                <a:cubicBezTo>
                  <a:pt x="17516" y="2315"/>
                  <a:pt x="17726" y="2210"/>
                  <a:pt x="17910" y="2105"/>
                </a:cubicBezTo>
                <a:cubicBezTo>
                  <a:pt x="18190" y="1937"/>
                  <a:pt x="18430" y="1848"/>
                  <a:pt x="18592" y="1848"/>
                </a:cubicBezTo>
                <a:cubicBezTo>
                  <a:pt x="18660" y="1848"/>
                  <a:pt x="18714" y="1864"/>
                  <a:pt x="18752" y="1894"/>
                </a:cubicBezTo>
                <a:cubicBezTo>
                  <a:pt x="18778" y="1921"/>
                  <a:pt x="18778" y="1999"/>
                  <a:pt x="18752" y="2026"/>
                </a:cubicBezTo>
                <a:cubicBezTo>
                  <a:pt x="18721" y="2057"/>
                  <a:pt x="18690" y="2069"/>
                  <a:pt x="18660" y="2069"/>
                </a:cubicBezTo>
                <a:cubicBezTo>
                  <a:pt x="18638" y="2069"/>
                  <a:pt x="18616" y="2063"/>
                  <a:pt x="18594" y="2052"/>
                </a:cubicBezTo>
                <a:cubicBezTo>
                  <a:pt x="18586" y="2037"/>
                  <a:pt x="18574" y="2030"/>
                  <a:pt x="18559" y="2030"/>
                </a:cubicBezTo>
                <a:cubicBezTo>
                  <a:pt x="18524" y="2030"/>
                  <a:pt x="18474" y="2067"/>
                  <a:pt x="18436" y="2105"/>
                </a:cubicBezTo>
                <a:cubicBezTo>
                  <a:pt x="18295" y="2246"/>
                  <a:pt x="17579" y="2537"/>
                  <a:pt x="17378" y="2537"/>
                </a:cubicBezTo>
                <a:cubicBezTo>
                  <a:pt x="17356" y="2537"/>
                  <a:pt x="17340" y="2533"/>
                  <a:pt x="17332" y="2525"/>
                </a:cubicBezTo>
                <a:cubicBezTo>
                  <a:pt x="17308" y="2507"/>
                  <a:pt x="17286" y="2499"/>
                  <a:pt x="17266" y="2499"/>
                </a:cubicBezTo>
                <a:cubicBezTo>
                  <a:pt x="17198" y="2499"/>
                  <a:pt x="17144" y="2594"/>
                  <a:pt x="17042" y="2736"/>
                </a:cubicBezTo>
                <a:cubicBezTo>
                  <a:pt x="16945" y="2872"/>
                  <a:pt x="16877" y="2950"/>
                  <a:pt x="16816" y="2950"/>
                </a:cubicBezTo>
                <a:cubicBezTo>
                  <a:pt x="16794" y="2950"/>
                  <a:pt x="16774" y="2941"/>
                  <a:pt x="16753" y="2920"/>
                </a:cubicBezTo>
                <a:cubicBezTo>
                  <a:pt x="16736" y="2894"/>
                  <a:pt x="16716" y="2880"/>
                  <a:pt x="16691" y="2880"/>
                </a:cubicBezTo>
                <a:cubicBezTo>
                  <a:pt x="16639" y="2880"/>
                  <a:pt x="16562" y="2944"/>
                  <a:pt x="16438" y="3104"/>
                </a:cubicBezTo>
                <a:cubicBezTo>
                  <a:pt x="16306" y="3288"/>
                  <a:pt x="16096" y="3420"/>
                  <a:pt x="15859" y="3420"/>
                </a:cubicBezTo>
                <a:cubicBezTo>
                  <a:pt x="15835" y="3416"/>
                  <a:pt x="15812" y="3415"/>
                  <a:pt x="15789" y="3415"/>
                </a:cubicBezTo>
                <a:cubicBezTo>
                  <a:pt x="15635" y="3415"/>
                  <a:pt x="15500" y="3489"/>
                  <a:pt x="15386" y="3604"/>
                </a:cubicBezTo>
                <a:cubicBezTo>
                  <a:pt x="15223" y="3789"/>
                  <a:pt x="14958" y="3955"/>
                  <a:pt x="14826" y="3955"/>
                </a:cubicBezTo>
                <a:cubicBezTo>
                  <a:pt x="14808" y="3955"/>
                  <a:pt x="14793" y="3952"/>
                  <a:pt x="14781" y="3946"/>
                </a:cubicBezTo>
                <a:cubicBezTo>
                  <a:pt x="14778" y="3943"/>
                  <a:pt x="14774" y="3942"/>
                  <a:pt x="14768" y="3942"/>
                </a:cubicBezTo>
                <a:cubicBezTo>
                  <a:pt x="14722" y="3942"/>
                  <a:pt x="14583" y="4038"/>
                  <a:pt x="14465" y="4156"/>
                </a:cubicBezTo>
                <a:cubicBezTo>
                  <a:pt x="14303" y="4318"/>
                  <a:pt x="14150" y="4405"/>
                  <a:pt x="14083" y="4405"/>
                </a:cubicBezTo>
                <a:cubicBezTo>
                  <a:pt x="14030" y="4405"/>
                  <a:pt x="14030" y="4351"/>
                  <a:pt x="14123" y="4235"/>
                </a:cubicBezTo>
                <a:cubicBezTo>
                  <a:pt x="14218" y="4126"/>
                  <a:pt x="14229" y="4074"/>
                  <a:pt x="14156" y="4074"/>
                </a:cubicBezTo>
                <a:cubicBezTo>
                  <a:pt x="14087" y="4074"/>
                  <a:pt x="13945" y="4120"/>
                  <a:pt x="13729" y="4209"/>
                </a:cubicBezTo>
                <a:cubicBezTo>
                  <a:pt x="13466" y="4314"/>
                  <a:pt x="13413" y="4366"/>
                  <a:pt x="13439" y="4445"/>
                </a:cubicBezTo>
                <a:cubicBezTo>
                  <a:pt x="13518" y="4629"/>
                  <a:pt x="12913" y="5313"/>
                  <a:pt x="12650" y="5366"/>
                </a:cubicBezTo>
                <a:cubicBezTo>
                  <a:pt x="12545" y="5366"/>
                  <a:pt x="12440" y="5340"/>
                  <a:pt x="12335" y="5287"/>
                </a:cubicBezTo>
                <a:cubicBezTo>
                  <a:pt x="12308" y="5247"/>
                  <a:pt x="12282" y="5228"/>
                  <a:pt x="12256" y="5228"/>
                </a:cubicBezTo>
                <a:cubicBezTo>
                  <a:pt x="12230" y="5228"/>
                  <a:pt x="12203" y="5247"/>
                  <a:pt x="12177" y="5287"/>
                </a:cubicBezTo>
                <a:cubicBezTo>
                  <a:pt x="11967" y="5524"/>
                  <a:pt x="11704" y="5681"/>
                  <a:pt x="11388" y="5760"/>
                </a:cubicBezTo>
                <a:cubicBezTo>
                  <a:pt x="11369" y="5756"/>
                  <a:pt x="11351" y="5753"/>
                  <a:pt x="11332" y="5753"/>
                </a:cubicBezTo>
                <a:cubicBezTo>
                  <a:pt x="11247" y="5753"/>
                  <a:pt x="11168" y="5801"/>
                  <a:pt x="11125" y="5866"/>
                </a:cubicBezTo>
                <a:cubicBezTo>
                  <a:pt x="11046" y="5944"/>
                  <a:pt x="10967" y="5971"/>
                  <a:pt x="10862" y="5971"/>
                </a:cubicBezTo>
                <a:cubicBezTo>
                  <a:pt x="10704" y="5997"/>
                  <a:pt x="10546" y="6076"/>
                  <a:pt x="10441" y="6181"/>
                </a:cubicBezTo>
                <a:cubicBezTo>
                  <a:pt x="10226" y="6375"/>
                  <a:pt x="9764" y="6551"/>
                  <a:pt x="9532" y="6551"/>
                </a:cubicBezTo>
                <a:cubicBezTo>
                  <a:pt x="9480" y="6551"/>
                  <a:pt x="9439" y="6542"/>
                  <a:pt x="9415" y="6523"/>
                </a:cubicBezTo>
                <a:cubicBezTo>
                  <a:pt x="9393" y="6505"/>
                  <a:pt x="9367" y="6497"/>
                  <a:pt x="9340" y="6497"/>
                </a:cubicBezTo>
                <a:cubicBezTo>
                  <a:pt x="9208" y="6497"/>
                  <a:pt x="9038" y="6682"/>
                  <a:pt x="8995" y="6812"/>
                </a:cubicBezTo>
                <a:cubicBezTo>
                  <a:pt x="8968" y="6918"/>
                  <a:pt x="8889" y="6944"/>
                  <a:pt x="8784" y="6944"/>
                </a:cubicBezTo>
                <a:cubicBezTo>
                  <a:pt x="8679" y="6944"/>
                  <a:pt x="8574" y="6970"/>
                  <a:pt x="8495" y="7049"/>
                </a:cubicBezTo>
                <a:cubicBezTo>
                  <a:pt x="8442" y="7128"/>
                  <a:pt x="8469" y="7154"/>
                  <a:pt x="8574" y="7154"/>
                </a:cubicBezTo>
                <a:cubicBezTo>
                  <a:pt x="8592" y="7148"/>
                  <a:pt x="8605" y="7145"/>
                  <a:pt x="8615" y="7145"/>
                </a:cubicBezTo>
                <a:cubicBezTo>
                  <a:pt x="8647" y="7145"/>
                  <a:pt x="8629" y="7184"/>
                  <a:pt x="8548" y="7286"/>
                </a:cubicBezTo>
                <a:cubicBezTo>
                  <a:pt x="8386" y="7447"/>
                  <a:pt x="7947" y="7593"/>
                  <a:pt x="7738" y="7593"/>
                </a:cubicBezTo>
                <a:cubicBezTo>
                  <a:pt x="7675" y="7593"/>
                  <a:pt x="7633" y="7579"/>
                  <a:pt x="7627" y="7549"/>
                </a:cubicBezTo>
                <a:cubicBezTo>
                  <a:pt x="7627" y="7530"/>
                  <a:pt x="7614" y="7521"/>
                  <a:pt x="7591" y="7521"/>
                </a:cubicBezTo>
                <a:cubicBezTo>
                  <a:pt x="7549" y="7521"/>
                  <a:pt x="7475" y="7550"/>
                  <a:pt x="7390" y="7601"/>
                </a:cubicBezTo>
                <a:cubicBezTo>
                  <a:pt x="7259" y="7654"/>
                  <a:pt x="7180" y="7707"/>
                  <a:pt x="7285" y="7707"/>
                </a:cubicBezTo>
                <a:cubicBezTo>
                  <a:pt x="7443" y="7707"/>
                  <a:pt x="7311" y="7891"/>
                  <a:pt x="7022" y="7996"/>
                </a:cubicBezTo>
                <a:cubicBezTo>
                  <a:pt x="6930" y="8048"/>
                  <a:pt x="6864" y="8075"/>
                  <a:pt x="6815" y="8075"/>
                </a:cubicBezTo>
                <a:cubicBezTo>
                  <a:pt x="6766" y="8075"/>
                  <a:pt x="6733" y="8048"/>
                  <a:pt x="6707" y="7996"/>
                </a:cubicBezTo>
                <a:cubicBezTo>
                  <a:pt x="6672" y="7961"/>
                  <a:pt x="6653" y="7942"/>
                  <a:pt x="6637" y="7942"/>
                </a:cubicBezTo>
                <a:cubicBezTo>
                  <a:pt x="6618" y="7942"/>
                  <a:pt x="6605" y="7974"/>
                  <a:pt x="6575" y="8048"/>
                </a:cubicBezTo>
                <a:cubicBezTo>
                  <a:pt x="6549" y="8154"/>
                  <a:pt x="6312" y="8285"/>
                  <a:pt x="5865" y="8496"/>
                </a:cubicBezTo>
                <a:cubicBezTo>
                  <a:pt x="5628" y="8574"/>
                  <a:pt x="5392" y="8706"/>
                  <a:pt x="5207" y="8864"/>
                </a:cubicBezTo>
                <a:cubicBezTo>
                  <a:pt x="5076" y="8969"/>
                  <a:pt x="4918" y="9048"/>
                  <a:pt x="4760" y="9100"/>
                </a:cubicBezTo>
                <a:cubicBezTo>
                  <a:pt x="4182" y="9390"/>
                  <a:pt x="3866" y="9679"/>
                  <a:pt x="3919" y="9837"/>
                </a:cubicBezTo>
                <a:cubicBezTo>
                  <a:pt x="3945" y="9942"/>
                  <a:pt x="3892" y="9995"/>
                  <a:pt x="3577" y="10179"/>
                </a:cubicBezTo>
                <a:cubicBezTo>
                  <a:pt x="3419" y="10231"/>
                  <a:pt x="3288" y="10310"/>
                  <a:pt x="3156" y="10442"/>
                </a:cubicBezTo>
                <a:cubicBezTo>
                  <a:pt x="3103" y="10494"/>
                  <a:pt x="3051" y="10573"/>
                  <a:pt x="2972" y="10626"/>
                </a:cubicBezTo>
                <a:cubicBezTo>
                  <a:pt x="2893" y="10705"/>
                  <a:pt x="2762" y="10810"/>
                  <a:pt x="2683" y="10863"/>
                </a:cubicBezTo>
                <a:cubicBezTo>
                  <a:pt x="2648" y="10897"/>
                  <a:pt x="2624" y="10916"/>
                  <a:pt x="2614" y="10916"/>
                </a:cubicBezTo>
                <a:cubicBezTo>
                  <a:pt x="2601" y="10916"/>
                  <a:pt x="2612" y="10884"/>
                  <a:pt x="2656" y="10810"/>
                </a:cubicBezTo>
                <a:cubicBezTo>
                  <a:pt x="2722" y="10700"/>
                  <a:pt x="2733" y="10646"/>
                  <a:pt x="2583" y="10646"/>
                </a:cubicBezTo>
                <a:cubicBezTo>
                  <a:pt x="2553" y="10646"/>
                  <a:pt x="2516" y="10648"/>
                  <a:pt x="2472" y="10652"/>
                </a:cubicBezTo>
                <a:cubicBezTo>
                  <a:pt x="2430" y="10657"/>
                  <a:pt x="2394" y="10659"/>
                  <a:pt x="2363" y="10659"/>
                </a:cubicBezTo>
                <a:cubicBezTo>
                  <a:pt x="2219" y="10659"/>
                  <a:pt x="2183" y="10612"/>
                  <a:pt x="2183" y="10547"/>
                </a:cubicBezTo>
                <a:cubicBezTo>
                  <a:pt x="2173" y="10509"/>
                  <a:pt x="2161" y="10488"/>
                  <a:pt x="2133" y="10488"/>
                </a:cubicBezTo>
                <a:cubicBezTo>
                  <a:pt x="2084" y="10488"/>
                  <a:pt x="1990" y="10553"/>
                  <a:pt x="1788" y="10705"/>
                </a:cubicBezTo>
                <a:cubicBezTo>
                  <a:pt x="1657" y="10836"/>
                  <a:pt x="1499" y="10941"/>
                  <a:pt x="1315" y="10994"/>
                </a:cubicBezTo>
                <a:cubicBezTo>
                  <a:pt x="999" y="10994"/>
                  <a:pt x="789" y="11204"/>
                  <a:pt x="815" y="11415"/>
                </a:cubicBezTo>
                <a:cubicBezTo>
                  <a:pt x="842" y="11599"/>
                  <a:pt x="789" y="11783"/>
                  <a:pt x="684" y="11915"/>
                </a:cubicBezTo>
                <a:cubicBezTo>
                  <a:pt x="570" y="12077"/>
                  <a:pt x="516" y="12150"/>
                  <a:pt x="473" y="12150"/>
                </a:cubicBezTo>
                <a:cubicBezTo>
                  <a:pt x="447" y="12150"/>
                  <a:pt x="425" y="12122"/>
                  <a:pt x="395" y="12072"/>
                </a:cubicBezTo>
                <a:cubicBezTo>
                  <a:pt x="289" y="11967"/>
                  <a:pt x="210" y="11888"/>
                  <a:pt x="158" y="11888"/>
                </a:cubicBezTo>
                <a:lnTo>
                  <a:pt x="158" y="12730"/>
                </a:lnTo>
                <a:cubicBezTo>
                  <a:pt x="210" y="12730"/>
                  <a:pt x="210" y="12756"/>
                  <a:pt x="237" y="12809"/>
                </a:cubicBezTo>
                <a:cubicBezTo>
                  <a:pt x="266" y="12911"/>
                  <a:pt x="320" y="12965"/>
                  <a:pt x="371" y="12965"/>
                </a:cubicBezTo>
                <a:cubicBezTo>
                  <a:pt x="411" y="12965"/>
                  <a:pt x="450" y="12931"/>
                  <a:pt x="473" y="12861"/>
                </a:cubicBezTo>
                <a:cubicBezTo>
                  <a:pt x="526" y="12756"/>
                  <a:pt x="605" y="12677"/>
                  <a:pt x="710" y="12625"/>
                </a:cubicBezTo>
                <a:cubicBezTo>
                  <a:pt x="894" y="12519"/>
                  <a:pt x="1052" y="12388"/>
                  <a:pt x="1157" y="12230"/>
                </a:cubicBezTo>
                <a:cubicBezTo>
                  <a:pt x="1289" y="12061"/>
                  <a:pt x="1353" y="11986"/>
                  <a:pt x="1399" y="11986"/>
                </a:cubicBezTo>
                <a:cubicBezTo>
                  <a:pt x="1417" y="11986"/>
                  <a:pt x="1432" y="11997"/>
                  <a:pt x="1447" y="12020"/>
                </a:cubicBezTo>
                <a:cubicBezTo>
                  <a:pt x="1476" y="12064"/>
                  <a:pt x="1530" y="12100"/>
                  <a:pt x="1591" y="12100"/>
                </a:cubicBezTo>
                <a:cubicBezTo>
                  <a:pt x="1638" y="12100"/>
                  <a:pt x="1690" y="12078"/>
                  <a:pt x="1736" y="12020"/>
                </a:cubicBezTo>
                <a:cubicBezTo>
                  <a:pt x="2245" y="11459"/>
                  <a:pt x="2829" y="11072"/>
                  <a:pt x="3176" y="11072"/>
                </a:cubicBezTo>
                <a:cubicBezTo>
                  <a:pt x="3187" y="11072"/>
                  <a:pt x="3198" y="11072"/>
                  <a:pt x="3209" y="11073"/>
                </a:cubicBezTo>
                <a:cubicBezTo>
                  <a:pt x="3445" y="11073"/>
                  <a:pt x="2998" y="11520"/>
                  <a:pt x="2656" y="11599"/>
                </a:cubicBezTo>
                <a:cubicBezTo>
                  <a:pt x="2472" y="11652"/>
                  <a:pt x="2341" y="11704"/>
                  <a:pt x="2341" y="11809"/>
                </a:cubicBezTo>
                <a:cubicBezTo>
                  <a:pt x="2288" y="11967"/>
                  <a:pt x="1946" y="12230"/>
                  <a:pt x="1420" y="12493"/>
                </a:cubicBezTo>
                <a:cubicBezTo>
                  <a:pt x="1262" y="12572"/>
                  <a:pt x="1105" y="12677"/>
                  <a:pt x="999" y="12809"/>
                </a:cubicBezTo>
                <a:cubicBezTo>
                  <a:pt x="763" y="13019"/>
                  <a:pt x="473" y="13177"/>
                  <a:pt x="184" y="13308"/>
                </a:cubicBezTo>
                <a:lnTo>
                  <a:pt x="184" y="13466"/>
                </a:lnTo>
                <a:cubicBezTo>
                  <a:pt x="316" y="13440"/>
                  <a:pt x="421" y="13361"/>
                  <a:pt x="500" y="13282"/>
                </a:cubicBezTo>
                <a:cubicBezTo>
                  <a:pt x="598" y="13164"/>
                  <a:pt x="682" y="13105"/>
                  <a:pt x="773" y="13105"/>
                </a:cubicBezTo>
                <a:cubicBezTo>
                  <a:pt x="804" y="13105"/>
                  <a:pt x="835" y="13111"/>
                  <a:pt x="868" y="13124"/>
                </a:cubicBezTo>
                <a:cubicBezTo>
                  <a:pt x="885" y="13129"/>
                  <a:pt x="904" y="13132"/>
                  <a:pt x="924" y="13132"/>
                </a:cubicBezTo>
                <a:cubicBezTo>
                  <a:pt x="1115" y="13132"/>
                  <a:pt x="1416" y="12908"/>
                  <a:pt x="1631" y="12598"/>
                </a:cubicBezTo>
                <a:cubicBezTo>
                  <a:pt x="1710" y="12493"/>
                  <a:pt x="1815" y="12441"/>
                  <a:pt x="1920" y="12441"/>
                </a:cubicBezTo>
                <a:lnTo>
                  <a:pt x="2262" y="12441"/>
                </a:lnTo>
                <a:cubicBezTo>
                  <a:pt x="2341" y="12441"/>
                  <a:pt x="2393" y="12388"/>
                  <a:pt x="2393" y="12335"/>
                </a:cubicBezTo>
                <a:cubicBezTo>
                  <a:pt x="2393" y="12283"/>
                  <a:pt x="2341" y="12283"/>
                  <a:pt x="2262" y="12283"/>
                </a:cubicBezTo>
                <a:cubicBezTo>
                  <a:pt x="2239" y="12293"/>
                  <a:pt x="2222" y="12297"/>
                  <a:pt x="2213" y="12297"/>
                </a:cubicBezTo>
                <a:cubicBezTo>
                  <a:pt x="2144" y="12297"/>
                  <a:pt x="2374" y="12082"/>
                  <a:pt x="2604" y="11967"/>
                </a:cubicBezTo>
                <a:cubicBezTo>
                  <a:pt x="2709" y="11888"/>
                  <a:pt x="2840" y="11862"/>
                  <a:pt x="2972" y="11836"/>
                </a:cubicBezTo>
                <a:cubicBezTo>
                  <a:pt x="3130" y="11783"/>
                  <a:pt x="3288" y="11704"/>
                  <a:pt x="3419" y="11599"/>
                </a:cubicBezTo>
                <a:cubicBezTo>
                  <a:pt x="3577" y="11467"/>
                  <a:pt x="3761" y="11389"/>
                  <a:pt x="3971" y="11362"/>
                </a:cubicBezTo>
                <a:cubicBezTo>
                  <a:pt x="4077" y="11362"/>
                  <a:pt x="4182" y="11336"/>
                  <a:pt x="4261" y="11283"/>
                </a:cubicBezTo>
                <a:cubicBezTo>
                  <a:pt x="4287" y="11231"/>
                  <a:pt x="4234" y="11204"/>
                  <a:pt x="4129" y="11204"/>
                </a:cubicBezTo>
                <a:cubicBezTo>
                  <a:pt x="4024" y="11178"/>
                  <a:pt x="3998" y="11152"/>
                  <a:pt x="4155" y="11073"/>
                </a:cubicBezTo>
                <a:cubicBezTo>
                  <a:pt x="4261" y="11020"/>
                  <a:pt x="4340" y="10941"/>
                  <a:pt x="4392" y="10836"/>
                </a:cubicBezTo>
                <a:cubicBezTo>
                  <a:pt x="4418" y="10757"/>
                  <a:pt x="4471" y="10705"/>
                  <a:pt x="4576" y="10678"/>
                </a:cubicBezTo>
                <a:lnTo>
                  <a:pt x="4839" y="10678"/>
                </a:lnTo>
                <a:cubicBezTo>
                  <a:pt x="5129" y="10626"/>
                  <a:pt x="5392" y="10442"/>
                  <a:pt x="5576" y="10205"/>
                </a:cubicBezTo>
                <a:cubicBezTo>
                  <a:pt x="5655" y="10074"/>
                  <a:pt x="5786" y="9995"/>
                  <a:pt x="6075" y="9942"/>
                </a:cubicBezTo>
                <a:cubicBezTo>
                  <a:pt x="6444" y="9863"/>
                  <a:pt x="6759" y="9679"/>
                  <a:pt x="6970" y="9390"/>
                </a:cubicBezTo>
                <a:cubicBezTo>
                  <a:pt x="7048" y="9311"/>
                  <a:pt x="7180" y="9258"/>
                  <a:pt x="7311" y="9258"/>
                </a:cubicBezTo>
                <a:cubicBezTo>
                  <a:pt x="7496" y="9258"/>
                  <a:pt x="7574" y="9179"/>
                  <a:pt x="7601" y="9100"/>
                </a:cubicBezTo>
                <a:cubicBezTo>
                  <a:pt x="7627" y="9022"/>
                  <a:pt x="7706" y="8969"/>
                  <a:pt x="7811" y="8969"/>
                </a:cubicBezTo>
                <a:cubicBezTo>
                  <a:pt x="7890" y="8969"/>
                  <a:pt x="7969" y="8969"/>
                  <a:pt x="7995" y="8916"/>
                </a:cubicBezTo>
                <a:cubicBezTo>
                  <a:pt x="8100" y="8837"/>
                  <a:pt x="8232" y="8759"/>
                  <a:pt x="8363" y="8706"/>
                </a:cubicBezTo>
                <a:cubicBezTo>
                  <a:pt x="8528" y="8624"/>
                  <a:pt x="8631" y="8583"/>
                  <a:pt x="8684" y="8583"/>
                </a:cubicBezTo>
                <a:cubicBezTo>
                  <a:pt x="8717" y="8583"/>
                  <a:pt x="8732" y="8597"/>
                  <a:pt x="8732" y="8627"/>
                </a:cubicBezTo>
                <a:cubicBezTo>
                  <a:pt x="8732" y="8641"/>
                  <a:pt x="8737" y="8647"/>
                  <a:pt x="8747" y="8647"/>
                </a:cubicBezTo>
                <a:cubicBezTo>
                  <a:pt x="8795" y="8647"/>
                  <a:pt x="8948" y="8498"/>
                  <a:pt x="9100" y="8259"/>
                </a:cubicBezTo>
                <a:cubicBezTo>
                  <a:pt x="9284" y="8127"/>
                  <a:pt x="9494" y="8048"/>
                  <a:pt x="9705" y="8022"/>
                </a:cubicBezTo>
                <a:cubicBezTo>
                  <a:pt x="9994" y="8022"/>
                  <a:pt x="10283" y="7864"/>
                  <a:pt x="10441" y="7601"/>
                </a:cubicBezTo>
                <a:cubicBezTo>
                  <a:pt x="10625" y="7391"/>
                  <a:pt x="10836" y="7233"/>
                  <a:pt x="11099" y="7154"/>
                </a:cubicBezTo>
                <a:cubicBezTo>
                  <a:pt x="11256" y="7128"/>
                  <a:pt x="11388" y="7049"/>
                  <a:pt x="11519" y="6944"/>
                </a:cubicBezTo>
                <a:cubicBezTo>
                  <a:pt x="11598" y="6839"/>
                  <a:pt x="11704" y="6760"/>
                  <a:pt x="11835" y="6733"/>
                </a:cubicBezTo>
                <a:cubicBezTo>
                  <a:pt x="11954" y="6659"/>
                  <a:pt x="12039" y="6627"/>
                  <a:pt x="12109" y="6627"/>
                </a:cubicBezTo>
                <a:cubicBezTo>
                  <a:pt x="12164" y="6627"/>
                  <a:pt x="12210" y="6646"/>
                  <a:pt x="12256" y="6681"/>
                </a:cubicBezTo>
                <a:cubicBezTo>
                  <a:pt x="12363" y="6757"/>
                  <a:pt x="12470" y="6798"/>
                  <a:pt x="12557" y="6798"/>
                </a:cubicBezTo>
                <a:cubicBezTo>
                  <a:pt x="12619" y="6798"/>
                  <a:pt x="12670" y="6777"/>
                  <a:pt x="12703" y="6733"/>
                </a:cubicBezTo>
                <a:cubicBezTo>
                  <a:pt x="12756" y="6681"/>
                  <a:pt x="12677" y="6655"/>
                  <a:pt x="12545" y="6628"/>
                </a:cubicBezTo>
                <a:cubicBezTo>
                  <a:pt x="12335" y="6628"/>
                  <a:pt x="12414" y="6418"/>
                  <a:pt x="12677" y="6339"/>
                </a:cubicBezTo>
                <a:cubicBezTo>
                  <a:pt x="12756" y="6313"/>
                  <a:pt x="12834" y="6260"/>
                  <a:pt x="12861" y="6181"/>
                </a:cubicBezTo>
                <a:cubicBezTo>
                  <a:pt x="12887" y="6102"/>
                  <a:pt x="12966" y="6076"/>
                  <a:pt x="13124" y="6076"/>
                </a:cubicBezTo>
                <a:cubicBezTo>
                  <a:pt x="13255" y="6102"/>
                  <a:pt x="13334" y="6155"/>
                  <a:pt x="13308" y="6234"/>
                </a:cubicBezTo>
                <a:cubicBezTo>
                  <a:pt x="13258" y="6432"/>
                  <a:pt x="12740" y="7029"/>
                  <a:pt x="12616" y="7029"/>
                </a:cubicBezTo>
                <a:cubicBezTo>
                  <a:pt x="12608" y="7029"/>
                  <a:pt x="12602" y="7027"/>
                  <a:pt x="12598" y="7023"/>
                </a:cubicBezTo>
                <a:cubicBezTo>
                  <a:pt x="12576" y="7008"/>
                  <a:pt x="12558" y="7002"/>
                  <a:pt x="12542" y="7002"/>
                </a:cubicBezTo>
                <a:cubicBezTo>
                  <a:pt x="12502" y="7002"/>
                  <a:pt x="12478" y="7045"/>
                  <a:pt x="12440" y="7102"/>
                </a:cubicBezTo>
                <a:cubicBezTo>
                  <a:pt x="12361" y="7154"/>
                  <a:pt x="12282" y="7207"/>
                  <a:pt x="12203" y="7233"/>
                </a:cubicBezTo>
                <a:cubicBezTo>
                  <a:pt x="12019" y="7312"/>
                  <a:pt x="11861" y="7444"/>
                  <a:pt x="11730" y="7601"/>
                </a:cubicBezTo>
                <a:cubicBezTo>
                  <a:pt x="11519" y="7812"/>
                  <a:pt x="11309" y="7970"/>
                  <a:pt x="11072" y="8075"/>
                </a:cubicBezTo>
                <a:cubicBezTo>
                  <a:pt x="10836" y="8154"/>
                  <a:pt x="10652" y="8259"/>
                  <a:pt x="10441" y="8364"/>
                </a:cubicBezTo>
                <a:cubicBezTo>
                  <a:pt x="10326" y="8441"/>
                  <a:pt x="10210" y="8490"/>
                  <a:pt x="10146" y="8490"/>
                </a:cubicBezTo>
                <a:cubicBezTo>
                  <a:pt x="10123" y="8490"/>
                  <a:pt x="10106" y="8483"/>
                  <a:pt x="10099" y="8469"/>
                </a:cubicBezTo>
                <a:cubicBezTo>
                  <a:pt x="10092" y="8466"/>
                  <a:pt x="10086" y="8464"/>
                  <a:pt x="10079" y="8464"/>
                </a:cubicBezTo>
                <a:cubicBezTo>
                  <a:pt x="10033" y="8464"/>
                  <a:pt x="9984" y="8539"/>
                  <a:pt x="9915" y="8653"/>
                </a:cubicBezTo>
                <a:cubicBezTo>
                  <a:pt x="9757" y="9022"/>
                  <a:pt x="9731" y="9048"/>
                  <a:pt x="9573" y="9048"/>
                </a:cubicBezTo>
                <a:cubicBezTo>
                  <a:pt x="9389" y="9074"/>
                  <a:pt x="9231" y="9153"/>
                  <a:pt x="9100" y="9285"/>
                </a:cubicBezTo>
                <a:cubicBezTo>
                  <a:pt x="8916" y="9416"/>
                  <a:pt x="8732" y="9521"/>
                  <a:pt x="8548" y="9626"/>
                </a:cubicBezTo>
                <a:cubicBezTo>
                  <a:pt x="8390" y="9705"/>
                  <a:pt x="8258" y="9811"/>
                  <a:pt x="8153" y="9942"/>
                </a:cubicBezTo>
                <a:cubicBezTo>
                  <a:pt x="8071" y="10044"/>
                  <a:pt x="8006" y="10083"/>
                  <a:pt x="7944" y="10083"/>
                </a:cubicBezTo>
                <a:cubicBezTo>
                  <a:pt x="7925" y="10083"/>
                  <a:pt x="7908" y="10079"/>
                  <a:pt x="7890" y="10074"/>
                </a:cubicBezTo>
                <a:cubicBezTo>
                  <a:pt x="7877" y="10070"/>
                  <a:pt x="7863" y="10069"/>
                  <a:pt x="7849" y="10069"/>
                </a:cubicBezTo>
                <a:cubicBezTo>
                  <a:pt x="7751" y="10069"/>
                  <a:pt x="7627" y="10149"/>
                  <a:pt x="7443" y="10310"/>
                </a:cubicBezTo>
                <a:cubicBezTo>
                  <a:pt x="7311" y="10442"/>
                  <a:pt x="7154" y="10547"/>
                  <a:pt x="6996" y="10626"/>
                </a:cubicBezTo>
                <a:cubicBezTo>
                  <a:pt x="6680" y="10652"/>
                  <a:pt x="6391" y="10784"/>
                  <a:pt x="6181" y="10994"/>
                </a:cubicBezTo>
                <a:cubicBezTo>
                  <a:pt x="6111" y="11075"/>
                  <a:pt x="6042" y="11115"/>
                  <a:pt x="5993" y="11115"/>
                </a:cubicBezTo>
                <a:cubicBezTo>
                  <a:pt x="5930" y="11115"/>
                  <a:pt x="5899" y="11048"/>
                  <a:pt x="5944" y="10915"/>
                </a:cubicBezTo>
                <a:cubicBezTo>
                  <a:pt x="5976" y="10829"/>
                  <a:pt x="5986" y="10787"/>
                  <a:pt x="5959" y="10787"/>
                </a:cubicBezTo>
                <a:cubicBezTo>
                  <a:pt x="5918" y="10787"/>
                  <a:pt x="5798" y="10875"/>
                  <a:pt x="5549" y="11047"/>
                </a:cubicBezTo>
                <a:cubicBezTo>
                  <a:pt x="5339" y="11178"/>
                  <a:pt x="5155" y="11336"/>
                  <a:pt x="4997" y="11494"/>
                </a:cubicBezTo>
                <a:cubicBezTo>
                  <a:pt x="4944" y="11546"/>
                  <a:pt x="4918" y="11573"/>
                  <a:pt x="4902" y="11573"/>
                </a:cubicBezTo>
                <a:cubicBezTo>
                  <a:pt x="4885" y="11573"/>
                  <a:pt x="4879" y="11546"/>
                  <a:pt x="4866" y="11494"/>
                </a:cubicBezTo>
                <a:cubicBezTo>
                  <a:pt x="4866" y="11456"/>
                  <a:pt x="4852" y="11439"/>
                  <a:pt x="4832" y="11439"/>
                </a:cubicBezTo>
                <a:cubicBezTo>
                  <a:pt x="4794" y="11439"/>
                  <a:pt x="4732" y="11497"/>
                  <a:pt x="4681" y="11599"/>
                </a:cubicBezTo>
                <a:cubicBezTo>
                  <a:pt x="4603" y="11704"/>
                  <a:pt x="4524" y="11783"/>
                  <a:pt x="4445" y="11862"/>
                </a:cubicBezTo>
                <a:cubicBezTo>
                  <a:pt x="4340" y="11941"/>
                  <a:pt x="4287" y="11980"/>
                  <a:pt x="4264" y="11980"/>
                </a:cubicBezTo>
                <a:cubicBezTo>
                  <a:pt x="4241" y="11980"/>
                  <a:pt x="4247" y="11941"/>
                  <a:pt x="4261" y="11862"/>
                </a:cubicBezTo>
                <a:cubicBezTo>
                  <a:pt x="4273" y="11776"/>
                  <a:pt x="4279" y="11736"/>
                  <a:pt x="4267" y="11736"/>
                </a:cubicBezTo>
                <a:cubicBezTo>
                  <a:pt x="4253" y="11736"/>
                  <a:pt x="4214" y="11790"/>
                  <a:pt x="4129" y="11888"/>
                </a:cubicBezTo>
                <a:cubicBezTo>
                  <a:pt x="4037" y="11998"/>
                  <a:pt x="3984" y="12044"/>
                  <a:pt x="3933" y="12044"/>
                </a:cubicBezTo>
                <a:cubicBezTo>
                  <a:pt x="3911" y="12044"/>
                  <a:pt x="3890" y="12036"/>
                  <a:pt x="3866" y="12020"/>
                </a:cubicBezTo>
                <a:cubicBezTo>
                  <a:pt x="3833" y="12009"/>
                  <a:pt x="3801" y="12002"/>
                  <a:pt x="3770" y="12002"/>
                </a:cubicBezTo>
                <a:cubicBezTo>
                  <a:pt x="3726" y="12002"/>
                  <a:pt x="3687" y="12015"/>
                  <a:pt x="3656" y="12046"/>
                </a:cubicBezTo>
                <a:cubicBezTo>
                  <a:pt x="3629" y="12099"/>
                  <a:pt x="3708" y="12125"/>
                  <a:pt x="3866" y="12151"/>
                </a:cubicBezTo>
                <a:cubicBezTo>
                  <a:pt x="4077" y="12151"/>
                  <a:pt x="4077" y="12151"/>
                  <a:pt x="3866" y="12230"/>
                </a:cubicBezTo>
                <a:cubicBezTo>
                  <a:pt x="3682" y="12256"/>
                  <a:pt x="3551" y="12388"/>
                  <a:pt x="3472" y="12572"/>
                </a:cubicBezTo>
                <a:cubicBezTo>
                  <a:pt x="3419" y="12730"/>
                  <a:pt x="3314" y="12809"/>
                  <a:pt x="3261" y="12809"/>
                </a:cubicBezTo>
                <a:cubicBezTo>
                  <a:pt x="3182" y="12809"/>
                  <a:pt x="3209" y="12704"/>
                  <a:pt x="3288" y="12598"/>
                </a:cubicBezTo>
                <a:cubicBezTo>
                  <a:pt x="3366" y="12467"/>
                  <a:pt x="3366" y="12388"/>
                  <a:pt x="3209" y="12362"/>
                </a:cubicBezTo>
                <a:cubicBezTo>
                  <a:pt x="2972" y="12362"/>
                  <a:pt x="2893" y="12441"/>
                  <a:pt x="2972" y="12625"/>
                </a:cubicBezTo>
                <a:cubicBezTo>
                  <a:pt x="3025" y="12704"/>
                  <a:pt x="2972" y="12756"/>
                  <a:pt x="2709" y="12835"/>
                </a:cubicBezTo>
                <a:cubicBezTo>
                  <a:pt x="2577" y="12888"/>
                  <a:pt x="2446" y="12940"/>
                  <a:pt x="2341" y="13045"/>
                </a:cubicBezTo>
                <a:lnTo>
                  <a:pt x="2157" y="13230"/>
                </a:lnTo>
                <a:cubicBezTo>
                  <a:pt x="2133" y="13253"/>
                  <a:pt x="2115" y="13266"/>
                  <a:pt x="2099" y="13266"/>
                </a:cubicBezTo>
                <a:cubicBezTo>
                  <a:pt x="2080" y="13266"/>
                  <a:pt x="2066" y="13247"/>
                  <a:pt x="2051" y="13203"/>
                </a:cubicBezTo>
                <a:cubicBezTo>
                  <a:pt x="2051" y="13164"/>
                  <a:pt x="2044" y="13143"/>
                  <a:pt x="2024" y="13143"/>
                </a:cubicBezTo>
                <a:cubicBezTo>
                  <a:pt x="1990" y="13143"/>
                  <a:pt x="1920" y="13203"/>
                  <a:pt x="1788" y="13335"/>
                </a:cubicBezTo>
                <a:cubicBezTo>
                  <a:pt x="1657" y="13466"/>
                  <a:pt x="1499" y="13571"/>
                  <a:pt x="1341" y="13598"/>
                </a:cubicBezTo>
                <a:cubicBezTo>
                  <a:pt x="1236" y="13598"/>
                  <a:pt x="1184" y="13624"/>
                  <a:pt x="1210" y="13650"/>
                </a:cubicBezTo>
                <a:cubicBezTo>
                  <a:pt x="1236" y="13677"/>
                  <a:pt x="1078" y="13834"/>
                  <a:pt x="868" y="13992"/>
                </a:cubicBezTo>
                <a:cubicBezTo>
                  <a:pt x="605" y="14176"/>
                  <a:pt x="552" y="14282"/>
                  <a:pt x="631" y="14308"/>
                </a:cubicBezTo>
                <a:cubicBezTo>
                  <a:pt x="710" y="14360"/>
                  <a:pt x="684" y="14387"/>
                  <a:pt x="605" y="14413"/>
                </a:cubicBezTo>
                <a:cubicBezTo>
                  <a:pt x="576" y="14423"/>
                  <a:pt x="547" y="14429"/>
                  <a:pt x="520" y="14429"/>
                </a:cubicBezTo>
                <a:cubicBezTo>
                  <a:pt x="472" y="14429"/>
                  <a:pt x="428" y="14410"/>
                  <a:pt x="395" y="14360"/>
                </a:cubicBezTo>
                <a:cubicBezTo>
                  <a:pt x="362" y="14328"/>
                  <a:pt x="319" y="14305"/>
                  <a:pt x="267" y="14305"/>
                </a:cubicBezTo>
                <a:cubicBezTo>
                  <a:pt x="234" y="14305"/>
                  <a:pt x="198" y="14314"/>
                  <a:pt x="158" y="14334"/>
                </a:cubicBezTo>
                <a:lnTo>
                  <a:pt x="158" y="16412"/>
                </a:lnTo>
                <a:cubicBezTo>
                  <a:pt x="223" y="16325"/>
                  <a:pt x="307" y="16274"/>
                  <a:pt x="408" y="16274"/>
                </a:cubicBezTo>
                <a:cubicBezTo>
                  <a:pt x="429" y="16274"/>
                  <a:pt x="451" y="16276"/>
                  <a:pt x="473" y="16280"/>
                </a:cubicBezTo>
                <a:cubicBezTo>
                  <a:pt x="605" y="16280"/>
                  <a:pt x="736" y="16333"/>
                  <a:pt x="736" y="16386"/>
                </a:cubicBezTo>
                <a:cubicBezTo>
                  <a:pt x="736" y="16396"/>
                  <a:pt x="741" y="16402"/>
                  <a:pt x="749" y="16402"/>
                </a:cubicBezTo>
                <a:cubicBezTo>
                  <a:pt x="780" y="16402"/>
                  <a:pt x="864" y="16326"/>
                  <a:pt x="947" y="16201"/>
                </a:cubicBezTo>
                <a:cubicBezTo>
                  <a:pt x="1052" y="16044"/>
                  <a:pt x="1184" y="15912"/>
                  <a:pt x="1236" y="15912"/>
                </a:cubicBezTo>
                <a:cubicBezTo>
                  <a:pt x="1473" y="15912"/>
                  <a:pt x="1710" y="15860"/>
                  <a:pt x="1946" y="15833"/>
                </a:cubicBezTo>
                <a:cubicBezTo>
                  <a:pt x="2183" y="15781"/>
                  <a:pt x="2814" y="15386"/>
                  <a:pt x="2630" y="15360"/>
                </a:cubicBezTo>
                <a:cubicBezTo>
                  <a:pt x="2577" y="15360"/>
                  <a:pt x="2630" y="15255"/>
                  <a:pt x="2709" y="15123"/>
                </a:cubicBezTo>
                <a:cubicBezTo>
                  <a:pt x="2840" y="14913"/>
                  <a:pt x="2946" y="14860"/>
                  <a:pt x="3103" y="14860"/>
                </a:cubicBezTo>
                <a:cubicBezTo>
                  <a:pt x="3288" y="14860"/>
                  <a:pt x="3445" y="14781"/>
                  <a:pt x="3551" y="14650"/>
                </a:cubicBezTo>
                <a:cubicBezTo>
                  <a:pt x="3682" y="14518"/>
                  <a:pt x="3814" y="14413"/>
                  <a:pt x="3971" y="14308"/>
                </a:cubicBezTo>
                <a:cubicBezTo>
                  <a:pt x="4208" y="14150"/>
                  <a:pt x="4445" y="13940"/>
                  <a:pt x="4629" y="13677"/>
                </a:cubicBezTo>
                <a:cubicBezTo>
                  <a:pt x="4642" y="13663"/>
                  <a:pt x="4681" y="13657"/>
                  <a:pt x="4731" y="13657"/>
                </a:cubicBezTo>
                <a:cubicBezTo>
                  <a:pt x="4780" y="13657"/>
                  <a:pt x="4839" y="13663"/>
                  <a:pt x="4892" y="13677"/>
                </a:cubicBezTo>
                <a:cubicBezTo>
                  <a:pt x="4964" y="13699"/>
                  <a:pt x="5033" y="13710"/>
                  <a:pt x="5102" y="13710"/>
                </a:cubicBezTo>
                <a:cubicBezTo>
                  <a:pt x="5360" y="13710"/>
                  <a:pt x="5606" y="13545"/>
                  <a:pt x="5918" y="13151"/>
                </a:cubicBezTo>
                <a:cubicBezTo>
                  <a:pt x="5944" y="13137"/>
                  <a:pt x="5970" y="13131"/>
                  <a:pt x="5993" y="13131"/>
                </a:cubicBezTo>
                <a:cubicBezTo>
                  <a:pt x="6016" y="13131"/>
                  <a:pt x="6036" y="13137"/>
                  <a:pt x="6049" y="13151"/>
                </a:cubicBezTo>
                <a:cubicBezTo>
                  <a:pt x="6063" y="13165"/>
                  <a:pt x="6085" y="13171"/>
                  <a:pt x="6112" y="13171"/>
                </a:cubicBezTo>
                <a:cubicBezTo>
                  <a:pt x="6188" y="13171"/>
                  <a:pt x="6309" y="13122"/>
                  <a:pt x="6444" y="13045"/>
                </a:cubicBezTo>
                <a:cubicBezTo>
                  <a:pt x="6628" y="12953"/>
                  <a:pt x="6772" y="12907"/>
                  <a:pt x="6861" y="12907"/>
                </a:cubicBezTo>
                <a:cubicBezTo>
                  <a:pt x="6950" y="12907"/>
                  <a:pt x="6983" y="12953"/>
                  <a:pt x="6943" y="13045"/>
                </a:cubicBezTo>
                <a:cubicBezTo>
                  <a:pt x="6868" y="13245"/>
                  <a:pt x="6628" y="13468"/>
                  <a:pt x="6491" y="13468"/>
                </a:cubicBezTo>
                <a:cubicBezTo>
                  <a:pt x="6484" y="13468"/>
                  <a:pt x="6477" y="13468"/>
                  <a:pt x="6470" y="13466"/>
                </a:cubicBezTo>
                <a:cubicBezTo>
                  <a:pt x="6443" y="13453"/>
                  <a:pt x="6419" y="13446"/>
                  <a:pt x="6397" y="13446"/>
                </a:cubicBezTo>
                <a:cubicBezTo>
                  <a:pt x="6336" y="13446"/>
                  <a:pt x="6292" y="13500"/>
                  <a:pt x="6233" y="13598"/>
                </a:cubicBezTo>
                <a:cubicBezTo>
                  <a:pt x="6174" y="13716"/>
                  <a:pt x="6115" y="13775"/>
                  <a:pt x="6045" y="13775"/>
                </a:cubicBezTo>
                <a:cubicBezTo>
                  <a:pt x="6021" y="13775"/>
                  <a:pt x="5996" y="13769"/>
                  <a:pt x="5970" y="13756"/>
                </a:cubicBezTo>
                <a:cubicBezTo>
                  <a:pt x="5947" y="13744"/>
                  <a:pt x="5930" y="13739"/>
                  <a:pt x="5919" y="13739"/>
                </a:cubicBezTo>
                <a:cubicBezTo>
                  <a:pt x="5879" y="13739"/>
                  <a:pt x="5909" y="13805"/>
                  <a:pt x="5970" y="13887"/>
                </a:cubicBezTo>
                <a:cubicBezTo>
                  <a:pt x="6102" y="14045"/>
                  <a:pt x="6102" y="14071"/>
                  <a:pt x="5865" y="14150"/>
                </a:cubicBezTo>
                <a:cubicBezTo>
                  <a:pt x="5707" y="14229"/>
                  <a:pt x="5523" y="14308"/>
                  <a:pt x="5365" y="14413"/>
                </a:cubicBezTo>
                <a:cubicBezTo>
                  <a:pt x="5260" y="14483"/>
                  <a:pt x="5202" y="14517"/>
                  <a:pt x="5188" y="14517"/>
                </a:cubicBezTo>
                <a:cubicBezTo>
                  <a:pt x="5170" y="14517"/>
                  <a:pt x="5222" y="14463"/>
                  <a:pt x="5339" y="14360"/>
                </a:cubicBezTo>
                <a:cubicBezTo>
                  <a:pt x="5470" y="14255"/>
                  <a:pt x="5628" y="14124"/>
                  <a:pt x="5681" y="14071"/>
                </a:cubicBezTo>
                <a:cubicBezTo>
                  <a:pt x="5760" y="13992"/>
                  <a:pt x="5760" y="13966"/>
                  <a:pt x="5681" y="13966"/>
                </a:cubicBezTo>
                <a:cubicBezTo>
                  <a:pt x="5444" y="14019"/>
                  <a:pt x="5260" y="14150"/>
                  <a:pt x="5076" y="14282"/>
                </a:cubicBezTo>
                <a:cubicBezTo>
                  <a:pt x="4811" y="14485"/>
                  <a:pt x="4672" y="14563"/>
                  <a:pt x="4550" y="14563"/>
                </a:cubicBezTo>
                <a:cubicBezTo>
                  <a:pt x="4514" y="14563"/>
                  <a:pt x="4480" y="14556"/>
                  <a:pt x="4445" y="14545"/>
                </a:cubicBezTo>
                <a:cubicBezTo>
                  <a:pt x="4401" y="14527"/>
                  <a:pt x="4369" y="14518"/>
                  <a:pt x="4344" y="14518"/>
                </a:cubicBezTo>
                <a:cubicBezTo>
                  <a:pt x="4296" y="14518"/>
                  <a:pt x="4278" y="14553"/>
                  <a:pt x="4261" y="14623"/>
                </a:cubicBezTo>
                <a:cubicBezTo>
                  <a:pt x="4234" y="14729"/>
                  <a:pt x="4287" y="14729"/>
                  <a:pt x="4366" y="14729"/>
                </a:cubicBezTo>
                <a:cubicBezTo>
                  <a:pt x="4381" y="14721"/>
                  <a:pt x="4397" y="14718"/>
                  <a:pt x="4409" y="14718"/>
                </a:cubicBezTo>
                <a:cubicBezTo>
                  <a:pt x="4440" y="14718"/>
                  <a:pt x="4456" y="14736"/>
                  <a:pt x="4418" y="14755"/>
                </a:cubicBezTo>
                <a:cubicBezTo>
                  <a:pt x="4077" y="14992"/>
                  <a:pt x="3682" y="15176"/>
                  <a:pt x="3288" y="15281"/>
                </a:cubicBezTo>
                <a:cubicBezTo>
                  <a:pt x="3278" y="15276"/>
                  <a:pt x="3267" y="15274"/>
                  <a:pt x="3255" y="15274"/>
                </a:cubicBezTo>
                <a:cubicBezTo>
                  <a:pt x="3198" y="15274"/>
                  <a:pt x="3116" y="15321"/>
                  <a:pt x="3051" y="15386"/>
                </a:cubicBezTo>
                <a:cubicBezTo>
                  <a:pt x="2972" y="15465"/>
                  <a:pt x="2814" y="15597"/>
                  <a:pt x="2735" y="15649"/>
                </a:cubicBezTo>
                <a:cubicBezTo>
                  <a:pt x="2630" y="15728"/>
                  <a:pt x="2630" y="15807"/>
                  <a:pt x="2762" y="15860"/>
                </a:cubicBezTo>
                <a:cubicBezTo>
                  <a:pt x="2781" y="15861"/>
                  <a:pt x="2800" y="15862"/>
                  <a:pt x="2819" y="15862"/>
                </a:cubicBezTo>
                <a:cubicBezTo>
                  <a:pt x="3058" y="15862"/>
                  <a:pt x="3269" y="15711"/>
                  <a:pt x="3366" y="15491"/>
                </a:cubicBezTo>
                <a:cubicBezTo>
                  <a:pt x="3386" y="15453"/>
                  <a:pt x="3405" y="15428"/>
                  <a:pt x="3424" y="15428"/>
                </a:cubicBezTo>
                <a:cubicBezTo>
                  <a:pt x="3431" y="15428"/>
                  <a:pt x="3438" y="15432"/>
                  <a:pt x="3445" y="15439"/>
                </a:cubicBezTo>
                <a:cubicBezTo>
                  <a:pt x="3446" y="15440"/>
                  <a:pt x="3448" y="15440"/>
                  <a:pt x="3451" y="15440"/>
                </a:cubicBezTo>
                <a:cubicBezTo>
                  <a:pt x="3525" y="15440"/>
                  <a:pt x="4160" y="15143"/>
                  <a:pt x="4261" y="14992"/>
                </a:cubicBezTo>
                <a:cubicBezTo>
                  <a:pt x="4329" y="14895"/>
                  <a:pt x="4384" y="14857"/>
                  <a:pt x="4443" y="14857"/>
                </a:cubicBezTo>
                <a:cubicBezTo>
                  <a:pt x="4496" y="14857"/>
                  <a:pt x="4554" y="14889"/>
                  <a:pt x="4629" y="14939"/>
                </a:cubicBezTo>
                <a:cubicBezTo>
                  <a:pt x="4708" y="15018"/>
                  <a:pt x="4681" y="15044"/>
                  <a:pt x="4497" y="15149"/>
                </a:cubicBezTo>
                <a:cubicBezTo>
                  <a:pt x="4366" y="15228"/>
                  <a:pt x="4287" y="15307"/>
                  <a:pt x="4287" y="15360"/>
                </a:cubicBezTo>
                <a:cubicBezTo>
                  <a:pt x="4287" y="15429"/>
                  <a:pt x="4455" y="15462"/>
                  <a:pt x="4638" y="15462"/>
                </a:cubicBezTo>
                <a:cubicBezTo>
                  <a:pt x="4801" y="15462"/>
                  <a:pt x="4975" y="15436"/>
                  <a:pt x="5050" y="15386"/>
                </a:cubicBezTo>
                <a:cubicBezTo>
                  <a:pt x="5088" y="15348"/>
                  <a:pt x="5141" y="15323"/>
                  <a:pt x="5176" y="15323"/>
                </a:cubicBezTo>
                <a:cubicBezTo>
                  <a:pt x="5190" y="15323"/>
                  <a:pt x="5200" y="15326"/>
                  <a:pt x="5207" y="15334"/>
                </a:cubicBezTo>
                <a:cubicBezTo>
                  <a:pt x="5234" y="15360"/>
                  <a:pt x="4313" y="16044"/>
                  <a:pt x="4182" y="16044"/>
                </a:cubicBezTo>
                <a:cubicBezTo>
                  <a:pt x="4077" y="16044"/>
                  <a:pt x="4050" y="16070"/>
                  <a:pt x="4103" y="16149"/>
                </a:cubicBezTo>
                <a:cubicBezTo>
                  <a:pt x="4129" y="16201"/>
                  <a:pt x="4103" y="16280"/>
                  <a:pt x="3892" y="16359"/>
                </a:cubicBezTo>
                <a:cubicBezTo>
                  <a:pt x="3777" y="16398"/>
                  <a:pt x="3718" y="16422"/>
                  <a:pt x="3736" y="16422"/>
                </a:cubicBezTo>
                <a:cubicBezTo>
                  <a:pt x="3742" y="16422"/>
                  <a:pt x="3759" y="16419"/>
                  <a:pt x="3787" y="16412"/>
                </a:cubicBezTo>
                <a:cubicBezTo>
                  <a:pt x="3814" y="16405"/>
                  <a:pt x="3835" y="16402"/>
                  <a:pt x="3851" y="16402"/>
                </a:cubicBezTo>
                <a:cubicBezTo>
                  <a:pt x="3901" y="16402"/>
                  <a:pt x="3906" y="16432"/>
                  <a:pt x="3866" y="16491"/>
                </a:cubicBezTo>
                <a:cubicBezTo>
                  <a:pt x="3814" y="16570"/>
                  <a:pt x="3814" y="16622"/>
                  <a:pt x="3892" y="16622"/>
                </a:cubicBezTo>
                <a:cubicBezTo>
                  <a:pt x="3971" y="16622"/>
                  <a:pt x="4050" y="16570"/>
                  <a:pt x="4103" y="16491"/>
                </a:cubicBezTo>
                <a:cubicBezTo>
                  <a:pt x="4229" y="16289"/>
                  <a:pt x="5083" y="15699"/>
                  <a:pt x="5197" y="15699"/>
                </a:cubicBezTo>
                <a:cubicBezTo>
                  <a:pt x="5202" y="15699"/>
                  <a:pt x="5205" y="15700"/>
                  <a:pt x="5207" y="15702"/>
                </a:cubicBezTo>
                <a:cubicBezTo>
                  <a:pt x="5231" y="15717"/>
                  <a:pt x="5249" y="15723"/>
                  <a:pt x="5265" y="15723"/>
                </a:cubicBezTo>
                <a:cubicBezTo>
                  <a:pt x="5304" y="15723"/>
                  <a:pt x="5328" y="15686"/>
                  <a:pt x="5365" y="15649"/>
                </a:cubicBezTo>
                <a:cubicBezTo>
                  <a:pt x="5444" y="15570"/>
                  <a:pt x="5549" y="15491"/>
                  <a:pt x="5681" y="15439"/>
                </a:cubicBezTo>
                <a:cubicBezTo>
                  <a:pt x="5865" y="15334"/>
                  <a:pt x="6049" y="15228"/>
                  <a:pt x="6207" y="15097"/>
                </a:cubicBezTo>
                <a:cubicBezTo>
                  <a:pt x="6395" y="14951"/>
                  <a:pt x="6450" y="14904"/>
                  <a:pt x="6373" y="14904"/>
                </a:cubicBezTo>
                <a:cubicBezTo>
                  <a:pt x="6353" y="14904"/>
                  <a:pt x="6324" y="14907"/>
                  <a:pt x="6286" y="14913"/>
                </a:cubicBezTo>
                <a:cubicBezTo>
                  <a:pt x="6242" y="14927"/>
                  <a:pt x="6210" y="14934"/>
                  <a:pt x="6189" y="14934"/>
                </a:cubicBezTo>
                <a:cubicBezTo>
                  <a:pt x="6134" y="14934"/>
                  <a:pt x="6150" y="14891"/>
                  <a:pt x="6207" y="14834"/>
                </a:cubicBezTo>
                <a:cubicBezTo>
                  <a:pt x="6259" y="14755"/>
                  <a:pt x="6365" y="14702"/>
                  <a:pt x="6444" y="14702"/>
                </a:cubicBezTo>
                <a:cubicBezTo>
                  <a:pt x="6522" y="14702"/>
                  <a:pt x="6654" y="14702"/>
                  <a:pt x="6733" y="14676"/>
                </a:cubicBezTo>
                <a:cubicBezTo>
                  <a:pt x="6759" y="14663"/>
                  <a:pt x="6799" y="14663"/>
                  <a:pt x="6841" y="14663"/>
                </a:cubicBezTo>
                <a:cubicBezTo>
                  <a:pt x="6884" y="14663"/>
                  <a:pt x="6930" y="14663"/>
                  <a:pt x="6970" y="14650"/>
                </a:cubicBezTo>
                <a:cubicBezTo>
                  <a:pt x="7022" y="14623"/>
                  <a:pt x="7048" y="14623"/>
                  <a:pt x="6996" y="14571"/>
                </a:cubicBezTo>
                <a:cubicBezTo>
                  <a:pt x="6943" y="14518"/>
                  <a:pt x="6970" y="14439"/>
                  <a:pt x="7259" y="14229"/>
                </a:cubicBezTo>
                <a:cubicBezTo>
                  <a:pt x="7469" y="14097"/>
                  <a:pt x="7627" y="13966"/>
                  <a:pt x="7627" y="13913"/>
                </a:cubicBezTo>
                <a:cubicBezTo>
                  <a:pt x="7627" y="13861"/>
                  <a:pt x="7706" y="13808"/>
                  <a:pt x="7811" y="13782"/>
                </a:cubicBezTo>
                <a:cubicBezTo>
                  <a:pt x="7916" y="13782"/>
                  <a:pt x="8022" y="13729"/>
                  <a:pt x="8074" y="13677"/>
                </a:cubicBezTo>
                <a:cubicBezTo>
                  <a:pt x="8120" y="13620"/>
                  <a:pt x="8101" y="13592"/>
                  <a:pt x="8038" y="13592"/>
                </a:cubicBezTo>
                <a:cubicBezTo>
                  <a:pt x="7955" y="13592"/>
                  <a:pt x="7795" y="13640"/>
                  <a:pt x="7601" y="13729"/>
                </a:cubicBezTo>
                <a:cubicBezTo>
                  <a:pt x="7417" y="13837"/>
                  <a:pt x="7215" y="13890"/>
                  <a:pt x="7010" y="13890"/>
                </a:cubicBezTo>
                <a:cubicBezTo>
                  <a:pt x="6865" y="13890"/>
                  <a:pt x="6717" y="13863"/>
                  <a:pt x="6575" y="13808"/>
                </a:cubicBezTo>
                <a:cubicBezTo>
                  <a:pt x="6286" y="13729"/>
                  <a:pt x="6312" y="13650"/>
                  <a:pt x="6654" y="13519"/>
                </a:cubicBezTo>
                <a:cubicBezTo>
                  <a:pt x="6759" y="13493"/>
                  <a:pt x="6838" y="13440"/>
                  <a:pt x="6917" y="13361"/>
                </a:cubicBezTo>
                <a:cubicBezTo>
                  <a:pt x="7130" y="12982"/>
                  <a:pt x="7686" y="12474"/>
                  <a:pt x="7870" y="12474"/>
                </a:cubicBezTo>
                <a:cubicBezTo>
                  <a:pt x="7890" y="12474"/>
                  <a:pt x="7906" y="12480"/>
                  <a:pt x="7916" y="12493"/>
                </a:cubicBezTo>
                <a:cubicBezTo>
                  <a:pt x="7916" y="12519"/>
                  <a:pt x="7837" y="12598"/>
                  <a:pt x="7706" y="12677"/>
                </a:cubicBezTo>
                <a:cubicBezTo>
                  <a:pt x="7522" y="12756"/>
                  <a:pt x="7522" y="12782"/>
                  <a:pt x="7653" y="12809"/>
                </a:cubicBezTo>
                <a:cubicBezTo>
                  <a:pt x="7811" y="12809"/>
                  <a:pt x="7995" y="12677"/>
                  <a:pt x="8179" y="12388"/>
                </a:cubicBezTo>
                <a:cubicBezTo>
                  <a:pt x="8258" y="12283"/>
                  <a:pt x="8390" y="12230"/>
                  <a:pt x="8495" y="12230"/>
                </a:cubicBezTo>
                <a:cubicBezTo>
                  <a:pt x="8653" y="12230"/>
                  <a:pt x="8784" y="12125"/>
                  <a:pt x="8837" y="11967"/>
                </a:cubicBezTo>
                <a:cubicBezTo>
                  <a:pt x="8878" y="11843"/>
                  <a:pt x="8919" y="11800"/>
                  <a:pt x="8986" y="11800"/>
                </a:cubicBezTo>
                <a:cubicBezTo>
                  <a:pt x="9004" y="11800"/>
                  <a:pt x="9025" y="11804"/>
                  <a:pt x="9047" y="11809"/>
                </a:cubicBezTo>
                <a:cubicBezTo>
                  <a:pt x="9051" y="11810"/>
                  <a:pt x="9055" y="11811"/>
                  <a:pt x="9060" y="11811"/>
                </a:cubicBezTo>
                <a:cubicBezTo>
                  <a:pt x="9175" y="11811"/>
                  <a:pt x="9711" y="11537"/>
                  <a:pt x="9863" y="11336"/>
                </a:cubicBezTo>
                <a:cubicBezTo>
                  <a:pt x="9968" y="11231"/>
                  <a:pt x="10099" y="11178"/>
                  <a:pt x="10231" y="11152"/>
                </a:cubicBezTo>
                <a:cubicBezTo>
                  <a:pt x="10389" y="11099"/>
                  <a:pt x="10520" y="11020"/>
                  <a:pt x="10652" y="10915"/>
                </a:cubicBezTo>
                <a:cubicBezTo>
                  <a:pt x="10730" y="10810"/>
                  <a:pt x="10836" y="10757"/>
                  <a:pt x="10967" y="10705"/>
                </a:cubicBezTo>
                <a:cubicBezTo>
                  <a:pt x="11125" y="10626"/>
                  <a:pt x="11256" y="10547"/>
                  <a:pt x="11362" y="10415"/>
                </a:cubicBezTo>
                <a:cubicBezTo>
                  <a:pt x="11441" y="10310"/>
                  <a:pt x="11546" y="10231"/>
                  <a:pt x="11598" y="10231"/>
                </a:cubicBezTo>
                <a:cubicBezTo>
                  <a:pt x="11940" y="10126"/>
                  <a:pt x="12230" y="9942"/>
                  <a:pt x="12466" y="9705"/>
                </a:cubicBezTo>
                <a:cubicBezTo>
                  <a:pt x="12466" y="9653"/>
                  <a:pt x="12545" y="9653"/>
                  <a:pt x="12650" y="9653"/>
                </a:cubicBezTo>
                <a:cubicBezTo>
                  <a:pt x="12667" y="9657"/>
                  <a:pt x="12685" y="9659"/>
                  <a:pt x="12704" y="9659"/>
                </a:cubicBezTo>
                <a:cubicBezTo>
                  <a:pt x="12799" y="9659"/>
                  <a:pt x="12913" y="9601"/>
                  <a:pt x="13045" y="9469"/>
                </a:cubicBezTo>
                <a:cubicBezTo>
                  <a:pt x="13124" y="9363"/>
                  <a:pt x="13229" y="9285"/>
                  <a:pt x="13360" y="9258"/>
                </a:cubicBezTo>
                <a:cubicBezTo>
                  <a:pt x="13492" y="9206"/>
                  <a:pt x="13597" y="9153"/>
                  <a:pt x="13676" y="9074"/>
                </a:cubicBezTo>
                <a:cubicBezTo>
                  <a:pt x="13860" y="8943"/>
                  <a:pt x="14044" y="8811"/>
                  <a:pt x="14228" y="8732"/>
                </a:cubicBezTo>
                <a:cubicBezTo>
                  <a:pt x="14491" y="8627"/>
                  <a:pt x="14754" y="8469"/>
                  <a:pt x="14965" y="8285"/>
                </a:cubicBezTo>
                <a:cubicBezTo>
                  <a:pt x="15181" y="8141"/>
                  <a:pt x="15397" y="8019"/>
                  <a:pt x="15453" y="8019"/>
                </a:cubicBezTo>
                <a:cubicBezTo>
                  <a:pt x="15458" y="8019"/>
                  <a:pt x="15462" y="8020"/>
                  <a:pt x="15464" y="8022"/>
                </a:cubicBezTo>
                <a:cubicBezTo>
                  <a:pt x="15471" y="8029"/>
                  <a:pt x="15481" y="8032"/>
                  <a:pt x="15493" y="8032"/>
                </a:cubicBezTo>
                <a:cubicBezTo>
                  <a:pt x="15529" y="8032"/>
                  <a:pt x="15583" y="8002"/>
                  <a:pt x="15622" y="7943"/>
                </a:cubicBezTo>
                <a:cubicBezTo>
                  <a:pt x="15727" y="7864"/>
                  <a:pt x="15859" y="7812"/>
                  <a:pt x="15964" y="7812"/>
                </a:cubicBezTo>
                <a:cubicBezTo>
                  <a:pt x="16122" y="7785"/>
                  <a:pt x="16280" y="7733"/>
                  <a:pt x="16411" y="7628"/>
                </a:cubicBezTo>
                <a:cubicBezTo>
                  <a:pt x="16510" y="7529"/>
                  <a:pt x="16609" y="7482"/>
                  <a:pt x="16672" y="7482"/>
                </a:cubicBezTo>
                <a:cubicBezTo>
                  <a:pt x="16744" y="7482"/>
                  <a:pt x="16770" y="7542"/>
                  <a:pt x="16701" y="7654"/>
                </a:cubicBezTo>
                <a:cubicBezTo>
                  <a:pt x="16648" y="7733"/>
                  <a:pt x="16674" y="7785"/>
                  <a:pt x="16779" y="7785"/>
                </a:cubicBezTo>
                <a:cubicBezTo>
                  <a:pt x="16816" y="7780"/>
                  <a:pt x="16846" y="7777"/>
                  <a:pt x="16871" y="7777"/>
                </a:cubicBezTo>
                <a:cubicBezTo>
                  <a:pt x="17085" y="7777"/>
                  <a:pt x="16916" y="7965"/>
                  <a:pt x="16516" y="8154"/>
                </a:cubicBezTo>
                <a:cubicBezTo>
                  <a:pt x="16332" y="8233"/>
                  <a:pt x="16148" y="8390"/>
                  <a:pt x="16043" y="8574"/>
                </a:cubicBezTo>
                <a:cubicBezTo>
                  <a:pt x="15964" y="8680"/>
                  <a:pt x="15885" y="8785"/>
                  <a:pt x="15754" y="8837"/>
                </a:cubicBezTo>
                <a:cubicBezTo>
                  <a:pt x="15731" y="8845"/>
                  <a:pt x="15710" y="8848"/>
                  <a:pt x="15693" y="8848"/>
                </a:cubicBezTo>
                <a:cubicBezTo>
                  <a:pt x="15651" y="8848"/>
                  <a:pt x="15630" y="8830"/>
                  <a:pt x="15649" y="8811"/>
                </a:cubicBezTo>
                <a:cubicBezTo>
                  <a:pt x="15687" y="8764"/>
                  <a:pt x="15663" y="8744"/>
                  <a:pt x="15607" y="8744"/>
                </a:cubicBezTo>
                <a:cubicBezTo>
                  <a:pt x="15508" y="8744"/>
                  <a:pt x="15309" y="8806"/>
                  <a:pt x="15175" y="8890"/>
                </a:cubicBezTo>
                <a:cubicBezTo>
                  <a:pt x="15016" y="9003"/>
                  <a:pt x="15053" y="9195"/>
                  <a:pt x="15269" y="9195"/>
                </a:cubicBezTo>
                <a:cubicBezTo>
                  <a:pt x="15303" y="9195"/>
                  <a:pt x="15342" y="9190"/>
                  <a:pt x="15386" y="9179"/>
                </a:cubicBezTo>
                <a:cubicBezTo>
                  <a:pt x="15450" y="9162"/>
                  <a:pt x="15497" y="9153"/>
                  <a:pt x="15528" y="9153"/>
                </a:cubicBezTo>
                <a:cubicBezTo>
                  <a:pt x="15637" y="9153"/>
                  <a:pt x="15547" y="9258"/>
                  <a:pt x="15280" y="9442"/>
                </a:cubicBezTo>
                <a:cubicBezTo>
                  <a:pt x="15149" y="9495"/>
                  <a:pt x="14991" y="9626"/>
                  <a:pt x="14886" y="9679"/>
                </a:cubicBezTo>
                <a:cubicBezTo>
                  <a:pt x="14781" y="9758"/>
                  <a:pt x="14649" y="9811"/>
                  <a:pt x="14518" y="9811"/>
                </a:cubicBezTo>
                <a:cubicBezTo>
                  <a:pt x="14386" y="9811"/>
                  <a:pt x="14386" y="9758"/>
                  <a:pt x="14544" y="9705"/>
                </a:cubicBezTo>
                <a:cubicBezTo>
                  <a:pt x="14833" y="9600"/>
                  <a:pt x="14991" y="9363"/>
                  <a:pt x="14860" y="9285"/>
                </a:cubicBezTo>
                <a:cubicBezTo>
                  <a:pt x="14834" y="9272"/>
                  <a:pt x="14806" y="9266"/>
                  <a:pt x="14778" y="9266"/>
                </a:cubicBezTo>
                <a:cubicBezTo>
                  <a:pt x="14629" y="9266"/>
                  <a:pt x="14448" y="9424"/>
                  <a:pt x="14360" y="9600"/>
                </a:cubicBezTo>
                <a:cubicBezTo>
                  <a:pt x="14334" y="9705"/>
                  <a:pt x="14228" y="9784"/>
                  <a:pt x="14176" y="9784"/>
                </a:cubicBezTo>
                <a:cubicBezTo>
                  <a:pt x="14123" y="9758"/>
                  <a:pt x="14097" y="9679"/>
                  <a:pt x="14149" y="9574"/>
                </a:cubicBezTo>
                <a:lnTo>
                  <a:pt x="14255" y="9390"/>
                </a:lnTo>
                <a:lnTo>
                  <a:pt x="14097" y="9574"/>
                </a:lnTo>
                <a:cubicBezTo>
                  <a:pt x="13992" y="9679"/>
                  <a:pt x="13939" y="9784"/>
                  <a:pt x="13913" y="9916"/>
                </a:cubicBezTo>
                <a:cubicBezTo>
                  <a:pt x="13913" y="10007"/>
                  <a:pt x="13900" y="10035"/>
                  <a:pt x="13840" y="10035"/>
                </a:cubicBezTo>
                <a:cubicBezTo>
                  <a:pt x="13814" y="10035"/>
                  <a:pt x="13777" y="10029"/>
                  <a:pt x="13729" y="10021"/>
                </a:cubicBezTo>
                <a:cubicBezTo>
                  <a:pt x="13687" y="10004"/>
                  <a:pt x="13645" y="9996"/>
                  <a:pt x="13605" y="9996"/>
                </a:cubicBezTo>
                <a:cubicBezTo>
                  <a:pt x="13519" y="9996"/>
                  <a:pt x="13441" y="10036"/>
                  <a:pt x="13387" y="10126"/>
                </a:cubicBezTo>
                <a:cubicBezTo>
                  <a:pt x="13318" y="10194"/>
                  <a:pt x="13250" y="10263"/>
                  <a:pt x="13216" y="10263"/>
                </a:cubicBezTo>
                <a:cubicBezTo>
                  <a:pt x="13211" y="10263"/>
                  <a:pt x="13206" y="10261"/>
                  <a:pt x="13203" y="10258"/>
                </a:cubicBezTo>
                <a:cubicBezTo>
                  <a:pt x="13189" y="10246"/>
                  <a:pt x="13168" y="10241"/>
                  <a:pt x="13143" y="10241"/>
                </a:cubicBezTo>
                <a:cubicBezTo>
                  <a:pt x="12931" y="10241"/>
                  <a:pt x="12359" y="10612"/>
                  <a:pt x="12124" y="10941"/>
                </a:cubicBezTo>
                <a:cubicBezTo>
                  <a:pt x="11948" y="11166"/>
                  <a:pt x="11859" y="11263"/>
                  <a:pt x="11793" y="11263"/>
                </a:cubicBezTo>
                <a:cubicBezTo>
                  <a:pt x="11751" y="11263"/>
                  <a:pt x="11718" y="11224"/>
                  <a:pt x="11677" y="11152"/>
                </a:cubicBezTo>
                <a:cubicBezTo>
                  <a:pt x="11637" y="11071"/>
                  <a:pt x="11578" y="11037"/>
                  <a:pt x="11514" y="11037"/>
                </a:cubicBezTo>
                <a:cubicBezTo>
                  <a:pt x="11410" y="11037"/>
                  <a:pt x="11295" y="11127"/>
                  <a:pt x="11230" y="11257"/>
                </a:cubicBezTo>
                <a:cubicBezTo>
                  <a:pt x="11210" y="11337"/>
                  <a:pt x="11175" y="11372"/>
                  <a:pt x="11136" y="11372"/>
                </a:cubicBezTo>
                <a:cubicBezTo>
                  <a:pt x="11123" y="11372"/>
                  <a:pt x="11111" y="11368"/>
                  <a:pt x="11099" y="11362"/>
                </a:cubicBezTo>
                <a:cubicBezTo>
                  <a:pt x="11092" y="11349"/>
                  <a:pt x="11082" y="11342"/>
                  <a:pt x="11069" y="11342"/>
                </a:cubicBezTo>
                <a:cubicBezTo>
                  <a:pt x="11033" y="11342"/>
                  <a:pt x="10980" y="11396"/>
                  <a:pt x="10941" y="11494"/>
                </a:cubicBezTo>
                <a:cubicBezTo>
                  <a:pt x="10908" y="11576"/>
                  <a:pt x="10885" y="11617"/>
                  <a:pt x="10879" y="11617"/>
                </a:cubicBezTo>
                <a:cubicBezTo>
                  <a:pt x="10876" y="11617"/>
                  <a:pt x="10878" y="11602"/>
                  <a:pt x="10888" y="11573"/>
                </a:cubicBezTo>
                <a:cubicBezTo>
                  <a:pt x="10888" y="11507"/>
                  <a:pt x="10842" y="11474"/>
                  <a:pt x="10783" y="11474"/>
                </a:cubicBezTo>
                <a:cubicBezTo>
                  <a:pt x="10724" y="11474"/>
                  <a:pt x="10652" y="11507"/>
                  <a:pt x="10599" y="11573"/>
                </a:cubicBezTo>
                <a:cubicBezTo>
                  <a:pt x="10546" y="11652"/>
                  <a:pt x="10573" y="11730"/>
                  <a:pt x="10652" y="11757"/>
                </a:cubicBezTo>
                <a:cubicBezTo>
                  <a:pt x="10836" y="11836"/>
                  <a:pt x="10652" y="12020"/>
                  <a:pt x="10152" y="12256"/>
                </a:cubicBezTo>
                <a:cubicBezTo>
                  <a:pt x="9941" y="12335"/>
                  <a:pt x="9757" y="12441"/>
                  <a:pt x="9600" y="12598"/>
                </a:cubicBezTo>
                <a:cubicBezTo>
                  <a:pt x="9560" y="12651"/>
                  <a:pt x="9547" y="12677"/>
                  <a:pt x="9560" y="12677"/>
                </a:cubicBezTo>
                <a:cubicBezTo>
                  <a:pt x="9573" y="12677"/>
                  <a:pt x="9613" y="12651"/>
                  <a:pt x="9678" y="12598"/>
                </a:cubicBezTo>
                <a:cubicBezTo>
                  <a:pt x="9928" y="12406"/>
                  <a:pt x="10459" y="12228"/>
                  <a:pt x="10665" y="12228"/>
                </a:cubicBezTo>
                <a:cubicBezTo>
                  <a:pt x="10741" y="12228"/>
                  <a:pt x="10773" y="12252"/>
                  <a:pt x="10730" y="12309"/>
                </a:cubicBezTo>
                <a:cubicBezTo>
                  <a:pt x="10625" y="12414"/>
                  <a:pt x="10494" y="12519"/>
                  <a:pt x="10362" y="12598"/>
                </a:cubicBezTo>
                <a:cubicBezTo>
                  <a:pt x="10220" y="12698"/>
                  <a:pt x="10147" y="12744"/>
                  <a:pt x="10114" y="12744"/>
                </a:cubicBezTo>
                <a:cubicBezTo>
                  <a:pt x="10086" y="12744"/>
                  <a:pt x="10087" y="12711"/>
                  <a:pt x="10099" y="12651"/>
                </a:cubicBezTo>
                <a:cubicBezTo>
                  <a:pt x="10111" y="12591"/>
                  <a:pt x="10112" y="12558"/>
                  <a:pt x="10097" y="12558"/>
                </a:cubicBezTo>
                <a:cubicBezTo>
                  <a:pt x="10079" y="12558"/>
                  <a:pt x="10039" y="12604"/>
                  <a:pt x="9968" y="12704"/>
                </a:cubicBezTo>
                <a:cubicBezTo>
                  <a:pt x="9836" y="12835"/>
                  <a:pt x="9705" y="12967"/>
                  <a:pt x="9521" y="13045"/>
                </a:cubicBezTo>
                <a:cubicBezTo>
                  <a:pt x="9269" y="13192"/>
                  <a:pt x="9134" y="13305"/>
                  <a:pt x="9197" y="13305"/>
                </a:cubicBezTo>
                <a:cubicBezTo>
                  <a:pt x="9213" y="13305"/>
                  <a:pt x="9241" y="13298"/>
                  <a:pt x="9284" y="13282"/>
                </a:cubicBezTo>
                <a:cubicBezTo>
                  <a:pt x="9363" y="13282"/>
                  <a:pt x="9363" y="13335"/>
                  <a:pt x="9310" y="13414"/>
                </a:cubicBezTo>
                <a:cubicBezTo>
                  <a:pt x="9285" y="13451"/>
                  <a:pt x="9278" y="13476"/>
                  <a:pt x="9302" y="13476"/>
                </a:cubicBezTo>
                <a:cubicBezTo>
                  <a:pt x="9329" y="13476"/>
                  <a:pt x="9396" y="13444"/>
                  <a:pt x="9521" y="13361"/>
                </a:cubicBezTo>
                <a:cubicBezTo>
                  <a:pt x="9678" y="13256"/>
                  <a:pt x="9836" y="13151"/>
                  <a:pt x="9941" y="13019"/>
                </a:cubicBezTo>
                <a:cubicBezTo>
                  <a:pt x="10047" y="12940"/>
                  <a:pt x="10152" y="12861"/>
                  <a:pt x="10283" y="12835"/>
                </a:cubicBezTo>
                <a:cubicBezTo>
                  <a:pt x="10704" y="12756"/>
                  <a:pt x="10941" y="12519"/>
                  <a:pt x="10888" y="12256"/>
                </a:cubicBezTo>
                <a:cubicBezTo>
                  <a:pt x="10858" y="12062"/>
                  <a:pt x="10897" y="11952"/>
                  <a:pt x="10959" y="11952"/>
                </a:cubicBezTo>
                <a:cubicBezTo>
                  <a:pt x="11007" y="11952"/>
                  <a:pt x="11068" y="12015"/>
                  <a:pt x="11125" y="12151"/>
                </a:cubicBezTo>
                <a:cubicBezTo>
                  <a:pt x="11190" y="12264"/>
                  <a:pt x="11234" y="12318"/>
                  <a:pt x="11290" y="12318"/>
                </a:cubicBezTo>
                <a:cubicBezTo>
                  <a:pt x="11325" y="12318"/>
                  <a:pt x="11364" y="12297"/>
                  <a:pt x="11414" y="12256"/>
                </a:cubicBezTo>
                <a:cubicBezTo>
                  <a:pt x="11546" y="12151"/>
                  <a:pt x="11546" y="12125"/>
                  <a:pt x="11493" y="12072"/>
                </a:cubicBezTo>
                <a:cubicBezTo>
                  <a:pt x="11467" y="12046"/>
                  <a:pt x="11493" y="11967"/>
                  <a:pt x="11546" y="11862"/>
                </a:cubicBezTo>
                <a:cubicBezTo>
                  <a:pt x="11598" y="11783"/>
                  <a:pt x="11625" y="11704"/>
                  <a:pt x="11546" y="11704"/>
                </a:cubicBezTo>
                <a:cubicBezTo>
                  <a:pt x="11493" y="11704"/>
                  <a:pt x="11467" y="11652"/>
                  <a:pt x="11519" y="11599"/>
                </a:cubicBezTo>
                <a:cubicBezTo>
                  <a:pt x="11535" y="11568"/>
                  <a:pt x="11577" y="11555"/>
                  <a:pt x="11620" y="11555"/>
                </a:cubicBezTo>
                <a:cubicBezTo>
                  <a:pt x="11651" y="11555"/>
                  <a:pt x="11682" y="11562"/>
                  <a:pt x="11704" y="11573"/>
                </a:cubicBezTo>
                <a:cubicBezTo>
                  <a:pt x="11726" y="11587"/>
                  <a:pt x="11748" y="11594"/>
                  <a:pt x="11770" y="11594"/>
                </a:cubicBezTo>
                <a:cubicBezTo>
                  <a:pt x="11827" y="11594"/>
                  <a:pt x="11883" y="11551"/>
                  <a:pt x="11940" y="11494"/>
                </a:cubicBezTo>
                <a:cubicBezTo>
                  <a:pt x="12045" y="11389"/>
                  <a:pt x="12177" y="11310"/>
                  <a:pt x="12335" y="11310"/>
                </a:cubicBezTo>
                <a:cubicBezTo>
                  <a:pt x="12377" y="11304"/>
                  <a:pt x="12410" y="11301"/>
                  <a:pt x="12436" y="11301"/>
                </a:cubicBezTo>
                <a:cubicBezTo>
                  <a:pt x="12537" y="11301"/>
                  <a:pt x="12503" y="11352"/>
                  <a:pt x="12335" y="11520"/>
                </a:cubicBezTo>
                <a:cubicBezTo>
                  <a:pt x="12098" y="11730"/>
                  <a:pt x="12124" y="11757"/>
                  <a:pt x="12256" y="11757"/>
                </a:cubicBezTo>
                <a:cubicBezTo>
                  <a:pt x="12361" y="11783"/>
                  <a:pt x="12361" y="11809"/>
                  <a:pt x="12335" y="11888"/>
                </a:cubicBezTo>
                <a:cubicBezTo>
                  <a:pt x="12228" y="11995"/>
                  <a:pt x="11946" y="12120"/>
                  <a:pt x="11831" y="12120"/>
                </a:cubicBezTo>
                <a:cubicBezTo>
                  <a:pt x="11805" y="12120"/>
                  <a:pt x="11787" y="12113"/>
                  <a:pt x="11782" y="12099"/>
                </a:cubicBezTo>
                <a:cubicBezTo>
                  <a:pt x="11767" y="12075"/>
                  <a:pt x="11752" y="12066"/>
                  <a:pt x="11736" y="12066"/>
                </a:cubicBezTo>
                <a:cubicBezTo>
                  <a:pt x="11699" y="12066"/>
                  <a:pt x="11662" y="12122"/>
                  <a:pt x="11625" y="12178"/>
                </a:cubicBezTo>
                <a:cubicBezTo>
                  <a:pt x="11441" y="12335"/>
                  <a:pt x="11256" y="12493"/>
                  <a:pt x="11072" y="12598"/>
                </a:cubicBezTo>
                <a:cubicBezTo>
                  <a:pt x="10915" y="12677"/>
                  <a:pt x="10757" y="12782"/>
                  <a:pt x="10652" y="12888"/>
                </a:cubicBezTo>
                <a:cubicBezTo>
                  <a:pt x="10656" y="12901"/>
                  <a:pt x="10671" y="12906"/>
                  <a:pt x="10694" y="12906"/>
                </a:cubicBezTo>
                <a:cubicBezTo>
                  <a:pt x="10811" y="12906"/>
                  <a:pt x="11133" y="12756"/>
                  <a:pt x="11309" y="12625"/>
                </a:cubicBezTo>
                <a:cubicBezTo>
                  <a:pt x="11358" y="12592"/>
                  <a:pt x="11397" y="12570"/>
                  <a:pt x="11413" y="12570"/>
                </a:cubicBezTo>
                <a:cubicBezTo>
                  <a:pt x="11423" y="12570"/>
                  <a:pt x="11424" y="12578"/>
                  <a:pt x="11414" y="12598"/>
                </a:cubicBezTo>
                <a:cubicBezTo>
                  <a:pt x="11072" y="12888"/>
                  <a:pt x="10730" y="13151"/>
                  <a:pt x="10336" y="13361"/>
                </a:cubicBezTo>
                <a:cubicBezTo>
                  <a:pt x="10231" y="13414"/>
                  <a:pt x="10073" y="13440"/>
                  <a:pt x="9941" y="13440"/>
                </a:cubicBezTo>
                <a:cubicBezTo>
                  <a:pt x="9914" y="13426"/>
                  <a:pt x="9887" y="13420"/>
                  <a:pt x="9859" y="13420"/>
                </a:cubicBezTo>
                <a:cubicBezTo>
                  <a:pt x="9778" y="13420"/>
                  <a:pt x="9690" y="13474"/>
                  <a:pt x="9573" y="13571"/>
                </a:cubicBezTo>
                <a:cubicBezTo>
                  <a:pt x="9435" y="13690"/>
                  <a:pt x="9341" y="13749"/>
                  <a:pt x="9270" y="13749"/>
                </a:cubicBezTo>
                <a:cubicBezTo>
                  <a:pt x="9246" y="13749"/>
                  <a:pt x="9225" y="13742"/>
                  <a:pt x="9205" y="13729"/>
                </a:cubicBezTo>
                <a:cubicBezTo>
                  <a:pt x="9193" y="13725"/>
                  <a:pt x="9180" y="13723"/>
                  <a:pt x="9167" y="13723"/>
                </a:cubicBezTo>
                <a:cubicBezTo>
                  <a:pt x="9100" y="13723"/>
                  <a:pt x="9026" y="13785"/>
                  <a:pt x="8916" y="13940"/>
                </a:cubicBezTo>
                <a:cubicBezTo>
                  <a:pt x="8784" y="14072"/>
                  <a:pt x="8707" y="14130"/>
                  <a:pt x="8670" y="14130"/>
                </a:cubicBezTo>
                <a:cubicBezTo>
                  <a:pt x="8663" y="14130"/>
                  <a:pt x="8657" y="14128"/>
                  <a:pt x="8653" y="14124"/>
                </a:cubicBezTo>
                <a:cubicBezTo>
                  <a:pt x="8640" y="14117"/>
                  <a:pt x="8626" y="14114"/>
                  <a:pt x="8611" y="14114"/>
                </a:cubicBezTo>
                <a:cubicBezTo>
                  <a:pt x="8563" y="14114"/>
                  <a:pt x="8503" y="14149"/>
                  <a:pt x="8442" y="14229"/>
                </a:cubicBezTo>
                <a:cubicBezTo>
                  <a:pt x="8397" y="14320"/>
                  <a:pt x="8311" y="14392"/>
                  <a:pt x="8255" y="14392"/>
                </a:cubicBezTo>
                <a:cubicBezTo>
                  <a:pt x="8247" y="14392"/>
                  <a:pt x="8239" y="14390"/>
                  <a:pt x="8232" y="14387"/>
                </a:cubicBezTo>
                <a:cubicBezTo>
                  <a:pt x="8179" y="14387"/>
                  <a:pt x="8074" y="14492"/>
                  <a:pt x="7995" y="14623"/>
                </a:cubicBezTo>
                <a:cubicBezTo>
                  <a:pt x="7837" y="14860"/>
                  <a:pt x="7417" y="15202"/>
                  <a:pt x="7259" y="15202"/>
                </a:cubicBezTo>
                <a:cubicBezTo>
                  <a:pt x="7206" y="15202"/>
                  <a:pt x="7154" y="15255"/>
                  <a:pt x="7127" y="15334"/>
                </a:cubicBezTo>
                <a:cubicBezTo>
                  <a:pt x="7101" y="15386"/>
                  <a:pt x="7022" y="15465"/>
                  <a:pt x="6864" y="15491"/>
                </a:cubicBezTo>
                <a:cubicBezTo>
                  <a:pt x="6601" y="15518"/>
                  <a:pt x="6233" y="15807"/>
                  <a:pt x="6259" y="15938"/>
                </a:cubicBezTo>
                <a:cubicBezTo>
                  <a:pt x="6259" y="15953"/>
                  <a:pt x="6271" y="15959"/>
                  <a:pt x="6291" y="15959"/>
                </a:cubicBezTo>
                <a:cubicBezTo>
                  <a:pt x="6346" y="15959"/>
                  <a:pt x="6467" y="15910"/>
                  <a:pt x="6601" y="15833"/>
                </a:cubicBezTo>
                <a:lnTo>
                  <a:pt x="6943" y="15649"/>
                </a:lnTo>
                <a:lnTo>
                  <a:pt x="6864" y="15833"/>
                </a:lnTo>
                <a:cubicBezTo>
                  <a:pt x="6841" y="15925"/>
                  <a:pt x="6858" y="15996"/>
                  <a:pt x="6915" y="15996"/>
                </a:cubicBezTo>
                <a:cubicBezTo>
                  <a:pt x="6923" y="15996"/>
                  <a:pt x="6933" y="15994"/>
                  <a:pt x="6943" y="15991"/>
                </a:cubicBezTo>
                <a:cubicBezTo>
                  <a:pt x="7022" y="15965"/>
                  <a:pt x="7075" y="15886"/>
                  <a:pt x="7101" y="15807"/>
                </a:cubicBezTo>
                <a:cubicBezTo>
                  <a:pt x="7151" y="15656"/>
                  <a:pt x="7806" y="15094"/>
                  <a:pt x="7976" y="15094"/>
                </a:cubicBezTo>
                <a:cubicBezTo>
                  <a:pt x="7983" y="15094"/>
                  <a:pt x="7990" y="15095"/>
                  <a:pt x="7995" y="15097"/>
                </a:cubicBezTo>
                <a:cubicBezTo>
                  <a:pt x="8002" y="15100"/>
                  <a:pt x="8009" y="15102"/>
                  <a:pt x="8017" y="15102"/>
                </a:cubicBezTo>
                <a:cubicBezTo>
                  <a:pt x="8068" y="15102"/>
                  <a:pt x="8137" y="15027"/>
                  <a:pt x="8206" y="14913"/>
                </a:cubicBezTo>
                <a:cubicBezTo>
                  <a:pt x="8258" y="14781"/>
                  <a:pt x="8363" y="14676"/>
                  <a:pt x="8495" y="14623"/>
                </a:cubicBezTo>
                <a:cubicBezTo>
                  <a:pt x="8528" y="14613"/>
                  <a:pt x="8556" y="14606"/>
                  <a:pt x="8574" y="14606"/>
                </a:cubicBezTo>
                <a:cubicBezTo>
                  <a:pt x="8599" y="14606"/>
                  <a:pt x="8605" y="14619"/>
                  <a:pt x="8574" y="14650"/>
                </a:cubicBezTo>
                <a:cubicBezTo>
                  <a:pt x="8411" y="14812"/>
                  <a:pt x="8351" y="14974"/>
                  <a:pt x="8448" y="14974"/>
                </a:cubicBezTo>
                <a:cubicBezTo>
                  <a:pt x="8461" y="14974"/>
                  <a:pt x="8476" y="14972"/>
                  <a:pt x="8495" y="14965"/>
                </a:cubicBezTo>
                <a:cubicBezTo>
                  <a:pt x="8574" y="14939"/>
                  <a:pt x="8653" y="14860"/>
                  <a:pt x="8705" y="14781"/>
                </a:cubicBezTo>
                <a:cubicBezTo>
                  <a:pt x="8725" y="14701"/>
                  <a:pt x="8761" y="14667"/>
                  <a:pt x="8812" y="14667"/>
                </a:cubicBezTo>
                <a:cubicBezTo>
                  <a:pt x="8827" y="14667"/>
                  <a:pt x="8845" y="14670"/>
                  <a:pt x="8863" y="14676"/>
                </a:cubicBezTo>
                <a:cubicBezTo>
                  <a:pt x="8887" y="14688"/>
                  <a:pt x="8914" y="14693"/>
                  <a:pt x="8942" y="14693"/>
                </a:cubicBezTo>
                <a:cubicBezTo>
                  <a:pt x="9099" y="14693"/>
                  <a:pt x="9290" y="14525"/>
                  <a:pt x="9179" y="14413"/>
                </a:cubicBezTo>
                <a:cubicBezTo>
                  <a:pt x="9126" y="14360"/>
                  <a:pt x="9152" y="14282"/>
                  <a:pt x="9179" y="14255"/>
                </a:cubicBezTo>
                <a:cubicBezTo>
                  <a:pt x="9188" y="14251"/>
                  <a:pt x="9199" y="14248"/>
                  <a:pt x="9211" y="14248"/>
                </a:cubicBezTo>
                <a:cubicBezTo>
                  <a:pt x="9267" y="14248"/>
                  <a:pt x="9346" y="14295"/>
                  <a:pt x="9389" y="14360"/>
                </a:cubicBezTo>
                <a:cubicBezTo>
                  <a:pt x="9427" y="14417"/>
                  <a:pt x="9479" y="14460"/>
                  <a:pt x="9514" y="14460"/>
                </a:cubicBezTo>
                <a:cubicBezTo>
                  <a:pt x="9528" y="14460"/>
                  <a:pt x="9540" y="14454"/>
                  <a:pt x="9547" y="14439"/>
                </a:cubicBezTo>
                <a:cubicBezTo>
                  <a:pt x="9554" y="14432"/>
                  <a:pt x="9563" y="14429"/>
                  <a:pt x="9573" y="14429"/>
                </a:cubicBezTo>
                <a:cubicBezTo>
                  <a:pt x="9601" y="14429"/>
                  <a:pt x="9640" y="14453"/>
                  <a:pt x="9678" y="14492"/>
                </a:cubicBezTo>
                <a:cubicBezTo>
                  <a:pt x="9692" y="14518"/>
                  <a:pt x="9718" y="14538"/>
                  <a:pt x="9757" y="14538"/>
                </a:cubicBezTo>
                <a:cubicBezTo>
                  <a:pt x="9797" y="14538"/>
                  <a:pt x="9849" y="14518"/>
                  <a:pt x="9915" y="14466"/>
                </a:cubicBezTo>
                <a:cubicBezTo>
                  <a:pt x="10003" y="14395"/>
                  <a:pt x="10020" y="14372"/>
                  <a:pt x="9991" y="14372"/>
                </a:cubicBezTo>
                <a:cubicBezTo>
                  <a:pt x="9977" y="14372"/>
                  <a:pt x="9950" y="14378"/>
                  <a:pt x="9915" y="14387"/>
                </a:cubicBezTo>
                <a:cubicBezTo>
                  <a:pt x="9887" y="14394"/>
                  <a:pt x="9863" y="14397"/>
                  <a:pt x="9841" y="14397"/>
                </a:cubicBezTo>
                <a:cubicBezTo>
                  <a:pt x="9784" y="14397"/>
                  <a:pt x="9750" y="14373"/>
                  <a:pt x="9731" y="14334"/>
                </a:cubicBezTo>
                <a:cubicBezTo>
                  <a:pt x="9711" y="14192"/>
                  <a:pt x="9769" y="14097"/>
                  <a:pt x="9856" y="14097"/>
                </a:cubicBezTo>
                <a:cubicBezTo>
                  <a:pt x="9883" y="14097"/>
                  <a:pt x="9911" y="14106"/>
                  <a:pt x="9941" y="14124"/>
                </a:cubicBezTo>
                <a:cubicBezTo>
                  <a:pt x="9979" y="14136"/>
                  <a:pt x="10007" y="14143"/>
                  <a:pt x="10030" y="14143"/>
                </a:cubicBezTo>
                <a:cubicBezTo>
                  <a:pt x="10105" y="14143"/>
                  <a:pt x="10124" y="14074"/>
                  <a:pt x="10204" y="13913"/>
                </a:cubicBezTo>
                <a:cubicBezTo>
                  <a:pt x="10284" y="13774"/>
                  <a:pt x="10334" y="13710"/>
                  <a:pt x="10376" y="13710"/>
                </a:cubicBezTo>
                <a:cubicBezTo>
                  <a:pt x="10389" y="13710"/>
                  <a:pt x="10402" y="13716"/>
                  <a:pt x="10415" y="13729"/>
                </a:cubicBezTo>
                <a:cubicBezTo>
                  <a:pt x="10428" y="13743"/>
                  <a:pt x="10447" y="13749"/>
                  <a:pt x="10470" y="13749"/>
                </a:cubicBezTo>
                <a:cubicBezTo>
                  <a:pt x="10629" y="13749"/>
                  <a:pt x="10987" y="13456"/>
                  <a:pt x="11125" y="13203"/>
                </a:cubicBezTo>
                <a:cubicBezTo>
                  <a:pt x="11230" y="13019"/>
                  <a:pt x="11388" y="12861"/>
                  <a:pt x="11598" y="12782"/>
                </a:cubicBezTo>
                <a:cubicBezTo>
                  <a:pt x="11756" y="12730"/>
                  <a:pt x="11888" y="12625"/>
                  <a:pt x="11993" y="12493"/>
                </a:cubicBezTo>
                <a:cubicBezTo>
                  <a:pt x="12072" y="12362"/>
                  <a:pt x="12177" y="12283"/>
                  <a:pt x="12335" y="12230"/>
                </a:cubicBezTo>
                <a:cubicBezTo>
                  <a:pt x="12519" y="12125"/>
                  <a:pt x="12598" y="12046"/>
                  <a:pt x="12598" y="11967"/>
                </a:cubicBezTo>
                <a:cubicBezTo>
                  <a:pt x="12598" y="11812"/>
                  <a:pt x="12635" y="11750"/>
                  <a:pt x="12819" y="11750"/>
                </a:cubicBezTo>
                <a:cubicBezTo>
                  <a:pt x="12854" y="11750"/>
                  <a:pt x="12894" y="11753"/>
                  <a:pt x="12940" y="11757"/>
                </a:cubicBezTo>
                <a:cubicBezTo>
                  <a:pt x="13005" y="11770"/>
                  <a:pt x="13065" y="11776"/>
                  <a:pt x="13124" y="11776"/>
                </a:cubicBezTo>
                <a:cubicBezTo>
                  <a:pt x="13183" y="11776"/>
                  <a:pt x="13242" y="11770"/>
                  <a:pt x="13308" y="11757"/>
                </a:cubicBezTo>
                <a:cubicBezTo>
                  <a:pt x="13461" y="11706"/>
                  <a:pt x="13441" y="11308"/>
                  <a:pt x="13319" y="11308"/>
                </a:cubicBezTo>
                <a:cubicBezTo>
                  <a:pt x="13316" y="11308"/>
                  <a:pt x="13312" y="11309"/>
                  <a:pt x="13308" y="11310"/>
                </a:cubicBezTo>
                <a:cubicBezTo>
                  <a:pt x="13176" y="11310"/>
                  <a:pt x="13229" y="11257"/>
                  <a:pt x="13413" y="11126"/>
                </a:cubicBezTo>
                <a:cubicBezTo>
                  <a:pt x="13561" y="10992"/>
                  <a:pt x="13726" y="10926"/>
                  <a:pt x="13827" y="10926"/>
                </a:cubicBezTo>
                <a:cubicBezTo>
                  <a:pt x="13906" y="10926"/>
                  <a:pt x="13947" y="10966"/>
                  <a:pt x="13913" y="11047"/>
                </a:cubicBezTo>
                <a:cubicBezTo>
                  <a:pt x="13896" y="11098"/>
                  <a:pt x="13868" y="11127"/>
                  <a:pt x="13843" y="11127"/>
                </a:cubicBezTo>
                <a:cubicBezTo>
                  <a:pt x="13829" y="11127"/>
                  <a:pt x="13817" y="11118"/>
                  <a:pt x="13808" y="11099"/>
                </a:cubicBezTo>
                <a:cubicBezTo>
                  <a:pt x="13775" y="11088"/>
                  <a:pt x="13738" y="11082"/>
                  <a:pt x="13702" y="11082"/>
                </a:cubicBezTo>
                <a:cubicBezTo>
                  <a:pt x="13651" y="11082"/>
                  <a:pt x="13602" y="11095"/>
                  <a:pt x="13571" y="11126"/>
                </a:cubicBezTo>
                <a:cubicBezTo>
                  <a:pt x="13513" y="11164"/>
                  <a:pt x="13498" y="11188"/>
                  <a:pt x="13535" y="11188"/>
                </a:cubicBezTo>
                <a:cubicBezTo>
                  <a:pt x="13548" y="11188"/>
                  <a:pt x="13569" y="11185"/>
                  <a:pt x="13597" y="11178"/>
                </a:cubicBezTo>
                <a:cubicBezTo>
                  <a:pt x="13623" y="11172"/>
                  <a:pt x="13645" y="11168"/>
                  <a:pt x="13661" y="11168"/>
                </a:cubicBezTo>
                <a:cubicBezTo>
                  <a:pt x="13711" y="11168"/>
                  <a:pt x="13715" y="11198"/>
                  <a:pt x="13676" y="11257"/>
                </a:cubicBezTo>
                <a:cubicBezTo>
                  <a:pt x="13597" y="11336"/>
                  <a:pt x="13623" y="11389"/>
                  <a:pt x="13676" y="11389"/>
                </a:cubicBezTo>
                <a:cubicBezTo>
                  <a:pt x="13755" y="11362"/>
                  <a:pt x="13834" y="11310"/>
                  <a:pt x="13886" y="11257"/>
                </a:cubicBezTo>
                <a:cubicBezTo>
                  <a:pt x="14018" y="11126"/>
                  <a:pt x="14176" y="11020"/>
                  <a:pt x="14334" y="10915"/>
                </a:cubicBezTo>
                <a:cubicBezTo>
                  <a:pt x="14623" y="10784"/>
                  <a:pt x="14675" y="10731"/>
                  <a:pt x="14675" y="10573"/>
                </a:cubicBezTo>
                <a:cubicBezTo>
                  <a:pt x="14675" y="10481"/>
                  <a:pt x="14675" y="10442"/>
                  <a:pt x="14691" y="10442"/>
                </a:cubicBezTo>
                <a:cubicBezTo>
                  <a:pt x="14703" y="10442"/>
                  <a:pt x="14722" y="10462"/>
                  <a:pt x="14754" y="10494"/>
                </a:cubicBezTo>
                <a:cubicBezTo>
                  <a:pt x="14794" y="10547"/>
                  <a:pt x="14820" y="10573"/>
                  <a:pt x="14853" y="10573"/>
                </a:cubicBezTo>
                <a:cubicBezTo>
                  <a:pt x="14886" y="10573"/>
                  <a:pt x="14925" y="10547"/>
                  <a:pt x="14991" y="10494"/>
                </a:cubicBezTo>
                <a:cubicBezTo>
                  <a:pt x="15096" y="10442"/>
                  <a:pt x="15201" y="10389"/>
                  <a:pt x="15333" y="10389"/>
                </a:cubicBezTo>
                <a:cubicBezTo>
                  <a:pt x="15543" y="10363"/>
                  <a:pt x="15754" y="10310"/>
                  <a:pt x="15964" y="10231"/>
                </a:cubicBezTo>
                <a:cubicBezTo>
                  <a:pt x="16338" y="10077"/>
                  <a:pt x="16565" y="9923"/>
                  <a:pt x="16460" y="9923"/>
                </a:cubicBezTo>
                <a:cubicBezTo>
                  <a:pt x="16439" y="9923"/>
                  <a:pt x="16406" y="9929"/>
                  <a:pt x="16359" y="9942"/>
                </a:cubicBezTo>
                <a:cubicBezTo>
                  <a:pt x="16227" y="9968"/>
                  <a:pt x="16069" y="9995"/>
                  <a:pt x="15912" y="9995"/>
                </a:cubicBezTo>
                <a:cubicBezTo>
                  <a:pt x="15675" y="9995"/>
                  <a:pt x="15649" y="9968"/>
                  <a:pt x="15806" y="9811"/>
                </a:cubicBezTo>
                <a:cubicBezTo>
                  <a:pt x="15912" y="9679"/>
                  <a:pt x="16043" y="9600"/>
                  <a:pt x="16201" y="9574"/>
                </a:cubicBezTo>
                <a:cubicBezTo>
                  <a:pt x="16359" y="9548"/>
                  <a:pt x="16516" y="9469"/>
                  <a:pt x="16648" y="9337"/>
                </a:cubicBezTo>
                <a:cubicBezTo>
                  <a:pt x="16777" y="9208"/>
                  <a:pt x="16906" y="9147"/>
                  <a:pt x="16995" y="9147"/>
                </a:cubicBezTo>
                <a:cubicBezTo>
                  <a:pt x="17106" y="9147"/>
                  <a:pt x="17156" y="9241"/>
                  <a:pt x="17069" y="9416"/>
                </a:cubicBezTo>
                <a:cubicBezTo>
                  <a:pt x="17016" y="9495"/>
                  <a:pt x="16964" y="9574"/>
                  <a:pt x="16911" y="9653"/>
                </a:cubicBezTo>
                <a:lnTo>
                  <a:pt x="17200" y="9416"/>
                </a:lnTo>
                <a:cubicBezTo>
                  <a:pt x="17437" y="9232"/>
                  <a:pt x="17674" y="9074"/>
                  <a:pt x="17937" y="8916"/>
                </a:cubicBezTo>
                <a:cubicBezTo>
                  <a:pt x="18147" y="8811"/>
                  <a:pt x="18331" y="8680"/>
                  <a:pt x="18489" y="8548"/>
                </a:cubicBezTo>
                <a:cubicBezTo>
                  <a:pt x="18518" y="8505"/>
                  <a:pt x="18571" y="8485"/>
                  <a:pt x="18648" y="8485"/>
                </a:cubicBezTo>
                <a:cubicBezTo>
                  <a:pt x="18710" y="8485"/>
                  <a:pt x="18789" y="8498"/>
                  <a:pt x="18883" y="8522"/>
                </a:cubicBezTo>
                <a:cubicBezTo>
                  <a:pt x="18980" y="8539"/>
                  <a:pt x="19050" y="8551"/>
                  <a:pt x="19104" y="8551"/>
                </a:cubicBezTo>
                <a:cubicBezTo>
                  <a:pt x="19211" y="8551"/>
                  <a:pt x="19252" y="8504"/>
                  <a:pt x="19304" y="8364"/>
                </a:cubicBezTo>
                <a:cubicBezTo>
                  <a:pt x="19350" y="8249"/>
                  <a:pt x="19416" y="8175"/>
                  <a:pt x="19484" y="8175"/>
                </a:cubicBezTo>
                <a:cubicBezTo>
                  <a:pt x="19494" y="8175"/>
                  <a:pt x="19504" y="8177"/>
                  <a:pt x="19515" y="8180"/>
                </a:cubicBezTo>
                <a:cubicBezTo>
                  <a:pt x="19594" y="8180"/>
                  <a:pt x="19594" y="8233"/>
                  <a:pt x="19567" y="8285"/>
                </a:cubicBezTo>
                <a:cubicBezTo>
                  <a:pt x="19563" y="8290"/>
                  <a:pt x="19563" y="8292"/>
                  <a:pt x="19567" y="8292"/>
                </a:cubicBezTo>
                <a:cubicBezTo>
                  <a:pt x="19614" y="8292"/>
                  <a:pt x="20103" y="8063"/>
                  <a:pt x="20198" y="7943"/>
                </a:cubicBezTo>
                <a:cubicBezTo>
                  <a:pt x="20217" y="7925"/>
                  <a:pt x="20196" y="7906"/>
                  <a:pt x="20136" y="7906"/>
                </a:cubicBezTo>
                <a:cubicBezTo>
                  <a:pt x="20111" y="7906"/>
                  <a:pt x="20079" y="7909"/>
                  <a:pt x="20041" y="7917"/>
                </a:cubicBezTo>
                <a:cubicBezTo>
                  <a:pt x="19935" y="7917"/>
                  <a:pt x="19883" y="7891"/>
                  <a:pt x="20041" y="7707"/>
                </a:cubicBezTo>
                <a:cubicBezTo>
                  <a:pt x="20146" y="7601"/>
                  <a:pt x="20251" y="7496"/>
                  <a:pt x="20409" y="7444"/>
                </a:cubicBezTo>
                <a:cubicBezTo>
                  <a:pt x="20423" y="7439"/>
                  <a:pt x="20434" y="7437"/>
                  <a:pt x="20444" y="7437"/>
                </a:cubicBezTo>
                <a:cubicBezTo>
                  <a:pt x="20486" y="7437"/>
                  <a:pt x="20478" y="7484"/>
                  <a:pt x="20435" y="7549"/>
                </a:cubicBezTo>
                <a:cubicBezTo>
                  <a:pt x="20392" y="7592"/>
                  <a:pt x="20402" y="7635"/>
                  <a:pt x="20450" y="7635"/>
                </a:cubicBezTo>
                <a:cubicBezTo>
                  <a:pt x="20461" y="7635"/>
                  <a:pt x="20473" y="7632"/>
                  <a:pt x="20488" y="7628"/>
                </a:cubicBezTo>
                <a:cubicBezTo>
                  <a:pt x="20567" y="7601"/>
                  <a:pt x="20646" y="7549"/>
                  <a:pt x="20646" y="7522"/>
                </a:cubicBezTo>
                <a:cubicBezTo>
                  <a:pt x="20646" y="7470"/>
                  <a:pt x="20803" y="7365"/>
                  <a:pt x="20987" y="7286"/>
                </a:cubicBezTo>
                <a:cubicBezTo>
                  <a:pt x="21172" y="7181"/>
                  <a:pt x="21303" y="7075"/>
                  <a:pt x="21277" y="7049"/>
                </a:cubicBezTo>
                <a:cubicBezTo>
                  <a:pt x="21250" y="7023"/>
                  <a:pt x="21329" y="6944"/>
                  <a:pt x="21461" y="6865"/>
                </a:cubicBezTo>
                <a:cubicBezTo>
                  <a:pt x="21540" y="6812"/>
                  <a:pt x="21586" y="6786"/>
                  <a:pt x="21612" y="6786"/>
                </a:cubicBezTo>
                <a:cubicBezTo>
                  <a:pt x="21638" y="6786"/>
                  <a:pt x="21645" y="6812"/>
                  <a:pt x="21645" y="6865"/>
                </a:cubicBezTo>
                <a:cubicBezTo>
                  <a:pt x="21645" y="6924"/>
                  <a:pt x="21692" y="6950"/>
                  <a:pt x="21757" y="6950"/>
                </a:cubicBezTo>
                <a:cubicBezTo>
                  <a:pt x="21866" y="6950"/>
                  <a:pt x="22026" y="6875"/>
                  <a:pt x="22092" y="6760"/>
                </a:cubicBezTo>
                <a:cubicBezTo>
                  <a:pt x="22131" y="6662"/>
                  <a:pt x="22199" y="6608"/>
                  <a:pt x="22285" y="6608"/>
                </a:cubicBezTo>
                <a:cubicBezTo>
                  <a:pt x="22315" y="6608"/>
                  <a:pt x="22347" y="6615"/>
                  <a:pt x="22381" y="6628"/>
                </a:cubicBezTo>
                <a:cubicBezTo>
                  <a:pt x="22394" y="6630"/>
                  <a:pt x="22407" y="6631"/>
                  <a:pt x="22420" y="6631"/>
                </a:cubicBezTo>
                <a:cubicBezTo>
                  <a:pt x="22618" y="6631"/>
                  <a:pt x="22827" y="6441"/>
                  <a:pt x="23197" y="5997"/>
                </a:cubicBezTo>
                <a:cubicBezTo>
                  <a:pt x="23249" y="5892"/>
                  <a:pt x="23354" y="5813"/>
                  <a:pt x="23486" y="5787"/>
                </a:cubicBezTo>
                <a:cubicBezTo>
                  <a:pt x="23507" y="5780"/>
                  <a:pt x="23524" y="5776"/>
                  <a:pt x="23538" y="5776"/>
                </a:cubicBezTo>
                <a:cubicBezTo>
                  <a:pt x="23575" y="5776"/>
                  <a:pt x="23584" y="5801"/>
                  <a:pt x="23565" y="5839"/>
                </a:cubicBezTo>
                <a:cubicBezTo>
                  <a:pt x="23543" y="5872"/>
                  <a:pt x="23544" y="5887"/>
                  <a:pt x="23564" y="5887"/>
                </a:cubicBezTo>
                <a:cubicBezTo>
                  <a:pt x="23592" y="5887"/>
                  <a:pt x="23657" y="5859"/>
                  <a:pt x="23749" y="5813"/>
                </a:cubicBezTo>
                <a:cubicBezTo>
                  <a:pt x="23854" y="5734"/>
                  <a:pt x="23986" y="5681"/>
                  <a:pt x="24091" y="5629"/>
                </a:cubicBezTo>
                <a:cubicBezTo>
                  <a:pt x="24249" y="5576"/>
                  <a:pt x="24380" y="5497"/>
                  <a:pt x="24512" y="5392"/>
                </a:cubicBezTo>
                <a:cubicBezTo>
                  <a:pt x="24696" y="5261"/>
                  <a:pt x="24906" y="5182"/>
                  <a:pt x="25117" y="5182"/>
                </a:cubicBezTo>
                <a:cubicBezTo>
                  <a:pt x="25136" y="5184"/>
                  <a:pt x="25155" y="5186"/>
                  <a:pt x="25174" y="5186"/>
                </a:cubicBezTo>
                <a:cubicBezTo>
                  <a:pt x="25343" y="5186"/>
                  <a:pt x="25522" y="5087"/>
                  <a:pt x="25616" y="4945"/>
                </a:cubicBezTo>
                <a:cubicBezTo>
                  <a:pt x="25748" y="4814"/>
                  <a:pt x="25958" y="4629"/>
                  <a:pt x="26090" y="4524"/>
                </a:cubicBezTo>
                <a:cubicBezTo>
                  <a:pt x="26320" y="4340"/>
                  <a:pt x="26893" y="4115"/>
                  <a:pt x="27085" y="4115"/>
                </a:cubicBezTo>
                <a:cubicBezTo>
                  <a:pt x="27112" y="4115"/>
                  <a:pt x="27132" y="4120"/>
                  <a:pt x="27142" y="4130"/>
                </a:cubicBezTo>
                <a:cubicBezTo>
                  <a:pt x="27221" y="4209"/>
                  <a:pt x="26747" y="4656"/>
                  <a:pt x="26300" y="4892"/>
                </a:cubicBezTo>
                <a:cubicBezTo>
                  <a:pt x="26063" y="4998"/>
                  <a:pt x="25853" y="5129"/>
                  <a:pt x="25669" y="5287"/>
                </a:cubicBezTo>
                <a:cubicBezTo>
                  <a:pt x="25577" y="5378"/>
                  <a:pt x="25466" y="5450"/>
                  <a:pt x="25404" y="5450"/>
                </a:cubicBezTo>
                <a:cubicBezTo>
                  <a:pt x="25395" y="5450"/>
                  <a:pt x="25386" y="5448"/>
                  <a:pt x="25380" y="5445"/>
                </a:cubicBezTo>
                <a:cubicBezTo>
                  <a:pt x="25117" y="5524"/>
                  <a:pt x="24854" y="5681"/>
                  <a:pt x="24643" y="5866"/>
                </a:cubicBezTo>
                <a:cubicBezTo>
                  <a:pt x="24406" y="6050"/>
                  <a:pt x="24143" y="6181"/>
                  <a:pt x="23880" y="6286"/>
                </a:cubicBezTo>
                <a:cubicBezTo>
                  <a:pt x="23861" y="6281"/>
                  <a:pt x="23843" y="6279"/>
                  <a:pt x="23825" y="6279"/>
                </a:cubicBezTo>
                <a:cubicBezTo>
                  <a:pt x="23747" y="6279"/>
                  <a:pt x="23687" y="6322"/>
                  <a:pt x="23644" y="6365"/>
                </a:cubicBezTo>
                <a:cubicBezTo>
                  <a:pt x="23591" y="6444"/>
                  <a:pt x="23512" y="6497"/>
                  <a:pt x="23433" y="6497"/>
                </a:cubicBezTo>
                <a:cubicBezTo>
                  <a:pt x="23354" y="6497"/>
                  <a:pt x="23276" y="6549"/>
                  <a:pt x="23223" y="6628"/>
                </a:cubicBezTo>
                <a:cubicBezTo>
                  <a:pt x="23065" y="6760"/>
                  <a:pt x="22881" y="6865"/>
                  <a:pt x="22697" y="6970"/>
                </a:cubicBezTo>
                <a:cubicBezTo>
                  <a:pt x="22539" y="7023"/>
                  <a:pt x="22381" y="7075"/>
                  <a:pt x="22250" y="7181"/>
                </a:cubicBezTo>
                <a:cubicBezTo>
                  <a:pt x="21803" y="7391"/>
                  <a:pt x="21329" y="7601"/>
                  <a:pt x="20856" y="7759"/>
                </a:cubicBezTo>
                <a:cubicBezTo>
                  <a:pt x="20514" y="7891"/>
                  <a:pt x="20198" y="8075"/>
                  <a:pt x="19935" y="8338"/>
                </a:cubicBezTo>
                <a:cubicBezTo>
                  <a:pt x="19725" y="8548"/>
                  <a:pt x="19462" y="8732"/>
                  <a:pt x="19173" y="8864"/>
                </a:cubicBezTo>
                <a:cubicBezTo>
                  <a:pt x="18673" y="9048"/>
                  <a:pt x="17700" y="9653"/>
                  <a:pt x="17753" y="9732"/>
                </a:cubicBezTo>
                <a:cubicBezTo>
                  <a:pt x="17779" y="9837"/>
                  <a:pt x="16779" y="10547"/>
                  <a:pt x="16438" y="10652"/>
                </a:cubicBezTo>
                <a:cubicBezTo>
                  <a:pt x="16253" y="10705"/>
                  <a:pt x="16201" y="10757"/>
                  <a:pt x="16280" y="10757"/>
                </a:cubicBezTo>
                <a:cubicBezTo>
                  <a:pt x="16464" y="10784"/>
                  <a:pt x="16280" y="10994"/>
                  <a:pt x="15990" y="11099"/>
                </a:cubicBezTo>
                <a:cubicBezTo>
                  <a:pt x="15859" y="11152"/>
                  <a:pt x="15727" y="11231"/>
                  <a:pt x="15727" y="11283"/>
                </a:cubicBezTo>
                <a:cubicBezTo>
                  <a:pt x="15701" y="11336"/>
                  <a:pt x="15649" y="11389"/>
                  <a:pt x="15570" y="11389"/>
                </a:cubicBezTo>
                <a:cubicBezTo>
                  <a:pt x="15359" y="11467"/>
                  <a:pt x="15175" y="11573"/>
                  <a:pt x="14991" y="11704"/>
                </a:cubicBezTo>
                <a:cubicBezTo>
                  <a:pt x="14833" y="11836"/>
                  <a:pt x="14649" y="11941"/>
                  <a:pt x="14465" y="12020"/>
                </a:cubicBezTo>
                <a:cubicBezTo>
                  <a:pt x="14450" y="12004"/>
                  <a:pt x="14425" y="11997"/>
                  <a:pt x="14394" y="11997"/>
                </a:cubicBezTo>
                <a:cubicBezTo>
                  <a:pt x="14215" y="11997"/>
                  <a:pt x="13822" y="12231"/>
                  <a:pt x="13755" y="12388"/>
                </a:cubicBezTo>
                <a:cubicBezTo>
                  <a:pt x="13623" y="12572"/>
                  <a:pt x="13466" y="12704"/>
                  <a:pt x="13255" y="12809"/>
                </a:cubicBezTo>
                <a:cubicBezTo>
                  <a:pt x="13045" y="12914"/>
                  <a:pt x="12887" y="13045"/>
                  <a:pt x="12887" y="13072"/>
                </a:cubicBezTo>
                <a:cubicBezTo>
                  <a:pt x="12906" y="13090"/>
                  <a:pt x="12885" y="13109"/>
                  <a:pt x="12852" y="13109"/>
                </a:cubicBezTo>
                <a:cubicBezTo>
                  <a:pt x="12839" y="13109"/>
                  <a:pt x="12824" y="13106"/>
                  <a:pt x="12808" y="13098"/>
                </a:cubicBezTo>
                <a:cubicBezTo>
                  <a:pt x="12677" y="13124"/>
                  <a:pt x="12598" y="13177"/>
                  <a:pt x="12545" y="13282"/>
                </a:cubicBezTo>
                <a:cubicBezTo>
                  <a:pt x="12414" y="13387"/>
                  <a:pt x="12282" y="13493"/>
                  <a:pt x="12124" y="13571"/>
                </a:cubicBezTo>
                <a:cubicBezTo>
                  <a:pt x="11625" y="13756"/>
                  <a:pt x="11309" y="13992"/>
                  <a:pt x="11309" y="14124"/>
                </a:cubicBezTo>
                <a:cubicBezTo>
                  <a:pt x="11309" y="14170"/>
                  <a:pt x="11318" y="14198"/>
                  <a:pt x="11336" y="14198"/>
                </a:cubicBezTo>
                <a:cubicBezTo>
                  <a:pt x="11348" y="14198"/>
                  <a:pt x="11366" y="14183"/>
                  <a:pt x="11388" y="14150"/>
                </a:cubicBezTo>
                <a:cubicBezTo>
                  <a:pt x="11441" y="14097"/>
                  <a:pt x="11519" y="14071"/>
                  <a:pt x="11572" y="14071"/>
                </a:cubicBezTo>
                <a:cubicBezTo>
                  <a:pt x="11580" y="14074"/>
                  <a:pt x="11590" y="14075"/>
                  <a:pt x="11600" y="14075"/>
                </a:cubicBezTo>
                <a:cubicBezTo>
                  <a:pt x="11689" y="14075"/>
                  <a:pt x="11852" y="13978"/>
                  <a:pt x="11993" y="13861"/>
                </a:cubicBezTo>
                <a:cubicBezTo>
                  <a:pt x="12151" y="13703"/>
                  <a:pt x="12308" y="13598"/>
                  <a:pt x="12519" y="13519"/>
                </a:cubicBezTo>
                <a:cubicBezTo>
                  <a:pt x="12624" y="13493"/>
                  <a:pt x="12756" y="13414"/>
                  <a:pt x="12834" y="13335"/>
                </a:cubicBezTo>
                <a:cubicBezTo>
                  <a:pt x="12887" y="13256"/>
                  <a:pt x="12966" y="13230"/>
                  <a:pt x="13045" y="13230"/>
                </a:cubicBezTo>
                <a:cubicBezTo>
                  <a:pt x="13124" y="13203"/>
                  <a:pt x="13203" y="13151"/>
                  <a:pt x="13282" y="13072"/>
                </a:cubicBezTo>
                <a:cubicBezTo>
                  <a:pt x="13387" y="12967"/>
                  <a:pt x="13518" y="12888"/>
                  <a:pt x="13676" y="12861"/>
                </a:cubicBezTo>
                <a:cubicBezTo>
                  <a:pt x="13965" y="12756"/>
                  <a:pt x="14228" y="12625"/>
                  <a:pt x="14491" y="12441"/>
                </a:cubicBezTo>
                <a:cubicBezTo>
                  <a:pt x="14915" y="12173"/>
                  <a:pt x="15489" y="11944"/>
                  <a:pt x="15703" y="11944"/>
                </a:cubicBezTo>
                <a:cubicBezTo>
                  <a:pt x="15741" y="11944"/>
                  <a:pt x="15768" y="11951"/>
                  <a:pt x="15780" y="11967"/>
                </a:cubicBezTo>
                <a:cubicBezTo>
                  <a:pt x="15827" y="12062"/>
                  <a:pt x="15429" y="12347"/>
                  <a:pt x="15290" y="12347"/>
                </a:cubicBezTo>
                <a:cubicBezTo>
                  <a:pt x="15274" y="12347"/>
                  <a:pt x="15262" y="12343"/>
                  <a:pt x="15254" y="12335"/>
                </a:cubicBezTo>
                <a:cubicBezTo>
                  <a:pt x="15233" y="12321"/>
                  <a:pt x="15214" y="12315"/>
                  <a:pt x="15195" y="12315"/>
                </a:cubicBezTo>
                <a:cubicBezTo>
                  <a:pt x="15145" y="12315"/>
                  <a:pt x="15101" y="12363"/>
                  <a:pt x="15044" y="12441"/>
                </a:cubicBezTo>
                <a:cubicBezTo>
                  <a:pt x="14991" y="12546"/>
                  <a:pt x="14886" y="12598"/>
                  <a:pt x="14833" y="12598"/>
                </a:cubicBezTo>
                <a:cubicBezTo>
                  <a:pt x="14491" y="12730"/>
                  <a:pt x="14176" y="12914"/>
                  <a:pt x="13886" y="13177"/>
                </a:cubicBezTo>
                <a:cubicBezTo>
                  <a:pt x="13867" y="13215"/>
                  <a:pt x="13806" y="13240"/>
                  <a:pt x="13753" y="13240"/>
                </a:cubicBezTo>
                <a:cubicBezTo>
                  <a:pt x="13734" y="13240"/>
                  <a:pt x="13716" y="13237"/>
                  <a:pt x="13702" y="13230"/>
                </a:cubicBezTo>
                <a:cubicBezTo>
                  <a:pt x="13680" y="13215"/>
                  <a:pt x="13658" y="13208"/>
                  <a:pt x="13636" y="13208"/>
                </a:cubicBezTo>
                <a:cubicBezTo>
                  <a:pt x="13579" y="13208"/>
                  <a:pt x="13523" y="13252"/>
                  <a:pt x="13466" y="13308"/>
                </a:cubicBezTo>
                <a:cubicBezTo>
                  <a:pt x="13439" y="13387"/>
                  <a:pt x="13334" y="13440"/>
                  <a:pt x="13255" y="13440"/>
                </a:cubicBezTo>
                <a:cubicBezTo>
                  <a:pt x="13236" y="13433"/>
                  <a:pt x="13216" y="13430"/>
                  <a:pt x="13196" y="13430"/>
                </a:cubicBezTo>
                <a:cubicBezTo>
                  <a:pt x="13139" y="13430"/>
                  <a:pt x="13084" y="13460"/>
                  <a:pt x="13045" y="13519"/>
                </a:cubicBezTo>
                <a:cubicBezTo>
                  <a:pt x="12992" y="13598"/>
                  <a:pt x="12992" y="13650"/>
                  <a:pt x="13071" y="13650"/>
                </a:cubicBezTo>
                <a:cubicBezTo>
                  <a:pt x="13124" y="13650"/>
                  <a:pt x="13071" y="13729"/>
                  <a:pt x="12887" y="13808"/>
                </a:cubicBezTo>
                <a:cubicBezTo>
                  <a:pt x="12677" y="13940"/>
                  <a:pt x="12650" y="13992"/>
                  <a:pt x="12729" y="14019"/>
                </a:cubicBezTo>
                <a:cubicBezTo>
                  <a:pt x="12808" y="14071"/>
                  <a:pt x="12782" y="14150"/>
                  <a:pt x="12703" y="14229"/>
                </a:cubicBezTo>
                <a:cubicBezTo>
                  <a:pt x="12659" y="14316"/>
                  <a:pt x="12580" y="14367"/>
                  <a:pt x="12524" y="14367"/>
                </a:cubicBezTo>
                <a:cubicBezTo>
                  <a:pt x="12512" y="14367"/>
                  <a:pt x="12502" y="14365"/>
                  <a:pt x="12493" y="14360"/>
                </a:cubicBezTo>
                <a:cubicBezTo>
                  <a:pt x="12414" y="14334"/>
                  <a:pt x="12440" y="14255"/>
                  <a:pt x="12519" y="14176"/>
                </a:cubicBezTo>
                <a:cubicBezTo>
                  <a:pt x="12598" y="14097"/>
                  <a:pt x="12571" y="14045"/>
                  <a:pt x="12466" y="14045"/>
                </a:cubicBezTo>
                <a:cubicBezTo>
                  <a:pt x="12445" y="14038"/>
                  <a:pt x="12424" y="14034"/>
                  <a:pt x="12403" y="14034"/>
                </a:cubicBezTo>
                <a:cubicBezTo>
                  <a:pt x="12345" y="14034"/>
                  <a:pt x="12287" y="14059"/>
                  <a:pt x="12230" y="14097"/>
                </a:cubicBezTo>
                <a:cubicBezTo>
                  <a:pt x="11914" y="14387"/>
                  <a:pt x="11546" y="14650"/>
                  <a:pt x="11178" y="14834"/>
                </a:cubicBezTo>
                <a:cubicBezTo>
                  <a:pt x="10941" y="14965"/>
                  <a:pt x="10389" y="15307"/>
                  <a:pt x="9968" y="15597"/>
                </a:cubicBezTo>
                <a:cubicBezTo>
                  <a:pt x="9652" y="15807"/>
                  <a:pt x="9337" y="16017"/>
                  <a:pt x="8995" y="16201"/>
                </a:cubicBezTo>
                <a:cubicBezTo>
                  <a:pt x="8863" y="16228"/>
                  <a:pt x="8758" y="16307"/>
                  <a:pt x="8679" y="16386"/>
                </a:cubicBezTo>
                <a:cubicBezTo>
                  <a:pt x="8636" y="16428"/>
                  <a:pt x="8576" y="16471"/>
                  <a:pt x="8512" y="16471"/>
                </a:cubicBezTo>
                <a:cubicBezTo>
                  <a:pt x="8498" y="16471"/>
                  <a:pt x="8483" y="16469"/>
                  <a:pt x="8469" y="16464"/>
                </a:cubicBezTo>
                <a:cubicBezTo>
                  <a:pt x="8390" y="16464"/>
                  <a:pt x="8311" y="16517"/>
                  <a:pt x="8285" y="16596"/>
                </a:cubicBezTo>
                <a:cubicBezTo>
                  <a:pt x="8241" y="16661"/>
                  <a:pt x="8162" y="16708"/>
                  <a:pt x="8062" y="16708"/>
                </a:cubicBezTo>
                <a:cubicBezTo>
                  <a:pt x="8041" y="16708"/>
                  <a:pt x="8019" y="16706"/>
                  <a:pt x="7995" y="16701"/>
                </a:cubicBezTo>
                <a:cubicBezTo>
                  <a:pt x="7785" y="16701"/>
                  <a:pt x="7759" y="16727"/>
                  <a:pt x="7443" y="17175"/>
                </a:cubicBezTo>
                <a:cubicBezTo>
                  <a:pt x="7285" y="17280"/>
                  <a:pt x="7101" y="17359"/>
                  <a:pt x="6891" y="17438"/>
                </a:cubicBezTo>
                <a:cubicBezTo>
                  <a:pt x="6429" y="17679"/>
                  <a:pt x="6243" y="17792"/>
                  <a:pt x="6394" y="17792"/>
                </a:cubicBezTo>
                <a:cubicBezTo>
                  <a:pt x="6424" y="17792"/>
                  <a:pt x="6466" y="17788"/>
                  <a:pt x="6522" y="17779"/>
                </a:cubicBezTo>
                <a:cubicBezTo>
                  <a:pt x="6593" y="17762"/>
                  <a:pt x="6639" y="17753"/>
                  <a:pt x="6662" y="17753"/>
                </a:cubicBezTo>
                <a:cubicBezTo>
                  <a:pt x="6707" y="17753"/>
                  <a:pt x="6654" y="17788"/>
                  <a:pt x="6496" y="17858"/>
                </a:cubicBezTo>
                <a:cubicBezTo>
                  <a:pt x="6417" y="17917"/>
                  <a:pt x="6324" y="17947"/>
                  <a:pt x="6226" y="17947"/>
                </a:cubicBezTo>
                <a:cubicBezTo>
                  <a:pt x="6194" y="17947"/>
                  <a:pt x="6161" y="17944"/>
                  <a:pt x="6128" y="17937"/>
                </a:cubicBezTo>
                <a:cubicBezTo>
                  <a:pt x="6115" y="17933"/>
                  <a:pt x="6102" y="17931"/>
                  <a:pt x="6088" y="17931"/>
                </a:cubicBezTo>
                <a:cubicBezTo>
                  <a:pt x="6022" y="17931"/>
                  <a:pt x="5953" y="17985"/>
                  <a:pt x="5865" y="18095"/>
                </a:cubicBezTo>
                <a:cubicBezTo>
                  <a:pt x="5812" y="18227"/>
                  <a:pt x="5681" y="18305"/>
                  <a:pt x="5549" y="18305"/>
                </a:cubicBezTo>
                <a:cubicBezTo>
                  <a:pt x="5418" y="18305"/>
                  <a:pt x="5286" y="18358"/>
                  <a:pt x="5155" y="18542"/>
                </a:cubicBezTo>
                <a:cubicBezTo>
                  <a:pt x="5023" y="18700"/>
                  <a:pt x="5023" y="18779"/>
                  <a:pt x="5076" y="18779"/>
                </a:cubicBezTo>
                <a:cubicBezTo>
                  <a:pt x="5155" y="18779"/>
                  <a:pt x="5207" y="18726"/>
                  <a:pt x="5234" y="18674"/>
                </a:cubicBezTo>
                <a:cubicBezTo>
                  <a:pt x="5365" y="18568"/>
                  <a:pt x="5523" y="18463"/>
                  <a:pt x="5681" y="18437"/>
                </a:cubicBezTo>
                <a:cubicBezTo>
                  <a:pt x="5891" y="18358"/>
                  <a:pt x="6075" y="18253"/>
                  <a:pt x="6259" y="18095"/>
                </a:cubicBezTo>
                <a:cubicBezTo>
                  <a:pt x="6338" y="18016"/>
                  <a:pt x="6444" y="17937"/>
                  <a:pt x="6575" y="17911"/>
                </a:cubicBezTo>
                <a:cubicBezTo>
                  <a:pt x="6628" y="17911"/>
                  <a:pt x="6707" y="17832"/>
                  <a:pt x="6785" y="17753"/>
                </a:cubicBezTo>
                <a:cubicBezTo>
                  <a:pt x="6838" y="17674"/>
                  <a:pt x="6917" y="17622"/>
                  <a:pt x="7022" y="17595"/>
                </a:cubicBezTo>
                <a:cubicBezTo>
                  <a:pt x="7075" y="17595"/>
                  <a:pt x="7127" y="17569"/>
                  <a:pt x="7180" y="17516"/>
                </a:cubicBezTo>
                <a:cubicBezTo>
                  <a:pt x="7574" y="17201"/>
                  <a:pt x="7995" y="16938"/>
                  <a:pt x="8469" y="16754"/>
                </a:cubicBezTo>
                <a:cubicBezTo>
                  <a:pt x="8626" y="16701"/>
                  <a:pt x="8758" y="16596"/>
                  <a:pt x="8889" y="16491"/>
                </a:cubicBezTo>
                <a:cubicBezTo>
                  <a:pt x="9074" y="16333"/>
                  <a:pt x="9310" y="16175"/>
                  <a:pt x="9547" y="16096"/>
                </a:cubicBezTo>
                <a:cubicBezTo>
                  <a:pt x="9705" y="16044"/>
                  <a:pt x="9863" y="15938"/>
                  <a:pt x="9994" y="15807"/>
                </a:cubicBezTo>
                <a:cubicBezTo>
                  <a:pt x="10126" y="15649"/>
                  <a:pt x="10310" y="15544"/>
                  <a:pt x="10494" y="15465"/>
                </a:cubicBezTo>
                <a:cubicBezTo>
                  <a:pt x="10730" y="15360"/>
                  <a:pt x="10862" y="15281"/>
                  <a:pt x="10836" y="15281"/>
                </a:cubicBezTo>
                <a:cubicBezTo>
                  <a:pt x="10783" y="15281"/>
                  <a:pt x="10915" y="15176"/>
                  <a:pt x="11099" y="15097"/>
                </a:cubicBezTo>
                <a:cubicBezTo>
                  <a:pt x="11288" y="14975"/>
                  <a:pt x="11457" y="14916"/>
                  <a:pt x="11558" y="14916"/>
                </a:cubicBezTo>
                <a:cubicBezTo>
                  <a:pt x="11653" y="14916"/>
                  <a:pt x="11688" y="14968"/>
                  <a:pt x="11625" y="15071"/>
                </a:cubicBezTo>
                <a:cubicBezTo>
                  <a:pt x="11594" y="15116"/>
                  <a:pt x="11581" y="15144"/>
                  <a:pt x="11591" y="15144"/>
                </a:cubicBezTo>
                <a:cubicBezTo>
                  <a:pt x="11599" y="15144"/>
                  <a:pt x="11618" y="15130"/>
                  <a:pt x="11651" y="15097"/>
                </a:cubicBezTo>
                <a:cubicBezTo>
                  <a:pt x="11731" y="15040"/>
                  <a:pt x="11805" y="15013"/>
                  <a:pt x="11856" y="15013"/>
                </a:cubicBezTo>
                <a:cubicBezTo>
                  <a:pt x="11922" y="15013"/>
                  <a:pt x="11947" y="15060"/>
                  <a:pt x="11888" y="15149"/>
                </a:cubicBezTo>
                <a:cubicBezTo>
                  <a:pt x="11828" y="15209"/>
                  <a:pt x="11843" y="15238"/>
                  <a:pt x="11899" y="15238"/>
                </a:cubicBezTo>
                <a:cubicBezTo>
                  <a:pt x="11917" y="15238"/>
                  <a:pt x="11940" y="15235"/>
                  <a:pt x="11967" y="15228"/>
                </a:cubicBezTo>
                <a:cubicBezTo>
                  <a:pt x="12010" y="15217"/>
                  <a:pt x="12040" y="15211"/>
                  <a:pt x="12053" y="15211"/>
                </a:cubicBezTo>
                <a:cubicBezTo>
                  <a:pt x="12071" y="15211"/>
                  <a:pt x="12054" y="15224"/>
                  <a:pt x="11993" y="15255"/>
                </a:cubicBezTo>
                <a:cubicBezTo>
                  <a:pt x="11914" y="15281"/>
                  <a:pt x="11835" y="15307"/>
                  <a:pt x="11730" y="15307"/>
                </a:cubicBezTo>
                <a:cubicBezTo>
                  <a:pt x="11598" y="15334"/>
                  <a:pt x="11467" y="15412"/>
                  <a:pt x="11388" y="15518"/>
                </a:cubicBezTo>
                <a:cubicBezTo>
                  <a:pt x="11204" y="15649"/>
                  <a:pt x="10993" y="15781"/>
                  <a:pt x="10783" y="15886"/>
                </a:cubicBezTo>
                <a:cubicBezTo>
                  <a:pt x="10625" y="15938"/>
                  <a:pt x="10494" y="16017"/>
                  <a:pt x="10415" y="16149"/>
                </a:cubicBezTo>
                <a:cubicBezTo>
                  <a:pt x="10310" y="16280"/>
                  <a:pt x="10178" y="16386"/>
                  <a:pt x="10020" y="16438"/>
                </a:cubicBezTo>
                <a:cubicBezTo>
                  <a:pt x="9863" y="16491"/>
                  <a:pt x="9731" y="16570"/>
                  <a:pt x="9600" y="16675"/>
                </a:cubicBezTo>
                <a:cubicBezTo>
                  <a:pt x="9571" y="16713"/>
                  <a:pt x="9513" y="16731"/>
                  <a:pt x="9454" y="16731"/>
                </a:cubicBezTo>
                <a:cubicBezTo>
                  <a:pt x="9351" y="16731"/>
                  <a:pt x="9241" y="16679"/>
                  <a:pt x="9258" y="16596"/>
                </a:cubicBezTo>
                <a:cubicBezTo>
                  <a:pt x="9258" y="16587"/>
                  <a:pt x="9256" y="16582"/>
                  <a:pt x="9253" y="16582"/>
                </a:cubicBezTo>
                <a:cubicBezTo>
                  <a:pt x="9238" y="16582"/>
                  <a:pt x="9191" y="16676"/>
                  <a:pt x="9126" y="16806"/>
                </a:cubicBezTo>
                <a:cubicBezTo>
                  <a:pt x="9014" y="17030"/>
                  <a:pt x="8940" y="17102"/>
                  <a:pt x="8823" y="17102"/>
                </a:cubicBezTo>
                <a:cubicBezTo>
                  <a:pt x="8803" y="17102"/>
                  <a:pt x="8781" y="17100"/>
                  <a:pt x="8758" y="17096"/>
                </a:cubicBezTo>
                <a:cubicBezTo>
                  <a:pt x="8521" y="17096"/>
                  <a:pt x="8022" y="17385"/>
                  <a:pt x="8179" y="17438"/>
                </a:cubicBezTo>
                <a:cubicBezTo>
                  <a:pt x="8285" y="17438"/>
                  <a:pt x="8416" y="17411"/>
                  <a:pt x="8495" y="17359"/>
                </a:cubicBezTo>
                <a:cubicBezTo>
                  <a:pt x="8567" y="17315"/>
                  <a:pt x="8624" y="17296"/>
                  <a:pt x="8664" y="17296"/>
                </a:cubicBezTo>
                <a:cubicBezTo>
                  <a:pt x="8697" y="17296"/>
                  <a:pt x="8720" y="17309"/>
                  <a:pt x="8732" y="17332"/>
                </a:cubicBezTo>
                <a:cubicBezTo>
                  <a:pt x="8732" y="17422"/>
                  <a:pt x="8332" y="17644"/>
                  <a:pt x="8197" y="17644"/>
                </a:cubicBezTo>
                <a:cubicBezTo>
                  <a:pt x="8173" y="17644"/>
                  <a:pt x="8157" y="17637"/>
                  <a:pt x="8153" y="17622"/>
                </a:cubicBezTo>
                <a:cubicBezTo>
                  <a:pt x="8153" y="17539"/>
                  <a:pt x="8019" y="17498"/>
                  <a:pt x="7900" y="17498"/>
                </a:cubicBezTo>
                <a:cubicBezTo>
                  <a:pt x="7828" y="17498"/>
                  <a:pt x="7762" y="17513"/>
                  <a:pt x="7732" y="17543"/>
                </a:cubicBezTo>
                <a:cubicBezTo>
                  <a:pt x="7574" y="17674"/>
                  <a:pt x="7417" y="17779"/>
                  <a:pt x="7233" y="17858"/>
                </a:cubicBezTo>
                <a:cubicBezTo>
                  <a:pt x="6996" y="17964"/>
                  <a:pt x="6812" y="18095"/>
                  <a:pt x="6838" y="18121"/>
                </a:cubicBezTo>
                <a:cubicBezTo>
                  <a:pt x="6838" y="18148"/>
                  <a:pt x="6207" y="18621"/>
                  <a:pt x="5786" y="18858"/>
                </a:cubicBezTo>
                <a:cubicBezTo>
                  <a:pt x="5628" y="18910"/>
                  <a:pt x="5523" y="18989"/>
                  <a:pt x="5392" y="19094"/>
                </a:cubicBezTo>
                <a:cubicBezTo>
                  <a:pt x="5207" y="19252"/>
                  <a:pt x="4971" y="19384"/>
                  <a:pt x="4734" y="19489"/>
                </a:cubicBezTo>
                <a:cubicBezTo>
                  <a:pt x="4497" y="19620"/>
                  <a:pt x="4261" y="19752"/>
                  <a:pt x="4077" y="19936"/>
                </a:cubicBezTo>
                <a:cubicBezTo>
                  <a:pt x="4048" y="19964"/>
                  <a:pt x="4047" y="19979"/>
                  <a:pt x="4069" y="19979"/>
                </a:cubicBezTo>
                <a:cubicBezTo>
                  <a:pt x="4109" y="19979"/>
                  <a:pt x="4224" y="19932"/>
                  <a:pt x="4392" y="19831"/>
                </a:cubicBezTo>
                <a:cubicBezTo>
                  <a:pt x="4576" y="19726"/>
                  <a:pt x="4760" y="19673"/>
                  <a:pt x="4971" y="19620"/>
                </a:cubicBezTo>
                <a:cubicBezTo>
                  <a:pt x="4991" y="19624"/>
                  <a:pt x="5011" y="19625"/>
                  <a:pt x="5029" y="19625"/>
                </a:cubicBezTo>
                <a:cubicBezTo>
                  <a:pt x="5155" y="19625"/>
                  <a:pt x="5244" y="19551"/>
                  <a:pt x="5313" y="19436"/>
                </a:cubicBezTo>
                <a:cubicBezTo>
                  <a:pt x="5392" y="19331"/>
                  <a:pt x="5497" y="19226"/>
                  <a:pt x="5549" y="19226"/>
                </a:cubicBezTo>
                <a:cubicBezTo>
                  <a:pt x="5786" y="19121"/>
                  <a:pt x="5996" y="18989"/>
                  <a:pt x="6207" y="18831"/>
                </a:cubicBezTo>
                <a:cubicBezTo>
                  <a:pt x="6391" y="18674"/>
                  <a:pt x="6628" y="18542"/>
                  <a:pt x="6864" y="18437"/>
                </a:cubicBezTo>
                <a:cubicBezTo>
                  <a:pt x="7311" y="18305"/>
                  <a:pt x="7732" y="18095"/>
                  <a:pt x="8127" y="17832"/>
                </a:cubicBezTo>
                <a:cubicBezTo>
                  <a:pt x="8232" y="17779"/>
                  <a:pt x="8363" y="17727"/>
                  <a:pt x="8495" y="17701"/>
                </a:cubicBezTo>
                <a:cubicBezTo>
                  <a:pt x="8758" y="17595"/>
                  <a:pt x="8995" y="17464"/>
                  <a:pt x="9231" y="17306"/>
                </a:cubicBezTo>
                <a:cubicBezTo>
                  <a:pt x="9731" y="16964"/>
                  <a:pt x="10941" y="16201"/>
                  <a:pt x="11204" y="16044"/>
                </a:cubicBezTo>
                <a:cubicBezTo>
                  <a:pt x="11335" y="15991"/>
                  <a:pt x="11835" y="15675"/>
                  <a:pt x="12361" y="15334"/>
                </a:cubicBezTo>
                <a:cubicBezTo>
                  <a:pt x="13019" y="14886"/>
                  <a:pt x="13729" y="14545"/>
                  <a:pt x="14491" y="14282"/>
                </a:cubicBezTo>
                <a:cubicBezTo>
                  <a:pt x="14595" y="14250"/>
                  <a:pt x="14658" y="14231"/>
                  <a:pt x="14680" y="14231"/>
                </a:cubicBezTo>
                <a:cubicBezTo>
                  <a:pt x="14713" y="14231"/>
                  <a:pt x="14650" y="14275"/>
                  <a:pt x="14491" y="14387"/>
                </a:cubicBezTo>
                <a:cubicBezTo>
                  <a:pt x="14307" y="14518"/>
                  <a:pt x="14097" y="14650"/>
                  <a:pt x="13860" y="14729"/>
                </a:cubicBezTo>
                <a:cubicBezTo>
                  <a:pt x="13676" y="14808"/>
                  <a:pt x="13518" y="14913"/>
                  <a:pt x="13518" y="14939"/>
                </a:cubicBezTo>
                <a:cubicBezTo>
                  <a:pt x="13518" y="14992"/>
                  <a:pt x="13387" y="15071"/>
                  <a:pt x="13203" y="15123"/>
                </a:cubicBezTo>
                <a:cubicBezTo>
                  <a:pt x="13019" y="15176"/>
                  <a:pt x="12861" y="15281"/>
                  <a:pt x="12861" y="15334"/>
                </a:cubicBezTo>
                <a:cubicBezTo>
                  <a:pt x="12861" y="15355"/>
                  <a:pt x="12879" y="15368"/>
                  <a:pt x="12917" y="15368"/>
                </a:cubicBezTo>
                <a:cubicBezTo>
                  <a:pt x="12970" y="15368"/>
                  <a:pt x="13064" y="15343"/>
                  <a:pt x="13203" y="15281"/>
                </a:cubicBezTo>
                <a:cubicBezTo>
                  <a:pt x="13399" y="15189"/>
                  <a:pt x="13549" y="15147"/>
                  <a:pt x="13623" y="15147"/>
                </a:cubicBezTo>
                <a:cubicBezTo>
                  <a:pt x="13718" y="15147"/>
                  <a:pt x="13687" y="15215"/>
                  <a:pt x="13466" y="15334"/>
                </a:cubicBezTo>
                <a:cubicBezTo>
                  <a:pt x="13255" y="15439"/>
                  <a:pt x="13045" y="15570"/>
                  <a:pt x="12861" y="15754"/>
                </a:cubicBezTo>
                <a:cubicBezTo>
                  <a:pt x="12861" y="15754"/>
                  <a:pt x="13334" y="15491"/>
                  <a:pt x="13913" y="15176"/>
                </a:cubicBezTo>
                <a:cubicBezTo>
                  <a:pt x="14465" y="14860"/>
                  <a:pt x="14965" y="14597"/>
                  <a:pt x="15044" y="14571"/>
                </a:cubicBezTo>
                <a:cubicBezTo>
                  <a:pt x="15123" y="14545"/>
                  <a:pt x="15201" y="14518"/>
                  <a:pt x="15254" y="14466"/>
                </a:cubicBezTo>
                <a:cubicBezTo>
                  <a:pt x="15280" y="14413"/>
                  <a:pt x="15333" y="14413"/>
                  <a:pt x="15386" y="14413"/>
                </a:cubicBezTo>
                <a:cubicBezTo>
                  <a:pt x="15438" y="14413"/>
                  <a:pt x="15491" y="14413"/>
                  <a:pt x="15543" y="14360"/>
                </a:cubicBezTo>
                <a:cubicBezTo>
                  <a:pt x="15727" y="14229"/>
                  <a:pt x="15964" y="14124"/>
                  <a:pt x="16201" y="14071"/>
                </a:cubicBezTo>
                <a:cubicBezTo>
                  <a:pt x="16674" y="13913"/>
                  <a:pt x="16779" y="13834"/>
                  <a:pt x="16858" y="13677"/>
                </a:cubicBezTo>
                <a:cubicBezTo>
                  <a:pt x="16910" y="13557"/>
                  <a:pt x="16939" y="13515"/>
                  <a:pt x="16967" y="13515"/>
                </a:cubicBezTo>
                <a:cubicBezTo>
                  <a:pt x="16983" y="13515"/>
                  <a:pt x="16998" y="13527"/>
                  <a:pt x="17016" y="13545"/>
                </a:cubicBezTo>
                <a:cubicBezTo>
                  <a:pt x="17023" y="13549"/>
                  <a:pt x="17031" y="13550"/>
                  <a:pt x="17042" y="13550"/>
                </a:cubicBezTo>
                <a:cubicBezTo>
                  <a:pt x="17110" y="13550"/>
                  <a:pt x="17250" y="13476"/>
                  <a:pt x="17411" y="13361"/>
                </a:cubicBezTo>
                <a:cubicBezTo>
                  <a:pt x="17542" y="13256"/>
                  <a:pt x="17674" y="13203"/>
                  <a:pt x="17831" y="13151"/>
                </a:cubicBezTo>
                <a:cubicBezTo>
                  <a:pt x="17884" y="13151"/>
                  <a:pt x="17937" y="13124"/>
                  <a:pt x="17989" y="13072"/>
                </a:cubicBezTo>
                <a:cubicBezTo>
                  <a:pt x="18147" y="12940"/>
                  <a:pt x="18331" y="12861"/>
                  <a:pt x="18515" y="12782"/>
                </a:cubicBezTo>
                <a:cubicBezTo>
                  <a:pt x="18726" y="12677"/>
                  <a:pt x="18936" y="12572"/>
                  <a:pt x="19120" y="12414"/>
                </a:cubicBezTo>
                <a:cubicBezTo>
                  <a:pt x="19173" y="12335"/>
                  <a:pt x="19278" y="12283"/>
                  <a:pt x="19383" y="12230"/>
                </a:cubicBezTo>
                <a:cubicBezTo>
                  <a:pt x="19404" y="12223"/>
                  <a:pt x="19422" y="12220"/>
                  <a:pt x="19435" y="12220"/>
                </a:cubicBezTo>
                <a:cubicBezTo>
                  <a:pt x="19472" y="12220"/>
                  <a:pt x="19481" y="12244"/>
                  <a:pt x="19462" y="12283"/>
                </a:cubicBezTo>
                <a:cubicBezTo>
                  <a:pt x="19433" y="12312"/>
                  <a:pt x="19436" y="12333"/>
                  <a:pt x="19470" y="12333"/>
                </a:cubicBezTo>
                <a:cubicBezTo>
                  <a:pt x="19499" y="12333"/>
                  <a:pt x="19549" y="12318"/>
                  <a:pt x="19620" y="12283"/>
                </a:cubicBezTo>
                <a:cubicBezTo>
                  <a:pt x="19778" y="12204"/>
                  <a:pt x="19935" y="12099"/>
                  <a:pt x="20067" y="11941"/>
                </a:cubicBezTo>
                <a:cubicBezTo>
                  <a:pt x="20251" y="11730"/>
                  <a:pt x="20488" y="11599"/>
                  <a:pt x="20751" y="11520"/>
                </a:cubicBezTo>
                <a:cubicBezTo>
                  <a:pt x="21356" y="11310"/>
                  <a:pt x="21961" y="10968"/>
                  <a:pt x="22460" y="10573"/>
                </a:cubicBezTo>
                <a:cubicBezTo>
                  <a:pt x="22525" y="10508"/>
                  <a:pt x="22608" y="10461"/>
                  <a:pt x="22694" y="10461"/>
                </a:cubicBezTo>
                <a:cubicBezTo>
                  <a:pt x="22712" y="10461"/>
                  <a:pt x="22731" y="10463"/>
                  <a:pt x="22750" y="10468"/>
                </a:cubicBezTo>
                <a:cubicBezTo>
                  <a:pt x="22855" y="10468"/>
                  <a:pt x="22934" y="10442"/>
                  <a:pt x="22934" y="10389"/>
                </a:cubicBezTo>
                <a:cubicBezTo>
                  <a:pt x="22934" y="10337"/>
                  <a:pt x="22960" y="10310"/>
                  <a:pt x="23039" y="10310"/>
                </a:cubicBezTo>
                <a:cubicBezTo>
                  <a:pt x="23197" y="10284"/>
                  <a:pt x="23328" y="10205"/>
                  <a:pt x="23460" y="10126"/>
                </a:cubicBezTo>
                <a:cubicBezTo>
                  <a:pt x="23639" y="10014"/>
                  <a:pt x="23771" y="9964"/>
                  <a:pt x="23832" y="9964"/>
                </a:cubicBezTo>
                <a:cubicBezTo>
                  <a:pt x="23915" y="9964"/>
                  <a:pt x="23870" y="10054"/>
                  <a:pt x="23644" y="10205"/>
                </a:cubicBezTo>
                <a:cubicBezTo>
                  <a:pt x="23491" y="10292"/>
                  <a:pt x="23447" y="10343"/>
                  <a:pt x="23481" y="10343"/>
                </a:cubicBezTo>
                <a:cubicBezTo>
                  <a:pt x="23488" y="10343"/>
                  <a:pt x="23499" y="10341"/>
                  <a:pt x="23512" y="10337"/>
                </a:cubicBezTo>
                <a:cubicBezTo>
                  <a:pt x="23617" y="10310"/>
                  <a:pt x="23696" y="10258"/>
                  <a:pt x="23775" y="10205"/>
                </a:cubicBezTo>
                <a:cubicBezTo>
                  <a:pt x="23802" y="10126"/>
                  <a:pt x="23880" y="10100"/>
                  <a:pt x="23959" y="10100"/>
                </a:cubicBezTo>
                <a:cubicBezTo>
                  <a:pt x="24065" y="10100"/>
                  <a:pt x="24143" y="10047"/>
                  <a:pt x="24249" y="9995"/>
                </a:cubicBezTo>
                <a:cubicBezTo>
                  <a:pt x="24695" y="9672"/>
                  <a:pt x="25259" y="9466"/>
                  <a:pt x="25520" y="9466"/>
                </a:cubicBezTo>
                <a:cubicBezTo>
                  <a:pt x="25536" y="9466"/>
                  <a:pt x="25550" y="9467"/>
                  <a:pt x="25564" y="9469"/>
                </a:cubicBezTo>
                <a:cubicBezTo>
                  <a:pt x="25721" y="9495"/>
                  <a:pt x="25485" y="9626"/>
                  <a:pt x="24669" y="9995"/>
                </a:cubicBezTo>
                <a:cubicBezTo>
                  <a:pt x="24354" y="10126"/>
                  <a:pt x="24065" y="10284"/>
                  <a:pt x="23775" y="10468"/>
                </a:cubicBezTo>
                <a:cubicBezTo>
                  <a:pt x="23539" y="10600"/>
                  <a:pt x="23276" y="10705"/>
                  <a:pt x="22986" y="10757"/>
                </a:cubicBezTo>
                <a:cubicBezTo>
                  <a:pt x="22960" y="10757"/>
                  <a:pt x="22986" y="10678"/>
                  <a:pt x="23118" y="10573"/>
                </a:cubicBezTo>
                <a:cubicBezTo>
                  <a:pt x="23204" y="10508"/>
                  <a:pt x="23237" y="10461"/>
                  <a:pt x="23188" y="10461"/>
                </a:cubicBezTo>
                <a:cubicBezTo>
                  <a:pt x="23177" y="10461"/>
                  <a:pt x="23163" y="10463"/>
                  <a:pt x="23144" y="10468"/>
                </a:cubicBezTo>
                <a:cubicBezTo>
                  <a:pt x="23039" y="10494"/>
                  <a:pt x="22960" y="10573"/>
                  <a:pt x="22881" y="10652"/>
                </a:cubicBezTo>
                <a:cubicBezTo>
                  <a:pt x="22828" y="10731"/>
                  <a:pt x="22750" y="10784"/>
                  <a:pt x="22644" y="10784"/>
                </a:cubicBezTo>
                <a:cubicBezTo>
                  <a:pt x="22592" y="10784"/>
                  <a:pt x="22539" y="10863"/>
                  <a:pt x="22513" y="10994"/>
                </a:cubicBezTo>
                <a:cubicBezTo>
                  <a:pt x="22487" y="11099"/>
                  <a:pt x="22513" y="11204"/>
                  <a:pt x="22565" y="11204"/>
                </a:cubicBezTo>
                <a:cubicBezTo>
                  <a:pt x="22592" y="11204"/>
                  <a:pt x="22565" y="11283"/>
                  <a:pt x="22434" y="11362"/>
                </a:cubicBezTo>
                <a:cubicBezTo>
                  <a:pt x="22365" y="11414"/>
                  <a:pt x="22297" y="11454"/>
                  <a:pt x="22228" y="11454"/>
                </a:cubicBezTo>
                <a:cubicBezTo>
                  <a:pt x="22192" y="11454"/>
                  <a:pt x="22155" y="11442"/>
                  <a:pt x="22118" y="11415"/>
                </a:cubicBezTo>
                <a:cubicBezTo>
                  <a:pt x="21987" y="11336"/>
                  <a:pt x="22039" y="11257"/>
                  <a:pt x="22145" y="11204"/>
                </a:cubicBezTo>
                <a:cubicBezTo>
                  <a:pt x="22224" y="11126"/>
                  <a:pt x="22250" y="11073"/>
                  <a:pt x="22171" y="11073"/>
                </a:cubicBezTo>
                <a:cubicBezTo>
                  <a:pt x="21829" y="11178"/>
                  <a:pt x="21513" y="11389"/>
                  <a:pt x="21250" y="11625"/>
                </a:cubicBezTo>
                <a:cubicBezTo>
                  <a:pt x="21164" y="11690"/>
                  <a:pt x="21060" y="11737"/>
                  <a:pt x="21011" y="11737"/>
                </a:cubicBezTo>
                <a:cubicBezTo>
                  <a:pt x="21000" y="11737"/>
                  <a:pt x="20992" y="11735"/>
                  <a:pt x="20987" y="11730"/>
                </a:cubicBezTo>
                <a:cubicBezTo>
                  <a:pt x="20672" y="11809"/>
                  <a:pt x="20356" y="11967"/>
                  <a:pt x="20120" y="12178"/>
                </a:cubicBezTo>
                <a:cubicBezTo>
                  <a:pt x="19988" y="12283"/>
                  <a:pt x="19857" y="12362"/>
                  <a:pt x="19699" y="12414"/>
                </a:cubicBezTo>
                <a:cubicBezTo>
                  <a:pt x="19541" y="12467"/>
                  <a:pt x="19383" y="12546"/>
                  <a:pt x="19252" y="12651"/>
                </a:cubicBezTo>
                <a:cubicBezTo>
                  <a:pt x="19199" y="12730"/>
                  <a:pt x="19094" y="12756"/>
                  <a:pt x="18989" y="12756"/>
                </a:cubicBezTo>
                <a:cubicBezTo>
                  <a:pt x="18883" y="12756"/>
                  <a:pt x="18752" y="12809"/>
                  <a:pt x="18699" y="12914"/>
                </a:cubicBezTo>
                <a:cubicBezTo>
                  <a:pt x="18568" y="13045"/>
                  <a:pt x="18410" y="13151"/>
                  <a:pt x="18252" y="13230"/>
                </a:cubicBezTo>
                <a:cubicBezTo>
                  <a:pt x="18121" y="13282"/>
                  <a:pt x="17989" y="13361"/>
                  <a:pt x="17884" y="13466"/>
                </a:cubicBezTo>
                <a:cubicBezTo>
                  <a:pt x="17726" y="13571"/>
                  <a:pt x="17568" y="13677"/>
                  <a:pt x="17411" y="13729"/>
                </a:cubicBezTo>
                <a:cubicBezTo>
                  <a:pt x="17227" y="13782"/>
                  <a:pt x="17069" y="13861"/>
                  <a:pt x="16937" y="13966"/>
                </a:cubicBezTo>
                <a:cubicBezTo>
                  <a:pt x="16768" y="14157"/>
                  <a:pt x="16701" y="14211"/>
                  <a:pt x="16598" y="14211"/>
                </a:cubicBezTo>
                <a:cubicBezTo>
                  <a:pt x="16574" y="14211"/>
                  <a:pt x="16547" y="14208"/>
                  <a:pt x="16516" y="14203"/>
                </a:cubicBezTo>
                <a:cubicBezTo>
                  <a:pt x="16438" y="14203"/>
                  <a:pt x="16359" y="14229"/>
                  <a:pt x="16359" y="14282"/>
                </a:cubicBezTo>
                <a:cubicBezTo>
                  <a:pt x="16359" y="14334"/>
                  <a:pt x="16201" y="14439"/>
                  <a:pt x="15990" y="14518"/>
                </a:cubicBezTo>
                <a:cubicBezTo>
                  <a:pt x="15517" y="14702"/>
                  <a:pt x="15070" y="14992"/>
                  <a:pt x="14702" y="15334"/>
                </a:cubicBezTo>
                <a:cubicBezTo>
                  <a:pt x="14597" y="15491"/>
                  <a:pt x="14412" y="15570"/>
                  <a:pt x="14228" y="15623"/>
                </a:cubicBezTo>
                <a:cubicBezTo>
                  <a:pt x="14149" y="15623"/>
                  <a:pt x="14044" y="15649"/>
                  <a:pt x="13965" y="15728"/>
                </a:cubicBezTo>
                <a:cubicBezTo>
                  <a:pt x="13933" y="15792"/>
                  <a:pt x="13931" y="15826"/>
                  <a:pt x="13968" y="15826"/>
                </a:cubicBezTo>
                <a:cubicBezTo>
                  <a:pt x="13993" y="15826"/>
                  <a:pt x="14035" y="15812"/>
                  <a:pt x="14097" y="15781"/>
                </a:cubicBezTo>
                <a:cubicBezTo>
                  <a:pt x="14164" y="15758"/>
                  <a:pt x="14216" y="15750"/>
                  <a:pt x="14255" y="15750"/>
                </a:cubicBezTo>
                <a:cubicBezTo>
                  <a:pt x="14307" y="15750"/>
                  <a:pt x="14334" y="15765"/>
                  <a:pt x="14334" y="15781"/>
                </a:cubicBezTo>
                <a:cubicBezTo>
                  <a:pt x="14337" y="15784"/>
                  <a:pt x="14342" y="15786"/>
                  <a:pt x="14349" y="15786"/>
                </a:cubicBezTo>
                <a:cubicBezTo>
                  <a:pt x="14394" y="15786"/>
                  <a:pt x="14508" y="15711"/>
                  <a:pt x="14623" y="15597"/>
                </a:cubicBezTo>
                <a:cubicBezTo>
                  <a:pt x="14728" y="15465"/>
                  <a:pt x="14860" y="15386"/>
                  <a:pt x="15017" y="15334"/>
                </a:cubicBezTo>
                <a:cubicBezTo>
                  <a:pt x="15070" y="15334"/>
                  <a:pt x="15096" y="15334"/>
                  <a:pt x="15096" y="15281"/>
                </a:cubicBezTo>
                <a:cubicBezTo>
                  <a:pt x="15517" y="15018"/>
                  <a:pt x="15938" y="14834"/>
                  <a:pt x="16411" y="14729"/>
                </a:cubicBezTo>
                <a:cubicBezTo>
                  <a:pt x="16516" y="14729"/>
                  <a:pt x="16017" y="15097"/>
                  <a:pt x="15675" y="15255"/>
                </a:cubicBezTo>
                <a:cubicBezTo>
                  <a:pt x="15543" y="15307"/>
                  <a:pt x="15412" y="15386"/>
                  <a:pt x="15307" y="15491"/>
                </a:cubicBezTo>
                <a:cubicBezTo>
                  <a:pt x="15175" y="15623"/>
                  <a:pt x="15044" y="15702"/>
                  <a:pt x="14860" y="15781"/>
                </a:cubicBezTo>
                <a:cubicBezTo>
                  <a:pt x="14675" y="15860"/>
                  <a:pt x="14570" y="15912"/>
                  <a:pt x="14597" y="15912"/>
                </a:cubicBezTo>
                <a:cubicBezTo>
                  <a:pt x="14649" y="15912"/>
                  <a:pt x="14518" y="15991"/>
                  <a:pt x="14307" y="16070"/>
                </a:cubicBezTo>
                <a:cubicBezTo>
                  <a:pt x="13992" y="16201"/>
                  <a:pt x="13834" y="16307"/>
                  <a:pt x="13834" y="16386"/>
                </a:cubicBezTo>
                <a:cubicBezTo>
                  <a:pt x="13729" y="16464"/>
                  <a:pt x="13597" y="16543"/>
                  <a:pt x="13492" y="16596"/>
                </a:cubicBezTo>
                <a:cubicBezTo>
                  <a:pt x="13124" y="16727"/>
                  <a:pt x="12782" y="16938"/>
                  <a:pt x="12493" y="17227"/>
                </a:cubicBezTo>
                <a:cubicBezTo>
                  <a:pt x="12335" y="17359"/>
                  <a:pt x="12151" y="17464"/>
                  <a:pt x="11967" y="17543"/>
                </a:cubicBezTo>
                <a:cubicBezTo>
                  <a:pt x="11756" y="17622"/>
                  <a:pt x="11572" y="17727"/>
                  <a:pt x="11414" y="17885"/>
                </a:cubicBezTo>
                <a:cubicBezTo>
                  <a:pt x="11335" y="17964"/>
                  <a:pt x="11204" y="18016"/>
                  <a:pt x="11072" y="18069"/>
                </a:cubicBezTo>
                <a:cubicBezTo>
                  <a:pt x="10967" y="18095"/>
                  <a:pt x="10862" y="18174"/>
                  <a:pt x="10862" y="18200"/>
                </a:cubicBezTo>
                <a:cubicBezTo>
                  <a:pt x="10862" y="18234"/>
                  <a:pt x="10889" y="18249"/>
                  <a:pt x="10932" y="18249"/>
                </a:cubicBezTo>
                <a:cubicBezTo>
                  <a:pt x="11089" y="18249"/>
                  <a:pt x="11463" y="18055"/>
                  <a:pt x="11546" y="17911"/>
                </a:cubicBezTo>
                <a:cubicBezTo>
                  <a:pt x="11572" y="17832"/>
                  <a:pt x="11651" y="17779"/>
                  <a:pt x="11704" y="17779"/>
                </a:cubicBezTo>
                <a:cubicBezTo>
                  <a:pt x="11713" y="17781"/>
                  <a:pt x="11723" y="17781"/>
                  <a:pt x="11734" y="17781"/>
                </a:cubicBezTo>
                <a:cubicBezTo>
                  <a:pt x="11958" y="17781"/>
                  <a:pt x="12419" y="17522"/>
                  <a:pt x="13071" y="17096"/>
                </a:cubicBezTo>
                <a:cubicBezTo>
                  <a:pt x="13308" y="16912"/>
                  <a:pt x="13545" y="16780"/>
                  <a:pt x="13834" y="16675"/>
                </a:cubicBezTo>
                <a:cubicBezTo>
                  <a:pt x="13886" y="16675"/>
                  <a:pt x="13913" y="16649"/>
                  <a:pt x="13913" y="16596"/>
                </a:cubicBezTo>
                <a:cubicBezTo>
                  <a:pt x="13913" y="16543"/>
                  <a:pt x="13939" y="16517"/>
                  <a:pt x="13992" y="16517"/>
                </a:cubicBezTo>
                <a:cubicBezTo>
                  <a:pt x="14044" y="16535"/>
                  <a:pt x="14100" y="16543"/>
                  <a:pt x="14154" y="16543"/>
                </a:cubicBezTo>
                <a:cubicBezTo>
                  <a:pt x="14263" y="16543"/>
                  <a:pt x="14369" y="16508"/>
                  <a:pt x="14439" y="16438"/>
                </a:cubicBezTo>
                <a:cubicBezTo>
                  <a:pt x="14491" y="16359"/>
                  <a:pt x="14570" y="16333"/>
                  <a:pt x="14649" y="16333"/>
                </a:cubicBezTo>
                <a:cubicBezTo>
                  <a:pt x="14668" y="16338"/>
                  <a:pt x="14687" y="16340"/>
                  <a:pt x="14704" y="16340"/>
                </a:cubicBezTo>
                <a:cubicBezTo>
                  <a:pt x="14782" y="16340"/>
                  <a:pt x="14838" y="16297"/>
                  <a:pt x="14860" y="16254"/>
                </a:cubicBezTo>
                <a:cubicBezTo>
                  <a:pt x="14965" y="16175"/>
                  <a:pt x="15070" y="16096"/>
                  <a:pt x="15201" y="16096"/>
                </a:cubicBezTo>
                <a:cubicBezTo>
                  <a:pt x="15333" y="16070"/>
                  <a:pt x="15464" y="16017"/>
                  <a:pt x="15543" y="15912"/>
                </a:cubicBezTo>
                <a:cubicBezTo>
                  <a:pt x="15754" y="15754"/>
                  <a:pt x="15964" y="15597"/>
                  <a:pt x="16175" y="15491"/>
                </a:cubicBezTo>
                <a:cubicBezTo>
                  <a:pt x="16464" y="15334"/>
                  <a:pt x="16806" y="15097"/>
                  <a:pt x="16964" y="15018"/>
                </a:cubicBezTo>
                <a:cubicBezTo>
                  <a:pt x="17095" y="14913"/>
                  <a:pt x="17279" y="14834"/>
                  <a:pt x="17463" y="14808"/>
                </a:cubicBezTo>
                <a:cubicBezTo>
                  <a:pt x="17568" y="14808"/>
                  <a:pt x="17700" y="14781"/>
                  <a:pt x="17779" y="14702"/>
                </a:cubicBezTo>
                <a:cubicBezTo>
                  <a:pt x="17963" y="14545"/>
                  <a:pt x="18173" y="14439"/>
                  <a:pt x="18384" y="14334"/>
                </a:cubicBezTo>
                <a:cubicBezTo>
                  <a:pt x="18647" y="14203"/>
                  <a:pt x="18883" y="14045"/>
                  <a:pt x="18883" y="13992"/>
                </a:cubicBezTo>
                <a:cubicBezTo>
                  <a:pt x="18883" y="13966"/>
                  <a:pt x="18962" y="13913"/>
                  <a:pt x="19094" y="13887"/>
                </a:cubicBezTo>
                <a:cubicBezTo>
                  <a:pt x="19225" y="13861"/>
                  <a:pt x="19331" y="13808"/>
                  <a:pt x="19409" y="13703"/>
                </a:cubicBezTo>
                <a:cubicBezTo>
                  <a:pt x="19469" y="13644"/>
                  <a:pt x="19528" y="13614"/>
                  <a:pt x="19576" y="13614"/>
                </a:cubicBezTo>
                <a:cubicBezTo>
                  <a:pt x="19592" y="13614"/>
                  <a:pt x="19607" y="13617"/>
                  <a:pt x="19620" y="13624"/>
                </a:cubicBezTo>
                <a:cubicBezTo>
                  <a:pt x="19627" y="13631"/>
                  <a:pt x="19638" y="13634"/>
                  <a:pt x="19651" y="13634"/>
                </a:cubicBezTo>
                <a:cubicBezTo>
                  <a:pt x="19687" y="13634"/>
                  <a:pt x="19739" y="13610"/>
                  <a:pt x="19778" y="13571"/>
                </a:cubicBezTo>
                <a:cubicBezTo>
                  <a:pt x="19857" y="13493"/>
                  <a:pt x="19988" y="13414"/>
                  <a:pt x="20093" y="13387"/>
                </a:cubicBezTo>
                <a:cubicBezTo>
                  <a:pt x="20251" y="13335"/>
                  <a:pt x="20330" y="13282"/>
                  <a:pt x="20330" y="13230"/>
                </a:cubicBezTo>
                <a:cubicBezTo>
                  <a:pt x="20330" y="13177"/>
                  <a:pt x="20488" y="13098"/>
                  <a:pt x="20698" y="13019"/>
                </a:cubicBezTo>
                <a:cubicBezTo>
                  <a:pt x="20909" y="12967"/>
                  <a:pt x="21066" y="12861"/>
                  <a:pt x="21066" y="12809"/>
                </a:cubicBezTo>
                <a:cubicBezTo>
                  <a:pt x="21066" y="12782"/>
                  <a:pt x="21277" y="12651"/>
                  <a:pt x="21540" y="12546"/>
                </a:cubicBezTo>
                <a:cubicBezTo>
                  <a:pt x="21698" y="12493"/>
                  <a:pt x="21855" y="12441"/>
                  <a:pt x="22013" y="12362"/>
                </a:cubicBezTo>
                <a:cubicBezTo>
                  <a:pt x="21989" y="12266"/>
                  <a:pt x="22184" y="12148"/>
                  <a:pt x="22338" y="12148"/>
                </a:cubicBezTo>
                <a:cubicBezTo>
                  <a:pt x="22353" y="12148"/>
                  <a:pt x="22367" y="12149"/>
                  <a:pt x="22381" y="12151"/>
                </a:cubicBezTo>
                <a:cubicBezTo>
                  <a:pt x="22513" y="12151"/>
                  <a:pt x="22644" y="12099"/>
                  <a:pt x="22750" y="11993"/>
                </a:cubicBezTo>
                <a:cubicBezTo>
                  <a:pt x="22934" y="11862"/>
                  <a:pt x="23118" y="11757"/>
                  <a:pt x="23328" y="11678"/>
                </a:cubicBezTo>
                <a:cubicBezTo>
                  <a:pt x="23644" y="11573"/>
                  <a:pt x="23959" y="11415"/>
                  <a:pt x="24222" y="11204"/>
                </a:cubicBezTo>
                <a:cubicBezTo>
                  <a:pt x="24459" y="11073"/>
                  <a:pt x="24669" y="10941"/>
                  <a:pt x="24932" y="10863"/>
                </a:cubicBezTo>
                <a:cubicBezTo>
                  <a:pt x="25090" y="10810"/>
                  <a:pt x="25248" y="10731"/>
                  <a:pt x="25380" y="10600"/>
                </a:cubicBezTo>
                <a:cubicBezTo>
                  <a:pt x="25616" y="10442"/>
                  <a:pt x="25879" y="10284"/>
                  <a:pt x="26116" y="10152"/>
                </a:cubicBezTo>
                <a:cubicBezTo>
                  <a:pt x="26375" y="10013"/>
                  <a:pt x="26483" y="9949"/>
                  <a:pt x="26440" y="9949"/>
                </a:cubicBezTo>
                <a:cubicBezTo>
                  <a:pt x="26427" y="9949"/>
                  <a:pt x="26397" y="9956"/>
                  <a:pt x="26353" y="9968"/>
                </a:cubicBezTo>
                <a:cubicBezTo>
                  <a:pt x="26037" y="10100"/>
                  <a:pt x="25748" y="10231"/>
                  <a:pt x="25458" y="10389"/>
                </a:cubicBezTo>
                <a:cubicBezTo>
                  <a:pt x="25090" y="10600"/>
                  <a:pt x="24591" y="10836"/>
                  <a:pt x="24354" y="10941"/>
                </a:cubicBezTo>
                <a:cubicBezTo>
                  <a:pt x="24143" y="11020"/>
                  <a:pt x="23959" y="11099"/>
                  <a:pt x="23775" y="11231"/>
                </a:cubicBezTo>
                <a:cubicBezTo>
                  <a:pt x="23723" y="11283"/>
                  <a:pt x="23670" y="11336"/>
                  <a:pt x="23591" y="11336"/>
                </a:cubicBezTo>
                <a:cubicBezTo>
                  <a:pt x="23460" y="11336"/>
                  <a:pt x="23354" y="11415"/>
                  <a:pt x="23249" y="11494"/>
                </a:cubicBezTo>
                <a:cubicBezTo>
                  <a:pt x="23170" y="11573"/>
                  <a:pt x="23065" y="11652"/>
                  <a:pt x="22934" y="11678"/>
                </a:cubicBezTo>
                <a:cubicBezTo>
                  <a:pt x="22723" y="11730"/>
                  <a:pt x="22539" y="11809"/>
                  <a:pt x="22355" y="11941"/>
                </a:cubicBezTo>
                <a:cubicBezTo>
                  <a:pt x="22171" y="12046"/>
                  <a:pt x="21961" y="12151"/>
                  <a:pt x="21750" y="12204"/>
                </a:cubicBezTo>
                <a:cubicBezTo>
                  <a:pt x="21671" y="12204"/>
                  <a:pt x="21592" y="12256"/>
                  <a:pt x="21513" y="12335"/>
                </a:cubicBezTo>
                <a:cubicBezTo>
                  <a:pt x="21461" y="12414"/>
                  <a:pt x="21382" y="12467"/>
                  <a:pt x="21277" y="12493"/>
                </a:cubicBezTo>
                <a:cubicBezTo>
                  <a:pt x="21119" y="12519"/>
                  <a:pt x="20987" y="12598"/>
                  <a:pt x="20856" y="12704"/>
                </a:cubicBezTo>
                <a:cubicBezTo>
                  <a:pt x="20724" y="12782"/>
                  <a:pt x="20593" y="12861"/>
                  <a:pt x="20435" y="12914"/>
                </a:cubicBezTo>
                <a:cubicBezTo>
                  <a:pt x="20356" y="12914"/>
                  <a:pt x="20304" y="12940"/>
                  <a:pt x="20251" y="13019"/>
                </a:cubicBezTo>
                <a:cubicBezTo>
                  <a:pt x="20198" y="13072"/>
                  <a:pt x="20146" y="13098"/>
                  <a:pt x="20067" y="13124"/>
                </a:cubicBezTo>
                <a:cubicBezTo>
                  <a:pt x="19883" y="13151"/>
                  <a:pt x="19725" y="13230"/>
                  <a:pt x="19594" y="13335"/>
                </a:cubicBezTo>
                <a:cubicBezTo>
                  <a:pt x="19383" y="13466"/>
                  <a:pt x="18883" y="13729"/>
                  <a:pt x="18489" y="13913"/>
                </a:cubicBezTo>
                <a:cubicBezTo>
                  <a:pt x="18226" y="14019"/>
                  <a:pt x="17963" y="14176"/>
                  <a:pt x="17753" y="14387"/>
                </a:cubicBezTo>
                <a:cubicBezTo>
                  <a:pt x="17753" y="14438"/>
                  <a:pt x="17720" y="14467"/>
                  <a:pt x="17675" y="14467"/>
                </a:cubicBezTo>
                <a:cubicBezTo>
                  <a:pt x="17651" y="14467"/>
                  <a:pt x="17623" y="14458"/>
                  <a:pt x="17595" y="14439"/>
                </a:cubicBezTo>
                <a:cubicBezTo>
                  <a:pt x="17566" y="14430"/>
                  <a:pt x="17541" y="14424"/>
                  <a:pt x="17520" y="14424"/>
                </a:cubicBezTo>
                <a:cubicBezTo>
                  <a:pt x="17484" y="14424"/>
                  <a:pt x="17463" y="14442"/>
                  <a:pt x="17463" y="14492"/>
                </a:cubicBezTo>
                <a:cubicBezTo>
                  <a:pt x="17411" y="14571"/>
                  <a:pt x="17332" y="14623"/>
                  <a:pt x="17253" y="14650"/>
                </a:cubicBezTo>
                <a:cubicBezTo>
                  <a:pt x="17198" y="14665"/>
                  <a:pt x="17156" y="14672"/>
                  <a:pt x="17128" y="14672"/>
                </a:cubicBezTo>
                <a:cubicBezTo>
                  <a:pt x="17006" y="14672"/>
                  <a:pt x="17122" y="14537"/>
                  <a:pt x="17463" y="14282"/>
                </a:cubicBezTo>
                <a:cubicBezTo>
                  <a:pt x="17700" y="14124"/>
                  <a:pt x="17858" y="13966"/>
                  <a:pt x="17858" y="13940"/>
                </a:cubicBezTo>
                <a:cubicBezTo>
                  <a:pt x="17843" y="13924"/>
                  <a:pt x="17845" y="13909"/>
                  <a:pt x="17860" y="13909"/>
                </a:cubicBezTo>
                <a:cubicBezTo>
                  <a:pt x="17871" y="13909"/>
                  <a:pt x="17888" y="13917"/>
                  <a:pt x="17910" y="13940"/>
                </a:cubicBezTo>
                <a:cubicBezTo>
                  <a:pt x="17925" y="13950"/>
                  <a:pt x="17943" y="13955"/>
                  <a:pt x="17965" y="13955"/>
                </a:cubicBezTo>
                <a:cubicBezTo>
                  <a:pt x="18103" y="13955"/>
                  <a:pt x="18365" y="13757"/>
                  <a:pt x="18410" y="13598"/>
                </a:cubicBezTo>
                <a:cubicBezTo>
                  <a:pt x="18410" y="13545"/>
                  <a:pt x="18568" y="13440"/>
                  <a:pt x="18699" y="13387"/>
                </a:cubicBezTo>
                <a:cubicBezTo>
                  <a:pt x="18803" y="13356"/>
                  <a:pt x="18866" y="13337"/>
                  <a:pt x="18890" y="13337"/>
                </a:cubicBezTo>
                <a:cubicBezTo>
                  <a:pt x="18925" y="13337"/>
                  <a:pt x="18869" y="13381"/>
                  <a:pt x="18726" y="13493"/>
                </a:cubicBezTo>
                <a:cubicBezTo>
                  <a:pt x="18617" y="13580"/>
                  <a:pt x="18562" y="13631"/>
                  <a:pt x="18591" y="13631"/>
                </a:cubicBezTo>
                <a:cubicBezTo>
                  <a:pt x="18597" y="13631"/>
                  <a:pt x="18607" y="13629"/>
                  <a:pt x="18620" y="13624"/>
                </a:cubicBezTo>
                <a:cubicBezTo>
                  <a:pt x="19094" y="13308"/>
                  <a:pt x="19515" y="12940"/>
                  <a:pt x="19909" y="12519"/>
                </a:cubicBezTo>
                <a:cubicBezTo>
                  <a:pt x="20234" y="12177"/>
                  <a:pt x="20336" y="12069"/>
                  <a:pt x="20436" y="12069"/>
                </a:cubicBezTo>
                <a:cubicBezTo>
                  <a:pt x="20481" y="12069"/>
                  <a:pt x="20527" y="12092"/>
                  <a:pt x="20593" y="12125"/>
                </a:cubicBezTo>
                <a:cubicBezTo>
                  <a:pt x="20672" y="12151"/>
                  <a:pt x="20672" y="12256"/>
                  <a:pt x="20514" y="12362"/>
                </a:cubicBezTo>
                <a:cubicBezTo>
                  <a:pt x="20383" y="12493"/>
                  <a:pt x="20356" y="12546"/>
                  <a:pt x="20409" y="12546"/>
                </a:cubicBezTo>
                <a:cubicBezTo>
                  <a:pt x="20411" y="12547"/>
                  <a:pt x="20414" y="12547"/>
                  <a:pt x="20417" y="12547"/>
                </a:cubicBezTo>
                <a:cubicBezTo>
                  <a:pt x="20490" y="12547"/>
                  <a:pt x="20809" y="12274"/>
                  <a:pt x="20935" y="12072"/>
                </a:cubicBezTo>
                <a:cubicBezTo>
                  <a:pt x="20953" y="12054"/>
                  <a:pt x="20998" y="12035"/>
                  <a:pt x="21042" y="12035"/>
                </a:cubicBezTo>
                <a:cubicBezTo>
                  <a:pt x="21060" y="12035"/>
                  <a:pt x="21077" y="12038"/>
                  <a:pt x="21093" y="12046"/>
                </a:cubicBezTo>
                <a:cubicBezTo>
                  <a:pt x="21172" y="12046"/>
                  <a:pt x="21224" y="11993"/>
                  <a:pt x="21250" y="11915"/>
                </a:cubicBezTo>
                <a:cubicBezTo>
                  <a:pt x="21267" y="11864"/>
                  <a:pt x="21295" y="11835"/>
                  <a:pt x="21356" y="11835"/>
                </a:cubicBezTo>
                <a:cubicBezTo>
                  <a:pt x="21389" y="11835"/>
                  <a:pt x="21431" y="11843"/>
                  <a:pt x="21487" y="11862"/>
                </a:cubicBezTo>
                <a:cubicBezTo>
                  <a:pt x="21502" y="11864"/>
                  <a:pt x="21517" y="11866"/>
                  <a:pt x="21534" y="11866"/>
                </a:cubicBezTo>
                <a:cubicBezTo>
                  <a:pt x="21694" y="11866"/>
                  <a:pt x="21956" y="11744"/>
                  <a:pt x="22671" y="11362"/>
                </a:cubicBezTo>
                <a:cubicBezTo>
                  <a:pt x="23197" y="11047"/>
                  <a:pt x="23723" y="10784"/>
                  <a:pt x="23854" y="10731"/>
                </a:cubicBezTo>
                <a:cubicBezTo>
                  <a:pt x="23959" y="10705"/>
                  <a:pt x="24065" y="10652"/>
                  <a:pt x="24143" y="10573"/>
                </a:cubicBezTo>
                <a:cubicBezTo>
                  <a:pt x="24196" y="10521"/>
                  <a:pt x="24249" y="10468"/>
                  <a:pt x="24328" y="10468"/>
                </a:cubicBezTo>
                <a:cubicBezTo>
                  <a:pt x="24485" y="10415"/>
                  <a:pt x="24669" y="10337"/>
                  <a:pt x="24801" y="10231"/>
                </a:cubicBezTo>
                <a:cubicBezTo>
                  <a:pt x="25038" y="10100"/>
                  <a:pt x="25248" y="9995"/>
                  <a:pt x="25485" y="9889"/>
                </a:cubicBezTo>
                <a:cubicBezTo>
                  <a:pt x="25669" y="9837"/>
                  <a:pt x="25800" y="9758"/>
                  <a:pt x="25932" y="9653"/>
                </a:cubicBezTo>
                <a:cubicBezTo>
                  <a:pt x="26090" y="9548"/>
                  <a:pt x="26247" y="9469"/>
                  <a:pt x="26432" y="9442"/>
                </a:cubicBezTo>
                <a:cubicBezTo>
                  <a:pt x="26616" y="9390"/>
                  <a:pt x="26800" y="9337"/>
                  <a:pt x="26931" y="9232"/>
                </a:cubicBezTo>
                <a:cubicBezTo>
                  <a:pt x="27063" y="9127"/>
                  <a:pt x="27221" y="9048"/>
                  <a:pt x="27405" y="8995"/>
                </a:cubicBezTo>
                <a:cubicBezTo>
                  <a:pt x="27562" y="8943"/>
                  <a:pt x="27720" y="8864"/>
                  <a:pt x="27852" y="8759"/>
                </a:cubicBezTo>
                <a:cubicBezTo>
                  <a:pt x="27931" y="8680"/>
                  <a:pt x="28010" y="8627"/>
                  <a:pt x="28115" y="8601"/>
                </a:cubicBezTo>
                <a:cubicBezTo>
                  <a:pt x="28877" y="8311"/>
                  <a:pt x="29614" y="7970"/>
                  <a:pt x="30324" y="7601"/>
                </a:cubicBezTo>
                <a:cubicBezTo>
                  <a:pt x="30363" y="7549"/>
                  <a:pt x="30383" y="7522"/>
                  <a:pt x="30373" y="7522"/>
                </a:cubicBezTo>
                <a:cubicBezTo>
                  <a:pt x="30363" y="7522"/>
                  <a:pt x="30324" y="7549"/>
                  <a:pt x="30245" y="7601"/>
                </a:cubicBezTo>
                <a:cubicBezTo>
                  <a:pt x="30037" y="7723"/>
                  <a:pt x="29852" y="7798"/>
                  <a:pt x="29750" y="7798"/>
                </a:cubicBezTo>
                <a:cubicBezTo>
                  <a:pt x="29697" y="7798"/>
                  <a:pt x="29666" y="7778"/>
                  <a:pt x="29666" y="7733"/>
                </a:cubicBezTo>
                <a:cubicBezTo>
                  <a:pt x="29666" y="7708"/>
                  <a:pt x="29659" y="7697"/>
                  <a:pt x="29645" y="7697"/>
                </a:cubicBezTo>
                <a:cubicBezTo>
                  <a:pt x="29613" y="7697"/>
                  <a:pt x="29547" y="7755"/>
                  <a:pt x="29456" y="7864"/>
                </a:cubicBezTo>
                <a:cubicBezTo>
                  <a:pt x="29351" y="7996"/>
                  <a:pt x="29193" y="8075"/>
                  <a:pt x="29035" y="8127"/>
                </a:cubicBezTo>
                <a:cubicBezTo>
                  <a:pt x="28799" y="8127"/>
                  <a:pt x="28772" y="7996"/>
                  <a:pt x="28983" y="7943"/>
                </a:cubicBezTo>
                <a:cubicBezTo>
                  <a:pt x="29114" y="7891"/>
                  <a:pt x="29219" y="7812"/>
                  <a:pt x="29325" y="7707"/>
                </a:cubicBezTo>
                <a:cubicBezTo>
                  <a:pt x="29402" y="7629"/>
                  <a:pt x="29422" y="7581"/>
                  <a:pt x="29386" y="7581"/>
                </a:cubicBezTo>
                <a:cubicBezTo>
                  <a:pt x="29373" y="7581"/>
                  <a:pt x="29353" y="7587"/>
                  <a:pt x="29325" y="7601"/>
                </a:cubicBezTo>
                <a:cubicBezTo>
                  <a:pt x="29167" y="7707"/>
                  <a:pt x="28983" y="7759"/>
                  <a:pt x="28799" y="7812"/>
                </a:cubicBezTo>
                <a:cubicBezTo>
                  <a:pt x="28614" y="7864"/>
                  <a:pt x="28509" y="7917"/>
                  <a:pt x="28562" y="7917"/>
                </a:cubicBezTo>
                <a:cubicBezTo>
                  <a:pt x="28614" y="7917"/>
                  <a:pt x="28430" y="8022"/>
                  <a:pt x="28220" y="8101"/>
                </a:cubicBezTo>
                <a:cubicBezTo>
                  <a:pt x="28036" y="8180"/>
                  <a:pt x="27825" y="8285"/>
                  <a:pt x="27668" y="8417"/>
                </a:cubicBezTo>
                <a:cubicBezTo>
                  <a:pt x="27608" y="8491"/>
                  <a:pt x="27566" y="8523"/>
                  <a:pt x="27540" y="8523"/>
                </a:cubicBezTo>
                <a:cubicBezTo>
                  <a:pt x="27520" y="8523"/>
                  <a:pt x="27510" y="8504"/>
                  <a:pt x="27510" y="8469"/>
                </a:cubicBezTo>
                <a:cubicBezTo>
                  <a:pt x="27510" y="8434"/>
                  <a:pt x="27501" y="8417"/>
                  <a:pt x="27481" y="8417"/>
                </a:cubicBezTo>
                <a:cubicBezTo>
                  <a:pt x="27440" y="8417"/>
                  <a:pt x="27352" y="8487"/>
                  <a:pt x="27194" y="8627"/>
                </a:cubicBezTo>
                <a:cubicBezTo>
                  <a:pt x="26809" y="8954"/>
                  <a:pt x="26678" y="9056"/>
                  <a:pt x="26552" y="9056"/>
                </a:cubicBezTo>
                <a:cubicBezTo>
                  <a:pt x="26507" y="9056"/>
                  <a:pt x="26462" y="9043"/>
                  <a:pt x="26405" y="9022"/>
                </a:cubicBezTo>
                <a:cubicBezTo>
                  <a:pt x="26300" y="8969"/>
                  <a:pt x="26247" y="8916"/>
                  <a:pt x="26274" y="8890"/>
                </a:cubicBezTo>
                <a:cubicBezTo>
                  <a:pt x="26747" y="8574"/>
                  <a:pt x="27273" y="8285"/>
                  <a:pt x="27825" y="8075"/>
                </a:cubicBezTo>
                <a:cubicBezTo>
                  <a:pt x="28088" y="7996"/>
                  <a:pt x="28325" y="7864"/>
                  <a:pt x="28562" y="7733"/>
                </a:cubicBezTo>
                <a:cubicBezTo>
                  <a:pt x="29044" y="7426"/>
                  <a:pt x="29945" y="7083"/>
                  <a:pt x="30127" y="7083"/>
                </a:cubicBezTo>
                <a:cubicBezTo>
                  <a:pt x="30163" y="7083"/>
                  <a:pt x="30171" y="7097"/>
                  <a:pt x="30140" y="7128"/>
                </a:cubicBezTo>
                <a:cubicBezTo>
                  <a:pt x="30101" y="7166"/>
                  <a:pt x="30119" y="7191"/>
                  <a:pt x="30163" y="7191"/>
                </a:cubicBezTo>
                <a:cubicBezTo>
                  <a:pt x="30178" y="7191"/>
                  <a:pt x="30198" y="7188"/>
                  <a:pt x="30219" y="7181"/>
                </a:cubicBezTo>
                <a:cubicBezTo>
                  <a:pt x="30298" y="7181"/>
                  <a:pt x="30377" y="7128"/>
                  <a:pt x="30429" y="7049"/>
                </a:cubicBezTo>
                <a:cubicBezTo>
                  <a:pt x="30718" y="6760"/>
                  <a:pt x="31087" y="6549"/>
                  <a:pt x="31481" y="6418"/>
                </a:cubicBezTo>
                <a:cubicBezTo>
                  <a:pt x="31534" y="6418"/>
                  <a:pt x="31455" y="6523"/>
                  <a:pt x="31323" y="6628"/>
                </a:cubicBezTo>
                <a:lnTo>
                  <a:pt x="31060" y="6839"/>
                </a:lnTo>
                <a:lnTo>
                  <a:pt x="31429" y="6681"/>
                </a:lnTo>
                <a:cubicBezTo>
                  <a:pt x="31718" y="6576"/>
                  <a:pt x="31849" y="6497"/>
                  <a:pt x="31928" y="6313"/>
                </a:cubicBezTo>
                <a:cubicBezTo>
                  <a:pt x="32029" y="6111"/>
                  <a:pt x="32176" y="5987"/>
                  <a:pt x="32275" y="5987"/>
                </a:cubicBezTo>
                <a:cubicBezTo>
                  <a:pt x="32305" y="5987"/>
                  <a:pt x="32331" y="5999"/>
                  <a:pt x="32349" y="6023"/>
                </a:cubicBezTo>
                <a:cubicBezTo>
                  <a:pt x="32358" y="6028"/>
                  <a:pt x="32372" y="6030"/>
                  <a:pt x="32389" y="6030"/>
                </a:cubicBezTo>
                <a:cubicBezTo>
                  <a:pt x="32474" y="6030"/>
                  <a:pt x="32648" y="5979"/>
                  <a:pt x="32822" y="5892"/>
                </a:cubicBezTo>
                <a:cubicBezTo>
                  <a:pt x="33033" y="5787"/>
                  <a:pt x="33243" y="5734"/>
                  <a:pt x="33454" y="5708"/>
                </a:cubicBezTo>
                <a:cubicBezTo>
                  <a:pt x="33690" y="5655"/>
                  <a:pt x="33901" y="5550"/>
                  <a:pt x="34111" y="5392"/>
                </a:cubicBezTo>
                <a:cubicBezTo>
                  <a:pt x="34374" y="5234"/>
                  <a:pt x="34637" y="5077"/>
                  <a:pt x="34926" y="4945"/>
                </a:cubicBezTo>
                <a:cubicBezTo>
                  <a:pt x="35111" y="4866"/>
                  <a:pt x="35742" y="4577"/>
                  <a:pt x="36294" y="4314"/>
                </a:cubicBezTo>
                <a:cubicBezTo>
                  <a:pt x="36794" y="4077"/>
                  <a:pt x="37320" y="3867"/>
                  <a:pt x="37846" y="3683"/>
                </a:cubicBezTo>
                <a:cubicBezTo>
                  <a:pt x="38056" y="3630"/>
                  <a:pt x="38240" y="3551"/>
                  <a:pt x="38424" y="3472"/>
                </a:cubicBezTo>
                <a:cubicBezTo>
                  <a:pt x="38463" y="3434"/>
                  <a:pt x="38515" y="3409"/>
                  <a:pt x="38562" y="3409"/>
                </a:cubicBezTo>
                <a:cubicBezTo>
                  <a:pt x="38578" y="3409"/>
                  <a:pt x="38594" y="3413"/>
                  <a:pt x="38608" y="3420"/>
                </a:cubicBezTo>
                <a:cubicBezTo>
                  <a:pt x="38766" y="3367"/>
                  <a:pt x="38924" y="3288"/>
                  <a:pt x="39029" y="3183"/>
                </a:cubicBezTo>
                <a:cubicBezTo>
                  <a:pt x="39161" y="3078"/>
                  <a:pt x="39319" y="2999"/>
                  <a:pt x="39476" y="2973"/>
                </a:cubicBezTo>
                <a:cubicBezTo>
                  <a:pt x="39608" y="2946"/>
                  <a:pt x="39713" y="2894"/>
                  <a:pt x="39792" y="2815"/>
                </a:cubicBezTo>
                <a:cubicBezTo>
                  <a:pt x="39947" y="2690"/>
                  <a:pt x="40103" y="2635"/>
                  <a:pt x="40217" y="2635"/>
                </a:cubicBezTo>
                <a:cubicBezTo>
                  <a:pt x="40391" y="2635"/>
                  <a:pt x="40467" y="2765"/>
                  <a:pt x="40292" y="2973"/>
                </a:cubicBezTo>
                <a:cubicBezTo>
                  <a:pt x="40177" y="3110"/>
                  <a:pt x="40002" y="3188"/>
                  <a:pt x="39819" y="3188"/>
                </a:cubicBezTo>
                <a:cubicBezTo>
                  <a:pt x="39793" y="3188"/>
                  <a:pt x="39766" y="3186"/>
                  <a:pt x="39739" y="3183"/>
                </a:cubicBezTo>
                <a:cubicBezTo>
                  <a:pt x="39555" y="3183"/>
                  <a:pt x="39371" y="3262"/>
                  <a:pt x="39187" y="3367"/>
                </a:cubicBezTo>
                <a:cubicBezTo>
                  <a:pt x="39134" y="3420"/>
                  <a:pt x="39029" y="3472"/>
                  <a:pt x="38950" y="3472"/>
                </a:cubicBezTo>
                <a:cubicBezTo>
                  <a:pt x="38940" y="3471"/>
                  <a:pt x="38929" y="3470"/>
                  <a:pt x="38919" y="3470"/>
                </a:cubicBezTo>
                <a:cubicBezTo>
                  <a:pt x="38749" y="3470"/>
                  <a:pt x="38616" y="3661"/>
                  <a:pt x="38740" y="3735"/>
                </a:cubicBezTo>
                <a:cubicBezTo>
                  <a:pt x="38759" y="3749"/>
                  <a:pt x="38789" y="3756"/>
                  <a:pt x="38828" y="3756"/>
                </a:cubicBezTo>
                <a:cubicBezTo>
                  <a:pt x="39010" y="3756"/>
                  <a:pt x="39388" y="3614"/>
                  <a:pt x="39713" y="3420"/>
                </a:cubicBezTo>
                <a:cubicBezTo>
                  <a:pt x="40002" y="3288"/>
                  <a:pt x="40318" y="3183"/>
                  <a:pt x="40634" y="3104"/>
                </a:cubicBezTo>
                <a:cubicBezTo>
                  <a:pt x="40897" y="3025"/>
                  <a:pt x="41160" y="2920"/>
                  <a:pt x="41396" y="2788"/>
                </a:cubicBezTo>
                <a:cubicBezTo>
                  <a:pt x="41439" y="2767"/>
                  <a:pt x="41499" y="2729"/>
                  <a:pt x="41562" y="2729"/>
                </a:cubicBezTo>
                <a:cubicBezTo>
                  <a:pt x="41577" y="2729"/>
                  <a:pt x="41592" y="2731"/>
                  <a:pt x="41607" y="2736"/>
                </a:cubicBezTo>
                <a:cubicBezTo>
                  <a:pt x="41738" y="2710"/>
                  <a:pt x="41870" y="2683"/>
                  <a:pt x="42001" y="2604"/>
                </a:cubicBezTo>
                <a:cubicBezTo>
                  <a:pt x="42125" y="2555"/>
                  <a:pt x="42191" y="2528"/>
                  <a:pt x="42212" y="2528"/>
                </a:cubicBezTo>
                <a:cubicBezTo>
                  <a:pt x="42235" y="2528"/>
                  <a:pt x="42202" y="2561"/>
                  <a:pt x="42133" y="2631"/>
                </a:cubicBezTo>
                <a:cubicBezTo>
                  <a:pt x="42054" y="2710"/>
                  <a:pt x="42001" y="2815"/>
                  <a:pt x="42001" y="2867"/>
                </a:cubicBezTo>
                <a:cubicBezTo>
                  <a:pt x="42027" y="2946"/>
                  <a:pt x="41896" y="3051"/>
                  <a:pt x="41554" y="3236"/>
                </a:cubicBezTo>
                <a:cubicBezTo>
                  <a:pt x="41370" y="3341"/>
                  <a:pt x="41212" y="3446"/>
                  <a:pt x="41054" y="3577"/>
                </a:cubicBezTo>
                <a:cubicBezTo>
                  <a:pt x="41054" y="3604"/>
                  <a:pt x="40975" y="3656"/>
                  <a:pt x="40897" y="3656"/>
                </a:cubicBezTo>
                <a:cubicBezTo>
                  <a:pt x="40765" y="3683"/>
                  <a:pt x="40660" y="3735"/>
                  <a:pt x="40581" y="3814"/>
                </a:cubicBezTo>
                <a:cubicBezTo>
                  <a:pt x="40528" y="3893"/>
                  <a:pt x="40423" y="3946"/>
                  <a:pt x="40318" y="3946"/>
                </a:cubicBezTo>
                <a:cubicBezTo>
                  <a:pt x="40303" y="3938"/>
                  <a:pt x="40285" y="3935"/>
                  <a:pt x="40266" y="3935"/>
                </a:cubicBezTo>
                <a:cubicBezTo>
                  <a:pt x="40221" y="3935"/>
                  <a:pt x="40171" y="3953"/>
                  <a:pt x="40134" y="3972"/>
                </a:cubicBezTo>
                <a:cubicBezTo>
                  <a:pt x="40108" y="4025"/>
                  <a:pt x="40186" y="4077"/>
                  <a:pt x="40292" y="4103"/>
                </a:cubicBezTo>
                <a:cubicBezTo>
                  <a:pt x="40346" y="4117"/>
                  <a:pt x="40390" y="4124"/>
                  <a:pt x="40427" y="4124"/>
                </a:cubicBezTo>
                <a:cubicBezTo>
                  <a:pt x="40533" y="4124"/>
                  <a:pt x="40582" y="4069"/>
                  <a:pt x="40660" y="3972"/>
                </a:cubicBezTo>
                <a:cubicBezTo>
                  <a:pt x="40765" y="3814"/>
                  <a:pt x="40923" y="3709"/>
                  <a:pt x="41107" y="3683"/>
                </a:cubicBezTo>
                <a:cubicBezTo>
                  <a:pt x="41344" y="3630"/>
                  <a:pt x="41554" y="3551"/>
                  <a:pt x="41791" y="3446"/>
                </a:cubicBezTo>
                <a:cubicBezTo>
                  <a:pt x="42001" y="3341"/>
                  <a:pt x="42238" y="3262"/>
                  <a:pt x="42475" y="3183"/>
                </a:cubicBezTo>
                <a:cubicBezTo>
                  <a:pt x="43027" y="3025"/>
                  <a:pt x="43553" y="2815"/>
                  <a:pt x="44079" y="2552"/>
                </a:cubicBezTo>
                <a:cubicBezTo>
                  <a:pt x="44342" y="2420"/>
                  <a:pt x="44631" y="2289"/>
                  <a:pt x="44920" y="2236"/>
                </a:cubicBezTo>
                <a:cubicBezTo>
                  <a:pt x="44999" y="2236"/>
                  <a:pt x="45052" y="2210"/>
                  <a:pt x="45105" y="2157"/>
                </a:cubicBezTo>
                <a:cubicBezTo>
                  <a:pt x="45157" y="2078"/>
                  <a:pt x="45236" y="2052"/>
                  <a:pt x="45315" y="2052"/>
                </a:cubicBezTo>
                <a:cubicBezTo>
                  <a:pt x="45631" y="1999"/>
                  <a:pt x="45920" y="1868"/>
                  <a:pt x="46157" y="1658"/>
                </a:cubicBezTo>
                <a:cubicBezTo>
                  <a:pt x="46157" y="1647"/>
                  <a:pt x="46139" y="1640"/>
                  <a:pt x="46108" y="1640"/>
                </a:cubicBezTo>
                <a:cubicBezTo>
                  <a:pt x="46065" y="1640"/>
                  <a:pt x="45997" y="1653"/>
                  <a:pt x="45920" y="1684"/>
                </a:cubicBezTo>
                <a:cubicBezTo>
                  <a:pt x="45844" y="1706"/>
                  <a:pt x="45794" y="1718"/>
                  <a:pt x="45774" y="1718"/>
                </a:cubicBezTo>
                <a:cubicBezTo>
                  <a:pt x="45746" y="1718"/>
                  <a:pt x="45775" y="1693"/>
                  <a:pt x="45867" y="1631"/>
                </a:cubicBezTo>
                <a:cubicBezTo>
                  <a:pt x="45955" y="1561"/>
                  <a:pt x="46054" y="1526"/>
                  <a:pt x="46158" y="1526"/>
                </a:cubicBezTo>
                <a:cubicBezTo>
                  <a:pt x="46209" y="1526"/>
                  <a:pt x="46262" y="1535"/>
                  <a:pt x="46314" y="1552"/>
                </a:cubicBezTo>
                <a:cubicBezTo>
                  <a:pt x="46374" y="1559"/>
                  <a:pt x="46431" y="1562"/>
                  <a:pt x="46487" y="1562"/>
                </a:cubicBezTo>
                <a:cubicBezTo>
                  <a:pt x="46656" y="1562"/>
                  <a:pt x="46814" y="1533"/>
                  <a:pt x="46972" y="1473"/>
                </a:cubicBezTo>
                <a:cubicBezTo>
                  <a:pt x="47143" y="1417"/>
                  <a:pt x="47286" y="1373"/>
                  <a:pt x="47362" y="1373"/>
                </a:cubicBezTo>
                <a:cubicBezTo>
                  <a:pt x="47392" y="1373"/>
                  <a:pt x="47412" y="1380"/>
                  <a:pt x="47419" y="1395"/>
                </a:cubicBezTo>
                <a:cubicBezTo>
                  <a:pt x="47419" y="1405"/>
                  <a:pt x="47433" y="1412"/>
                  <a:pt x="47452" y="1412"/>
                </a:cubicBezTo>
                <a:cubicBezTo>
                  <a:pt x="47480" y="1412"/>
                  <a:pt x="47520" y="1399"/>
                  <a:pt x="47551" y="1368"/>
                </a:cubicBezTo>
                <a:cubicBezTo>
                  <a:pt x="47787" y="1210"/>
                  <a:pt x="48050" y="1079"/>
                  <a:pt x="48340" y="974"/>
                </a:cubicBezTo>
                <a:cubicBezTo>
                  <a:pt x="48629" y="869"/>
                  <a:pt x="48918" y="737"/>
                  <a:pt x="49181" y="553"/>
                </a:cubicBezTo>
                <a:cubicBezTo>
                  <a:pt x="49234" y="474"/>
                  <a:pt x="49339" y="448"/>
                  <a:pt x="49444" y="448"/>
                </a:cubicBezTo>
                <a:cubicBezTo>
                  <a:pt x="49472" y="455"/>
                  <a:pt x="49500" y="458"/>
                  <a:pt x="49528" y="458"/>
                </a:cubicBezTo>
                <a:cubicBezTo>
                  <a:pt x="49604" y="458"/>
                  <a:pt x="49676" y="434"/>
                  <a:pt x="49733" y="395"/>
                </a:cubicBezTo>
                <a:lnTo>
                  <a:pt x="49812" y="343"/>
                </a:lnTo>
                <a:lnTo>
                  <a:pt x="49339" y="369"/>
                </a:lnTo>
                <a:lnTo>
                  <a:pt x="48418" y="369"/>
                </a:lnTo>
                <a:lnTo>
                  <a:pt x="48340" y="448"/>
                </a:lnTo>
                <a:cubicBezTo>
                  <a:pt x="48287" y="527"/>
                  <a:pt x="48182" y="553"/>
                  <a:pt x="48103" y="553"/>
                </a:cubicBezTo>
                <a:cubicBezTo>
                  <a:pt x="48050" y="553"/>
                  <a:pt x="47971" y="553"/>
                  <a:pt x="47971" y="606"/>
                </a:cubicBezTo>
                <a:cubicBezTo>
                  <a:pt x="47971" y="658"/>
                  <a:pt x="48103" y="684"/>
                  <a:pt x="48234" y="711"/>
                </a:cubicBezTo>
                <a:cubicBezTo>
                  <a:pt x="48497" y="711"/>
                  <a:pt x="48497" y="737"/>
                  <a:pt x="48234" y="895"/>
                </a:cubicBezTo>
                <a:cubicBezTo>
                  <a:pt x="48024" y="1000"/>
                  <a:pt x="47814" y="1079"/>
                  <a:pt x="47577" y="1158"/>
                </a:cubicBezTo>
                <a:cubicBezTo>
                  <a:pt x="47366" y="1184"/>
                  <a:pt x="47182" y="1263"/>
                  <a:pt x="46998" y="1342"/>
                </a:cubicBezTo>
                <a:cubicBezTo>
                  <a:pt x="46901" y="1374"/>
                  <a:pt x="46803" y="1397"/>
                  <a:pt x="46706" y="1397"/>
                </a:cubicBezTo>
                <a:cubicBezTo>
                  <a:pt x="46645" y="1397"/>
                  <a:pt x="46585" y="1388"/>
                  <a:pt x="46525" y="1368"/>
                </a:cubicBezTo>
                <a:cubicBezTo>
                  <a:pt x="46288" y="1316"/>
                  <a:pt x="46288" y="1316"/>
                  <a:pt x="46762" y="921"/>
                </a:cubicBezTo>
                <a:cubicBezTo>
                  <a:pt x="47025" y="684"/>
                  <a:pt x="47366" y="500"/>
                  <a:pt x="47708" y="395"/>
                </a:cubicBezTo>
                <a:lnTo>
                  <a:pt x="47814" y="369"/>
                </a:lnTo>
                <a:cubicBezTo>
                  <a:pt x="44657" y="343"/>
                  <a:pt x="41501" y="343"/>
                  <a:pt x="38345" y="316"/>
                </a:cubicBezTo>
                <a:cubicBezTo>
                  <a:pt x="38293" y="369"/>
                  <a:pt x="38240" y="448"/>
                  <a:pt x="38161" y="500"/>
                </a:cubicBezTo>
                <a:cubicBezTo>
                  <a:pt x="37977" y="711"/>
                  <a:pt x="37714" y="842"/>
                  <a:pt x="37451" y="895"/>
                </a:cubicBezTo>
                <a:lnTo>
                  <a:pt x="37030" y="1000"/>
                </a:lnTo>
                <a:lnTo>
                  <a:pt x="37320" y="737"/>
                </a:lnTo>
                <a:cubicBezTo>
                  <a:pt x="37504" y="553"/>
                  <a:pt x="37714" y="421"/>
                  <a:pt x="37951" y="316"/>
                </a:cubicBezTo>
                <a:lnTo>
                  <a:pt x="36557" y="316"/>
                </a:lnTo>
                <a:cubicBezTo>
                  <a:pt x="36452" y="343"/>
                  <a:pt x="36373" y="395"/>
                  <a:pt x="36320" y="500"/>
                </a:cubicBezTo>
                <a:cubicBezTo>
                  <a:pt x="36304" y="533"/>
                  <a:pt x="36278" y="555"/>
                  <a:pt x="36241" y="555"/>
                </a:cubicBezTo>
                <a:cubicBezTo>
                  <a:pt x="36219" y="555"/>
                  <a:pt x="36193" y="547"/>
                  <a:pt x="36163" y="527"/>
                </a:cubicBezTo>
                <a:cubicBezTo>
                  <a:pt x="36142" y="513"/>
                  <a:pt x="36115" y="506"/>
                  <a:pt x="36081" y="506"/>
                </a:cubicBezTo>
                <a:cubicBezTo>
                  <a:pt x="35983" y="506"/>
                  <a:pt x="35832" y="561"/>
                  <a:pt x="35637" y="658"/>
                </a:cubicBezTo>
                <a:cubicBezTo>
                  <a:pt x="35374" y="816"/>
                  <a:pt x="35137" y="947"/>
                  <a:pt x="35005" y="1000"/>
                </a:cubicBezTo>
                <a:cubicBezTo>
                  <a:pt x="34874" y="1053"/>
                  <a:pt x="34769" y="1158"/>
                  <a:pt x="34769" y="1184"/>
                </a:cubicBezTo>
                <a:cubicBezTo>
                  <a:pt x="34769" y="1237"/>
                  <a:pt x="34532" y="1342"/>
                  <a:pt x="34243" y="1395"/>
                </a:cubicBezTo>
                <a:cubicBezTo>
                  <a:pt x="33953" y="1447"/>
                  <a:pt x="33690" y="1579"/>
                  <a:pt x="33454" y="1763"/>
                </a:cubicBezTo>
                <a:cubicBezTo>
                  <a:pt x="33348" y="1868"/>
                  <a:pt x="33191" y="1947"/>
                  <a:pt x="33059" y="1973"/>
                </a:cubicBezTo>
                <a:cubicBezTo>
                  <a:pt x="32954" y="1973"/>
                  <a:pt x="32822" y="1973"/>
                  <a:pt x="32717" y="1999"/>
                </a:cubicBezTo>
                <a:cubicBezTo>
                  <a:pt x="32694" y="2004"/>
                  <a:pt x="32676" y="2006"/>
                  <a:pt x="32662" y="2006"/>
                </a:cubicBezTo>
                <a:cubicBezTo>
                  <a:pt x="32497" y="2006"/>
                  <a:pt x="32917" y="1730"/>
                  <a:pt x="33717" y="1342"/>
                </a:cubicBezTo>
                <a:cubicBezTo>
                  <a:pt x="34328" y="1036"/>
                  <a:pt x="34450" y="966"/>
                  <a:pt x="34354" y="966"/>
                </a:cubicBezTo>
                <a:cubicBezTo>
                  <a:pt x="34334" y="966"/>
                  <a:pt x="34305" y="969"/>
                  <a:pt x="34269" y="974"/>
                </a:cubicBezTo>
                <a:cubicBezTo>
                  <a:pt x="34254" y="976"/>
                  <a:pt x="34241" y="977"/>
                  <a:pt x="34230" y="977"/>
                </a:cubicBezTo>
                <a:cubicBezTo>
                  <a:pt x="34091" y="977"/>
                  <a:pt x="34311" y="821"/>
                  <a:pt x="34848" y="553"/>
                </a:cubicBezTo>
                <a:cubicBezTo>
                  <a:pt x="35032" y="448"/>
                  <a:pt x="35216" y="369"/>
                  <a:pt x="35400" y="316"/>
                </a:cubicBezTo>
                <a:cubicBezTo>
                  <a:pt x="31928" y="290"/>
                  <a:pt x="28457" y="237"/>
                  <a:pt x="24985" y="211"/>
                </a:cubicBezTo>
                <a:cubicBezTo>
                  <a:pt x="24947" y="250"/>
                  <a:pt x="24894" y="274"/>
                  <a:pt x="24858" y="274"/>
                </a:cubicBezTo>
                <a:cubicBezTo>
                  <a:pt x="24845" y="274"/>
                  <a:pt x="24834" y="271"/>
                  <a:pt x="24827" y="264"/>
                </a:cubicBezTo>
                <a:cubicBezTo>
                  <a:pt x="24820" y="257"/>
                  <a:pt x="24808" y="253"/>
                  <a:pt x="24791" y="253"/>
                </a:cubicBezTo>
                <a:cubicBezTo>
                  <a:pt x="24745" y="253"/>
                  <a:pt x="24668" y="278"/>
                  <a:pt x="24591" y="316"/>
                </a:cubicBezTo>
                <a:cubicBezTo>
                  <a:pt x="24544" y="347"/>
                  <a:pt x="24480" y="360"/>
                  <a:pt x="24419" y="360"/>
                </a:cubicBezTo>
                <a:cubicBezTo>
                  <a:pt x="24376" y="360"/>
                  <a:pt x="24334" y="353"/>
                  <a:pt x="24301" y="343"/>
                </a:cubicBezTo>
                <a:cubicBezTo>
                  <a:pt x="24273" y="324"/>
                  <a:pt x="24242" y="315"/>
                  <a:pt x="24211" y="315"/>
                </a:cubicBezTo>
                <a:cubicBezTo>
                  <a:pt x="24154" y="315"/>
                  <a:pt x="24099" y="344"/>
                  <a:pt x="24065" y="395"/>
                </a:cubicBezTo>
                <a:cubicBezTo>
                  <a:pt x="23933" y="474"/>
                  <a:pt x="23802" y="553"/>
                  <a:pt x="23644" y="632"/>
                </a:cubicBezTo>
                <a:cubicBezTo>
                  <a:pt x="23519" y="677"/>
                  <a:pt x="23448" y="703"/>
                  <a:pt x="23404" y="703"/>
                </a:cubicBezTo>
                <a:cubicBezTo>
                  <a:pt x="23345" y="703"/>
                  <a:pt x="23332" y="658"/>
                  <a:pt x="23302" y="553"/>
                </a:cubicBezTo>
                <a:cubicBezTo>
                  <a:pt x="23259" y="439"/>
                  <a:pt x="23232" y="394"/>
                  <a:pt x="23190" y="394"/>
                </a:cubicBezTo>
                <a:cubicBezTo>
                  <a:pt x="23156" y="394"/>
                  <a:pt x="23111" y="426"/>
                  <a:pt x="23039" y="474"/>
                </a:cubicBezTo>
                <a:cubicBezTo>
                  <a:pt x="22934" y="527"/>
                  <a:pt x="22881" y="606"/>
                  <a:pt x="22934" y="632"/>
                </a:cubicBezTo>
                <a:cubicBezTo>
                  <a:pt x="22960" y="658"/>
                  <a:pt x="22986" y="711"/>
                  <a:pt x="22960" y="763"/>
                </a:cubicBezTo>
                <a:cubicBezTo>
                  <a:pt x="22923" y="782"/>
                  <a:pt x="22886" y="801"/>
                  <a:pt x="22858" y="801"/>
                </a:cubicBezTo>
                <a:cubicBezTo>
                  <a:pt x="22846" y="801"/>
                  <a:pt x="22836" y="797"/>
                  <a:pt x="22828" y="790"/>
                </a:cubicBezTo>
                <a:cubicBezTo>
                  <a:pt x="22824" y="781"/>
                  <a:pt x="22815" y="778"/>
                  <a:pt x="22802" y="778"/>
                </a:cubicBezTo>
                <a:cubicBezTo>
                  <a:pt x="22729" y="778"/>
                  <a:pt x="22533" y="889"/>
                  <a:pt x="22355" y="1000"/>
                </a:cubicBezTo>
                <a:cubicBezTo>
                  <a:pt x="21750" y="1411"/>
                  <a:pt x="21435" y="1556"/>
                  <a:pt x="21286" y="1556"/>
                </a:cubicBezTo>
                <a:cubicBezTo>
                  <a:pt x="21273" y="1556"/>
                  <a:pt x="21261" y="1554"/>
                  <a:pt x="21250" y="1552"/>
                </a:cubicBezTo>
                <a:cubicBezTo>
                  <a:pt x="21093" y="1552"/>
                  <a:pt x="20961" y="1579"/>
                  <a:pt x="20830" y="1684"/>
                </a:cubicBezTo>
                <a:cubicBezTo>
                  <a:pt x="20672" y="1789"/>
                  <a:pt x="20619" y="1842"/>
                  <a:pt x="20724" y="1842"/>
                </a:cubicBezTo>
                <a:cubicBezTo>
                  <a:pt x="20743" y="1837"/>
                  <a:pt x="20759" y="1835"/>
                  <a:pt x="20773" y="1835"/>
                </a:cubicBezTo>
                <a:cubicBezTo>
                  <a:pt x="20837" y="1835"/>
                  <a:pt x="20851" y="1882"/>
                  <a:pt x="20830" y="1947"/>
                </a:cubicBezTo>
                <a:cubicBezTo>
                  <a:pt x="20803" y="1999"/>
                  <a:pt x="20751" y="2026"/>
                  <a:pt x="20698" y="2026"/>
                </a:cubicBezTo>
                <a:cubicBezTo>
                  <a:pt x="20641" y="2001"/>
                  <a:pt x="20582" y="1989"/>
                  <a:pt x="20524" y="1989"/>
                </a:cubicBezTo>
                <a:cubicBezTo>
                  <a:pt x="20394" y="1989"/>
                  <a:pt x="20271" y="2048"/>
                  <a:pt x="20198" y="2157"/>
                </a:cubicBezTo>
                <a:cubicBezTo>
                  <a:pt x="20041" y="2315"/>
                  <a:pt x="19857" y="2473"/>
                  <a:pt x="19672" y="2578"/>
                </a:cubicBezTo>
                <a:cubicBezTo>
                  <a:pt x="19466" y="2699"/>
                  <a:pt x="19361" y="2751"/>
                  <a:pt x="19298" y="2751"/>
                </a:cubicBezTo>
                <a:cubicBezTo>
                  <a:pt x="19265" y="2751"/>
                  <a:pt x="19244" y="2737"/>
                  <a:pt x="19225" y="2710"/>
                </a:cubicBezTo>
                <a:cubicBezTo>
                  <a:pt x="19192" y="2659"/>
                  <a:pt x="19159" y="2641"/>
                  <a:pt x="19132" y="2641"/>
                </a:cubicBezTo>
                <a:cubicBezTo>
                  <a:pt x="19117" y="2641"/>
                  <a:pt x="19103" y="2647"/>
                  <a:pt x="19094" y="2657"/>
                </a:cubicBezTo>
                <a:cubicBezTo>
                  <a:pt x="19080" y="2671"/>
                  <a:pt x="19066" y="2678"/>
                  <a:pt x="19052" y="2678"/>
                </a:cubicBezTo>
                <a:cubicBezTo>
                  <a:pt x="19013" y="2678"/>
                  <a:pt x="18975" y="2629"/>
                  <a:pt x="18936" y="2552"/>
                </a:cubicBezTo>
                <a:cubicBezTo>
                  <a:pt x="18831" y="2368"/>
                  <a:pt x="18910" y="2236"/>
                  <a:pt x="19252" y="2052"/>
                </a:cubicBezTo>
                <a:cubicBezTo>
                  <a:pt x="19383" y="1999"/>
                  <a:pt x="19594" y="1868"/>
                  <a:pt x="19672" y="1789"/>
                </a:cubicBezTo>
                <a:cubicBezTo>
                  <a:pt x="19737" y="1746"/>
                  <a:pt x="19854" y="1703"/>
                  <a:pt x="19909" y="1703"/>
                </a:cubicBezTo>
                <a:cubicBezTo>
                  <a:pt x="19921" y="1703"/>
                  <a:pt x="19931" y="1705"/>
                  <a:pt x="19935" y="1710"/>
                </a:cubicBezTo>
                <a:cubicBezTo>
                  <a:pt x="19951" y="1726"/>
                  <a:pt x="19969" y="1732"/>
                  <a:pt x="19987" y="1732"/>
                </a:cubicBezTo>
                <a:cubicBezTo>
                  <a:pt x="20032" y="1732"/>
                  <a:pt x="20082" y="1695"/>
                  <a:pt x="20120" y="1658"/>
                </a:cubicBezTo>
                <a:cubicBezTo>
                  <a:pt x="20198" y="1579"/>
                  <a:pt x="20330" y="1526"/>
                  <a:pt x="20435" y="1500"/>
                </a:cubicBezTo>
                <a:cubicBezTo>
                  <a:pt x="20540" y="1500"/>
                  <a:pt x="20646" y="1447"/>
                  <a:pt x="20672" y="1395"/>
                </a:cubicBezTo>
                <a:cubicBezTo>
                  <a:pt x="20696" y="1275"/>
                  <a:pt x="21265" y="937"/>
                  <a:pt x="21406" y="937"/>
                </a:cubicBezTo>
                <a:cubicBezTo>
                  <a:pt x="21420" y="937"/>
                  <a:pt x="21430" y="940"/>
                  <a:pt x="21435" y="947"/>
                </a:cubicBezTo>
                <a:cubicBezTo>
                  <a:pt x="21442" y="978"/>
                  <a:pt x="21454" y="991"/>
                  <a:pt x="21470" y="991"/>
                </a:cubicBezTo>
                <a:cubicBezTo>
                  <a:pt x="21507" y="991"/>
                  <a:pt x="21563" y="917"/>
                  <a:pt x="21619" y="842"/>
                </a:cubicBezTo>
                <a:cubicBezTo>
                  <a:pt x="21750" y="711"/>
                  <a:pt x="21934" y="606"/>
                  <a:pt x="22118" y="553"/>
                </a:cubicBezTo>
                <a:cubicBezTo>
                  <a:pt x="22408" y="448"/>
                  <a:pt x="22671" y="316"/>
                  <a:pt x="22934" y="185"/>
                </a:cubicBezTo>
                <a:lnTo>
                  <a:pt x="20672" y="158"/>
                </a:lnTo>
                <a:lnTo>
                  <a:pt x="20514" y="211"/>
                </a:lnTo>
                <a:lnTo>
                  <a:pt x="20593" y="158"/>
                </a:lnTo>
                <a:lnTo>
                  <a:pt x="20461" y="158"/>
                </a:lnTo>
                <a:cubicBezTo>
                  <a:pt x="20435" y="211"/>
                  <a:pt x="20409" y="237"/>
                  <a:pt x="20383" y="290"/>
                </a:cubicBezTo>
                <a:cubicBezTo>
                  <a:pt x="20298" y="481"/>
                  <a:pt x="20247" y="535"/>
                  <a:pt x="20093" y="535"/>
                </a:cubicBezTo>
                <a:cubicBezTo>
                  <a:pt x="20056" y="535"/>
                  <a:pt x="20013" y="532"/>
                  <a:pt x="19962" y="527"/>
                </a:cubicBezTo>
                <a:cubicBezTo>
                  <a:pt x="19778" y="527"/>
                  <a:pt x="19699" y="474"/>
                  <a:pt x="19778" y="448"/>
                </a:cubicBezTo>
                <a:cubicBezTo>
                  <a:pt x="19870" y="395"/>
                  <a:pt x="19863" y="369"/>
                  <a:pt x="19801" y="369"/>
                </a:cubicBezTo>
                <a:cubicBezTo>
                  <a:pt x="19738" y="369"/>
                  <a:pt x="19620" y="395"/>
                  <a:pt x="19488" y="448"/>
                </a:cubicBezTo>
                <a:cubicBezTo>
                  <a:pt x="19406" y="471"/>
                  <a:pt x="19355" y="484"/>
                  <a:pt x="19331" y="484"/>
                </a:cubicBezTo>
                <a:cubicBezTo>
                  <a:pt x="19302" y="484"/>
                  <a:pt x="19313" y="465"/>
                  <a:pt x="19357" y="421"/>
                </a:cubicBezTo>
                <a:cubicBezTo>
                  <a:pt x="19403" y="376"/>
                  <a:pt x="19413" y="347"/>
                  <a:pt x="19367" y="347"/>
                </a:cubicBezTo>
                <a:cubicBezTo>
                  <a:pt x="19334" y="347"/>
                  <a:pt x="19272" y="362"/>
                  <a:pt x="19173" y="395"/>
                </a:cubicBezTo>
                <a:cubicBezTo>
                  <a:pt x="19041" y="448"/>
                  <a:pt x="18910" y="527"/>
                  <a:pt x="18883" y="579"/>
                </a:cubicBezTo>
                <a:cubicBezTo>
                  <a:pt x="18831" y="658"/>
                  <a:pt x="18752" y="737"/>
                  <a:pt x="18673" y="763"/>
                </a:cubicBezTo>
                <a:cubicBezTo>
                  <a:pt x="18594" y="803"/>
                  <a:pt x="18548" y="822"/>
                  <a:pt x="18528" y="822"/>
                </a:cubicBezTo>
                <a:cubicBezTo>
                  <a:pt x="18509" y="822"/>
                  <a:pt x="18515" y="803"/>
                  <a:pt x="18542" y="763"/>
                </a:cubicBezTo>
                <a:cubicBezTo>
                  <a:pt x="18560" y="745"/>
                  <a:pt x="18559" y="736"/>
                  <a:pt x="18539" y="736"/>
                </a:cubicBezTo>
                <a:cubicBezTo>
                  <a:pt x="18503" y="736"/>
                  <a:pt x="18405" y="765"/>
                  <a:pt x="18252" y="816"/>
                </a:cubicBezTo>
                <a:cubicBezTo>
                  <a:pt x="18121" y="869"/>
                  <a:pt x="17963" y="895"/>
                  <a:pt x="17805" y="895"/>
                </a:cubicBezTo>
                <a:cubicBezTo>
                  <a:pt x="17798" y="880"/>
                  <a:pt x="17788" y="874"/>
                  <a:pt x="17778" y="874"/>
                </a:cubicBezTo>
                <a:cubicBezTo>
                  <a:pt x="17752" y="874"/>
                  <a:pt x="17719" y="917"/>
                  <a:pt x="17700" y="974"/>
                </a:cubicBezTo>
                <a:cubicBezTo>
                  <a:pt x="17674" y="1053"/>
                  <a:pt x="17568" y="1105"/>
                  <a:pt x="17384" y="1132"/>
                </a:cubicBezTo>
                <a:cubicBezTo>
                  <a:pt x="17227" y="1132"/>
                  <a:pt x="17095" y="1184"/>
                  <a:pt x="16990" y="1263"/>
                </a:cubicBezTo>
                <a:cubicBezTo>
                  <a:pt x="16951" y="1302"/>
                  <a:pt x="16885" y="1326"/>
                  <a:pt x="16821" y="1326"/>
                </a:cubicBezTo>
                <a:cubicBezTo>
                  <a:pt x="16797" y="1326"/>
                  <a:pt x="16774" y="1323"/>
                  <a:pt x="16753" y="1316"/>
                </a:cubicBezTo>
                <a:cubicBezTo>
                  <a:pt x="16723" y="1300"/>
                  <a:pt x="16699" y="1292"/>
                  <a:pt x="16679" y="1292"/>
                </a:cubicBezTo>
                <a:cubicBezTo>
                  <a:pt x="16630" y="1292"/>
                  <a:pt x="16606" y="1343"/>
                  <a:pt x="16569" y="1473"/>
                </a:cubicBezTo>
                <a:cubicBezTo>
                  <a:pt x="16538" y="1581"/>
                  <a:pt x="16517" y="1634"/>
                  <a:pt x="16488" y="1634"/>
                </a:cubicBezTo>
                <a:cubicBezTo>
                  <a:pt x="16468" y="1634"/>
                  <a:pt x="16444" y="1607"/>
                  <a:pt x="16411" y="1552"/>
                </a:cubicBezTo>
                <a:cubicBezTo>
                  <a:pt x="16355" y="1496"/>
                  <a:pt x="16321" y="1470"/>
                  <a:pt x="16286" y="1470"/>
                </a:cubicBezTo>
                <a:cubicBezTo>
                  <a:pt x="16255" y="1470"/>
                  <a:pt x="16223" y="1489"/>
                  <a:pt x="16175" y="1526"/>
                </a:cubicBezTo>
                <a:cubicBezTo>
                  <a:pt x="16095" y="1583"/>
                  <a:pt x="16020" y="1610"/>
                  <a:pt x="15968" y="1610"/>
                </a:cubicBezTo>
                <a:cubicBezTo>
                  <a:pt x="15898" y="1610"/>
                  <a:pt x="15867" y="1563"/>
                  <a:pt x="15912" y="1473"/>
                </a:cubicBezTo>
                <a:cubicBezTo>
                  <a:pt x="15964" y="1237"/>
                  <a:pt x="16148" y="1079"/>
                  <a:pt x="16385" y="1053"/>
                </a:cubicBezTo>
                <a:cubicBezTo>
                  <a:pt x="16490" y="1000"/>
                  <a:pt x="16595" y="895"/>
                  <a:pt x="16701" y="816"/>
                </a:cubicBezTo>
                <a:cubicBezTo>
                  <a:pt x="16735" y="765"/>
                  <a:pt x="16790" y="736"/>
                  <a:pt x="16847" y="736"/>
                </a:cubicBezTo>
                <a:cubicBezTo>
                  <a:pt x="16878" y="736"/>
                  <a:pt x="16909" y="745"/>
                  <a:pt x="16937" y="763"/>
                </a:cubicBezTo>
                <a:cubicBezTo>
                  <a:pt x="16959" y="766"/>
                  <a:pt x="16980" y="767"/>
                  <a:pt x="17002" y="767"/>
                </a:cubicBezTo>
                <a:cubicBezTo>
                  <a:pt x="17195" y="767"/>
                  <a:pt x="17395" y="666"/>
                  <a:pt x="17490" y="500"/>
                </a:cubicBezTo>
                <a:cubicBezTo>
                  <a:pt x="17700" y="316"/>
                  <a:pt x="17963" y="185"/>
                  <a:pt x="18226" y="106"/>
                </a:cubicBezTo>
                <a:lnTo>
                  <a:pt x="17621" y="106"/>
                </a:lnTo>
                <a:cubicBezTo>
                  <a:pt x="17621" y="132"/>
                  <a:pt x="17568" y="185"/>
                  <a:pt x="17516" y="185"/>
                </a:cubicBezTo>
                <a:cubicBezTo>
                  <a:pt x="17437" y="185"/>
                  <a:pt x="17411" y="132"/>
                  <a:pt x="17463" y="106"/>
                </a:cubicBezTo>
                <a:lnTo>
                  <a:pt x="17174" y="106"/>
                </a:lnTo>
                <a:cubicBezTo>
                  <a:pt x="17139" y="176"/>
                  <a:pt x="17104" y="211"/>
                  <a:pt x="17069" y="211"/>
                </a:cubicBezTo>
                <a:cubicBezTo>
                  <a:pt x="17051" y="211"/>
                  <a:pt x="17034" y="202"/>
                  <a:pt x="17016" y="185"/>
                </a:cubicBezTo>
                <a:cubicBezTo>
                  <a:pt x="16995" y="171"/>
                  <a:pt x="16974" y="164"/>
                  <a:pt x="16953" y="164"/>
                </a:cubicBezTo>
                <a:cubicBezTo>
                  <a:pt x="16895" y="164"/>
                  <a:pt x="16837" y="213"/>
                  <a:pt x="16779" y="290"/>
                </a:cubicBezTo>
                <a:cubicBezTo>
                  <a:pt x="16614" y="479"/>
                  <a:pt x="15937" y="775"/>
                  <a:pt x="15707" y="775"/>
                </a:cubicBezTo>
                <a:cubicBezTo>
                  <a:pt x="15682" y="775"/>
                  <a:pt x="15662" y="771"/>
                  <a:pt x="15649" y="763"/>
                </a:cubicBezTo>
                <a:cubicBezTo>
                  <a:pt x="15547" y="662"/>
                  <a:pt x="15862" y="315"/>
                  <a:pt x="16050" y="315"/>
                </a:cubicBezTo>
                <a:cubicBezTo>
                  <a:pt x="16057" y="315"/>
                  <a:pt x="16063" y="315"/>
                  <a:pt x="16069" y="316"/>
                </a:cubicBezTo>
                <a:cubicBezTo>
                  <a:pt x="16280" y="264"/>
                  <a:pt x="16464" y="185"/>
                  <a:pt x="16648" y="80"/>
                </a:cubicBezTo>
                <a:lnTo>
                  <a:pt x="10467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35" name="Google Shape;335;p14"/>
          <p:cNvSpPr/>
          <p:nvPr/>
        </p:nvSpPr>
        <p:spPr>
          <a:xfrm flipH="1">
            <a:off x="8977491" y="1"/>
            <a:ext cx="3214576" cy="2416799"/>
          </a:xfrm>
          <a:custGeom>
            <a:avLst/>
            <a:gdLst/>
            <a:ahLst/>
            <a:cxnLst/>
            <a:rect l="l" t="t" r="r" b="b"/>
            <a:pathLst>
              <a:path w="43554" h="32745" extrusionOk="0">
                <a:moveTo>
                  <a:pt x="29832" y="4615"/>
                </a:moveTo>
                <a:cubicBezTo>
                  <a:pt x="30073" y="4615"/>
                  <a:pt x="29871" y="4820"/>
                  <a:pt x="30009" y="4866"/>
                </a:cubicBezTo>
                <a:cubicBezTo>
                  <a:pt x="29760" y="4911"/>
                  <a:pt x="29612" y="4929"/>
                  <a:pt x="29530" y="4929"/>
                </a:cubicBezTo>
                <a:cubicBezTo>
                  <a:pt x="29274" y="4929"/>
                  <a:pt x="29667" y="4749"/>
                  <a:pt x="29667" y="4630"/>
                </a:cubicBezTo>
                <a:lnTo>
                  <a:pt x="29693" y="4630"/>
                </a:lnTo>
                <a:cubicBezTo>
                  <a:pt x="29751" y="4619"/>
                  <a:pt x="29796" y="4615"/>
                  <a:pt x="29832" y="4615"/>
                </a:cubicBezTo>
                <a:close/>
                <a:moveTo>
                  <a:pt x="34397" y="4696"/>
                </a:moveTo>
                <a:cubicBezTo>
                  <a:pt x="34574" y="4696"/>
                  <a:pt x="34562" y="4792"/>
                  <a:pt x="34716" y="4814"/>
                </a:cubicBezTo>
                <a:cubicBezTo>
                  <a:pt x="34374" y="4893"/>
                  <a:pt x="34322" y="4972"/>
                  <a:pt x="33954" y="5077"/>
                </a:cubicBezTo>
                <a:cubicBezTo>
                  <a:pt x="33678" y="4951"/>
                  <a:pt x="34407" y="4802"/>
                  <a:pt x="34246" y="4697"/>
                </a:cubicBezTo>
                <a:lnTo>
                  <a:pt x="34246" y="4697"/>
                </a:lnTo>
                <a:lnTo>
                  <a:pt x="34269" y="4709"/>
                </a:lnTo>
                <a:cubicBezTo>
                  <a:pt x="34321" y="4700"/>
                  <a:pt x="34363" y="4696"/>
                  <a:pt x="34397" y="4696"/>
                </a:cubicBezTo>
                <a:close/>
                <a:moveTo>
                  <a:pt x="32306" y="3208"/>
                </a:moveTo>
                <a:cubicBezTo>
                  <a:pt x="33257" y="3208"/>
                  <a:pt x="32346" y="4051"/>
                  <a:pt x="33308" y="4051"/>
                </a:cubicBezTo>
                <a:cubicBezTo>
                  <a:pt x="33321" y="4051"/>
                  <a:pt x="33335" y="4051"/>
                  <a:pt x="33349" y="4051"/>
                </a:cubicBezTo>
                <a:lnTo>
                  <a:pt x="33349" y="4051"/>
                </a:lnTo>
                <a:cubicBezTo>
                  <a:pt x="33007" y="4630"/>
                  <a:pt x="33270" y="4972"/>
                  <a:pt x="33191" y="5498"/>
                </a:cubicBezTo>
                <a:cubicBezTo>
                  <a:pt x="33559" y="5392"/>
                  <a:pt x="33270" y="5340"/>
                  <a:pt x="33533" y="5235"/>
                </a:cubicBezTo>
                <a:cubicBezTo>
                  <a:pt x="33664" y="5200"/>
                  <a:pt x="33759" y="5186"/>
                  <a:pt x="33822" y="5186"/>
                </a:cubicBezTo>
                <a:cubicBezTo>
                  <a:pt x="34049" y="5186"/>
                  <a:pt x="33854" y="5374"/>
                  <a:pt x="33401" y="5498"/>
                </a:cubicBezTo>
                <a:cubicBezTo>
                  <a:pt x="33901" y="5498"/>
                  <a:pt x="34374" y="5392"/>
                  <a:pt x="34822" y="5208"/>
                </a:cubicBezTo>
                <a:lnTo>
                  <a:pt x="34822" y="5208"/>
                </a:lnTo>
                <a:cubicBezTo>
                  <a:pt x="34124" y="5572"/>
                  <a:pt x="33531" y="5742"/>
                  <a:pt x="33153" y="5742"/>
                </a:cubicBezTo>
                <a:cubicBezTo>
                  <a:pt x="32847" y="5742"/>
                  <a:pt x="32682" y="5630"/>
                  <a:pt x="32718" y="5419"/>
                </a:cubicBezTo>
                <a:lnTo>
                  <a:pt x="32718" y="5419"/>
                </a:lnTo>
                <a:cubicBezTo>
                  <a:pt x="32455" y="5524"/>
                  <a:pt x="32481" y="5603"/>
                  <a:pt x="32402" y="5708"/>
                </a:cubicBezTo>
                <a:cubicBezTo>
                  <a:pt x="32260" y="5751"/>
                  <a:pt x="32173" y="5767"/>
                  <a:pt x="32117" y="5767"/>
                </a:cubicBezTo>
                <a:cubicBezTo>
                  <a:pt x="31971" y="5767"/>
                  <a:pt x="32040" y="5660"/>
                  <a:pt x="31895" y="5660"/>
                </a:cubicBezTo>
                <a:cubicBezTo>
                  <a:pt x="31859" y="5660"/>
                  <a:pt x="31811" y="5666"/>
                  <a:pt x="31744" y="5682"/>
                </a:cubicBezTo>
                <a:cubicBezTo>
                  <a:pt x="31981" y="5576"/>
                  <a:pt x="32244" y="5471"/>
                  <a:pt x="32507" y="5419"/>
                </a:cubicBezTo>
                <a:cubicBezTo>
                  <a:pt x="32218" y="5103"/>
                  <a:pt x="32113" y="5103"/>
                  <a:pt x="31876" y="4787"/>
                </a:cubicBezTo>
                <a:cubicBezTo>
                  <a:pt x="32612" y="4524"/>
                  <a:pt x="31823" y="4577"/>
                  <a:pt x="32560" y="4314"/>
                </a:cubicBezTo>
                <a:cubicBezTo>
                  <a:pt x="32541" y="4309"/>
                  <a:pt x="32522" y="4307"/>
                  <a:pt x="32503" y="4307"/>
                </a:cubicBezTo>
                <a:cubicBezTo>
                  <a:pt x="32314" y="4307"/>
                  <a:pt x="32132" y="4524"/>
                  <a:pt x="31797" y="4524"/>
                </a:cubicBezTo>
                <a:cubicBezTo>
                  <a:pt x="31850" y="4209"/>
                  <a:pt x="32402" y="4104"/>
                  <a:pt x="31981" y="3893"/>
                </a:cubicBezTo>
                <a:lnTo>
                  <a:pt x="31981" y="3893"/>
                </a:lnTo>
                <a:cubicBezTo>
                  <a:pt x="31429" y="4051"/>
                  <a:pt x="32323" y="4077"/>
                  <a:pt x="31481" y="4235"/>
                </a:cubicBezTo>
                <a:cubicBezTo>
                  <a:pt x="31718" y="3998"/>
                  <a:pt x="31508" y="3920"/>
                  <a:pt x="31113" y="3867"/>
                </a:cubicBezTo>
                <a:cubicBezTo>
                  <a:pt x="31429" y="3762"/>
                  <a:pt x="31771" y="3683"/>
                  <a:pt x="32086" y="3630"/>
                </a:cubicBezTo>
                <a:cubicBezTo>
                  <a:pt x="32096" y="3593"/>
                  <a:pt x="32059" y="3575"/>
                  <a:pt x="31985" y="3575"/>
                </a:cubicBezTo>
                <a:cubicBezTo>
                  <a:pt x="31851" y="3575"/>
                  <a:pt x="31594" y="3634"/>
                  <a:pt x="31271" y="3735"/>
                </a:cubicBezTo>
                <a:cubicBezTo>
                  <a:pt x="30982" y="3604"/>
                  <a:pt x="31560" y="3420"/>
                  <a:pt x="31955" y="3236"/>
                </a:cubicBezTo>
                <a:cubicBezTo>
                  <a:pt x="32094" y="3217"/>
                  <a:pt x="32209" y="3208"/>
                  <a:pt x="32306" y="3208"/>
                </a:cubicBezTo>
                <a:close/>
                <a:moveTo>
                  <a:pt x="28564" y="5813"/>
                </a:moveTo>
                <a:cubicBezTo>
                  <a:pt x="28706" y="5813"/>
                  <a:pt x="28224" y="6030"/>
                  <a:pt x="28483" y="6050"/>
                </a:cubicBezTo>
                <a:cubicBezTo>
                  <a:pt x="28368" y="6066"/>
                  <a:pt x="28281" y="6074"/>
                  <a:pt x="28217" y="6074"/>
                </a:cubicBezTo>
                <a:cubicBezTo>
                  <a:pt x="27976" y="6074"/>
                  <a:pt x="28064" y="5970"/>
                  <a:pt x="28168" y="5866"/>
                </a:cubicBezTo>
                <a:lnTo>
                  <a:pt x="28168" y="5866"/>
                </a:lnTo>
                <a:lnTo>
                  <a:pt x="28194" y="5892"/>
                </a:lnTo>
                <a:cubicBezTo>
                  <a:pt x="28410" y="5835"/>
                  <a:pt x="28518" y="5813"/>
                  <a:pt x="28564" y="5813"/>
                </a:cubicBezTo>
                <a:close/>
                <a:moveTo>
                  <a:pt x="33743" y="5734"/>
                </a:moveTo>
                <a:cubicBezTo>
                  <a:pt x="33664" y="5971"/>
                  <a:pt x="33270" y="6181"/>
                  <a:pt x="32954" y="6523"/>
                </a:cubicBezTo>
                <a:cubicBezTo>
                  <a:pt x="32854" y="6535"/>
                  <a:pt x="32773" y="6540"/>
                  <a:pt x="32707" y="6540"/>
                </a:cubicBezTo>
                <a:cubicBezTo>
                  <a:pt x="32176" y="6540"/>
                  <a:pt x="32701" y="6193"/>
                  <a:pt x="32349" y="6076"/>
                </a:cubicBezTo>
                <a:cubicBezTo>
                  <a:pt x="32823" y="5945"/>
                  <a:pt x="33112" y="5918"/>
                  <a:pt x="33743" y="5734"/>
                </a:cubicBezTo>
                <a:close/>
                <a:moveTo>
                  <a:pt x="33822" y="6602"/>
                </a:moveTo>
                <a:lnTo>
                  <a:pt x="33822" y="6602"/>
                </a:lnTo>
                <a:cubicBezTo>
                  <a:pt x="33260" y="6781"/>
                  <a:pt x="33889" y="6910"/>
                  <a:pt x="33227" y="7110"/>
                </a:cubicBezTo>
                <a:lnTo>
                  <a:pt x="33227" y="7110"/>
                </a:lnTo>
                <a:cubicBezTo>
                  <a:pt x="33577" y="6831"/>
                  <a:pt x="32445" y="7009"/>
                  <a:pt x="32796" y="6734"/>
                </a:cubicBezTo>
                <a:cubicBezTo>
                  <a:pt x="33270" y="6628"/>
                  <a:pt x="33349" y="6707"/>
                  <a:pt x="33822" y="6602"/>
                </a:cubicBezTo>
                <a:close/>
                <a:moveTo>
                  <a:pt x="29140" y="7130"/>
                </a:moveTo>
                <a:cubicBezTo>
                  <a:pt x="29236" y="7130"/>
                  <a:pt x="29239" y="7163"/>
                  <a:pt x="29088" y="7233"/>
                </a:cubicBezTo>
                <a:lnTo>
                  <a:pt x="29114" y="7260"/>
                </a:lnTo>
                <a:cubicBezTo>
                  <a:pt x="28894" y="7329"/>
                  <a:pt x="28765" y="7353"/>
                  <a:pt x="28679" y="7353"/>
                </a:cubicBezTo>
                <a:cubicBezTo>
                  <a:pt x="28571" y="7353"/>
                  <a:pt x="28530" y="7315"/>
                  <a:pt x="28457" y="7286"/>
                </a:cubicBezTo>
                <a:cubicBezTo>
                  <a:pt x="28750" y="7183"/>
                  <a:pt x="29019" y="7130"/>
                  <a:pt x="29140" y="7130"/>
                </a:cubicBezTo>
                <a:close/>
                <a:moveTo>
                  <a:pt x="32784" y="7223"/>
                </a:moveTo>
                <a:cubicBezTo>
                  <a:pt x="32929" y="7223"/>
                  <a:pt x="32492" y="7401"/>
                  <a:pt x="32428" y="7444"/>
                </a:cubicBezTo>
                <a:cubicBezTo>
                  <a:pt x="32276" y="7486"/>
                  <a:pt x="32192" y="7498"/>
                  <a:pt x="32136" y="7498"/>
                </a:cubicBezTo>
                <a:cubicBezTo>
                  <a:pt x="32055" y="7498"/>
                  <a:pt x="32031" y="7473"/>
                  <a:pt x="31947" y="7473"/>
                </a:cubicBezTo>
                <a:cubicBezTo>
                  <a:pt x="31911" y="7473"/>
                  <a:pt x="31864" y="7478"/>
                  <a:pt x="31797" y="7491"/>
                </a:cubicBezTo>
                <a:lnTo>
                  <a:pt x="31797" y="7491"/>
                </a:lnTo>
                <a:cubicBezTo>
                  <a:pt x="31819" y="7366"/>
                  <a:pt x="32560" y="7389"/>
                  <a:pt x="32560" y="7260"/>
                </a:cubicBezTo>
                <a:cubicBezTo>
                  <a:pt x="32678" y="7234"/>
                  <a:pt x="32748" y="7223"/>
                  <a:pt x="32784" y="7223"/>
                </a:cubicBezTo>
                <a:close/>
                <a:moveTo>
                  <a:pt x="32639" y="7444"/>
                </a:moveTo>
                <a:cubicBezTo>
                  <a:pt x="33191" y="7575"/>
                  <a:pt x="33112" y="8285"/>
                  <a:pt x="32086" y="8364"/>
                </a:cubicBezTo>
                <a:cubicBezTo>
                  <a:pt x="32849" y="7970"/>
                  <a:pt x="31902" y="7943"/>
                  <a:pt x="32612" y="7444"/>
                </a:cubicBezTo>
                <a:close/>
                <a:moveTo>
                  <a:pt x="29553" y="7275"/>
                </a:moveTo>
                <a:cubicBezTo>
                  <a:pt x="29648" y="7275"/>
                  <a:pt x="29732" y="7287"/>
                  <a:pt x="29798" y="7312"/>
                </a:cubicBezTo>
                <a:cubicBezTo>
                  <a:pt x="29640" y="7365"/>
                  <a:pt x="29588" y="7339"/>
                  <a:pt x="29377" y="7391"/>
                </a:cubicBezTo>
                <a:cubicBezTo>
                  <a:pt x="29535" y="7865"/>
                  <a:pt x="29825" y="7838"/>
                  <a:pt x="30298" y="8128"/>
                </a:cubicBezTo>
                <a:cubicBezTo>
                  <a:pt x="29782" y="8302"/>
                  <a:pt x="29409" y="8368"/>
                  <a:pt x="29136" y="8368"/>
                </a:cubicBezTo>
                <a:cubicBezTo>
                  <a:pt x="28379" y="8368"/>
                  <a:pt x="28381" y="7857"/>
                  <a:pt x="28200" y="7703"/>
                </a:cubicBezTo>
                <a:lnTo>
                  <a:pt x="28200" y="7703"/>
                </a:lnTo>
                <a:cubicBezTo>
                  <a:pt x="28581" y="7472"/>
                  <a:pt x="29163" y="7275"/>
                  <a:pt x="29553" y="7275"/>
                </a:cubicBezTo>
                <a:close/>
                <a:moveTo>
                  <a:pt x="36663" y="4919"/>
                </a:moveTo>
                <a:lnTo>
                  <a:pt x="36663" y="4919"/>
                </a:lnTo>
                <a:cubicBezTo>
                  <a:pt x="37662" y="5077"/>
                  <a:pt x="36636" y="5708"/>
                  <a:pt x="37083" y="6050"/>
                </a:cubicBezTo>
                <a:lnTo>
                  <a:pt x="36452" y="6208"/>
                </a:lnTo>
                <a:cubicBezTo>
                  <a:pt x="37136" y="6655"/>
                  <a:pt x="37557" y="7339"/>
                  <a:pt x="36978" y="8206"/>
                </a:cubicBezTo>
                <a:cubicBezTo>
                  <a:pt x="36987" y="8209"/>
                  <a:pt x="36999" y="8211"/>
                  <a:pt x="37014" y="8211"/>
                </a:cubicBezTo>
                <a:cubicBezTo>
                  <a:pt x="37100" y="8211"/>
                  <a:pt x="37267" y="8165"/>
                  <a:pt x="37351" y="8165"/>
                </a:cubicBezTo>
                <a:cubicBezTo>
                  <a:pt x="37376" y="8165"/>
                  <a:pt x="37394" y="8169"/>
                  <a:pt x="37399" y="8180"/>
                </a:cubicBezTo>
                <a:cubicBezTo>
                  <a:pt x="37373" y="8259"/>
                  <a:pt x="37241" y="8391"/>
                  <a:pt x="37110" y="8496"/>
                </a:cubicBezTo>
                <a:lnTo>
                  <a:pt x="37083" y="8496"/>
                </a:lnTo>
                <a:cubicBezTo>
                  <a:pt x="36940" y="8533"/>
                  <a:pt x="36842" y="8548"/>
                  <a:pt x="36775" y="8548"/>
                </a:cubicBezTo>
                <a:cubicBezTo>
                  <a:pt x="36561" y="8548"/>
                  <a:pt x="36664" y="8392"/>
                  <a:pt x="36584" y="8312"/>
                </a:cubicBezTo>
                <a:lnTo>
                  <a:pt x="36584" y="8312"/>
                </a:lnTo>
                <a:cubicBezTo>
                  <a:pt x="36400" y="8338"/>
                  <a:pt x="36189" y="8417"/>
                  <a:pt x="36005" y="8496"/>
                </a:cubicBezTo>
                <a:cubicBezTo>
                  <a:pt x="35479" y="8259"/>
                  <a:pt x="35795" y="7470"/>
                  <a:pt x="34480" y="7233"/>
                </a:cubicBezTo>
                <a:cubicBezTo>
                  <a:pt x="34716" y="6970"/>
                  <a:pt x="35032" y="6786"/>
                  <a:pt x="35348" y="6681"/>
                </a:cubicBezTo>
                <a:cubicBezTo>
                  <a:pt x="35324" y="6671"/>
                  <a:pt x="35297" y="6666"/>
                  <a:pt x="35266" y="6666"/>
                </a:cubicBezTo>
                <a:cubicBezTo>
                  <a:pt x="35057" y="6666"/>
                  <a:pt x="34696" y="6875"/>
                  <a:pt x="34374" y="6944"/>
                </a:cubicBezTo>
                <a:cubicBezTo>
                  <a:pt x="34215" y="6898"/>
                  <a:pt x="34867" y="6635"/>
                  <a:pt x="34647" y="6635"/>
                </a:cubicBezTo>
                <a:cubicBezTo>
                  <a:pt x="34613" y="6635"/>
                  <a:pt x="34559" y="6641"/>
                  <a:pt x="34480" y="6655"/>
                </a:cubicBezTo>
                <a:cubicBezTo>
                  <a:pt x="34637" y="6497"/>
                  <a:pt x="34769" y="6550"/>
                  <a:pt x="35269" y="6418"/>
                </a:cubicBezTo>
                <a:cubicBezTo>
                  <a:pt x="34900" y="6313"/>
                  <a:pt x="34611" y="6234"/>
                  <a:pt x="34716" y="6076"/>
                </a:cubicBezTo>
                <a:lnTo>
                  <a:pt x="34716" y="6076"/>
                </a:lnTo>
                <a:cubicBezTo>
                  <a:pt x="34033" y="6234"/>
                  <a:pt x="34453" y="6287"/>
                  <a:pt x="34374" y="6365"/>
                </a:cubicBezTo>
                <a:cubicBezTo>
                  <a:pt x="34299" y="6374"/>
                  <a:pt x="34233" y="6378"/>
                  <a:pt x="34176" y="6378"/>
                </a:cubicBezTo>
                <a:cubicBezTo>
                  <a:pt x="33701" y="6378"/>
                  <a:pt x="33864" y="6103"/>
                  <a:pt x="34217" y="5892"/>
                </a:cubicBezTo>
                <a:cubicBezTo>
                  <a:pt x="34953" y="5655"/>
                  <a:pt x="35558" y="5708"/>
                  <a:pt x="35584" y="5498"/>
                </a:cubicBezTo>
                <a:cubicBezTo>
                  <a:pt x="35596" y="5497"/>
                  <a:pt x="35608" y="5497"/>
                  <a:pt x="35619" y="5497"/>
                </a:cubicBezTo>
                <a:cubicBezTo>
                  <a:pt x="36221" y="5497"/>
                  <a:pt x="35345" y="6123"/>
                  <a:pt x="35816" y="6123"/>
                </a:cubicBezTo>
                <a:cubicBezTo>
                  <a:pt x="35864" y="6123"/>
                  <a:pt x="35926" y="6117"/>
                  <a:pt x="36005" y="6102"/>
                </a:cubicBezTo>
                <a:cubicBezTo>
                  <a:pt x="36400" y="5682"/>
                  <a:pt x="35532" y="5366"/>
                  <a:pt x="36663" y="4919"/>
                </a:cubicBezTo>
                <a:close/>
                <a:moveTo>
                  <a:pt x="36296" y="8758"/>
                </a:moveTo>
                <a:cubicBezTo>
                  <a:pt x="36486" y="8758"/>
                  <a:pt x="36276" y="8926"/>
                  <a:pt x="36189" y="8969"/>
                </a:cubicBezTo>
                <a:cubicBezTo>
                  <a:pt x="36009" y="9009"/>
                  <a:pt x="35902" y="9025"/>
                  <a:pt x="35845" y="9025"/>
                </a:cubicBezTo>
                <a:cubicBezTo>
                  <a:pt x="35679" y="9025"/>
                  <a:pt x="35953" y="8883"/>
                  <a:pt x="36110" y="8785"/>
                </a:cubicBezTo>
                <a:cubicBezTo>
                  <a:pt x="36195" y="8766"/>
                  <a:pt x="36255" y="8758"/>
                  <a:pt x="36296" y="8758"/>
                </a:cubicBezTo>
                <a:close/>
                <a:moveTo>
                  <a:pt x="34217" y="8312"/>
                </a:moveTo>
                <a:cubicBezTo>
                  <a:pt x="35147" y="8415"/>
                  <a:pt x="34324" y="9154"/>
                  <a:pt x="35321" y="9154"/>
                </a:cubicBezTo>
                <a:cubicBezTo>
                  <a:pt x="35338" y="9154"/>
                  <a:pt x="35356" y="9154"/>
                  <a:pt x="35374" y="9153"/>
                </a:cubicBezTo>
                <a:lnTo>
                  <a:pt x="35374" y="9153"/>
                </a:lnTo>
                <a:cubicBezTo>
                  <a:pt x="35058" y="9232"/>
                  <a:pt x="34716" y="9311"/>
                  <a:pt x="34374" y="9337"/>
                </a:cubicBezTo>
                <a:cubicBezTo>
                  <a:pt x="34532" y="9074"/>
                  <a:pt x="34374" y="9048"/>
                  <a:pt x="34401" y="8811"/>
                </a:cubicBezTo>
                <a:lnTo>
                  <a:pt x="34401" y="8811"/>
                </a:lnTo>
                <a:cubicBezTo>
                  <a:pt x="34205" y="8912"/>
                  <a:pt x="34056" y="8953"/>
                  <a:pt x="33950" y="8953"/>
                </a:cubicBezTo>
                <a:cubicBezTo>
                  <a:pt x="33586" y="8953"/>
                  <a:pt x="33728" y="8475"/>
                  <a:pt x="34217" y="8312"/>
                </a:cubicBezTo>
                <a:close/>
                <a:moveTo>
                  <a:pt x="32902" y="8285"/>
                </a:moveTo>
                <a:lnTo>
                  <a:pt x="32902" y="8285"/>
                </a:lnTo>
                <a:cubicBezTo>
                  <a:pt x="33507" y="8391"/>
                  <a:pt x="33138" y="9074"/>
                  <a:pt x="33717" y="9390"/>
                </a:cubicBezTo>
                <a:cubicBezTo>
                  <a:pt x="33583" y="9401"/>
                  <a:pt x="33467" y="9406"/>
                  <a:pt x="33367" y="9406"/>
                </a:cubicBezTo>
                <a:cubicBezTo>
                  <a:pt x="32291" y="9406"/>
                  <a:pt x="33008" y="8816"/>
                  <a:pt x="32617" y="8542"/>
                </a:cubicBezTo>
                <a:lnTo>
                  <a:pt x="32617" y="8542"/>
                </a:lnTo>
                <a:cubicBezTo>
                  <a:pt x="33181" y="8415"/>
                  <a:pt x="32902" y="8363"/>
                  <a:pt x="32902" y="8285"/>
                </a:cubicBezTo>
                <a:close/>
                <a:moveTo>
                  <a:pt x="22802" y="7759"/>
                </a:moveTo>
                <a:cubicBezTo>
                  <a:pt x="23828" y="7917"/>
                  <a:pt x="23460" y="8706"/>
                  <a:pt x="23513" y="9127"/>
                </a:cubicBezTo>
                <a:cubicBezTo>
                  <a:pt x="23531" y="9131"/>
                  <a:pt x="23551" y="9133"/>
                  <a:pt x="23573" y="9133"/>
                </a:cubicBezTo>
                <a:cubicBezTo>
                  <a:pt x="23841" y="9133"/>
                  <a:pt x="24372" y="8860"/>
                  <a:pt x="24275" y="8811"/>
                </a:cubicBezTo>
                <a:cubicBezTo>
                  <a:pt x="24376" y="8787"/>
                  <a:pt x="24440" y="8777"/>
                  <a:pt x="24478" y="8777"/>
                </a:cubicBezTo>
                <a:cubicBezTo>
                  <a:pt x="24647" y="8777"/>
                  <a:pt x="24290" y="8979"/>
                  <a:pt x="24354" y="9022"/>
                </a:cubicBezTo>
                <a:cubicBezTo>
                  <a:pt x="23986" y="9127"/>
                  <a:pt x="23907" y="9074"/>
                  <a:pt x="23539" y="9206"/>
                </a:cubicBezTo>
                <a:cubicBezTo>
                  <a:pt x="23118" y="9337"/>
                  <a:pt x="23539" y="9390"/>
                  <a:pt x="23434" y="9495"/>
                </a:cubicBezTo>
                <a:cubicBezTo>
                  <a:pt x="23403" y="9495"/>
                  <a:pt x="23374" y="9496"/>
                  <a:pt x="23345" y="9496"/>
                </a:cubicBezTo>
                <a:cubicBezTo>
                  <a:pt x="21366" y="9496"/>
                  <a:pt x="22612" y="8617"/>
                  <a:pt x="22198" y="7943"/>
                </a:cubicBezTo>
                <a:lnTo>
                  <a:pt x="22198" y="7943"/>
                </a:lnTo>
                <a:lnTo>
                  <a:pt x="22224" y="7970"/>
                </a:lnTo>
                <a:cubicBezTo>
                  <a:pt x="22434" y="7943"/>
                  <a:pt x="22618" y="7865"/>
                  <a:pt x="22802" y="7759"/>
                </a:cubicBezTo>
                <a:close/>
                <a:moveTo>
                  <a:pt x="35134" y="9331"/>
                </a:moveTo>
                <a:cubicBezTo>
                  <a:pt x="35262" y="9331"/>
                  <a:pt x="35295" y="9377"/>
                  <a:pt x="35269" y="9443"/>
                </a:cubicBezTo>
                <a:lnTo>
                  <a:pt x="35269" y="9469"/>
                </a:lnTo>
                <a:cubicBezTo>
                  <a:pt x="35006" y="9548"/>
                  <a:pt x="34900" y="9554"/>
                  <a:pt x="34812" y="9554"/>
                </a:cubicBezTo>
                <a:cubicBezTo>
                  <a:pt x="34794" y="9554"/>
                  <a:pt x="34777" y="9554"/>
                  <a:pt x="34759" y="9554"/>
                </a:cubicBezTo>
                <a:cubicBezTo>
                  <a:pt x="34689" y="9554"/>
                  <a:pt x="34611" y="9558"/>
                  <a:pt x="34453" y="9600"/>
                </a:cubicBezTo>
                <a:cubicBezTo>
                  <a:pt x="33980" y="10047"/>
                  <a:pt x="34690" y="10179"/>
                  <a:pt x="33322" y="10652"/>
                </a:cubicBezTo>
                <a:cubicBezTo>
                  <a:pt x="33533" y="10337"/>
                  <a:pt x="33033" y="10337"/>
                  <a:pt x="32533" y="10258"/>
                </a:cubicBezTo>
                <a:cubicBezTo>
                  <a:pt x="32718" y="10153"/>
                  <a:pt x="33033" y="10047"/>
                  <a:pt x="33086" y="9969"/>
                </a:cubicBezTo>
                <a:cubicBezTo>
                  <a:pt x="33216" y="9947"/>
                  <a:pt x="33299" y="9937"/>
                  <a:pt x="33349" y="9937"/>
                </a:cubicBezTo>
                <a:cubicBezTo>
                  <a:pt x="33480" y="9937"/>
                  <a:pt x="33387" y="10005"/>
                  <a:pt x="33349" y="10100"/>
                </a:cubicBezTo>
                <a:cubicBezTo>
                  <a:pt x="34085" y="9863"/>
                  <a:pt x="34427" y="9653"/>
                  <a:pt x="34427" y="9495"/>
                </a:cubicBezTo>
                <a:cubicBezTo>
                  <a:pt x="34782" y="9377"/>
                  <a:pt x="35006" y="9331"/>
                  <a:pt x="35134" y="9331"/>
                </a:cubicBezTo>
                <a:close/>
                <a:moveTo>
                  <a:pt x="24780" y="10512"/>
                </a:moveTo>
                <a:cubicBezTo>
                  <a:pt x="24711" y="10580"/>
                  <a:pt x="24623" y="10653"/>
                  <a:pt x="24512" y="10731"/>
                </a:cubicBezTo>
                <a:lnTo>
                  <a:pt x="24538" y="10731"/>
                </a:lnTo>
                <a:cubicBezTo>
                  <a:pt x="24518" y="10732"/>
                  <a:pt x="24501" y="10733"/>
                  <a:pt x="24487" y="10733"/>
                </a:cubicBezTo>
                <a:cubicBezTo>
                  <a:pt x="24288" y="10733"/>
                  <a:pt x="24612" y="10617"/>
                  <a:pt x="24780" y="10512"/>
                </a:cubicBezTo>
                <a:close/>
                <a:moveTo>
                  <a:pt x="35172" y="10585"/>
                </a:moveTo>
                <a:cubicBezTo>
                  <a:pt x="35425" y="10585"/>
                  <a:pt x="35218" y="10797"/>
                  <a:pt x="34690" y="10889"/>
                </a:cubicBezTo>
                <a:cubicBezTo>
                  <a:pt x="34532" y="10889"/>
                  <a:pt x="34453" y="10863"/>
                  <a:pt x="34453" y="10810"/>
                </a:cubicBezTo>
                <a:cubicBezTo>
                  <a:pt x="34637" y="10758"/>
                  <a:pt x="34848" y="10705"/>
                  <a:pt x="35032" y="10600"/>
                </a:cubicBezTo>
                <a:cubicBezTo>
                  <a:pt x="35089" y="10590"/>
                  <a:pt x="35135" y="10585"/>
                  <a:pt x="35172" y="10585"/>
                </a:cubicBezTo>
                <a:close/>
                <a:moveTo>
                  <a:pt x="24170" y="9153"/>
                </a:moveTo>
                <a:lnTo>
                  <a:pt x="24170" y="9153"/>
                </a:lnTo>
                <a:cubicBezTo>
                  <a:pt x="24124" y="9609"/>
                  <a:pt x="25364" y="9789"/>
                  <a:pt x="24872" y="10411"/>
                </a:cubicBezTo>
                <a:lnTo>
                  <a:pt x="24872" y="10411"/>
                </a:lnTo>
                <a:cubicBezTo>
                  <a:pt x="24869" y="10403"/>
                  <a:pt x="24864" y="10396"/>
                  <a:pt x="24854" y="10389"/>
                </a:cubicBezTo>
                <a:lnTo>
                  <a:pt x="24854" y="10389"/>
                </a:lnTo>
                <a:cubicBezTo>
                  <a:pt x="24643" y="10442"/>
                  <a:pt x="24696" y="10468"/>
                  <a:pt x="24670" y="10495"/>
                </a:cubicBezTo>
                <a:cubicBezTo>
                  <a:pt x="24609" y="10511"/>
                  <a:pt x="24569" y="10517"/>
                  <a:pt x="24541" y="10517"/>
                </a:cubicBezTo>
                <a:cubicBezTo>
                  <a:pt x="24464" y="10517"/>
                  <a:pt x="24477" y="10472"/>
                  <a:pt x="24391" y="10472"/>
                </a:cubicBezTo>
                <a:cubicBezTo>
                  <a:pt x="24360" y="10472"/>
                  <a:pt x="24316" y="10478"/>
                  <a:pt x="24249" y="10495"/>
                </a:cubicBezTo>
                <a:cubicBezTo>
                  <a:pt x="23802" y="10652"/>
                  <a:pt x="24249" y="10758"/>
                  <a:pt x="24144" y="10889"/>
                </a:cubicBezTo>
                <a:cubicBezTo>
                  <a:pt x="24065" y="10895"/>
                  <a:pt x="23993" y="10898"/>
                  <a:pt x="23928" y="10898"/>
                </a:cubicBezTo>
                <a:cubicBezTo>
                  <a:pt x="23214" y="10898"/>
                  <a:pt x="23277" y="10546"/>
                  <a:pt x="22798" y="10546"/>
                </a:cubicBezTo>
                <a:cubicBezTo>
                  <a:pt x="22782" y="10546"/>
                  <a:pt x="22766" y="10546"/>
                  <a:pt x="22750" y="10547"/>
                </a:cubicBezTo>
                <a:cubicBezTo>
                  <a:pt x="23118" y="10389"/>
                  <a:pt x="23513" y="10284"/>
                  <a:pt x="23933" y="10232"/>
                </a:cubicBezTo>
                <a:cubicBezTo>
                  <a:pt x="24591" y="10021"/>
                  <a:pt x="23933" y="10126"/>
                  <a:pt x="24249" y="9969"/>
                </a:cubicBezTo>
                <a:cubicBezTo>
                  <a:pt x="24234" y="9967"/>
                  <a:pt x="24219" y="9966"/>
                  <a:pt x="24205" y="9966"/>
                </a:cubicBezTo>
                <a:cubicBezTo>
                  <a:pt x="23950" y="9966"/>
                  <a:pt x="23851" y="10186"/>
                  <a:pt x="23302" y="10310"/>
                </a:cubicBezTo>
                <a:cubicBezTo>
                  <a:pt x="23190" y="10063"/>
                  <a:pt x="23347" y="9931"/>
                  <a:pt x="22966" y="9931"/>
                </a:cubicBezTo>
                <a:cubicBezTo>
                  <a:pt x="22902" y="9931"/>
                  <a:pt x="22822" y="9935"/>
                  <a:pt x="22724" y="9942"/>
                </a:cubicBezTo>
                <a:cubicBezTo>
                  <a:pt x="22987" y="9758"/>
                  <a:pt x="23065" y="9863"/>
                  <a:pt x="22855" y="9679"/>
                </a:cubicBezTo>
                <a:cubicBezTo>
                  <a:pt x="23220" y="9574"/>
                  <a:pt x="23416" y="9536"/>
                  <a:pt x="23518" y="9536"/>
                </a:cubicBezTo>
                <a:cubicBezTo>
                  <a:pt x="23781" y="9536"/>
                  <a:pt x="23415" y="9788"/>
                  <a:pt x="23686" y="9788"/>
                </a:cubicBezTo>
                <a:cubicBezTo>
                  <a:pt x="23704" y="9788"/>
                  <a:pt x="23725" y="9787"/>
                  <a:pt x="23749" y="9784"/>
                </a:cubicBezTo>
                <a:cubicBezTo>
                  <a:pt x="24538" y="9469"/>
                  <a:pt x="22855" y="9521"/>
                  <a:pt x="24170" y="9153"/>
                </a:cubicBezTo>
                <a:close/>
                <a:moveTo>
                  <a:pt x="17768" y="12118"/>
                </a:moveTo>
                <a:cubicBezTo>
                  <a:pt x="18176" y="12118"/>
                  <a:pt x="17621" y="12460"/>
                  <a:pt x="17621" y="12572"/>
                </a:cubicBezTo>
                <a:cubicBezTo>
                  <a:pt x="17447" y="12612"/>
                  <a:pt x="17333" y="12628"/>
                  <a:pt x="17262" y="12628"/>
                </a:cubicBezTo>
                <a:cubicBezTo>
                  <a:pt x="16938" y="12628"/>
                  <a:pt x="17488" y="12297"/>
                  <a:pt x="17196" y="12297"/>
                </a:cubicBezTo>
                <a:cubicBezTo>
                  <a:pt x="17164" y="12297"/>
                  <a:pt x="17122" y="12301"/>
                  <a:pt x="17069" y="12309"/>
                </a:cubicBezTo>
                <a:cubicBezTo>
                  <a:pt x="17122" y="12204"/>
                  <a:pt x="17411" y="12230"/>
                  <a:pt x="17437" y="12151"/>
                </a:cubicBezTo>
                <a:lnTo>
                  <a:pt x="17464" y="12151"/>
                </a:lnTo>
                <a:cubicBezTo>
                  <a:pt x="17599" y="12128"/>
                  <a:pt x="17698" y="12118"/>
                  <a:pt x="17768" y="12118"/>
                </a:cubicBezTo>
                <a:close/>
                <a:moveTo>
                  <a:pt x="17201" y="12625"/>
                </a:moveTo>
                <a:lnTo>
                  <a:pt x="17201" y="12651"/>
                </a:lnTo>
                <a:lnTo>
                  <a:pt x="17279" y="12809"/>
                </a:lnTo>
                <a:cubicBezTo>
                  <a:pt x="17095" y="12835"/>
                  <a:pt x="16911" y="12862"/>
                  <a:pt x="16885" y="12914"/>
                </a:cubicBezTo>
                <a:cubicBezTo>
                  <a:pt x="16824" y="12931"/>
                  <a:pt x="16784" y="12937"/>
                  <a:pt x="16755" y="12937"/>
                </a:cubicBezTo>
                <a:cubicBezTo>
                  <a:pt x="16678" y="12937"/>
                  <a:pt x="16688" y="12891"/>
                  <a:pt x="16594" y="12891"/>
                </a:cubicBezTo>
                <a:cubicBezTo>
                  <a:pt x="16559" y="12891"/>
                  <a:pt x="16510" y="12897"/>
                  <a:pt x="16438" y="12914"/>
                </a:cubicBezTo>
                <a:cubicBezTo>
                  <a:pt x="16464" y="12835"/>
                  <a:pt x="16727" y="12730"/>
                  <a:pt x="17201" y="12625"/>
                </a:cubicBezTo>
                <a:close/>
                <a:moveTo>
                  <a:pt x="35145" y="13626"/>
                </a:moveTo>
                <a:cubicBezTo>
                  <a:pt x="35343" y="13626"/>
                  <a:pt x="35159" y="13817"/>
                  <a:pt x="35269" y="13861"/>
                </a:cubicBezTo>
                <a:cubicBezTo>
                  <a:pt x="34993" y="13925"/>
                  <a:pt x="34847" y="13950"/>
                  <a:pt x="34781" y="13950"/>
                </a:cubicBezTo>
                <a:cubicBezTo>
                  <a:pt x="34576" y="13950"/>
                  <a:pt x="35138" y="13710"/>
                  <a:pt x="34979" y="13651"/>
                </a:cubicBezTo>
                <a:cubicBezTo>
                  <a:pt x="35053" y="13633"/>
                  <a:pt x="35106" y="13626"/>
                  <a:pt x="35145" y="13626"/>
                </a:cubicBezTo>
                <a:close/>
                <a:moveTo>
                  <a:pt x="31383" y="14439"/>
                </a:moveTo>
                <a:cubicBezTo>
                  <a:pt x="31549" y="14439"/>
                  <a:pt x="31374" y="14602"/>
                  <a:pt x="31481" y="14624"/>
                </a:cubicBezTo>
                <a:cubicBezTo>
                  <a:pt x="31351" y="14653"/>
                  <a:pt x="31251" y="14666"/>
                  <a:pt x="31178" y="14666"/>
                </a:cubicBezTo>
                <a:cubicBezTo>
                  <a:pt x="30925" y="14666"/>
                  <a:pt x="30983" y="14521"/>
                  <a:pt x="31166" y="14440"/>
                </a:cubicBezTo>
                <a:lnTo>
                  <a:pt x="31166" y="14440"/>
                </a:lnTo>
                <a:lnTo>
                  <a:pt x="31218" y="14466"/>
                </a:lnTo>
                <a:cubicBezTo>
                  <a:pt x="31294" y="14447"/>
                  <a:pt x="31347" y="14439"/>
                  <a:pt x="31383" y="14439"/>
                </a:cubicBezTo>
                <a:close/>
                <a:moveTo>
                  <a:pt x="18226" y="12467"/>
                </a:moveTo>
                <a:cubicBezTo>
                  <a:pt x="17674" y="13046"/>
                  <a:pt x="19305" y="13466"/>
                  <a:pt x="19015" y="14124"/>
                </a:cubicBezTo>
                <a:cubicBezTo>
                  <a:pt x="18673" y="14229"/>
                  <a:pt x="18594" y="14177"/>
                  <a:pt x="18226" y="14282"/>
                </a:cubicBezTo>
                <a:cubicBezTo>
                  <a:pt x="18263" y="14311"/>
                  <a:pt x="18339" y="14320"/>
                  <a:pt x="18432" y="14320"/>
                </a:cubicBezTo>
                <a:cubicBezTo>
                  <a:pt x="18584" y="14320"/>
                  <a:pt x="18779" y="14296"/>
                  <a:pt x="18919" y="14296"/>
                </a:cubicBezTo>
                <a:cubicBezTo>
                  <a:pt x="19006" y="14296"/>
                  <a:pt x="19072" y="14305"/>
                  <a:pt x="19094" y="14334"/>
                </a:cubicBezTo>
                <a:lnTo>
                  <a:pt x="18305" y="14545"/>
                </a:lnTo>
                <a:cubicBezTo>
                  <a:pt x="18305" y="14597"/>
                  <a:pt x="18568" y="14545"/>
                  <a:pt x="18542" y="14624"/>
                </a:cubicBezTo>
                <a:cubicBezTo>
                  <a:pt x="18562" y="14630"/>
                  <a:pt x="18582" y="14633"/>
                  <a:pt x="18602" y="14633"/>
                </a:cubicBezTo>
                <a:cubicBezTo>
                  <a:pt x="18731" y="14633"/>
                  <a:pt x="18871" y="14516"/>
                  <a:pt x="19090" y="14516"/>
                </a:cubicBezTo>
                <a:cubicBezTo>
                  <a:pt x="19108" y="14516"/>
                  <a:pt x="19127" y="14517"/>
                  <a:pt x="19147" y="14518"/>
                </a:cubicBezTo>
                <a:lnTo>
                  <a:pt x="19226" y="14676"/>
                </a:lnTo>
                <a:cubicBezTo>
                  <a:pt x="19068" y="14703"/>
                  <a:pt x="18936" y="14729"/>
                  <a:pt x="18831" y="14808"/>
                </a:cubicBezTo>
                <a:lnTo>
                  <a:pt x="18857" y="14808"/>
                </a:lnTo>
                <a:cubicBezTo>
                  <a:pt x="18582" y="14840"/>
                  <a:pt x="18236" y="14903"/>
                  <a:pt x="18012" y="14903"/>
                </a:cubicBezTo>
                <a:cubicBezTo>
                  <a:pt x="17872" y="14903"/>
                  <a:pt x="17779" y="14878"/>
                  <a:pt x="17779" y="14808"/>
                </a:cubicBezTo>
                <a:cubicBezTo>
                  <a:pt x="17516" y="14913"/>
                  <a:pt x="17253" y="14992"/>
                  <a:pt x="16990" y="15071"/>
                </a:cubicBezTo>
                <a:cubicBezTo>
                  <a:pt x="17358" y="14887"/>
                  <a:pt x="16569" y="14966"/>
                  <a:pt x="17095" y="14729"/>
                </a:cubicBezTo>
                <a:cubicBezTo>
                  <a:pt x="16832" y="14729"/>
                  <a:pt x="16543" y="14781"/>
                  <a:pt x="16280" y="14860"/>
                </a:cubicBezTo>
                <a:cubicBezTo>
                  <a:pt x="16412" y="14518"/>
                  <a:pt x="16490" y="14308"/>
                  <a:pt x="16201" y="14045"/>
                </a:cubicBezTo>
                <a:lnTo>
                  <a:pt x="16201" y="14045"/>
                </a:lnTo>
                <a:cubicBezTo>
                  <a:pt x="15886" y="14229"/>
                  <a:pt x="16622" y="14255"/>
                  <a:pt x="15754" y="14545"/>
                </a:cubicBezTo>
                <a:cubicBezTo>
                  <a:pt x="15938" y="14571"/>
                  <a:pt x="16306" y="14545"/>
                  <a:pt x="16227" y="14703"/>
                </a:cubicBezTo>
                <a:cubicBezTo>
                  <a:pt x="15912" y="14834"/>
                  <a:pt x="15570" y="14939"/>
                  <a:pt x="15228" y="14992"/>
                </a:cubicBezTo>
                <a:cubicBezTo>
                  <a:pt x="15149" y="14913"/>
                  <a:pt x="15807" y="14808"/>
                  <a:pt x="15807" y="14729"/>
                </a:cubicBezTo>
                <a:cubicBezTo>
                  <a:pt x="15756" y="14718"/>
                  <a:pt x="15707" y="14712"/>
                  <a:pt x="15659" y="14712"/>
                </a:cubicBezTo>
                <a:cubicBezTo>
                  <a:pt x="15482" y="14712"/>
                  <a:pt x="15326" y="14783"/>
                  <a:pt x="15202" y="14887"/>
                </a:cubicBezTo>
                <a:cubicBezTo>
                  <a:pt x="14728" y="14624"/>
                  <a:pt x="14597" y="14466"/>
                  <a:pt x="14912" y="14045"/>
                </a:cubicBezTo>
                <a:lnTo>
                  <a:pt x="14912" y="14045"/>
                </a:lnTo>
                <a:cubicBezTo>
                  <a:pt x="14951" y="14050"/>
                  <a:pt x="15006" y="14051"/>
                  <a:pt x="15067" y="14051"/>
                </a:cubicBezTo>
                <a:cubicBezTo>
                  <a:pt x="15134" y="14051"/>
                  <a:pt x="15209" y="14050"/>
                  <a:pt x="15278" y="14050"/>
                </a:cubicBezTo>
                <a:cubicBezTo>
                  <a:pt x="15487" y="14050"/>
                  <a:pt x="15644" y="14064"/>
                  <a:pt x="15386" y="14177"/>
                </a:cubicBezTo>
                <a:cubicBezTo>
                  <a:pt x="16445" y="13906"/>
                  <a:pt x="16036" y="13887"/>
                  <a:pt x="15666" y="13887"/>
                </a:cubicBezTo>
                <a:cubicBezTo>
                  <a:pt x="15604" y="13887"/>
                  <a:pt x="15544" y="13887"/>
                  <a:pt x="15491" y="13887"/>
                </a:cubicBezTo>
                <a:cubicBezTo>
                  <a:pt x="15704" y="13816"/>
                  <a:pt x="16132" y="13617"/>
                  <a:pt x="16233" y="13617"/>
                </a:cubicBezTo>
                <a:cubicBezTo>
                  <a:pt x="16244" y="13617"/>
                  <a:pt x="16251" y="13619"/>
                  <a:pt x="16254" y="13624"/>
                </a:cubicBezTo>
                <a:cubicBezTo>
                  <a:pt x="16388" y="13585"/>
                  <a:pt x="16468" y="13570"/>
                  <a:pt x="16516" y="13570"/>
                </a:cubicBezTo>
                <a:cubicBezTo>
                  <a:pt x="16694" y="13570"/>
                  <a:pt x="16422" y="13782"/>
                  <a:pt x="16753" y="13782"/>
                </a:cubicBezTo>
                <a:cubicBezTo>
                  <a:pt x="17306" y="13545"/>
                  <a:pt x="16490" y="13414"/>
                  <a:pt x="16780" y="13282"/>
                </a:cubicBezTo>
                <a:lnTo>
                  <a:pt x="16780" y="13282"/>
                </a:lnTo>
                <a:cubicBezTo>
                  <a:pt x="16450" y="13399"/>
                  <a:pt x="16076" y="13515"/>
                  <a:pt x="15893" y="13515"/>
                </a:cubicBezTo>
                <a:cubicBezTo>
                  <a:pt x="15828" y="13515"/>
                  <a:pt x="15787" y="13501"/>
                  <a:pt x="15780" y="13466"/>
                </a:cubicBezTo>
                <a:cubicBezTo>
                  <a:pt x="17148" y="13125"/>
                  <a:pt x="17358" y="12888"/>
                  <a:pt x="17411" y="12651"/>
                </a:cubicBezTo>
                <a:cubicBezTo>
                  <a:pt x="17700" y="12625"/>
                  <a:pt x="17963" y="12546"/>
                  <a:pt x="18226" y="12467"/>
                </a:cubicBezTo>
                <a:close/>
                <a:moveTo>
                  <a:pt x="33495" y="15515"/>
                </a:moveTo>
                <a:cubicBezTo>
                  <a:pt x="33667" y="15515"/>
                  <a:pt x="33789" y="15573"/>
                  <a:pt x="33743" y="15649"/>
                </a:cubicBezTo>
                <a:cubicBezTo>
                  <a:pt x="33482" y="15729"/>
                  <a:pt x="33339" y="15757"/>
                  <a:pt x="33262" y="15757"/>
                </a:cubicBezTo>
                <a:cubicBezTo>
                  <a:pt x="33086" y="15757"/>
                  <a:pt x="33256" y="15612"/>
                  <a:pt x="33152" y="15612"/>
                </a:cubicBezTo>
                <a:cubicBezTo>
                  <a:pt x="33137" y="15612"/>
                  <a:pt x="33115" y="15616"/>
                  <a:pt x="33086" y="15623"/>
                </a:cubicBezTo>
                <a:cubicBezTo>
                  <a:pt x="33219" y="15546"/>
                  <a:pt x="33370" y="15515"/>
                  <a:pt x="33495" y="15515"/>
                </a:cubicBezTo>
                <a:close/>
                <a:moveTo>
                  <a:pt x="13580" y="23056"/>
                </a:moveTo>
                <a:cubicBezTo>
                  <a:pt x="13720" y="23056"/>
                  <a:pt x="13729" y="23109"/>
                  <a:pt x="13729" y="23171"/>
                </a:cubicBezTo>
                <a:cubicBezTo>
                  <a:pt x="13387" y="23250"/>
                  <a:pt x="13334" y="23329"/>
                  <a:pt x="12966" y="23408"/>
                </a:cubicBezTo>
                <a:cubicBezTo>
                  <a:pt x="12887" y="23303"/>
                  <a:pt x="12835" y="23224"/>
                  <a:pt x="13071" y="23119"/>
                </a:cubicBezTo>
                <a:lnTo>
                  <a:pt x="13071" y="23145"/>
                </a:lnTo>
                <a:cubicBezTo>
                  <a:pt x="13328" y="23081"/>
                  <a:pt x="13485" y="23056"/>
                  <a:pt x="13580" y="23056"/>
                </a:cubicBezTo>
                <a:close/>
                <a:moveTo>
                  <a:pt x="17014" y="25553"/>
                </a:moveTo>
                <a:cubicBezTo>
                  <a:pt x="17308" y="25553"/>
                  <a:pt x="17079" y="25797"/>
                  <a:pt x="16543" y="25880"/>
                </a:cubicBezTo>
                <a:cubicBezTo>
                  <a:pt x="16514" y="25882"/>
                  <a:pt x="16488" y="25883"/>
                  <a:pt x="16466" y="25883"/>
                </a:cubicBezTo>
                <a:cubicBezTo>
                  <a:pt x="16153" y="25883"/>
                  <a:pt x="16550" y="25715"/>
                  <a:pt x="16648" y="25617"/>
                </a:cubicBezTo>
                <a:cubicBezTo>
                  <a:pt x="16813" y="25572"/>
                  <a:pt x="16933" y="25553"/>
                  <a:pt x="17014" y="25553"/>
                </a:cubicBezTo>
                <a:close/>
                <a:moveTo>
                  <a:pt x="13939" y="27800"/>
                </a:moveTo>
                <a:lnTo>
                  <a:pt x="13966" y="27853"/>
                </a:lnTo>
                <a:cubicBezTo>
                  <a:pt x="13501" y="27964"/>
                  <a:pt x="13233" y="28076"/>
                  <a:pt x="13079" y="28076"/>
                </a:cubicBezTo>
                <a:cubicBezTo>
                  <a:pt x="13015" y="28076"/>
                  <a:pt x="12971" y="28057"/>
                  <a:pt x="12940" y="28010"/>
                </a:cubicBezTo>
                <a:cubicBezTo>
                  <a:pt x="13571" y="27879"/>
                  <a:pt x="13519" y="27800"/>
                  <a:pt x="13939" y="27800"/>
                </a:cubicBezTo>
                <a:close/>
                <a:moveTo>
                  <a:pt x="2578" y="1"/>
                </a:moveTo>
                <a:lnTo>
                  <a:pt x="2525" y="53"/>
                </a:lnTo>
                <a:cubicBezTo>
                  <a:pt x="1946" y="632"/>
                  <a:pt x="1184" y="1000"/>
                  <a:pt x="342" y="1105"/>
                </a:cubicBezTo>
                <a:cubicBezTo>
                  <a:pt x="237" y="1105"/>
                  <a:pt x="105" y="1132"/>
                  <a:pt x="0" y="1132"/>
                </a:cubicBezTo>
                <a:lnTo>
                  <a:pt x="0" y="9416"/>
                </a:lnTo>
                <a:lnTo>
                  <a:pt x="53" y="29799"/>
                </a:lnTo>
                <a:lnTo>
                  <a:pt x="53" y="32744"/>
                </a:lnTo>
                <a:cubicBezTo>
                  <a:pt x="789" y="32508"/>
                  <a:pt x="1526" y="32324"/>
                  <a:pt x="2262" y="32166"/>
                </a:cubicBezTo>
                <a:cubicBezTo>
                  <a:pt x="3025" y="31850"/>
                  <a:pt x="3787" y="31561"/>
                  <a:pt x="4576" y="31324"/>
                </a:cubicBezTo>
                <a:cubicBezTo>
                  <a:pt x="4594" y="31367"/>
                  <a:pt x="4641" y="31385"/>
                  <a:pt x="4705" y="31385"/>
                </a:cubicBezTo>
                <a:cubicBezTo>
                  <a:pt x="4837" y="31385"/>
                  <a:pt x="5039" y="31308"/>
                  <a:pt x="5181" y="31219"/>
                </a:cubicBezTo>
                <a:lnTo>
                  <a:pt x="5234" y="31377"/>
                </a:lnTo>
                <a:cubicBezTo>
                  <a:pt x="6470" y="31087"/>
                  <a:pt x="6549" y="31193"/>
                  <a:pt x="7206" y="30877"/>
                </a:cubicBezTo>
                <a:cubicBezTo>
                  <a:pt x="6496" y="30693"/>
                  <a:pt x="7259" y="30193"/>
                  <a:pt x="8942" y="29667"/>
                </a:cubicBezTo>
                <a:cubicBezTo>
                  <a:pt x="8946" y="29675"/>
                  <a:pt x="8961" y="29678"/>
                  <a:pt x="8983" y="29678"/>
                </a:cubicBezTo>
                <a:cubicBezTo>
                  <a:pt x="9068" y="29678"/>
                  <a:pt x="9260" y="29630"/>
                  <a:pt x="9341" y="29630"/>
                </a:cubicBezTo>
                <a:cubicBezTo>
                  <a:pt x="9377" y="29630"/>
                  <a:pt x="9391" y="29640"/>
                  <a:pt x="9363" y="29667"/>
                </a:cubicBezTo>
                <a:cubicBezTo>
                  <a:pt x="10284" y="29483"/>
                  <a:pt x="9784" y="29378"/>
                  <a:pt x="10520" y="29220"/>
                </a:cubicBezTo>
                <a:lnTo>
                  <a:pt x="10520" y="29220"/>
                </a:lnTo>
                <a:cubicBezTo>
                  <a:pt x="10310" y="29509"/>
                  <a:pt x="8811" y="29878"/>
                  <a:pt x="8469" y="30193"/>
                </a:cubicBezTo>
                <a:cubicBezTo>
                  <a:pt x="9021" y="30035"/>
                  <a:pt x="8995" y="30114"/>
                  <a:pt x="9468" y="30009"/>
                </a:cubicBezTo>
                <a:cubicBezTo>
                  <a:pt x="9495" y="29930"/>
                  <a:pt x="9232" y="29983"/>
                  <a:pt x="9232" y="29904"/>
                </a:cubicBezTo>
                <a:cubicBezTo>
                  <a:pt x="9652" y="29878"/>
                  <a:pt x="9837" y="29694"/>
                  <a:pt x="10415" y="29588"/>
                </a:cubicBezTo>
                <a:cubicBezTo>
                  <a:pt x="10336" y="29431"/>
                  <a:pt x="10704" y="29378"/>
                  <a:pt x="10915" y="29168"/>
                </a:cubicBezTo>
                <a:lnTo>
                  <a:pt x="10915" y="29168"/>
                </a:lnTo>
                <a:cubicBezTo>
                  <a:pt x="10858" y="29177"/>
                  <a:pt x="10799" y="29181"/>
                  <a:pt x="10742" y="29181"/>
                </a:cubicBezTo>
                <a:cubicBezTo>
                  <a:pt x="10484" y="29181"/>
                  <a:pt x="10285" y="29091"/>
                  <a:pt x="10652" y="28983"/>
                </a:cubicBezTo>
                <a:lnTo>
                  <a:pt x="10652" y="28983"/>
                </a:lnTo>
                <a:cubicBezTo>
                  <a:pt x="10652" y="29029"/>
                  <a:pt x="10677" y="29046"/>
                  <a:pt x="10718" y="29046"/>
                </a:cubicBezTo>
                <a:cubicBezTo>
                  <a:pt x="10845" y="29046"/>
                  <a:pt x="11130" y="28886"/>
                  <a:pt x="11352" y="28886"/>
                </a:cubicBezTo>
                <a:cubicBezTo>
                  <a:pt x="11393" y="28886"/>
                  <a:pt x="11432" y="28892"/>
                  <a:pt x="11467" y="28905"/>
                </a:cubicBezTo>
                <a:cubicBezTo>
                  <a:pt x="11704" y="28536"/>
                  <a:pt x="12230" y="28326"/>
                  <a:pt x="12098" y="28168"/>
                </a:cubicBezTo>
                <a:lnTo>
                  <a:pt x="12098" y="28168"/>
                </a:lnTo>
                <a:cubicBezTo>
                  <a:pt x="12236" y="28181"/>
                  <a:pt x="12374" y="28188"/>
                  <a:pt x="12512" y="28188"/>
                </a:cubicBezTo>
                <a:cubicBezTo>
                  <a:pt x="12925" y="28188"/>
                  <a:pt x="13334" y="28129"/>
                  <a:pt x="13729" y="28010"/>
                </a:cubicBezTo>
                <a:cubicBezTo>
                  <a:pt x="13571" y="27958"/>
                  <a:pt x="14123" y="27853"/>
                  <a:pt x="14308" y="27774"/>
                </a:cubicBezTo>
                <a:cubicBezTo>
                  <a:pt x="14571" y="27248"/>
                  <a:pt x="16517" y="26590"/>
                  <a:pt x="16727" y="25985"/>
                </a:cubicBezTo>
                <a:cubicBezTo>
                  <a:pt x="16837" y="25975"/>
                  <a:pt x="16931" y="25970"/>
                  <a:pt x="17012" y="25970"/>
                </a:cubicBezTo>
                <a:cubicBezTo>
                  <a:pt x="17760" y="25970"/>
                  <a:pt x="17352" y="26379"/>
                  <a:pt x="17779" y="26616"/>
                </a:cubicBezTo>
                <a:cubicBezTo>
                  <a:pt x="18463" y="26564"/>
                  <a:pt x="19147" y="26459"/>
                  <a:pt x="19831" y="26301"/>
                </a:cubicBezTo>
                <a:cubicBezTo>
                  <a:pt x="19541" y="25959"/>
                  <a:pt x="20961" y="25117"/>
                  <a:pt x="19620" y="24986"/>
                </a:cubicBezTo>
                <a:cubicBezTo>
                  <a:pt x="20777" y="24460"/>
                  <a:pt x="18700" y="24328"/>
                  <a:pt x="19015" y="23829"/>
                </a:cubicBezTo>
                <a:cubicBezTo>
                  <a:pt x="19117" y="23666"/>
                  <a:pt x="19030" y="23410"/>
                  <a:pt x="18370" y="23410"/>
                </a:cubicBezTo>
                <a:cubicBezTo>
                  <a:pt x="18174" y="23410"/>
                  <a:pt x="17928" y="23433"/>
                  <a:pt x="17621" y="23487"/>
                </a:cubicBezTo>
                <a:cubicBezTo>
                  <a:pt x="17569" y="22961"/>
                  <a:pt x="16780" y="22593"/>
                  <a:pt x="16490" y="21961"/>
                </a:cubicBezTo>
                <a:cubicBezTo>
                  <a:pt x="16990" y="21804"/>
                  <a:pt x="17385" y="21882"/>
                  <a:pt x="17279" y="21751"/>
                </a:cubicBezTo>
                <a:lnTo>
                  <a:pt x="17279" y="21751"/>
                </a:lnTo>
                <a:cubicBezTo>
                  <a:pt x="17229" y="21753"/>
                  <a:pt x="17182" y="21754"/>
                  <a:pt x="17139" y="21754"/>
                </a:cubicBezTo>
                <a:cubicBezTo>
                  <a:pt x="16218" y="21754"/>
                  <a:pt x="16645" y="21250"/>
                  <a:pt x="16017" y="21225"/>
                </a:cubicBezTo>
                <a:lnTo>
                  <a:pt x="16017" y="21225"/>
                </a:lnTo>
                <a:cubicBezTo>
                  <a:pt x="16070" y="21856"/>
                  <a:pt x="15807" y="22487"/>
                  <a:pt x="15991" y="23066"/>
                </a:cubicBezTo>
                <a:cubicBezTo>
                  <a:pt x="15701" y="23145"/>
                  <a:pt x="15675" y="23197"/>
                  <a:pt x="15412" y="23276"/>
                </a:cubicBezTo>
                <a:cubicBezTo>
                  <a:pt x="15701" y="22803"/>
                  <a:pt x="12598" y="23013"/>
                  <a:pt x="14150" y="22724"/>
                </a:cubicBezTo>
                <a:lnTo>
                  <a:pt x="14150" y="22724"/>
                </a:lnTo>
                <a:cubicBezTo>
                  <a:pt x="14140" y="22725"/>
                  <a:pt x="14132" y="22725"/>
                  <a:pt x="14125" y="22725"/>
                </a:cubicBezTo>
                <a:cubicBezTo>
                  <a:pt x="13940" y="22725"/>
                  <a:pt x="14617" y="22405"/>
                  <a:pt x="14465" y="22303"/>
                </a:cubicBezTo>
                <a:lnTo>
                  <a:pt x="14465" y="22303"/>
                </a:lnTo>
                <a:cubicBezTo>
                  <a:pt x="14120" y="22368"/>
                  <a:pt x="13903" y="22395"/>
                  <a:pt x="13775" y="22395"/>
                </a:cubicBezTo>
                <a:cubicBezTo>
                  <a:pt x="13228" y="22395"/>
                  <a:pt x="14305" y="21905"/>
                  <a:pt x="14071" y="21777"/>
                </a:cubicBezTo>
                <a:lnTo>
                  <a:pt x="14071" y="21777"/>
                </a:lnTo>
                <a:cubicBezTo>
                  <a:pt x="13944" y="21809"/>
                  <a:pt x="13866" y="21819"/>
                  <a:pt x="13812" y="21819"/>
                </a:cubicBezTo>
                <a:cubicBezTo>
                  <a:pt x="13711" y="21819"/>
                  <a:pt x="13693" y="21783"/>
                  <a:pt x="13595" y="21783"/>
                </a:cubicBezTo>
                <a:cubicBezTo>
                  <a:pt x="13528" y="21783"/>
                  <a:pt x="13423" y="21800"/>
                  <a:pt x="13229" y="21856"/>
                </a:cubicBezTo>
                <a:cubicBezTo>
                  <a:pt x="12598" y="22040"/>
                  <a:pt x="12730" y="22119"/>
                  <a:pt x="12098" y="22277"/>
                </a:cubicBezTo>
                <a:cubicBezTo>
                  <a:pt x="11920" y="22293"/>
                  <a:pt x="11776" y="22301"/>
                  <a:pt x="11661" y="22301"/>
                </a:cubicBezTo>
                <a:cubicBezTo>
                  <a:pt x="10843" y="22301"/>
                  <a:pt x="11461" y="21926"/>
                  <a:pt x="11230" y="21672"/>
                </a:cubicBezTo>
                <a:cubicBezTo>
                  <a:pt x="11441" y="21593"/>
                  <a:pt x="11625" y="21541"/>
                  <a:pt x="11835" y="21541"/>
                </a:cubicBezTo>
                <a:cubicBezTo>
                  <a:pt x="11678" y="21488"/>
                  <a:pt x="11152" y="21330"/>
                  <a:pt x="12125" y="21120"/>
                </a:cubicBezTo>
                <a:lnTo>
                  <a:pt x="12125" y="21120"/>
                </a:lnTo>
                <a:cubicBezTo>
                  <a:pt x="12572" y="21199"/>
                  <a:pt x="12072" y="21199"/>
                  <a:pt x="11993" y="21330"/>
                </a:cubicBezTo>
                <a:cubicBezTo>
                  <a:pt x="12467" y="21304"/>
                  <a:pt x="12940" y="21146"/>
                  <a:pt x="13334" y="20883"/>
                </a:cubicBezTo>
                <a:cubicBezTo>
                  <a:pt x="13700" y="20883"/>
                  <a:pt x="14453" y="20725"/>
                  <a:pt x="14830" y="20725"/>
                </a:cubicBezTo>
                <a:cubicBezTo>
                  <a:pt x="14914" y="20725"/>
                  <a:pt x="14979" y="20732"/>
                  <a:pt x="15018" y="20752"/>
                </a:cubicBezTo>
                <a:cubicBezTo>
                  <a:pt x="15018" y="20673"/>
                  <a:pt x="15097" y="20594"/>
                  <a:pt x="15360" y="20515"/>
                </a:cubicBezTo>
                <a:cubicBezTo>
                  <a:pt x="15527" y="20485"/>
                  <a:pt x="15636" y="20482"/>
                  <a:pt x="15736" y="20482"/>
                </a:cubicBezTo>
                <a:cubicBezTo>
                  <a:pt x="15770" y="20482"/>
                  <a:pt x="15803" y="20482"/>
                  <a:pt x="15836" y="20482"/>
                </a:cubicBezTo>
                <a:cubicBezTo>
                  <a:pt x="15971" y="20482"/>
                  <a:pt x="16122" y="20475"/>
                  <a:pt x="16412" y="20410"/>
                </a:cubicBezTo>
                <a:cubicBezTo>
                  <a:pt x="16122" y="20331"/>
                  <a:pt x="16227" y="20147"/>
                  <a:pt x="16648" y="19857"/>
                </a:cubicBezTo>
                <a:lnTo>
                  <a:pt x="16648" y="19857"/>
                </a:lnTo>
                <a:cubicBezTo>
                  <a:pt x="16349" y="19932"/>
                  <a:pt x="16159" y="19960"/>
                  <a:pt x="16041" y="19960"/>
                </a:cubicBezTo>
                <a:cubicBezTo>
                  <a:pt x="15744" y="19960"/>
                  <a:pt x="15908" y="19782"/>
                  <a:pt x="15964" y="19726"/>
                </a:cubicBezTo>
                <a:cubicBezTo>
                  <a:pt x="16138" y="19693"/>
                  <a:pt x="16270" y="19678"/>
                  <a:pt x="16363" y="19678"/>
                </a:cubicBezTo>
                <a:cubicBezTo>
                  <a:pt x="16566" y="19678"/>
                  <a:pt x="16582" y="19749"/>
                  <a:pt x="16438" y="19857"/>
                </a:cubicBezTo>
                <a:cubicBezTo>
                  <a:pt x="16705" y="19776"/>
                  <a:pt x="16838" y="19753"/>
                  <a:pt x="16914" y="19753"/>
                </a:cubicBezTo>
                <a:cubicBezTo>
                  <a:pt x="17020" y="19753"/>
                  <a:pt x="17017" y="19798"/>
                  <a:pt x="17116" y="19798"/>
                </a:cubicBezTo>
                <a:cubicBezTo>
                  <a:pt x="17177" y="19798"/>
                  <a:pt x="17277" y="19781"/>
                  <a:pt x="17464" y="19726"/>
                </a:cubicBezTo>
                <a:cubicBezTo>
                  <a:pt x="17700" y="19515"/>
                  <a:pt x="15123" y="19726"/>
                  <a:pt x="16832" y="19121"/>
                </a:cubicBezTo>
                <a:lnTo>
                  <a:pt x="16832" y="19121"/>
                </a:lnTo>
                <a:cubicBezTo>
                  <a:pt x="16717" y="19337"/>
                  <a:pt x="17005" y="19372"/>
                  <a:pt x="17362" y="19372"/>
                </a:cubicBezTo>
                <a:cubicBezTo>
                  <a:pt x="17529" y="19372"/>
                  <a:pt x="17711" y="19364"/>
                  <a:pt x="17875" y="19364"/>
                </a:cubicBezTo>
                <a:cubicBezTo>
                  <a:pt x="17999" y="19364"/>
                  <a:pt x="18113" y="19368"/>
                  <a:pt x="18200" y="19384"/>
                </a:cubicBezTo>
                <a:cubicBezTo>
                  <a:pt x="19410" y="19147"/>
                  <a:pt x="19883" y="18963"/>
                  <a:pt x="20120" y="18805"/>
                </a:cubicBezTo>
                <a:lnTo>
                  <a:pt x="20120" y="18805"/>
                </a:lnTo>
                <a:lnTo>
                  <a:pt x="19568" y="18937"/>
                </a:lnTo>
                <a:cubicBezTo>
                  <a:pt x="19436" y="18884"/>
                  <a:pt x="19646" y="18832"/>
                  <a:pt x="19699" y="18753"/>
                </a:cubicBezTo>
                <a:cubicBezTo>
                  <a:pt x="19883" y="18726"/>
                  <a:pt x="20067" y="18700"/>
                  <a:pt x="20094" y="18648"/>
                </a:cubicBezTo>
                <a:cubicBezTo>
                  <a:pt x="20183" y="18629"/>
                  <a:pt x="20235" y="18621"/>
                  <a:pt x="20260" y="18621"/>
                </a:cubicBezTo>
                <a:cubicBezTo>
                  <a:pt x="20376" y="18621"/>
                  <a:pt x="19947" y="18784"/>
                  <a:pt x="20120" y="18805"/>
                </a:cubicBezTo>
                <a:cubicBezTo>
                  <a:pt x="20409" y="18595"/>
                  <a:pt x="20330" y="18411"/>
                  <a:pt x="20777" y="18174"/>
                </a:cubicBezTo>
                <a:cubicBezTo>
                  <a:pt x="20409" y="17937"/>
                  <a:pt x="21409" y="17201"/>
                  <a:pt x="20646" y="17148"/>
                </a:cubicBezTo>
                <a:lnTo>
                  <a:pt x="20646" y="17148"/>
                </a:lnTo>
                <a:cubicBezTo>
                  <a:pt x="20435" y="17306"/>
                  <a:pt x="20883" y="17464"/>
                  <a:pt x="19778" y="17780"/>
                </a:cubicBezTo>
                <a:cubicBezTo>
                  <a:pt x="19638" y="17802"/>
                  <a:pt x="19546" y="17811"/>
                  <a:pt x="19487" y="17811"/>
                </a:cubicBezTo>
                <a:cubicBezTo>
                  <a:pt x="19197" y="17811"/>
                  <a:pt x="19768" y="17580"/>
                  <a:pt x="19575" y="17580"/>
                </a:cubicBezTo>
                <a:cubicBezTo>
                  <a:pt x="19531" y="17580"/>
                  <a:pt x="19447" y="17592"/>
                  <a:pt x="19305" y="17622"/>
                </a:cubicBezTo>
                <a:cubicBezTo>
                  <a:pt x="19094" y="17859"/>
                  <a:pt x="19594" y="17806"/>
                  <a:pt x="18805" y="18069"/>
                </a:cubicBezTo>
                <a:cubicBezTo>
                  <a:pt x="18805" y="18058"/>
                  <a:pt x="18790" y="18054"/>
                  <a:pt x="18767" y="18054"/>
                </a:cubicBezTo>
                <a:cubicBezTo>
                  <a:pt x="18689" y="18054"/>
                  <a:pt x="18510" y="18100"/>
                  <a:pt x="18421" y="18100"/>
                </a:cubicBezTo>
                <a:cubicBezTo>
                  <a:pt x="18406" y="18100"/>
                  <a:pt x="18393" y="18098"/>
                  <a:pt x="18384" y="18095"/>
                </a:cubicBezTo>
                <a:cubicBezTo>
                  <a:pt x="18726" y="17806"/>
                  <a:pt x="19120" y="17596"/>
                  <a:pt x="19568" y="17490"/>
                </a:cubicBezTo>
                <a:lnTo>
                  <a:pt x="19568" y="17490"/>
                </a:lnTo>
                <a:cubicBezTo>
                  <a:pt x="19528" y="17499"/>
                  <a:pt x="19505" y="17503"/>
                  <a:pt x="19494" y="17503"/>
                </a:cubicBezTo>
                <a:cubicBezTo>
                  <a:pt x="19425" y="17503"/>
                  <a:pt x="19771" y="17367"/>
                  <a:pt x="19672" y="17367"/>
                </a:cubicBezTo>
                <a:cubicBezTo>
                  <a:pt x="19642" y="17367"/>
                  <a:pt x="19571" y="17379"/>
                  <a:pt x="19436" y="17411"/>
                </a:cubicBezTo>
                <a:cubicBezTo>
                  <a:pt x="19147" y="17543"/>
                  <a:pt x="18805" y="17648"/>
                  <a:pt x="18489" y="17727"/>
                </a:cubicBezTo>
                <a:cubicBezTo>
                  <a:pt x="18594" y="17885"/>
                  <a:pt x="18331" y="18069"/>
                  <a:pt x="17595" y="18306"/>
                </a:cubicBezTo>
                <a:cubicBezTo>
                  <a:pt x="16596" y="18306"/>
                  <a:pt x="17322" y="17915"/>
                  <a:pt x="16560" y="17915"/>
                </a:cubicBezTo>
                <a:cubicBezTo>
                  <a:pt x="16460" y="17915"/>
                  <a:pt x="16334" y="17922"/>
                  <a:pt x="16175" y="17937"/>
                </a:cubicBezTo>
                <a:cubicBezTo>
                  <a:pt x="16579" y="17811"/>
                  <a:pt x="16886" y="17515"/>
                  <a:pt x="16514" y="17515"/>
                </a:cubicBezTo>
                <a:cubicBezTo>
                  <a:pt x="16498" y="17515"/>
                  <a:pt x="16482" y="17516"/>
                  <a:pt x="16464" y="17517"/>
                </a:cubicBezTo>
                <a:cubicBezTo>
                  <a:pt x="16517" y="17569"/>
                  <a:pt x="16306" y="17648"/>
                  <a:pt x="15912" y="17727"/>
                </a:cubicBezTo>
                <a:cubicBezTo>
                  <a:pt x="16569" y="17017"/>
                  <a:pt x="16359" y="16754"/>
                  <a:pt x="16464" y="16228"/>
                </a:cubicBezTo>
                <a:cubicBezTo>
                  <a:pt x="16510" y="16226"/>
                  <a:pt x="16551" y="16225"/>
                  <a:pt x="16587" y="16225"/>
                </a:cubicBezTo>
                <a:cubicBezTo>
                  <a:pt x="17033" y="16225"/>
                  <a:pt x="16834" y="16365"/>
                  <a:pt x="17174" y="16438"/>
                </a:cubicBezTo>
                <a:cubicBezTo>
                  <a:pt x="17464" y="16228"/>
                  <a:pt x="17753" y="16070"/>
                  <a:pt x="18095" y="15965"/>
                </a:cubicBezTo>
                <a:cubicBezTo>
                  <a:pt x="18174" y="15969"/>
                  <a:pt x="18253" y="15971"/>
                  <a:pt x="18333" y="15971"/>
                </a:cubicBezTo>
                <a:cubicBezTo>
                  <a:pt x="18734" y="15971"/>
                  <a:pt x="19147" y="15917"/>
                  <a:pt x="19541" y="15807"/>
                </a:cubicBezTo>
                <a:cubicBezTo>
                  <a:pt x="19752" y="15965"/>
                  <a:pt x="20541" y="15912"/>
                  <a:pt x="20120" y="16254"/>
                </a:cubicBezTo>
                <a:cubicBezTo>
                  <a:pt x="20961" y="15965"/>
                  <a:pt x="20435" y="15912"/>
                  <a:pt x="20199" y="15833"/>
                </a:cubicBezTo>
                <a:cubicBezTo>
                  <a:pt x="20330" y="15807"/>
                  <a:pt x="20462" y="15755"/>
                  <a:pt x="20567" y="15702"/>
                </a:cubicBezTo>
                <a:cubicBezTo>
                  <a:pt x="21698" y="15597"/>
                  <a:pt x="22539" y="15307"/>
                  <a:pt x="24144" y="14834"/>
                </a:cubicBezTo>
                <a:lnTo>
                  <a:pt x="24144" y="14834"/>
                </a:lnTo>
                <a:cubicBezTo>
                  <a:pt x="25432" y="15307"/>
                  <a:pt x="23276" y="16517"/>
                  <a:pt x="24670" y="16964"/>
                </a:cubicBezTo>
                <a:cubicBezTo>
                  <a:pt x="24565" y="17254"/>
                  <a:pt x="23565" y="17806"/>
                  <a:pt x="24012" y="18122"/>
                </a:cubicBezTo>
                <a:cubicBezTo>
                  <a:pt x="23513" y="18227"/>
                  <a:pt x="23591" y="18279"/>
                  <a:pt x="23013" y="18411"/>
                </a:cubicBezTo>
                <a:cubicBezTo>
                  <a:pt x="23591" y="18595"/>
                  <a:pt x="23092" y="19042"/>
                  <a:pt x="22487" y="19410"/>
                </a:cubicBezTo>
                <a:cubicBezTo>
                  <a:pt x="22719" y="19361"/>
                  <a:pt x="22863" y="19341"/>
                  <a:pt x="22946" y="19341"/>
                </a:cubicBezTo>
                <a:cubicBezTo>
                  <a:pt x="23341" y="19341"/>
                  <a:pt x="22329" y="19805"/>
                  <a:pt x="22795" y="19805"/>
                </a:cubicBezTo>
                <a:cubicBezTo>
                  <a:pt x="22806" y="19805"/>
                  <a:pt x="22817" y="19805"/>
                  <a:pt x="22829" y="19805"/>
                </a:cubicBezTo>
                <a:lnTo>
                  <a:pt x="22829" y="19805"/>
                </a:lnTo>
                <a:cubicBezTo>
                  <a:pt x="22645" y="19884"/>
                  <a:pt x="22434" y="19910"/>
                  <a:pt x="22224" y="19936"/>
                </a:cubicBezTo>
                <a:cubicBezTo>
                  <a:pt x="22246" y="19936"/>
                  <a:pt x="22267" y="19936"/>
                  <a:pt x="22287" y="19936"/>
                </a:cubicBezTo>
                <a:cubicBezTo>
                  <a:pt x="23485" y="19936"/>
                  <a:pt x="21106" y="20701"/>
                  <a:pt x="21908" y="20857"/>
                </a:cubicBezTo>
                <a:cubicBezTo>
                  <a:pt x="21987" y="20673"/>
                  <a:pt x="23013" y="20725"/>
                  <a:pt x="22829" y="20489"/>
                </a:cubicBezTo>
                <a:lnTo>
                  <a:pt x="22829" y="20489"/>
                </a:lnTo>
                <a:cubicBezTo>
                  <a:pt x="22451" y="20533"/>
                  <a:pt x="22205" y="20690"/>
                  <a:pt x="22090" y="20690"/>
                </a:cubicBezTo>
                <a:cubicBezTo>
                  <a:pt x="22069" y="20690"/>
                  <a:pt x="22052" y="20685"/>
                  <a:pt x="22040" y="20673"/>
                </a:cubicBezTo>
                <a:cubicBezTo>
                  <a:pt x="23250" y="20383"/>
                  <a:pt x="22908" y="20147"/>
                  <a:pt x="23907" y="19805"/>
                </a:cubicBezTo>
                <a:lnTo>
                  <a:pt x="23907" y="19805"/>
                </a:lnTo>
                <a:cubicBezTo>
                  <a:pt x="23818" y="19811"/>
                  <a:pt x="23741" y="19813"/>
                  <a:pt x="23676" y="19813"/>
                </a:cubicBezTo>
                <a:cubicBezTo>
                  <a:pt x="22868" y="19813"/>
                  <a:pt x="23719" y="19388"/>
                  <a:pt x="23670" y="19121"/>
                </a:cubicBezTo>
                <a:cubicBezTo>
                  <a:pt x="24037" y="18999"/>
                  <a:pt x="25085" y="18695"/>
                  <a:pt x="24724" y="18695"/>
                </a:cubicBezTo>
                <a:cubicBezTo>
                  <a:pt x="24697" y="18695"/>
                  <a:pt x="24662" y="18696"/>
                  <a:pt x="24617" y="18700"/>
                </a:cubicBezTo>
                <a:cubicBezTo>
                  <a:pt x="24749" y="18832"/>
                  <a:pt x="23907" y="18858"/>
                  <a:pt x="23618" y="18911"/>
                </a:cubicBezTo>
                <a:cubicBezTo>
                  <a:pt x="23539" y="18700"/>
                  <a:pt x="24091" y="18358"/>
                  <a:pt x="24223" y="18148"/>
                </a:cubicBezTo>
                <a:cubicBezTo>
                  <a:pt x="24596" y="18086"/>
                  <a:pt x="24773" y="18056"/>
                  <a:pt x="24839" y="18056"/>
                </a:cubicBezTo>
                <a:cubicBezTo>
                  <a:pt x="24941" y="18056"/>
                  <a:pt x="24781" y="18126"/>
                  <a:pt x="24670" y="18253"/>
                </a:cubicBezTo>
                <a:cubicBezTo>
                  <a:pt x="25064" y="18148"/>
                  <a:pt x="25485" y="18043"/>
                  <a:pt x="25880" y="17964"/>
                </a:cubicBezTo>
                <a:cubicBezTo>
                  <a:pt x="25962" y="17858"/>
                  <a:pt x="25887" y="17831"/>
                  <a:pt x="25756" y="17831"/>
                </a:cubicBezTo>
                <a:cubicBezTo>
                  <a:pt x="25617" y="17831"/>
                  <a:pt x="25414" y="17862"/>
                  <a:pt x="25267" y="17862"/>
                </a:cubicBezTo>
                <a:cubicBezTo>
                  <a:pt x="25241" y="17862"/>
                  <a:pt x="25217" y="17861"/>
                  <a:pt x="25196" y="17859"/>
                </a:cubicBezTo>
                <a:cubicBezTo>
                  <a:pt x="26537" y="17596"/>
                  <a:pt x="25564" y="17333"/>
                  <a:pt x="26169" y="17043"/>
                </a:cubicBezTo>
                <a:lnTo>
                  <a:pt x="26169" y="17043"/>
                </a:lnTo>
                <a:cubicBezTo>
                  <a:pt x="25943" y="17100"/>
                  <a:pt x="25778" y="17126"/>
                  <a:pt x="25678" y="17126"/>
                </a:cubicBezTo>
                <a:cubicBezTo>
                  <a:pt x="25591" y="17126"/>
                  <a:pt x="25552" y="17106"/>
                  <a:pt x="25564" y="17070"/>
                </a:cubicBezTo>
                <a:cubicBezTo>
                  <a:pt x="25748" y="17043"/>
                  <a:pt x="25958" y="16991"/>
                  <a:pt x="26143" y="16938"/>
                </a:cubicBezTo>
                <a:cubicBezTo>
                  <a:pt x="25880" y="16254"/>
                  <a:pt x="25012" y="15781"/>
                  <a:pt x="25275" y="15044"/>
                </a:cubicBezTo>
                <a:cubicBezTo>
                  <a:pt x="24565" y="14992"/>
                  <a:pt x="23776" y="14545"/>
                  <a:pt x="25801" y="14071"/>
                </a:cubicBezTo>
                <a:cubicBezTo>
                  <a:pt x="26616" y="13046"/>
                  <a:pt x="25485" y="12493"/>
                  <a:pt x="25801" y="11520"/>
                </a:cubicBezTo>
                <a:cubicBezTo>
                  <a:pt x="24749" y="11520"/>
                  <a:pt x="24828" y="11126"/>
                  <a:pt x="25117" y="10784"/>
                </a:cubicBezTo>
                <a:lnTo>
                  <a:pt x="25117" y="10784"/>
                </a:lnTo>
                <a:cubicBezTo>
                  <a:pt x="25101" y="10792"/>
                  <a:pt x="25047" y="10798"/>
                  <a:pt x="24987" y="10798"/>
                </a:cubicBezTo>
                <a:cubicBezTo>
                  <a:pt x="24853" y="10798"/>
                  <a:pt x="24690" y="10769"/>
                  <a:pt x="24854" y="10679"/>
                </a:cubicBezTo>
                <a:cubicBezTo>
                  <a:pt x="25201" y="10483"/>
                  <a:pt x="25508" y="10413"/>
                  <a:pt x="25754" y="10413"/>
                </a:cubicBezTo>
                <a:cubicBezTo>
                  <a:pt x="26105" y="10413"/>
                  <a:pt x="26333" y="10555"/>
                  <a:pt x="26379" y="10679"/>
                </a:cubicBezTo>
                <a:cubicBezTo>
                  <a:pt x="26406" y="10521"/>
                  <a:pt x="27721" y="10363"/>
                  <a:pt x="28168" y="10284"/>
                </a:cubicBezTo>
                <a:cubicBezTo>
                  <a:pt x="28825" y="10547"/>
                  <a:pt x="28878" y="10889"/>
                  <a:pt x="29535" y="11099"/>
                </a:cubicBezTo>
                <a:cubicBezTo>
                  <a:pt x="29483" y="11205"/>
                  <a:pt x="28983" y="11362"/>
                  <a:pt x="29009" y="11468"/>
                </a:cubicBezTo>
                <a:cubicBezTo>
                  <a:pt x="29053" y="11465"/>
                  <a:pt x="29092" y="11464"/>
                  <a:pt x="29126" y="11464"/>
                </a:cubicBezTo>
                <a:cubicBezTo>
                  <a:pt x="29739" y="11464"/>
                  <a:pt x="28760" y="11895"/>
                  <a:pt x="29009" y="12020"/>
                </a:cubicBezTo>
                <a:cubicBezTo>
                  <a:pt x="29043" y="12040"/>
                  <a:pt x="29126" y="12047"/>
                  <a:pt x="29232" y="12047"/>
                </a:cubicBezTo>
                <a:cubicBezTo>
                  <a:pt x="29407" y="12047"/>
                  <a:pt x="29642" y="12030"/>
                  <a:pt x="29823" y="12030"/>
                </a:cubicBezTo>
                <a:cubicBezTo>
                  <a:pt x="29958" y="12030"/>
                  <a:pt x="30063" y="12039"/>
                  <a:pt x="30088" y="12073"/>
                </a:cubicBezTo>
                <a:cubicBezTo>
                  <a:pt x="30140" y="12151"/>
                  <a:pt x="29351" y="12493"/>
                  <a:pt x="29404" y="12599"/>
                </a:cubicBezTo>
                <a:cubicBezTo>
                  <a:pt x="29456" y="12704"/>
                  <a:pt x="29798" y="12677"/>
                  <a:pt x="29877" y="12704"/>
                </a:cubicBezTo>
                <a:lnTo>
                  <a:pt x="29798" y="12704"/>
                </a:lnTo>
                <a:lnTo>
                  <a:pt x="29667" y="12730"/>
                </a:lnTo>
                <a:cubicBezTo>
                  <a:pt x="29614" y="12756"/>
                  <a:pt x="29535" y="12756"/>
                  <a:pt x="29456" y="12756"/>
                </a:cubicBezTo>
                <a:cubicBezTo>
                  <a:pt x="29509" y="12862"/>
                  <a:pt x="30088" y="12783"/>
                  <a:pt x="30140" y="12862"/>
                </a:cubicBezTo>
                <a:cubicBezTo>
                  <a:pt x="30140" y="12862"/>
                  <a:pt x="29588" y="13046"/>
                  <a:pt x="29562" y="13046"/>
                </a:cubicBezTo>
                <a:cubicBezTo>
                  <a:pt x="29272" y="13282"/>
                  <a:pt x="30377" y="13151"/>
                  <a:pt x="30508" y="13282"/>
                </a:cubicBezTo>
                <a:cubicBezTo>
                  <a:pt x="29956" y="13545"/>
                  <a:pt x="29562" y="13388"/>
                  <a:pt x="29509" y="13572"/>
                </a:cubicBezTo>
                <a:cubicBezTo>
                  <a:pt x="29716" y="13522"/>
                  <a:pt x="29855" y="13506"/>
                  <a:pt x="29962" y="13506"/>
                </a:cubicBezTo>
                <a:cubicBezTo>
                  <a:pt x="30151" y="13506"/>
                  <a:pt x="30243" y="13555"/>
                  <a:pt x="30432" y="13555"/>
                </a:cubicBezTo>
                <a:cubicBezTo>
                  <a:pt x="30477" y="13555"/>
                  <a:pt x="30528" y="13552"/>
                  <a:pt x="30587" y="13545"/>
                </a:cubicBezTo>
                <a:lnTo>
                  <a:pt x="30587" y="13545"/>
                </a:lnTo>
                <a:cubicBezTo>
                  <a:pt x="29509" y="13914"/>
                  <a:pt x="30824" y="13914"/>
                  <a:pt x="29719" y="14150"/>
                </a:cubicBezTo>
                <a:cubicBezTo>
                  <a:pt x="30166" y="14308"/>
                  <a:pt x="30798" y="14624"/>
                  <a:pt x="30824" y="14860"/>
                </a:cubicBezTo>
                <a:cubicBezTo>
                  <a:pt x="31008" y="14755"/>
                  <a:pt x="31192" y="14703"/>
                  <a:pt x="31403" y="14676"/>
                </a:cubicBezTo>
                <a:cubicBezTo>
                  <a:pt x="31481" y="14939"/>
                  <a:pt x="31508" y="15044"/>
                  <a:pt x="31955" y="15071"/>
                </a:cubicBezTo>
                <a:cubicBezTo>
                  <a:pt x="31771" y="15123"/>
                  <a:pt x="31718" y="15123"/>
                  <a:pt x="31560" y="15150"/>
                </a:cubicBezTo>
                <a:cubicBezTo>
                  <a:pt x="31823" y="15518"/>
                  <a:pt x="32060" y="15833"/>
                  <a:pt x="31902" y="16149"/>
                </a:cubicBezTo>
                <a:cubicBezTo>
                  <a:pt x="32192" y="16123"/>
                  <a:pt x="32533" y="16070"/>
                  <a:pt x="32744" y="16070"/>
                </a:cubicBezTo>
                <a:cubicBezTo>
                  <a:pt x="32457" y="16206"/>
                  <a:pt x="32413" y="16246"/>
                  <a:pt x="32521" y="16246"/>
                </a:cubicBezTo>
                <a:cubicBezTo>
                  <a:pt x="32602" y="16246"/>
                  <a:pt x="32767" y="16224"/>
                  <a:pt x="32981" y="16202"/>
                </a:cubicBezTo>
                <a:lnTo>
                  <a:pt x="32981" y="16202"/>
                </a:lnTo>
                <a:cubicBezTo>
                  <a:pt x="32665" y="16386"/>
                  <a:pt x="31850" y="16544"/>
                  <a:pt x="32244" y="16544"/>
                </a:cubicBezTo>
                <a:cubicBezTo>
                  <a:pt x="32371" y="16468"/>
                  <a:pt x="32515" y="16428"/>
                  <a:pt x="32661" y="16428"/>
                </a:cubicBezTo>
                <a:cubicBezTo>
                  <a:pt x="32818" y="16428"/>
                  <a:pt x="32975" y="16474"/>
                  <a:pt x="33112" y="16570"/>
                </a:cubicBezTo>
                <a:cubicBezTo>
                  <a:pt x="32718" y="16649"/>
                  <a:pt x="32902" y="16728"/>
                  <a:pt x="32349" y="16833"/>
                </a:cubicBezTo>
                <a:cubicBezTo>
                  <a:pt x="32217" y="16870"/>
                  <a:pt x="32138" y="16882"/>
                  <a:pt x="32085" y="16882"/>
                </a:cubicBezTo>
                <a:cubicBezTo>
                  <a:pt x="31984" y="16882"/>
                  <a:pt x="31977" y="16839"/>
                  <a:pt x="31874" y="16839"/>
                </a:cubicBezTo>
                <a:cubicBezTo>
                  <a:pt x="31837" y="16839"/>
                  <a:pt x="31788" y="16844"/>
                  <a:pt x="31718" y="16859"/>
                </a:cubicBezTo>
                <a:cubicBezTo>
                  <a:pt x="31765" y="16943"/>
                  <a:pt x="31868" y="16977"/>
                  <a:pt x="32023" y="16977"/>
                </a:cubicBezTo>
                <a:cubicBezTo>
                  <a:pt x="32306" y="16977"/>
                  <a:pt x="32764" y="16863"/>
                  <a:pt x="33375" y="16728"/>
                </a:cubicBezTo>
                <a:cubicBezTo>
                  <a:pt x="33664" y="16570"/>
                  <a:pt x="33612" y="16412"/>
                  <a:pt x="33875" y="16254"/>
                </a:cubicBezTo>
                <a:lnTo>
                  <a:pt x="33875" y="16254"/>
                </a:lnTo>
                <a:cubicBezTo>
                  <a:pt x="33695" y="16287"/>
                  <a:pt x="33556" y="16301"/>
                  <a:pt x="33452" y="16301"/>
                </a:cubicBezTo>
                <a:cubicBezTo>
                  <a:pt x="32886" y="16301"/>
                  <a:pt x="33335" y="15880"/>
                  <a:pt x="33691" y="15702"/>
                </a:cubicBezTo>
                <a:cubicBezTo>
                  <a:pt x="33691" y="15713"/>
                  <a:pt x="33706" y="15717"/>
                  <a:pt x="33731" y="15717"/>
                </a:cubicBezTo>
                <a:cubicBezTo>
                  <a:pt x="33815" y="15717"/>
                  <a:pt x="34003" y="15671"/>
                  <a:pt x="34082" y="15671"/>
                </a:cubicBezTo>
                <a:cubicBezTo>
                  <a:pt x="34095" y="15671"/>
                  <a:pt x="34105" y="15673"/>
                  <a:pt x="34111" y="15676"/>
                </a:cubicBezTo>
                <a:cubicBezTo>
                  <a:pt x="33901" y="15728"/>
                  <a:pt x="33717" y="15781"/>
                  <a:pt x="33533" y="15860"/>
                </a:cubicBezTo>
                <a:cubicBezTo>
                  <a:pt x="33646" y="15853"/>
                  <a:pt x="33745" y="15849"/>
                  <a:pt x="33830" y="15849"/>
                </a:cubicBezTo>
                <a:cubicBezTo>
                  <a:pt x="34720" y="15849"/>
                  <a:pt x="34212" y="16203"/>
                  <a:pt x="34164" y="16491"/>
                </a:cubicBezTo>
                <a:cubicBezTo>
                  <a:pt x="34927" y="16228"/>
                  <a:pt x="34795" y="16412"/>
                  <a:pt x="35584" y="16228"/>
                </a:cubicBezTo>
                <a:cubicBezTo>
                  <a:pt x="35453" y="15965"/>
                  <a:pt x="35348" y="15676"/>
                  <a:pt x="35295" y="15386"/>
                </a:cubicBezTo>
                <a:cubicBezTo>
                  <a:pt x="35169" y="15470"/>
                  <a:pt x="35042" y="15496"/>
                  <a:pt x="34923" y="15496"/>
                </a:cubicBezTo>
                <a:cubicBezTo>
                  <a:pt x="34744" y="15496"/>
                  <a:pt x="34580" y="15439"/>
                  <a:pt x="34453" y="15439"/>
                </a:cubicBezTo>
                <a:cubicBezTo>
                  <a:pt x="34707" y="15312"/>
                  <a:pt x="35182" y="14964"/>
                  <a:pt x="34954" y="14964"/>
                </a:cubicBezTo>
                <a:cubicBezTo>
                  <a:pt x="34946" y="14964"/>
                  <a:pt x="34937" y="14965"/>
                  <a:pt x="34927" y="14966"/>
                </a:cubicBezTo>
                <a:cubicBezTo>
                  <a:pt x="34769" y="15071"/>
                  <a:pt x="34559" y="15123"/>
                  <a:pt x="34348" y="15150"/>
                </a:cubicBezTo>
                <a:cubicBezTo>
                  <a:pt x="35190" y="14781"/>
                  <a:pt x="34743" y="14650"/>
                  <a:pt x="34953" y="14361"/>
                </a:cubicBezTo>
                <a:lnTo>
                  <a:pt x="34953" y="14361"/>
                </a:lnTo>
                <a:cubicBezTo>
                  <a:pt x="34942" y="14468"/>
                  <a:pt x="35010" y="14492"/>
                  <a:pt x="35112" y="14492"/>
                </a:cubicBezTo>
                <a:cubicBezTo>
                  <a:pt x="35196" y="14492"/>
                  <a:pt x="35304" y="14475"/>
                  <a:pt x="35410" y="14475"/>
                </a:cubicBezTo>
                <a:cubicBezTo>
                  <a:pt x="35490" y="14475"/>
                  <a:pt x="35570" y="14485"/>
                  <a:pt x="35637" y="14518"/>
                </a:cubicBezTo>
                <a:cubicBezTo>
                  <a:pt x="35820" y="14313"/>
                  <a:pt x="36023" y="14166"/>
                  <a:pt x="35571" y="14166"/>
                </a:cubicBezTo>
                <a:cubicBezTo>
                  <a:pt x="35503" y="14166"/>
                  <a:pt x="35421" y="14170"/>
                  <a:pt x="35321" y="14177"/>
                </a:cubicBezTo>
                <a:lnTo>
                  <a:pt x="35900" y="14045"/>
                </a:lnTo>
                <a:cubicBezTo>
                  <a:pt x="35137" y="13861"/>
                  <a:pt x="36242" y="12993"/>
                  <a:pt x="35453" y="12730"/>
                </a:cubicBezTo>
                <a:cubicBezTo>
                  <a:pt x="35663" y="12677"/>
                  <a:pt x="35847" y="12625"/>
                  <a:pt x="36031" y="12520"/>
                </a:cubicBezTo>
                <a:cubicBezTo>
                  <a:pt x="35176" y="12338"/>
                  <a:pt x="36288" y="11441"/>
                  <a:pt x="35488" y="11441"/>
                </a:cubicBezTo>
                <a:cubicBezTo>
                  <a:pt x="35477" y="11441"/>
                  <a:pt x="35465" y="11441"/>
                  <a:pt x="35453" y="11441"/>
                </a:cubicBezTo>
                <a:cubicBezTo>
                  <a:pt x="35734" y="11361"/>
                  <a:pt x="35958" y="11327"/>
                  <a:pt x="36105" y="11327"/>
                </a:cubicBezTo>
                <a:cubicBezTo>
                  <a:pt x="36343" y="11327"/>
                  <a:pt x="36380" y="11416"/>
                  <a:pt x="36137" y="11547"/>
                </a:cubicBezTo>
                <a:cubicBezTo>
                  <a:pt x="37504" y="11178"/>
                  <a:pt x="36373" y="11205"/>
                  <a:pt x="36215" y="11152"/>
                </a:cubicBezTo>
                <a:cubicBezTo>
                  <a:pt x="36215" y="11152"/>
                  <a:pt x="36610" y="11047"/>
                  <a:pt x="36610" y="11047"/>
                </a:cubicBezTo>
                <a:cubicBezTo>
                  <a:pt x="36552" y="11029"/>
                  <a:pt x="36463" y="11024"/>
                  <a:pt x="36358" y="11024"/>
                </a:cubicBezTo>
                <a:cubicBezTo>
                  <a:pt x="36140" y="11024"/>
                  <a:pt x="35853" y="11049"/>
                  <a:pt x="35629" y="11049"/>
                </a:cubicBezTo>
                <a:cubicBezTo>
                  <a:pt x="35472" y="11049"/>
                  <a:pt x="35346" y="11036"/>
                  <a:pt x="35295" y="10994"/>
                </a:cubicBezTo>
                <a:cubicBezTo>
                  <a:pt x="35137" y="10863"/>
                  <a:pt x="36137" y="10495"/>
                  <a:pt x="35716" y="10337"/>
                </a:cubicBezTo>
                <a:lnTo>
                  <a:pt x="35716" y="10337"/>
                </a:lnTo>
                <a:cubicBezTo>
                  <a:pt x="35517" y="10413"/>
                  <a:pt x="35399" y="10442"/>
                  <a:pt x="35329" y="10442"/>
                </a:cubicBezTo>
                <a:cubicBezTo>
                  <a:pt x="35099" y="10442"/>
                  <a:pt x="35399" y="10123"/>
                  <a:pt x="35069" y="10123"/>
                </a:cubicBezTo>
                <a:cubicBezTo>
                  <a:pt x="35050" y="10123"/>
                  <a:pt x="35029" y="10124"/>
                  <a:pt x="35006" y="10126"/>
                </a:cubicBezTo>
                <a:cubicBezTo>
                  <a:pt x="35012" y="10225"/>
                  <a:pt x="34955" y="10266"/>
                  <a:pt x="34883" y="10266"/>
                </a:cubicBezTo>
                <a:cubicBezTo>
                  <a:pt x="34646" y="10266"/>
                  <a:pt x="34237" y="9835"/>
                  <a:pt x="35242" y="9574"/>
                </a:cubicBezTo>
                <a:lnTo>
                  <a:pt x="35242" y="9574"/>
                </a:lnTo>
                <a:cubicBezTo>
                  <a:pt x="35232" y="9639"/>
                  <a:pt x="35310" y="9655"/>
                  <a:pt x="35418" y="9655"/>
                </a:cubicBezTo>
                <a:cubicBezTo>
                  <a:pt x="35524" y="9655"/>
                  <a:pt x="35658" y="9640"/>
                  <a:pt x="35768" y="9640"/>
                </a:cubicBezTo>
                <a:cubicBezTo>
                  <a:pt x="35819" y="9640"/>
                  <a:pt x="35865" y="9643"/>
                  <a:pt x="35900" y="9653"/>
                </a:cubicBezTo>
                <a:cubicBezTo>
                  <a:pt x="35742" y="9469"/>
                  <a:pt x="36058" y="9495"/>
                  <a:pt x="36847" y="9232"/>
                </a:cubicBezTo>
                <a:cubicBezTo>
                  <a:pt x="36557" y="9127"/>
                  <a:pt x="37110" y="8969"/>
                  <a:pt x="37136" y="8838"/>
                </a:cubicBezTo>
                <a:lnTo>
                  <a:pt x="37136" y="8838"/>
                </a:lnTo>
                <a:cubicBezTo>
                  <a:pt x="36505" y="9022"/>
                  <a:pt x="36636" y="9153"/>
                  <a:pt x="36215" y="9337"/>
                </a:cubicBezTo>
                <a:cubicBezTo>
                  <a:pt x="36215" y="9258"/>
                  <a:pt x="36110" y="9258"/>
                  <a:pt x="35979" y="9258"/>
                </a:cubicBezTo>
                <a:cubicBezTo>
                  <a:pt x="36154" y="9149"/>
                  <a:pt x="36859" y="8911"/>
                  <a:pt x="36602" y="8911"/>
                </a:cubicBezTo>
                <a:cubicBezTo>
                  <a:pt x="36551" y="8911"/>
                  <a:pt x="36461" y="8921"/>
                  <a:pt x="36321" y="8943"/>
                </a:cubicBezTo>
                <a:cubicBezTo>
                  <a:pt x="36584" y="8890"/>
                  <a:pt x="36847" y="8785"/>
                  <a:pt x="37083" y="8706"/>
                </a:cubicBezTo>
                <a:cubicBezTo>
                  <a:pt x="37741" y="9180"/>
                  <a:pt x="38135" y="9311"/>
                  <a:pt x="37557" y="10074"/>
                </a:cubicBezTo>
                <a:cubicBezTo>
                  <a:pt x="38267" y="10232"/>
                  <a:pt x="37110" y="10915"/>
                  <a:pt x="38319" y="10994"/>
                </a:cubicBezTo>
                <a:cubicBezTo>
                  <a:pt x="37925" y="11099"/>
                  <a:pt x="38214" y="11152"/>
                  <a:pt x="37741" y="11257"/>
                </a:cubicBezTo>
                <a:cubicBezTo>
                  <a:pt x="38477" y="11599"/>
                  <a:pt x="36584" y="12572"/>
                  <a:pt x="38214" y="12599"/>
                </a:cubicBezTo>
                <a:cubicBezTo>
                  <a:pt x="38214" y="12467"/>
                  <a:pt x="37951" y="12388"/>
                  <a:pt x="38504" y="12230"/>
                </a:cubicBezTo>
                <a:lnTo>
                  <a:pt x="38504" y="12230"/>
                </a:lnTo>
                <a:cubicBezTo>
                  <a:pt x="38504" y="12362"/>
                  <a:pt x="39371" y="12704"/>
                  <a:pt x="37899" y="12940"/>
                </a:cubicBezTo>
                <a:cubicBezTo>
                  <a:pt x="38056" y="13019"/>
                  <a:pt x="38214" y="13046"/>
                  <a:pt x="38188" y="13203"/>
                </a:cubicBezTo>
                <a:cubicBezTo>
                  <a:pt x="39056" y="13046"/>
                  <a:pt x="38162" y="12993"/>
                  <a:pt x="38714" y="12862"/>
                </a:cubicBezTo>
                <a:lnTo>
                  <a:pt x="38714" y="12862"/>
                </a:lnTo>
                <a:cubicBezTo>
                  <a:pt x="38872" y="13019"/>
                  <a:pt x="39371" y="13282"/>
                  <a:pt x="38372" y="13677"/>
                </a:cubicBezTo>
                <a:cubicBezTo>
                  <a:pt x="38635" y="14334"/>
                  <a:pt x="39082" y="14781"/>
                  <a:pt x="38109" y="15518"/>
                </a:cubicBezTo>
                <a:cubicBezTo>
                  <a:pt x="38331" y="15467"/>
                  <a:pt x="38436" y="15446"/>
                  <a:pt x="38465" y="15446"/>
                </a:cubicBezTo>
                <a:cubicBezTo>
                  <a:pt x="38571" y="15446"/>
                  <a:pt x="37685" y="15713"/>
                  <a:pt x="37767" y="15755"/>
                </a:cubicBezTo>
                <a:cubicBezTo>
                  <a:pt x="37780" y="15756"/>
                  <a:pt x="37793" y="15756"/>
                  <a:pt x="37807" y="15756"/>
                </a:cubicBezTo>
                <a:cubicBezTo>
                  <a:pt x="38086" y="15756"/>
                  <a:pt x="38613" y="15538"/>
                  <a:pt x="38741" y="15538"/>
                </a:cubicBezTo>
                <a:cubicBezTo>
                  <a:pt x="38754" y="15538"/>
                  <a:pt x="38762" y="15540"/>
                  <a:pt x="38767" y="15544"/>
                </a:cubicBezTo>
                <a:cubicBezTo>
                  <a:pt x="38785" y="15572"/>
                  <a:pt x="38814" y="15580"/>
                  <a:pt x="38844" y="15580"/>
                </a:cubicBezTo>
                <a:cubicBezTo>
                  <a:pt x="38886" y="15580"/>
                  <a:pt x="38931" y="15565"/>
                  <a:pt x="38958" y="15565"/>
                </a:cubicBezTo>
                <a:cubicBezTo>
                  <a:pt x="38966" y="15565"/>
                  <a:pt x="38973" y="15566"/>
                  <a:pt x="38977" y="15570"/>
                </a:cubicBezTo>
                <a:cubicBezTo>
                  <a:pt x="39214" y="15676"/>
                  <a:pt x="38556" y="15833"/>
                  <a:pt x="38451" y="15939"/>
                </a:cubicBezTo>
                <a:cubicBezTo>
                  <a:pt x="38538" y="15927"/>
                  <a:pt x="38608" y="15921"/>
                  <a:pt x="38666" y="15921"/>
                </a:cubicBezTo>
                <a:cubicBezTo>
                  <a:pt x="38995" y="15921"/>
                  <a:pt x="38910" y="16094"/>
                  <a:pt x="38977" y="16228"/>
                </a:cubicBezTo>
                <a:cubicBezTo>
                  <a:pt x="37504" y="16596"/>
                  <a:pt x="38530" y="16649"/>
                  <a:pt x="38530" y="16807"/>
                </a:cubicBezTo>
                <a:cubicBezTo>
                  <a:pt x="38530" y="17464"/>
                  <a:pt x="38083" y="18437"/>
                  <a:pt x="38346" y="18884"/>
                </a:cubicBezTo>
                <a:cubicBezTo>
                  <a:pt x="38793" y="18385"/>
                  <a:pt x="38267" y="18358"/>
                  <a:pt x="39082" y="17832"/>
                </a:cubicBezTo>
                <a:cubicBezTo>
                  <a:pt x="38135" y="17596"/>
                  <a:pt x="39135" y="16754"/>
                  <a:pt x="38793" y="16307"/>
                </a:cubicBezTo>
                <a:cubicBezTo>
                  <a:pt x="39293" y="16175"/>
                  <a:pt x="39398" y="16096"/>
                  <a:pt x="39766" y="15965"/>
                </a:cubicBezTo>
                <a:cubicBezTo>
                  <a:pt x="39802" y="15962"/>
                  <a:pt x="39833" y="15961"/>
                  <a:pt x="39862" y="15961"/>
                </a:cubicBezTo>
                <a:cubicBezTo>
                  <a:pt x="40062" y="15961"/>
                  <a:pt x="40127" y="16022"/>
                  <a:pt x="40327" y="16022"/>
                </a:cubicBezTo>
                <a:cubicBezTo>
                  <a:pt x="40356" y="16022"/>
                  <a:pt x="40388" y="16020"/>
                  <a:pt x="40423" y="16018"/>
                </a:cubicBezTo>
                <a:cubicBezTo>
                  <a:pt x="40792" y="15781"/>
                  <a:pt x="39424" y="15676"/>
                  <a:pt x="40555" y="15123"/>
                </a:cubicBezTo>
                <a:lnTo>
                  <a:pt x="40555" y="15123"/>
                </a:lnTo>
                <a:cubicBezTo>
                  <a:pt x="40386" y="15164"/>
                  <a:pt x="40283" y="15180"/>
                  <a:pt x="40224" y="15180"/>
                </a:cubicBezTo>
                <a:cubicBezTo>
                  <a:pt x="40054" y="15180"/>
                  <a:pt x="40253" y="15044"/>
                  <a:pt x="40292" y="14966"/>
                </a:cubicBezTo>
                <a:lnTo>
                  <a:pt x="40292" y="14966"/>
                </a:lnTo>
                <a:cubicBezTo>
                  <a:pt x="40085" y="14997"/>
                  <a:pt x="39907" y="15011"/>
                  <a:pt x="39753" y="15011"/>
                </a:cubicBezTo>
                <a:cubicBezTo>
                  <a:pt x="38874" y="15011"/>
                  <a:pt x="38824" y="14554"/>
                  <a:pt x="39003" y="14308"/>
                </a:cubicBezTo>
                <a:cubicBezTo>
                  <a:pt x="39037" y="14301"/>
                  <a:pt x="39066" y="14297"/>
                  <a:pt x="39091" y="14297"/>
                </a:cubicBezTo>
                <a:cubicBezTo>
                  <a:pt x="39281" y="14297"/>
                  <a:pt x="39219" y="14489"/>
                  <a:pt x="39335" y="14489"/>
                </a:cubicBezTo>
                <a:cubicBezTo>
                  <a:pt x="39366" y="14489"/>
                  <a:pt x="39411" y="14475"/>
                  <a:pt x="39477" y="14440"/>
                </a:cubicBezTo>
                <a:cubicBezTo>
                  <a:pt x="39450" y="14308"/>
                  <a:pt x="39371" y="14203"/>
                  <a:pt x="40003" y="14071"/>
                </a:cubicBezTo>
                <a:lnTo>
                  <a:pt x="40003" y="14071"/>
                </a:lnTo>
                <a:cubicBezTo>
                  <a:pt x="40110" y="14093"/>
                  <a:pt x="39918" y="14256"/>
                  <a:pt x="40091" y="14256"/>
                </a:cubicBezTo>
                <a:cubicBezTo>
                  <a:pt x="40129" y="14256"/>
                  <a:pt x="40185" y="14248"/>
                  <a:pt x="40266" y="14229"/>
                </a:cubicBezTo>
                <a:cubicBezTo>
                  <a:pt x="40529" y="14045"/>
                  <a:pt x="40082" y="13887"/>
                  <a:pt x="41370" y="13651"/>
                </a:cubicBezTo>
                <a:cubicBezTo>
                  <a:pt x="41386" y="13609"/>
                  <a:pt x="41366" y="13593"/>
                  <a:pt x="41322" y="13593"/>
                </a:cubicBezTo>
                <a:cubicBezTo>
                  <a:pt x="41181" y="13593"/>
                  <a:pt x="40793" y="13764"/>
                  <a:pt x="40615" y="13764"/>
                </a:cubicBezTo>
                <a:cubicBezTo>
                  <a:pt x="40572" y="13764"/>
                  <a:pt x="40541" y="13754"/>
                  <a:pt x="40529" y="13729"/>
                </a:cubicBezTo>
                <a:cubicBezTo>
                  <a:pt x="40686" y="13677"/>
                  <a:pt x="40739" y="13624"/>
                  <a:pt x="40713" y="13598"/>
                </a:cubicBezTo>
                <a:cubicBezTo>
                  <a:pt x="41160" y="13440"/>
                  <a:pt x="41633" y="13361"/>
                  <a:pt x="42133" y="13361"/>
                </a:cubicBezTo>
                <a:cubicBezTo>
                  <a:pt x="42325" y="13244"/>
                  <a:pt x="42305" y="13204"/>
                  <a:pt x="42192" y="13204"/>
                </a:cubicBezTo>
                <a:cubicBezTo>
                  <a:pt x="42026" y="13204"/>
                  <a:pt x="41663" y="13288"/>
                  <a:pt x="41475" y="13335"/>
                </a:cubicBezTo>
                <a:cubicBezTo>
                  <a:pt x="41949" y="13072"/>
                  <a:pt x="42264" y="13230"/>
                  <a:pt x="42659" y="13046"/>
                </a:cubicBezTo>
                <a:cubicBezTo>
                  <a:pt x="42922" y="12783"/>
                  <a:pt x="42975" y="12599"/>
                  <a:pt x="42922" y="12520"/>
                </a:cubicBezTo>
                <a:lnTo>
                  <a:pt x="42922" y="12520"/>
                </a:lnTo>
                <a:cubicBezTo>
                  <a:pt x="42896" y="12572"/>
                  <a:pt x="42712" y="12625"/>
                  <a:pt x="42554" y="12704"/>
                </a:cubicBezTo>
                <a:cubicBezTo>
                  <a:pt x="42633" y="12599"/>
                  <a:pt x="41923" y="12704"/>
                  <a:pt x="42475" y="12520"/>
                </a:cubicBezTo>
                <a:lnTo>
                  <a:pt x="42475" y="12520"/>
                </a:lnTo>
                <a:cubicBezTo>
                  <a:pt x="42515" y="12540"/>
                  <a:pt x="42494" y="12590"/>
                  <a:pt x="42586" y="12590"/>
                </a:cubicBezTo>
                <a:cubicBezTo>
                  <a:pt x="42614" y="12590"/>
                  <a:pt x="42655" y="12585"/>
                  <a:pt x="42712" y="12572"/>
                </a:cubicBezTo>
                <a:cubicBezTo>
                  <a:pt x="43185" y="12230"/>
                  <a:pt x="42580" y="11994"/>
                  <a:pt x="43474" y="11652"/>
                </a:cubicBezTo>
                <a:cubicBezTo>
                  <a:pt x="43459" y="11650"/>
                  <a:pt x="43444" y="11650"/>
                  <a:pt x="43428" y="11650"/>
                </a:cubicBezTo>
                <a:cubicBezTo>
                  <a:pt x="43184" y="11650"/>
                  <a:pt x="42942" y="11817"/>
                  <a:pt x="42751" y="11817"/>
                </a:cubicBezTo>
                <a:cubicBezTo>
                  <a:pt x="42728" y="11817"/>
                  <a:pt x="42706" y="11815"/>
                  <a:pt x="42685" y="11810"/>
                </a:cubicBezTo>
                <a:cubicBezTo>
                  <a:pt x="42317" y="11678"/>
                  <a:pt x="43290" y="11441"/>
                  <a:pt x="43343" y="11284"/>
                </a:cubicBezTo>
                <a:lnTo>
                  <a:pt x="43343" y="11284"/>
                </a:lnTo>
                <a:cubicBezTo>
                  <a:pt x="43094" y="11329"/>
                  <a:pt x="42535" y="11510"/>
                  <a:pt x="42399" y="11510"/>
                </a:cubicBezTo>
                <a:cubicBezTo>
                  <a:pt x="42377" y="11510"/>
                  <a:pt x="42366" y="11505"/>
                  <a:pt x="42370" y="11494"/>
                </a:cubicBezTo>
                <a:cubicBezTo>
                  <a:pt x="42422" y="11336"/>
                  <a:pt x="41923" y="11205"/>
                  <a:pt x="42843" y="10994"/>
                </a:cubicBezTo>
                <a:cubicBezTo>
                  <a:pt x="42961" y="10994"/>
                  <a:pt x="43050" y="11127"/>
                  <a:pt x="43176" y="11127"/>
                </a:cubicBezTo>
                <a:cubicBezTo>
                  <a:pt x="43218" y="11127"/>
                  <a:pt x="43264" y="11113"/>
                  <a:pt x="43316" y="11073"/>
                </a:cubicBezTo>
                <a:cubicBezTo>
                  <a:pt x="42934" y="10988"/>
                  <a:pt x="43118" y="10800"/>
                  <a:pt x="42746" y="10800"/>
                </a:cubicBezTo>
                <a:cubicBezTo>
                  <a:pt x="42657" y="10800"/>
                  <a:pt x="42537" y="10811"/>
                  <a:pt x="42370" y="10836"/>
                </a:cubicBezTo>
                <a:cubicBezTo>
                  <a:pt x="42606" y="10626"/>
                  <a:pt x="43501" y="10600"/>
                  <a:pt x="43553" y="10416"/>
                </a:cubicBezTo>
                <a:cubicBezTo>
                  <a:pt x="43545" y="10414"/>
                  <a:pt x="43536" y="10413"/>
                  <a:pt x="43525" y="10413"/>
                </a:cubicBezTo>
                <a:cubicBezTo>
                  <a:pt x="43370" y="10413"/>
                  <a:pt x="42915" y="10556"/>
                  <a:pt x="42776" y="10556"/>
                </a:cubicBezTo>
                <a:cubicBezTo>
                  <a:pt x="42757" y="10556"/>
                  <a:pt x="42744" y="10553"/>
                  <a:pt x="42738" y="10547"/>
                </a:cubicBezTo>
                <a:cubicBezTo>
                  <a:pt x="43000" y="10446"/>
                  <a:pt x="43480" y="10051"/>
                  <a:pt x="43355" y="10051"/>
                </a:cubicBezTo>
                <a:cubicBezTo>
                  <a:pt x="43318" y="10051"/>
                  <a:pt x="43225" y="10087"/>
                  <a:pt x="43053" y="10179"/>
                </a:cubicBezTo>
                <a:cubicBezTo>
                  <a:pt x="43185" y="9969"/>
                  <a:pt x="43132" y="9942"/>
                  <a:pt x="43106" y="9706"/>
                </a:cubicBezTo>
                <a:lnTo>
                  <a:pt x="43106" y="9706"/>
                </a:lnTo>
                <a:cubicBezTo>
                  <a:pt x="42843" y="9811"/>
                  <a:pt x="42580" y="9863"/>
                  <a:pt x="42317" y="9890"/>
                </a:cubicBezTo>
                <a:cubicBezTo>
                  <a:pt x="42817" y="9074"/>
                  <a:pt x="41738" y="8759"/>
                  <a:pt x="42107" y="8049"/>
                </a:cubicBezTo>
                <a:lnTo>
                  <a:pt x="42107" y="8049"/>
                </a:lnTo>
                <a:cubicBezTo>
                  <a:pt x="41801" y="8119"/>
                  <a:pt x="41664" y="8211"/>
                  <a:pt x="41563" y="8211"/>
                </a:cubicBezTo>
                <a:cubicBezTo>
                  <a:pt x="41551" y="8211"/>
                  <a:pt x="41539" y="8209"/>
                  <a:pt x="41528" y="8206"/>
                </a:cubicBezTo>
                <a:cubicBezTo>
                  <a:pt x="41742" y="7944"/>
                  <a:pt x="41935" y="7726"/>
                  <a:pt x="41364" y="7726"/>
                </a:cubicBezTo>
                <a:cubicBezTo>
                  <a:pt x="41305" y="7726"/>
                  <a:pt x="41237" y="7728"/>
                  <a:pt x="41160" y="7733"/>
                </a:cubicBezTo>
                <a:cubicBezTo>
                  <a:pt x="41344" y="7680"/>
                  <a:pt x="41554" y="7654"/>
                  <a:pt x="41765" y="7628"/>
                </a:cubicBezTo>
                <a:cubicBezTo>
                  <a:pt x="41344" y="7575"/>
                  <a:pt x="41712" y="7260"/>
                  <a:pt x="41975" y="7023"/>
                </a:cubicBezTo>
                <a:cubicBezTo>
                  <a:pt x="42083" y="7009"/>
                  <a:pt x="42166" y="7003"/>
                  <a:pt x="42231" y="7003"/>
                </a:cubicBezTo>
                <a:cubicBezTo>
                  <a:pt x="42517" y="7003"/>
                  <a:pt x="42479" y="7110"/>
                  <a:pt x="42744" y="7110"/>
                </a:cubicBezTo>
                <a:cubicBezTo>
                  <a:pt x="42879" y="7110"/>
                  <a:pt x="43095" y="7082"/>
                  <a:pt x="43474" y="6997"/>
                </a:cubicBezTo>
                <a:cubicBezTo>
                  <a:pt x="43407" y="6929"/>
                  <a:pt x="43190" y="6916"/>
                  <a:pt x="42935" y="6916"/>
                </a:cubicBezTo>
                <a:cubicBezTo>
                  <a:pt x="42770" y="6916"/>
                  <a:pt x="42589" y="6921"/>
                  <a:pt x="42423" y="6921"/>
                </a:cubicBezTo>
                <a:cubicBezTo>
                  <a:pt x="42047" y="6921"/>
                  <a:pt x="41746" y="6893"/>
                  <a:pt x="41870" y="6707"/>
                </a:cubicBezTo>
                <a:lnTo>
                  <a:pt x="41870" y="6707"/>
                </a:lnTo>
                <a:cubicBezTo>
                  <a:pt x="41463" y="6753"/>
                  <a:pt x="41231" y="6934"/>
                  <a:pt x="41124" y="6934"/>
                </a:cubicBezTo>
                <a:cubicBezTo>
                  <a:pt x="41106" y="6934"/>
                  <a:pt x="41092" y="6929"/>
                  <a:pt x="41081" y="6918"/>
                </a:cubicBezTo>
                <a:cubicBezTo>
                  <a:pt x="41291" y="6734"/>
                  <a:pt x="41160" y="6734"/>
                  <a:pt x="40792" y="6734"/>
                </a:cubicBezTo>
                <a:cubicBezTo>
                  <a:pt x="41134" y="6681"/>
                  <a:pt x="41449" y="6523"/>
                  <a:pt x="41712" y="6287"/>
                </a:cubicBezTo>
                <a:cubicBezTo>
                  <a:pt x="40904" y="6185"/>
                  <a:pt x="42011" y="5600"/>
                  <a:pt x="40960" y="5600"/>
                </a:cubicBezTo>
                <a:cubicBezTo>
                  <a:pt x="40917" y="5600"/>
                  <a:pt x="40869" y="5601"/>
                  <a:pt x="40818" y="5603"/>
                </a:cubicBezTo>
                <a:cubicBezTo>
                  <a:pt x="41160" y="4866"/>
                  <a:pt x="40660" y="4025"/>
                  <a:pt x="39740" y="3762"/>
                </a:cubicBezTo>
                <a:cubicBezTo>
                  <a:pt x="40213" y="3604"/>
                  <a:pt x="39871" y="3499"/>
                  <a:pt x="40660" y="3315"/>
                </a:cubicBezTo>
                <a:cubicBezTo>
                  <a:pt x="39935" y="3290"/>
                  <a:pt x="40854" y="2911"/>
                  <a:pt x="40272" y="2911"/>
                </a:cubicBezTo>
                <a:cubicBezTo>
                  <a:pt x="40221" y="2911"/>
                  <a:pt x="40158" y="2914"/>
                  <a:pt x="40082" y="2920"/>
                </a:cubicBezTo>
                <a:cubicBezTo>
                  <a:pt x="40082" y="2973"/>
                  <a:pt x="40055" y="3025"/>
                  <a:pt x="39713" y="3104"/>
                </a:cubicBezTo>
                <a:cubicBezTo>
                  <a:pt x="39529" y="3078"/>
                  <a:pt x="39556" y="3052"/>
                  <a:pt x="39424" y="2920"/>
                </a:cubicBezTo>
                <a:cubicBezTo>
                  <a:pt x="39740" y="2815"/>
                  <a:pt x="40108" y="2736"/>
                  <a:pt x="40003" y="2683"/>
                </a:cubicBezTo>
                <a:lnTo>
                  <a:pt x="40003" y="2683"/>
                </a:lnTo>
                <a:cubicBezTo>
                  <a:pt x="39820" y="2713"/>
                  <a:pt x="39684" y="2726"/>
                  <a:pt x="39588" y="2726"/>
                </a:cubicBezTo>
                <a:cubicBezTo>
                  <a:pt x="38991" y="2726"/>
                  <a:pt x="39867" y="2230"/>
                  <a:pt x="40003" y="2026"/>
                </a:cubicBezTo>
                <a:lnTo>
                  <a:pt x="40003" y="2026"/>
                </a:lnTo>
                <a:cubicBezTo>
                  <a:pt x="39792" y="2052"/>
                  <a:pt x="39608" y="2131"/>
                  <a:pt x="39424" y="2263"/>
                </a:cubicBezTo>
                <a:cubicBezTo>
                  <a:pt x="39266" y="2131"/>
                  <a:pt x="39056" y="1894"/>
                  <a:pt x="40055" y="1605"/>
                </a:cubicBezTo>
                <a:lnTo>
                  <a:pt x="40055" y="1605"/>
                </a:lnTo>
                <a:cubicBezTo>
                  <a:pt x="40258" y="1628"/>
                  <a:pt x="39532" y="1863"/>
                  <a:pt x="39737" y="1863"/>
                </a:cubicBezTo>
                <a:cubicBezTo>
                  <a:pt x="39771" y="1863"/>
                  <a:pt x="39830" y="1857"/>
                  <a:pt x="39924" y="1842"/>
                </a:cubicBezTo>
                <a:cubicBezTo>
                  <a:pt x="39950" y="1763"/>
                  <a:pt x="40345" y="1684"/>
                  <a:pt x="40476" y="1605"/>
                </a:cubicBezTo>
                <a:cubicBezTo>
                  <a:pt x="39214" y="1500"/>
                  <a:pt x="39371" y="842"/>
                  <a:pt x="39450" y="527"/>
                </a:cubicBezTo>
                <a:cubicBezTo>
                  <a:pt x="39458" y="496"/>
                  <a:pt x="39404" y="485"/>
                  <a:pt x="39324" y="485"/>
                </a:cubicBezTo>
                <a:cubicBezTo>
                  <a:pt x="39159" y="485"/>
                  <a:pt x="38881" y="530"/>
                  <a:pt x="38810" y="530"/>
                </a:cubicBezTo>
                <a:cubicBezTo>
                  <a:pt x="38799" y="530"/>
                  <a:pt x="38793" y="529"/>
                  <a:pt x="38793" y="527"/>
                </a:cubicBezTo>
                <a:cubicBezTo>
                  <a:pt x="38793" y="422"/>
                  <a:pt x="39240" y="211"/>
                  <a:pt x="39319" y="80"/>
                </a:cubicBezTo>
                <a:lnTo>
                  <a:pt x="39319" y="80"/>
                </a:lnTo>
                <a:cubicBezTo>
                  <a:pt x="39030" y="83"/>
                  <a:pt x="38740" y="84"/>
                  <a:pt x="38450" y="84"/>
                </a:cubicBezTo>
                <a:cubicBezTo>
                  <a:pt x="36131" y="84"/>
                  <a:pt x="33799" y="1"/>
                  <a:pt x="31508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36" name="Google Shape;336;p14"/>
          <p:cNvSpPr/>
          <p:nvPr/>
        </p:nvSpPr>
        <p:spPr>
          <a:xfrm>
            <a:off x="10695969" y="5135349"/>
            <a:ext cx="1517220" cy="1747976"/>
          </a:xfrm>
          <a:custGeom>
            <a:avLst/>
            <a:gdLst/>
            <a:ahLst/>
            <a:cxnLst/>
            <a:rect l="l" t="t" r="r" b="b"/>
            <a:pathLst>
              <a:path w="28384" h="32703" extrusionOk="0">
                <a:moveTo>
                  <a:pt x="27253" y="1826"/>
                </a:moveTo>
                <a:cubicBezTo>
                  <a:pt x="27463" y="1826"/>
                  <a:pt x="27384" y="2063"/>
                  <a:pt x="27148" y="2142"/>
                </a:cubicBezTo>
                <a:cubicBezTo>
                  <a:pt x="27106" y="2158"/>
                  <a:pt x="27075" y="2167"/>
                  <a:pt x="27054" y="2167"/>
                </a:cubicBezTo>
                <a:cubicBezTo>
                  <a:pt x="27010" y="2167"/>
                  <a:pt x="27015" y="2126"/>
                  <a:pt x="27069" y="2037"/>
                </a:cubicBezTo>
                <a:lnTo>
                  <a:pt x="27016" y="2010"/>
                </a:lnTo>
                <a:cubicBezTo>
                  <a:pt x="27069" y="1931"/>
                  <a:pt x="27148" y="1852"/>
                  <a:pt x="27253" y="1826"/>
                </a:cubicBezTo>
                <a:close/>
                <a:moveTo>
                  <a:pt x="27792" y="2129"/>
                </a:moveTo>
                <a:cubicBezTo>
                  <a:pt x="27832" y="2129"/>
                  <a:pt x="27871" y="2142"/>
                  <a:pt x="27910" y="2168"/>
                </a:cubicBezTo>
                <a:cubicBezTo>
                  <a:pt x="27963" y="2221"/>
                  <a:pt x="27937" y="2300"/>
                  <a:pt x="27832" y="2326"/>
                </a:cubicBezTo>
                <a:lnTo>
                  <a:pt x="27621" y="2326"/>
                </a:lnTo>
                <a:cubicBezTo>
                  <a:pt x="27595" y="2300"/>
                  <a:pt x="27621" y="2221"/>
                  <a:pt x="27674" y="2168"/>
                </a:cubicBezTo>
                <a:cubicBezTo>
                  <a:pt x="27713" y="2142"/>
                  <a:pt x="27753" y="2129"/>
                  <a:pt x="27792" y="2129"/>
                </a:cubicBezTo>
                <a:close/>
                <a:moveTo>
                  <a:pt x="25489" y="3294"/>
                </a:moveTo>
                <a:cubicBezTo>
                  <a:pt x="25538" y="3294"/>
                  <a:pt x="25597" y="3341"/>
                  <a:pt x="25675" y="3430"/>
                </a:cubicBezTo>
                <a:cubicBezTo>
                  <a:pt x="25806" y="3536"/>
                  <a:pt x="25780" y="3720"/>
                  <a:pt x="25649" y="3799"/>
                </a:cubicBezTo>
                <a:cubicBezTo>
                  <a:pt x="25599" y="3857"/>
                  <a:pt x="25546" y="3884"/>
                  <a:pt x="25500" y="3884"/>
                </a:cubicBezTo>
                <a:cubicBezTo>
                  <a:pt x="25401" y="3884"/>
                  <a:pt x="25332" y="3760"/>
                  <a:pt x="25386" y="3562"/>
                </a:cubicBezTo>
                <a:lnTo>
                  <a:pt x="25333" y="3562"/>
                </a:lnTo>
                <a:cubicBezTo>
                  <a:pt x="25378" y="3380"/>
                  <a:pt x="25424" y="3294"/>
                  <a:pt x="25489" y="3294"/>
                </a:cubicBezTo>
                <a:close/>
                <a:moveTo>
                  <a:pt x="26225" y="3886"/>
                </a:moveTo>
                <a:cubicBezTo>
                  <a:pt x="26272" y="3886"/>
                  <a:pt x="26319" y="3901"/>
                  <a:pt x="26359" y="3930"/>
                </a:cubicBezTo>
                <a:cubicBezTo>
                  <a:pt x="26569" y="4035"/>
                  <a:pt x="26543" y="4062"/>
                  <a:pt x="26254" y="4141"/>
                </a:cubicBezTo>
                <a:cubicBezTo>
                  <a:pt x="26123" y="4195"/>
                  <a:pt x="26046" y="4227"/>
                  <a:pt x="26011" y="4227"/>
                </a:cubicBezTo>
                <a:cubicBezTo>
                  <a:pt x="25960" y="4227"/>
                  <a:pt x="25992" y="4163"/>
                  <a:pt x="26069" y="4009"/>
                </a:cubicBezTo>
                <a:lnTo>
                  <a:pt x="26017" y="4009"/>
                </a:lnTo>
                <a:cubicBezTo>
                  <a:pt x="26066" y="3927"/>
                  <a:pt x="26146" y="3886"/>
                  <a:pt x="26225" y="3886"/>
                </a:cubicBezTo>
                <a:close/>
                <a:moveTo>
                  <a:pt x="26422" y="4534"/>
                </a:moveTo>
                <a:cubicBezTo>
                  <a:pt x="26446" y="4534"/>
                  <a:pt x="26472" y="4543"/>
                  <a:pt x="26490" y="4561"/>
                </a:cubicBezTo>
                <a:cubicBezTo>
                  <a:pt x="26569" y="4588"/>
                  <a:pt x="26595" y="4719"/>
                  <a:pt x="26517" y="4772"/>
                </a:cubicBezTo>
                <a:lnTo>
                  <a:pt x="26490" y="4772"/>
                </a:lnTo>
                <a:cubicBezTo>
                  <a:pt x="26432" y="4810"/>
                  <a:pt x="26389" y="4835"/>
                  <a:pt x="26359" y="4835"/>
                </a:cubicBezTo>
                <a:cubicBezTo>
                  <a:pt x="26348" y="4835"/>
                  <a:pt x="26339" y="4831"/>
                  <a:pt x="26332" y="4824"/>
                </a:cubicBezTo>
                <a:cubicBezTo>
                  <a:pt x="26306" y="4798"/>
                  <a:pt x="26306" y="4719"/>
                  <a:pt x="26332" y="4614"/>
                </a:cubicBezTo>
                <a:cubicBezTo>
                  <a:pt x="26332" y="4563"/>
                  <a:pt x="26376" y="4534"/>
                  <a:pt x="26422" y="4534"/>
                </a:cubicBezTo>
                <a:close/>
                <a:moveTo>
                  <a:pt x="23897" y="4605"/>
                </a:moveTo>
                <a:cubicBezTo>
                  <a:pt x="24022" y="4605"/>
                  <a:pt x="24015" y="4643"/>
                  <a:pt x="23913" y="4745"/>
                </a:cubicBezTo>
                <a:cubicBezTo>
                  <a:pt x="23808" y="4824"/>
                  <a:pt x="23702" y="4877"/>
                  <a:pt x="23597" y="4903"/>
                </a:cubicBezTo>
                <a:cubicBezTo>
                  <a:pt x="23492" y="4903"/>
                  <a:pt x="23334" y="4772"/>
                  <a:pt x="23413" y="4693"/>
                </a:cubicBezTo>
                <a:lnTo>
                  <a:pt x="23361" y="4693"/>
                </a:lnTo>
                <a:cubicBezTo>
                  <a:pt x="23492" y="4640"/>
                  <a:pt x="23624" y="4614"/>
                  <a:pt x="23755" y="4614"/>
                </a:cubicBezTo>
                <a:cubicBezTo>
                  <a:pt x="23814" y="4608"/>
                  <a:pt x="23861" y="4605"/>
                  <a:pt x="23897" y="4605"/>
                </a:cubicBezTo>
                <a:close/>
                <a:moveTo>
                  <a:pt x="26664" y="4813"/>
                </a:moveTo>
                <a:cubicBezTo>
                  <a:pt x="26712" y="4813"/>
                  <a:pt x="26792" y="4832"/>
                  <a:pt x="26885" y="4851"/>
                </a:cubicBezTo>
                <a:cubicBezTo>
                  <a:pt x="27016" y="4903"/>
                  <a:pt x="27043" y="4982"/>
                  <a:pt x="26990" y="5035"/>
                </a:cubicBezTo>
                <a:cubicBezTo>
                  <a:pt x="26957" y="5068"/>
                  <a:pt x="26915" y="5082"/>
                  <a:pt x="26873" y="5082"/>
                </a:cubicBezTo>
                <a:cubicBezTo>
                  <a:pt x="26815" y="5082"/>
                  <a:pt x="26757" y="5054"/>
                  <a:pt x="26727" y="5008"/>
                </a:cubicBezTo>
                <a:cubicBezTo>
                  <a:pt x="26674" y="4930"/>
                  <a:pt x="26648" y="4851"/>
                  <a:pt x="26674" y="4824"/>
                </a:cubicBezTo>
                <a:lnTo>
                  <a:pt x="26622" y="4824"/>
                </a:lnTo>
                <a:cubicBezTo>
                  <a:pt x="26629" y="4817"/>
                  <a:pt x="26644" y="4813"/>
                  <a:pt x="26664" y="4813"/>
                </a:cubicBezTo>
                <a:close/>
                <a:moveTo>
                  <a:pt x="23411" y="5136"/>
                </a:moveTo>
                <a:cubicBezTo>
                  <a:pt x="23445" y="5136"/>
                  <a:pt x="23482" y="5156"/>
                  <a:pt x="23518" y="5193"/>
                </a:cubicBezTo>
                <a:cubicBezTo>
                  <a:pt x="23597" y="5245"/>
                  <a:pt x="23624" y="5377"/>
                  <a:pt x="23571" y="5456"/>
                </a:cubicBezTo>
                <a:cubicBezTo>
                  <a:pt x="23545" y="5482"/>
                  <a:pt x="23505" y="5495"/>
                  <a:pt x="23466" y="5495"/>
                </a:cubicBezTo>
                <a:cubicBezTo>
                  <a:pt x="23426" y="5495"/>
                  <a:pt x="23387" y="5482"/>
                  <a:pt x="23361" y="5456"/>
                </a:cubicBezTo>
                <a:cubicBezTo>
                  <a:pt x="23308" y="5377"/>
                  <a:pt x="23308" y="5298"/>
                  <a:pt x="23361" y="5219"/>
                </a:cubicBezTo>
                <a:lnTo>
                  <a:pt x="23308" y="5219"/>
                </a:lnTo>
                <a:cubicBezTo>
                  <a:pt x="23336" y="5162"/>
                  <a:pt x="23372" y="5136"/>
                  <a:pt x="23411" y="5136"/>
                </a:cubicBezTo>
                <a:close/>
                <a:moveTo>
                  <a:pt x="21383" y="6493"/>
                </a:moveTo>
                <a:cubicBezTo>
                  <a:pt x="21428" y="6493"/>
                  <a:pt x="21487" y="6527"/>
                  <a:pt x="21546" y="6586"/>
                </a:cubicBezTo>
                <a:cubicBezTo>
                  <a:pt x="21677" y="6692"/>
                  <a:pt x="21677" y="6823"/>
                  <a:pt x="21598" y="6849"/>
                </a:cubicBezTo>
                <a:cubicBezTo>
                  <a:pt x="21577" y="6856"/>
                  <a:pt x="21554" y="6860"/>
                  <a:pt x="21530" y="6860"/>
                </a:cubicBezTo>
                <a:cubicBezTo>
                  <a:pt x="21465" y="6860"/>
                  <a:pt x="21393" y="6835"/>
                  <a:pt x="21335" y="6797"/>
                </a:cubicBezTo>
                <a:cubicBezTo>
                  <a:pt x="21283" y="6718"/>
                  <a:pt x="21283" y="6639"/>
                  <a:pt x="21335" y="6560"/>
                </a:cubicBezTo>
                <a:lnTo>
                  <a:pt x="21309" y="6560"/>
                </a:lnTo>
                <a:cubicBezTo>
                  <a:pt x="21321" y="6514"/>
                  <a:pt x="21347" y="6493"/>
                  <a:pt x="21383" y="6493"/>
                </a:cubicBezTo>
                <a:close/>
                <a:moveTo>
                  <a:pt x="20983" y="6619"/>
                </a:moveTo>
                <a:cubicBezTo>
                  <a:pt x="21042" y="6619"/>
                  <a:pt x="21093" y="6654"/>
                  <a:pt x="21125" y="6718"/>
                </a:cubicBezTo>
                <a:cubicBezTo>
                  <a:pt x="21151" y="6823"/>
                  <a:pt x="21151" y="6928"/>
                  <a:pt x="21099" y="7034"/>
                </a:cubicBezTo>
                <a:cubicBezTo>
                  <a:pt x="21089" y="7052"/>
                  <a:pt x="21070" y="7061"/>
                  <a:pt x="21046" y="7061"/>
                </a:cubicBezTo>
                <a:cubicBezTo>
                  <a:pt x="21001" y="7061"/>
                  <a:pt x="20939" y="7032"/>
                  <a:pt x="20888" y="6981"/>
                </a:cubicBezTo>
                <a:lnTo>
                  <a:pt x="20836" y="6981"/>
                </a:lnTo>
                <a:cubicBezTo>
                  <a:pt x="20757" y="6902"/>
                  <a:pt x="20757" y="6744"/>
                  <a:pt x="20862" y="6665"/>
                </a:cubicBezTo>
                <a:cubicBezTo>
                  <a:pt x="20904" y="6634"/>
                  <a:pt x="20945" y="6619"/>
                  <a:pt x="20983" y="6619"/>
                </a:cubicBezTo>
                <a:close/>
                <a:moveTo>
                  <a:pt x="26380" y="7241"/>
                </a:moveTo>
                <a:cubicBezTo>
                  <a:pt x="26417" y="7241"/>
                  <a:pt x="26467" y="7292"/>
                  <a:pt x="26517" y="7375"/>
                </a:cubicBezTo>
                <a:cubicBezTo>
                  <a:pt x="26652" y="7579"/>
                  <a:pt x="26679" y="7695"/>
                  <a:pt x="26623" y="7695"/>
                </a:cubicBezTo>
                <a:cubicBezTo>
                  <a:pt x="26593" y="7695"/>
                  <a:pt x="26538" y="7660"/>
                  <a:pt x="26464" y="7586"/>
                </a:cubicBezTo>
                <a:lnTo>
                  <a:pt x="26411" y="7586"/>
                </a:lnTo>
                <a:cubicBezTo>
                  <a:pt x="26359" y="7507"/>
                  <a:pt x="26306" y="7402"/>
                  <a:pt x="26332" y="7297"/>
                </a:cubicBezTo>
                <a:cubicBezTo>
                  <a:pt x="26342" y="7258"/>
                  <a:pt x="26359" y="7241"/>
                  <a:pt x="26380" y="7241"/>
                </a:cubicBezTo>
                <a:close/>
                <a:moveTo>
                  <a:pt x="21540" y="7089"/>
                </a:moveTo>
                <a:cubicBezTo>
                  <a:pt x="21624" y="7089"/>
                  <a:pt x="21651" y="7145"/>
                  <a:pt x="21651" y="7297"/>
                </a:cubicBezTo>
                <a:cubicBezTo>
                  <a:pt x="21651" y="7428"/>
                  <a:pt x="21730" y="7560"/>
                  <a:pt x="21809" y="7560"/>
                </a:cubicBezTo>
                <a:cubicBezTo>
                  <a:pt x="21888" y="7560"/>
                  <a:pt x="21888" y="7612"/>
                  <a:pt x="21809" y="7665"/>
                </a:cubicBezTo>
                <a:cubicBezTo>
                  <a:pt x="21730" y="7744"/>
                  <a:pt x="21783" y="7928"/>
                  <a:pt x="21914" y="8112"/>
                </a:cubicBezTo>
                <a:cubicBezTo>
                  <a:pt x="21950" y="8165"/>
                  <a:pt x="21961" y="8192"/>
                  <a:pt x="21948" y="8192"/>
                </a:cubicBezTo>
                <a:cubicBezTo>
                  <a:pt x="21923" y="8192"/>
                  <a:pt x="21807" y="8092"/>
                  <a:pt x="21598" y="7901"/>
                </a:cubicBezTo>
                <a:cubicBezTo>
                  <a:pt x="21414" y="7717"/>
                  <a:pt x="21230" y="7507"/>
                  <a:pt x="21125" y="7270"/>
                </a:cubicBezTo>
                <a:cubicBezTo>
                  <a:pt x="21204" y="7218"/>
                  <a:pt x="21309" y="7139"/>
                  <a:pt x="21441" y="7112"/>
                </a:cubicBezTo>
                <a:lnTo>
                  <a:pt x="21414" y="7112"/>
                </a:lnTo>
                <a:cubicBezTo>
                  <a:pt x="21466" y="7098"/>
                  <a:pt x="21507" y="7089"/>
                  <a:pt x="21540" y="7089"/>
                </a:cubicBezTo>
                <a:close/>
                <a:moveTo>
                  <a:pt x="20270" y="7993"/>
                </a:moveTo>
                <a:cubicBezTo>
                  <a:pt x="20329" y="7993"/>
                  <a:pt x="20389" y="8007"/>
                  <a:pt x="20441" y="8033"/>
                </a:cubicBezTo>
                <a:cubicBezTo>
                  <a:pt x="20757" y="8164"/>
                  <a:pt x="20783" y="8217"/>
                  <a:pt x="20468" y="8243"/>
                </a:cubicBezTo>
                <a:cubicBezTo>
                  <a:pt x="20419" y="8251"/>
                  <a:pt x="20372" y="8255"/>
                  <a:pt x="20329" y="8255"/>
                </a:cubicBezTo>
                <a:cubicBezTo>
                  <a:pt x="20096" y="8255"/>
                  <a:pt x="19966" y="8144"/>
                  <a:pt x="20099" y="8033"/>
                </a:cubicBezTo>
                <a:cubicBezTo>
                  <a:pt x="20152" y="8007"/>
                  <a:pt x="20211" y="7993"/>
                  <a:pt x="20270" y="7993"/>
                </a:cubicBezTo>
                <a:close/>
                <a:moveTo>
                  <a:pt x="23071" y="8375"/>
                </a:moveTo>
                <a:cubicBezTo>
                  <a:pt x="23150" y="8375"/>
                  <a:pt x="23150" y="8480"/>
                  <a:pt x="23071" y="8585"/>
                </a:cubicBezTo>
                <a:cubicBezTo>
                  <a:pt x="22995" y="8642"/>
                  <a:pt x="22906" y="8685"/>
                  <a:pt x="22842" y="8685"/>
                </a:cubicBezTo>
                <a:cubicBezTo>
                  <a:pt x="22817" y="8685"/>
                  <a:pt x="22797" y="8679"/>
                  <a:pt x="22782" y="8664"/>
                </a:cubicBezTo>
                <a:cubicBezTo>
                  <a:pt x="22729" y="8585"/>
                  <a:pt x="22756" y="8506"/>
                  <a:pt x="22835" y="8454"/>
                </a:cubicBezTo>
                <a:lnTo>
                  <a:pt x="22782" y="8454"/>
                </a:lnTo>
                <a:cubicBezTo>
                  <a:pt x="22861" y="8401"/>
                  <a:pt x="22966" y="8375"/>
                  <a:pt x="23071" y="8375"/>
                </a:cubicBezTo>
                <a:close/>
                <a:moveTo>
                  <a:pt x="19839" y="8347"/>
                </a:moveTo>
                <a:cubicBezTo>
                  <a:pt x="19889" y="8347"/>
                  <a:pt x="19940" y="8365"/>
                  <a:pt x="19994" y="8401"/>
                </a:cubicBezTo>
                <a:cubicBezTo>
                  <a:pt x="20152" y="8480"/>
                  <a:pt x="20152" y="8533"/>
                  <a:pt x="20020" y="8585"/>
                </a:cubicBezTo>
                <a:cubicBezTo>
                  <a:pt x="19889" y="8664"/>
                  <a:pt x="19784" y="8796"/>
                  <a:pt x="19784" y="8953"/>
                </a:cubicBezTo>
                <a:cubicBezTo>
                  <a:pt x="19749" y="9074"/>
                  <a:pt x="19726" y="9139"/>
                  <a:pt x="19707" y="9139"/>
                </a:cubicBezTo>
                <a:cubicBezTo>
                  <a:pt x="19697" y="9139"/>
                  <a:pt x="19688" y="9121"/>
                  <a:pt x="19679" y="9085"/>
                </a:cubicBezTo>
                <a:cubicBezTo>
                  <a:pt x="19652" y="8980"/>
                  <a:pt x="19547" y="8901"/>
                  <a:pt x="19416" y="8875"/>
                </a:cubicBezTo>
                <a:cubicBezTo>
                  <a:pt x="19100" y="8822"/>
                  <a:pt x="19100" y="8822"/>
                  <a:pt x="19179" y="8585"/>
                </a:cubicBezTo>
                <a:lnTo>
                  <a:pt x="19179" y="8585"/>
                </a:lnTo>
                <a:lnTo>
                  <a:pt x="19179" y="8612"/>
                </a:lnTo>
                <a:cubicBezTo>
                  <a:pt x="19192" y="8546"/>
                  <a:pt x="19212" y="8513"/>
                  <a:pt x="19228" y="8513"/>
                </a:cubicBezTo>
                <a:cubicBezTo>
                  <a:pt x="19245" y="8513"/>
                  <a:pt x="19258" y="8546"/>
                  <a:pt x="19258" y="8612"/>
                </a:cubicBezTo>
                <a:cubicBezTo>
                  <a:pt x="19268" y="8654"/>
                  <a:pt x="19287" y="8675"/>
                  <a:pt x="19318" y="8675"/>
                </a:cubicBezTo>
                <a:cubicBezTo>
                  <a:pt x="19364" y="8675"/>
                  <a:pt x="19437" y="8627"/>
                  <a:pt x="19547" y="8533"/>
                </a:cubicBezTo>
                <a:cubicBezTo>
                  <a:pt x="19651" y="8412"/>
                  <a:pt x="19743" y="8347"/>
                  <a:pt x="19839" y="8347"/>
                </a:cubicBezTo>
                <a:close/>
                <a:moveTo>
                  <a:pt x="28011" y="8917"/>
                </a:moveTo>
                <a:cubicBezTo>
                  <a:pt x="28024" y="8917"/>
                  <a:pt x="28035" y="8920"/>
                  <a:pt x="28042" y="8927"/>
                </a:cubicBezTo>
                <a:cubicBezTo>
                  <a:pt x="28068" y="8953"/>
                  <a:pt x="28068" y="9032"/>
                  <a:pt x="28042" y="9138"/>
                </a:cubicBezTo>
                <a:cubicBezTo>
                  <a:pt x="28026" y="9201"/>
                  <a:pt x="27991" y="9236"/>
                  <a:pt x="27954" y="9236"/>
                </a:cubicBezTo>
                <a:cubicBezTo>
                  <a:pt x="27930" y="9236"/>
                  <a:pt x="27905" y="9221"/>
                  <a:pt x="27884" y="9190"/>
                </a:cubicBezTo>
                <a:cubicBezTo>
                  <a:pt x="27832" y="9138"/>
                  <a:pt x="27832" y="9059"/>
                  <a:pt x="27884" y="8980"/>
                </a:cubicBezTo>
                <a:cubicBezTo>
                  <a:pt x="27923" y="8941"/>
                  <a:pt x="27975" y="8917"/>
                  <a:pt x="28011" y="8917"/>
                </a:cubicBezTo>
                <a:close/>
                <a:moveTo>
                  <a:pt x="26113" y="8455"/>
                </a:moveTo>
                <a:cubicBezTo>
                  <a:pt x="26226" y="8455"/>
                  <a:pt x="26206" y="8501"/>
                  <a:pt x="26096" y="8612"/>
                </a:cubicBezTo>
                <a:lnTo>
                  <a:pt x="26043" y="8612"/>
                </a:lnTo>
                <a:cubicBezTo>
                  <a:pt x="25912" y="8743"/>
                  <a:pt x="25938" y="8875"/>
                  <a:pt x="26122" y="9059"/>
                </a:cubicBezTo>
                <a:cubicBezTo>
                  <a:pt x="26282" y="9219"/>
                  <a:pt x="26334" y="9283"/>
                  <a:pt x="26261" y="9283"/>
                </a:cubicBezTo>
                <a:cubicBezTo>
                  <a:pt x="26226" y="9283"/>
                  <a:pt x="26163" y="9268"/>
                  <a:pt x="26069" y="9243"/>
                </a:cubicBezTo>
                <a:cubicBezTo>
                  <a:pt x="25701" y="9111"/>
                  <a:pt x="25307" y="8743"/>
                  <a:pt x="25412" y="8638"/>
                </a:cubicBezTo>
                <a:cubicBezTo>
                  <a:pt x="25570" y="8559"/>
                  <a:pt x="25728" y="8506"/>
                  <a:pt x="25885" y="8480"/>
                </a:cubicBezTo>
                <a:cubicBezTo>
                  <a:pt x="25989" y="8464"/>
                  <a:pt x="26063" y="8455"/>
                  <a:pt x="26113" y="8455"/>
                </a:cubicBezTo>
                <a:close/>
                <a:moveTo>
                  <a:pt x="20742" y="8492"/>
                </a:moveTo>
                <a:cubicBezTo>
                  <a:pt x="20755" y="8492"/>
                  <a:pt x="20769" y="8505"/>
                  <a:pt x="20783" y="8533"/>
                </a:cubicBezTo>
                <a:lnTo>
                  <a:pt x="20731" y="8533"/>
                </a:lnTo>
                <a:cubicBezTo>
                  <a:pt x="20774" y="8619"/>
                  <a:pt x="20825" y="8659"/>
                  <a:pt x="20898" y="8659"/>
                </a:cubicBezTo>
                <a:cubicBezTo>
                  <a:pt x="20957" y="8659"/>
                  <a:pt x="21030" y="8632"/>
                  <a:pt x="21125" y="8585"/>
                </a:cubicBezTo>
                <a:cubicBezTo>
                  <a:pt x="21198" y="8539"/>
                  <a:pt x="21278" y="8519"/>
                  <a:pt x="21353" y="8519"/>
                </a:cubicBezTo>
                <a:cubicBezTo>
                  <a:pt x="21573" y="8519"/>
                  <a:pt x="21749" y="8691"/>
                  <a:pt x="21572" y="8848"/>
                </a:cubicBezTo>
                <a:cubicBezTo>
                  <a:pt x="21363" y="9058"/>
                  <a:pt x="20906" y="9309"/>
                  <a:pt x="20767" y="9309"/>
                </a:cubicBezTo>
                <a:cubicBezTo>
                  <a:pt x="20749" y="9309"/>
                  <a:pt x="20737" y="9304"/>
                  <a:pt x="20731" y="9295"/>
                </a:cubicBezTo>
                <a:cubicBezTo>
                  <a:pt x="20678" y="9138"/>
                  <a:pt x="20652" y="8953"/>
                  <a:pt x="20652" y="8769"/>
                </a:cubicBezTo>
                <a:cubicBezTo>
                  <a:pt x="20671" y="8595"/>
                  <a:pt x="20705" y="8492"/>
                  <a:pt x="20742" y="8492"/>
                </a:cubicBezTo>
                <a:close/>
                <a:moveTo>
                  <a:pt x="23895" y="8994"/>
                </a:moveTo>
                <a:cubicBezTo>
                  <a:pt x="23930" y="8994"/>
                  <a:pt x="23961" y="9035"/>
                  <a:pt x="23992" y="9111"/>
                </a:cubicBezTo>
                <a:cubicBezTo>
                  <a:pt x="24071" y="9190"/>
                  <a:pt x="24071" y="9322"/>
                  <a:pt x="24018" y="9427"/>
                </a:cubicBezTo>
                <a:lnTo>
                  <a:pt x="23965" y="9427"/>
                </a:lnTo>
                <a:cubicBezTo>
                  <a:pt x="23938" y="9450"/>
                  <a:pt x="23912" y="9460"/>
                  <a:pt x="23889" y="9460"/>
                </a:cubicBezTo>
                <a:cubicBezTo>
                  <a:pt x="23777" y="9460"/>
                  <a:pt x="23721" y="9232"/>
                  <a:pt x="23808" y="9059"/>
                </a:cubicBezTo>
                <a:cubicBezTo>
                  <a:pt x="23841" y="9015"/>
                  <a:pt x="23869" y="8994"/>
                  <a:pt x="23895" y="8994"/>
                </a:cubicBezTo>
                <a:close/>
                <a:moveTo>
                  <a:pt x="24413" y="9447"/>
                </a:moveTo>
                <a:cubicBezTo>
                  <a:pt x="24452" y="9447"/>
                  <a:pt x="24491" y="9466"/>
                  <a:pt x="24518" y="9506"/>
                </a:cubicBezTo>
                <a:cubicBezTo>
                  <a:pt x="24570" y="9558"/>
                  <a:pt x="24570" y="9637"/>
                  <a:pt x="24491" y="9690"/>
                </a:cubicBezTo>
                <a:cubicBezTo>
                  <a:pt x="24465" y="9729"/>
                  <a:pt x="24426" y="9749"/>
                  <a:pt x="24386" y="9749"/>
                </a:cubicBezTo>
                <a:cubicBezTo>
                  <a:pt x="24347" y="9749"/>
                  <a:pt x="24307" y="9729"/>
                  <a:pt x="24281" y="9690"/>
                </a:cubicBezTo>
                <a:cubicBezTo>
                  <a:pt x="24228" y="9637"/>
                  <a:pt x="24255" y="9532"/>
                  <a:pt x="24334" y="9506"/>
                </a:cubicBezTo>
                <a:lnTo>
                  <a:pt x="24307" y="9506"/>
                </a:lnTo>
                <a:cubicBezTo>
                  <a:pt x="24334" y="9466"/>
                  <a:pt x="24373" y="9447"/>
                  <a:pt x="24413" y="9447"/>
                </a:cubicBezTo>
                <a:close/>
                <a:moveTo>
                  <a:pt x="23700" y="9684"/>
                </a:moveTo>
                <a:cubicBezTo>
                  <a:pt x="23855" y="9684"/>
                  <a:pt x="23824" y="9749"/>
                  <a:pt x="23624" y="9927"/>
                </a:cubicBezTo>
                <a:cubicBezTo>
                  <a:pt x="23462" y="10074"/>
                  <a:pt x="23280" y="10153"/>
                  <a:pt x="23169" y="10153"/>
                </a:cubicBezTo>
                <a:cubicBezTo>
                  <a:pt x="23063" y="10153"/>
                  <a:pt x="23021" y="10081"/>
                  <a:pt x="23124" y="9927"/>
                </a:cubicBezTo>
                <a:cubicBezTo>
                  <a:pt x="23255" y="9795"/>
                  <a:pt x="23413" y="9716"/>
                  <a:pt x="23597" y="9690"/>
                </a:cubicBezTo>
                <a:cubicBezTo>
                  <a:pt x="23638" y="9686"/>
                  <a:pt x="23672" y="9684"/>
                  <a:pt x="23700" y="9684"/>
                </a:cubicBezTo>
                <a:close/>
                <a:moveTo>
                  <a:pt x="18936" y="9203"/>
                </a:moveTo>
                <a:cubicBezTo>
                  <a:pt x="18975" y="9203"/>
                  <a:pt x="19008" y="9243"/>
                  <a:pt x="19047" y="9322"/>
                </a:cubicBezTo>
                <a:cubicBezTo>
                  <a:pt x="19075" y="9418"/>
                  <a:pt x="19110" y="9457"/>
                  <a:pt x="19155" y="9457"/>
                </a:cubicBezTo>
                <a:cubicBezTo>
                  <a:pt x="19197" y="9457"/>
                  <a:pt x="19248" y="9424"/>
                  <a:pt x="19310" y="9374"/>
                </a:cubicBezTo>
                <a:cubicBezTo>
                  <a:pt x="19356" y="9328"/>
                  <a:pt x="19429" y="9300"/>
                  <a:pt x="19497" y="9300"/>
                </a:cubicBezTo>
                <a:cubicBezTo>
                  <a:pt x="19546" y="9300"/>
                  <a:pt x="19593" y="9315"/>
                  <a:pt x="19626" y="9348"/>
                </a:cubicBezTo>
                <a:cubicBezTo>
                  <a:pt x="19810" y="9532"/>
                  <a:pt x="19679" y="9664"/>
                  <a:pt x="19337" y="9664"/>
                </a:cubicBezTo>
                <a:cubicBezTo>
                  <a:pt x="19126" y="9664"/>
                  <a:pt x="19100" y="9716"/>
                  <a:pt x="19337" y="9795"/>
                </a:cubicBezTo>
                <a:cubicBezTo>
                  <a:pt x="19383" y="9814"/>
                  <a:pt x="19433" y="9822"/>
                  <a:pt x="19484" y="9822"/>
                </a:cubicBezTo>
                <a:cubicBezTo>
                  <a:pt x="19577" y="9822"/>
                  <a:pt x="19673" y="9793"/>
                  <a:pt x="19757" y="9742"/>
                </a:cubicBezTo>
                <a:lnTo>
                  <a:pt x="20073" y="9506"/>
                </a:lnTo>
                <a:cubicBezTo>
                  <a:pt x="20136" y="9452"/>
                  <a:pt x="20241" y="9429"/>
                  <a:pt x="20352" y="9429"/>
                </a:cubicBezTo>
                <a:cubicBezTo>
                  <a:pt x="20566" y="9429"/>
                  <a:pt x="20800" y="9516"/>
                  <a:pt x="20783" y="9637"/>
                </a:cubicBezTo>
                <a:cubicBezTo>
                  <a:pt x="20783" y="9716"/>
                  <a:pt x="20599" y="9769"/>
                  <a:pt x="20362" y="9769"/>
                </a:cubicBezTo>
                <a:cubicBezTo>
                  <a:pt x="20073" y="9769"/>
                  <a:pt x="19915" y="9821"/>
                  <a:pt x="19863" y="10032"/>
                </a:cubicBezTo>
                <a:cubicBezTo>
                  <a:pt x="19821" y="10129"/>
                  <a:pt x="19771" y="10190"/>
                  <a:pt x="19687" y="10190"/>
                </a:cubicBezTo>
                <a:cubicBezTo>
                  <a:pt x="19613" y="10190"/>
                  <a:pt x="19511" y="10143"/>
                  <a:pt x="19363" y="10032"/>
                </a:cubicBezTo>
                <a:cubicBezTo>
                  <a:pt x="19196" y="9916"/>
                  <a:pt x="19086" y="9857"/>
                  <a:pt x="18992" y="9857"/>
                </a:cubicBezTo>
                <a:cubicBezTo>
                  <a:pt x="18894" y="9857"/>
                  <a:pt x="18813" y="9923"/>
                  <a:pt x="18705" y="10058"/>
                </a:cubicBezTo>
                <a:cubicBezTo>
                  <a:pt x="18587" y="10190"/>
                  <a:pt x="18508" y="10242"/>
                  <a:pt x="18452" y="10242"/>
                </a:cubicBezTo>
                <a:cubicBezTo>
                  <a:pt x="18396" y="10242"/>
                  <a:pt x="18364" y="10190"/>
                  <a:pt x="18337" y="10111"/>
                </a:cubicBezTo>
                <a:lnTo>
                  <a:pt x="18337" y="10137"/>
                </a:lnTo>
                <a:cubicBezTo>
                  <a:pt x="18258" y="10032"/>
                  <a:pt x="18179" y="9900"/>
                  <a:pt x="18101" y="9821"/>
                </a:cubicBezTo>
                <a:cubicBezTo>
                  <a:pt x="17969" y="9690"/>
                  <a:pt x="17995" y="9664"/>
                  <a:pt x="18258" y="9611"/>
                </a:cubicBezTo>
                <a:cubicBezTo>
                  <a:pt x="18469" y="9585"/>
                  <a:pt x="18653" y="9479"/>
                  <a:pt x="18784" y="9322"/>
                </a:cubicBezTo>
                <a:cubicBezTo>
                  <a:pt x="18850" y="9243"/>
                  <a:pt x="18896" y="9203"/>
                  <a:pt x="18936" y="9203"/>
                </a:cubicBezTo>
                <a:close/>
                <a:moveTo>
                  <a:pt x="20600" y="10132"/>
                </a:moveTo>
                <a:cubicBezTo>
                  <a:pt x="20606" y="10132"/>
                  <a:pt x="20615" y="10133"/>
                  <a:pt x="20625" y="10137"/>
                </a:cubicBezTo>
                <a:cubicBezTo>
                  <a:pt x="20731" y="10190"/>
                  <a:pt x="20836" y="10268"/>
                  <a:pt x="20862" y="10374"/>
                </a:cubicBezTo>
                <a:cubicBezTo>
                  <a:pt x="20882" y="10403"/>
                  <a:pt x="20883" y="10418"/>
                  <a:pt x="20870" y="10418"/>
                </a:cubicBezTo>
                <a:cubicBezTo>
                  <a:pt x="20848" y="10418"/>
                  <a:pt x="20786" y="10377"/>
                  <a:pt x="20704" y="10295"/>
                </a:cubicBezTo>
                <a:cubicBezTo>
                  <a:pt x="20590" y="10203"/>
                  <a:pt x="20555" y="10132"/>
                  <a:pt x="20600" y="10132"/>
                </a:cubicBezTo>
                <a:close/>
                <a:moveTo>
                  <a:pt x="22100" y="10507"/>
                </a:moveTo>
                <a:cubicBezTo>
                  <a:pt x="22191" y="10520"/>
                  <a:pt x="22258" y="10594"/>
                  <a:pt x="22282" y="10689"/>
                </a:cubicBezTo>
                <a:cubicBezTo>
                  <a:pt x="22309" y="10742"/>
                  <a:pt x="22309" y="10768"/>
                  <a:pt x="22286" y="10768"/>
                </a:cubicBezTo>
                <a:cubicBezTo>
                  <a:pt x="22262" y="10768"/>
                  <a:pt x="22216" y="10742"/>
                  <a:pt x="22151" y="10689"/>
                </a:cubicBezTo>
                <a:cubicBezTo>
                  <a:pt x="22034" y="10572"/>
                  <a:pt x="22042" y="10518"/>
                  <a:pt x="22100" y="10507"/>
                </a:cubicBezTo>
                <a:close/>
                <a:moveTo>
                  <a:pt x="20977" y="10653"/>
                </a:moveTo>
                <a:cubicBezTo>
                  <a:pt x="20992" y="10653"/>
                  <a:pt x="21006" y="10656"/>
                  <a:pt x="21020" y="10663"/>
                </a:cubicBezTo>
                <a:cubicBezTo>
                  <a:pt x="21046" y="10689"/>
                  <a:pt x="21046" y="10768"/>
                  <a:pt x="21020" y="10847"/>
                </a:cubicBezTo>
                <a:lnTo>
                  <a:pt x="21020" y="10873"/>
                </a:lnTo>
                <a:cubicBezTo>
                  <a:pt x="20986" y="10924"/>
                  <a:pt x="20941" y="10953"/>
                  <a:pt x="20899" y="10953"/>
                </a:cubicBezTo>
                <a:cubicBezTo>
                  <a:pt x="20876" y="10953"/>
                  <a:pt x="20854" y="10945"/>
                  <a:pt x="20836" y="10926"/>
                </a:cubicBezTo>
                <a:cubicBezTo>
                  <a:pt x="20783" y="10873"/>
                  <a:pt x="20783" y="10794"/>
                  <a:pt x="20836" y="10716"/>
                </a:cubicBezTo>
                <a:cubicBezTo>
                  <a:pt x="20893" y="10677"/>
                  <a:pt x="20937" y="10653"/>
                  <a:pt x="20977" y="10653"/>
                </a:cubicBezTo>
                <a:close/>
                <a:moveTo>
                  <a:pt x="25021" y="10312"/>
                </a:moveTo>
                <a:cubicBezTo>
                  <a:pt x="25093" y="10312"/>
                  <a:pt x="25123" y="10366"/>
                  <a:pt x="25123" y="10479"/>
                </a:cubicBezTo>
                <a:cubicBezTo>
                  <a:pt x="25123" y="10689"/>
                  <a:pt x="25175" y="10742"/>
                  <a:pt x="25280" y="10742"/>
                </a:cubicBezTo>
                <a:cubicBezTo>
                  <a:pt x="25289" y="10739"/>
                  <a:pt x="25296" y="10738"/>
                  <a:pt x="25301" y="10738"/>
                </a:cubicBezTo>
                <a:cubicBezTo>
                  <a:pt x="25348" y="10738"/>
                  <a:pt x="25296" y="10832"/>
                  <a:pt x="25202" y="10926"/>
                </a:cubicBezTo>
                <a:cubicBezTo>
                  <a:pt x="25131" y="10996"/>
                  <a:pt x="25084" y="11036"/>
                  <a:pt x="25052" y="11036"/>
                </a:cubicBezTo>
                <a:cubicBezTo>
                  <a:pt x="25001" y="11036"/>
                  <a:pt x="24991" y="10933"/>
                  <a:pt x="24991" y="10689"/>
                </a:cubicBezTo>
                <a:cubicBezTo>
                  <a:pt x="25005" y="10491"/>
                  <a:pt x="25004" y="10392"/>
                  <a:pt x="24971" y="10392"/>
                </a:cubicBezTo>
                <a:cubicBezTo>
                  <a:pt x="24943" y="10392"/>
                  <a:pt x="24892" y="10465"/>
                  <a:pt x="24807" y="10610"/>
                </a:cubicBezTo>
                <a:cubicBezTo>
                  <a:pt x="24723" y="10762"/>
                  <a:pt x="24660" y="10827"/>
                  <a:pt x="24592" y="10827"/>
                </a:cubicBezTo>
                <a:cubicBezTo>
                  <a:pt x="24553" y="10827"/>
                  <a:pt x="24513" y="10806"/>
                  <a:pt x="24465" y="10768"/>
                </a:cubicBezTo>
                <a:cubicBezTo>
                  <a:pt x="24334" y="10637"/>
                  <a:pt x="24360" y="10584"/>
                  <a:pt x="24439" y="10558"/>
                </a:cubicBezTo>
                <a:cubicBezTo>
                  <a:pt x="24491" y="10531"/>
                  <a:pt x="24728" y="10453"/>
                  <a:pt x="24886" y="10374"/>
                </a:cubicBezTo>
                <a:lnTo>
                  <a:pt x="24833" y="10374"/>
                </a:lnTo>
                <a:cubicBezTo>
                  <a:pt x="24914" y="10333"/>
                  <a:pt x="24976" y="10312"/>
                  <a:pt x="25021" y="10312"/>
                </a:cubicBezTo>
                <a:close/>
                <a:moveTo>
                  <a:pt x="22624" y="10758"/>
                </a:moveTo>
                <a:cubicBezTo>
                  <a:pt x="22634" y="10758"/>
                  <a:pt x="22643" y="10761"/>
                  <a:pt x="22650" y="10768"/>
                </a:cubicBezTo>
                <a:cubicBezTo>
                  <a:pt x="22677" y="10768"/>
                  <a:pt x="22677" y="10873"/>
                  <a:pt x="22650" y="10952"/>
                </a:cubicBezTo>
                <a:cubicBezTo>
                  <a:pt x="22633" y="11022"/>
                  <a:pt x="22592" y="11057"/>
                  <a:pt x="22551" y="11057"/>
                </a:cubicBezTo>
                <a:cubicBezTo>
                  <a:pt x="22531" y="11057"/>
                  <a:pt x="22510" y="11049"/>
                  <a:pt x="22493" y="11031"/>
                </a:cubicBezTo>
                <a:cubicBezTo>
                  <a:pt x="22440" y="10952"/>
                  <a:pt x="22466" y="10873"/>
                  <a:pt x="22545" y="10821"/>
                </a:cubicBezTo>
                <a:lnTo>
                  <a:pt x="22493" y="10821"/>
                </a:lnTo>
                <a:cubicBezTo>
                  <a:pt x="22550" y="10782"/>
                  <a:pt x="22594" y="10758"/>
                  <a:pt x="22624" y="10758"/>
                </a:cubicBezTo>
                <a:close/>
                <a:moveTo>
                  <a:pt x="25673" y="10820"/>
                </a:moveTo>
                <a:cubicBezTo>
                  <a:pt x="25690" y="10820"/>
                  <a:pt x="25709" y="10828"/>
                  <a:pt x="25728" y="10847"/>
                </a:cubicBezTo>
                <a:cubicBezTo>
                  <a:pt x="25806" y="10926"/>
                  <a:pt x="25806" y="11005"/>
                  <a:pt x="25780" y="11110"/>
                </a:cubicBezTo>
                <a:cubicBezTo>
                  <a:pt x="25761" y="11167"/>
                  <a:pt x="25715" y="11210"/>
                  <a:pt x="25671" y="11210"/>
                </a:cubicBezTo>
                <a:cubicBezTo>
                  <a:pt x="25654" y="11210"/>
                  <a:pt x="25637" y="11204"/>
                  <a:pt x="25622" y="11189"/>
                </a:cubicBezTo>
                <a:cubicBezTo>
                  <a:pt x="25543" y="11110"/>
                  <a:pt x="25517" y="11005"/>
                  <a:pt x="25570" y="10900"/>
                </a:cubicBezTo>
                <a:lnTo>
                  <a:pt x="25596" y="10900"/>
                </a:lnTo>
                <a:cubicBezTo>
                  <a:pt x="25613" y="10849"/>
                  <a:pt x="25641" y="10820"/>
                  <a:pt x="25673" y="10820"/>
                </a:cubicBezTo>
                <a:close/>
                <a:moveTo>
                  <a:pt x="23528" y="11176"/>
                </a:moveTo>
                <a:cubicBezTo>
                  <a:pt x="23571" y="11176"/>
                  <a:pt x="23610" y="11189"/>
                  <a:pt x="23650" y="11215"/>
                </a:cubicBezTo>
                <a:cubicBezTo>
                  <a:pt x="23702" y="11294"/>
                  <a:pt x="23702" y="11373"/>
                  <a:pt x="23650" y="11452"/>
                </a:cubicBezTo>
                <a:cubicBezTo>
                  <a:pt x="23624" y="11491"/>
                  <a:pt x="23584" y="11511"/>
                  <a:pt x="23538" y="11511"/>
                </a:cubicBezTo>
                <a:cubicBezTo>
                  <a:pt x="23492" y="11511"/>
                  <a:pt x="23439" y="11491"/>
                  <a:pt x="23387" y="11452"/>
                </a:cubicBezTo>
                <a:cubicBezTo>
                  <a:pt x="23308" y="11373"/>
                  <a:pt x="23308" y="11242"/>
                  <a:pt x="23387" y="11189"/>
                </a:cubicBezTo>
                <a:lnTo>
                  <a:pt x="23387" y="11215"/>
                </a:lnTo>
                <a:cubicBezTo>
                  <a:pt x="23439" y="11189"/>
                  <a:pt x="23485" y="11176"/>
                  <a:pt x="23528" y="11176"/>
                </a:cubicBezTo>
                <a:close/>
                <a:moveTo>
                  <a:pt x="22155" y="11220"/>
                </a:moveTo>
                <a:cubicBezTo>
                  <a:pt x="22208" y="11220"/>
                  <a:pt x="22263" y="11248"/>
                  <a:pt x="22309" y="11294"/>
                </a:cubicBezTo>
                <a:cubicBezTo>
                  <a:pt x="22387" y="11373"/>
                  <a:pt x="22387" y="11478"/>
                  <a:pt x="22282" y="11505"/>
                </a:cubicBezTo>
                <a:cubicBezTo>
                  <a:pt x="22261" y="11512"/>
                  <a:pt x="22238" y="11515"/>
                  <a:pt x="22214" y="11515"/>
                </a:cubicBezTo>
                <a:cubicBezTo>
                  <a:pt x="22149" y="11515"/>
                  <a:pt x="22077" y="11490"/>
                  <a:pt x="22019" y="11452"/>
                </a:cubicBezTo>
                <a:cubicBezTo>
                  <a:pt x="21967" y="11373"/>
                  <a:pt x="21993" y="11294"/>
                  <a:pt x="22072" y="11268"/>
                </a:cubicBezTo>
                <a:lnTo>
                  <a:pt x="22046" y="11268"/>
                </a:lnTo>
                <a:cubicBezTo>
                  <a:pt x="22079" y="11235"/>
                  <a:pt x="22116" y="11220"/>
                  <a:pt x="22155" y="11220"/>
                </a:cubicBezTo>
                <a:close/>
                <a:moveTo>
                  <a:pt x="23176" y="11610"/>
                </a:moveTo>
                <a:lnTo>
                  <a:pt x="23176" y="11636"/>
                </a:lnTo>
                <a:cubicBezTo>
                  <a:pt x="23210" y="11622"/>
                  <a:pt x="23234" y="11616"/>
                  <a:pt x="23248" y="11616"/>
                </a:cubicBezTo>
                <a:cubicBezTo>
                  <a:pt x="23289" y="11616"/>
                  <a:pt x="23254" y="11670"/>
                  <a:pt x="23176" y="11768"/>
                </a:cubicBezTo>
                <a:cubicBezTo>
                  <a:pt x="23106" y="11838"/>
                  <a:pt x="23036" y="11884"/>
                  <a:pt x="22997" y="11884"/>
                </a:cubicBezTo>
                <a:cubicBezTo>
                  <a:pt x="22978" y="11884"/>
                  <a:pt x="22966" y="11873"/>
                  <a:pt x="22966" y="11846"/>
                </a:cubicBezTo>
                <a:cubicBezTo>
                  <a:pt x="22992" y="11768"/>
                  <a:pt x="23071" y="11662"/>
                  <a:pt x="23176" y="11610"/>
                </a:cubicBezTo>
                <a:close/>
                <a:moveTo>
                  <a:pt x="25175" y="11952"/>
                </a:moveTo>
                <a:cubicBezTo>
                  <a:pt x="25280" y="11952"/>
                  <a:pt x="25307" y="12031"/>
                  <a:pt x="25228" y="12109"/>
                </a:cubicBezTo>
                <a:cubicBezTo>
                  <a:pt x="25195" y="12142"/>
                  <a:pt x="25143" y="12164"/>
                  <a:pt x="25095" y="12164"/>
                </a:cubicBezTo>
                <a:cubicBezTo>
                  <a:pt x="25065" y="12164"/>
                  <a:pt x="25038" y="12156"/>
                  <a:pt x="25017" y="12136"/>
                </a:cubicBezTo>
                <a:cubicBezTo>
                  <a:pt x="24939" y="12057"/>
                  <a:pt x="24912" y="12004"/>
                  <a:pt x="24939" y="11952"/>
                </a:cubicBezTo>
                <a:lnTo>
                  <a:pt x="24939" y="11952"/>
                </a:lnTo>
                <a:lnTo>
                  <a:pt x="24965" y="11978"/>
                </a:lnTo>
                <a:cubicBezTo>
                  <a:pt x="25044" y="11952"/>
                  <a:pt x="25123" y="11952"/>
                  <a:pt x="25175" y="11952"/>
                </a:cubicBezTo>
                <a:close/>
                <a:moveTo>
                  <a:pt x="24439" y="10952"/>
                </a:moveTo>
                <a:cubicBezTo>
                  <a:pt x="24912" y="10952"/>
                  <a:pt x="24676" y="12267"/>
                  <a:pt x="24202" y="12320"/>
                </a:cubicBezTo>
                <a:cubicBezTo>
                  <a:pt x="24123" y="12320"/>
                  <a:pt x="24097" y="12162"/>
                  <a:pt x="24097" y="11978"/>
                </a:cubicBezTo>
                <a:cubicBezTo>
                  <a:pt x="24123" y="11794"/>
                  <a:pt x="24202" y="11662"/>
                  <a:pt x="24307" y="11662"/>
                </a:cubicBezTo>
                <a:cubicBezTo>
                  <a:pt x="24314" y="11663"/>
                  <a:pt x="24320" y="11664"/>
                  <a:pt x="24326" y="11664"/>
                </a:cubicBezTo>
                <a:cubicBezTo>
                  <a:pt x="24488" y="11664"/>
                  <a:pt x="24432" y="11320"/>
                  <a:pt x="24228" y="11294"/>
                </a:cubicBezTo>
                <a:cubicBezTo>
                  <a:pt x="24027" y="11244"/>
                  <a:pt x="24187" y="10977"/>
                  <a:pt x="24431" y="10977"/>
                </a:cubicBezTo>
                <a:cubicBezTo>
                  <a:pt x="24442" y="10977"/>
                  <a:pt x="24454" y="10977"/>
                  <a:pt x="24465" y="10979"/>
                </a:cubicBezTo>
                <a:lnTo>
                  <a:pt x="24439" y="10952"/>
                </a:lnTo>
                <a:close/>
                <a:moveTo>
                  <a:pt x="23071" y="12096"/>
                </a:moveTo>
                <a:cubicBezTo>
                  <a:pt x="23111" y="12096"/>
                  <a:pt x="23150" y="12109"/>
                  <a:pt x="23176" y="12136"/>
                </a:cubicBezTo>
                <a:cubicBezTo>
                  <a:pt x="23255" y="12188"/>
                  <a:pt x="23255" y="12294"/>
                  <a:pt x="23176" y="12346"/>
                </a:cubicBezTo>
                <a:cubicBezTo>
                  <a:pt x="23150" y="12372"/>
                  <a:pt x="23117" y="12386"/>
                  <a:pt x="23081" y="12386"/>
                </a:cubicBezTo>
                <a:cubicBezTo>
                  <a:pt x="23045" y="12386"/>
                  <a:pt x="23005" y="12372"/>
                  <a:pt x="22966" y="12346"/>
                </a:cubicBezTo>
                <a:cubicBezTo>
                  <a:pt x="22887" y="12294"/>
                  <a:pt x="22887" y="12188"/>
                  <a:pt x="22966" y="12136"/>
                </a:cubicBezTo>
                <a:cubicBezTo>
                  <a:pt x="22992" y="12109"/>
                  <a:pt x="23032" y="12096"/>
                  <a:pt x="23071" y="12096"/>
                </a:cubicBezTo>
                <a:close/>
                <a:moveTo>
                  <a:pt x="21754" y="11987"/>
                </a:moveTo>
                <a:cubicBezTo>
                  <a:pt x="21838" y="11987"/>
                  <a:pt x="21904" y="12016"/>
                  <a:pt x="21914" y="12083"/>
                </a:cubicBezTo>
                <a:cubicBezTo>
                  <a:pt x="21914" y="12136"/>
                  <a:pt x="21953" y="12162"/>
                  <a:pt x="22013" y="12162"/>
                </a:cubicBezTo>
                <a:cubicBezTo>
                  <a:pt x="22072" y="12162"/>
                  <a:pt x="22151" y="12136"/>
                  <a:pt x="22230" y="12083"/>
                </a:cubicBezTo>
                <a:cubicBezTo>
                  <a:pt x="22360" y="12033"/>
                  <a:pt x="22445" y="12002"/>
                  <a:pt x="22500" y="12002"/>
                </a:cubicBezTo>
                <a:cubicBezTo>
                  <a:pt x="22588" y="12002"/>
                  <a:pt x="22598" y="12082"/>
                  <a:pt x="22598" y="12294"/>
                </a:cubicBezTo>
                <a:lnTo>
                  <a:pt x="22545" y="12267"/>
                </a:lnTo>
                <a:lnTo>
                  <a:pt x="22545" y="12267"/>
                </a:lnTo>
                <a:cubicBezTo>
                  <a:pt x="22545" y="12478"/>
                  <a:pt x="22598" y="12609"/>
                  <a:pt x="22703" y="12609"/>
                </a:cubicBezTo>
                <a:cubicBezTo>
                  <a:pt x="22782" y="12609"/>
                  <a:pt x="22756" y="12688"/>
                  <a:pt x="22598" y="12767"/>
                </a:cubicBezTo>
                <a:cubicBezTo>
                  <a:pt x="22497" y="12847"/>
                  <a:pt x="22382" y="12882"/>
                  <a:pt x="22262" y="12882"/>
                </a:cubicBezTo>
                <a:cubicBezTo>
                  <a:pt x="22225" y="12882"/>
                  <a:pt x="22188" y="12878"/>
                  <a:pt x="22151" y="12872"/>
                </a:cubicBezTo>
                <a:cubicBezTo>
                  <a:pt x="22046" y="12820"/>
                  <a:pt x="22046" y="12767"/>
                  <a:pt x="22151" y="12714"/>
                </a:cubicBezTo>
                <a:cubicBezTo>
                  <a:pt x="22282" y="12688"/>
                  <a:pt x="22151" y="12609"/>
                  <a:pt x="21914" y="12557"/>
                </a:cubicBezTo>
                <a:cubicBezTo>
                  <a:pt x="21414" y="12451"/>
                  <a:pt x="21309" y="12372"/>
                  <a:pt x="21362" y="12188"/>
                </a:cubicBezTo>
                <a:cubicBezTo>
                  <a:pt x="21412" y="12072"/>
                  <a:pt x="21609" y="11987"/>
                  <a:pt x="21754" y="11987"/>
                </a:cubicBezTo>
                <a:close/>
                <a:moveTo>
                  <a:pt x="20231" y="12346"/>
                </a:moveTo>
                <a:cubicBezTo>
                  <a:pt x="20415" y="12346"/>
                  <a:pt x="20389" y="12688"/>
                  <a:pt x="20231" y="12846"/>
                </a:cubicBezTo>
                <a:cubicBezTo>
                  <a:pt x="20185" y="12892"/>
                  <a:pt x="20132" y="12913"/>
                  <a:pt x="20084" y="12913"/>
                </a:cubicBezTo>
                <a:cubicBezTo>
                  <a:pt x="19968" y="12913"/>
                  <a:pt x="19882" y="12788"/>
                  <a:pt x="19994" y="12583"/>
                </a:cubicBezTo>
                <a:lnTo>
                  <a:pt x="20020" y="12583"/>
                </a:lnTo>
                <a:cubicBezTo>
                  <a:pt x="20073" y="12478"/>
                  <a:pt x="20178" y="12346"/>
                  <a:pt x="20231" y="12346"/>
                </a:cubicBezTo>
                <a:close/>
                <a:moveTo>
                  <a:pt x="23954" y="12758"/>
                </a:moveTo>
                <a:cubicBezTo>
                  <a:pt x="23992" y="12758"/>
                  <a:pt x="24056" y="12782"/>
                  <a:pt x="24150" y="12820"/>
                </a:cubicBezTo>
                <a:lnTo>
                  <a:pt x="24176" y="12846"/>
                </a:lnTo>
                <a:cubicBezTo>
                  <a:pt x="24413" y="12951"/>
                  <a:pt x="24439" y="13214"/>
                  <a:pt x="24228" y="13424"/>
                </a:cubicBezTo>
                <a:cubicBezTo>
                  <a:pt x="24201" y="13452"/>
                  <a:pt x="24175" y="13467"/>
                  <a:pt x="24151" y="13467"/>
                </a:cubicBezTo>
                <a:cubicBezTo>
                  <a:pt x="24082" y="13467"/>
                  <a:pt x="24024" y="13348"/>
                  <a:pt x="23965" y="13056"/>
                </a:cubicBezTo>
                <a:cubicBezTo>
                  <a:pt x="23898" y="12836"/>
                  <a:pt x="23884" y="12758"/>
                  <a:pt x="23954" y="12758"/>
                </a:cubicBezTo>
                <a:close/>
                <a:moveTo>
                  <a:pt x="19748" y="13187"/>
                </a:moveTo>
                <a:cubicBezTo>
                  <a:pt x="19769" y="13187"/>
                  <a:pt x="19791" y="13195"/>
                  <a:pt x="19810" y="13214"/>
                </a:cubicBezTo>
                <a:cubicBezTo>
                  <a:pt x="19863" y="13267"/>
                  <a:pt x="19757" y="13845"/>
                  <a:pt x="19600" y="13977"/>
                </a:cubicBezTo>
                <a:cubicBezTo>
                  <a:pt x="19583" y="13993"/>
                  <a:pt x="19564" y="14001"/>
                  <a:pt x="19544" y="14001"/>
                </a:cubicBezTo>
                <a:cubicBezTo>
                  <a:pt x="19433" y="14001"/>
                  <a:pt x="19280" y="13782"/>
                  <a:pt x="19258" y="13582"/>
                </a:cubicBezTo>
                <a:cubicBezTo>
                  <a:pt x="19236" y="13450"/>
                  <a:pt x="19269" y="13392"/>
                  <a:pt x="19358" y="13392"/>
                </a:cubicBezTo>
                <a:cubicBezTo>
                  <a:pt x="19375" y="13392"/>
                  <a:pt x="19394" y="13394"/>
                  <a:pt x="19416" y="13398"/>
                </a:cubicBezTo>
                <a:cubicBezTo>
                  <a:pt x="19434" y="13403"/>
                  <a:pt x="19452" y="13405"/>
                  <a:pt x="19469" y="13405"/>
                </a:cubicBezTo>
                <a:cubicBezTo>
                  <a:pt x="19554" y="13405"/>
                  <a:pt x="19630" y="13354"/>
                  <a:pt x="19652" y="13267"/>
                </a:cubicBezTo>
                <a:cubicBezTo>
                  <a:pt x="19669" y="13216"/>
                  <a:pt x="19708" y="13187"/>
                  <a:pt x="19748" y="13187"/>
                </a:cubicBezTo>
                <a:close/>
                <a:moveTo>
                  <a:pt x="18024" y="13679"/>
                </a:moveTo>
                <a:cubicBezTo>
                  <a:pt x="18139" y="13679"/>
                  <a:pt x="18214" y="13784"/>
                  <a:pt x="18127" y="13924"/>
                </a:cubicBezTo>
                <a:cubicBezTo>
                  <a:pt x="18077" y="14007"/>
                  <a:pt x="18027" y="14059"/>
                  <a:pt x="17970" y="14059"/>
                </a:cubicBezTo>
                <a:cubicBezTo>
                  <a:pt x="17937" y="14059"/>
                  <a:pt x="17902" y="14042"/>
                  <a:pt x="17864" y="14003"/>
                </a:cubicBezTo>
                <a:cubicBezTo>
                  <a:pt x="17785" y="13924"/>
                  <a:pt x="17785" y="13819"/>
                  <a:pt x="17838" y="13740"/>
                </a:cubicBezTo>
                <a:lnTo>
                  <a:pt x="17838" y="13740"/>
                </a:lnTo>
                <a:lnTo>
                  <a:pt x="17838" y="13766"/>
                </a:lnTo>
                <a:cubicBezTo>
                  <a:pt x="17899" y="13705"/>
                  <a:pt x="17966" y="13679"/>
                  <a:pt x="18024" y="13679"/>
                </a:cubicBezTo>
                <a:close/>
                <a:moveTo>
                  <a:pt x="26752" y="13716"/>
                </a:moveTo>
                <a:cubicBezTo>
                  <a:pt x="26814" y="13716"/>
                  <a:pt x="26771" y="13767"/>
                  <a:pt x="26622" y="13898"/>
                </a:cubicBezTo>
                <a:cubicBezTo>
                  <a:pt x="26503" y="14016"/>
                  <a:pt x="26385" y="14075"/>
                  <a:pt x="26311" y="14075"/>
                </a:cubicBezTo>
                <a:cubicBezTo>
                  <a:pt x="26286" y="14075"/>
                  <a:pt x="26267" y="14069"/>
                  <a:pt x="26254" y="14056"/>
                </a:cubicBezTo>
                <a:cubicBezTo>
                  <a:pt x="26227" y="14003"/>
                  <a:pt x="26254" y="13924"/>
                  <a:pt x="26306" y="13898"/>
                </a:cubicBezTo>
                <a:lnTo>
                  <a:pt x="26254" y="13898"/>
                </a:lnTo>
                <a:cubicBezTo>
                  <a:pt x="26359" y="13819"/>
                  <a:pt x="26490" y="13766"/>
                  <a:pt x="26622" y="13740"/>
                </a:cubicBezTo>
                <a:cubicBezTo>
                  <a:pt x="26683" y="13725"/>
                  <a:pt x="26726" y="13716"/>
                  <a:pt x="26752" y="13716"/>
                </a:cubicBezTo>
                <a:close/>
                <a:moveTo>
                  <a:pt x="17073" y="13917"/>
                </a:moveTo>
                <a:cubicBezTo>
                  <a:pt x="17132" y="13917"/>
                  <a:pt x="17124" y="13976"/>
                  <a:pt x="17075" y="14108"/>
                </a:cubicBezTo>
                <a:cubicBezTo>
                  <a:pt x="17029" y="14246"/>
                  <a:pt x="16943" y="14324"/>
                  <a:pt x="16834" y="14324"/>
                </a:cubicBezTo>
                <a:cubicBezTo>
                  <a:pt x="16818" y="14324"/>
                  <a:pt x="16802" y="14322"/>
                  <a:pt x="16786" y="14319"/>
                </a:cubicBezTo>
                <a:cubicBezTo>
                  <a:pt x="16549" y="14266"/>
                  <a:pt x="16575" y="14135"/>
                  <a:pt x="16891" y="13977"/>
                </a:cubicBezTo>
                <a:cubicBezTo>
                  <a:pt x="16979" y="13938"/>
                  <a:pt x="17038" y="13917"/>
                  <a:pt x="17073" y="13917"/>
                </a:cubicBezTo>
                <a:close/>
                <a:moveTo>
                  <a:pt x="25739" y="13377"/>
                </a:moveTo>
                <a:cubicBezTo>
                  <a:pt x="25798" y="13377"/>
                  <a:pt x="25855" y="13405"/>
                  <a:pt x="25885" y="13451"/>
                </a:cubicBezTo>
                <a:cubicBezTo>
                  <a:pt x="25964" y="13530"/>
                  <a:pt x="25938" y="13714"/>
                  <a:pt x="25754" y="13845"/>
                </a:cubicBezTo>
                <a:cubicBezTo>
                  <a:pt x="25596" y="14003"/>
                  <a:pt x="25517" y="14187"/>
                  <a:pt x="25570" y="14266"/>
                </a:cubicBezTo>
                <a:cubicBezTo>
                  <a:pt x="25630" y="14424"/>
                  <a:pt x="25545" y="14498"/>
                  <a:pt x="25415" y="14498"/>
                </a:cubicBezTo>
                <a:cubicBezTo>
                  <a:pt x="25264" y="14498"/>
                  <a:pt x="25052" y="14397"/>
                  <a:pt x="24939" y="14213"/>
                </a:cubicBezTo>
                <a:cubicBezTo>
                  <a:pt x="24841" y="14057"/>
                  <a:pt x="24743" y="13973"/>
                  <a:pt x="24667" y="13973"/>
                </a:cubicBezTo>
                <a:cubicBezTo>
                  <a:pt x="24640" y="13973"/>
                  <a:pt x="24617" y="13983"/>
                  <a:pt x="24597" y="14003"/>
                </a:cubicBezTo>
                <a:cubicBezTo>
                  <a:pt x="24568" y="14031"/>
                  <a:pt x="24547" y="14046"/>
                  <a:pt x="24533" y="14046"/>
                </a:cubicBezTo>
                <a:cubicBezTo>
                  <a:pt x="24509" y="14046"/>
                  <a:pt x="24510" y="13999"/>
                  <a:pt x="24544" y="13898"/>
                </a:cubicBezTo>
                <a:cubicBezTo>
                  <a:pt x="24577" y="13783"/>
                  <a:pt x="24620" y="13720"/>
                  <a:pt x="24686" y="13720"/>
                </a:cubicBezTo>
                <a:cubicBezTo>
                  <a:pt x="24725" y="13720"/>
                  <a:pt x="24774" y="13743"/>
                  <a:pt x="24833" y="13793"/>
                </a:cubicBezTo>
                <a:cubicBezTo>
                  <a:pt x="24907" y="13830"/>
                  <a:pt x="25015" y="13846"/>
                  <a:pt x="25127" y="13846"/>
                </a:cubicBezTo>
                <a:cubicBezTo>
                  <a:pt x="25413" y="13846"/>
                  <a:pt x="25728" y="13741"/>
                  <a:pt x="25596" y="13609"/>
                </a:cubicBezTo>
                <a:lnTo>
                  <a:pt x="25596" y="13609"/>
                </a:lnTo>
                <a:lnTo>
                  <a:pt x="25622" y="13635"/>
                </a:lnTo>
                <a:cubicBezTo>
                  <a:pt x="25570" y="13556"/>
                  <a:pt x="25570" y="13477"/>
                  <a:pt x="25622" y="13424"/>
                </a:cubicBezTo>
                <a:cubicBezTo>
                  <a:pt x="25655" y="13391"/>
                  <a:pt x="25698" y="13377"/>
                  <a:pt x="25739" y="13377"/>
                </a:cubicBezTo>
                <a:close/>
                <a:moveTo>
                  <a:pt x="18124" y="14319"/>
                </a:moveTo>
                <a:cubicBezTo>
                  <a:pt x="18166" y="14319"/>
                  <a:pt x="18219" y="14345"/>
                  <a:pt x="18258" y="14398"/>
                </a:cubicBezTo>
                <a:cubicBezTo>
                  <a:pt x="18337" y="14503"/>
                  <a:pt x="18364" y="14555"/>
                  <a:pt x="18285" y="14582"/>
                </a:cubicBezTo>
                <a:lnTo>
                  <a:pt x="18258" y="14608"/>
                </a:lnTo>
                <a:cubicBezTo>
                  <a:pt x="18219" y="14621"/>
                  <a:pt x="18179" y="14628"/>
                  <a:pt x="18143" y="14628"/>
                </a:cubicBezTo>
                <a:cubicBezTo>
                  <a:pt x="18107" y="14628"/>
                  <a:pt x="18074" y="14621"/>
                  <a:pt x="18048" y="14608"/>
                </a:cubicBezTo>
                <a:cubicBezTo>
                  <a:pt x="18022" y="14582"/>
                  <a:pt x="18022" y="14503"/>
                  <a:pt x="18048" y="14398"/>
                </a:cubicBezTo>
                <a:cubicBezTo>
                  <a:pt x="18048" y="14345"/>
                  <a:pt x="18081" y="14319"/>
                  <a:pt x="18124" y="14319"/>
                </a:cubicBezTo>
                <a:close/>
                <a:moveTo>
                  <a:pt x="21080" y="11859"/>
                </a:moveTo>
                <a:cubicBezTo>
                  <a:pt x="21215" y="11859"/>
                  <a:pt x="21338" y="12125"/>
                  <a:pt x="21230" y="12320"/>
                </a:cubicBezTo>
                <a:cubicBezTo>
                  <a:pt x="21178" y="12451"/>
                  <a:pt x="21204" y="12557"/>
                  <a:pt x="21309" y="12583"/>
                </a:cubicBezTo>
                <a:lnTo>
                  <a:pt x="21335" y="12583"/>
                </a:lnTo>
                <a:cubicBezTo>
                  <a:pt x="21441" y="12609"/>
                  <a:pt x="21441" y="12635"/>
                  <a:pt x="21335" y="12688"/>
                </a:cubicBezTo>
                <a:cubicBezTo>
                  <a:pt x="21204" y="12714"/>
                  <a:pt x="21204" y="12820"/>
                  <a:pt x="21335" y="12951"/>
                </a:cubicBezTo>
                <a:cubicBezTo>
                  <a:pt x="21391" y="13020"/>
                  <a:pt x="21454" y="13053"/>
                  <a:pt x="21505" y="13053"/>
                </a:cubicBezTo>
                <a:cubicBezTo>
                  <a:pt x="21550" y="13053"/>
                  <a:pt x="21586" y="13027"/>
                  <a:pt x="21598" y="12977"/>
                </a:cubicBezTo>
                <a:cubicBezTo>
                  <a:pt x="21617" y="12911"/>
                  <a:pt x="21680" y="12882"/>
                  <a:pt x="21758" y="12882"/>
                </a:cubicBezTo>
                <a:cubicBezTo>
                  <a:pt x="21897" y="12882"/>
                  <a:pt x="22083" y="12974"/>
                  <a:pt x="22151" y="13109"/>
                </a:cubicBezTo>
                <a:cubicBezTo>
                  <a:pt x="22177" y="13214"/>
                  <a:pt x="22019" y="13293"/>
                  <a:pt x="21730" y="13319"/>
                </a:cubicBezTo>
                <a:cubicBezTo>
                  <a:pt x="21151" y="13398"/>
                  <a:pt x="20994" y="13530"/>
                  <a:pt x="21204" y="13714"/>
                </a:cubicBezTo>
                <a:cubicBezTo>
                  <a:pt x="21225" y="13734"/>
                  <a:pt x="21261" y="13744"/>
                  <a:pt x="21310" y="13744"/>
                </a:cubicBezTo>
                <a:cubicBezTo>
                  <a:pt x="21448" y="13744"/>
                  <a:pt x="21681" y="13666"/>
                  <a:pt x="21914" y="13530"/>
                </a:cubicBezTo>
                <a:cubicBezTo>
                  <a:pt x="22124" y="13398"/>
                  <a:pt x="22335" y="13319"/>
                  <a:pt x="22572" y="13293"/>
                </a:cubicBezTo>
                <a:lnTo>
                  <a:pt x="22572" y="13293"/>
                </a:lnTo>
                <a:cubicBezTo>
                  <a:pt x="22695" y="13442"/>
                  <a:pt x="22609" y="13637"/>
                  <a:pt x="22423" y="13637"/>
                </a:cubicBezTo>
                <a:cubicBezTo>
                  <a:pt x="22411" y="13637"/>
                  <a:pt x="22400" y="13636"/>
                  <a:pt x="22387" y="13635"/>
                </a:cubicBezTo>
                <a:cubicBezTo>
                  <a:pt x="22364" y="13631"/>
                  <a:pt x="22341" y="13629"/>
                  <a:pt x="22320" y="13629"/>
                </a:cubicBezTo>
                <a:cubicBezTo>
                  <a:pt x="22050" y="13629"/>
                  <a:pt x="21928" y="13919"/>
                  <a:pt x="22098" y="14187"/>
                </a:cubicBezTo>
                <a:cubicBezTo>
                  <a:pt x="22195" y="14323"/>
                  <a:pt x="22307" y="14402"/>
                  <a:pt x="22411" y="14402"/>
                </a:cubicBezTo>
                <a:cubicBezTo>
                  <a:pt x="22448" y="14402"/>
                  <a:pt x="22485" y="14392"/>
                  <a:pt x="22519" y="14371"/>
                </a:cubicBezTo>
                <a:cubicBezTo>
                  <a:pt x="22650" y="14319"/>
                  <a:pt x="22650" y="14266"/>
                  <a:pt x="22519" y="14240"/>
                </a:cubicBezTo>
                <a:cubicBezTo>
                  <a:pt x="22361" y="14213"/>
                  <a:pt x="22414" y="14187"/>
                  <a:pt x="22624" y="14161"/>
                </a:cubicBezTo>
                <a:cubicBezTo>
                  <a:pt x="22656" y="14156"/>
                  <a:pt x="22687" y="14154"/>
                  <a:pt x="22719" y="14154"/>
                </a:cubicBezTo>
                <a:cubicBezTo>
                  <a:pt x="22871" y="14154"/>
                  <a:pt x="23019" y="14205"/>
                  <a:pt x="23150" y="14292"/>
                </a:cubicBezTo>
                <a:cubicBezTo>
                  <a:pt x="23315" y="14457"/>
                  <a:pt x="23248" y="14642"/>
                  <a:pt x="23026" y="14642"/>
                </a:cubicBezTo>
                <a:cubicBezTo>
                  <a:pt x="22999" y="14642"/>
                  <a:pt x="22970" y="14640"/>
                  <a:pt x="22940" y="14634"/>
                </a:cubicBezTo>
                <a:cubicBezTo>
                  <a:pt x="22922" y="14630"/>
                  <a:pt x="22904" y="14628"/>
                  <a:pt x="22888" y="14628"/>
                </a:cubicBezTo>
                <a:cubicBezTo>
                  <a:pt x="22809" y="14628"/>
                  <a:pt x="22751" y="14679"/>
                  <a:pt x="22729" y="14766"/>
                </a:cubicBezTo>
                <a:cubicBezTo>
                  <a:pt x="22715" y="14808"/>
                  <a:pt x="22686" y="14835"/>
                  <a:pt x="22654" y="14835"/>
                </a:cubicBezTo>
                <a:cubicBezTo>
                  <a:pt x="22626" y="14835"/>
                  <a:pt x="22596" y="14815"/>
                  <a:pt x="22572" y="14766"/>
                </a:cubicBezTo>
                <a:cubicBezTo>
                  <a:pt x="22541" y="14720"/>
                  <a:pt x="22493" y="14692"/>
                  <a:pt x="22442" y="14692"/>
                </a:cubicBezTo>
                <a:cubicBezTo>
                  <a:pt x="22406" y="14692"/>
                  <a:pt x="22368" y="14706"/>
                  <a:pt x="22335" y="14739"/>
                </a:cubicBezTo>
                <a:cubicBezTo>
                  <a:pt x="22243" y="14820"/>
                  <a:pt x="22141" y="14860"/>
                  <a:pt x="22059" y="14860"/>
                </a:cubicBezTo>
                <a:cubicBezTo>
                  <a:pt x="21955" y="14860"/>
                  <a:pt x="21884" y="14794"/>
                  <a:pt x="21914" y="14661"/>
                </a:cubicBezTo>
                <a:cubicBezTo>
                  <a:pt x="21967" y="14503"/>
                  <a:pt x="21888" y="14424"/>
                  <a:pt x="21598" y="14292"/>
                </a:cubicBezTo>
                <a:cubicBezTo>
                  <a:pt x="21463" y="14241"/>
                  <a:pt x="21327" y="14212"/>
                  <a:pt x="21240" y="14212"/>
                </a:cubicBezTo>
                <a:cubicBezTo>
                  <a:pt x="21193" y="14212"/>
                  <a:pt x="21161" y="14221"/>
                  <a:pt x="21151" y="14240"/>
                </a:cubicBezTo>
                <a:cubicBezTo>
                  <a:pt x="21054" y="14366"/>
                  <a:pt x="20982" y="14427"/>
                  <a:pt x="20934" y="14427"/>
                </a:cubicBezTo>
                <a:cubicBezTo>
                  <a:pt x="20852" y="14427"/>
                  <a:pt x="20839" y="14246"/>
                  <a:pt x="20888" y="13898"/>
                </a:cubicBezTo>
                <a:cubicBezTo>
                  <a:pt x="20941" y="13530"/>
                  <a:pt x="21046" y="13240"/>
                  <a:pt x="21125" y="13188"/>
                </a:cubicBezTo>
                <a:cubicBezTo>
                  <a:pt x="21204" y="13161"/>
                  <a:pt x="20994" y="12504"/>
                  <a:pt x="20836" y="12451"/>
                </a:cubicBezTo>
                <a:cubicBezTo>
                  <a:pt x="20757" y="12425"/>
                  <a:pt x="20888" y="12004"/>
                  <a:pt x="20994" y="11899"/>
                </a:cubicBezTo>
                <a:cubicBezTo>
                  <a:pt x="21021" y="11871"/>
                  <a:pt x="21051" y="11859"/>
                  <a:pt x="21080" y="11859"/>
                </a:cubicBezTo>
                <a:close/>
                <a:moveTo>
                  <a:pt x="21354" y="14402"/>
                </a:moveTo>
                <a:cubicBezTo>
                  <a:pt x="21401" y="14402"/>
                  <a:pt x="21429" y="14505"/>
                  <a:pt x="21414" y="14687"/>
                </a:cubicBezTo>
                <a:cubicBezTo>
                  <a:pt x="21414" y="14812"/>
                  <a:pt x="21365" y="14887"/>
                  <a:pt x="21318" y="14887"/>
                </a:cubicBezTo>
                <a:cubicBezTo>
                  <a:pt x="21306" y="14887"/>
                  <a:pt x="21294" y="14882"/>
                  <a:pt x="21283" y="14871"/>
                </a:cubicBezTo>
                <a:cubicBezTo>
                  <a:pt x="21230" y="14792"/>
                  <a:pt x="21204" y="14687"/>
                  <a:pt x="21230" y="14582"/>
                </a:cubicBezTo>
                <a:cubicBezTo>
                  <a:pt x="21275" y="14459"/>
                  <a:pt x="21320" y="14402"/>
                  <a:pt x="21354" y="14402"/>
                </a:cubicBezTo>
                <a:close/>
                <a:moveTo>
                  <a:pt x="22008" y="15097"/>
                </a:moveTo>
                <a:cubicBezTo>
                  <a:pt x="22074" y="15097"/>
                  <a:pt x="22146" y="15122"/>
                  <a:pt x="22203" y="15160"/>
                </a:cubicBezTo>
                <a:cubicBezTo>
                  <a:pt x="22256" y="15213"/>
                  <a:pt x="22230" y="15265"/>
                  <a:pt x="22124" y="15292"/>
                </a:cubicBezTo>
                <a:cubicBezTo>
                  <a:pt x="22096" y="15301"/>
                  <a:pt x="22063" y="15307"/>
                  <a:pt x="22030" y="15307"/>
                </a:cubicBezTo>
                <a:cubicBezTo>
                  <a:pt x="21972" y="15307"/>
                  <a:pt x="21911" y="15289"/>
                  <a:pt x="21861" y="15239"/>
                </a:cubicBezTo>
                <a:cubicBezTo>
                  <a:pt x="21809" y="15213"/>
                  <a:pt x="21835" y="15134"/>
                  <a:pt x="21940" y="15108"/>
                </a:cubicBezTo>
                <a:cubicBezTo>
                  <a:pt x="21961" y="15101"/>
                  <a:pt x="21984" y="15097"/>
                  <a:pt x="22008" y="15097"/>
                </a:cubicBezTo>
                <a:close/>
                <a:moveTo>
                  <a:pt x="26828" y="14706"/>
                </a:moveTo>
                <a:cubicBezTo>
                  <a:pt x="27175" y="14706"/>
                  <a:pt x="27159" y="14788"/>
                  <a:pt x="26937" y="15187"/>
                </a:cubicBezTo>
                <a:cubicBezTo>
                  <a:pt x="26889" y="15283"/>
                  <a:pt x="26852" y="15336"/>
                  <a:pt x="26813" y="15336"/>
                </a:cubicBezTo>
                <a:cubicBezTo>
                  <a:pt x="26767" y="15336"/>
                  <a:pt x="26719" y="15264"/>
                  <a:pt x="26648" y="15108"/>
                </a:cubicBezTo>
                <a:cubicBezTo>
                  <a:pt x="26587" y="14939"/>
                  <a:pt x="26543" y="14859"/>
                  <a:pt x="26476" y="14859"/>
                </a:cubicBezTo>
                <a:cubicBezTo>
                  <a:pt x="26428" y="14859"/>
                  <a:pt x="26367" y="14900"/>
                  <a:pt x="26280" y="14976"/>
                </a:cubicBezTo>
                <a:cubicBezTo>
                  <a:pt x="26201" y="15055"/>
                  <a:pt x="26113" y="15095"/>
                  <a:pt x="26044" y="15095"/>
                </a:cubicBezTo>
                <a:cubicBezTo>
                  <a:pt x="25951" y="15095"/>
                  <a:pt x="25893" y="15022"/>
                  <a:pt x="25938" y="14871"/>
                </a:cubicBezTo>
                <a:cubicBezTo>
                  <a:pt x="26017" y="14792"/>
                  <a:pt x="26306" y="14739"/>
                  <a:pt x="26622" y="14713"/>
                </a:cubicBezTo>
                <a:lnTo>
                  <a:pt x="26595" y="14713"/>
                </a:lnTo>
                <a:cubicBezTo>
                  <a:pt x="26686" y="14709"/>
                  <a:pt x="26764" y="14706"/>
                  <a:pt x="26828" y="14706"/>
                </a:cubicBezTo>
                <a:close/>
                <a:moveTo>
                  <a:pt x="16261" y="15098"/>
                </a:moveTo>
                <a:cubicBezTo>
                  <a:pt x="16271" y="15098"/>
                  <a:pt x="16279" y="15101"/>
                  <a:pt x="16286" y="15108"/>
                </a:cubicBezTo>
                <a:cubicBezTo>
                  <a:pt x="16338" y="15134"/>
                  <a:pt x="16338" y="15239"/>
                  <a:pt x="16286" y="15318"/>
                </a:cubicBezTo>
                <a:cubicBezTo>
                  <a:pt x="16268" y="15388"/>
                  <a:pt x="16227" y="15423"/>
                  <a:pt x="16186" y="15423"/>
                </a:cubicBezTo>
                <a:cubicBezTo>
                  <a:pt x="16166" y="15423"/>
                  <a:pt x="16146" y="15414"/>
                  <a:pt x="16128" y="15397"/>
                </a:cubicBezTo>
                <a:cubicBezTo>
                  <a:pt x="16075" y="15318"/>
                  <a:pt x="16075" y="15213"/>
                  <a:pt x="16154" y="15160"/>
                </a:cubicBezTo>
                <a:lnTo>
                  <a:pt x="16154" y="15160"/>
                </a:lnTo>
                <a:lnTo>
                  <a:pt x="16128" y="15187"/>
                </a:lnTo>
                <a:cubicBezTo>
                  <a:pt x="16187" y="15127"/>
                  <a:pt x="16232" y="15098"/>
                  <a:pt x="16261" y="15098"/>
                </a:cubicBezTo>
                <a:close/>
                <a:moveTo>
                  <a:pt x="19381" y="14158"/>
                </a:moveTo>
                <a:cubicBezTo>
                  <a:pt x="19384" y="14158"/>
                  <a:pt x="19387" y="14159"/>
                  <a:pt x="19389" y="14161"/>
                </a:cubicBezTo>
                <a:cubicBezTo>
                  <a:pt x="19519" y="14291"/>
                  <a:pt x="19137" y="15240"/>
                  <a:pt x="18950" y="15240"/>
                </a:cubicBezTo>
                <a:cubicBezTo>
                  <a:pt x="18947" y="15240"/>
                  <a:pt x="18945" y="15239"/>
                  <a:pt x="18942" y="15239"/>
                </a:cubicBezTo>
                <a:cubicBezTo>
                  <a:pt x="18784" y="15239"/>
                  <a:pt x="18600" y="15292"/>
                  <a:pt x="18442" y="15397"/>
                </a:cubicBezTo>
                <a:cubicBezTo>
                  <a:pt x="18346" y="15449"/>
                  <a:pt x="18250" y="15471"/>
                  <a:pt x="18168" y="15471"/>
                </a:cubicBezTo>
                <a:cubicBezTo>
                  <a:pt x="17956" y="15471"/>
                  <a:pt x="17833" y="15323"/>
                  <a:pt x="18022" y="15134"/>
                </a:cubicBezTo>
                <a:cubicBezTo>
                  <a:pt x="18101" y="15029"/>
                  <a:pt x="18232" y="15002"/>
                  <a:pt x="18337" y="15002"/>
                </a:cubicBezTo>
                <a:cubicBezTo>
                  <a:pt x="18416" y="15002"/>
                  <a:pt x="18679" y="14792"/>
                  <a:pt x="18916" y="14555"/>
                </a:cubicBezTo>
                <a:cubicBezTo>
                  <a:pt x="19135" y="14311"/>
                  <a:pt x="19332" y="14158"/>
                  <a:pt x="19381" y="14158"/>
                </a:cubicBezTo>
                <a:close/>
                <a:moveTo>
                  <a:pt x="19315" y="15390"/>
                </a:moveTo>
                <a:cubicBezTo>
                  <a:pt x="19502" y="15390"/>
                  <a:pt x="19621" y="15433"/>
                  <a:pt x="19600" y="15476"/>
                </a:cubicBezTo>
                <a:cubicBezTo>
                  <a:pt x="19479" y="15596"/>
                  <a:pt x="19325" y="15656"/>
                  <a:pt x="19170" y="15656"/>
                </a:cubicBezTo>
                <a:cubicBezTo>
                  <a:pt x="19054" y="15656"/>
                  <a:pt x="18938" y="15622"/>
                  <a:pt x="18837" y="15555"/>
                </a:cubicBezTo>
                <a:cubicBezTo>
                  <a:pt x="18732" y="15476"/>
                  <a:pt x="18837" y="15423"/>
                  <a:pt x="19179" y="15397"/>
                </a:cubicBezTo>
                <a:cubicBezTo>
                  <a:pt x="19227" y="15392"/>
                  <a:pt x="19273" y="15390"/>
                  <a:pt x="19315" y="15390"/>
                </a:cubicBezTo>
                <a:close/>
                <a:moveTo>
                  <a:pt x="23837" y="14788"/>
                </a:moveTo>
                <a:cubicBezTo>
                  <a:pt x="23866" y="14788"/>
                  <a:pt x="23903" y="14808"/>
                  <a:pt x="23939" y="14845"/>
                </a:cubicBezTo>
                <a:lnTo>
                  <a:pt x="23965" y="14845"/>
                </a:lnTo>
                <a:cubicBezTo>
                  <a:pt x="24095" y="14910"/>
                  <a:pt x="24243" y="14957"/>
                  <a:pt x="24394" y="14957"/>
                </a:cubicBezTo>
                <a:cubicBezTo>
                  <a:pt x="24426" y="14957"/>
                  <a:pt x="24459" y="14954"/>
                  <a:pt x="24491" y="14950"/>
                </a:cubicBezTo>
                <a:cubicBezTo>
                  <a:pt x="25123" y="14950"/>
                  <a:pt x="25517" y="15187"/>
                  <a:pt x="25359" y="15476"/>
                </a:cubicBezTo>
                <a:cubicBezTo>
                  <a:pt x="25310" y="15562"/>
                  <a:pt x="25272" y="15608"/>
                  <a:pt x="25233" y="15608"/>
                </a:cubicBezTo>
                <a:cubicBezTo>
                  <a:pt x="25188" y="15608"/>
                  <a:pt x="25140" y="15549"/>
                  <a:pt x="25070" y="15423"/>
                </a:cubicBezTo>
                <a:cubicBezTo>
                  <a:pt x="25006" y="15321"/>
                  <a:pt x="24967" y="15262"/>
                  <a:pt x="24947" y="15262"/>
                </a:cubicBezTo>
                <a:cubicBezTo>
                  <a:pt x="24925" y="15262"/>
                  <a:pt x="24925" y="15327"/>
                  <a:pt x="24939" y="15476"/>
                </a:cubicBezTo>
                <a:cubicBezTo>
                  <a:pt x="24939" y="15684"/>
                  <a:pt x="24918" y="15770"/>
                  <a:pt x="24806" y="15770"/>
                </a:cubicBezTo>
                <a:cubicBezTo>
                  <a:pt x="24791" y="15770"/>
                  <a:pt x="24774" y="15768"/>
                  <a:pt x="24754" y="15765"/>
                </a:cubicBezTo>
                <a:cubicBezTo>
                  <a:pt x="24597" y="15713"/>
                  <a:pt x="24570" y="15634"/>
                  <a:pt x="24623" y="15555"/>
                </a:cubicBezTo>
                <a:cubicBezTo>
                  <a:pt x="24733" y="15390"/>
                  <a:pt x="24664" y="15264"/>
                  <a:pt x="24551" y="15264"/>
                </a:cubicBezTo>
                <a:cubicBezTo>
                  <a:pt x="24501" y="15264"/>
                  <a:pt x="24442" y="15288"/>
                  <a:pt x="24386" y="15344"/>
                </a:cubicBezTo>
                <a:cubicBezTo>
                  <a:pt x="24355" y="15376"/>
                  <a:pt x="24314" y="15390"/>
                  <a:pt x="24268" y="15390"/>
                </a:cubicBezTo>
                <a:cubicBezTo>
                  <a:pt x="24048" y="15390"/>
                  <a:pt x="23716" y="15067"/>
                  <a:pt x="23781" y="14871"/>
                </a:cubicBezTo>
                <a:cubicBezTo>
                  <a:pt x="23781" y="14815"/>
                  <a:pt x="23804" y="14788"/>
                  <a:pt x="23837" y="14788"/>
                </a:cubicBezTo>
                <a:close/>
                <a:moveTo>
                  <a:pt x="27963" y="15555"/>
                </a:moveTo>
                <a:lnTo>
                  <a:pt x="27963" y="15555"/>
                </a:lnTo>
                <a:cubicBezTo>
                  <a:pt x="28042" y="15581"/>
                  <a:pt x="28121" y="15634"/>
                  <a:pt x="28173" y="15739"/>
                </a:cubicBezTo>
                <a:cubicBezTo>
                  <a:pt x="28187" y="15791"/>
                  <a:pt x="28187" y="15818"/>
                  <a:pt x="28167" y="15818"/>
                </a:cubicBezTo>
                <a:cubicBezTo>
                  <a:pt x="28147" y="15818"/>
                  <a:pt x="28108" y="15791"/>
                  <a:pt x="28042" y="15739"/>
                </a:cubicBezTo>
                <a:cubicBezTo>
                  <a:pt x="27910" y="15634"/>
                  <a:pt x="27910" y="15581"/>
                  <a:pt x="27989" y="15581"/>
                </a:cubicBezTo>
                <a:lnTo>
                  <a:pt x="27963" y="15555"/>
                </a:lnTo>
                <a:close/>
                <a:moveTo>
                  <a:pt x="23368" y="14750"/>
                </a:moveTo>
                <a:cubicBezTo>
                  <a:pt x="23382" y="14750"/>
                  <a:pt x="23397" y="14755"/>
                  <a:pt x="23413" y="14766"/>
                </a:cubicBezTo>
                <a:cubicBezTo>
                  <a:pt x="23492" y="14950"/>
                  <a:pt x="23518" y="15160"/>
                  <a:pt x="23466" y="15371"/>
                </a:cubicBezTo>
                <a:cubicBezTo>
                  <a:pt x="23425" y="15676"/>
                  <a:pt x="23447" y="15793"/>
                  <a:pt x="23533" y="15793"/>
                </a:cubicBezTo>
                <a:cubicBezTo>
                  <a:pt x="23558" y="15793"/>
                  <a:pt x="23588" y="15783"/>
                  <a:pt x="23624" y="15765"/>
                </a:cubicBezTo>
                <a:cubicBezTo>
                  <a:pt x="23781" y="15686"/>
                  <a:pt x="23834" y="15581"/>
                  <a:pt x="23781" y="15502"/>
                </a:cubicBezTo>
                <a:cubicBezTo>
                  <a:pt x="23775" y="15477"/>
                  <a:pt x="23781" y="15465"/>
                  <a:pt x="23798" y="15465"/>
                </a:cubicBezTo>
                <a:cubicBezTo>
                  <a:pt x="23850" y="15465"/>
                  <a:pt x="24009" y="15579"/>
                  <a:pt x="24228" y="15739"/>
                </a:cubicBezTo>
                <a:cubicBezTo>
                  <a:pt x="24491" y="15976"/>
                  <a:pt x="24702" y="16212"/>
                  <a:pt x="24649" y="16239"/>
                </a:cubicBezTo>
                <a:cubicBezTo>
                  <a:pt x="24644" y="16244"/>
                  <a:pt x="24636" y="16246"/>
                  <a:pt x="24625" y="16246"/>
                </a:cubicBezTo>
                <a:cubicBezTo>
                  <a:pt x="24523" y="16246"/>
                  <a:pt x="24185" y="16032"/>
                  <a:pt x="24018" y="15818"/>
                </a:cubicBezTo>
                <a:lnTo>
                  <a:pt x="24018" y="15844"/>
                </a:lnTo>
                <a:cubicBezTo>
                  <a:pt x="24011" y="15830"/>
                  <a:pt x="23996" y="15823"/>
                  <a:pt x="23977" y="15823"/>
                </a:cubicBezTo>
                <a:cubicBezTo>
                  <a:pt x="23923" y="15823"/>
                  <a:pt x="23832" y="15872"/>
                  <a:pt x="23755" y="15949"/>
                </a:cubicBezTo>
                <a:cubicBezTo>
                  <a:pt x="23710" y="15994"/>
                  <a:pt x="23650" y="16020"/>
                  <a:pt x="23577" y="16020"/>
                </a:cubicBezTo>
                <a:cubicBezTo>
                  <a:pt x="23482" y="16020"/>
                  <a:pt x="23364" y="15975"/>
                  <a:pt x="23229" y="15870"/>
                </a:cubicBezTo>
                <a:cubicBezTo>
                  <a:pt x="23019" y="15686"/>
                  <a:pt x="22966" y="15555"/>
                  <a:pt x="23071" y="15450"/>
                </a:cubicBezTo>
                <a:cubicBezTo>
                  <a:pt x="23203" y="15318"/>
                  <a:pt x="23255" y="15134"/>
                  <a:pt x="23282" y="14976"/>
                </a:cubicBezTo>
                <a:cubicBezTo>
                  <a:pt x="23282" y="14830"/>
                  <a:pt x="23315" y="14750"/>
                  <a:pt x="23368" y="14750"/>
                </a:cubicBezTo>
                <a:close/>
                <a:moveTo>
                  <a:pt x="26623" y="15762"/>
                </a:moveTo>
                <a:cubicBezTo>
                  <a:pt x="26740" y="15762"/>
                  <a:pt x="26869" y="15931"/>
                  <a:pt x="26911" y="16186"/>
                </a:cubicBezTo>
                <a:cubicBezTo>
                  <a:pt x="26923" y="16246"/>
                  <a:pt x="26919" y="16279"/>
                  <a:pt x="26892" y="16279"/>
                </a:cubicBezTo>
                <a:cubicBezTo>
                  <a:pt x="26862" y="16279"/>
                  <a:pt x="26800" y="16233"/>
                  <a:pt x="26701" y="16133"/>
                </a:cubicBezTo>
                <a:cubicBezTo>
                  <a:pt x="26517" y="15976"/>
                  <a:pt x="26464" y="15844"/>
                  <a:pt x="26517" y="15791"/>
                </a:cubicBezTo>
                <a:lnTo>
                  <a:pt x="26543" y="15791"/>
                </a:lnTo>
                <a:cubicBezTo>
                  <a:pt x="26568" y="15771"/>
                  <a:pt x="26595" y="15762"/>
                  <a:pt x="26623" y="15762"/>
                </a:cubicBezTo>
                <a:close/>
                <a:moveTo>
                  <a:pt x="17619" y="15601"/>
                </a:moveTo>
                <a:cubicBezTo>
                  <a:pt x="17643" y="15601"/>
                  <a:pt x="17672" y="15603"/>
                  <a:pt x="17706" y="15607"/>
                </a:cubicBezTo>
                <a:lnTo>
                  <a:pt x="17680" y="15607"/>
                </a:lnTo>
                <a:cubicBezTo>
                  <a:pt x="18285" y="15686"/>
                  <a:pt x="18469" y="16265"/>
                  <a:pt x="17890" y="16317"/>
                </a:cubicBezTo>
                <a:cubicBezTo>
                  <a:pt x="17791" y="16331"/>
                  <a:pt x="17716" y="16337"/>
                  <a:pt x="17663" y="16337"/>
                </a:cubicBezTo>
                <a:cubicBezTo>
                  <a:pt x="17504" y="16337"/>
                  <a:pt x="17548" y="16278"/>
                  <a:pt x="17785" y="16160"/>
                </a:cubicBezTo>
                <a:cubicBezTo>
                  <a:pt x="18022" y="16028"/>
                  <a:pt x="18022" y="15976"/>
                  <a:pt x="17759" y="15791"/>
                </a:cubicBezTo>
                <a:cubicBezTo>
                  <a:pt x="17516" y="15659"/>
                  <a:pt x="17495" y="15601"/>
                  <a:pt x="17619" y="15601"/>
                </a:cubicBezTo>
                <a:close/>
                <a:moveTo>
                  <a:pt x="27604" y="15898"/>
                </a:moveTo>
                <a:cubicBezTo>
                  <a:pt x="27675" y="15898"/>
                  <a:pt x="27760" y="15938"/>
                  <a:pt x="27832" y="16028"/>
                </a:cubicBezTo>
                <a:cubicBezTo>
                  <a:pt x="27937" y="16133"/>
                  <a:pt x="27989" y="16265"/>
                  <a:pt x="27910" y="16317"/>
                </a:cubicBezTo>
                <a:cubicBezTo>
                  <a:pt x="27893" y="16335"/>
                  <a:pt x="27867" y="16344"/>
                  <a:pt x="27834" y="16344"/>
                </a:cubicBezTo>
                <a:cubicBezTo>
                  <a:pt x="27770" y="16344"/>
                  <a:pt x="27682" y="16309"/>
                  <a:pt x="27595" y="16239"/>
                </a:cubicBezTo>
                <a:cubicBezTo>
                  <a:pt x="27490" y="16107"/>
                  <a:pt x="27490" y="16002"/>
                  <a:pt x="27542" y="15949"/>
                </a:cubicBezTo>
                <a:lnTo>
                  <a:pt x="27516" y="15923"/>
                </a:lnTo>
                <a:cubicBezTo>
                  <a:pt x="27541" y="15906"/>
                  <a:pt x="27571" y="15898"/>
                  <a:pt x="27604" y="15898"/>
                </a:cubicBezTo>
                <a:close/>
                <a:moveTo>
                  <a:pt x="15063" y="15305"/>
                </a:moveTo>
                <a:cubicBezTo>
                  <a:pt x="15096" y="15305"/>
                  <a:pt x="15129" y="15318"/>
                  <a:pt x="15155" y="15344"/>
                </a:cubicBezTo>
                <a:cubicBezTo>
                  <a:pt x="15260" y="15397"/>
                  <a:pt x="15365" y="15450"/>
                  <a:pt x="15471" y="15502"/>
                </a:cubicBezTo>
                <a:cubicBezTo>
                  <a:pt x="15707" y="15581"/>
                  <a:pt x="15365" y="16160"/>
                  <a:pt x="14971" y="16344"/>
                </a:cubicBezTo>
                <a:cubicBezTo>
                  <a:pt x="14892" y="16377"/>
                  <a:pt x="14825" y="16391"/>
                  <a:pt x="14772" y="16391"/>
                </a:cubicBezTo>
                <a:cubicBezTo>
                  <a:pt x="14612" y="16391"/>
                  <a:pt x="14583" y="16258"/>
                  <a:pt x="14760" y="16081"/>
                </a:cubicBezTo>
                <a:cubicBezTo>
                  <a:pt x="14839" y="16002"/>
                  <a:pt x="14945" y="15897"/>
                  <a:pt x="15050" y="15818"/>
                </a:cubicBezTo>
                <a:cubicBezTo>
                  <a:pt x="15102" y="15765"/>
                  <a:pt x="15076" y="15686"/>
                  <a:pt x="14997" y="15607"/>
                </a:cubicBezTo>
                <a:cubicBezTo>
                  <a:pt x="14918" y="15555"/>
                  <a:pt x="14892" y="15423"/>
                  <a:pt x="14971" y="15344"/>
                </a:cubicBezTo>
                <a:cubicBezTo>
                  <a:pt x="14997" y="15318"/>
                  <a:pt x="15030" y="15305"/>
                  <a:pt x="15063" y="15305"/>
                </a:cubicBezTo>
                <a:close/>
                <a:moveTo>
                  <a:pt x="23863" y="16163"/>
                </a:moveTo>
                <a:cubicBezTo>
                  <a:pt x="23907" y="16163"/>
                  <a:pt x="23962" y="16195"/>
                  <a:pt x="24018" y="16265"/>
                </a:cubicBezTo>
                <a:cubicBezTo>
                  <a:pt x="24150" y="16370"/>
                  <a:pt x="24176" y="16475"/>
                  <a:pt x="24097" y="16554"/>
                </a:cubicBezTo>
                <a:lnTo>
                  <a:pt x="24123" y="16554"/>
                </a:lnTo>
                <a:cubicBezTo>
                  <a:pt x="24088" y="16578"/>
                  <a:pt x="24047" y="16591"/>
                  <a:pt x="24006" y="16591"/>
                </a:cubicBezTo>
                <a:cubicBezTo>
                  <a:pt x="23955" y="16591"/>
                  <a:pt x="23904" y="16571"/>
                  <a:pt x="23860" y="16528"/>
                </a:cubicBezTo>
                <a:cubicBezTo>
                  <a:pt x="23781" y="16449"/>
                  <a:pt x="23755" y="16344"/>
                  <a:pt x="23781" y="16239"/>
                </a:cubicBezTo>
                <a:cubicBezTo>
                  <a:pt x="23794" y="16189"/>
                  <a:pt x="23824" y="16163"/>
                  <a:pt x="23863" y="16163"/>
                </a:cubicBezTo>
                <a:close/>
                <a:moveTo>
                  <a:pt x="21151" y="15364"/>
                </a:moveTo>
                <a:cubicBezTo>
                  <a:pt x="21275" y="15364"/>
                  <a:pt x="21380" y="15415"/>
                  <a:pt x="21467" y="15502"/>
                </a:cubicBezTo>
                <a:cubicBezTo>
                  <a:pt x="21526" y="15561"/>
                  <a:pt x="21585" y="15595"/>
                  <a:pt x="21630" y="15595"/>
                </a:cubicBezTo>
                <a:cubicBezTo>
                  <a:pt x="21665" y="15595"/>
                  <a:pt x="21692" y="15575"/>
                  <a:pt x="21704" y="15528"/>
                </a:cubicBezTo>
                <a:cubicBezTo>
                  <a:pt x="21718" y="15472"/>
                  <a:pt x="21754" y="15446"/>
                  <a:pt x="21798" y="15446"/>
                </a:cubicBezTo>
                <a:cubicBezTo>
                  <a:pt x="21835" y="15446"/>
                  <a:pt x="21877" y="15465"/>
                  <a:pt x="21914" y="15502"/>
                </a:cubicBezTo>
                <a:cubicBezTo>
                  <a:pt x="22098" y="15686"/>
                  <a:pt x="21967" y="15844"/>
                  <a:pt x="21651" y="15844"/>
                </a:cubicBezTo>
                <a:cubicBezTo>
                  <a:pt x="21641" y="15843"/>
                  <a:pt x="21630" y="15842"/>
                  <a:pt x="21620" y="15842"/>
                </a:cubicBezTo>
                <a:cubicBezTo>
                  <a:pt x="21376" y="15842"/>
                  <a:pt x="21237" y="16142"/>
                  <a:pt x="21414" y="16344"/>
                </a:cubicBezTo>
                <a:lnTo>
                  <a:pt x="21441" y="16370"/>
                </a:lnTo>
                <a:cubicBezTo>
                  <a:pt x="21493" y="16423"/>
                  <a:pt x="21520" y="16528"/>
                  <a:pt x="21441" y="16607"/>
                </a:cubicBezTo>
                <a:cubicBezTo>
                  <a:pt x="21401" y="16653"/>
                  <a:pt x="21361" y="16675"/>
                  <a:pt x="21324" y="16675"/>
                </a:cubicBezTo>
                <a:cubicBezTo>
                  <a:pt x="21215" y="16675"/>
                  <a:pt x="21132" y="16487"/>
                  <a:pt x="21151" y="16212"/>
                </a:cubicBezTo>
                <a:cubicBezTo>
                  <a:pt x="21172" y="15986"/>
                  <a:pt x="21160" y="15905"/>
                  <a:pt x="21054" y="15905"/>
                </a:cubicBezTo>
                <a:cubicBezTo>
                  <a:pt x="21025" y="15905"/>
                  <a:pt x="20987" y="15911"/>
                  <a:pt x="20941" y="15923"/>
                </a:cubicBezTo>
                <a:cubicBezTo>
                  <a:pt x="20883" y="15945"/>
                  <a:pt x="20843" y="15954"/>
                  <a:pt x="20819" y="15954"/>
                </a:cubicBezTo>
                <a:cubicBezTo>
                  <a:pt x="20755" y="15954"/>
                  <a:pt x="20800" y="15887"/>
                  <a:pt x="20915" y="15791"/>
                </a:cubicBezTo>
                <a:cubicBezTo>
                  <a:pt x="21072" y="15660"/>
                  <a:pt x="21072" y="15555"/>
                  <a:pt x="21020" y="15502"/>
                </a:cubicBezTo>
                <a:cubicBezTo>
                  <a:pt x="20967" y="15450"/>
                  <a:pt x="20994" y="15397"/>
                  <a:pt x="21072" y="15371"/>
                </a:cubicBezTo>
                <a:cubicBezTo>
                  <a:pt x="21099" y="15366"/>
                  <a:pt x="21126" y="15364"/>
                  <a:pt x="21151" y="15364"/>
                </a:cubicBezTo>
                <a:close/>
                <a:moveTo>
                  <a:pt x="26289" y="16133"/>
                </a:moveTo>
                <a:cubicBezTo>
                  <a:pt x="26508" y="16133"/>
                  <a:pt x="26534" y="16206"/>
                  <a:pt x="26175" y="16344"/>
                </a:cubicBezTo>
                <a:cubicBezTo>
                  <a:pt x="26017" y="16396"/>
                  <a:pt x="25885" y="16449"/>
                  <a:pt x="25754" y="16554"/>
                </a:cubicBezTo>
                <a:cubicBezTo>
                  <a:pt x="25656" y="16666"/>
                  <a:pt x="25581" y="16726"/>
                  <a:pt x="25504" y="16726"/>
                </a:cubicBezTo>
                <a:cubicBezTo>
                  <a:pt x="25436" y="16726"/>
                  <a:pt x="25367" y="16679"/>
                  <a:pt x="25280" y="16580"/>
                </a:cubicBezTo>
                <a:cubicBezTo>
                  <a:pt x="25070" y="16396"/>
                  <a:pt x="25123" y="16370"/>
                  <a:pt x="25359" y="16317"/>
                </a:cubicBezTo>
                <a:cubicBezTo>
                  <a:pt x="25734" y="16192"/>
                  <a:pt x="26091" y="16133"/>
                  <a:pt x="26289" y="16133"/>
                </a:cubicBezTo>
                <a:close/>
                <a:moveTo>
                  <a:pt x="14381" y="16141"/>
                </a:moveTo>
                <a:cubicBezTo>
                  <a:pt x="14409" y="16141"/>
                  <a:pt x="14440" y="16154"/>
                  <a:pt x="14471" y="16186"/>
                </a:cubicBezTo>
                <a:cubicBezTo>
                  <a:pt x="14629" y="16344"/>
                  <a:pt x="14471" y="16765"/>
                  <a:pt x="14208" y="16791"/>
                </a:cubicBezTo>
                <a:cubicBezTo>
                  <a:pt x="13945" y="16791"/>
                  <a:pt x="13761" y="16659"/>
                  <a:pt x="13919" y="16502"/>
                </a:cubicBezTo>
                <a:lnTo>
                  <a:pt x="13919" y="16502"/>
                </a:lnTo>
                <a:lnTo>
                  <a:pt x="13919" y="16528"/>
                </a:lnTo>
                <a:cubicBezTo>
                  <a:pt x="13937" y="16509"/>
                  <a:pt x="13966" y="16500"/>
                  <a:pt x="14000" y="16500"/>
                </a:cubicBezTo>
                <a:cubicBezTo>
                  <a:pt x="14061" y="16500"/>
                  <a:pt x="14140" y="16529"/>
                  <a:pt x="14208" y="16580"/>
                </a:cubicBezTo>
                <a:cubicBezTo>
                  <a:pt x="14290" y="16650"/>
                  <a:pt x="14335" y="16684"/>
                  <a:pt x="14351" y="16684"/>
                </a:cubicBezTo>
                <a:cubicBezTo>
                  <a:pt x="14372" y="16684"/>
                  <a:pt x="14346" y="16630"/>
                  <a:pt x="14287" y="16528"/>
                </a:cubicBezTo>
                <a:cubicBezTo>
                  <a:pt x="14203" y="16359"/>
                  <a:pt x="14270" y="16141"/>
                  <a:pt x="14381" y="16141"/>
                </a:cubicBezTo>
                <a:close/>
                <a:moveTo>
                  <a:pt x="23233" y="16496"/>
                </a:moveTo>
                <a:cubicBezTo>
                  <a:pt x="23314" y="16496"/>
                  <a:pt x="23417" y="16558"/>
                  <a:pt x="23492" y="16633"/>
                </a:cubicBezTo>
                <a:cubicBezTo>
                  <a:pt x="23636" y="16757"/>
                  <a:pt x="23651" y="16800"/>
                  <a:pt x="23562" y="16800"/>
                </a:cubicBezTo>
                <a:cubicBezTo>
                  <a:pt x="23538" y="16800"/>
                  <a:pt x="23505" y="16796"/>
                  <a:pt x="23466" y="16791"/>
                </a:cubicBezTo>
                <a:cubicBezTo>
                  <a:pt x="23124" y="16738"/>
                  <a:pt x="23019" y="16659"/>
                  <a:pt x="23150" y="16528"/>
                </a:cubicBezTo>
                <a:cubicBezTo>
                  <a:pt x="23172" y="16505"/>
                  <a:pt x="23201" y="16496"/>
                  <a:pt x="23233" y="16496"/>
                </a:cubicBezTo>
                <a:close/>
                <a:moveTo>
                  <a:pt x="25070" y="16949"/>
                </a:moveTo>
                <a:lnTo>
                  <a:pt x="25070" y="16975"/>
                </a:lnTo>
                <a:cubicBezTo>
                  <a:pt x="25077" y="16968"/>
                  <a:pt x="25090" y="16965"/>
                  <a:pt x="25108" y="16965"/>
                </a:cubicBezTo>
                <a:cubicBezTo>
                  <a:pt x="25164" y="16965"/>
                  <a:pt x="25267" y="16995"/>
                  <a:pt x="25386" y="17054"/>
                </a:cubicBezTo>
                <a:cubicBezTo>
                  <a:pt x="25543" y="17133"/>
                  <a:pt x="25570" y="17238"/>
                  <a:pt x="25491" y="17264"/>
                </a:cubicBezTo>
                <a:cubicBezTo>
                  <a:pt x="25481" y="17266"/>
                  <a:pt x="25471" y="17266"/>
                  <a:pt x="25461" y="17266"/>
                </a:cubicBezTo>
                <a:cubicBezTo>
                  <a:pt x="25275" y="17266"/>
                  <a:pt x="24995" y="17048"/>
                  <a:pt x="25070" y="16949"/>
                </a:cubicBezTo>
                <a:close/>
                <a:moveTo>
                  <a:pt x="27430" y="16819"/>
                </a:moveTo>
                <a:cubicBezTo>
                  <a:pt x="27474" y="16819"/>
                  <a:pt x="27490" y="16884"/>
                  <a:pt x="27490" y="17028"/>
                </a:cubicBezTo>
                <a:cubicBezTo>
                  <a:pt x="27490" y="17228"/>
                  <a:pt x="27471" y="17297"/>
                  <a:pt x="27272" y="17297"/>
                </a:cubicBezTo>
                <a:cubicBezTo>
                  <a:pt x="27237" y="17297"/>
                  <a:pt x="27196" y="17294"/>
                  <a:pt x="27148" y="17291"/>
                </a:cubicBezTo>
                <a:cubicBezTo>
                  <a:pt x="27016" y="17291"/>
                  <a:pt x="26858" y="17238"/>
                  <a:pt x="26727" y="17159"/>
                </a:cubicBezTo>
                <a:cubicBezTo>
                  <a:pt x="26710" y="17109"/>
                  <a:pt x="26715" y="17091"/>
                  <a:pt x="26747" y="17091"/>
                </a:cubicBezTo>
                <a:cubicBezTo>
                  <a:pt x="26766" y="17091"/>
                  <a:pt x="26794" y="17097"/>
                  <a:pt x="26832" y="17106"/>
                </a:cubicBezTo>
                <a:cubicBezTo>
                  <a:pt x="26859" y="17111"/>
                  <a:pt x="26887" y="17113"/>
                  <a:pt x="26915" y="17113"/>
                </a:cubicBezTo>
                <a:cubicBezTo>
                  <a:pt x="27051" y="17113"/>
                  <a:pt x="27192" y="17062"/>
                  <a:pt x="27279" y="16975"/>
                </a:cubicBezTo>
                <a:lnTo>
                  <a:pt x="27253" y="16949"/>
                </a:lnTo>
                <a:cubicBezTo>
                  <a:pt x="27337" y="16865"/>
                  <a:pt x="27393" y="16819"/>
                  <a:pt x="27430" y="16819"/>
                </a:cubicBezTo>
                <a:close/>
                <a:moveTo>
                  <a:pt x="16008" y="15965"/>
                </a:moveTo>
                <a:cubicBezTo>
                  <a:pt x="16056" y="15965"/>
                  <a:pt x="16097" y="15976"/>
                  <a:pt x="16128" y="16002"/>
                </a:cubicBezTo>
                <a:lnTo>
                  <a:pt x="16102" y="16028"/>
                </a:lnTo>
                <a:cubicBezTo>
                  <a:pt x="16154" y="16081"/>
                  <a:pt x="16075" y="16186"/>
                  <a:pt x="15944" y="16265"/>
                </a:cubicBezTo>
                <a:cubicBezTo>
                  <a:pt x="15734" y="16396"/>
                  <a:pt x="15707" y="16528"/>
                  <a:pt x="15812" y="16843"/>
                </a:cubicBezTo>
                <a:cubicBezTo>
                  <a:pt x="15891" y="17080"/>
                  <a:pt x="15891" y="17264"/>
                  <a:pt x="15812" y="17291"/>
                </a:cubicBezTo>
                <a:cubicBezTo>
                  <a:pt x="15781" y="17298"/>
                  <a:pt x="15751" y="17302"/>
                  <a:pt x="15723" y="17302"/>
                </a:cubicBezTo>
                <a:cubicBezTo>
                  <a:pt x="15566" y="17302"/>
                  <a:pt x="15478" y="17184"/>
                  <a:pt x="15523" y="17028"/>
                </a:cubicBezTo>
                <a:cubicBezTo>
                  <a:pt x="15549" y="16922"/>
                  <a:pt x="15444" y="16791"/>
                  <a:pt x="15313" y="16686"/>
                </a:cubicBezTo>
                <a:cubicBezTo>
                  <a:pt x="15183" y="16621"/>
                  <a:pt x="15142" y="16574"/>
                  <a:pt x="15190" y="16574"/>
                </a:cubicBezTo>
                <a:cubicBezTo>
                  <a:pt x="15201" y="16574"/>
                  <a:pt x="15215" y="16576"/>
                  <a:pt x="15234" y="16580"/>
                </a:cubicBezTo>
                <a:cubicBezTo>
                  <a:pt x="15256" y="16586"/>
                  <a:pt x="15277" y="16589"/>
                  <a:pt x="15298" y="16589"/>
                </a:cubicBezTo>
                <a:cubicBezTo>
                  <a:pt x="15379" y="16589"/>
                  <a:pt x="15450" y="16542"/>
                  <a:pt x="15471" y="16396"/>
                </a:cubicBezTo>
                <a:cubicBezTo>
                  <a:pt x="15513" y="16163"/>
                  <a:pt x="15811" y="15965"/>
                  <a:pt x="16008" y="15965"/>
                </a:cubicBezTo>
                <a:close/>
                <a:moveTo>
                  <a:pt x="27963" y="17185"/>
                </a:moveTo>
                <a:cubicBezTo>
                  <a:pt x="28200" y="17185"/>
                  <a:pt x="28200" y="17212"/>
                  <a:pt x="27989" y="17317"/>
                </a:cubicBezTo>
                <a:lnTo>
                  <a:pt x="27963" y="17317"/>
                </a:lnTo>
                <a:cubicBezTo>
                  <a:pt x="27876" y="17346"/>
                  <a:pt x="27806" y="17367"/>
                  <a:pt x="27760" y="17367"/>
                </a:cubicBezTo>
                <a:cubicBezTo>
                  <a:pt x="27721" y="17367"/>
                  <a:pt x="27700" y="17352"/>
                  <a:pt x="27700" y="17317"/>
                </a:cubicBezTo>
                <a:cubicBezTo>
                  <a:pt x="27700" y="17238"/>
                  <a:pt x="27832" y="17185"/>
                  <a:pt x="27963" y="17185"/>
                </a:cubicBezTo>
                <a:close/>
                <a:moveTo>
                  <a:pt x="17601" y="16502"/>
                </a:moveTo>
                <a:lnTo>
                  <a:pt x="17285" y="16712"/>
                </a:lnTo>
                <a:cubicBezTo>
                  <a:pt x="17127" y="16817"/>
                  <a:pt x="17049" y="16922"/>
                  <a:pt x="17127" y="16922"/>
                </a:cubicBezTo>
                <a:cubicBezTo>
                  <a:pt x="17206" y="16949"/>
                  <a:pt x="17206" y="17054"/>
                  <a:pt x="17127" y="17159"/>
                </a:cubicBezTo>
                <a:cubicBezTo>
                  <a:pt x="17088" y="17257"/>
                  <a:pt x="17035" y="17311"/>
                  <a:pt x="16978" y="17311"/>
                </a:cubicBezTo>
                <a:cubicBezTo>
                  <a:pt x="16958" y="17311"/>
                  <a:pt x="16937" y="17304"/>
                  <a:pt x="16917" y="17291"/>
                </a:cubicBezTo>
                <a:cubicBezTo>
                  <a:pt x="16903" y="17276"/>
                  <a:pt x="16883" y="17270"/>
                  <a:pt x="16859" y="17270"/>
                </a:cubicBezTo>
                <a:cubicBezTo>
                  <a:pt x="16794" y="17270"/>
                  <a:pt x="16698" y="17319"/>
                  <a:pt x="16601" y="17396"/>
                </a:cubicBezTo>
                <a:cubicBezTo>
                  <a:pt x="16519" y="17478"/>
                  <a:pt x="16427" y="17519"/>
                  <a:pt x="16350" y="17519"/>
                </a:cubicBezTo>
                <a:cubicBezTo>
                  <a:pt x="16303" y="17519"/>
                  <a:pt x="16263" y="17504"/>
                  <a:pt x="16233" y="17475"/>
                </a:cubicBezTo>
                <a:cubicBezTo>
                  <a:pt x="16154" y="17396"/>
                  <a:pt x="16102" y="17317"/>
                  <a:pt x="16128" y="17291"/>
                </a:cubicBezTo>
                <a:cubicBezTo>
                  <a:pt x="16207" y="17185"/>
                  <a:pt x="16260" y="17106"/>
                  <a:pt x="16312" y="16975"/>
                </a:cubicBezTo>
                <a:cubicBezTo>
                  <a:pt x="16378" y="16857"/>
                  <a:pt x="16417" y="16797"/>
                  <a:pt x="16440" y="16797"/>
                </a:cubicBezTo>
                <a:cubicBezTo>
                  <a:pt x="16463" y="16797"/>
                  <a:pt x="16470" y="16857"/>
                  <a:pt x="16470" y="16975"/>
                </a:cubicBezTo>
                <a:lnTo>
                  <a:pt x="16470" y="17001"/>
                </a:lnTo>
                <a:cubicBezTo>
                  <a:pt x="16470" y="17161"/>
                  <a:pt x="16482" y="17225"/>
                  <a:pt x="16555" y="17225"/>
                </a:cubicBezTo>
                <a:cubicBezTo>
                  <a:pt x="16590" y="17225"/>
                  <a:pt x="16639" y="17211"/>
                  <a:pt x="16707" y="17185"/>
                </a:cubicBezTo>
                <a:cubicBezTo>
                  <a:pt x="16917" y="17080"/>
                  <a:pt x="16864" y="17001"/>
                  <a:pt x="16733" y="16870"/>
                </a:cubicBezTo>
                <a:cubicBezTo>
                  <a:pt x="16496" y="16633"/>
                  <a:pt x="16549" y="16580"/>
                  <a:pt x="17154" y="16554"/>
                </a:cubicBezTo>
                <a:lnTo>
                  <a:pt x="17601" y="16502"/>
                </a:lnTo>
                <a:close/>
                <a:moveTo>
                  <a:pt x="12391" y="17254"/>
                </a:moveTo>
                <a:cubicBezTo>
                  <a:pt x="12403" y="17254"/>
                  <a:pt x="12413" y="17258"/>
                  <a:pt x="12420" y="17264"/>
                </a:cubicBezTo>
                <a:cubicBezTo>
                  <a:pt x="12446" y="17291"/>
                  <a:pt x="12446" y="17396"/>
                  <a:pt x="12420" y="17501"/>
                </a:cubicBezTo>
                <a:cubicBezTo>
                  <a:pt x="12403" y="17552"/>
                  <a:pt x="12364" y="17581"/>
                  <a:pt x="12324" y="17581"/>
                </a:cubicBezTo>
                <a:cubicBezTo>
                  <a:pt x="12302" y="17581"/>
                  <a:pt x="12281" y="17572"/>
                  <a:pt x="12262" y="17554"/>
                </a:cubicBezTo>
                <a:cubicBezTo>
                  <a:pt x="12183" y="17475"/>
                  <a:pt x="12183" y="17369"/>
                  <a:pt x="12262" y="17317"/>
                </a:cubicBezTo>
                <a:lnTo>
                  <a:pt x="12262" y="17343"/>
                </a:lnTo>
                <a:cubicBezTo>
                  <a:pt x="12301" y="17284"/>
                  <a:pt x="12356" y="17254"/>
                  <a:pt x="12391" y="17254"/>
                </a:cubicBezTo>
                <a:close/>
                <a:moveTo>
                  <a:pt x="11541" y="17136"/>
                </a:moveTo>
                <a:cubicBezTo>
                  <a:pt x="11700" y="17136"/>
                  <a:pt x="11808" y="17337"/>
                  <a:pt x="11710" y="17554"/>
                </a:cubicBezTo>
                <a:cubicBezTo>
                  <a:pt x="11664" y="17630"/>
                  <a:pt x="11627" y="17671"/>
                  <a:pt x="11598" y="17671"/>
                </a:cubicBezTo>
                <a:cubicBezTo>
                  <a:pt x="11578" y="17671"/>
                  <a:pt x="11563" y="17650"/>
                  <a:pt x="11552" y="17606"/>
                </a:cubicBezTo>
                <a:cubicBezTo>
                  <a:pt x="11537" y="17560"/>
                  <a:pt x="11512" y="17532"/>
                  <a:pt x="11479" y="17532"/>
                </a:cubicBezTo>
                <a:cubicBezTo>
                  <a:pt x="11455" y="17532"/>
                  <a:pt x="11427" y="17547"/>
                  <a:pt x="11394" y="17580"/>
                </a:cubicBezTo>
                <a:cubicBezTo>
                  <a:pt x="11361" y="17602"/>
                  <a:pt x="11333" y="17614"/>
                  <a:pt x="11309" y="17614"/>
                </a:cubicBezTo>
                <a:cubicBezTo>
                  <a:pt x="11276" y="17614"/>
                  <a:pt x="11252" y="17589"/>
                  <a:pt x="11236" y="17527"/>
                </a:cubicBezTo>
                <a:cubicBezTo>
                  <a:pt x="11236" y="17422"/>
                  <a:pt x="11289" y="17317"/>
                  <a:pt x="11368" y="17212"/>
                </a:cubicBezTo>
                <a:cubicBezTo>
                  <a:pt x="11427" y="17159"/>
                  <a:pt x="11487" y="17136"/>
                  <a:pt x="11541" y="17136"/>
                </a:cubicBezTo>
                <a:close/>
                <a:moveTo>
                  <a:pt x="20541" y="14330"/>
                </a:moveTo>
                <a:cubicBezTo>
                  <a:pt x="20790" y="14330"/>
                  <a:pt x="21070" y="15008"/>
                  <a:pt x="20862" y="15239"/>
                </a:cubicBezTo>
                <a:cubicBezTo>
                  <a:pt x="20205" y="15923"/>
                  <a:pt x="20178" y="15976"/>
                  <a:pt x="20336" y="16265"/>
                </a:cubicBezTo>
                <a:cubicBezTo>
                  <a:pt x="20415" y="16423"/>
                  <a:pt x="20415" y="16607"/>
                  <a:pt x="20336" y="16659"/>
                </a:cubicBezTo>
                <a:cubicBezTo>
                  <a:pt x="20257" y="16686"/>
                  <a:pt x="20178" y="16949"/>
                  <a:pt x="20205" y="17238"/>
                </a:cubicBezTo>
                <a:cubicBezTo>
                  <a:pt x="20257" y="17501"/>
                  <a:pt x="20231" y="17738"/>
                  <a:pt x="20126" y="17974"/>
                </a:cubicBezTo>
                <a:cubicBezTo>
                  <a:pt x="20053" y="18095"/>
                  <a:pt x="20014" y="18160"/>
                  <a:pt x="19993" y="18160"/>
                </a:cubicBezTo>
                <a:cubicBezTo>
                  <a:pt x="19968" y="18160"/>
                  <a:pt x="19968" y="18069"/>
                  <a:pt x="19968" y="17869"/>
                </a:cubicBezTo>
                <a:cubicBezTo>
                  <a:pt x="19968" y="17659"/>
                  <a:pt x="19968" y="17569"/>
                  <a:pt x="19919" y="17569"/>
                </a:cubicBezTo>
                <a:cubicBezTo>
                  <a:pt x="19883" y="17569"/>
                  <a:pt x="19818" y="17621"/>
                  <a:pt x="19705" y="17711"/>
                </a:cubicBezTo>
                <a:cubicBezTo>
                  <a:pt x="19626" y="17806"/>
                  <a:pt x="19556" y="17853"/>
                  <a:pt x="19508" y="17853"/>
                </a:cubicBezTo>
                <a:cubicBezTo>
                  <a:pt x="19475" y="17853"/>
                  <a:pt x="19452" y="17832"/>
                  <a:pt x="19442" y="17790"/>
                </a:cubicBezTo>
                <a:cubicBezTo>
                  <a:pt x="19442" y="17685"/>
                  <a:pt x="19494" y="17606"/>
                  <a:pt x="19600" y="17580"/>
                </a:cubicBezTo>
                <a:cubicBezTo>
                  <a:pt x="19731" y="17554"/>
                  <a:pt x="19705" y="17501"/>
                  <a:pt x="19547" y="17422"/>
                </a:cubicBezTo>
                <a:cubicBezTo>
                  <a:pt x="19416" y="17396"/>
                  <a:pt x="19310" y="17317"/>
                  <a:pt x="19205" y="17264"/>
                </a:cubicBezTo>
                <a:cubicBezTo>
                  <a:pt x="19194" y="17250"/>
                  <a:pt x="19178" y="17244"/>
                  <a:pt x="19159" y="17244"/>
                </a:cubicBezTo>
                <a:cubicBezTo>
                  <a:pt x="18991" y="17244"/>
                  <a:pt x="18550" y="17704"/>
                  <a:pt x="18574" y="17869"/>
                </a:cubicBezTo>
                <a:cubicBezTo>
                  <a:pt x="18600" y="17948"/>
                  <a:pt x="18548" y="18027"/>
                  <a:pt x="18469" y="18053"/>
                </a:cubicBezTo>
                <a:cubicBezTo>
                  <a:pt x="18463" y="18055"/>
                  <a:pt x="18456" y="18056"/>
                  <a:pt x="18449" y="18056"/>
                </a:cubicBezTo>
                <a:cubicBezTo>
                  <a:pt x="18274" y="18056"/>
                  <a:pt x="17814" y="17441"/>
                  <a:pt x="17890" y="17264"/>
                </a:cubicBezTo>
                <a:cubicBezTo>
                  <a:pt x="17924" y="17130"/>
                  <a:pt x="18502" y="17049"/>
                  <a:pt x="18965" y="17049"/>
                </a:cubicBezTo>
                <a:cubicBezTo>
                  <a:pt x="19228" y="17049"/>
                  <a:pt x="19454" y="17075"/>
                  <a:pt x="19521" y="17133"/>
                </a:cubicBezTo>
                <a:lnTo>
                  <a:pt x="19547" y="17133"/>
                </a:lnTo>
                <a:cubicBezTo>
                  <a:pt x="19566" y="17145"/>
                  <a:pt x="19581" y="17152"/>
                  <a:pt x="19591" y="17152"/>
                </a:cubicBezTo>
                <a:cubicBezTo>
                  <a:pt x="19623" y="17152"/>
                  <a:pt x="19613" y="17088"/>
                  <a:pt x="19573" y="16949"/>
                </a:cubicBezTo>
                <a:cubicBezTo>
                  <a:pt x="19535" y="16833"/>
                  <a:pt x="19539" y="16760"/>
                  <a:pt x="19574" y="16760"/>
                </a:cubicBezTo>
                <a:cubicBezTo>
                  <a:pt x="19587" y="16760"/>
                  <a:pt x="19605" y="16770"/>
                  <a:pt x="19626" y="16791"/>
                </a:cubicBezTo>
                <a:cubicBezTo>
                  <a:pt x="19640" y="16805"/>
                  <a:pt x="19656" y="16814"/>
                  <a:pt x="19674" y="16814"/>
                </a:cubicBezTo>
                <a:cubicBezTo>
                  <a:pt x="19721" y="16814"/>
                  <a:pt x="19779" y="16753"/>
                  <a:pt x="19836" y="16580"/>
                </a:cubicBezTo>
                <a:cubicBezTo>
                  <a:pt x="19915" y="16423"/>
                  <a:pt x="19836" y="16212"/>
                  <a:pt x="19705" y="16107"/>
                </a:cubicBezTo>
                <a:cubicBezTo>
                  <a:pt x="19575" y="16042"/>
                  <a:pt x="19534" y="15995"/>
                  <a:pt x="19582" y="15995"/>
                </a:cubicBezTo>
                <a:cubicBezTo>
                  <a:pt x="19593" y="15995"/>
                  <a:pt x="19607" y="15997"/>
                  <a:pt x="19626" y="16002"/>
                </a:cubicBezTo>
                <a:cubicBezTo>
                  <a:pt x="19670" y="16014"/>
                  <a:pt x="19712" y="16019"/>
                  <a:pt x="19751" y="16019"/>
                </a:cubicBezTo>
                <a:cubicBezTo>
                  <a:pt x="19968" y="16019"/>
                  <a:pt x="20086" y="15854"/>
                  <a:pt x="19863" y="15765"/>
                </a:cubicBezTo>
                <a:cubicBezTo>
                  <a:pt x="19679" y="15686"/>
                  <a:pt x="19679" y="15660"/>
                  <a:pt x="19994" y="15581"/>
                </a:cubicBezTo>
                <a:cubicBezTo>
                  <a:pt x="20283" y="15502"/>
                  <a:pt x="20336" y="15423"/>
                  <a:pt x="20310" y="15239"/>
                </a:cubicBezTo>
                <a:cubicBezTo>
                  <a:pt x="20290" y="15121"/>
                  <a:pt x="20300" y="15062"/>
                  <a:pt x="20339" y="15062"/>
                </a:cubicBezTo>
                <a:cubicBezTo>
                  <a:pt x="20352" y="15062"/>
                  <a:pt x="20369" y="15068"/>
                  <a:pt x="20389" y="15081"/>
                </a:cubicBezTo>
                <a:cubicBezTo>
                  <a:pt x="20407" y="15100"/>
                  <a:pt x="20436" y="15109"/>
                  <a:pt x="20470" y="15109"/>
                </a:cubicBezTo>
                <a:cubicBezTo>
                  <a:pt x="20531" y="15109"/>
                  <a:pt x="20610" y="15080"/>
                  <a:pt x="20678" y="15029"/>
                </a:cubicBezTo>
                <a:cubicBezTo>
                  <a:pt x="20757" y="14950"/>
                  <a:pt x="20783" y="14818"/>
                  <a:pt x="20704" y="14739"/>
                </a:cubicBezTo>
                <a:cubicBezTo>
                  <a:pt x="20678" y="14700"/>
                  <a:pt x="20632" y="14680"/>
                  <a:pt x="20586" y="14680"/>
                </a:cubicBezTo>
                <a:cubicBezTo>
                  <a:pt x="20540" y="14680"/>
                  <a:pt x="20494" y="14700"/>
                  <a:pt x="20468" y="14739"/>
                </a:cubicBezTo>
                <a:cubicBezTo>
                  <a:pt x="20440" y="14758"/>
                  <a:pt x="20415" y="14767"/>
                  <a:pt x="20394" y="14767"/>
                </a:cubicBezTo>
                <a:cubicBezTo>
                  <a:pt x="20355" y="14767"/>
                  <a:pt x="20327" y="14738"/>
                  <a:pt x="20310" y="14687"/>
                </a:cubicBezTo>
                <a:cubicBezTo>
                  <a:pt x="20310" y="14582"/>
                  <a:pt x="20336" y="14450"/>
                  <a:pt x="20441" y="14371"/>
                </a:cubicBezTo>
                <a:cubicBezTo>
                  <a:pt x="20473" y="14343"/>
                  <a:pt x="20507" y="14330"/>
                  <a:pt x="20541" y="14330"/>
                </a:cubicBezTo>
                <a:close/>
                <a:moveTo>
                  <a:pt x="17459" y="17981"/>
                </a:moveTo>
                <a:cubicBezTo>
                  <a:pt x="17496" y="17981"/>
                  <a:pt x="17535" y="17987"/>
                  <a:pt x="17575" y="18001"/>
                </a:cubicBezTo>
                <a:cubicBezTo>
                  <a:pt x="17680" y="18001"/>
                  <a:pt x="17680" y="18080"/>
                  <a:pt x="17627" y="18132"/>
                </a:cubicBezTo>
                <a:cubicBezTo>
                  <a:pt x="17595" y="18165"/>
                  <a:pt x="17542" y="18187"/>
                  <a:pt x="17494" y="18187"/>
                </a:cubicBezTo>
                <a:cubicBezTo>
                  <a:pt x="17465" y="18187"/>
                  <a:pt x="17437" y="18178"/>
                  <a:pt x="17417" y="18158"/>
                </a:cubicBezTo>
                <a:cubicBezTo>
                  <a:pt x="17338" y="18106"/>
                  <a:pt x="17338" y="18027"/>
                  <a:pt x="17364" y="18001"/>
                </a:cubicBezTo>
                <a:cubicBezTo>
                  <a:pt x="17390" y="17987"/>
                  <a:pt x="17423" y="17981"/>
                  <a:pt x="17459" y="17981"/>
                </a:cubicBezTo>
                <a:close/>
                <a:moveTo>
                  <a:pt x="25473" y="17973"/>
                </a:moveTo>
                <a:cubicBezTo>
                  <a:pt x="25511" y="17973"/>
                  <a:pt x="25543" y="18002"/>
                  <a:pt x="25543" y="18053"/>
                </a:cubicBezTo>
                <a:cubicBezTo>
                  <a:pt x="25570" y="18158"/>
                  <a:pt x="25543" y="18264"/>
                  <a:pt x="25465" y="18343"/>
                </a:cubicBezTo>
                <a:cubicBezTo>
                  <a:pt x="25446" y="18361"/>
                  <a:pt x="25424" y="18370"/>
                  <a:pt x="25403" y="18370"/>
                </a:cubicBezTo>
                <a:cubicBezTo>
                  <a:pt x="25366" y="18370"/>
                  <a:pt x="25333" y="18341"/>
                  <a:pt x="25333" y="18290"/>
                </a:cubicBezTo>
                <a:cubicBezTo>
                  <a:pt x="25307" y="18185"/>
                  <a:pt x="25333" y="18080"/>
                  <a:pt x="25386" y="18001"/>
                </a:cubicBezTo>
                <a:lnTo>
                  <a:pt x="25412" y="18001"/>
                </a:lnTo>
                <a:cubicBezTo>
                  <a:pt x="25431" y="17982"/>
                  <a:pt x="25452" y="17973"/>
                  <a:pt x="25473" y="17973"/>
                </a:cubicBezTo>
                <a:close/>
                <a:moveTo>
                  <a:pt x="26235" y="16719"/>
                </a:moveTo>
                <a:cubicBezTo>
                  <a:pt x="26339" y="16719"/>
                  <a:pt x="26385" y="16788"/>
                  <a:pt x="26385" y="16949"/>
                </a:cubicBezTo>
                <a:cubicBezTo>
                  <a:pt x="26411" y="17133"/>
                  <a:pt x="26517" y="17291"/>
                  <a:pt x="26674" y="17396"/>
                </a:cubicBezTo>
                <a:lnTo>
                  <a:pt x="26701" y="17422"/>
                </a:lnTo>
                <a:cubicBezTo>
                  <a:pt x="26885" y="17501"/>
                  <a:pt x="26990" y="17659"/>
                  <a:pt x="26964" y="17764"/>
                </a:cubicBezTo>
                <a:cubicBezTo>
                  <a:pt x="26937" y="17895"/>
                  <a:pt x="26990" y="18053"/>
                  <a:pt x="27069" y="18132"/>
                </a:cubicBezTo>
                <a:cubicBezTo>
                  <a:pt x="27174" y="18211"/>
                  <a:pt x="27200" y="18369"/>
                  <a:pt x="27095" y="18474"/>
                </a:cubicBezTo>
                <a:cubicBezTo>
                  <a:pt x="27025" y="18535"/>
                  <a:pt x="26969" y="18568"/>
                  <a:pt x="26926" y="18568"/>
                </a:cubicBezTo>
                <a:cubicBezTo>
                  <a:pt x="26838" y="18568"/>
                  <a:pt x="26797" y="18439"/>
                  <a:pt x="26780" y="18158"/>
                </a:cubicBezTo>
                <a:cubicBezTo>
                  <a:pt x="26780" y="17974"/>
                  <a:pt x="26569" y="17711"/>
                  <a:pt x="26227" y="17448"/>
                </a:cubicBezTo>
                <a:cubicBezTo>
                  <a:pt x="25675" y="17001"/>
                  <a:pt x="25649" y="16870"/>
                  <a:pt x="26122" y="16738"/>
                </a:cubicBezTo>
                <a:cubicBezTo>
                  <a:pt x="26165" y="16726"/>
                  <a:pt x="26203" y="16719"/>
                  <a:pt x="26235" y="16719"/>
                </a:cubicBezTo>
                <a:close/>
                <a:moveTo>
                  <a:pt x="15780" y="17461"/>
                </a:moveTo>
                <a:cubicBezTo>
                  <a:pt x="15858" y="17461"/>
                  <a:pt x="15931" y="17501"/>
                  <a:pt x="15997" y="17580"/>
                </a:cubicBezTo>
                <a:cubicBezTo>
                  <a:pt x="16105" y="17667"/>
                  <a:pt x="16250" y="17718"/>
                  <a:pt x="16402" y="17718"/>
                </a:cubicBezTo>
                <a:cubicBezTo>
                  <a:pt x="16433" y="17718"/>
                  <a:pt x="16465" y="17716"/>
                  <a:pt x="16496" y="17711"/>
                </a:cubicBezTo>
                <a:cubicBezTo>
                  <a:pt x="16581" y="17683"/>
                  <a:pt x="16636" y="17668"/>
                  <a:pt x="16663" y="17668"/>
                </a:cubicBezTo>
                <a:cubicBezTo>
                  <a:pt x="16713" y="17668"/>
                  <a:pt x="16676" y="17715"/>
                  <a:pt x="16575" y="17817"/>
                </a:cubicBezTo>
                <a:cubicBezTo>
                  <a:pt x="16470" y="17895"/>
                  <a:pt x="16338" y="17974"/>
                  <a:pt x="16181" y="18001"/>
                </a:cubicBezTo>
                <a:cubicBezTo>
                  <a:pt x="16023" y="18001"/>
                  <a:pt x="15970" y="18080"/>
                  <a:pt x="16049" y="18237"/>
                </a:cubicBezTo>
                <a:cubicBezTo>
                  <a:pt x="16077" y="18321"/>
                  <a:pt x="16105" y="18353"/>
                  <a:pt x="16129" y="18353"/>
                </a:cubicBezTo>
                <a:cubicBezTo>
                  <a:pt x="16150" y="18353"/>
                  <a:pt x="16168" y="18327"/>
                  <a:pt x="16181" y="18290"/>
                </a:cubicBezTo>
                <a:cubicBezTo>
                  <a:pt x="16198" y="18220"/>
                  <a:pt x="16239" y="18185"/>
                  <a:pt x="16280" y="18185"/>
                </a:cubicBezTo>
                <a:cubicBezTo>
                  <a:pt x="16300" y="18185"/>
                  <a:pt x="16321" y="18193"/>
                  <a:pt x="16338" y="18211"/>
                </a:cubicBezTo>
                <a:cubicBezTo>
                  <a:pt x="16444" y="18343"/>
                  <a:pt x="16338" y="18474"/>
                  <a:pt x="15997" y="18632"/>
                </a:cubicBezTo>
                <a:cubicBezTo>
                  <a:pt x="15956" y="18645"/>
                  <a:pt x="15913" y="18652"/>
                  <a:pt x="15870" y="18652"/>
                </a:cubicBezTo>
                <a:cubicBezTo>
                  <a:pt x="15747" y="18652"/>
                  <a:pt x="15621" y="18598"/>
                  <a:pt x="15523" y="18500"/>
                </a:cubicBezTo>
                <a:cubicBezTo>
                  <a:pt x="15313" y="18290"/>
                  <a:pt x="15313" y="18237"/>
                  <a:pt x="15628" y="18027"/>
                </a:cubicBezTo>
                <a:cubicBezTo>
                  <a:pt x="15858" y="17855"/>
                  <a:pt x="15921" y="17794"/>
                  <a:pt x="15826" y="17794"/>
                </a:cubicBezTo>
                <a:cubicBezTo>
                  <a:pt x="15790" y="17794"/>
                  <a:pt x="15733" y="17802"/>
                  <a:pt x="15655" y="17817"/>
                </a:cubicBezTo>
                <a:cubicBezTo>
                  <a:pt x="15534" y="17847"/>
                  <a:pt x="15444" y="17862"/>
                  <a:pt x="15385" y="17862"/>
                </a:cubicBezTo>
                <a:cubicBezTo>
                  <a:pt x="15236" y="17862"/>
                  <a:pt x="15279" y="17768"/>
                  <a:pt x="15523" y="17580"/>
                </a:cubicBezTo>
                <a:cubicBezTo>
                  <a:pt x="15615" y="17501"/>
                  <a:pt x="15701" y="17461"/>
                  <a:pt x="15780" y="17461"/>
                </a:cubicBezTo>
                <a:close/>
                <a:moveTo>
                  <a:pt x="16798" y="18353"/>
                </a:moveTo>
                <a:cubicBezTo>
                  <a:pt x="16854" y="18353"/>
                  <a:pt x="16912" y="18359"/>
                  <a:pt x="16970" y="18369"/>
                </a:cubicBezTo>
                <a:cubicBezTo>
                  <a:pt x="17233" y="18448"/>
                  <a:pt x="17259" y="18500"/>
                  <a:pt x="17127" y="18606"/>
                </a:cubicBezTo>
                <a:cubicBezTo>
                  <a:pt x="17050" y="18667"/>
                  <a:pt x="16964" y="18693"/>
                  <a:pt x="16880" y="18693"/>
                </a:cubicBezTo>
                <a:cubicBezTo>
                  <a:pt x="16820" y="18693"/>
                  <a:pt x="16761" y="18680"/>
                  <a:pt x="16707" y="18658"/>
                </a:cubicBezTo>
                <a:cubicBezTo>
                  <a:pt x="16601" y="18579"/>
                  <a:pt x="16470" y="18527"/>
                  <a:pt x="16444" y="18527"/>
                </a:cubicBezTo>
                <a:cubicBezTo>
                  <a:pt x="16444" y="18527"/>
                  <a:pt x="16444" y="18474"/>
                  <a:pt x="16523" y="18421"/>
                </a:cubicBezTo>
                <a:cubicBezTo>
                  <a:pt x="16606" y="18371"/>
                  <a:pt x="16700" y="18353"/>
                  <a:pt x="16798" y="18353"/>
                </a:cubicBezTo>
                <a:close/>
                <a:moveTo>
                  <a:pt x="22183" y="18307"/>
                </a:moveTo>
                <a:cubicBezTo>
                  <a:pt x="22209" y="18307"/>
                  <a:pt x="22242" y="18328"/>
                  <a:pt x="22282" y="18369"/>
                </a:cubicBezTo>
                <a:cubicBezTo>
                  <a:pt x="22361" y="18448"/>
                  <a:pt x="22361" y="18579"/>
                  <a:pt x="22282" y="18658"/>
                </a:cubicBezTo>
                <a:cubicBezTo>
                  <a:pt x="22217" y="18723"/>
                  <a:pt x="22135" y="18770"/>
                  <a:pt x="22107" y="18770"/>
                </a:cubicBezTo>
                <a:cubicBezTo>
                  <a:pt x="22101" y="18770"/>
                  <a:pt x="22098" y="18768"/>
                  <a:pt x="22098" y="18763"/>
                </a:cubicBezTo>
                <a:cubicBezTo>
                  <a:pt x="22072" y="18684"/>
                  <a:pt x="22072" y="18579"/>
                  <a:pt x="22098" y="18474"/>
                </a:cubicBezTo>
                <a:cubicBezTo>
                  <a:pt x="22114" y="18361"/>
                  <a:pt x="22140" y="18307"/>
                  <a:pt x="22183" y="18307"/>
                </a:cubicBezTo>
                <a:close/>
                <a:moveTo>
                  <a:pt x="23524" y="17984"/>
                </a:moveTo>
                <a:cubicBezTo>
                  <a:pt x="23558" y="17984"/>
                  <a:pt x="23598" y="18017"/>
                  <a:pt x="23650" y="18080"/>
                </a:cubicBezTo>
                <a:cubicBezTo>
                  <a:pt x="23860" y="18290"/>
                  <a:pt x="23913" y="18869"/>
                  <a:pt x="23729" y="18895"/>
                </a:cubicBezTo>
                <a:cubicBezTo>
                  <a:pt x="23439" y="18895"/>
                  <a:pt x="23255" y="18579"/>
                  <a:pt x="23361" y="18237"/>
                </a:cubicBezTo>
                <a:lnTo>
                  <a:pt x="23387" y="18237"/>
                </a:lnTo>
                <a:cubicBezTo>
                  <a:pt x="23435" y="18062"/>
                  <a:pt x="23473" y="17984"/>
                  <a:pt x="23524" y="17984"/>
                </a:cubicBezTo>
                <a:close/>
                <a:moveTo>
                  <a:pt x="12841" y="17869"/>
                </a:moveTo>
                <a:cubicBezTo>
                  <a:pt x="12998" y="17869"/>
                  <a:pt x="13077" y="17974"/>
                  <a:pt x="13130" y="18290"/>
                </a:cubicBezTo>
                <a:cubicBezTo>
                  <a:pt x="13171" y="18660"/>
                  <a:pt x="13100" y="18901"/>
                  <a:pt x="12979" y="18901"/>
                </a:cubicBezTo>
                <a:cubicBezTo>
                  <a:pt x="12945" y="18901"/>
                  <a:pt x="12907" y="18882"/>
                  <a:pt x="12867" y="18842"/>
                </a:cubicBezTo>
                <a:cubicBezTo>
                  <a:pt x="12814" y="18790"/>
                  <a:pt x="12841" y="18711"/>
                  <a:pt x="12946" y="18684"/>
                </a:cubicBezTo>
                <a:cubicBezTo>
                  <a:pt x="13051" y="18658"/>
                  <a:pt x="13077" y="18579"/>
                  <a:pt x="13025" y="18527"/>
                </a:cubicBezTo>
                <a:cubicBezTo>
                  <a:pt x="12972" y="18448"/>
                  <a:pt x="12919" y="18369"/>
                  <a:pt x="12867" y="18290"/>
                </a:cubicBezTo>
                <a:cubicBezTo>
                  <a:pt x="12841" y="18211"/>
                  <a:pt x="12762" y="18106"/>
                  <a:pt x="12709" y="18027"/>
                </a:cubicBezTo>
                <a:cubicBezTo>
                  <a:pt x="12656" y="17948"/>
                  <a:pt x="12683" y="17869"/>
                  <a:pt x="12841" y="17869"/>
                </a:cubicBezTo>
                <a:close/>
                <a:moveTo>
                  <a:pt x="22438" y="15871"/>
                </a:moveTo>
                <a:cubicBezTo>
                  <a:pt x="22499" y="15871"/>
                  <a:pt x="22494" y="15912"/>
                  <a:pt x="22440" y="16002"/>
                </a:cubicBezTo>
                <a:cubicBezTo>
                  <a:pt x="22387" y="16081"/>
                  <a:pt x="22361" y="16186"/>
                  <a:pt x="22414" y="16265"/>
                </a:cubicBezTo>
                <a:cubicBezTo>
                  <a:pt x="22427" y="16278"/>
                  <a:pt x="22444" y="16285"/>
                  <a:pt x="22463" y="16285"/>
                </a:cubicBezTo>
                <a:cubicBezTo>
                  <a:pt x="22517" y="16285"/>
                  <a:pt x="22585" y="16231"/>
                  <a:pt x="22624" y="16133"/>
                </a:cubicBezTo>
                <a:cubicBezTo>
                  <a:pt x="22678" y="16032"/>
                  <a:pt x="22739" y="15990"/>
                  <a:pt x="22796" y="15990"/>
                </a:cubicBezTo>
                <a:cubicBezTo>
                  <a:pt x="22963" y="15990"/>
                  <a:pt x="23103" y="16346"/>
                  <a:pt x="22966" y="16659"/>
                </a:cubicBezTo>
                <a:cubicBezTo>
                  <a:pt x="22808" y="16953"/>
                  <a:pt x="22805" y="17033"/>
                  <a:pt x="23008" y="17033"/>
                </a:cubicBezTo>
                <a:cubicBezTo>
                  <a:pt x="23041" y="17033"/>
                  <a:pt x="23080" y="17031"/>
                  <a:pt x="23124" y="17028"/>
                </a:cubicBezTo>
                <a:cubicBezTo>
                  <a:pt x="23282" y="17028"/>
                  <a:pt x="23439" y="17054"/>
                  <a:pt x="23597" y="17159"/>
                </a:cubicBezTo>
                <a:cubicBezTo>
                  <a:pt x="23634" y="17196"/>
                  <a:pt x="23670" y="17215"/>
                  <a:pt x="23702" y="17215"/>
                </a:cubicBezTo>
                <a:cubicBezTo>
                  <a:pt x="23738" y="17215"/>
                  <a:pt x="23767" y="17189"/>
                  <a:pt x="23781" y="17133"/>
                </a:cubicBezTo>
                <a:cubicBezTo>
                  <a:pt x="23816" y="17063"/>
                  <a:pt x="23851" y="17028"/>
                  <a:pt x="23887" y="17028"/>
                </a:cubicBezTo>
                <a:cubicBezTo>
                  <a:pt x="23904" y="17028"/>
                  <a:pt x="23922" y="17036"/>
                  <a:pt x="23939" y="17054"/>
                </a:cubicBezTo>
                <a:cubicBezTo>
                  <a:pt x="24018" y="17133"/>
                  <a:pt x="24018" y="17212"/>
                  <a:pt x="23939" y="17264"/>
                </a:cubicBezTo>
                <a:cubicBezTo>
                  <a:pt x="23827" y="17376"/>
                  <a:pt x="24152" y="17544"/>
                  <a:pt x="24413" y="17544"/>
                </a:cubicBezTo>
                <a:cubicBezTo>
                  <a:pt x="24460" y="17544"/>
                  <a:pt x="24504" y="17539"/>
                  <a:pt x="24544" y="17527"/>
                </a:cubicBezTo>
                <a:cubicBezTo>
                  <a:pt x="24569" y="17521"/>
                  <a:pt x="24589" y="17518"/>
                  <a:pt x="24605" y="17518"/>
                </a:cubicBezTo>
                <a:cubicBezTo>
                  <a:pt x="24654" y="17518"/>
                  <a:pt x="24651" y="17552"/>
                  <a:pt x="24570" y="17632"/>
                </a:cubicBezTo>
                <a:cubicBezTo>
                  <a:pt x="24465" y="17738"/>
                  <a:pt x="24491" y="17790"/>
                  <a:pt x="24570" y="17790"/>
                </a:cubicBezTo>
                <a:cubicBezTo>
                  <a:pt x="24702" y="17790"/>
                  <a:pt x="24807" y="17738"/>
                  <a:pt x="24860" y="17606"/>
                </a:cubicBezTo>
                <a:cubicBezTo>
                  <a:pt x="24889" y="17532"/>
                  <a:pt x="24936" y="17500"/>
                  <a:pt x="24985" y="17500"/>
                </a:cubicBezTo>
                <a:cubicBezTo>
                  <a:pt x="25022" y="17500"/>
                  <a:pt x="25062" y="17519"/>
                  <a:pt x="25096" y="17554"/>
                </a:cubicBezTo>
                <a:cubicBezTo>
                  <a:pt x="25202" y="17659"/>
                  <a:pt x="25149" y="17764"/>
                  <a:pt x="24965" y="17869"/>
                </a:cubicBezTo>
                <a:cubicBezTo>
                  <a:pt x="24781" y="17974"/>
                  <a:pt x="24728" y="18132"/>
                  <a:pt x="24860" y="18474"/>
                </a:cubicBezTo>
                <a:cubicBezTo>
                  <a:pt x="24981" y="18787"/>
                  <a:pt x="24988" y="18996"/>
                  <a:pt x="24910" y="18996"/>
                </a:cubicBezTo>
                <a:cubicBezTo>
                  <a:pt x="24871" y="18996"/>
                  <a:pt x="24808" y="18941"/>
                  <a:pt x="24728" y="18816"/>
                </a:cubicBezTo>
                <a:cubicBezTo>
                  <a:pt x="24637" y="18701"/>
                  <a:pt x="24525" y="18627"/>
                  <a:pt x="24428" y="18627"/>
                </a:cubicBezTo>
                <a:cubicBezTo>
                  <a:pt x="24414" y="18627"/>
                  <a:pt x="24400" y="18628"/>
                  <a:pt x="24386" y="18632"/>
                </a:cubicBezTo>
                <a:cubicBezTo>
                  <a:pt x="24281" y="18658"/>
                  <a:pt x="24307" y="18763"/>
                  <a:pt x="24386" y="18842"/>
                </a:cubicBezTo>
                <a:cubicBezTo>
                  <a:pt x="24491" y="18947"/>
                  <a:pt x="24518" y="19000"/>
                  <a:pt x="24465" y="19000"/>
                </a:cubicBezTo>
                <a:cubicBezTo>
                  <a:pt x="24459" y="19001"/>
                  <a:pt x="24453" y="19001"/>
                  <a:pt x="24447" y="19001"/>
                </a:cubicBezTo>
                <a:cubicBezTo>
                  <a:pt x="24197" y="19001"/>
                  <a:pt x="24102" y="18469"/>
                  <a:pt x="24334" y="18237"/>
                </a:cubicBezTo>
                <a:cubicBezTo>
                  <a:pt x="24466" y="18105"/>
                  <a:pt x="24506" y="18047"/>
                  <a:pt x="24422" y="18047"/>
                </a:cubicBezTo>
                <a:cubicBezTo>
                  <a:pt x="24406" y="18047"/>
                  <a:pt x="24386" y="18049"/>
                  <a:pt x="24360" y="18053"/>
                </a:cubicBezTo>
                <a:cubicBezTo>
                  <a:pt x="24071" y="18001"/>
                  <a:pt x="23808" y="17895"/>
                  <a:pt x="23597" y="17685"/>
                </a:cubicBezTo>
                <a:cubicBezTo>
                  <a:pt x="23281" y="17435"/>
                  <a:pt x="23007" y="17280"/>
                  <a:pt x="22928" y="17280"/>
                </a:cubicBezTo>
                <a:cubicBezTo>
                  <a:pt x="22883" y="17280"/>
                  <a:pt x="22903" y="17332"/>
                  <a:pt x="23019" y="17448"/>
                </a:cubicBezTo>
                <a:cubicBezTo>
                  <a:pt x="23098" y="17527"/>
                  <a:pt x="23124" y="17632"/>
                  <a:pt x="23045" y="17738"/>
                </a:cubicBezTo>
                <a:cubicBezTo>
                  <a:pt x="23031" y="17751"/>
                  <a:pt x="23012" y="17758"/>
                  <a:pt x="22991" y="17758"/>
                </a:cubicBezTo>
                <a:cubicBezTo>
                  <a:pt x="22928" y="17758"/>
                  <a:pt x="22840" y="17704"/>
                  <a:pt x="22782" y="17606"/>
                </a:cubicBezTo>
                <a:cubicBezTo>
                  <a:pt x="22720" y="17503"/>
                  <a:pt x="22658" y="17432"/>
                  <a:pt x="22596" y="17432"/>
                </a:cubicBezTo>
                <a:cubicBezTo>
                  <a:pt x="22579" y="17432"/>
                  <a:pt x="22562" y="17437"/>
                  <a:pt x="22545" y="17448"/>
                </a:cubicBezTo>
                <a:cubicBezTo>
                  <a:pt x="22493" y="17501"/>
                  <a:pt x="22493" y="17606"/>
                  <a:pt x="22545" y="17659"/>
                </a:cubicBezTo>
                <a:cubicBezTo>
                  <a:pt x="22624" y="17738"/>
                  <a:pt x="22598" y="17790"/>
                  <a:pt x="22387" y="17817"/>
                </a:cubicBezTo>
                <a:cubicBezTo>
                  <a:pt x="22367" y="17820"/>
                  <a:pt x="22347" y="17822"/>
                  <a:pt x="22326" y="17822"/>
                </a:cubicBezTo>
                <a:cubicBezTo>
                  <a:pt x="22191" y="17822"/>
                  <a:pt x="22065" y="17747"/>
                  <a:pt x="22019" y="17632"/>
                </a:cubicBezTo>
                <a:cubicBezTo>
                  <a:pt x="21993" y="17554"/>
                  <a:pt x="21967" y="17514"/>
                  <a:pt x="21940" y="17514"/>
                </a:cubicBezTo>
                <a:cubicBezTo>
                  <a:pt x="21914" y="17514"/>
                  <a:pt x="21888" y="17554"/>
                  <a:pt x="21861" y="17632"/>
                </a:cubicBezTo>
                <a:cubicBezTo>
                  <a:pt x="21775" y="17753"/>
                  <a:pt x="21643" y="17818"/>
                  <a:pt x="21511" y="17818"/>
                </a:cubicBezTo>
                <a:cubicBezTo>
                  <a:pt x="21442" y="17818"/>
                  <a:pt x="21372" y="17800"/>
                  <a:pt x="21309" y="17764"/>
                </a:cubicBezTo>
                <a:cubicBezTo>
                  <a:pt x="21388" y="17685"/>
                  <a:pt x="21467" y="17632"/>
                  <a:pt x="21572" y="17554"/>
                </a:cubicBezTo>
                <a:cubicBezTo>
                  <a:pt x="21756" y="17422"/>
                  <a:pt x="21940" y="17291"/>
                  <a:pt x="22151" y="17185"/>
                </a:cubicBezTo>
                <a:cubicBezTo>
                  <a:pt x="22440" y="17054"/>
                  <a:pt x="22440" y="17054"/>
                  <a:pt x="22098" y="17054"/>
                </a:cubicBezTo>
                <a:cubicBezTo>
                  <a:pt x="21914" y="17054"/>
                  <a:pt x="21756" y="17106"/>
                  <a:pt x="21598" y="17185"/>
                </a:cubicBezTo>
                <a:cubicBezTo>
                  <a:pt x="21569" y="17229"/>
                  <a:pt x="21533" y="17248"/>
                  <a:pt x="21492" y="17248"/>
                </a:cubicBezTo>
                <a:cubicBezTo>
                  <a:pt x="21459" y="17248"/>
                  <a:pt x="21423" y="17235"/>
                  <a:pt x="21388" y="17212"/>
                </a:cubicBezTo>
                <a:cubicBezTo>
                  <a:pt x="21264" y="17087"/>
                  <a:pt x="21704" y="16469"/>
                  <a:pt x="21908" y="16469"/>
                </a:cubicBezTo>
                <a:cubicBezTo>
                  <a:pt x="21919" y="16469"/>
                  <a:pt x="21930" y="16471"/>
                  <a:pt x="21940" y="16475"/>
                </a:cubicBezTo>
                <a:cubicBezTo>
                  <a:pt x="21981" y="16495"/>
                  <a:pt x="22021" y="16504"/>
                  <a:pt x="22058" y="16504"/>
                </a:cubicBezTo>
                <a:cubicBezTo>
                  <a:pt x="22118" y="16504"/>
                  <a:pt x="22171" y="16481"/>
                  <a:pt x="22203" y="16449"/>
                </a:cubicBezTo>
                <a:cubicBezTo>
                  <a:pt x="22282" y="16396"/>
                  <a:pt x="22256" y="16317"/>
                  <a:pt x="22124" y="16317"/>
                </a:cubicBezTo>
                <a:cubicBezTo>
                  <a:pt x="22019" y="16291"/>
                  <a:pt x="22019" y="16265"/>
                  <a:pt x="22124" y="16212"/>
                </a:cubicBezTo>
                <a:cubicBezTo>
                  <a:pt x="22256" y="16186"/>
                  <a:pt x="22282" y="16133"/>
                  <a:pt x="22230" y="16054"/>
                </a:cubicBezTo>
                <a:cubicBezTo>
                  <a:pt x="22151" y="16002"/>
                  <a:pt x="22230" y="15923"/>
                  <a:pt x="22309" y="15897"/>
                </a:cubicBezTo>
                <a:cubicBezTo>
                  <a:pt x="22367" y="15880"/>
                  <a:pt x="22409" y="15871"/>
                  <a:pt x="22438" y="15871"/>
                </a:cubicBezTo>
                <a:close/>
                <a:moveTo>
                  <a:pt x="17225" y="18762"/>
                </a:moveTo>
                <a:cubicBezTo>
                  <a:pt x="17292" y="18762"/>
                  <a:pt x="17394" y="18791"/>
                  <a:pt x="17496" y="18842"/>
                </a:cubicBezTo>
                <a:cubicBezTo>
                  <a:pt x="17706" y="18947"/>
                  <a:pt x="17706" y="19000"/>
                  <a:pt x="17469" y="19026"/>
                </a:cubicBezTo>
                <a:cubicBezTo>
                  <a:pt x="17437" y="19029"/>
                  <a:pt x="17406" y="19030"/>
                  <a:pt x="17376" y="19030"/>
                </a:cubicBezTo>
                <a:cubicBezTo>
                  <a:pt x="17120" y="19030"/>
                  <a:pt x="16989" y="18931"/>
                  <a:pt x="17154" y="18790"/>
                </a:cubicBezTo>
                <a:cubicBezTo>
                  <a:pt x="17163" y="18771"/>
                  <a:pt x="17189" y="18762"/>
                  <a:pt x="17225" y="18762"/>
                </a:cubicBezTo>
                <a:close/>
                <a:moveTo>
                  <a:pt x="25612" y="18449"/>
                </a:moveTo>
                <a:cubicBezTo>
                  <a:pt x="25681" y="18449"/>
                  <a:pt x="25794" y="18477"/>
                  <a:pt x="25964" y="18527"/>
                </a:cubicBezTo>
                <a:cubicBezTo>
                  <a:pt x="26175" y="18579"/>
                  <a:pt x="26359" y="18632"/>
                  <a:pt x="26543" y="18711"/>
                </a:cubicBezTo>
                <a:cubicBezTo>
                  <a:pt x="26648" y="18816"/>
                  <a:pt x="26306" y="19053"/>
                  <a:pt x="26043" y="19079"/>
                </a:cubicBezTo>
                <a:cubicBezTo>
                  <a:pt x="25999" y="19083"/>
                  <a:pt x="25961" y="19086"/>
                  <a:pt x="25928" y="19086"/>
                </a:cubicBezTo>
                <a:cubicBezTo>
                  <a:pt x="25760" y="19086"/>
                  <a:pt x="25701" y="19013"/>
                  <a:pt x="25570" y="18684"/>
                </a:cubicBezTo>
                <a:cubicBezTo>
                  <a:pt x="25505" y="18521"/>
                  <a:pt x="25500" y="18449"/>
                  <a:pt x="25612" y="18449"/>
                </a:cubicBezTo>
                <a:close/>
                <a:moveTo>
                  <a:pt x="27932" y="19016"/>
                </a:moveTo>
                <a:cubicBezTo>
                  <a:pt x="27945" y="19016"/>
                  <a:pt x="27956" y="19019"/>
                  <a:pt x="27963" y="19026"/>
                </a:cubicBezTo>
                <a:cubicBezTo>
                  <a:pt x="27989" y="19026"/>
                  <a:pt x="27989" y="19158"/>
                  <a:pt x="27963" y="19237"/>
                </a:cubicBezTo>
                <a:cubicBezTo>
                  <a:pt x="27946" y="19288"/>
                  <a:pt x="27907" y="19317"/>
                  <a:pt x="27868" y="19317"/>
                </a:cubicBezTo>
                <a:cubicBezTo>
                  <a:pt x="27846" y="19317"/>
                  <a:pt x="27824" y="19308"/>
                  <a:pt x="27805" y="19289"/>
                </a:cubicBezTo>
                <a:cubicBezTo>
                  <a:pt x="27753" y="19237"/>
                  <a:pt x="27753" y="19132"/>
                  <a:pt x="27805" y="19079"/>
                </a:cubicBezTo>
                <a:cubicBezTo>
                  <a:pt x="27844" y="19040"/>
                  <a:pt x="27896" y="19016"/>
                  <a:pt x="27932" y="19016"/>
                </a:cubicBezTo>
                <a:close/>
                <a:moveTo>
                  <a:pt x="15901" y="19032"/>
                </a:moveTo>
                <a:cubicBezTo>
                  <a:pt x="15972" y="19032"/>
                  <a:pt x="16077" y="19081"/>
                  <a:pt x="16154" y="19158"/>
                </a:cubicBezTo>
                <a:cubicBezTo>
                  <a:pt x="16300" y="19304"/>
                  <a:pt x="16331" y="19351"/>
                  <a:pt x="16232" y="19351"/>
                </a:cubicBezTo>
                <a:cubicBezTo>
                  <a:pt x="16206" y="19351"/>
                  <a:pt x="16172" y="19347"/>
                  <a:pt x="16128" y="19342"/>
                </a:cubicBezTo>
                <a:cubicBezTo>
                  <a:pt x="15812" y="19289"/>
                  <a:pt x="15707" y="19184"/>
                  <a:pt x="15839" y="19053"/>
                </a:cubicBezTo>
                <a:cubicBezTo>
                  <a:pt x="15853" y="19039"/>
                  <a:pt x="15874" y="19032"/>
                  <a:pt x="15901" y="19032"/>
                </a:cubicBezTo>
                <a:close/>
                <a:moveTo>
                  <a:pt x="16786" y="19184"/>
                </a:moveTo>
                <a:cubicBezTo>
                  <a:pt x="16864" y="19210"/>
                  <a:pt x="16943" y="19263"/>
                  <a:pt x="16970" y="19368"/>
                </a:cubicBezTo>
                <a:cubicBezTo>
                  <a:pt x="16996" y="19408"/>
                  <a:pt x="16996" y="19427"/>
                  <a:pt x="16973" y="19427"/>
                </a:cubicBezTo>
                <a:cubicBezTo>
                  <a:pt x="16950" y="19427"/>
                  <a:pt x="16904" y="19408"/>
                  <a:pt x="16838" y="19368"/>
                </a:cubicBezTo>
                <a:cubicBezTo>
                  <a:pt x="16733" y="19263"/>
                  <a:pt x="16707" y="19184"/>
                  <a:pt x="16786" y="19184"/>
                </a:cubicBezTo>
                <a:close/>
                <a:moveTo>
                  <a:pt x="23019" y="18474"/>
                </a:moveTo>
                <a:cubicBezTo>
                  <a:pt x="23413" y="18553"/>
                  <a:pt x="23071" y="19289"/>
                  <a:pt x="22598" y="19421"/>
                </a:cubicBezTo>
                <a:cubicBezTo>
                  <a:pt x="22544" y="19437"/>
                  <a:pt x="22492" y="19444"/>
                  <a:pt x="22445" y="19444"/>
                </a:cubicBezTo>
                <a:cubicBezTo>
                  <a:pt x="22264" y="19444"/>
                  <a:pt x="22157" y="19336"/>
                  <a:pt x="22282" y="19210"/>
                </a:cubicBezTo>
                <a:lnTo>
                  <a:pt x="22309" y="19210"/>
                </a:lnTo>
                <a:cubicBezTo>
                  <a:pt x="22357" y="19178"/>
                  <a:pt x="22416" y="19155"/>
                  <a:pt x="22473" y="19155"/>
                </a:cubicBezTo>
                <a:cubicBezTo>
                  <a:pt x="22507" y="19155"/>
                  <a:pt x="22541" y="19164"/>
                  <a:pt x="22572" y="19184"/>
                </a:cubicBezTo>
                <a:cubicBezTo>
                  <a:pt x="22596" y="19194"/>
                  <a:pt x="22619" y="19199"/>
                  <a:pt x="22639" y="19199"/>
                </a:cubicBezTo>
                <a:cubicBezTo>
                  <a:pt x="22731" y="19199"/>
                  <a:pt x="22787" y="19099"/>
                  <a:pt x="22808" y="18842"/>
                </a:cubicBezTo>
                <a:cubicBezTo>
                  <a:pt x="22861" y="18632"/>
                  <a:pt x="22940" y="18474"/>
                  <a:pt x="23019" y="18474"/>
                </a:cubicBezTo>
                <a:close/>
                <a:moveTo>
                  <a:pt x="15390" y="19172"/>
                </a:moveTo>
                <a:cubicBezTo>
                  <a:pt x="15430" y="19172"/>
                  <a:pt x="15460" y="19193"/>
                  <a:pt x="15471" y="19237"/>
                </a:cubicBezTo>
                <a:lnTo>
                  <a:pt x="15444" y="19210"/>
                </a:lnTo>
                <a:cubicBezTo>
                  <a:pt x="15444" y="19342"/>
                  <a:pt x="15365" y="19447"/>
                  <a:pt x="15260" y="19473"/>
                </a:cubicBezTo>
                <a:cubicBezTo>
                  <a:pt x="15142" y="19528"/>
                  <a:pt x="15064" y="19554"/>
                  <a:pt x="15025" y="19554"/>
                </a:cubicBezTo>
                <a:cubicBezTo>
                  <a:pt x="14950" y="19554"/>
                  <a:pt x="15009" y="19461"/>
                  <a:pt x="15181" y="19289"/>
                </a:cubicBezTo>
                <a:cubicBezTo>
                  <a:pt x="15258" y="19213"/>
                  <a:pt x="15334" y="19172"/>
                  <a:pt x="15390" y="19172"/>
                </a:cubicBezTo>
                <a:close/>
                <a:moveTo>
                  <a:pt x="26832" y="19184"/>
                </a:moveTo>
                <a:cubicBezTo>
                  <a:pt x="26937" y="19184"/>
                  <a:pt x="27043" y="19210"/>
                  <a:pt x="27121" y="19289"/>
                </a:cubicBezTo>
                <a:cubicBezTo>
                  <a:pt x="27172" y="19340"/>
                  <a:pt x="27245" y="19369"/>
                  <a:pt x="27319" y="19369"/>
                </a:cubicBezTo>
                <a:cubicBezTo>
                  <a:pt x="27359" y="19369"/>
                  <a:pt x="27400" y="19361"/>
                  <a:pt x="27437" y="19342"/>
                </a:cubicBezTo>
                <a:cubicBezTo>
                  <a:pt x="27464" y="19328"/>
                  <a:pt x="27483" y="19322"/>
                  <a:pt x="27493" y="19322"/>
                </a:cubicBezTo>
                <a:cubicBezTo>
                  <a:pt x="27522" y="19322"/>
                  <a:pt x="27482" y="19376"/>
                  <a:pt x="27384" y="19473"/>
                </a:cubicBezTo>
                <a:cubicBezTo>
                  <a:pt x="27306" y="19565"/>
                  <a:pt x="27240" y="19611"/>
                  <a:pt x="27167" y="19611"/>
                </a:cubicBezTo>
                <a:cubicBezTo>
                  <a:pt x="27095" y="19611"/>
                  <a:pt x="27016" y="19565"/>
                  <a:pt x="26911" y="19473"/>
                </a:cubicBezTo>
                <a:cubicBezTo>
                  <a:pt x="26806" y="19342"/>
                  <a:pt x="26753" y="19210"/>
                  <a:pt x="26832" y="19184"/>
                </a:cubicBezTo>
                <a:close/>
                <a:moveTo>
                  <a:pt x="23566" y="19568"/>
                </a:moveTo>
                <a:cubicBezTo>
                  <a:pt x="23579" y="19568"/>
                  <a:pt x="23590" y="19572"/>
                  <a:pt x="23597" y="19579"/>
                </a:cubicBezTo>
                <a:cubicBezTo>
                  <a:pt x="23624" y="19605"/>
                  <a:pt x="23624" y="19710"/>
                  <a:pt x="23571" y="19789"/>
                </a:cubicBezTo>
                <a:lnTo>
                  <a:pt x="23597" y="19789"/>
                </a:lnTo>
                <a:cubicBezTo>
                  <a:pt x="23580" y="19859"/>
                  <a:pt x="23539" y="19894"/>
                  <a:pt x="23498" y="19894"/>
                </a:cubicBezTo>
                <a:cubicBezTo>
                  <a:pt x="23477" y="19894"/>
                  <a:pt x="23457" y="19885"/>
                  <a:pt x="23439" y="19868"/>
                </a:cubicBezTo>
                <a:cubicBezTo>
                  <a:pt x="23387" y="19789"/>
                  <a:pt x="23387" y="19710"/>
                  <a:pt x="23439" y="19631"/>
                </a:cubicBezTo>
                <a:cubicBezTo>
                  <a:pt x="23478" y="19593"/>
                  <a:pt x="23531" y="19568"/>
                  <a:pt x="23566" y="19568"/>
                </a:cubicBezTo>
                <a:close/>
                <a:moveTo>
                  <a:pt x="16270" y="19691"/>
                </a:moveTo>
                <a:cubicBezTo>
                  <a:pt x="16362" y="19691"/>
                  <a:pt x="16455" y="19705"/>
                  <a:pt x="16549" y="19736"/>
                </a:cubicBezTo>
                <a:cubicBezTo>
                  <a:pt x="16601" y="19789"/>
                  <a:pt x="16523" y="19921"/>
                  <a:pt x="16365" y="20026"/>
                </a:cubicBezTo>
                <a:cubicBezTo>
                  <a:pt x="16301" y="20075"/>
                  <a:pt x="16220" y="20096"/>
                  <a:pt x="16140" y="20096"/>
                </a:cubicBezTo>
                <a:cubicBezTo>
                  <a:pt x="15922" y="20096"/>
                  <a:pt x="15711" y="19943"/>
                  <a:pt x="15865" y="19789"/>
                </a:cubicBezTo>
                <a:cubicBezTo>
                  <a:pt x="15992" y="19725"/>
                  <a:pt x="16129" y="19691"/>
                  <a:pt x="16270" y="19691"/>
                </a:cubicBezTo>
                <a:close/>
                <a:moveTo>
                  <a:pt x="25333" y="19200"/>
                </a:moveTo>
                <a:cubicBezTo>
                  <a:pt x="25369" y="19200"/>
                  <a:pt x="25403" y="19213"/>
                  <a:pt x="25438" y="19237"/>
                </a:cubicBezTo>
                <a:cubicBezTo>
                  <a:pt x="25543" y="19263"/>
                  <a:pt x="25543" y="19368"/>
                  <a:pt x="25438" y="19473"/>
                </a:cubicBezTo>
                <a:cubicBezTo>
                  <a:pt x="25359" y="19526"/>
                  <a:pt x="25307" y="19658"/>
                  <a:pt x="25333" y="19763"/>
                </a:cubicBezTo>
                <a:cubicBezTo>
                  <a:pt x="25386" y="19868"/>
                  <a:pt x="25280" y="19921"/>
                  <a:pt x="25070" y="19947"/>
                </a:cubicBezTo>
                <a:cubicBezTo>
                  <a:pt x="24833" y="19947"/>
                  <a:pt x="24728" y="20026"/>
                  <a:pt x="24702" y="20078"/>
                </a:cubicBezTo>
                <a:cubicBezTo>
                  <a:pt x="24702" y="20124"/>
                  <a:pt x="24684" y="20152"/>
                  <a:pt x="24654" y="20152"/>
                </a:cubicBezTo>
                <a:cubicBezTo>
                  <a:pt x="24632" y="20152"/>
                  <a:pt x="24603" y="20138"/>
                  <a:pt x="24570" y="20105"/>
                </a:cubicBezTo>
                <a:lnTo>
                  <a:pt x="24597" y="20105"/>
                </a:lnTo>
                <a:cubicBezTo>
                  <a:pt x="24518" y="20052"/>
                  <a:pt x="24570" y="19921"/>
                  <a:pt x="24649" y="19789"/>
                </a:cubicBezTo>
                <a:cubicBezTo>
                  <a:pt x="25038" y="19359"/>
                  <a:pt x="25204" y="19200"/>
                  <a:pt x="25333" y="19200"/>
                </a:cubicBezTo>
                <a:close/>
                <a:moveTo>
                  <a:pt x="9825" y="19698"/>
                </a:moveTo>
                <a:cubicBezTo>
                  <a:pt x="9859" y="19698"/>
                  <a:pt x="9884" y="19719"/>
                  <a:pt x="9895" y="19763"/>
                </a:cubicBezTo>
                <a:cubicBezTo>
                  <a:pt x="9895" y="19894"/>
                  <a:pt x="9842" y="19999"/>
                  <a:pt x="9763" y="20078"/>
                </a:cubicBezTo>
                <a:cubicBezTo>
                  <a:pt x="9693" y="20148"/>
                  <a:pt x="9623" y="20184"/>
                  <a:pt x="9569" y="20184"/>
                </a:cubicBezTo>
                <a:cubicBezTo>
                  <a:pt x="9541" y="20184"/>
                  <a:pt x="9518" y="20175"/>
                  <a:pt x="9500" y="20157"/>
                </a:cubicBezTo>
                <a:cubicBezTo>
                  <a:pt x="9448" y="20105"/>
                  <a:pt x="9500" y="19921"/>
                  <a:pt x="9632" y="19815"/>
                </a:cubicBezTo>
                <a:cubicBezTo>
                  <a:pt x="9709" y="19739"/>
                  <a:pt x="9776" y="19698"/>
                  <a:pt x="9825" y="19698"/>
                </a:cubicBezTo>
                <a:close/>
                <a:moveTo>
                  <a:pt x="21072" y="17790"/>
                </a:moveTo>
                <a:lnTo>
                  <a:pt x="20941" y="18132"/>
                </a:lnTo>
                <a:lnTo>
                  <a:pt x="20809" y="18474"/>
                </a:lnTo>
                <a:lnTo>
                  <a:pt x="21125" y="18290"/>
                </a:lnTo>
                <a:cubicBezTo>
                  <a:pt x="21231" y="18243"/>
                  <a:pt x="21311" y="18217"/>
                  <a:pt x="21362" y="18217"/>
                </a:cubicBezTo>
                <a:cubicBezTo>
                  <a:pt x="21424" y="18217"/>
                  <a:pt x="21443" y="18256"/>
                  <a:pt x="21414" y="18343"/>
                </a:cubicBezTo>
                <a:cubicBezTo>
                  <a:pt x="21335" y="18474"/>
                  <a:pt x="21414" y="18553"/>
                  <a:pt x="21546" y="18579"/>
                </a:cubicBezTo>
                <a:cubicBezTo>
                  <a:pt x="21756" y="18606"/>
                  <a:pt x="22309" y="19000"/>
                  <a:pt x="22230" y="19053"/>
                </a:cubicBezTo>
                <a:lnTo>
                  <a:pt x="21704" y="19263"/>
                </a:lnTo>
                <a:cubicBezTo>
                  <a:pt x="21535" y="19331"/>
                  <a:pt x="21414" y="19364"/>
                  <a:pt x="21323" y="19364"/>
                </a:cubicBezTo>
                <a:cubicBezTo>
                  <a:pt x="21201" y="19364"/>
                  <a:pt x="21133" y="19304"/>
                  <a:pt x="21072" y="19184"/>
                </a:cubicBezTo>
                <a:cubicBezTo>
                  <a:pt x="21009" y="19089"/>
                  <a:pt x="20965" y="19042"/>
                  <a:pt x="20934" y="19042"/>
                </a:cubicBezTo>
                <a:cubicBezTo>
                  <a:pt x="20914" y="19042"/>
                  <a:pt x="20899" y="19063"/>
                  <a:pt x="20888" y="19105"/>
                </a:cubicBezTo>
                <a:cubicBezTo>
                  <a:pt x="20848" y="19186"/>
                  <a:pt x="20747" y="19220"/>
                  <a:pt x="20630" y="19220"/>
                </a:cubicBezTo>
                <a:cubicBezTo>
                  <a:pt x="20595" y="19220"/>
                  <a:pt x="20557" y="19217"/>
                  <a:pt x="20520" y="19210"/>
                </a:cubicBezTo>
                <a:cubicBezTo>
                  <a:pt x="20429" y="19192"/>
                  <a:pt x="20369" y="19180"/>
                  <a:pt x="20337" y="19180"/>
                </a:cubicBezTo>
                <a:cubicBezTo>
                  <a:pt x="20276" y="19180"/>
                  <a:pt x="20312" y="19222"/>
                  <a:pt x="20415" y="19342"/>
                </a:cubicBezTo>
                <a:cubicBezTo>
                  <a:pt x="20573" y="19500"/>
                  <a:pt x="20520" y="19552"/>
                  <a:pt x="20362" y="19631"/>
                </a:cubicBezTo>
                <a:cubicBezTo>
                  <a:pt x="20152" y="19736"/>
                  <a:pt x="19994" y="19868"/>
                  <a:pt x="19836" y="19999"/>
                </a:cubicBezTo>
                <a:cubicBezTo>
                  <a:pt x="19700" y="20135"/>
                  <a:pt x="19593" y="20196"/>
                  <a:pt x="19528" y="20196"/>
                </a:cubicBezTo>
                <a:cubicBezTo>
                  <a:pt x="19416" y="20196"/>
                  <a:pt x="19427" y="20019"/>
                  <a:pt x="19626" y="19736"/>
                </a:cubicBezTo>
                <a:cubicBezTo>
                  <a:pt x="19810" y="19473"/>
                  <a:pt x="19810" y="19368"/>
                  <a:pt x="19547" y="19237"/>
                </a:cubicBezTo>
                <a:cubicBezTo>
                  <a:pt x="19363" y="19132"/>
                  <a:pt x="19284" y="19026"/>
                  <a:pt x="19337" y="18947"/>
                </a:cubicBezTo>
                <a:cubicBezTo>
                  <a:pt x="19357" y="18934"/>
                  <a:pt x="19383" y="18927"/>
                  <a:pt x="19412" y="18927"/>
                </a:cubicBezTo>
                <a:cubicBezTo>
                  <a:pt x="19495" y="18927"/>
                  <a:pt x="19607" y="18981"/>
                  <a:pt x="19705" y="19079"/>
                </a:cubicBezTo>
                <a:cubicBezTo>
                  <a:pt x="19802" y="19176"/>
                  <a:pt x="19871" y="19228"/>
                  <a:pt x="19940" y="19228"/>
                </a:cubicBezTo>
                <a:cubicBezTo>
                  <a:pt x="20021" y="19228"/>
                  <a:pt x="20103" y="19156"/>
                  <a:pt x="20231" y="19000"/>
                </a:cubicBezTo>
                <a:lnTo>
                  <a:pt x="20573" y="18553"/>
                </a:lnTo>
                <a:cubicBezTo>
                  <a:pt x="20625" y="18500"/>
                  <a:pt x="20573" y="18448"/>
                  <a:pt x="20494" y="18421"/>
                </a:cubicBezTo>
                <a:cubicBezTo>
                  <a:pt x="20415" y="18421"/>
                  <a:pt x="20310" y="18448"/>
                  <a:pt x="20283" y="18553"/>
                </a:cubicBezTo>
                <a:cubicBezTo>
                  <a:pt x="20266" y="18604"/>
                  <a:pt x="20206" y="18633"/>
                  <a:pt x="20129" y="18633"/>
                </a:cubicBezTo>
                <a:cubicBezTo>
                  <a:pt x="20087" y="18633"/>
                  <a:pt x="20041" y="18624"/>
                  <a:pt x="19994" y="18606"/>
                </a:cubicBezTo>
                <a:cubicBezTo>
                  <a:pt x="19889" y="18553"/>
                  <a:pt x="19836" y="18474"/>
                  <a:pt x="19994" y="18421"/>
                </a:cubicBezTo>
                <a:cubicBezTo>
                  <a:pt x="20099" y="18343"/>
                  <a:pt x="20205" y="18237"/>
                  <a:pt x="20231" y="18106"/>
                </a:cubicBezTo>
                <a:cubicBezTo>
                  <a:pt x="20231" y="17948"/>
                  <a:pt x="20389" y="17869"/>
                  <a:pt x="20652" y="17843"/>
                </a:cubicBezTo>
                <a:lnTo>
                  <a:pt x="21072" y="17790"/>
                </a:lnTo>
                <a:close/>
                <a:moveTo>
                  <a:pt x="20994" y="19563"/>
                </a:moveTo>
                <a:cubicBezTo>
                  <a:pt x="21079" y="19563"/>
                  <a:pt x="21135" y="19609"/>
                  <a:pt x="21125" y="19710"/>
                </a:cubicBezTo>
                <a:cubicBezTo>
                  <a:pt x="21125" y="19893"/>
                  <a:pt x="20688" y="20235"/>
                  <a:pt x="20487" y="20235"/>
                </a:cubicBezTo>
                <a:cubicBezTo>
                  <a:pt x="20457" y="20235"/>
                  <a:pt x="20432" y="20227"/>
                  <a:pt x="20415" y="20210"/>
                </a:cubicBezTo>
                <a:cubicBezTo>
                  <a:pt x="20362" y="20184"/>
                  <a:pt x="20415" y="20026"/>
                  <a:pt x="20494" y="19894"/>
                </a:cubicBezTo>
                <a:cubicBezTo>
                  <a:pt x="20640" y="19683"/>
                  <a:pt x="20856" y="19563"/>
                  <a:pt x="20994" y="19563"/>
                </a:cubicBezTo>
                <a:close/>
                <a:moveTo>
                  <a:pt x="17206" y="19579"/>
                </a:moveTo>
                <a:cubicBezTo>
                  <a:pt x="17285" y="19579"/>
                  <a:pt x="17259" y="19631"/>
                  <a:pt x="17180" y="19684"/>
                </a:cubicBezTo>
                <a:cubicBezTo>
                  <a:pt x="17127" y="19763"/>
                  <a:pt x="17127" y="19894"/>
                  <a:pt x="17206" y="19947"/>
                </a:cubicBezTo>
                <a:lnTo>
                  <a:pt x="17206" y="19973"/>
                </a:lnTo>
                <a:cubicBezTo>
                  <a:pt x="17285" y="20052"/>
                  <a:pt x="17312" y="20157"/>
                  <a:pt x="17233" y="20210"/>
                </a:cubicBezTo>
                <a:cubicBezTo>
                  <a:pt x="17194" y="20248"/>
                  <a:pt x="17155" y="20265"/>
                  <a:pt x="17118" y="20265"/>
                </a:cubicBezTo>
                <a:cubicBezTo>
                  <a:pt x="16976" y="20265"/>
                  <a:pt x="16865" y="20024"/>
                  <a:pt x="16970" y="19815"/>
                </a:cubicBezTo>
                <a:cubicBezTo>
                  <a:pt x="17049" y="19684"/>
                  <a:pt x="17154" y="19579"/>
                  <a:pt x="17206" y="19579"/>
                </a:cubicBezTo>
                <a:close/>
                <a:moveTo>
                  <a:pt x="27539" y="19754"/>
                </a:moveTo>
                <a:cubicBezTo>
                  <a:pt x="27719" y="19754"/>
                  <a:pt x="27661" y="19906"/>
                  <a:pt x="27332" y="20157"/>
                </a:cubicBezTo>
                <a:cubicBezTo>
                  <a:pt x="27169" y="20279"/>
                  <a:pt x="27070" y="20338"/>
                  <a:pt x="27011" y="20338"/>
                </a:cubicBezTo>
                <a:cubicBezTo>
                  <a:pt x="26956" y="20338"/>
                  <a:pt x="26937" y="20286"/>
                  <a:pt x="26937" y="20184"/>
                </a:cubicBezTo>
                <a:cubicBezTo>
                  <a:pt x="26937" y="19999"/>
                  <a:pt x="26990" y="19894"/>
                  <a:pt x="27253" y="19815"/>
                </a:cubicBezTo>
                <a:cubicBezTo>
                  <a:pt x="27378" y="19774"/>
                  <a:pt x="27474" y="19754"/>
                  <a:pt x="27539" y="19754"/>
                </a:cubicBezTo>
                <a:close/>
                <a:moveTo>
                  <a:pt x="19010" y="19289"/>
                </a:moveTo>
                <a:cubicBezTo>
                  <a:pt x="19089" y="19289"/>
                  <a:pt x="19173" y="19348"/>
                  <a:pt x="19310" y="19473"/>
                </a:cubicBezTo>
                <a:cubicBezTo>
                  <a:pt x="19544" y="19664"/>
                  <a:pt x="19572" y="19718"/>
                  <a:pt x="19436" y="19718"/>
                </a:cubicBezTo>
                <a:cubicBezTo>
                  <a:pt x="19403" y="19718"/>
                  <a:pt x="19361" y="19715"/>
                  <a:pt x="19310" y="19710"/>
                </a:cubicBezTo>
                <a:cubicBezTo>
                  <a:pt x="19244" y="19701"/>
                  <a:pt x="19184" y="19696"/>
                  <a:pt x="19133" y="19696"/>
                </a:cubicBezTo>
                <a:cubicBezTo>
                  <a:pt x="18900" y="19696"/>
                  <a:pt x="18836" y="19786"/>
                  <a:pt x="19074" y="19894"/>
                </a:cubicBezTo>
                <a:cubicBezTo>
                  <a:pt x="19231" y="19947"/>
                  <a:pt x="19231" y="20052"/>
                  <a:pt x="19047" y="20236"/>
                </a:cubicBezTo>
                <a:cubicBezTo>
                  <a:pt x="18942" y="20315"/>
                  <a:pt x="18876" y="20361"/>
                  <a:pt x="18837" y="20361"/>
                </a:cubicBezTo>
                <a:cubicBezTo>
                  <a:pt x="18797" y="20361"/>
                  <a:pt x="18784" y="20315"/>
                  <a:pt x="18784" y="20210"/>
                </a:cubicBezTo>
                <a:cubicBezTo>
                  <a:pt x="18784" y="20070"/>
                  <a:pt x="18761" y="20011"/>
                  <a:pt x="18699" y="20011"/>
                </a:cubicBezTo>
                <a:cubicBezTo>
                  <a:pt x="18667" y="20011"/>
                  <a:pt x="18627" y="20026"/>
                  <a:pt x="18574" y="20052"/>
                </a:cubicBezTo>
                <a:cubicBezTo>
                  <a:pt x="18530" y="20072"/>
                  <a:pt x="18495" y="20081"/>
                  <a:pt x="18468" y="20081"/>
                </a:cubicBezTo>
                <a:cubicBezTo>
                  <a:pt x="18314" y="20081"/>
                  <a:pt x="18415" y="19790"/>
                  <a:pt x="18705" y="19500"/>
                </a:cubicBezTo>
                <a:cubicBezTo>
                  <a:pt x="18843" y="19362"/>
                  <a:pt x="18924" y="19289"/>
                  <a:pt x="19010" y="19289"/>
                </a:cubicBezTo>
                <a:close/>
                <a:moveTo>
                  <a:pt x="26358" y="20148"/>
                </a:moveTo>
                <a:cubicBezTo>
                  <a:pt x="26516" y="20148"/>
                  <a:pt x="26628" y="20182"/>
                  <a:pt x="26648" y="20262"/>
                </a:cubicBezTo>
                <a:cubicBezTo>
                  <a:pt x="26648" y="20333"/>
                  <a:pt x="26578" y="20368"/>
                  <a:pt x="26469" y="20368"/>
                </a:cubicBezTo>
                <a:cubicBezTo>
                  <a:pt x="26414" y="20368"/>
                  <a:pt x="26350" y="20359"/>
                  <a:pt x="26280" y="20341"/>
                </a:cubicBezTo>
                <a:cubicBezTo>
                  <a:pt x="25754" y="20236"/>
                  <a:pt x="25728" y="20210"/>
                  <a:pt x="26201" y="20157"/>
                </a:cubicBezTo>
                <a:cubicBezTo>
                  <a:pt x="26257" y="20151"/>
                  <a:pt x="26310" y="20148"/>
                  <a:pt x="26358" y="20148"/>
                </a:cubicBezTo>
                <a:close/>
                <a:moveTo>
                  <a:pt x="14906" y="16746"/>
                </a:moveTo>
                <a:cubicBezTo>
                  <a:pt x="15027" y="16746"/>
                  <a:pt x="15106" y="16881"/>
                  <a:pt x="15076" y="17133"/>
                </a:cubicBezTo>
                <a:cubicBezTo>
                  <a:pt x="15061" y="17284"/>
                  <a:pt x="15046" y="17357"/>
                  <a:pt x="15026" y="17357"/>
                </a:cubicBezTo>
                <a:cubicBezTo>
                  <a:pt x="15011" y="17357"/>
                  <a:pt x="14993" y="17316"/>
                  <a:pt x="14971" y="17238"/>
                </a:cubicBezTo>
                <a:cubicBezTo>
                  <a:pt x="14962" y="17202"/>
                  <a:pt x="14953" y="17184"/>
                  <a:pt x="14945" y="17184"/>
                </a:cubicBezTo>
                <a:cubicBezTo>
                  <a:pt x="14930" y="17184"/>
                  <a:pt x="14918" y="17248"/>
                  <a:pt x="14918" y="17369"/>
                </a:cubicBezTo>
                <a:cubicBezTo>
                  <a:pt x="14918" y="17527"/>
                  <a:pt x="14945" y="17685"/>
                  <a:pt x="14997" y="17817"/>
                </a:cubicBezTo>
                <a:cubicBezTo>
                  <a:pt x="15050" y="17869"/>
                  <a:pt x="14997" y="17948"/>
                  <a:pt x="14892" y="17974"/>
                </a:cubicBezTo>
                <a:cubicBezTo>
                  <a:pt x="14787" y="18001"/>
                  <a:pt x="14787" y="18053"/>
                  <a:pt x="14997" y="18158"/>
                </a:cubicBezTo>
                <a:cubicBezTo>
                  <a:pt x="15181" y="18237"/>
                  <a:pt x="15234" y="18316"/>
                  <a:pt x="15155" y="18395"/>
                </a:cubicBezTo>
                <a:cubicBezTo>
                  <a:pt x="15076" y="18448"/>
                  <a:pt x="15129" y="18606"/>
                  <a:pt x="15260" y="18711"/>
                </a:cubicBezTo>
                <a:cubicBezTo>
                  <a:pt x="15365" y="18842"/>
                  <a:pt x="15392" y="18947"/>
                  <a:pt x="15234" y="18947"/>
                </a:cubicBezTo>
                <a:cubicBezTo>
                  <a:pt x="15102" y="18974"/>
                  <a:pt x="14971" y="19053"/>
                  <a:pt x="14892" y="19158"/>
                </a:cubicBezTo>
                <a:cubicBezTo>
                  <a:pt x="14855" y="19241"/>
                  <a:pt x="14808" y="19279"/>
                  <a:pt x="14764" y="19279"/>
                </a:cubicBezTo>
                <a:cubicBezTo>
                  <a:pt x="14683" y="19279"/>
                  <a:pt x="14612" y="19152"/>
                  <a:pt x="14629" y="18947"/>
                </a:cubicBezTo>
                <a:cubicBezTo>
                  <a:pt x="14641" y="18865"/>
                  <a:pt x="14637" y="18824"/>
                  <a:pt x="14614" y="18824"/>
                </a:cubicBezTo>
                <a:cubicBezTo>
                  <a:pt x="14587" y="18824"/>
                  <a:pt x="14532" y="18884"/>
                  <a:pt x="14445" y="19000"/>
                </a:cubicBezTo>
                <a:cubicBezTo>
                  <a:pt x="14340" y="19184"/>
                  <a:pt x="14340" y="19342"/>
                  <a:pt x="14445" y="19368"/>
                </a:cubicBezTo>
                <a:cubicBezTo>
                  <a:pt x="14576" y="19421"/>
                  <a:pt x="14576" y="19552"/>
                  <a:pt x="14524" y="19710"/>
                </a:cubicBezTo>
                <a:cubicBezTo>
                  <a:pt x="14434" y="19871"/>
                  <a:pt x="14418" y="19923"/>
                  <a:pt x="14507" y="19923"/>
                </a:cubicBezTo>
                <a:cubicBezTo>
                  <a:pt x="14549" y="19923"/>
                  <a:pt x="14615" y="19911"/>
                  <a:pt x="14708" y="19894"/>
                </a:cubicBezTo>
                <a:cubicBezTo>
                  <a:pt x="14762" y="19879"/>
                  <a:pt x="14813" y="19872"/>
                  <a:pt x="14859" y="19872"/>
                </a:cubicBezTo>
                <a:cubicBezTo>
                  <a:pt x="14969" y="19872"/>
                  <a:pt x="15042" y="19910"/>
                  <a:pt x="15023" y="19947"/>
                </a:cubicBezTo>
                <a:cubicBezTo>
                  <a:pt x="14997" y="20026"/>
                  <a:pt x="14787" y="20078"/>
                  <a:pt x="14497" y="20105"/>
                </a:cubicBezTo>
                <a:cubicBezTo>
                  <a:pt x="14208" y="20105"/>
                  <a:pt x="13998" y="20131"/>
                  <a:pt x="14050" y="20184"/>
                </a:cubicBezTo>
                <a:cubicBezTo>
                  <a:pt x="14081" y="20214"/>
                  <a:pt x="14058" y="20227"/>
                  <a:pt x="14001" y="20227"/>
                </a:cubicBezTo>
                <a:cubicBezTo>
                  <a:pt x="13962" y="20227"/>
                  <a:pt x="13905" y="20221"/>
                  <a:pt x="13840" y="20210"/>
                </a:cubicBezTo>
                <a:cubicBezTo>
                  <a:pt x="13803" y="20204"/>
                  <a:pt x="13765" y="20200"/>
                  <a:pt x="13730" y="20200"/>
                </a:cubicBezTo>
                <a:cubicBezTo>
                  <a:pt x="13615" y="20200"/>
                  <a:pt x="13518" y="20235"/>
                  <a:pt x="13498" y="20315"/>
                </a:cubicBezTo>
                <a:cubicBezTo>
                  <a:pt x="13498" y="20354"/>
                  <a:pt x="13472" y="20374"/>
                  <a:pt x="13432" y="20374"/>
                </a:cubicBezTo>
                <a:cubicBezTo>
                  <a:pt x="13393" y="20374"/>
                  <a:pt x="13340" y="20354"/>
                  <a:pt x="13288" y="20315"/>
                </a:cubicBezTo>
                <a:cubicBezTo>
                  <a:pt x="13209" y="20210"/>
                  <a:pt x="13209" y="20052"/>
                  <a:pt x="13551" y="19789"/>
                </a:cubicBezTo>
                <a:lnTo>
                  <a:pt x="13551" y="19815"/>
                </a:lnTo>
                <a:cubicBezTo>
                  <a:pt x="13787" y="19631"/>
                  <a:pt x="13971" y="19421"/>
                  <a:pt x="13945" y="19316"/>
                </a:cubicBezTo>
                <a:cubicBezTo>
                  <a:pt x="13945" y="19270"/>
                  <a:pt x="13918" y="19242"/>
                  <a:pt x="13886" y="19242"/>
                </a:cubicBezTo>
                <a:cubicBezTo>
                  <a:pt x="13862" y="19242"/>
                  <a:pt x="13836" y="19256"/>
                  <a:pt x="13814" y="19289"/>
                </a:cubicBezTo>
                <a:cubicBezTo>
                  <a:pt x="13786" y="19308"/>
                  <a:pt x="13751" y="19317"/>
                  <a:pt x="13715" y="19317"/>
                </a:cubicBezTo>
                <a:cubicBezTo>
                  <a:pt x="13648" y="19317"/>
                  <a:pt x="13575" y="19288"/>
                  <a:pt x="13524" y="19237"/>
                </a:cubicBezTo>
                <a:cubicBezTo>
                  <a:pt x="13445" y="19184"/>
                  <a:pt x="13472" y="19053"/>
                  <a:pt x="13551" y="19000"/>
                </a:cubicBezTo>
                <a:cubicBezTo>
                  <a:pt x="13708" y="18790"/>
                  <a:pt x="13787" y="18527"/>
                  <a:pt x="13787" y="18290"/>
                </a:cubicBezTo>
                <a:cubicBezTo>
                  <a:pt x="13809" y="17760"/>
                  <a:pt x="14147" y="16989"/>
                  <a:pt x="14301" y="16989"/>
                </a:cubicBezTo>
                <a:cubicBezTo>
                  <a:pt x="14330" y="16989"/>
                  <a:pt x="14353" y="17017"/>
                  <a:pt x="14366" y="17080"/>
                </a:cubicBezTo>
                <a:cubicBezTo>
                  <a:pt x="14378" y="17138"/>
                  <a:pt x="14394" y="17171"/>
                  <a:pt x="14421" y="17171"/>
                </a:cubicBezTo>
                <a:cubicBezTo>
                  <a:pt x="14454" y="17171"/>
                  <a:pt x="14503" y="17119"/>
                  <a:pt x="14576" y="17001"/>
                </a:cubicBezTo>
                <a:cubicBezTo>
                  <a:pt x="14691" y="16828"/>
                  <a:pt x="14812" y="16746"/>
                  <a:pt x="14906" y="16746"/>
                </a:cubicBezTo>
                <a:close/>
                <a:moveTo>
                  <a:pt x="21730" y="19999"/>
                </a:moveTo>
                <a:cubicBezTo>
                  <a:pt x="21967" y="19999"/>
                  <a:pt x="21967" y="20052"/>
                  <a:pt x="21704" y="20262"/>
                </a:cubicBezTo>
                <a:cubicBezTo>
                  <a:pt x="21593" y="20363"/>
                  <a:pt x="21467" y="20406"/>
                  <a:pt x="21370" y="20406"/>
                </a:cubicBezTo>
                <a:cubicBezTo>
                  <a:pt x="21213" y="20406"/>
                  <a:pt x="21130" y="20293"/>
                  <a:pt x="21309" y="20131"/>
                </a:cubicBezTo>
                <a:cubicBezTo>
                  <a:pt x="21441" y="20026"/>
                  <a:pt x="21572" y="19999"/>
                  <a:pt x="21730" y="19999"/>
                </a:cubicBezTo>
                <a:close/>
                <a:moveTo>
                  <a:pt x="19879" y="20223"/>
                </a:moveTo>
                <a:cubicBezTo>
                  <a:pt x="19915" y="20223"/>
                  <a:pt x="19955" y="20236"/>
                  <a:pt x="19994" y="20262"/>
                </a:cubicBezTo>
                <a:cubicBezTo>
                  <a:pt x="20047" y="20315"/>
                  <a:pt x="20047" y="20420"/>
                  <a:pt x="19968" y="20473"/>
                </a:cubicBezTo>
                <a:cubicBezTo>
                  <a:pt x="19942" y="20499"/>
                  <a:pt x="19902" y="20512"/>
                  <a:pt x="19863" y="20512"/>
                </a:cubicBezTo>
                <a:cubicBezTo>
                  <a:pt x="19823" y="20512"/>
                  <a:pt x="19784" y="20499"/>
                  <a:pt x="19757" y="20473"/>
                </a:cubicBezTo>
                <a:cubicBezTo>
                  <a:pt x="19705" y="20394"/>
                  <a:pt x="19705" y="20315"/>
                  <a:pt x="19784" y="20262"/>
                </a:cubicBezTo>
                <a:cubicBezTo>
                  <a:pt x="19810" y="20236"/>
                  <a:pt x="19843" y="20223"/>
                  <a:pt x="19879" y="20223"/>
                </a:cubicBezTo>
                <a:close/>
                <a:moveTo>
                  <a:pt x="9065" y="20340"/>
                </a:moveTo>
                <a:cubicBezTo>
                  <a:pt x="9115" y="20340"/>
                  <a:pt x="9165" y="20349"/>
                  <a:pt x="9211" y="20368"/>
                </a:cubicBezTo>
                <a:cubicBezTo>
                  <a:pt x="9343" y="20420"/>
                  <a:pt x="9185" y="20578"/>
                  <a:pt x="8843" y="20762"/>
                </a:cubicBezTo>
                <a:cubicBezTo>
                  <a:pt x="8817" y="20762"/>
                  <a:pt x="8764" y="20736"/>
                  <a:pt x="8711" y="20683"/>
                </a:cubicBezTo>
                <a:cubicBezTo>
                  <a:pt x="8632" y="20631"/>
                  <a:pt x="8711" y="20499"/>
                  <a:pt x="8817" y="20420"/>
                </a:cubicBezTo>
                <a:cubicBezTo>
                  <a:pt x="8885" y="20369"/>
                  <a:pt x="8974" y="20340"/>
                  <a:pt x="9065" y="20340"/>
                </a:cubicBezTo>
                <a:close/>
                <a:moveTo>
                  <a:pt x="15945" y="20573"/>
                </a:moveTo>
                <a:cubicBezTo>
                  <a:pt x="15952" y="20573"/>
                  <a:pt x="15960" y="20575"/>
                  <a:pt x="15970" y="20578"/>
                </a:cubicBezTo>
                <a:cubicBezTo>
                  <a:pt x="16075" y="20631"/>
                  <a:pt x="16154" y="20710"/>
                  <a:pt x="16207" y="20815"/>
                </a:cubicBezTo>
                <a:cubicBezTo>
                  <a:pt x="16229" y="20859"/>
                  <a:pt x="16228" y="20880"/>
                  <a:pt x="16210" y="20880"/>
                </a:cubicBezTo>
                <a:cubicBezTo>
                  <a:pt x="16184" y="20880"/>
                  <a:pt x="16126" y="20839"/>
                  <a:pt x="16049" y="20762"/>
                </a:cubicBezTo>
                <a:cubicBezTo>
                  <a:pt x="15935" y="20648"/>
                  <a:pt x="15900" y="20573"/>
                  <a:pt x="15945" y="20573"/>
                </a:cubicBezTo>
                <a:close/>
                <a:moveTo>
                  <a:pt x="22313" y="20787"/>
                </a:moveTo>
                <a:cubicBezTo>
                  <a:pt x="22335" y="20787"/>
                  <a:pt x="22359" y="20796"/>
                  <a:pt x="22387" y="20815"/>
                </a:cubicBezTo>
                <a:cubicBezTo>
                  <a:pt x="22440" y="20867"/>
                  <a:pt x="22440" y="20973"/>
                  <a:pt x="22361" y="21025"/>
                </a:cubicBezTo>
                <a:lnTo>
                  <a:pt x="22387" y="21025"/>
                </a:lnTo>
                <a:cubicBezTo>
                  <a:pt x="22330" y="21064"/>
                  <a:pt x="22286" y="21088"/>
                  <a:pt x="22256" y="21088"/>
                </a:cubicBezTo>
                <a:cubicBezTo>
                  <a:pt x="22246" y="21088"/>
                  <a:pt x="22237" y="21085"/>
                  <a:pt x="22230" y="21078"/>
                </a:cubicBezTo>
                <a:cubicBezTo>
                  <a:pt x="22203" y="21025"/>
                  <a:pt x="22203" y="20946"/>
                  <a:pt x="22230" y="20867"/>
                </a:cubicBezTo>
                <a:cubicBezTo>
                  <a:pt x="22247" y="20816"/>
                  <a:pt x="22275" y="20787"/>
                  <a:pt x="22313" y="20787"/>
                </a:cubicBezTo>
                <a:close/>
                <a:moveTo>
                  <a:pt x="15107" y="20262"/>
                </a:moveTo>
                <a:cubicBezTo>
                  <a:pt x="15175" y="20262"/>
                  <a:pt x="15273" y="20361"/>
                  <a:pt x="15392" y="20552"/>
                </a:cubicBezTo>
                <a:lnTo>
                  <a:pt x="15392" y="20525"/>
                </a:lnTo>
                <a:lnTo>
                  <a:pt x="15392" y="20525"/>
                </a:lnTo>
                <a:cubicBezTo>
                  <a:pt x="15497" y="20683"/>
                  <a:pt x="15497" y="20894"/>
                  <a:pt x="15365" y="21025"/>
                </a:cubicBezTo>
                <a:cubicBezTo>
                  <a:pt x="15255" y="21125"/>
                  <a:pt x="15179" y="21180"/>
                  <a:pt x="15126" y="21180"/>
                </a:cubicBezTo>
                <a:cubicBezTo>
                  <a:pt x="15040" y="21180"/>
                  <a:pt x="15013" y="21035"/>
                  <a:pt x="14997" y="20710"/>
                </a:cubicBezTo>
                <a:cubicBezTo>
                  <a:pt x="14983" y="20407"/>
                  <a:pt x="15023" y="20262"/>
                  <a:pt x="15107" y="20262"/>
                </a:cubicBezTo>
                <a:close/>
                <a:moveTo>
                  <a:pt x="24792" y="21041"/>
                </a:moveTo>
                <a:cubicBezTo>
                  <a:pt x="24839" y="21041"/>
                  <a:pt x="24921" y="21066"/>
                  <a:pt x="25017" y="21104"/>
                </a:cubicBezTo>
                <a:cubicBezTo>
                  <a:pt x="25123" y="21157"/>
                  <a:pt x="25149" y="21209"/>
                  <a:pt x="25070" y="21236"/>
                </a:cubicBezTo>
                <a:cubicBezTo>
                  <a:pt x="25048" y="21243"/>
                  <a:pt x="25025" y="21246"/>
                  <a:pt x="25001" y="21246"/>
                </a:cubicBezTo>
                <a:cubicBezTo>
                  <a:pt x="24853" y="21246"/>
                  <a:pt x="24686" y="21119"/>
                  <a:pt x="24754" y="21051"/>
                </a:cubicBezTo>
                <a:cubicBezTo>
                  <a:pt x="24761" y="21044"/>
                  <a:pt x="24774" y="21041"/>
                  <a:pt x="24792" y="21041"/>
                </a:cubicBezTo>
                <a:close/>
                <a:moveTo>
                  <a:pt x="14716" y="20409"/>
                </a:moveTo>
                <a:cubicBezTo>
                  <a:pt x="14813" y="20409"/>
                  <a:pt x="14848" y="20560"/>
                  <a:pt x="14813" y="20841"/>
                </a:cubicBezTo>
                <a:cubicBezTo>
                  <a:pt x="14760" y="21104"/>
                  <a:pt x="14682" y="21209"/>
                  <a:pt x="14471" y="21262"/>
                </a:cubicBezTo>
                <a:cubicBezTo>
                  <a:pt x="14414" y="21276"/>
                  <a:pt x="14368" y="21285"/>
                  <a:pt x="14332" y="21285"/>
                </a:cubicBezTo>
                <a:cubicBezTo>
                  <a:pt x="14236" y="21285"/>
                  <a:pt x="14208" y="21224"/>
                  <a:pt x="14208" y="21051"/>
                </a:cubicBezTo>
                <a:cubicBezTo>
                  <a:pt x="14234" y="20788"/>
                  <a:pt x="14156" y="20736"/>
                  <a:pt x="13945" y="20736"/>
                </a:cubicBezTo>
                <a:cubicBezTo>
                  <a:pt x="13787" y="20736"/>
                  <a:pt x="13682" y="20683"/>
                  <a:pt x="13682" y="20631"/>
                </a:cubicBezTo>
                <a:cubicBezTo>
                  <a:pt x="13682" y="20521"/>
                  <a:pt x="13812" y="20458"/>
                  <a:pt x="13951" y="20458"/>
                </a:cubicBezTo>
                <a:cubicBezTo>
                  <a:pt x="14045" y="20458"/>
                  <a:pt x="14144" y="20488"/>
                  <a:pt x="14208" y="20552"/>
                </a:cubicBezTo>
                <a:cubicBezTo>
                  <a:pt x="14241" y="20585"/>
                  <a:pt x="14288" y="20599"/>
                  <a:pt x="14337" y="20599"/>
                </a:cubicBezTo>
                <a:cubicBezTo>
                  <a:pt x="14405" y="20599"/>
                  <a:pt x="14478" y="20571"/>
                  <a:pt x="14524" y="20525"/>
                </a:cubicBezTo>
                <a:cubicBezTo>
                  <a:pt x="14603" y="20447"/>
                  <a:pt x="14667" y="20409"/>
                  <a:pt x="14716" y="20409"/>
                </a:cubicBezTo>
                <a:close/>
                <a:moveTo>
                  <a:pt x="27611" y="20848"/>
                </a:moveTo>
                <a:cubicBezTo>
                  <a:pt x="27839" y="20848"/>
                  <a:pt x="27758" y="21128"/>
                  <a:pt x="27437" y="21288"/>
                </a:cubicBezTo>
                <a:lnTo>
                  <a:pt x="27411" y="21288"/>
                </a:lnTo>
                <a:cubicBezTo>
                  <a:pt x="27356" y="21315"/>
                  <a:pt x="27311" y="21330"/>
                  <a:pt x="27276" y="21330"/>
                </a:cubicBezTo>
                <a:cubicBezTo>
                  <a:pt x="27208" y="21330"/>
                  <a:pt x="27174" y="21277"/>
                  <a:pt x="27174" y="21157"/>
                </a:cubicBezTo>
                <a:cubicBezTo>
                  <a:pt x="27200" y="20999"/>
                  <a:pt x="27279" y="20920"/>
                  <a:pt x="27490" y="20867"/>
                </a:cubicBezTo>
                <a:cubicBezTo>
                  <a:pt x="27537" y="20854"/>
                  <a:pt x="27578" y="20848"/>
                  <a:pt x="27611" y="20848"/>
                </a:cubicBezTo>
                <a:close/>
                <a:moveTo>
                  <a:pt x="20242" y="21048"/>
                </a:moveTo>
                <a:cubicBezTo>
                  <a:pt x="20383" y="21048"/>
                  <a:pt x="20525" y="21074"/>
                  <a:pt x="20652" y="21130"/>
                </a:cubicBezTo>
                <a:cubicBezTo>
                  <a:pt x="20731" y="21209"/>
                  <a:pt x="20652" y="21288"/>
                  <a:pt x="20389" y="21367"/>
                </a:cubicBezTo>
                <a:lnTo>
                  <a:pt x="20362" y="21367"/>
                </a:lnTo>
                <a:cubicBezTo>
                  <a:pt x="20259" y="21413"/>
                  <a:pt x="20165" y="21434"/>
                  <a:pt x="20090" y="21434"/>
                </a:cubicBezTo>
                <a:cubicBezTo>
                  <a:pt x="19995" y="21434"/>
                  <a:pt x="19930" y="21400"/>
                  <a:pt x="19915" y="21341"/>
                </a:cubicBezTo>
                <a:cubicBezTo>
                  <a:pt x="19863" y="21209"/>
                  <a:pt x="19863" y="21130"/>
                  <a:pt x="19889" y="21104"/>
                </a:cubicBezTo>
                <a:cubicBezTo>
                  <a:pt x="19999" y="21067"/>
                  <a:pt x="20120" y="21048"/>
                  <a:pt x="20242" y="21048"/>
                </a:cubicBezTo>
                <a:close/>
                <a:moveTo>
                  <a:pt x="19390" y="21262"/>
                </a:moveTo>
                <a:cubicBezTo>
                  <a:pt x="19407" y="21262"/>
                  <a:pt x="19424" y="21271"/>
                  <a:pt x="19442" y="21288"/>
                </a:cubicBezTo>
                <a:cubicBezTo>
                  <a:pt x="19521" y="21341"/>
                  <a:pt x="19521" y="21446"/>
                  <a:pt x="19442" y="21499"/>
                </a:cubicBezTo>
                <a:cubicBezTo>
                  <a:pt x="19402" y="21558"/>
                  <a:pt x="19363" y="21587"/>
                  <a:pt x="19335" y="21587"/>
                </a:cubicBezTo>
                <a:cubicBezTo>
                  <a:pt x="19325" y="21587"/>
                  <a:pt x="19317" y="21584"/>
                  <a:pt x="19310" y="21577"/>
                </a:cubicBezTo>
                <a:cubicBezTo>
                  <a:pt x="19258" y="21499"/>
                  <a:pt x="19258" y="21420"/>
                  <a:pt x="19310" y="21367"/>
                </a:cubicBezTo>
                <a:cubicBezTo>
                  <a:pt x="19328" y="21297"/>
                  <a:pt x="19357" y="21262"/>
                  <a:pt x="19390" y="21262"/>
                </a:cubicBezTo>
                <a:close/>
                <a:moveTo>
                  <a:pt x="17788" y="20148"/>
                </a:moveTo>
                <a:cubicBezTo>
                  <a:pt x="17836" y="20148"/>
                  <a:pt x="17868" y="20180"/>
                  <a:pt x="17890" y="20236"/>
                </a:cubicBezTo>
                <a:lnTo>
                  <a:pt x="17890" y="20262"/>
                </a:lnTo>
                <a:cubicBezTo>
                  <a:pt x="17995" y="20420"/>
                  <a:pt x="18179" y="20552"/>
                  <a:pt x="18390" y="20578"/>
                </a:cubicBezTo>
                <a:cubicBezTo>
                  <a:pt x="18815" y="20696"/>
                  <a:pt x="18880" y="20984"/>
                  <a:pt x="18564" y="20984"/>
                </a:cubicBezTo>
                <a:cubicBezTo>
                  <a:pt x="18528" y="20984"/>
                  <a:pt x="18488" y="20981"/>
                  <a:pt x="18442" y="20973"/>
                </a:cubicBezTo>
                <a:cubicBezTo>
                  <a:pt x="18407" y="20965"/>
                  <a:pt x="18376" y="20962"/>
                  <a:pt x="18350" y="20962"/>
                </a:cubicBezTo>
                <a:cubicBezTo>
                  <a:pt x="18278" y="20962"/>
                  <a:pt x="18246" y="20987"/>
                  <a:pt x="18285" y="21025"/>
                </a:cubicBezTo>
                <a:cubicBezTo>
                  <a:pt x="18423" y="21084"/>
                  <a:pt x="18576" y="21114"/>
                  <a:pt x="18721" y="21114"/>
                </a:cubicBezTo>
                <a:cubicBezTo>
                  <a:pt x="18770" y="21114"/>
                  <a:pt x="18817" y="21111"/>
                  <a:pt x="18863" y="21104"/>
                </a:cubicBezTo>
                <a:lnTo>
                  <a:pt x="19363" y="21104"/>
                </a:lnTo>
                <a:lnTo>
                  <a:pt x="18995" y="21393"/>
                </a:lnTo>
                <a:cubicBezTo>
                  <a:pt x="18846" y="21542"/>
                  <a:pt x="18657" y="21612"/>
                  <a:pt x="18466" y="21612"/>
                </a:cubicBezTo>
                <a:cubicBezTo>
                  <a:pt x="18388" y="21612"/>
                  <a:pt x="18309" y="21600"/>
                  <a:pt x="18232" y="21577"/>
                </a:cubicBezTo>
                <a:cubicBezTo>
                  <a:pt x="17995" y="21525"/>
                  <a:pt x="17864" y="21420"/>
                  <a:pt x="17890" y="21367"/>
                </a:cubicBezTo>
                <a:cubicBezTo>
                  <a:pt x="17916" y="21288"/>
                  <a:pt x="17785" y="21104"/>
                  <a:pt x="17601" y="20920"/>
                </a:cubicBezTo>
                <a:cubicBezTo>
                  <a:pt x="17259" y="20657"/>
                  <a:pt x="17233" y="20604"/>
                  <a:pt x="17496" y="20341"/>
                </a:cubicBezTo>
                <a:cubicBezTo>
                  <a:pt x="17631" y="20206"/>
                  <a:pt x="17724" y="20148"/>
                  <a:pt x="17788" y="20148"/>
                </a:cubicBezTo>
                <a:close/>
                <a:moveTo>
                  <a:pt x="16047" y="21372"/>
                </a:moveTo>
                <a:cubicBezTo>
                  <a:pt x="16123" y="21372"/>
                  <a:pt x="16217" y="21415"/>
                  <a:pt x="16312" y="21472"/>
                </a:cubicBezTo>
                <a:cubicBezTo>
                  <a:pt x="16417" y="21577"/>
                  <a:pt x="16444" y="21709"/>
                  <a:pt x="16338" y="21735"/>
                </a:cubicBezTo>
                <a:cubicBezTo>
                  <a:pt x="16307" y="21741"/>
                  <a:pt x="16278" y="21745"/>
                  <a:pt x="16249" y="21745"/>
                </a:cubicBezTo>
                <a:cubicBezTo>
                  <a:pt x="16157" y="21745"/>
                  <a:pt x="16077" y="21710"/>
                  <a:pt x="15997" y="21630"/>
                </a:cubicBezTo>
                <a:cubicBezTo>
                  <a:pt x="15918" y="21577"/>
                  <a:pt x="15918" y="21472"/>
                  <a:pt x="15970" y="21393"/>
                </a:cubicBezTo>
                <a:cubicBezTo>
                  <a:pt x="15992" y="21379"/>
                  <a:pt x="16018" y="21372"/>
                  <a:pt x="16047" y="21372"/>
                </a:cubicBezTo>
                <a:close/>
                <a:moveTo>
                  <a:pt x="21580" y="21057"/>
                </a:moveTo>
                <a:cubicBezTo>
                  <a:pt x="21671" y="21057"/>
                  <a:pt x="21765" y="21095"/>
                  <a:pt x="21835" y="21183"/>
                </a:cubicBezTo>
                <a:cubicBezTo>
                  <a:pt x="22019" y="21341"/>
                  <a:pt x="21756" y="21735"/>
                  <a:pt x="21441" y="21762"/>
                </a:cubicBezTo>
                <a:cubicBezTo>
                  <a:pt x="21414" y="21765"/>
                  <a:pt x="21391" y="21767"/>
                  <a:pt x="21371" y="21767"/>
                </a:cubicBezTo>
                <a:cubicBezTo>
                  <a:pt x="21250" y="21767"/>
                  <a:pt x="21234" y="21690"/>
                  <a:pt x="21257" y="21420"/>
                </a:cubicBezTo>
                <a:cubicBezTo>
                  <a:pt x="21221" y="21209"/>
                  <a:pt x="21397" y="21057"/>
                  <a:pt x="21580" y="21057"/>
                </a:cubicBezTo>
                <a:close/>
                <a:moveTo>
                  <a:pt x="27750" y="21517"/>
                </a:moveTo>
                <a:cubicBezTo>
                  <a:pt x="27779" y="21517"/>
                  <a:pt x="27810" y="21529"/>
                  <a:pt x="27832" y="21551"/>
                </a:cubicBezTo>
                <a:lnTo>
                  <a:pt x="27832" y="21525"/>
                </a:lnTo>
                <a:cubicBezTo>
                  <a:pt x="27884" y="21577"/>
                  <a:pt x="27884" y="21683"/>
                  <a:pt x="27832" y="21735"/>
                </a:cubicBezTo>
                <a:cubicBezTo>
                  <a:pt x="27753" y="21814"/>
                  <a:pt x="27700" y="21814"/>
                  <a:pt x="27674" y="21814"/>
                </a:cubicBezTo>
                <a:cubicBezTo>
                  <a:pt x="27647" y="21788"/>
                  <a:pt x="27647" y="21683"/>
                  <a:pt x="27674" y="21604"/>
                </a:cubicBezTo>
                <a:cubicBezTo>
                  <a:pt x="27674" y="21542"/>
                  <a:pt x="27710" y="21517"/>
                  <a:pt x="27750" y="21517"/>
                </a:cubicBezTo>
                <a:close/>
                <a:moveTo>
                  <a:pt x="20835" y="21567"/>
                </a:moveTo>
                <a:cubicBezTo>
                  <a:pt x="20846" y="21567"/>
                  <a:pt x="20855" y="21570"/>
                  <a:pt x="20862" y="21577"/>
                </a:cubicBezTo>
                <a:cubicBezTo>
                  <a:pt x="20888" y="21604"/>
                  <a:pt x="20915" y="21683"/>
                  <a:pt x="20888" y="21788"/>
                </a:cubicBezTo>
                <a:lnTo>
                  <a:pt x="20862" y="21788"/>
                </a:lnTo>
                <a:cubicBezTo>
                  <a:pt x="20845" y="21839"/>
                  <a:pt x="20817" y="21868"/>
                  <a:pt x="20778" y="21868"/>
                </a:cubicBezTo>
                <a:cubicBezTo>
                  <a:pt x="20757" y="21868"/>
                  <a:pt x="20732" y="21859"/>
                  <a:pt x="20704" y="21840"/>
                </a:cubicBezTo>
                <a:cubicBezTo>
                  <a:pt x="20652" y="21788"/>
                  <a:pt x="20652" y="21683"/>
                  <a:pt x="20704" y="21630"/>
                </a:cubicBezTo>
                <a:cubicBezTo>
                  <a:pt x="20762" y="21592"/>
                  <a:pt x="20806" y="21567"/>
                  <a:pt x="20835" y="21567"/>
                </a:cubicBezTo>
                <a:close/>
                <a:moveTo>
                  <a:pt x="16703" y="21352"/>
                </a:moveTo>
                <a:cubicBezTo>
                  <a:pt x="16765" y="21352"/>
                  <a:pt x="16847" y="21376"/>
                  <a:pt x="16917" y="21446"/>
                </a:cubicBezTo>
                <a:lnTo>
                  <a:pt x="16917" y="21472"/>
                </a:lnTo>
                <a:cubicBezTo>
                  <a:pt x="17013" y="21549"/>
                  <a:pt x="17095" y="21598"/>
                  <a:pt x="17153" y="21598"/>
                </a:cubicBezTo>
                <a:cubicBezTo>
                  <a:pt x="17174" y="21598"/>
                  <a:pt x="17192" y="21592"/>
                  <a:pt x="17206" y="21577"/>
                </a:cubicBezTo>
                <a:cubicBezTo>
                  <a:pt x="17227" y="21563"/>
                  <a:pt x="17250" y="21557"/>
                  <a:pt x="17275" y="21557"/>
                </a:cubicBezTo>
                <a:cubicBezTo>
                  <a:pt x="17342" y="21557"/>
                  <a:pt x="17419" y="21606"/>
                  <a:pt x="17496" y="21683"/>
                </a:cubicBezTo>
                <a:cubicBezTo>
                  <a:pt x="17627" y="21788"/>
                  <a:pt x="17680" y="21893"/>
                  <a:pt x="17627" y="21946"/>
                </a:cubicBezTo>
                <a:cubicBezTo>
                  <a:pt x="17608" y="21964"/>
                  <a:pt x="17577" y="21973"/>
                  <a:pt x="17536" y="21973"/>
                </a:cubicBezTo>
                <a:cubicBezTo>
                  <a:pt x="17463" y="21973"/>
                  <a:pt x="17361" y="21944"/>
                  <a:pt x="17259" y="21893"/>
                </a:cubicBezTo>
                <a:cubicBezTo>
                  <a:pt x="17172" y="21850"/>
                  <a:pt x="17093" y="21830"/>
                  <a:pt x="17031" y="21830"/>
                </a:cubicBezTo>
                <a:cubicBezTo>
                  <a:pt x="16980" y="21830"/>
                  <a:pt x="16941" y="21843"/>
                  <a:pt x="16917" y="21867"/>
                </a:cubicBezTo>
                <a:cubicBezTo>
                  <a:pt x="16900" y="21878"/>
                  <a:pt x="16882" y="21883"/>
                  <a:pt x="16863" y="21883"/>
                </a:cubicBezTo>
                <a:cubicBezTo>
                  <a:pt x="16794" y="21883"/>
                  <a:pt x="16716" y="21812"/>
                  <a:pt x="16654" y="21709"/>
                </a:cubicBezTo>
                <a:cubicBezTo>
                  <a:pt x="16575" y="21577"/>
                  <a:pt x="16575" y="21420"/>
                  <a:pt x="16628" y="21367"/>
                </a:cubicBezTo>
                <a:cubicBezTo>
                  <a:pt x="16645" y="21358"/>
                  <a:pt x="16672" y="21352"/>
                  <a:pt x="16703" y="21352"/>
                </a:cubicBezTo>
                <a:close/>
                <a:moveTo>
                  <a:pt x="15143" y="21432"/>
                </a:moveTo>
                <a:cubicBezTo>
                  <a:pt x="15220" y="21432"/>
                  <a:pt x="15367" y="21522"/>
                  <a:pt x="15497" y="21630"/>
                </a:cubicBezTo>
                <a:cubicBezTo>
                  <a:pt x="15734" y="21814"/>
                  <a:pt x="15786" y="21946"/>
                  <a:pt x="15628" y="21998"/>
                </a:cubicBezTo>
                <a:cubicBezTo>
                  <a:pt x="15609" y="22008"/>
                  <a:pt x="15589" y="22012"/>
                  <a:pt x="15566" y="22012"/>
                </a:cubicBezTo>
                <a:cubicBezTo>
                  <a:pt x="15342" y="22012"/>
                  <a:pt x="14983" y="21566"/>
                  <a:pt x="15102" y="21446"/>
                </a:cubicBezTo>
                <a:cubicBezTo>
                  <a:pt x="15112" y="21436"/>
                  <a:pt x="15126" y="21432"/>
                  <a:pt x="15143" y="21432"/>
                </a:cubicBezTo>
                <a:close/>
                <a:moveTo>
                  <a:pt x="21982" y="21645"/>
                </a:moveTo>
                <a:cubicBezTo>
                  <a:pt x="22054" y="21645"/>
                  <a:pt x="22142" y="21691"/>
                  <a:pt x="22230" y="21762"/>
                </a:cubicBezTo>
                <a:cubicBezTo>
                  <a:pt x="22335" y="21867"/>
                  <a:pt x="22335" y="21998"/>
                  <a:pt x="22230" y="22025"/>
                </a:cubicBezTo>
                <a:lnTo>
                  <a:pt x="22256" y="21998"/>
                </a:lnTo>
                <a:lnTo>
                  <a:pt x="22256" y="21998"/>
                </a:lnTo>
                <a:cubicBezTo>
                  <a:pt x="22223" y="22005"/>
                  <a:pt x="22192" y="22008"/>
                  <a:pt x="22162" y="22008"/>
                </a:cubicBezTo>
                <a:cubicBezTo>
                  <a:pt x="22072" y="22008"/>
                  <a:pt x="21993" y="21978"/>
                  <a:pt x="21914" y="21919"/>
                </a:cubicBezTo>
                <a:cubicBezTo>
                  <a:pt x="21835" y="21867"/>
                  <a:pt x="21835" y="21762"/>
                  <a:pt x="21888" y="21683"/>
                </a:cubicBezTo>
                <a:cubicBezTo>
                  <a:pt x="21914" y="21656"/>
                  <a:pt x="21946" y="21645"/>
                  <a:pt x="21982" y="21645"/>
                </a:cubicBezTo>
                <a:close/>
                <a:moveTo>
                  <a:pt x="9016" y="21776"/>
                </a:moveTo>
                <a:cubicBezTo>
                  <a:pt x="9088" y="21776"/>
                  <a:pt x="9176" y="21823"/>
                  <a:pt x="9264" y="21893"/>
                </a:cubicBezTo>
                <a:cubicBezTo>
                  <a:pt x="9395" y="22025"/>
                  <a:pt x="9395" y="22103"/>
                  <a:pt x="9290" y="22156"/>
                </a:cubicBezTo>
                <a:cubicBezTo>
                  <a:pt x="9158" y="22156"/>
                  <a:pt x="9053" y="22130"/>
                  <a:pt x="8948" y="22051"/>
                </a:cubicBezTo>
                <a:cubicBezTo>
                  <a:pt x="8874" y="22001"/>
                  <a:pt x="8869" y="21883"/>
                  <a:pt x="8934" y="21803"/>
                </a:cubicBezTo>
                <a:lnTo>
                  <a:pt x="8934" y="21803"/>
                </a:lnTo>
                <a:cubicBezTo>
                  <a:pt x="8958" y="21784"/>
                  <a:pt x="8986" y="21776"/>
                  <a:pt x="9016" y="21776"/>
                </a:cubicBezTo>
                <a:close/>
                <a:moveTo>
                  <a:pt x="26596" y="21563"/>
                </a:moveTo>
                <a:cubicBezTo>
                  <a:pt x="26651" y="21563"/>
                  <a:pt x="26707" y="21584"/>
                  <a:pt x="26753" y="21630"/>
                </a:cubicBezTo>
                <a:cubicBezTo>
                  <a:pt x="26885" y="21735"/>
                  <a:pt x="26885" y="21814"/>
                  <a:pt x="26780" y="21867"/>
                </a:cubicBezTo>
                <a:cubicBezTo>
                  <a:pt x="26674" y="21893"/>
                  <a:pt x="26622" y="22025"/>
                  <a:pt x="26622" y="22156"/>
                </a:cubicBezTo>
                <a:cubicBezTo>
                  <a:pt x="26634" y="22229"/>
                  <a:pt x="26629" y="22268"/>
                  <a:pt x="26607" y="22268"/>
                </a:cubicBezTo>
                <a:cubicBezTo>
                  <a:pt x="26582" y="22268"/>
                  <a:pt x="26534" y="22216"/>
                  <a:pt x="26464" y="22103"/>
                </a:cubicBezTo>
                <a:cubicBezTo>
                  <a:pt x="26332" y="21998"/>
                  <a:pt x="26306" y="21814"/>
                  <a:pt x="26411" y="21656"/>
                </a:cubicBezTo>
                <a:cubicBezTo>
                  <a:pt x="26456" y="21597"/>
                  <a:pt x="26525" y="21563"/>
                  <a:pt x="26596" y="21563"/>
                </a:cubicBezTo>
                <a:close/>
                <a:moveTo>
                  <a:pt x="23459" y="21050"/>
                </a:moveTo>
                <a:cubicBezTo>
                  <a:pt x="23585" y="21050"/>
                  <a:pt x="23715" y="21079"/>
                  <a:pt x="23834" y="21130"/>
                </a:cubicBezTo>
                <a:cubicBezTo>
                  <a:pt x="23946" y="21242"/>
                  <a:pt x="23965" y="21275"/>
                  <a:pt x="23892" y="21275"/>
                </a:cubicBezTo>
                <a:cubicBezTo>
                  <a:pt x="23862" y="21275"/>
                  <a:pt x="23816" y="21269"/>
                  <a:pt x="23755" y="21262"/>
                </a:cubicBezTo>
                <a:cubicBezTo>
                  <a:pt x="23706" y="21256"/>
                  <a:pt x="23667" y="21253"/>
                  <a:pt x="23638" y="21253"/>
                </a:cubicBezTo>
                <a:cubicBezTo>
                  <a:pt x="23526" y="21253"/>
                  <a:pt x="23556" y="21300"/>
                  <a:pt x="23702" y="21446"/>
                </a:cubicBezTo>
                <a:cubicBezTo>
                  <a:pt x="23834" y="21551"/>
                  <a:pt x="23860" y="21709"/>
                  <a:pt x="23808" y="21762"/>
                </a:cubicBezTo>
                <a:cubicBezTo>
                  <a:pt x="23775" y="21795"/>
                  <a:pt x="23732" y="21809"/>
                  <a:pt x="23690" y="21809"/>
                </a:cubicBezTo>
                <a:cubicBezTo>
                  <a:pt x="23632" y="21809"/>
                  <a:pt x="23575" y="21781"/>
                  <a:pt x="23545" y="21735"/>
                </a:cubicBezTo>
                <a:cubicBezTo>
                  <a:pt x="23498" y="21698"/>
                  <a:pt x="23462" y="21678"/>
                  <a:pt x="23430" y="21678"/>
                </a:cubicBezTo>
                <a:cubicBezTo>
                  <a:pt x="23370" y="21678"/>
                  <a:pt x="23324" y="21749"/>
                  <a:pt x="23255" y="21919"/>
                </a:cubicBezTo>
                <a:lnTo>
                  <a:pt x="23255" y="21893"/>
                </a:lnTo>
                <a:cubicBezTo>
                  <a:pt x="23203" y="22051"/>
                  <a:pt x="23124" y="22182"/>
                  <a:pt x="22966" y="22261"/>
                </a:cubicBezTo>
                <a:cubicBezTo>
                  <a:pt x="22940" y="22270"/>
                  <a:pt x="22917" y="22274"/>
                  <a:pt x="22896" y="22274"/>
                </a:cubicBezTo>
                <a:cubicBezTo>
                  <a:pt x="22727" y="22274"/>
                  <a:pt x="22729" y="22010"/>
                  <a:pt x="22940" y="21893"/>
                </a:cubicBezTo>
                <a:cubicBezTo>
                  <a:pt x="23071" y="21840"/>
                  <a:pt x="23098" y="21683"/>
                  <a:pt x="22992" y="21499"/>
                </a:cubicBezTo>
                <a:cubicBezTo>
                  <a:pt x="22835" y="21209"/>
                  <a:pt x="22861" y="21183"/>
                  <a:pt x="23255" y="21078"/>
                </a:cubicBezTo>
                <a:cubicBezTo>
                  <a:pt x="23321" y="21059"/>
                  <a:pt x="23389" y="21050"/>
                  <a:pt x="23459" y="21050"/>
                </a:cubicBezTo>
                <a:close/>
                <a:moveTo>
                  <a:pt x="19616" y="21972"/>
                </a:moveTo>
                <a:cubicBezTo>
                  <a:pt x="19652" y="21972"/>
                  <a:pt x="19679" y="21998"/>
                  <a:pt x="19679" y="22051"/>
                </a:cubicBezTo>
                <a:cubicBezTo>
                  <a:pt x="19705" y="22156"/>
                  <a:pt x="19652" y="22235"/>
                  <a:pt x="19547" y="22261"/>
                </a:cubicBezTo>
                <a:cubicBezTo>
                  <a:pt x="19493" y="22279"/>
                  <a:pt x="19450" y="22288"/>
                  <a:pt x="19418" y="22288"/>
                </a:cubicBezTo>
                <a:cubicBezTo>
                  <a:pt x="19311" y="22288"/>
                  <a:pt x="19332" y="22193"/>
                  <a:pt x="19494" y="22051"/>
                </a:cubicBezTo>
                <a:cubicBezTo>
                  <a:pt x="19534" y="21998"/>
                  <a:pt x="19580" y="21972"/>
                  <a:pt x="19616" y="21972"/>
                </a:cubicBezTo>
                <a:close/>
                <a:moveTo>
                  <a:pt x="18091" y="21856"/>
                </a:moveTo>
                <a:cubicBezTo>
                  <a:pt x="18257" y="21856"/>
                  <a:pt x="18327" y="21992"/>
                  <a:pt x="18232" y="22182"/>
                </a:cubicBezTo>
                <a:cubicBezTo>
                  <a:pt x="18191" y="22265"/>
                  <a:pt x="18150" y="22304"/>
                  <a:pt x="18097" y="22304"/>
                </a:cubicBezTo>
                <a:cubicBezTo>
                  <a:pt x="18049" y="22304"/>
                  <a:pt x="17992" y="22271"/>
                  <a:pt x="17916" y="22209"/>
                </a:cubicBezTo>
                <a:cubicBezTo>
                  <a:pt x="17759" y="22077"/>
                  <a:pt x="17785" y="21972"/>
                  <a:pt x="17864" y="21919"/>
                </a:cubicBezTo>
                <a:cubicBezTo>
                  <a:pt x="17951" y="21876"/>
                  <a:pt x="18028" y="21856"/>
                  <a:pt x="18091" y="21856"/>
                </a:cubicBezTo>
                <a:close/>
                <a:moveTo>
                  <a:pt x="9158" y="22261"/>
                </a:moveTo>
                <a:lnTo>
                  <a:pt x="9158" y="22288"/>
                </a:lnTo>
                <a:cubicBezTo>
                  <a:pt x="9421" y="22288"/>
                  <a:pt x="9527" y="22314"/>
                  <a:pt x="9500" y="22445"/>
                </a:cubicBezTo>
                <a:cubicBezTo>
                  <a:pt x="9476" y="22544"/>
                  <a:pt x="9387" y="22591"/>
                  <a:pt x="9279" y="22591"/>
                </a:cubicBezTo>
                <a:cubicBezTo>
                  <a:pt x="9156" y="22591"/>
                  <a:pt x="9007" y="22531"/>
                  <a:pt x="8895" y="22419"/>
                </a:cubicBezTo>
                <a:cubicBezTo>
                  <a:pt x="8790" y="22314"/>
                  <a:pt x="8869" y="22288"/>
                  <a:pt x="9158" y="22261"/>
                </a:cubicBezTo>
                <a:close/>
                <a:moveTo>
                  <a:pt x="24061" y="22327"/>
                </a:moveTo>
                <a:cubicBezTo>
                  <a:pt x="24097" y="22327"/>
                  <a:pt x="24136" y="22340"/>
                  <a:pt x="24176" y="22366"/>
                </a:cubicBezTo>
                <a:cubicBezTo>
                  <a:pt x="24228" y="22419"/>
                  <a:pt x="24228" y="22524"/>
                  <a:pt x="24150" y="22577"/>
                </a:cubicBezTo>
                <a:lnTo>
                  <a:pt x="24176" y="22577"/>
                </a:lnTo>
                <a:cubicBezTo>
                  <a:pt x="24136" y="22603"/>
                  <a:pt x="24097" y="22616"/>
                  <a:pt x="24061" y="22616"/>
                </a:cubicBezTo>
                <a:cubicBezTo>
                  <a:pt x="24025" y="22616"/>
                  <a:pt x="23992" y="22603"/>
                  <a:pt x="23965" y="22577"/>
                </a:cubicBezTo>
                <a:cubicBezTo>
                  <a:pt x="23887" y="22498"/>
                  <a:pt x="23887" y="22419"/>
                  <a:pt x="23965" y="22366"/>
                </a:cubicBezTo>
                <a:cubicBezTo>
                  <a:pt x="23992" y="22340"/>
                  <a:pt x="24025" y="22327"/>
                  <a:pt x="24061" y="22327"/>
                </a:cubicBezTo>
                <a:close/>
                <a:moveTo>
                  <a:pt x="12965" y="21223"/>
                </a:moveTo>
                <a:cubicBezTo>
                  <a:pt x="13273" y="21223"/>
                  <a:pt x="13687" y="21647"/>
                  <a:pt x="13498" y="21919"/>
                </a:cubicBezTo>
                <a:cubicBezTo>
                  <a:pt x="13393" y="22103"/>
                  <a:pt x="13419" y="22182"/>
                  <a:pt x="13682" y="22314"/>
                </a:cubicBezTo>
                <a:lnTo>
                  <a:pt x="13682" y="22340"/>
                </a:lnTo>
                <a:cubicBezTo>
                  <a:pt x="13893" y="22445"/>
                  <a:pt x="13971" y="22551"/>
                  <a:pt x="13866" y="22629"/>
                </a:cubicBezTo>
                <a:cubicBezTo>
                  <a:pt x="13851" y="22649"/>
                  <a:pt x="13833" y="22661"/>
                  <a:pt x="13809" y="22661"/>
                </a:cubicBezTo>
                <a:cubicBezTo>
                  <a:pt x="13708" y="22661"/>
                  <a:pt x="13514" y="22449"/>
                  <a:pt x="13130" y="21788"/>
                </a:cubicBezTo>
                <a:cubicBezTo>
                  <a:pt x="13042" y="21627"/>
                  <a:pt x="12987" y="21555"/>
                  <a:pt x="12932" y="21555"/>
                </a:cubicBezTo>
                <a:cubicBezTo>
                  <a:pt x="12889" y="21555"/>
                  <a:pt x="12846" y="21601"/>
                  <a:pt x="12788" y="21683"/>
                </a:cubicBezTo>
                <a:cubicBezTo>
                  <a:pt x="12749" y="21780"/>
                  <a:pt x="12681" y="21834"/>
                  <a:pt x="12616" y="21834"/>
                </a:cubicBezTo>
                <a:cubicBezTo>
                  <a:pt x="12594" y="21834"/>
                  <a:pt x="12572" y="21828"/>
                  <a:pt x="12551" y="21814"/>
                </a:cubicBezTo>
                <a:cubicBezTo>
                  <a:pt x="12499" y="21762"/>
                  <a:pt x="12472" y="21656"/>
                  <a:pt x="12525" y="21604"/>
                </a:cubicBezTo>
                <a:cubicBezTo>
                  <a:pt x="12578" y="21577"/>
                  <a:pt x="12683" y="21420"/>
                  <a:pt x="12762" y="21314"/>
                </a:cubicBezTo>
                <a:cubicBezTo>
                  <a:pt x="12815" y="21251"/>
                  <a:pt x="12886" y="21223"/>
                  <a:pt x="12965" y="21223"/>
                </a:cubicBezTo>
                <a:close/>
                <a:moveTo>
                  <a:pt x="25795" y="21601"/>
                </a:moveTo>
                <a:cubicBezTo>
                  <a:pt x="25824" y="21601"/>
                  <a:pt x="25833" y="21693"/>
                  <a:pt x="25833" y="21893"/>
                </a:cubicBezTo>
                <a:cubicBezTo>
                  <a:pt x="25833" y="22103"/>
                  <a:pt x="25754" y="22288"/>
                  <a:pt x="25701" y="22288"/>
                </a:cubicBezTo>
                <a:cubicBezTo>
                  <a:pt x="25690" y="22286"/>
                  <a:pt x="25678" y="22286"/>
                  <a:pt x="25666" y="22286"/>
                </a:cubicBezTo>
                <a:cubicBezTo>
                  <a:pt x="25419" y="22286"/>
                  <a:pt x="24975" y="22525"/>
                  <a:pt x="25175" y="22551"/>
                </a:cubicBezTo>
                <a:cubicBezTo>
                  <a:pt x="25254" y="22551"/>
                  <a:pt x="25280" y="22629"/>
                  <a:pt x="25228" y="22708"/>
                </a:cubicBezTo>
                <a:cubicBezTo>
                  <a:pt x="25202" y="22726"/>
                  <a:pt x="25169" y="22735"/>
                  <a:pt x="25134" y="22735"/>
                </a:cubicBezTo>
                <a:cubicBezTo>
                  <a:pt x="25064" y="22735"/>
                  <a:pt x="24982" y="22700"/>
                  <a:pt x="24912" y="22629"/>
                </a:cubicBezTo>
                <a:cubicBezTo>
                  <a:pt x="24807" y="22551"/>
                  <a:pt x="24807" y="22366"/>
                  <a:pt x="25070" y="22130"/>
                </a:cubicBezTo>
                <a:cubicBezTo>
                  <a:pt x="25212" y="21964"/>
                  <a:pt x="25396" y="21863"/>
                  <a:pt x="25470" y="21863"/>
                </a:cubicBezTo>
                <a:cubicBezTo>
                  <a:pt x="25478" y="21863"/>
                  <a:pt x="25485" y="21864"/>
                  <a:pt x="25491" y="21867"/>
                </a:cubicBezTo>
                <a:cubicBezTo>
                  <a:pt x="25498" y="21880"/>
                  <a:pt x="25510" y="21887"/>
                  <a:pt x="25525" y="21887"/>
                </a:cubicBezTo>
                <a:cubicBezTo>
                  <a:pt x="25570" y="21887"/>
                  <a:pt x="25643" y="21833"/>
                  <a:pt x="25701" y="21735"/>
                </a:cubicBezTo>
                <a:cubicBezTo>
                  <a:pt x="25745" y="21648"/>
                  <a:pt x="25775" y="21601"/>
                  <a:pt x="25795" y="21601"/>
                </a:cubicBezTo>
                <a:close/>
                <a:moveTo>
                  <a:pt x="20374" y="22013"/>
                </a:moveTo>
                <a:cubicBezTo>
                  <a:pt x="20450" y="22013"/>
                  <a:pt x="20504" y="22065"/>
                  <a:pt x="20494" y="22182"/>
                </a:cubicBezTo>
                <a:cubicBezTo>
                  <a:pt x="20494" y="22206"/>
                  <a:pt x="20478" y="22219"/>
                  <a:pt x="20456" y="22219"/>
                </a:cubicBezTo>
                <a:cubicBezTo>
                  <a:pt x="20428" y="22219"/>
                  <a:pt x="20391" y="22199"/>
                  <a:pt x="20362" y="22156"/>
                </a:cubicBezTo>
                <a:cubicBezTo>
                  <a:pt x="20350" y="22143"/>
                  <a:pt x="20339" y="22138"/>
                  <a:pt x="20329" y="22138"/>
                </a:cubicBezTo>
                <a:cubicBezTo>
                  <a:pt x="20276" y="22138"/>
                  <a:pt x="20261" y="22303"/>
                  <a:pt x="20283" y="22524"/>
                </a:cubicBezTo>
                <a:cubicBezTo>
                  <a:pt x="20332" y="22818"/>
                  <a:pt x="20341" y="22939"/>
                  <a:pt x="20290" y="22939"/>
                </a:cubicBezTo>
                <a:cubicBezTo>
                  <a:pt x="20259" y="22939"/>
                  <a:pt x="20206" y="22894"/>
                  <a:pt x="20126" y="22814"/>
                </a:cubicBezTo>
                <a:cubicBezTo>
                  <a:pt x="19994" y="22682"/>
                  <a:pt x="19968" y="22498"/>
                  <a:pt x="20020" y="22314"/>
                </a:cubicBezTo>
                <a:cubicBezTo>
                  <a:pt x="20099" y="22126"/>
                  <a:pt x="20261" y="22013"/>
                  <a:pt x="20374" y="22013"/>
                </a:cubicBezTo>
                <a:close/>
                <a:moveTo>
                  <a:pt x="16495" y="22040"/>
                </a:moveTo>
                <a:cubicBezTo>
                  <a:pt x="16572" y="22040"/>
                  <a:pt x="16628" y="22051"/>
                  <a:pt x="16654" y="22077"/>
                </a:cubicBezTo>
                <a:cubicBezTo>
                  <a:pt x="16806" y="22204"/>
                  <a:pt x="16250" y="22526"/>
                  <a:pt x="15904" y="22526"/>
                </a:cubicBezTo>
                <a:cubicBezTo>
                  <a:pt x="15891" y="22526"/>
                  <a:pt x="15878" y="22525"/>
                  <a:pt x="15865" y="22524"/>
                </a:cubicBezTo>
                <a:cubicBezTo>
                  <a:pt x="15844" y="22523"/>
                  <a:pt x="15824" y="22522"/>
                  <a:pt x="15804" y="22522"/>
                </a:cubicBezTo>
                <a:cubicBezTo>
                  <a:pt x="15477" y="22522"/>
                  <a:pt x="15323" y="22722"/>
                  <a:pt x="15497" y="22945"/>
                </a:cubicBezTo>
                <a:cubicBezTo>
                  <a:pt x="15533" y="22982"/>
                  <a:pt x="15530" y="23001"/>
                  <a:pt x="15496" y="23001"/>
                </a:cubicBezTo>
                <a:cubicBezTo>
                  <a:pt x="15455" y="23001"/>
                  <a:pt x="15373" y="22975"/>
                  <a:pt x="15260" y="22919"/>
                </a:cubicBezTo>
                <a:lnTo>
                  <a:pt x="14839" y="22682"/>
                </a:lnTo>
                <a:cubicBezTo>
                  <a:pt x="14813" y="22682"/>
                  <a:pt x="14997" y="22577"/>
                  <a:pt x="15181" y="22445"/>
                </a:cubicBezTo>
                <a:lnTo>
                  <a:pt x="15155" y="22445"/>
                </a:lnTo>
                <a:cubicBezTo>
                  <a:pt x="15514" y="22234"/>
                  <a:pt x="16179" y="22040"/>
                  <a:pt x="16495" y="22040"/>
                </a:cubicBezTo>
                <a:close/>
                <a:moveTo>
                  <a:pt x="20834" y="23093"/>
                </a:moveTo>
                <a:cubicBezTo>
                  <a:pt x="20846" y="23093"/>
                  <a:pt x="20855" y="23096"/>
                  <a:pt x="20862" y="23103"/>
                </a:cubicBezTo>
                <a:cubicBezTo>
                  <a:pt x="20862" y="23129"/>
                  <a:pt x="20915" y="23234"/>
                  <a:pt x="20862" y="23313"/>
                </a:cubicBezTo>
                <a:cubicBezTo>
                  <a:pt x="20827" y="23383"/>
                  <a:pt x="20792" y="23418"/>
                  <a:pt x="20757" y="23418"/>
                </a:cubicBezTo>
                <a:cubicBezTo>
                  <a:pt x="20739" y="23418"/>
                  <a:pt x="20722" y="23410"/>
                  <a:pt x="20704" y="23392"/>
                </a:cubicBezTo>
                <a:cubicBezTo>
                  <a:pt x="20625" y="23340"/>
                  <a:pt x="20625" y="23234"/>
                  <a:pt x="20704" y="23182"/>
                </a:cubicBezTo>
                <a:cubicBezTo>
                  <a:pt x="20744" y="23123"/>
                  <a:pt x="20798" y="23093"/>
                  <a:pt x="20834" y="23093"/>
                </a:cubicBezTo>
                <a:close/>
                <a:moveTo>
                  <a:pt x="22015" y="23077"/>
                </a:moveTo>
                <a:cubicBezTo>
                  <a:pt x="22051" y="23077"/>
                  <a:pt x="22089" y="23085"/>
                  <a:pt x="22124" y="23103"/>
                </a:cubicBezTo>
                <a:cubicBezTo>
                  <a:pt x="22203" y="23129"/>
                  <a:pt x="22256" y="23261"/>
                  <a:pt x="22230" y="23340"/>
                </a:cubicBezTo>
                <a:lnTo>
                  <a:pt x="22256" y="23340"/>
                </a:lnTo>
                <a:cubicBezTo>
                  <a:pt x="22193" y="23513"/>
                  <a:pt x="22055" y="23610"/>
                  <a:pt x="21903" y="23610"/>
                </a:cubicBezTo>
                <a:cubicBezTo>
                  <a:pt x="21801" y="23610"/>
                  <a:pt x="21694" y="23566"/>
                  <a:pt x="21598" y="23471"/>
                </a:cubicBezTo>
                <a:cubicBezTo>
                  <a:pt x="21445" y="23361"/>
                  <a:pt x="21401" y="23307"/>
                  <a:pt x="21497" y="23307"/>
                </a:cubicBezTo>
                <a:cubicBezTo>
                  <a:pt x="21517" y="23307"/>
                  <a:pt x="21541" y="23309"/>
                  <a:pt x="21572" y="23313"/>
                </a:cubicBezTo>
                <a:cubicBezTo>
                  <a:pt x="21590" y="23318"/>
                  <a:pt x="21609" y="23320"/>
                  <a:pt x="21628" y="23320"/>
                </a:cubicBezTo>
                <a:cubicBezTo>
                  <a:pt x="21720" y="23320"/>
                  <a:pt x="21818" y="23269"/>
                  <a:pt x="21861" y="23182"/>
                </a:cubicBezTo>
                <a:cubicBezTo>
                  <a:pt x="21879" y="23112"/>
                  <a:pt x="21943" y="23077"/>
                  <a:pt x="22015" y="23077"/>
                </a:cubicBezTo>
                <a:close/>
                <a:moveTo>
                  <a:pt x="25007" y="23383"/>
                </a:moveTo>
                <a:cubicBezTo>
                  <a:pt x="25126" y="23383"/>
                  <a:pt x="25208" y="23417"/>
                  <a:pt x="25228" y="23497"/>
                </a:cubicBezTo>
                <a:cubicBezTo>
                  <a:pt x="25228" y="23620"/>
                  <a:pt x="25130" y="23689"/>
                  <a:pt x="25012" y="23689"/>
                </a:cubicBezTo>
                <a:cubicBezTo>
                  <a:pt x="24927" y="23689"/>
                  <a:pt x="24831" y="23653"/>
                  <a:pt x="24754" y="23576"/>
                </a:cubicBezTo>
                <a:cubicBezTo>
                  <a:pt x="24623" y="23471"/>
                  <a:pt x="24649" y="23418"/>
                  <a:pt x="24886" y="23392"/>
                </a:cubicBezTo>
                <a:cubicBezTo>
                  <a:pt x="24929" y="23386"/>
                  <a:pt x="24970" y="23383"/>
                  <a:pt x="25007" y="23383"/>
                </a:cubicBezTo>
                <a:close/>
                <a:moveTo>
                  <a:pt x="20247" y="23668"/>
                </a:moveTo>
                <a:cubicBezTo>
                  <a:pt x="20283" y="23668"/>
                  <a:pt x="20323" y="23681"/>
                  <a:pt x="20362" y="23708"/>
                </a:cubicBezTo>
                <a:cubicBezTo>
                  <a:pt x="20415" y="23760"/>
                  <a:pt x="20389" y="23839"/>
                  <a:pt x="20283" y="23866"/>
                </a:cubicBezTo>
                <a:cubicBezTo>
                  <a:pt x="20244" y="23879"/>
                  <a:pt x="20205" y="23885"/>
                  <a:pt x="20168" y="23885"/>
                </a:cubicBezTo>
                <a:cubicBezTo>
                  <a:pt x="20132" y="23885"/>
                  <a:pt x="20099" y="23879"/>
                  <a:pt x="20073" y="23866"/>
                </a:cubicBezTo>
                <a:cubicBezTo>
                  <a:pt x="20047" y="23839"/>
                  <a:pt x="20073" y="23760"/>
                  <a:pt x="20152" y="23708"/>
                </a:cubicBezTo>
                <a:cubicBezTo>
                  <a:pt x="20178" y="23681"/>
                  <a:pt x="20211" y="23668"/>
                  <a:pt x="20247" y="23668"/>
                </a:cubicBezTo>
                <a:close/>
                <a:moveTo>
                  <a:pt x="10791" y="23707"/>
                </a:moveTo>
                <a:cubicBezTo>
                  <a:pt x="10853" y="23707"/>
                  <a:pt x="10932" y="23736"/>
                  <a:pt x="11000" y="23787"/>
                </a:cubicBezTo>
                <a:cubicBezTo>
                  <a:pt x="11091" y="23897"/>
                  <a:pt x="11119" y="23943"/>
                  <a:pt x="11047" y="23943"/>
                </a:cubicBezTo>
                <a:cubicBezTo>
                  <a:pt x="11016" y="23943"/>
                  <a:pt x="10966" y="23934"/>
                  <a:pt x="10894" y="23918"/>
                </a:cubicBezTo>
                <a:cubicBezTo>
                  <a:pt x="10579" y="23866"/>
                  <a:pt x="10579" y="23866"/>
                  <a:pt x="10710" y="23734"/>
                </a:cubicBezTo>
                <a:cubicBezTo>
                  <a:pt x="10729" y="23715"/>
                  <a:pt x="10757" y="23707"/>
                  <a:pt x="10791" y="23707"/>
                </a:cubicBezTo>
                <a:close/>
                <a:moveTo>
                  <a:pt x="18153" y="23471"/>
                </a:moveTo>
                <a:cubicBezTo>
                  <a:pt x="18258" y="23471"/>
                  <a:pt x="18364" y="23550"/>
                  <a:pt x="18416" y="23681"/>
                </a:cubicBezTo>
                <a:cubicBezTo>
                  <a:pt x="18495" y="23892"/>
                  <a:pt x="18469" y="23918"/>
                  <a:pt x="18127" y="23944"/>
                </a:cubicBezTo>
                <a:cubicBezTo>
                  <a:pt x="17811" y="23944"/>
                  <a:pt x="17785" y="23944"/>
                  <a:pt x="17890" y="23734"/>
                </a:cubicBezTo>
                <a:cubicBezTo>
                  <a:pt x="17943" y="23603"/>
                  <a:pt x="18022" y="23497"/>
                  <a:pt x="18153" y="23471"/>
                </a:cubicBezTo>
                <a:close/>
                <a:moveTo>
                  <a:pt x="17887" y="22659"/>
                </a:moveTo>
                <a:cubicBezTo>
                  <a:pt x="17908" y="22659"/>
                  <a:pt x="17946" y="22685"/>
                  <a:pt x="17995" y="22735"/>
                </a:cubicBezTo>
                <a:cubicBezTo>
                  <a:pt x="18046" y="22786"/>
                  <a:pt x="18119" y="22815"/>
                  <a:pt x="18200" y="22815"/>
                </a:cubicBezTo>
                <a:cubicBezTo>
                  <a:pt x="18244" y="22815"/>
                  <a:pt x="18291" y="22806"/>
                  <a:pt x="18337" y="22787"/>
                </a:cubicBezTo>
                <a:cubicBezTo>
                  <a:pt x="18372" y="22773"/>
                  <a:pt x="18410" y="22767"/>
                  <a:pt x="18447" y="22767"/>
                </a:cubicBezTo>
                <a:cubicBezTo>
                  <a:pt x="18548" y="22767"/>
                  <a:pt x="18648" y="22815"/>
                  <a:pt x="18705" y="22892"/>
                </a:cubicBezTo>
                <a:cubicBezTo>
                  <a:pt x="18837" y="22971"/>
                  <a:pt x="18968" y="23050"/>
                  <a:pt x="19126" y="23103"/>
                </a:cubicBezTo>
                <a:cubicBezTo>
                  <a:pt x="19231" y="23103"/>
                  <a:pt x="19310" y="23208"/>
                  <a:pt x="19258" y="23313"/>
                </a:cubicBezTo>
                <a:cubicBezTo>
                  <a:pt x="19234" y="23409"/>
                  <a:pt x="19139" y="23456"/>
                  <a:pt x="19020" y="23456"/>
                </a:cubicBezTo>
                <a:cubicBezTo>
                  <a:pt x="18878" y="23456"/>
                  <a:pt x="18703" y="23389"/>
                  <a:pt x="18574" y="23261"/>
                </a:cubicBezTo>
                <a:cubicBezTo>
                  <a:pt x="18534" y="23231"/>
                  <a:pt x="18473" y="23216"/>
                  <a:pt x="18399" y="23216"/>
                </a:cubicBezTo>
                <a:cubicBezTo>
                  <a:pt x="18275" y="23216"/>
                  <a:pt x="18117" y="23257"/>
                  <a:pt x="17969" y="23340"/>
                </a:cubicBezTo>
                <a:cubicBezTo>
                  <a:pt x="17774" y="23437"/>
                  <a:pt x="17593" y="23491"/>
                  <a:pt x="17492" y="23491"/>
                </a:cubicBezTo>
                <a:cubicBezTo>
                  <a:pt x="17456" y="23491"/>
                  <a:pt x="17430" y="23485"/>
                  <a:pt x="17417" y="23471"/>
                </a:cubicBezTo>
                <a:cubicBezTo>
                  <a:pt x="17398" y="23452"/>
                  <a:pt x="17370" y="23444"/>
                  <a:pt x="17336" y="23444"/>
                </a:cubicBezTo>
                <a:cubicBezTo>
                  <a:pt x="17274" y="23444"/>
                  <a:pt x="17195" y="23473"/>
                  <a:pt x="17127" y="23524"/>
                </a:cubicBezTo>
                <a:cubicBezTo>
                  <a:pt x="17022" y="23629"/>
                  <a:pt x="17022" y="23708"/>
                  <a:pt x="17101" y="23734"/>
                </a:cubicBezTo>
                <a:cubicBezTo>
                  <a:pt x="17180" y="23734"/>
                  <a:pt x="17206" y="23839"/>
                  <a:pt x="17127" y="23971"/>
                </a:cubicBezTo>
                <a:cubicBezTo>
                  <a:pt x="17106" y="24013"/>
                  <a:pt x="17069" y="24038"/>
                  <a:pt x="17012" y="24038"/>
                </a:cubicBezTo>
                <a:cubicBezTo>
                  <a:pt x="16928" y="24038"/>
                  <a:pt x="16801" y="23981"/>
                  <a:pt x="16628" y="23839"/>
                </a:cubicBezTo>
                <a:cubicBezTo>
                  <a:pt x="16181" y="23497"/>
                  <a:pt x="16102" y="23234"/>
                  <a:pt x="16417" y="23155"/>
                </a:cubicBezTo>
                <a:cubicBezTo>
                  <a:pt x="16434" y="23152"/>
                  <a:pt x="16451" y="23150"/>
                  <a:pt x="16468" y="23150"/>
                </a:cubicBezTo>
                <a:cubicBezTo>
                  <a:pt x="16582" y="23150"/>
                  <a:pt x="16691" y="23225"/>
                  <a:pt x="16759" y="23340"/>
                </a:cubicBezTo>
                <a:cubicBezTo>
                  <a:pt x="16800" y="23422"/>
                  <a:pt x="16849" y="23461"/>
                  <a:pt x="16905" y="23461"/>
                </a:cubicBezTo>
                <a:cubicBezTo>
                  <a:pt x="16955" y="23461"/>
                  <a:pt x="17012" y="23429"/>
                  <a:pt x="17075" y="23366"/>
                </a:cubicBezTo>
                <a:cubicBezTo>
                  <a:pt x="17233" y="23234"/>
                  <a:pt x="17259" y="23103"/>
                  <a:pt x="17180" y="23050"/>
                </a:cubicBezTo>
                <a:cubicBezTo>
                  <a:pt x="17137" y="22985"/>
                  <a:pt x="17218" y="22938"/>
                  <a:pt x="17395" y="22938"/>
                </a:cubicBezTo>
                <a:cubicBezTo>
                  <a:pt x="17433" y="22938"/>
                  <a:pt x="17475" y="22940"/>
                  <a:pt x="17522" y="22945"/>
                </a:cubicBezTo>
                <a:cubicBezTo>
                  <a:pt x="17811" y="22945"/>
                  <a:pt x="17916" y="22892"/>
                  <a:pt x="17890" y="22761"/>
                </a:cubicBezTo>
                <a:cubicBezTo>
                  <a:pt x="17862" y="22691"/>
                  <a:pt x="17864" y="22659"/>
                  <a:pt x="17887" y="22659"/>
                </a:cubicBezTo>
                <a:close/>
                <a:moveTo>
                  <a:pt x="16233" y="24076"/>
                </a:moveTo>
                <a:cubicBezTo>
                  <a:pt x="16338" y="24076"/>
                  <a:pt x="16470" y="24102"/>
                  <a:pt x="16549" y="24181"/>
                </a:cubicBezTo>
                <a:cubicBezTo>
                  <a:pt x="16654" y="24260"/>
                  <a:pt x="16628" y="24339"/>
                  <a:pt x="16523" y="24365"/>
                </a:cubicBezTo>
                <a:cubicBezTo>
                  <a:pt x="16496" y="24372"/>
                  <a:pt x="16468" y="24375"/>
                  <a:pt x="16440" y="24375"/>
                </a:cubicBezTo>
                <a:cubicBezTo>
                  <a:pt x="16355" y="24375"/>
                  <a:pt x="16266" y="24345"/>
                  <a:pt x="16207" y="24286"/>
                </a:cubicBezTo>
                <a:cubicBezTo>
                  <a:pt x="16128" y="24207"/>
                  <a:pt x="16128" y="24129"/>
                  <a:pt x="16233" y="24102"/>
                </a:cubicBezTo>
                <a:lnTo>
                  <a:pt x="16233" y="24076"/>
                </a:lnTo>
                <a:close/>
                <a:moveTo>
                  <a:pt x="11873" y="18229"/>
                </a:moveTo>
                <a:cubicBezTo>
                  <a:pt x="12022" y="18229"/>
                  <a:pt x="12138" y="18330"/>
                  <a:pt x="12183" y="18527"/>
                </a:cubicBezTo>
                <a:cubicBezTo>
                  <a:pt x="12217" y="18697"/>
                  <a:pt x="12229" y="18768"/>
                  <a:pt x="12169" y="18768"/>
                </a:cubicBezTo>
                <a:cubicBezTo>
                  <a:pt x="12136" y="18768"/>
                  <a:pt x="12082" y="18748"/>
                  <a:pt x="11999" y="18711"/>
                </a:cubicBezTo>
                <a:cubicBezTo>
                  <a:pt x="11953" y="18698"/>
                  <a:pt x="11912" y="18691"/>
                  <a:pt x="11875" y="18691"/>
                </a:cubicBezTo>
                <a:cubicBezTo>
                  <a:pt x="11765" y="18691"/>
                  <a:pt x="11696" y="18750"/>
                  <a:pt x="11657" y="18869"/>
                </a:cubicBezTo>
                <a:cubicBezTo>
                  <a:pt x="11578" y="19026"/>
                  <a:pt x="11473" y="19158"/>
                  <a:pt x="11315" y="19263"/>
                </a:cubicBezTo>
                <a:cubicBezTo>
                  <a:pt x="11207" y="19325"/>
                  <a:pt x="11163" y="19350"/>
                  <a:pt x="11186" y="19350"/>
                </a:cubicBezTo>
                <a:cubicBezTo>
                  <a:pt x="11203" y="19350"/>
                  <a:pt x="11254" y="19337"/>
                  <a:pt x="11341" y="19316"/>
                </a:cubicBezTo>
                <a:cubicBezTo>
                  <a:pt x="11526" y="19263"/>
                  <a:pt x="11657" y="19158"/>
                  <a:pt x="11762" y="19026"/>
                </a:cubicBezTo>
                <a:cubicBezTo>
                  <a:pt x="11827" y="18913"/>
                  <a:pt x="11892" y="18860"/>
                  <a:pt x="11962" y="18860"/>
                </a:cubicBezTo>
                <a:cubicBezTo>
                  <a:pt x="12007" y="18860"/>
                  <a:pt x="12053" y="18881"/>
                  <a:pt x="12104" y="18921"/>
                </a:cubicBezTo>
                <a:cubicBezTo>
                  <a:pt x="12209" y="19000"/>
                  <a:pt x="12157" y="19132"/>
                  <a:pt x="11973" y="19237"/>
                </a:cubicBezTo>
                <a:cubicBezTo>
                  <a:pt x="11604" y="19447"/>
                  <a:pt x="11841" y="20131"/>
                  <a:pt x="12262" y="20184"/>
                </a:cubicBezTo>
                <a:cubicBezTo>
                  <a:pt x="12345" y="20200"/>
                  <a:pt x="12402" y="20209"/>
                  <a:pt x="12433" y="20209"/>
                </a:cubicBezTo>
                <a:cubicBezTo>
                  <a:pt x="12501" y="20209"/>
                  <a:pt x="12450" y="20168"/>
                  <a:pt x="12288" y="20078"/>
                </a:cubicBezTo>
                <a:cubicBezTo>
                  <a:pt x="12104" y="19973"/>
                  <a:pt x="12025" y="19763"/>
                  <a:pt x="12130" y="19605"/>
                </a:cubicBezTo>
                <a:cubicBezTo>
                  <a:pt x="12178" y="19440"/>
                  <a:pt x="12246" y="19338"/>
                  <a:pt x="12298" y="19338"/>
                </a:cubicBezTo>
                <a:cubicBezTo>
                  <a:pt x="12303" y="19338"/>
                  <a:pt x="12309" y="19339"/>
                  <a:pt x="12315" y="19342"/>
                </a:cubicBezTo>
                <a:cubicBezTo>
                  <a:pt x="12317" y="19345"/>
                  <a:pt x="12320" y="19346"/>
                  <a:pt x="12324" y="19346"/>
                </a:cubicBezTo>
                <a:cubicBezTo>
                  <a:pt x="12357" y="19346"/>
                  <a:pt x="12425" y="19247"/>
                  <a:pt x="12472" y="19105"/>
                </a:cubicBezTo>
                <a:cubicBezTo>
                  <a:pt x="12528" y="18976"/>
                  <a:pt x="12593" y="18915"/>
                  <a:pt x="12660" y="18915"/>
                </a:cubicBezTo>
                <a:cubicBezTo>
                  <a:pt x="12783" y="18915"/>
                  <a:pt x="12913" y="19124"/>
                  <a:pt x="12998" y="19500"/>
                </a:cubicBezTo>
                <a:cubicBezTo>
                  <a:pt x="13064" y="19712"/>
                  <a:pt x="13078" y="19803"/>
                  <a:pt x="13036" y="19803"/>
                </a:cubicBezTo>
                <a:cubicBezTo>
                  <a:pt x="13010" y="19803"/>
                  <a:pt x="12963" y="19770"/>
                  <a:pt x="12893" y="19710"/>
                </a:cubicBezTo>
                <a:cubicBezTo>
                  <a:pt x="12825" y="19642"/>
                  <a:pt x="12782" y="19609"/>
                  <a:pt x="12756" y="19609"/>
                </a:cubicBezTo>
                <a:cubicBezTo>
                  <a:pt x="12722" y="19609"/>
                  <a:pt x="12720" y="19669"/>
                  <a:pt x="12735" y="19789"/>
                </a:cubicBezTo>
                <a:cubicBezTo>
                  <a:pt x="12788" y="19947"/>
                  <a:pt x="12867" y="20105"/>
                  <a:pt x="12998" y="20262"/>
                </a:cubicBezTo>
                <a:cubicBezTo>
                  <a:pt x="13156" y="20420"/>
                  <a:pt x="13130" y="20525"/>
                  <a:pt x="12919" y="20710"/>
                </a:cubicBezTo>
                <a:cubicBezTo>
                  <a:pt x="12820" y="20793"/>
                  <a:pt x="12720" y="20844"/>
                  <a:pt x="12653" y="20844"/>
                </a:cubicBezTo>
                <a:cubicBezTo>
                  <a:pt x="12615" y="20844"/>
                  <a:pt x="12587" y="20827"/>
                  <a:pt x="12578" y="20788"/>
                </a:cubicBezTo>
                <a:cubicBezTo>
                  <a:pt x="12564" y="20749"/>
                  <a:pt x="12525" y="20729"/>
                  <a:pt x="12479" y="20729"/>
                </a:cubicBezTo>
                <a:cubicBezTo>
                  <a:pt x="12433" y="20729"/>
                  <a:pt x="12380" y="20749"/>
                  <a:pt x="12341" y="20788"/>
                </a:cubicBezTo>
                <a:cubicBezTo>
                  <a:pt x="12262" y="20894"/>
                  <a:pt x="12262" y="20999"/>
                  <a:pt x="12446" y="21078"/>
                </a:cubicBezTo>
                <a:cubicBezTo>
                  <a:pt x="12683" y="21209"/>
                  <a:pt x="12683" y="21236"/>
                  <a:pt x="12367" y="21288"/>
                </a:cubicBezTo>
                <a:cubicBezTo>
                  <a:pt x="12157" y="21314"/>
                  <a:pt x="12052" y="21393"/>
                  <a:pt x="12025" y="21551"/>
                </a:cubicBezTo>
                <a:cubicBezTo>
                  <a:pt x="12003" y="21733"/>
                  <a:pt x="12469" y="22051"/>
                  <a:pt x="12699" y="22051"/>
                </a:cubicBezTo>
                <a:cubicBezTo>
                  <a:pt x="12735" y="22051"/>
                  <a:pt x="12766" y="22043"/>
                  <a:pt x="12788" y="22025"/>
                </a:cubicBezTo>
                <a:cubicBezTo>
                  <a:pt x="12814" y="21998"/>
                  <a:pt x="12844" y="21987"/>
                  <a:pt x="12877" y="21987"/>
                </a:cubicBezTo>
                <a:cubicBezTo>
                  <a:pt x="13041" y="21987"/>
                  <a:pt x="13261" y="22287"/>
                  <a:pt x="13261" y="22551"/>
                </a:cubicBezTo>
                <a:cubicBezTo>
                  <a:pt x="13261" y="22708"/>
                  <a:pt x="13288" y="22866"/>
                  <a:pt x="13367" y="22892"/>
                </a:cubicBezTo>
                <a:cubicBezTo>
                  <a:pt x="13472" y="22971"/>
                  <a:pt x="13524" y="23077"/>
                  <a:pt x="13524" y="23208"/>
                </a:cubicBezTo>
                <a:cubicBezTo>
                  <a:pt x="13545" y="23376"/>
                  <a:pt x="13486" y="23452"/>
                  <a:pt x="13391" y="23452"/>
                </a:cubicBezTo>
                <a:cubicBezTo>
                  <a:pt x="13249" y="23452"/>
                  <a:pt x="13025" y="23282"/>
                  <a:pt x="12867" y="22998"/>
                </a:cubicBezTo>
                <a:cubicBezTo>
                  <a:pt x="12769" y="22803"/>
                  <a:pt x="12627" y="22653"/>
                  <a:pt x="12543" y="22653"/>
                </a:cubicBezTo>
                <a:cubicBezTo>
                  <a:pt x="12537" y="22653"/>
                  <a:pt x="12531" y="22654"/>
                  <a:pt x="12525" y="22656"/>
                </a:cubicBezTo>
                <a:cubicBezTo>
                  <a:pt x="12367" y="22656"/>
                  <a:pt x="12209" y="22629"/>
                  <a:pt x="12078" y="22551"/>
                </a:cubicBezTo>
                <a:cubicBezTo>
                  <a:pt x="11841" y="22445"/>
                  <a:pt x="11815" y="22366"/>
                  <a:pt x="11946" y="22235"/>
                </a:cubicBezTo>
                <a:cubicBezTo>
                  <a:pt x="12078" y="22103"/>
                  <a:pt x="12052" y="22025"/>
                  <a:pt x="11894" y="21972"/>
                </a:cubicBezTo>
                <a:cubicBezTo>
                  <a:pt x="11850" y="21957"/>
                  <a:pt x="11814" y="21951"/>
                  <a:pt x="11785" y="21951"/>
                </a:cubicBezTo>
                <a:cubicBezTo>
                  <a:pt x="11711" y="21951"/>
                  <a:pt x="11683" y="21994"/>
                  <a:pt x="11683" y="22051"/>
                </a:cubicBezTo>
                <a:cubicBezTo>
                  <a:pt x="11657" y="22182"/>
                  <a:pt x="11604" y="22314"/>
                  <a:pt x="11526" y="22419"/>
                </a:cubicBezTo>
                <a:cubicBezTo>
                  <a:pt x="11452" y="22505"/>
                  <a:pt x="11402" y="22545"/>
                  <a:pt x="11358" y="22545"/>
                </a:cubicBezTo>
                <a:cubicBezTo>
                  <a:pt x="11307" y="22545"/>
                  <a:pt x="11266" y="22491"/>
                  <a:pt x="11210" y="22393"/>
                </a:cubicBezTo>
                <a:cubicBezTo>
                  <a:pt x="11163" y="22275"/>
                  <a:pt x="11031" y="22178"/>
                  <a:pt x="10948" y="22178"/>
                </a:cubicBezTo>
                <a:cubicBezTo>
                  <a:pt x="10938" y="22178"/>
                  <a:pt x="10929" y="22180"/>
                  <a:pt x="10921" y="22182"/>
                </a:cubicBezTo>
                <a:cubicBezTo>
                  <a:pt x="10815" y="22209"/>
                  <a:pt x="10842" y="22340"/>
                  <a:pt x="11026" y="22498"/>
                </a:cubicBezTo>
                <a:cubicBezTo>
                  <a:pt x="11172" y="22644"/>
                  <a:pt x="11302" y="22724"/>
                  <a:pt x="11376" y="22724"/>
                </a:cubicBezTo>
                <a:cubicBezTo>
                  <a:pt x="11394" y="22724"/>
                  <a:pt x="11410" y="22719"/>
                  <a:pt x="11420" y="22708"/>
                </a:cubicBezTo>
                <a:cubicBezTo>
                  <a:pt x="11443" y="22686"/>
                  <a:pt x="11465" y="22676"/>
                  <a:pt x="11487" y="22676"/>
                </a:cubicBezTo>
                <a:cubicBezTo>
                  <a:pt x="11542" y="22676"/>
                  <a:pt x="11593" y="22738"/>
                  <a:pt x="11631" y="22814"/>
                </a:cubicBezTo>
                <a:cubicBezTo>
                  <a:pt x="11663" y="22877"/>
                  <a:pt x="11704" y="22912"/>
                  <a:pt x="11749" y="22912"/>
                </a:cubicBezTo>
                <a:cubicBezTo>
                  <a:pt x="11779" y="22912"/>
                  <a:pt x="11810" y="22897"/>
                  <a:pt x="11841" y="22866"/>
                </a:cubicBezTo>
                <a:cubicBezTo>
                  <a:pt x="11874" y="22822"/>
                  <a:pt x="11930" y="22801"/>
                  <a:pt x="12001" y="22801"/>
                </a:cubicBezTo>
                <a:cubicBezTo>
                  <a:pt x="12100" y="22801"/>
                  <a:pt x="12229" y="22842"/>
                  <a:pt x="12367" y="22919"/>
                </a:cubicBezTo>
                <a:cubicBezTo>
                  <a:pt x="12604" y="23050"/>
                  <a:pt x="12683" y="23182"/>
                  <a:pt x="12604" y="23208"/>
                </a:cubicBezTo>
                <a:cubicBezTo>
                  <a:pt x="12551" y="23208"/>
                  <a:pt x="12525" y="23340"/>
                  <a:pt x="12578" y="23445"/>
                </a:cubicBezTo>
                <a:cubicBezTo>
                  <a:pt x="12607" y="23494"/>
                  <a:pt x="12611" y="23518"/>
                  <a:pt x="12592" y="23518"/>
                </a:cubicBezTo>
                <a:cubicBezTo>
                  <a:pt x="12562" y="23518"/>
                  <a:pt x="12472" y="23454"/>
                  <a:pt x="12341" y="23340"/>
                </a:cubicBezTo>
                <a:cubicBezTo>
                  <a:pt x="12196" y="23212"/>
                  <a:pt x="12050" y="23123"/>
                  <a:pt x="11940" y="23123"/>
                </a:cubicBezTo>
                <a:cubicBezTo>
                  <a:pt x="11890" y="23123"/>
                  <a:pt x="11847" y="23141"/>
                  <a:pt x="11815" y="23182"/>
                </a:cubicBezTo>
                <a:cubicBezTo>
                  <a:pt x="11683" y="23287"/>
                  <a:pt x="11683" y="23392"/>
                  <a:pt x="11736" y="23445"/>
                </a:cubicBezTo>
                <a:cubicBezTo>
                  <a:pt x="11841" y="23708"/>
                  <a:pt x="11841" y="24050"/>
                  <a:pt x="11736" y="24339"/>
                </a:cubicBezTo>
                <a:cubicBezTo>
                  <a:pt x="11670" y="24352"/>
                  <a:pt x="11598" y="24359"/>
                  <a:pt x="11526" y="24359"/>
                </a:cubicBezTo>
                <a:cubicBezTo>
                  <a:pt x="11453" y="24359"/>
                  <a:pt x="11381" y="24352"/>
                  <a:pt x="11315" y="24339"/>
                </a:cubicBezTo>
                <a:cubicBezTo>
                  <a:pt x="11078" y="24260"/>
                  <a:pt x="11052" y="24234"/>
                  <a:pt x="11236" y="24155"/>
                </a:cubicBezTo>
                <a:cubicBezTo>
                  <a:pt x="11657" y="23944"/>
                  <a:pt x="11631" y="23524"/>
                  <a:pt x="11210" y="23418"/>
                </a:cubicBezTo>
                <a:cubicBezTo>
                  <a:pt x="11084" y="23381"/>
                  <a:pt x="10948" y="23365"/>
                  <a:pt x="10817" y="23365"/>
                </a:cubicBezTo>
                <a:cubicBezTo>
                  <a:pt x="10483" y="23365"/>
                  <a:pt x="10184" y="23470"/>
                  <a:pt x="10184" y="23603"/>
                </a:cubicBezTo>
                <a:cubicBezTo>
                  <a:pt x="10184" y="23655"/>
                  <a:pt x="10342" y="23866"/>
                  <a:pt x="10526" y="24050"/>
                </a:cubicBezTo>
                <a:cubicBezTo>
                  <a:pt x="10815" y="24313"/>
                  <a:pt x="10842" y="24365"/>
                  <a:pt x="10605" y="24392"/>
                </a:cubicBezTo>
                <a:cubicBezTo>
                  <a:pt x="10598" y="24392"/>
                  <a:pt x="10591" y="24392"/>
                  <a:pt x="10583" y="24392"/>
                </a:cubicBezTo>
                <a:cubicBezTo>
                  <a:pt x="10222" y="24392"/>
                  <a:pt x="9847" y="23754"/>
                  <a:pt x="10079" y="23445"/>
                </a:cubicBezTo>
                <a:cubicBezTo>
                  <a:pt x="10158" y="23340"/>
                  <a:pt x="10263" y="23261"/>
                  <a:pt x="10395" y="23261"/>
                </a:cubicBezTo>
                <a:cubicBezTo>
                  <a:pt x="10500" y="23261"/>
                  <a:pt x="10631" y="23155"/>
                  <a:pt x="10710" y="23024"/>
                </a:cubicBezTo>
                <a:cubicBezTo>
                  <a:pt x="10815" y="22840"/>
                  <a:pt x="10789" y="22787"/>
                  <a:pt x="10579" y="22761"/>
                </a:cubicBezTo>
                <a:cubicBezTo>
                  <a:pt x="10543" y="22756"/>
                  <a:pt x="10511" y="22754"/>
                  <a:pt x="10484" y="22754"/>
                </a:cubicBezTo>
                <a:cubicBezTo>
                  <a:pt x="10353" y="22754"/>
                  <a:pt x="10325" y="22805"/>
                  <a:pt x="10368" y="22892"/>
                </a:cubicBezTo>
                <a:cubicBezTo>
                  <a:pt x="10395" y="22998"/>
                  <a:pt x="10289" y="23129"/>
                  <a:pt x="9895" y="23340"/>
                </a:cubicBezTo>
                <a:cubicBezTo>
                  <a:pt x="9632" y="23497"/>
                  <a:pt x="9395" y="23681"/>
                  <a:pt x="9158" y="23866"/>
                </a:cubicBezTo>
                <a:cubicBezTo>
                  <a:pt x="9082" y="23942"/>
                  <a:pt x="9032" y="23983"/>
                  <a:pt x="9014" y="23983"/>
                </a:cubicBezTo>
                <a:cubicBezTo>
                  <a:pt x="9001" y="23983"/>
                  <a:pt x="9005" y="23962"/>
                  <a:pt x="9027" y="23918"/>
                </a:cubicBezTo>
                <a:cubicBezTo>
                  <a:pt x="9083" y="23763"/>
                  <a:pt x="9019" y="23684"/>
                  <a:pt x="8907" y="23684"/>
                </a:cubicBezTo>
                <a:cubicBezTo>
                  <a:pt x="8809" y="23684"/>
                  <a:pt x="8676" y="23743"/>
                  <a:pt x="8554" y="23866"/>
                </a:cubicBezTo>
                <a:lnTo>
                  <a:pt x="8554" y="23892"/>
                </a:lnTo>
                <a:cubicBezTo>
                  <a:pt x="8422" y="23997"/>
                  <a:pt x="8369" y="24102"/>
                  <a:pt x="8475" y="24129"/>
                </a:cubicBezTo>
                <a:cubicBezTo>
                  <a:pt x="8554" y="24129"/>
                  <a:pt x="8580" y="24234"/>
                  <a:pt x="8501" y="24365"/>
                </a:cubicBezTo>
                <a:cubicBezTo>
                  <a:pt x="8473" y="24431"/>
                  <a:pt x="8444" y="24467"/>
                  <a:pt x="8405" y="24467"/>
                </a:cubicBezTo>
                <a:cubicBezTo>
                  <a:pt x="8335" y="24467"/>
                  <a:pt x="8230" y="24355"/>
                  <a:pt x="8028" y="24102"/>
                </a:cubicBezTo>
                <a:cubicBezTo>
                  <a:pt x="7832" y="23834"/>
                  <a:pt x="7615" y="23679"/>
                  <a:pt x="7500" y="23679"/>
                </a:cubicBezTo>
                <a:cubicBezTo>
                  <a:pt x="7491" y="23679"/>
                  <a:pt x="7483" y="23680"/>
                  <a:pt x="7475" y="23681"/>
                </a:cubicBezTo>
                <a:cubicBezTo>
                  <a:pt x="7436" y="23695"/>
                  <a:pt x="7396" y="23701"/>
                  <a:pt x="7357" y="23701"/>
                </a:cubicBezTo>
                <a:cubicBezTo>
                  <a:pt x="7317" y="23701"/>
                  <a:pt x="7278" y="23695"/>
                  <a:pt x="7239" y="23681"/>
                </a:cubicBezTo>
                <a:cubicBezTo>
                  <a:pt x="7212" y="23655"/>
                  <a:pt x="7239" y="23603"/>
                  <a:pt x="7344" y="23576"/>
                </a:cubicBezTo>
                <a:cubicBezTo>
                  <a:pt x="7449" y="23550"/>
                  <a:pt x="7475" y="23445"/>
                  <a:pt x="7449" y="23366"/>
                </a:cubicBezTo>
                <a:cubicBezTo>
                  <a:pt x="7405" y="23256"/>
                  <a:pt x="7434" y="23201"/>
                  <a:pt x="7552" y="23201"/>
                </a:cubicBezTo>
                <a:cubicBezTo>
                  <a:pt x="7575" y="23201"/>
                  <a:pt x="7602" y="23204"/>
                  <a:pt x="7633" y="23208"/>
                </a:cubicBezTo>
                <a:cubicBezTo>
                  <a:pt x="7870" y="23182"/>
                  <a:pt x="8106" y="23050"/>
                  <a:pt x="8291" y="22892"/>
                </a:cubicBezTo>
                <a:cubicBezTo>
                  <a:pt x="8478" y="22718"/>
                  <a:pt x="8584" y="22633"/>
                  <a:pt x="8677" y="22633"/>
                </a:cubicBezTo>
                <a:cubicBezTo>
                  <a:pt x="8767" y="22633"/>
                  <a:pt x="8846" y="22711"/>
                  <a:pt x="8974" y="22866"/>
                </a:cubicBezTo>
                <a:cubicBezTo>
                  <a:pt x="9140" y="23031"/>
                  <a:pt x="9284" y="23133"/>
                  <a:pt x="9350" y="23133"/>
                </a:cubicBezTo>
                <a:cubicBezTo>
                  <a:pt x="9357" y="23133"/>
                  <a:pt x="9364" y="23132"/>
                  <a:pt x="9369" y="23129"/>
                </a:cubicBezTo>
                <a:lnTo>
                  <a:pt x="9685" y="22919"/>
                </a:lnTo>
                <a:cubicBezTo>
                  <a:pt x="9816" y="22814"/>
                  <a:pt x="9895" y="22708"/>
                  <a:pt x="9842" y="22656"/>
                </a:cubicBezTo>
                <a:cubicBezTo>
                  <a:pt x="9790" y="22603"/>
                  <a:pt x="9842" y="22524"/>
                  <a:pt x="9948" y="22445"/>
                </a:cubicBezTo>
                <a:cubicBezTo>
                  <a:pt x="10079" y="22419"/>
                  <a:pt x="10158" y="22288"/>
                  <a:pt x="10158" y="22182"/>
                </a:cubicBezTo>
                <a:cubicBezTo>
                  <a:pt x="10136" y="22073"/>
                  <a:pt x="10169" y="22018"/>
                  <a:pt x="10287" y="22018"/>
                </a:cubicBezTo>
                <a:cubicBezTo>
                  <a:pt x="10311" y="22018"/>
                  <a:pt x="10338" y="22020"/>
                  <a:pt x="10368" y="22025"/>
                </a:cubicBezTo>
                <a:cubicBezTo>
                  <a:pt x="10404" y="22030"/>
                  <a:pt x="10433" y="22034"/>
                  <a:pt x="10454" y="22034"/>
                </a:cubicBezTo>
                <a:cubicBezTo>
                  <a:pt x="10530" y="22034"/>
                  <a:pt x="10523" y="21995"/>
                  <a:pt x="10421" y="21893"/>
                </a:cubicBezTo>
                <a:cubicBezTo>
                  <a:pt x="10350" y="21834"/>
                  <a:pt x="10295" y="21807"/>
                  <a:pt x="10248" y="21807"/>
                </a:cubicBezTo>
                <a:cubicBezTo>
                  <a:pt x="10192" y="21807"/>
                  <a:pt x="10149" y="21847"/>
                  <a:pt x="10105" y="21919"/>
                </a:cubicBezTo>
                <a:cubicBezTo>
                  <a:pt x="10042" y="22057"/>
                  <a:pt x="9957" y="22118"/>
                  <a:pt x="9881" y="22118"/>
                </a:cubicBezTo>
                <a:cubicBezTo>
                  <a:pt x="9766" y="22118"/>
                  <a:pt x="9669" y="21982"/>
                  <a:pt x="9685" y="21762"/>
                </a:cubicBezTo>
                <a:cubicBezTo>
                  <a:pt x="9706" y="21525"/>
                  <a:pt x="9692" y="21464"/>
                  <a:pt x="9529" y="21464"/>
                </a:cubicBezTo>
                <a:cubicBezTo>
                  <a:pt x="9492" y="21464"/>
                  <a:pt x="9448" y="21467"/>
                  <a:pt x="9395" y="21472"/>
                </a:cubicBezTo>
                <a:cubicBezTo>
                  <a:pt x="9053" y="21472"/>
                  <a:pt x="8738" y="21262"/>
                  <a:pt x="8922" y="21104"/>
                </a:cubicBezTo>
                <a:cubicBezTo>
                  <a:pt x="8945" y="21080"/>
                  <a:pt x="8996" y="21067"/>
                  <a:pt x="9058" y="21067"/>
                </a:cubicBezTo>
                <a:cubicBezTo>
                  <a:pt x="9135" y="21067"/>
                  <a:pt x="9229" y="21087"/>
                  <a:pt x="9316" y="21130"/>
                </a:cubicBezTo>
                <a:cubicBezTo>
                  <a:pt x="9516" y="21238"/>
                  <a:pt x="9805" y="21291"/>
                  <a:pt x="10042" y="21291"/>
                </a:cubicBezTo>
                <a:cubicBezTo>
                  <a:pt x="10212" y="21291"/>
                  <a:pt x="10355" y="21264"/>
                  <a:pt x="10421" y="21209"/>
                </a:cubicBezTo>
                <a:cubicBezTo>
                  <a:pt x="10447" y="21157"/>
                  <a:pt x="10342" y="20999"/>
                  <a:pt x="10158" y="20867"/>
                </a:cubicBezTo>
                <a:cubicBezTo>
                  <a:pt x="9869" y="20683"/>
                  <a:pt x="9842" y="20578"/>
                  <a:pt x="10026" y="20499"/>
                </a:cubicBezTo>
                <a:cubicBezTo>
                  <a:pt x="10184" y="20420"/>
                  <a:pt x="10211" y="20368"/>
                  <a:pt x="10158" y="20341"/>
                </a:cubicBezTo>
                <a:cubicBezTo>
                  <a:pt x="10105" y="20289"/>
                  <a:pt x="10211" y="20157"/>
                  <a:pt x="10342" y="20026"/>
                </a:cubicBezTo>
                <a:cubicBezTo>
                  <a:pt x="10500" y="19894"/>
                  <a:pt x="10552" y="19736"/>
                  <a:pt x="10447" y="19631"/>
                </a:cubicBezTo>
                <a:cubicBezTo>
                  <a:pt x="10316" y="19526"/>
                  <a:pt x="10342" y="19447"/>
                  <a:pt x="10710" y="19237"/>
                </a:cubicBezTo>
                <a:cubicBezTo>
                  <a:pt x="11161" y="18989"/>
                  <a:pt x="11380" y="18799"/>
                  <a:pt x="11268" y="18799"/>
                </a:cubicBezTo>
                <a:cubicBezTo>
                  <a:pt x="11249" y="18799"/>
                  <a:pt x="11221" y="18805"/>
                  <a:pt x="11184" y="18816"/>
                </a:cubicBezTo>
                <a:cubicBezTo>
                  <a:pt x="11026" y="18816"/>
                  <a:pt x="10868" y="18790"/>
                  <a:pt x="10710" y="18737"/>
                </a:cubicBezTo>
                <a:cubicBezTo>
                  <a:pt x="10447" y="18632"/>
                  <a:pt x="10447" y="18632"/>
                  <a:pt x="10868" y="18579"/>
                </a:cubicBezTo>
                <a:cubicBezTo>
                  <a:pt x="11078" y="18579"/>
                  <a:pt x="11315" y="18500"/>
                  <a:pt x="11499" y="18395"/>
                </a:cubicBezTo>
                <a:cubicBezTo>
                  <a:pt x="11633" y="18284"/>
                  <a:pt x="11762" y="18229"/>
                  <a:pt x="11873" y="18229"/>
                </a:cubicBezTo>
                <a:close/>
                <a:moveTo>
                  <a:pt x="17855" y="24225"/>
                </a:moveTo>
                <a:cubicBezTo>
                  <a:pt x="17884" y="24225"/>
                  <a:pt x="17922" y="24228"/>
                  <a:pt x="17969" y="24234"/>
                </a:cubicBezTo>
                <a:cubicBezTo>
                  <a:pt x="18311" y="24286"/>
                  <a:pt x="18442" y="24418"/>
                  <a:pt x="18232" y="24470"/>
                </a:cubicBezTo>
                <a:cubicBezTo>
                  <a:pt x="18209" y="24475"/>
                  <a:pt x="18185" y="24477"/>
                  <a:pt x="18162" y="24477"/>
                </a:cubicBezTo>
                <a:cubicBezTo>
                  <a:pt x="18056" y="24477"/>
                  <a:pt x="17955" y="24430"/>
                  <a:pt x="17890" y="24365"/>
                </a:cubicBezTo>
                <a:cubicBezTo>
                  <a:pt x="17768" y="24263"/>
                  <a:pt x="17756" y="24225"/>
                  <a:pt x="17855" y="24225"/>
                </a:cubicBezTo>
                <a:close/>
                <a:moveTo>
                  <a:pt x="20359" y="24227"/>
                </a:moveTo>
                <a:cubicBezTo>
                  <a:pt x="20421" y="24227"/>
                  <a:pt x="20481" y="24247"/>
                  <a:pt x="20520" y="24286"/>
                </a:cubicBezTo>
                <a:cubicBezTo>
                  <a:pt x="20714" y="24480"/>
                  <a:pt x="20643" y="24656"/>
                  <a:pt x="20453" y="24656"/>
                </a:cubicBezTo>
                <a:cubicBezTo>
                  <a:pt x="20411" y="24656"/>
                  <a:pt x="20362" y="24647"/>
                  <a:pt x="20310" y="24628"/>
                </a:cubicBezTo>
                <a:cubicBezTo>
                  <a:pt x="20020" y="24523"/>
                  <a:pt x="19994" y="24470"/>
                  <a:pt x="20178" y="24286"/>
                </a:cubicBezTo>
                <a:cubicBezTo>
                  <a:pt x="20231" y="24247"/>
                  <a:pt x="20297" y="24227"/>
                  <a:pt x="20359" y="24227"/>
                </a:cubicBezTo>
                <a:close/>
                <a:moveTo>
                  <a:pt x="23849" y="24075"/>
                </a:moveTo>
                <a:cubicBezTo>
                  <a:pt x="23880" y="24075"/>
                  <a:pt x="23911" y="24084"/>
                  <a:pt x="23939" y="24102"/>
                </a:cubicBezTo>
                <a:cubicBezTo>
                  <a:pt x="23992" y="24155"/>
                  <a:pt x="23887" y="24339"/>
                  <a:pt x="23702" y="24497"/>
                </a:cubicBezTo>
                <a:lnTo>
                  <a:pt x="23729" y="24497"/>
                </a:lnTo>
                <a:cubicBezTo>
                  <a:pt x="23586" y="24625"/>
                  <a:pt x="23513" y="24692"/>
                  <a:pt x="23484" y="24692"/>
                </a:cubicBezTo>
                <a:cubicBezTo>
                  <a:pt x="23460" y="24692"/>
                  <a:pt x="23468" y="24645"/>
                  <a:pt x="23492" y="24549"/>
                </a:cubicBezTo>
                <a:cubicBezTo>
                  <a:pt x="23518" y="24392"/>
                  <a:pt x="23597" y="24260"/>
                  <a:pt x="23702" y="24155"/>
                </a:cubicBezTo>
                <a:cubicBezTo>
                  <a:pt x="23736" y="24104"/>
                  <a:pt x="23792" y="24075"/>
                  <a:pt x="23849" y="24075"/>
                </a:cubicBezTo>
                <a:close/>
                <a:moveTo>
                  <a:pt x="12251" y="24490"/>
                </a:moveTo>
                <a:cubicBezTo>
                  <a:pt x="12298" y="24490"/>
                  <a:pt x="12345" y="24492"/>
                  <a:pt x="12393" y="24497"/>
                </a:cubicBezTo>
                <a:cubicBezTo>
                  <a:pt x="12472" y="24602"/>
                  <a:pt x="12209" y="24786"/>
                  <a:pt x="11894" y="24812"/>
                </a:cubicBezTo>
                <a:lnTo>
                  <a:pt x="11920" y="24839"/>
                </a:lnTo>
                <a:cubicBezTo>
                  <a:pt x="11887" y="24841"/>
                  <a:pt x="11855" y="24843"/>
                  <a:pt x="11825" y="24843"/>
                </a:cubicBezTo>
                <a:cubicBezTo>
                  <a:pt x="11569" y="24843"/>
                  <a:pt x="11437" y="24749"/>
                  <a:pt x="11578" y="24655"/>
                </a:cubicBezTo>
                <a:cubicBezTo>
                  <a:pt x="11797" y="24545"/>
                  <a:pt x="12016" y="24490"/>
                  <a:pt x="12251" y="24490"/>
                </a:cubicBezTo>
                <a:close/>
                <a:moveTo>
                  <a:pt x="21704" y="24280"/>
                </a:moveTo>
                <a:cubicBezTo>
                  <a:pt x="21721" y="24280"/>
                  <a:pt x="21738" y="24282"/>
                  <a:pt x="21756" y="24286"/>
                </a:cubicBezTo>
                <a:cubicBezTo>
                  <a:pt x="21835" y="24286"/>
                  <a:pt x="21861" y="24365"/>
                  <a:pt x="21809" y="24418"/>
                </a:cubicBezTo>
                <a:cubicBezTo>
                  <a:pt x="21730" y="24470"/>
                  <a:pt x="21783" y="24576"/>
                  <a:pt x="21888" y="24602"/>
                </a:cubicBezTo>
                <a:cubicBezTo>
                  <a:pt x="22019" y="24655"/>
                  <a:pt x="22046" y="24733"/>
                  <a:pt x="21967" y="24812"/>
                </a:cubicBezTo>
                <a:lnTo>
                  <a:pt x="21993" y="24812"/>
                </a:lnTo>
                <a:cubicBezTo>
                  <a:pt x="21965" y="24840"/>
                  <a:pt x="21930" y="24853"/>
                  <a:pt x="21892" y="24853"/>
                </a:cubicBezTo>
                <a:cubicBezTo>
                  <a:pt x="21717" y="24853"/>
                  <a:pt x="21476" y="24591"/>
                  <a:pt x="21520" y="24418"/>
                </a:cubicBezTo>
                <a:cubicBezTo>
                  <a:pt x="21563" y="24331"/>
                  <a:pt x="21625" y="24280"/>
                  <a:pt x="21704" y="24280"/>
                </a:cubicBezTo>
                <a:close/>
                <a:moveTo>
                  <a:pt x="15930" y="24452"/>
                </a:moveTo>
                <a:cubicBezTo>
                  <a:pt x="15956" y="24452"/>
                  <a:pt x="15986" y="24458"/>
                  <a:pt x="16023" y="24470"/>
                </a:cubicBezTo>
                <a:cubicBezTo>
                  <a:pt x="16128" y="24523"/>
                  <a:pt x="16207" y="24655"/>
                  <a:pt x="16181" y="24760"/>
                </a:cubicBezTo>
                <a:cubicBezTo>
                  <a:pt x="16181" y="24873"/>
                  <a:pt x="16191" y="24926"/>
                  <a:pt x="16223" y="24926"/>
                </a:cubicBezTo>
                <a:cubicBezTo>
                  <a:pt x="16243" y="24926"/>
                  <a:pt x="16272" y="24905"/>
                  <a:pt x="16312" y="24865"/>
                </a:cubicBezTo>
                <a:cubicBezTo>
                  <a:pt x="16444" y="24760"/>
                  <a:pt x="16601" y="24707"/>
                  <a:pt x="16786" y="24707"/>
                </a:cubicBezTo>
                <a:cubicBezTo>
                  <a:pt x="16848" y="24701"/>
                  <a:pt x="16898" y="24698"/>
                  <a:pt x="16936" y="24698"/>
                </a:cubicBezTo>
                <a:cubicBezTo>
                  <a:pt x="17076" y="24698"/>
                  <a:pt x="17061" y="24741"/>
                  <a:pt x="16917" y="24865"/>
                </a:cubicBezTo>
                <a:cubicBezTo>
                  <a:pt x="16757" y="24956"/>
                  <a:pt x="16577" y="25028"/>
                  <a:pt x="16378" y="25028"/>
                </a:cubicBezTo>
                <a:cubicBezTo>
                  <a:pt x="16348" y="25028"/>
                  <a:pt x="16317" y="25026"/>
                  <a:pt x="16286" y="25023"/>
                </a:cubicBezTo>
                <a:cubicBezTo>
                  <a:pt x="15786" y="25023"/>
                  <a:pt x="15786" y="25023"/>
                  <a:pt x="15812" y="24707"/>
                </a:cubicBezTo>
                <a:cubicBezTo>
                  <a:pt x="15812" y="24525"/>
                  <a:pt x="15844" y="24452"/>
                  <a:pt x="15930" y="24452"/>
                </a:cubicBezTo>
                <a:close/>
                <a:moveTo>
                  <a:pt x="14866" y="25286"/>
                </a:moveTo>
                <a:cubicBezTo>
                  <a:pt x="14869" y="25286"/>
                  <a:pt x="14873" y="25286"/>
                  <a:pt x="14876" y="25287"/>
                </a:cubicBezTo>
                <a:lnTo>
                  <a:pt x="14876" y="25287"/>
                </a:lnTo>
                <a:lnTo>
                  <a:pt x="14892" y="25286"/>
                </a:lnTo>
                <a:close/>
                <a:moveTo>
                  <a:pt x="12399" y="25048"/>
                </a:moveTo>
                <a:cubicBezTo>
                  <a:pt x="12465" y="25048"/>
                  <a:pt x="12527" y="25077"/>
                  <a:pt x="12578" y="25128"/>
                </a:cubicBezTo>
                <a:cubicBezTo>
                  <a:pt x="12656" y="25207"/>
                  <a:pt x="12630" y="25286"/>
                  <a:pt x="12551" y="25312"/>
                </a:cubicBezTo>
                <a:cubicBezTo>
                  <a:pt x="12511" y="25332"/>
                  <a:pt x="12475" y="25341"/>
                  <a:pt x="12441" y="25341"/>
                </a:cubicBezTo>
                <a:cubicBezTo>
                  <a:pt x="12386" y="25341"/>
                  <a:pt x="12337" y="25318"/>
                  <a:pt x="12288" y="25286"/>
                </a:cubicBezTo>
                <a:cubicBezTo>
                  <a:pt x="12236" y="25233"/>
                  <a:pt x="12236" y="25128"/>
                  <a:pt x="12288" y="25075"/>
                </a:cubicBezTo>
                <a:cubicBezTo>
                  <a:pt x="12325" y="25057"/>
                  <a:pt x="12363" y="25048"/>
                  <a:pt x="12399" y="25048"/>
                </a:cubicBezTo>
                <a:close/>
                <a:moveTo>
                  <a:pt x="14638" y="23145"/>
                </a:moveTo>
                <a:cubicBezTo>
                  <a:pt x="14738" y="23145"/>
                  <a:pt x="15631" y="24139"/>
                  <a:pt x="15681" y="24313"/>
                </a:cubicBezTo>
                <a:cubicBezTo>
                  <a:pt x="15655" y="24523"/>
                  <a:pt x="15602" y="24707"/>
                  <a:pt x="15497" y="24865"/>
                </a:cubicBezTo>
                <a:cubicBezTo>
                  <a:pt x="15423" y="25111"/>
                  <a:pt x="15188" y="25288"/>
                  <a:pt x="14921" y="25288"/>
                </a:cubicBezTo>
                <a:cubicBezTo>
                  <a:pt x="14906" y="25288"/>
                  <a:pt x="14891" y="25288"/>
                  <a:pt x="14876" y="25287"/>
                </a:cubicBezTo>
                <a:lnTo>
                  <a:pt x="14876" y="25287"/>
                </a:lnTo>
                <a:lnTo>
                  <a:pt x="14419" y="25312"/>
                </a:lnTo>
                <a:lnTo>
                  <a:pt x="14760" y="25549"/>
                </a:lnTo>
                <a:cubicBezTo>
                  <a:pt x="15023" y="25707"/>
                  <a:pt x="15050" y="25759"/>
                  <a:pt x="14787" y="25785"/>
                </a:cubicBezTo>
                <a:cubicBezTo>
                  <a:pt x="14629" y="25812"/>
                  <a:pt x="14497" y="25917"/>
                  <a:pt x="14471" y="25996"/>
                </a:cubicBezTo>
                <a:cubicBezTo>
                  <a:pt x="14461" y="26036"/>
                  <a:pt x="14451" y="26053"/>
                  <a:pt x="14441" y="26053"/>
                </a:cubicBezTo>
                <a:cubicBezTo>
                  <a:pt x="14425" y="26053"/>
                  <a:pt x="14408" y="26008"/>
                  <a:pt x="14392" y="25943"/>
                </a:cubicBezTo>
                <a:cubicBezTo>
                  <a:pt x="14345" y="25825"/>
                  <a:pt x="14235" y="25729"/>
                  <a:pt x="14099" y="25729"/>
                </a:cubicBezTo>
                <a:cubicBezTo>
                  <a:pt x="14083" y="25729"/>
                  <a:pt x="14067" y="25730"/>
                  <a:pt x="14050" y="25733"/>
                </a:cubicBezTo>
                <a:cubicBezTo>
                  <a:pt x="13840" y="25733"/>
                  <a:pt x="13787" y="25680"/>
                  <a:pt x="13945" y="25654"/>
                </a:cubicBezTo>
                <a:cubicBezTo>
                  <a:pt x="14103" y="25601"/>
                  <a:pt x="14129" y="25549"/>
                  <a:pt x="14077" y="25496"/>
                </a:cubicBezTo>
                <a:cubicBezTo>
                  <a:pt x="14024" y="25444"/>
                  <a:pt x="14129" y="25259"/>
                  <a:pt x="14340" y="25049"/>
                </a:cubicBezTo>
                <a:cubicBezTo>
                  <a:pt x="14984" y="24405"/>
                  <a:pt x="15286" y="24082"/>
                  <a:pt x="15210" y="24082"/>
                </a:cubicBezTo>
                <a:cubicBezTo>
                  <a:pt x="15200" y="24082"/>
                  <a:pt x="15181" y="24089"/>
                  <a:pt x="15155" y="24102"/>
                </a:cubicBezTo>
                <a:cubicBezTo>
                  <a:pt x="15098" y="24127"/>
                  <a:pt x="15059" y="24138"/>
                  <a:pt x="15031" y="24138"/>
                </a:cubicBezTo>
                <a:cubicBezTo>
                  <a:pt x="14971" y="24138"/>
                  <a:pt x="14971" y="24080"/>
                  <a:pt x="14971" y="23971"/>
                </a:cubicBezTo>
                <a:cubicBezTo>
                  <a:pt x="14971" y="23907"/>
                  <a:pt x="14958" y="23873"/>
                  <a:pt x="14927" y="23873"/>
                </a:cubicBezTo>
                <a:cubicBezTo>
                  <a:pt x="14881" y="23873"/>
                  <a:pt x="14796" y="23946"/>
                  <a:pt x="14655" y="24102"/>
                </a:cubicBezTo>
                <a:cubicBezTo>
                  <a:pt x="14497" y="24313"/>
                  <a:pt x="14445" y="24470"/>
                  <a:pt x="14524" y="24497"/>
                </a:cubicBezTo>
                <a:cubicBezTo>
                  <a:pt x="14791" y="24545"/>
                  <a:pt x="14340" y="24684"/>
                  <a:pt x="13979" y="24684"/>
                </a:cubicBezTo>
                <a:cubicBezTo>
                  <a:pt x="13950" y="24684"/>
                  <a:pt x="13920" y="24683"/>
                  <a:pt x="13893" y="24681"/>
                </a:cubicBezTo>
                <a:cubicBezTo>
                  <a:pt x="13805" y="24667"/>
                  <a:pt x="13741" y="24659"/>
                  <a:pt x="13695" y="24659"/>
                </a:cubicBezTo>
                <a:cubicBezTo>
                  <a:pt x="13562" y="24659"/>
                  <a:pt x="13577" y="24729"/>
                  <a:pt x="13577" y="24944"/>
                </a:cubicBezTo>
                <a:cubicBezTo>
                  <a:pt x="13603" y="25102"/>
                  <a:pt x="13524" y="25233"/>
                  <a:pt x="13445" y="25259"/>
                </a:cubicBezTo>
                <a:cubicBezTo>
                  <a:pt x="13367" y="25259"/>
                  <a:pt x="13288" y="25128"/>
                  <a:pt x="13288" y="24970"/>
                </a:cubicBezTo>
                <a:cubicBezTo>
                  <a:pt x="13288" y="24841"/>
                  <a:pt x="13272" y="24775"/>
                  <a:pt x="13228" y="24775"/>
                </a:cubicBezTo>
                <a:cubicBezTo>
                  <a:pt x="13191" y="24775"/>
                  <a:pt x="13135" y="24822"/>
                  <a:pt x="13051" y="24918"/>
                </a:cubicBezTo>
                <a:cubicBezTo>
                  <a:pt x="12950" y="25006"/>
                  <a:pt x="12873" y="25046"/>
                  <a:pt x="12803" y="25046"/>
                </a:cubicBezTo>
                <a:cubicBezTo>
                  <a:pt x="12727" y="25046"/>
                  <a:pt x="12659" y="24999"/>
                  <a:pt x="12578" y="24918"/>
                </a:cubicBezTo>
                <a:cubicBezTo>
                  <a:pt x="12411" y="24772"/>
                  <a:pt x="12376" y="24725"/>
                  <a:pt x="12553" y="24725"/>
                </a:cubicBezTo>
                <a:cubicBezTo>
                  <a:pt x="12599" y="24725"/>
                  <a:pt x="12659" y="24728"/>
                  <a:pt x="12735" y="24733"/>
                </a:cubicBezTo>
                <a:cubicBezTo>
                  <a:pt x="12817" y="24740"/>
                  <a:pt x="12880" y="24745"/>
                  <a:pt x="12924" y="24745"/>
                </a:cubicBezTo>
                <a:cubicBezTo>
                  <a:pt x="13062" y="24745"/>
                  <a:pt x="13014" y="24697"/>
                  <a:pt x="12814" y="24497"/>
                </a:cubicBezTo>
                <a:cubicBezTo>
                  <a:pt x="12656" y="24365"/>
                  <a:pt x="12604" y="24181"/>
                  <a:pt x="12656" y="24129"/>
                </a:cubicBezTo>
                <a:cubicBezTo>
                  <a:pt x="12677" y="24115"/>
                  <a:pt x="12699" y="24108"/>
                  <a:pt x="12722" y="24108"/>
                </a:cubicBezTo>
                <a:cubicBezTo>
                  <a:pt x="12788" y="24108"/>
                  <a:pt x="12861" y="24162"/>
                  <a:pt x="12919" y="24260"/>
                </a:cubicBezTo>
                <a:cubicBezTo>
                  <a:pt x="12951" y="24344"/>
                  <a:pt x="12987" y="24390"/>
                  <a:pt x="13050" y="24390"/>
                </a:cubicBezTo>
                <a:cubicBezTo>
                  <a:pt x="13146" y="24390"/>
                  <a:pt x="13303" y="24286"/>
                  <a:pt x="13603" y="24050"/>
                </a:cubicBezTo>
                <a:cubicBezTo>
                  <a:pt x="13919" y="23787"/>
                  <a:pt x="14156" y="23524"/>
                  <a:pt x="14129" y="23445"/>
                </a:cubicBezTo>
                <a:cubicBezTo>
                  <a:pt x="14129" y="23366"/>
                  <a:pt x="14234" y="23287"/>
                  <a:pt x="14366" y="23261"/>
                </a:cubicBezTo>
                <a:cubicBezTo>
                  <a:pt x="14497" y="23261"/>
                  <a:pt x="14603" y="23208"/>
                  <a:pt x="14629" y="23155"/>
                </a:cubicBezTo>
                <a:cubicBezTo>
                  <a:pt x="14629" y="23148"/>
                  <a:pt x="14632" y="23145"/>
                  <a:pt x="14638" y="23145"/>
                </a:cubicBezTo>
                <a:close/>
                <a:moveTo>
                  <a:pt x="12446" y="25956"/>
                </a:moveTo>
                <a:cubicBezTo>
                  <a:pt x="12485" y="25956"/>
                  <a:pt x="12525" y="25970"/>
                  <a:pt x="12551" y="25996"/>
                </a:cubicBezTo>
                <a:cubicBezTo>
                  <a:pt x="12604" y="26048"/>
                  <a:pt x="12578" y="26127"/>
                  <a:pt x="12472" y="26154"/>
                </a:cubicBezTo>
                <a:cubicBezTo>
                  <a:pt x="12433" y="26167"/>
                  <a:pt x="12387" y="26173"/>
                  <a:pt x="12347" y="26173"/>
                </a:cubicBezTo>
                <a:cubicBezTo>
                  <a:pt x="12308" y="26173"/>
                  <a:pt x="12275" y="26167"/>
                  <a:pt x="12262" y="26154"/>
                </a:cubicBezTo>
                <a:cubicBezTo>
                  <a:pt x="12236" y="26127"/>
                  <a:pt x="12262" y="26048"/>
                  <a:pt x="12341" y="25996"/>
                </a:cubicBezTo>
                <a:cubicBezTo>
                  <a:pt x="12367" y="25970"/>
                  <a:pt x="12407" y="25956"/>
                  <a:pt x="12446" y="25956"/>
                </a:cubicBezTo>
                <a:close/>
                <a:moveTo>
                  <a:pt x="16113" y="26265"/>
                </a:moveTo>
                <a:cubicBezTo>
                  <a:pt x="16157" y="26265"/>
                  <a:pt x="16147" y="26319"/>
                  <a:pt x="16049" y="26417"/>
                </a:cubicBezTo>
                <a:cubicBezTo>
                  <a:pt x="15977" y="26506"/>
                  <a:pt x="15918" y="26547"/>
                  <a:pt x="15887" y="26547"/>
                </a:cubicBezTo>
                <a:cubicBezTo>
                  <a:pt x="15873" y="26547"/>
                  <a:pt x="15865" y="26538"/>
                  <a:pt x="15865" y="26522"/>
                </a:cubicBezTo>
                <a:lnTo>
                  <a:pt x="15839" y="26496"/>
                </a:lnTo>
                <a:cubicBezTo>
                  <a:pt x="15839" y="26443"/>
                  <a:pt x="15944" y="26338"/>
                  <a:pt x="16049" y="26285"/>
                </a:cubicBezTo>
                <a:cubicBezTo>
                  <a:pt x="16076" y="26272"/>
                  <a:pt x="16098" y="26265"/>
                  <a:pt x="16113" y="26265"/>
                </a:cubicBezTo>
                <a:close/>
                <a:moveTo>
                  <a:pt x="9222" y="25635"/>
                </a:moveTo>
                <a:cubicBezTo>
                  <a:pt x="9259" y="25635"/>
                  <a:pt x="9299" y="25641"/>
                  <a:pt x="9343" y="25654"/>
                </a:cubicBezTo>
                <a:cubicBezTo>
                  <a:pt x="9579" y="25759"/>
                  <a:pt x="9606" y="25943"/>
                  <a:pt x="9448" y="26469"/>
                </a:cubicBezTo>
                <a:cubicBezTo>
                  <a:pt x="9365" y="26801"/>
                  <a:pt x="9134" y="27052"/>
                  <a:pt x="8963" y="27052"/>
                </a:cubicBezTo>
                <a:cubicBezTo>
                  <a:pt x="8917" y="27052"/>
                  <a:pt x="8876" y="27034"/>
                  <a:pt x="8843" y="26995"/>
                </a:cubicBezTo>
                <a:cubicBezTo>
                  <a:pt x="8790" y="26943"/>
                  <a:pt x="8817" y="26890"/>
                  <a:pt x="8922" y="26837"/>
                </a:cubicBezTo>
                <a:lnTo>
                  <a:pt x="8922" y="26864"/>
                </a:lnTo>
                <a:cubicBezTo>
                  <a:pt x="9001" y="26837"/>
                  <a:pt x="9053" y="26759"/>
                  <a:pt x="9001" y="26706"/>
                </a:cubicBezTo>
                <a:cubicBezTo>
                  <a:pt x="8922" y="26653"/>
                  <a:pt x="8974" y="26496"/>
                  <a:pt x="9053" y="26338"/>
                </a:cubicBezTo>
                <a:cubicBezTo>
                  <a:pt x="9158" y="26233"/>
                  <a:pt x="9158" y="26048"/>
                  <a:pt x="9080" y="25917"/>
                </a:cubicBezTo>
                <a:cubicBezTo>
                  <a:pt x="8948" y="25785"/>
                  <a:pt x="9036" y="25635"/>
                  <a:pt x="9222" y="25635"/>
                </a:cubicBezTo>
                <a:close/>
                <a:moveTo>
                  <a:pt x="8333" y="26961"/>
                </a:moveTo>
                <a:cubicBezTo>
                  <a:pt x="8431" y="26961"/>
                  <a:pt x="8472" y="27089"/>
                  <a:pt x="8369" y="27232"/>
                </a:cubicBezTo>
                <a:cubicBezTo>
                  <a:pt x="8343" y="27285"/>
                  <a:pt x="8310" y="27311"/>
                  <a:pt x="8281" y="27311"/>
                </a:cubicBezTo>
                <a:cubicBezTo>
                  <a:pt x="8251" y="27311"/>
                  <a:pt x="8225" y="27285"/>
                  <a:pt x="8212" y="27232"/>
                </a:cubicBezTo>
                <a:cubicBezTo>
                  <a:pt x="8159" y="27153"/>
                  <a:pt x="8185" y="27074"/>
                  <a:pt x="8238" y="26995"/>
                </a:cubicBezTo>
                <a:cubicBezTo>
                  <a:pt x="8273" y="26972"/>
                  <a:pt x="8306" y="26961"/>
                  <a:pt x="8333" y="26961"/>
                </a:cubicBezTo>
                <a:close/>
                <a:moveTo>
                  <a:pt x="13214" y="26881"/>
                </a:moveTo>
                <a:cubicBezTo>
                  <a:pt x="13234" y="26881"/>
                  <a:pt x="13273" y="26913"/>
                  <a:pt x="13340" y="26969"/>
                </a:cubicBezTo>
                <a:lnTo>
                  <a:pt x="13340" y="26995"/>
                </a:lnTo>
                <a:cubicBezTo>
                  <a:pt x="13419" y="27074"/>
                  <a:pt x="13472" y="27206"/>
                  <a:pt x="13445" y="27311"/>
                </a:cubicBezTo>
                <a:cubicBezTo>
                  <a:pt x="13419" y="27381"/>
                  <a:pt x="13390" y="27413"/>
                  <a:pt x="13361" y="27413"/>
                </a:cubicBezTo>
                <a:cubicBezTo>
                  <a:pt x="13302" y="27413"/>
                  <a:pt x="13244" y="27285"/>
                  <a:pt x="13209" y="27074"/>
                </a:cubicBezTo>
                <a:cubicBezTo>
                  <a:pt x="13194" y="26938"/>
                  <a:pt x="13187" y="26881"/>
                  <a:pt x="13214" y="26881"/>
                </a:cubicBezTo>
                <a:close/>
                <a:moveTo>
                  <a:pt x="18255" y="27048"/>
                </a:moveTo>
                <a:cubicBezTo>
                  <a:pt x="18320" y="27048"/>
                  <a:pt x="18407" y="27083"/>
                  <a:pt x="18495" y="27153"/>
                </a:cubicBezTo>
                <a:cubicBezTo>
                  <a:pt x="18667" y="27347"/>
                  <a:pt x="18610" y="27523"/>
                  <a:pt x="18440" y="27523"/>
                </a:cubicBezTo>
                <a:cubicBezTo>
                  <a:pt x="18402" y="27523"/>
                  <a:pt x="18359" y="27514"/>
                  <a:pt x="18311" y="27495"/>
                </a:cubicBezTo>
                <a:lnTo>
                  <a:pt x="18311" y="27469"/>
                </a:lnTo>
                <a:cubicBezTo>
                  <a:pt x="18074" y="27390"/>
                  <a:pt x="18022" y="27206"/>
                  <a:pt x="18179" y="27074"/>
                </a:cubicBezTo>
                <a:cubicBezTo>
                  <a:pt x="18197" y="27057"/>
                  <a:pt x="18223" y="27048"/>
                  <a:pt x="18255" y="27048"/>
                </a:cubicBezTo>
                <a:close/>
                <a:moveTo>
                  <a:pt x="15760" y="27574"/>
                </a:moveTo>
                <a:cubicBezTo>
                  <a:pt x="15865" y="27574"/>
                  <a:pt x="15997" y="27600"/>
                  <a:pt x="16075" y="27705"/>
                </a:cubicBezTo>
                <a:cubicBezTo>
                  <a:pt x="16198" y="27807"/>
                  <a:pt x="16209" y="27846"/>
                  <a:pt x="16110" y="27846"/>
                </a:cubicBezTo>
                <a:cubicBezTo>
                  <a:pt x="16082" y="27846"/>
                  <a:pt x="16044" y="27843"/>
                  <a:pt x="15997" y="27837"/>
                </a:cubicBezTo>
                <a:lnTo>
                  <a:pt x="15997" y="27811"/>
                </a:lnTo>
                <a:cubicBezTo>
                  <a:pt x="15655" y="27758"/>
                  <a:pt x="15523" y="27653"/>
                  <a:pt x="15760" y="27574"/>
                </a:cubicBezTo>
                <a:close/>
                <a:moveTo>
                  <a:pt x="8790" y="27492"/>
                </a:moveTo>
                <a:cubicBezTo>
                  <a:pt x="8870" y="27492"/>
                  <a:pt x="8937" y="27618"/>
                  <a:pt x="8922" y="27837"/>
                </a:cubicBezTo>
                <a:cubicBezTo>
                  <a:pt x="8906" y="28038"/>
                  <a:pt x="8900" y="28111"/>
                  <a:pt x="8865" y="28111"/>
                </a:cubicBezTo>
                <a:cubicBezTo>
                  <a:pt x="8841" y="28111"/>
                  <a:pt x="8803" y="28075"/>
                  <a:pt x="8738" y="28021"/>
                </a:cubicBezTo>
                <a:cubicBezTo>
                  <a:pt x="8632" y="27942"/>
                  <a:pt x="8606" y="27811"/>
                  <a:pt x="8632" y="27679"/>
                </a:cubicBezTo>
                <a:cubicBezTo>
                  <a:pt x="8675" y="27551"/>
                  <a:pt x="8735" y="27492"/>
                  <a:pt x="8790" y="27492"/>
                </a:cubicBezTo>
                <a:close/>
                <a:moveTo>
                  <a:pt x="9938" y="24484"/>
                </a:moveTo>
                <a:cubicBezTo>
                  <a:pt x="10000" y="24484"/>
                  <a:pt x="10066" y="24497"/>
                  <a:pt x="10132" y="24523"/>
                </a:cubicBezTo>
                <a:cubicBezTo>
                  <a:pt x="10250" y="24582"/>
                  <a:pt x="10398" y="24612"/>
                  <a:pt x="10531" y="24612"/>
                </a:cubicBezTo>
                <a:cubicBezTo>
                  <a:pt x="10575" y="24612"/>
                  <a:pt x="10618" y="24608"/>
                  <a:pt x="10658" y="24602"/>
                </a:cubicBezTo>
                <a:cubicBezTo>
                  <a:pt x="11394" y="24602"/>
                  <a:pt x="11499" y="24944"/>
                  <a:pt x="11000" y="25654"/>
                </a:cubicBezTo>
                <a:cubicBezTo>
                  <a:pt x="10842" y="25864"/>
                  <a:pt x="10815" y="26022"/>
                  <a:pt x="10921" y="26048"/>
                </a:cubicBezTo>
                <a:cubicBezTo>
                  <a:pt x="11026" y="26075"/>
                  <a:pt x="11078" y="26180"/>
                  <a:pt x="11052" y="26311"/>
                </a:cubicBezTo>
                <a:cubicBezTo>
                  <a:pt x="11009" y="26411"/>
                  <a:pt x="10997" y="26457"/>
                  <a:pt x="11021" y="26457"/>
                </a:cubicBezTo>
                <a:cubicBezTo>
                  <a:pt x="11040" y="26457"/>
                  <a:pt x="11085" y="26424"/>
                  <a:pt x="11157" y="26364"/>
                </a:cubicBezTo>
                <a:cubicBezTo>
                  <a:pt x="11234" y="26287"/>
                  <a:pt x="11325" y="26238"/>
                  <a:pt x="11420" y="26238"/>
                </a:cubicBezTo>
                <a:cubicBezTo>
                  <a:pt x="11455" y="26238"/>
                  <a:pt x="11490" y="26245"/>
                  <a:pt x="11526" y="26259"/>
                </a:cubicBezTo>
                <a:cubicBezTo>
                  <a:pt x="11543" y="26263"/>
                  <a:pt x="11556" y="26265"/>
                  <a:pt x="11565" y="26265"/>
                </a:cubicBezTo>
                <a:cubicBezTo>
                  <a:pt x="11610" y="26265"/>
                  <a:pt x="11547" y="26211"/>
                  <a:pt x="11394" y="26101"/>
                </a:cubicBezTo>
                <a:cubicBezTo>
                  <a:pt x="11184" y="25996"/>
                  <a:pt x="11105" y="25864"/>
                  <a:pt x="11184" y="25785"/>
                </a:cubicBezTo>
                <a:cubicBezTo>
                  <a:pt x="11222" y="25747"/>
                  <a:pt x="11275" y="25722"/>
                  <a:pt x="11331" y="25722"/>
                </a:cubicBezTo>
                <a:cubicBezTo>
                  <a:pt x="11352" y="25722"/>
                  <a:pt x="11373" y="25726"/>
                  <a:pt x="11394" y="25733"/>
                </a:cubicBezTo>
                <a:cubicBezTo>
                  <a:pt x="11402" y="25748"/>
                  <a:pt x="11425" y="25755"/>
                  <a:pt x="11459" y="25755"/>
                </a:cubicBezTo>
                <a:cubicBezTo>
                  <a:pt x="11541" y="25755"/>
                  <a:pt x="11685" y="25717"/>
                  <a:pt x="11815" y="25680"/>
                </a:cubicBezTo>
                <a:cubicBezTo>
                  <a:pt x="11923" y="25634"/>
                  <a:pt x="11999" y="25603"/>
                  <a:pt x="12051" y="25603"/>
                </a:cubicBezTo>
                <a:cubicBezTo>
                  <a:pt x="12176" y="25603"/>
                  <a:pt x="12160" y="25780"/>
                  <a:pt x="12104" y="26338"/>
                </a:cubicBezTo>
                <a:cubicBezTo>
                  <a:pt x="12025" y="27048"/>
                  <a:pt x="12078" y="27179"/>
                  <a:pt x="12367" y="27285"/>
                </a:cubicBezTo>
                <a:cubicBezTo>
                  <a:pt x="12578" y="27390"/>
                  <a:pt x="12683" y="27495"/>
                  <a:pt x="12630" y="27574"/>
                </a:cubicBezTo>
                <a:cubicBezTo>
                  <a:pt x="12578" y="27653"/>
                  <a:pt x="12683" y="27758"/>
                  <a:pt x="12788" y="27837"/>
                </a:cubicBezTo>
                <a:cubicBezTo>
                  <a:pt x="12919" y="27916"/>
                  <a:pt x="12972" y="28021"/>
                  <a:pt x="12919" y="28074"/>
                </a:cubicBezTo>
                <a:lnTo>
                  <a:pt x="12919" y="28100"/>
                </a:lnTo>
                <a:cubicBezTo>
                  <a:pt x="12906" y="28109"/>
                  <a:pt x="12888" y="28113"/>
                  <a:pt x="12868" y="28113"/>
                </a:cubicBezTo>
                <a:cubicBezTo>
                  <a:pt x="12768" y="28113"/>
                  <a:pt x="12594" y="28011"/>
                  <a:pt x="12420" y="27837"/>
                </a:cubicBezTo>
                <a:cubicBezTo>
                  <a:pt x="12236" y="27679"/>
                  <a:pt x="12025" y="27548"/>
                  <a:pt x="11789" y="27442"/>
                </a:cubicBezTo>
                <a:cubicBezTo>
                  <a:pt x="11745" y="27437"/>
                  <a:pt x="11710" y="27434"/>
                  <a:pt x="11685" y="27434"/>
                </a:cubicBezTo>
                <a:cubicBezTo>
                  <a:pt x="11586" y="27434"/>
                  <a:pt x="11616" y="27480"/>
                  <a:pt x="11762" y="27626"/>
                </a:cubicBezTo>
                <a:cubicBezTo>
                  <a:pt x="11867" y="27758"/>
                  <a:pt x="11920" y="27889"/>
                  <a:pt x="11867" y="27968"/>
                </a:cubicBezTo>
                <a:cubicBezTo>
                  <a:pt x="11848" y="27985"/>
                  <a:pt x="11823" y="27992"/>
                  <a:pt x="11795" y="27992"/>
                </a:cubicBezTo>
                <a:cubicBezTo>
                  <a:pt x="11600" y="27992"/>
                  <a:pt x="11249" y="27633"/>
                  <a:pt x="11341" y="27495"/>
                </a:cubicBezTo>
                <a:cubicBezTo>
                  <a:pt x="11368" y="27416"/>
                  <a:pt x="11263" y="27153"/>
                  <a:pt x="11105" y="26916"/>
                </a:cubicBezTo>
                <a:cubicBezTo>
                  <a:pt x="10950" y="26705"/>
                  <a:pt x="10878" y="26599"/>
                  <a:pt x="10820" y="26599"/>
                </a:cubicBezTo>
                <a:cubicBezTo>
                  <a:pt x="10770" y="26599"/>
                  <a:pt x="10731" y="26679"/>
                  <a:pt x="10658" y="26837"/>
                </a:cubicBezTo>
                <a:cubicBezTo>
                  <a:pt x="10500" y="27179"/>
                  <a:pt x="10552" y="27258"/>
                  <a:pt x="10894" y="27495"/>
                </a:cubicBezTo>
                <a:cubicBezTo>
                  <a:pt x="11185" y="27719"/>
                  <a:pt x="11229" y="27790"/>
                  <a:pt x="11121" y="27790"/>
                </a:cubicBezTo>
                <a:cubicBezTo>
                  <a:pt x="11103" y="27790"/>
                  <a:pt x="11079" y="27788"/>
                  <a:pt x="11052" y="27784"/>
                </a:cubicBezTo>
                <a:cubicBezTo>
                  <a:pt x="10868" y="27758"/>
                  <a:pt x="10763" y="27705"/>
                  <a:pt x="10763" y="27626"/>
                </a:cubicBezTo>
                <a:cubicBezTo>
                  <a:pt x="10750" y="27587"/>
                  <a:pt x="10730" y="27567"/>
                  <a:pt x="10704" y="27567"/>
                </a:cubicBezTo>
                <a:cubicBezTo>
                  <a:pt x="10677" y="27567"/>
                  <a:pt x="10644" y="27587"/>
                  <a:pt x="10605" y="27626"/>
                </a:cubicBezTo>
                <a:cubicBezTo>
                  <a:pt x="10463" y="27721"/>
                  <a:pt x="10302" y="27768"/>
                  <a:pt x="10133" y="27768"/>
                </a:cubicBezTo>
                <a:cubicBezTo>
                  <a:pt x="10021" y="27768"/>
                  <a:pt x="9905" y="27747"/>
                  <a:pt x="9790" y="27705"/>
                </a:cubicBezTo>
                <a:cubicBezTo>
                  <a:pt x="9737" y="27600"/>
                  <a:pt x="9711" y="27469"/>
                  <a:pt x="9737" y="27311"/>
                </a:cubicBezTo>
                <a:cubicBezTo>
                  <a:pt x="9756" y="27182"/>
                  <a:pt x="9787" y="27118"/>
                  <a:pt x="9831" y="27118"/>
                </a:cubicBezTo>
                <a:cubicBezTo>
                  <a:pt x="9850" y="27118"/>
                  <a:pt x="9871" y="27129"/>
                  <a:pt x="9895" y="27153"/>
                </a:cubicBezTo>
                <a:cubicBezTo>
                  <a:pt x="9920" y="27175"/>
                  <a:pt x="9949" y="27184"/>
                  <a:pt x="9980" y="27184"/>
                </a:cubicBezTo>
                <a:cubicBezTo>
                  <a:pt x="10178" y="27184"/>
                  <a:pt x="10463" y="26794"/>
                  <a:pt x="10395" y="26522"/>
                </a:cubicBezTo>
                <a:cubicBezTo>
                  <a:pt x="10355" y="26365"/>
                  <a:pt x="10302" y="26281"/>
                  <a:pt x="10244" y="26281"/>
                </a:cubicBezTo>
                <a:cubicBezTo>
                  <a:pt x="10225" y="26281"/>
                  <a:pt x="10204" y="26291"/>
                  <a:pt x="10184" y="26311"/>
                </a:cubicBezTo>
                <a:cubicBezTo>
                  <a:pt x="10151" y="26344"/>
                  <a:pt x="10113" y="26359"/>
                  <a:pt x="10075" y="26359"/>
                </a:cubicBezTo>
                <a:cubicBezTo>
                  <a:pt x="10022" y="26359"/>
                  <a:pt x="9967" y="26331"/>
                  <a:pt x="9921" y="26285"/>
                </a:cubicBezTo>
                <a:cubicBezTo>
                  <a:pt x="9842" y="26233"/>
                  <a:pt x="9816" y="26101"/>
                  <a:pt x="9895" y="26022"/>
                </a:cubicBezTo>
                <a:cubicBezTo>
                  <a:pt x="9921" y="25996"/>
                  <a:pt x="9961" y="25983"/>
                  <a:pt x="10000" y="25983"/>
                </a:cubicBezTo>
                <a:cubicBezTo>
                  <a:pt x="10040" y="25983"/>
                  <a:pt x="10079" y="25996"/>
                  <a:pt x="10105" y="26022"/>
                </a:cubicBezTo>
                <a:cubicBezTo>
                  <a:pt x="10129" y="26046"/>
                  <a:pt x="10163" y="26059"/>
                  <a:pt x="10199" y="26059"/>
                </a:cubicBezTo>
                <a:cubicBezTo>
                  <a:pt x="10242" y="26059"/>
                  <a:pt x="10287" y="26039"/>
                  <a:pt x="10316" y="25996"/>
                </a:cubicBezTo>
                <a:cubicBezTo>
                  <a:pt x="10395" y="25943"/>
                  <a:pt x="10368" y="25838"/>
                  <a:pt x="10263" y="25812"/>
                </a:cubicBezTo>
                <a:cubicBezTo>
                  <a:pt x="10132" y="25759"/>
                  <a:pt x="10132" y="25680"/>
                  <a:pt x="10316" y="25575"/>
                </a:cubicBezTo>
                <a:cubicBezTo>
                  <a:pt x="10439" y="25513"/>
                  <a:pt x="10535" y="25488"/>
                  <a:pt x="10599" y="25488"/>
                </a:cubicBezTo>
                <a:cubicBezTo>
                  <a:pt x="10644" y="25488"/>
                  <a:pt x="10673" y="25501"/>
                  <a:pt x="10684" y="25522"/>
                </a:cubicBezTo>
                <a:cubicBezTo>
                  <a:pt x="10697" y="25535"/>
                  <a:pt x="10711" y="25542"/>
                  <a:pt x="10726" y="25542"/>
                </a:cubicBezTo>
                <a:cubicBezTo>
                  <a:pt x="10772" y="25542"/>
                  <a:pt x="10822" y="25478"/>
                  <a:pt x="10842" y="25338"/>
                </a:cubicBezTo>
                <a:cubicBezTo>
                  <a:pt x="10863" y="25213"/>
                  <a:pt x="10916" y="25138"/>
                  <a:pt x="11003" y="25138"/>
                </a:cubicBezTo>
                <a:cubicBezTo>
                  <a:pt x="11026" y="25138"/>
                  <a:pt x="11051" y="25143"/>
                  <a:pt x="11078" y="25154"/>
                </a:cubicBezTo>
                <a:cubicBezTo>
                  <a:pt x="11116" y="25160"/>
                  <a:pt x="11141" y="25164"/>
                  <a:pt x="11157" y="25164"/>
                </a:cubicBezTo>
                <a:cubicBezTo>
                  <a:pt x="11207" y="25164"/>
                  <a:pt x="11153" y="25129"/>
                  <a:pt x="11052" y="25049"/>
                </a:cubicBezTo>
                <a:cubicBezTo>
                  <a:pt x="10986" y="24996"/>
                  <a:pt x="10914" y="24970"/>
                  <a:pt x="10852" y="24970"/>
                </a:cubicBezTo>
                <a:cubicBezTo>
                  <a:pt x="10789" y="24970"/>
                  <a:pt x="10737" y="24996"/>
                  <a:pt x="10710" y="25049"/>
                </a:cubicBezTo>
                <a:cubicBezTo>
                  <a:pt x="10651" y="25108"/>
                  <a:pt x="10562" y="25138"/>
                  <a:pt x="10466" y="25138"/>
                </a:cubicBezTo>
                <a:cubicBezTo>
                  <a:pt x="10434" y="25138"/>
                  <a:pt x="10401" y="25134"/>
                  <a:pt x="10368" y="25128"/>
                </a:cubicBezTo>
                <a:cubicBezTo>
                  <a:pt x="10326" y="25109"/>
                  <a:pt x="10282" y="25100"/>
                  <a:pt x="10240" y="25100"/>
                </a:cubicBezTo>
                <a:cubicBezTo>
                  <a:pt x="10047" y="25100"/>
                  <a:pt x="9878" y="25280"/>
                  <a:pt x="9921" y="25496"/>
                </a:cubicBezTo>
                <a:cubicBezTo>
                  <a:pt x="9951" y="25555"/>
                  <a:pt x="9947" y="25589"/>
                  <a:pt x="9920" y="25589"/>
                </a:cubicBezTo>
                <a:cubicBezTo>
                  <a:pt x="9898" y="25589"/>
                  <a:pt x="9862" y="25569"/>
                  <a:pt x="9816" y="25522"/>
                </a:cubicBezTo>
                <a:cubicBezTo>
                  <a:pt x="9685" y="25365"/>
                  <a:pt x="9606" y="25181"/>
                  <a:pt x="9553" y="24996"/>
                </a:cubicBezTo>
                <a:cubicBezTo>
                  <a:pt x="9474" y="24707"/>
                  <a:pt x="9527" y="24576"/>
                  <a:pt x="9763" y="24523"/>
                </a:cubicBezTo>
                <a:cubicBezTo>
                  <a:pt x="9816" y="24497"/>
                  <a:pt x="9875" y="24484"/>
                  <a:pt x="9938" y="24484"/>
                </a:cubicBezTo>
                <a:close/>
                <a:moveTo>
                  <a:pt x="18536" y="27762"/>
                </a:moveTo>
                <a:cubicBezTo>
                  <a:pt x="18573" y="27762"/>
                  <a:pt x="18629" y="27770"/>
                  <a:pt x="18705" y="27784"/>
                </a:cubicBezTo>
                <a:cubicBezTo>
                  <a:pt x="18968" y="27837"/>
                  <a:pt x="18995" y="27916"/>
                  <a:pt x="18995" y="28074"/>
                </a:cubicBezTo>
                <a:cubicBezTo>
                  <a:pt x="18983" y="28147"/>
                  <a:pt x="18959" y="28186"/>
                  <a:pt x="18916" y="28186"/>
                </a:cubicBezTo>
                <a:cubicBezTo>
                  <a:pt x="18867" y="28186"/>
                  <a:pt x="18792" y="28134"/>
                  <a:pt x="18679" y="28021"/>
                </a:cubicBezTo>
                <a:cubicBezTo>
                  <a:pt x="18485" y="27827"/>
                  <a:pt x="18434" y="27762"/>
                  <a:pt x="18536" y="27762"/>
                </a:cubicBezTo>
                <a:close/>
                <a:moveTo>
                  <a:pt x="10199" y="27938"/>
                </a:moveTo>
                <a:cubicBezTo>
                  <a:pt x="10237" y="27938"/>
                  <a:pt x="10279" y="27958"/>
                  <a:pt x="10316" y="27995"/>
                </a:cubicBezTo>
                <a:cubicBezTo>
                  <a:pt x="10395" y="28047"/>
                  <a:pt x="10395" y="28152"/>
                  <a:pt x="10342" y="28231"/>
                </a:cubicBezTo>
                <a:cubicBezTo>
                  <a:pt x="10313" y="28275"/>
                  <a:pt x="10276" y="28294"/>
                  <a:pt x="10240" y="28294"/>
                </a:cubicBezTo>
                <a:cubicBezTo>
                  <a:pt x="10211" y="28294"/>
                  <a:pt x="10182" y="28281"/>
                  <a:pt x="10158" y="28258"/>
                </a:cubicBezTo>
                <a:cubicBezTo>
                  <a:pt x="10079" y="28179"/>
                  <a:pt x="10079" y="28100"/>
                  <a:pt x="10105" y="28021"/>
                </a:cubicBezTo>
                <a:cubicBezTo>
                  <a:pt x="10119" y="27965"/>
                  <a:pt x="10156" y="27938"/>
                  <a:pt x="10199" y="27938"/>
                </a:cubicBezTo>
                <a:close/>
                <a:moveTo>
                  <a:pt x="7655" y="27241"/>
                </a:moveTo>
                <a:cubicBezTo>
                  <a:pt x="7838" y="27241"/>
                  <a:pt x="8059" y="27586"/>
                  <a:pt x="7949" y="27784"/>
                </a:cubicBezTo>
                <a:cubicBezTo>
                  <a:pt x="7870" y="27916"/>
                  <a:pt x="7896" y="28047"/>
                  <a:pt x="7975" y="28152"/>
                </a:cubicBezTo>
                <a:cubicBezTo>
                  <a:pt x="8028" y="28205"/>
                  <a:pt x="8028" y="28337"/>
                  <a:pt x="7975" y="28415"/>
                </a:cubicBezTo>
                <a:cubicBezTo>
                  <a:pt x="7950" y="28432"/>
                  <a:pt x="7925" y="28441"/>
                  <a:pt x="7901" y="28441"/>
                </a:cubicBezTo>
                <a:cubicBezTo>
                  <a:pt x="7849" y="28441"/>
                  <a:pt x="7801" y="28400"/>
                  <a:pt x="7765" y="28310"/>
                </a:cubicBezTo>
                <a:cubicBezTo>
                  <a:pt x="7738" y="28205"/>
                  <a:pt x="7633" y="28152"/>
                  <a:pt x="7502" y="28152"/>
                </a:cubicBezTo>
                <a:cubicBezTo>
                  <a:pt x="7469" y="28163"/>
                  <a:pt x="7432" y="28170"/>
                  <a:pt x="7394" y="28170"/>
                </a:cubicBezTo>
                <a:cubicBezTo>
                  <a:pt x="7340" y="28170"/>
                  <a:pt x="7285" y="28157"/>
                  <a:pt x="7239" y="28126"/>
                </a:cubicBezTo>
                <a:cubicBezTo>
                  <a:pt x="7212" y="28047"/>
                  <a:pt x="7239" y="27995"/>
                  <a:pt x="7317" y="27968"/>
                </a:cubicBezTo>
                <a:cubicBezTo>
                  <a:pt x="7396" y="27942"/>
                  <a:pt x="7475" y="27811"/>
                  <a:pt x="7475" y="27653"/>
                </a:cubicBezTo>
                <a:cubicBezTo>
                  <a:pt x="7449" y="27521"/>
                  <a:pt x="7502" y="27390"/>
                  <a:pt x="7554" y="27285"/>
                </a:cubicBezTo>
                <a:cubicBezTo>
                  <a:pt x="7584" y="27254"/>
                  <a:pt x="7619" y="27241"/>
                  <a:pt x="7655" y="27241"/>
                </a:cubicBezTo>
                <a:close/>
                <a:moveTo>
                  <a:pt x="16722" y="28221"/>
                </a:moveTo>
                <a:cubicBezTo>
                  <a:pt x="16787" y="28221"/>
                  <a:pt x="16859" y="28245"/>
                  <a:pt x="16917" y="28284"/>
                </a:cubicBezTo>
                <a:cubicBezTo>
                  <a:pt x="16996" y="28363"/>
                  <a:pt x="16917" y="28415"/>
                  <a:pt x="16733" y="28442"/>
                </a:cubicBezTo>
                <a:cubicBezTo>
                  <a:pt x="16705" y="28444"/>
                  <a:pt x="16679" y="28445"/>
                  <a:pt x="16655" y="28445"/>
                </a:cubicBezTo>
                <a:cubicBezTo>
                  <a:pt x="16406" y="28445"/>
                  <a:pt x="16366" y="28327"/>
                  <a:pt x="16654" y="28231"/>
                </a:cubicBezTo>
                <a:cubicBezTo>
                  <a:pt x="16675" y="28224"/>
                  <a:pt x="16698" y="28221"/>
                  <a:pt x="16722" y="28221"/>
                </a:cubicBezTo>
                <a:close/>
                <a:moveTo>
                  <a:pt x="11171" y="28216"/>
                </a:moveTo>
                <a:cubicBezTo>
                  <a:pt x="11224" y="28216"/>
                  <a:pt x="11291" y="28222"/>
                  <a:pt x="11368" y="28231"/>
                </a:cubicBezTo>
                <a:cubicBezTo>
                  <a:pt x="11604" y="28284"/>
                  <a:pt x="11762" y="28389"/>
                  <a:pt x="11789" y="28468"/>
                </a:cubicBezTo>
                <a:cubicBezTo>
                  <a:pt x="11796" y="28522"/>
                  <a:pt x="11736" y="28544"/>
                  <a:pt x="11647" y="28544"/>
                </a:cubicBezTo>
                <a:cubicBezTo>
                  <a:pt x="11431" y="28544"/>
                  <a:pt x="11044" y="28414"/>
                  <a:pt x="11026" y="28284"/>
                </a:cubicBezTo>
                <a:cubicBezTo>
                  <a:pt x="11026" y="28234"/>
                  <a:pt x="11079" y="28216"/>
                  <a:pt x="11171" y="28216"/>
                </a:cubicBezTo>
                <a:close/>
                <a:moveTo>
                  <a:pt x="13515" y="27908"/>
                </a:moveTo>
                <a:cubicBezTo>
                  <a:pt x="13698" y="27908"/>
                  <a:pt x="13425" y="28424"/>
                  <a:pt x="13130" y="28547"/>
                </a:cubicBezTo>
                <a:cubicBezTo>
                  <a:pt x="13073" y="28568"/>
                  <a:pt x="13031" y="28580"/>
                  <a:pt x="13005" y="28580"/>
                </a:cubicBezTo>
                <a:cubicBezTo>
                  <a:pt x="12933" y="28580"/>
                  <a:pt x="12969" y="28495"/>
                  <a:pt x="13104" y="28284"/>
                </a:cubicBezTo>
                <a:lnTo>
                  <a:pt x="13104" y="28310"/>
                </a:lnTo>
                <a:cubicBezTo>
                  <a:pt x="13209" y="28152"/>
                  <a:pt x="13314" y="28021"/>
                  <a:pt x="13472" y="27916"/>
                </a:cubicBezTo>
                <a:cubicBezTo>
                  <a:pt x="13488" y="27911"/>
                  <a:pt x="13503" y="27908"/>
                  <a:pt x="13515" y="27908"/>
                </a:cubicBezTo>
                <a:close/>
                <a:moveTo>
                  <a:pt x="8842" y="28379"/>
                </a:moveTo>
                <a:cubicBezTo>
                  <a:pt x="8853" y="28379"/>
                  <a:pt x="8862" y="28382"/>
                  <a:pt x="8869" y="28389"/>
                </a:cubicBezTo>
                <a:cubicBezTo>
                  <a:pt x="8895" y="28415"/>
                  <a:pt x="8922" y="28494"/>
                  <a:pt x="8895" y="28573"/>
                </a:cubicBezTo>
                <a:lnTo>
                  <a:pt x="8869" y="28600"/>
                </a:lnTo>
                <a:cubicBezTo>
                  <a:pt x="8852" y="28650"/>
                  <a:pt x="8813" y="28679"/>
                  <a:pt x="8774" y="28679"/>
                </a:cubicBezTo>
                <a:cubicBezTo>
                  <a:pt x="8752" y="28679"/>
                  <a:pt x="8730" y="28671"/>
                  <a:pt x="8711" y="28652"/>
                </a:cubicBezTo>
                <a:cubicBezTo>
                  <a:pt x="8659" y="28600"/>
                  <a:pt x="8659" y="28494"/>
                  <a:pt x="8711" y="28442"/>
                </a:cubicBezTo>
                <a:cubicBezTo>
                  <a:pt x="8769" y="28403"/>
                  <a:pt x="8813" y="28379"/>
                  <a:pt x="8842" y="28379"/>
                </a:cubicBezTo>
                <a:close/>
                <a:moveTo>
                  <a:pt x="14416" y="28278"/>
                </a:moveTo>
                <a:cubicBezTo>
                  <a:pt x="14430" y="28278"/>
                  <a:pt x="14439" y="28280"/>
                  <a:pt x="14445" y="28284"/>
                </a:cubicBezTo>
                <a:cubicBezTo>
                  <a:pt x="14471" y="28415"/>
                  <a:pt x="14497" y="28573"/>
                  <a:pt x="14471" y="28705"/>
                </a:cubicBezTo>
                <a:cubicBezTo>
                  <a:pt x="14457" y="28878"/>
                  <a:pt x="14450" y="28957"/>
                  <a:pt x="14430" y="28957"/>
                </a:cubicBezTo>
                <a:cubicBezTo>
                  <a:pt x="14413" y="28957"/>
                  <a:pt x="14387" y="28904"/>
                  <a:pt x="14340" y="28810"/>
                </a:cubicBezTo>
                <a:cubicBezTo>
                  <a:pt x="14308" y="28715"/>
                  <a:pt x="14258" y="28668"/>
                  <a:pt x="14199" y="28668"/>
                </a:cubicBezTo>
                <a:cubicBezTo>
                  <a:pt x="14161" y="28668"/>
                  <a:pt x="14119" y="28689"/>
                  <a:pt x="14077" y="28731"/>
                </a:cubicBezTo>
                <a:cubicBezTo>
                  <a:pt x="14024" y="28784"/>
                  <a:pt x="13971" y="28803"/>
                  <a:pt x="13925" y="28803"/>
                </a:cubicBezTo>
                <a:cubicBezTo>
                  <a:pt x="13879" y="28803"/>
                  <a:pt x="13840" y="28784"/>
                  <a:pt x="13814" y="28757"/>
                </a:cubicBezTo>
                <a:lnTo>
                  <a:pt x="13814" y="28784"/>
                </a:lnTo>
                <a:cubicBezTo>
                  <a:pt x="13796" y="28766"/>
                  <a:pt x="13770" y="28757"/>
                  <a:pt x="13740" y="28757"/>
                </a:cubicBezTo>
                <a:cubicBezTo>
                  <a:pt x="13679" y="28757"/>
                  <a:pt x="13603" y="28792"/>
                  <a:pt x="13551" y="28863"/>
                </a:cubicBezTo>
                <a:cubicBezTo>
                  <a:pt x="13483" y="28913"/>
                  <a:pt x="13404" y="28942"/>
                  <a:pt x="13342" y="28942"/>
                </a:cubicBezTo>
                <a:cubicBezTo>
                  <a:pt x="13308" y="28942"/>
                  <a:pt x="13280" y="28934"/>
                  <a:pt x="13261" y="28915"/>
                </a:cubicBezTo>
                <a:cubicBezTo>
                  <a:pt x="13209" y="28863"/>
                  <a:pt x="13235" y="28757"/>
                  <a:pt x="13288" y="28705"/>
                </a:cubicBezTo>
                <a:cubicBezTo>
                  <a:pt x="13434" y="28582"/>
                  <a:pt x="14240" y="28278"/>
                  <a:pt x="14416" y="28278"/>
                </a:cubicBezTo>
                <a:close/>
                <a:moveTo>
                  <a:pt x="9196" y="28354"/>
                </a:moveTo>
                <a:cubicBezTo>
                  <a:pt x="9237" y="28354"/>
                  <a:pt x="9302" y="28413"/>
                  <a:pt x="9421" y="28521"/>
                </a:cubicBezTo>
                <a:cubicBezTo>
                  <a:pt x="9546" y="28624"/>
                  <a:pt x="9702" y="28695"/>
                  <a:pt x="9802" y="28695"/>
                </a:cubicBezTo>
                <a:cubicBezTo>
                  <a:pt x="9829" y="28695"/>
                  <a:pt x="9852" y="28690"/>
                  <a:pt x="9869" y="28678"/>
                </a:cubicBezTo>
                <a:cubicBezTo>
                  <a:pt x="9908" y="28652"/>
                  <a:pt x="9948" y="28639"/>
                  <a:pt x="9987" y="28639"/>
                </a:cubicBezTo>
                <a:cubicBezTo>
                  <a:pt x="10026" y="28639"/>
                  <a:pt x="10066" y="28652"/>
                  <a:pt x="10105" y="28678"/>
                </a:cubicBezTo>
                <a:cubicBezTo>
                  <a:pt x="10180" y="28753"/>
                  <a:pt x="9333" y="28970"/>
                  <a:pt x="9110" y="28970"/>
                </a:cubicBezTo>
                <a:cubicBezTo>
                  <a:pt x="9098" y="28970"/>
                  <a:pt x="9088" y="28969"/>
                  <a:pt x="9080" y="28968"/>
                </a:cubicBezTo>
                <a:cubicBezTo>
                  <a:pt x="9080" y="28836"/>
                  <a:pt x="9080" y="28731"/>
                  <a:pt x="9106" y="28626"/>
                </a:cubicBezTo>
                <a:cubicBezTo>
                  <a:pt x="9135" y="28439"/>
                  <a:pt x="9148" y="28354"/>
                  <a:pt x="9196" y="28354"/>
                </a:cubicBezTo>
                <a:close/>
                <a:moveTo>
                  <a:pt x="12572" y="28705"/>
                </a:moveTo>
                <a:cubicBezTo>
                  <a:pt x="12592" y="28705"/>
                  <a:pt x="12613" y="28713"/>
                  <a:pt x="12630" y="28731"/>
                </a:cubicBezTo>
                <a:cubicBezTo>
                  <a:pt x="12683" y="28784"/>
                  <a:pt x="12683" y="28889"/>
                  <a:pt x="12630" y="28941"/>
                </a:cubicBezTo>
                <a:cubicBezTo>
                  <a:pt x="12551" y="28994"/>
                  <a:pt x="12499" y="29020"/>
                  <a:pt x="12472" y="29020"/>
                </a:cubicBezTo>
                <a:cubicBezTo>
                  <a:pt x="12446" y="28941"/>
                  <a:pt x="12446" y="28863"/>
                  <a:pt x="12472" y="28810"/>
                </a:cubicBezTo>
                <a:cubicBezTo>
                  <a:pt x="12490" y="28740"/>
                  <a:pt x="12531" y="28705"/>
                  <a:pt x="12572" y="28705"/>
                </a:cubicBezTo>
                <a:close/>
                <a:moveTo>
                  <a:pt x="18003" y="28623"/>
                </a:moveTo>
                <a:cubicBezTo>
                  <a:pt x="18098" y="28623"/>
                  <a:pt x="18193" y="28649"/>
                  <a:pt x="18258" y="28705"/>
                </a:cubicBezTo>
                <a:cubicBezTo>
                  <a:pt x="18442" y="28889"/>
                  <a:pt x="18285" y="29178"/>
                  <a:pt x="18022" y="29204"/>
                </a:cubicBezTo>
                <a:lnTo>
                  <a:pt x="17995" y="29204"/>
                </a:lnTo>
                <a:cubicBezTo>
                  <a:pt x="17811" y="29204"/>
                  <a:pt x="17653" y="29047"/>
                  <a:pt x="17653" y="28863"/>
                </a:cubicBezTo>
                <a:cubicBezTo>
                  <a:pt x="17653" y="28710"/>
                  <a:pt x="17829" y="28623"/>
                  <a:pt x="18003" y="28623"/>
                </a:cubicBezTo>
                <a:close/>
                <a:moveTo>
                  <a:pt x="8748" y="29299"/>
                </a:moveTo>
                <a:cubicBezTo>
                  <a:pt x="8770" y="29299"/>
                  <a:pt x="8793" y="29302"/>
                  <a:pt x="8817" y="29310"/>
                </a:cubicBezTo>
                <a:cubicBezTo>
                  <a:pt x="8922" y="29310"/>
                  <a:pt x="8922" y="29389"/>
                  <a:pt x="8869" y="29467"/>
                </a:cubicBezTo>
                <a:cubicBezTo>
                  <a:pt x="8843" y="29494"/>
                  <a:pt x="8803" y="29507"/>
                  <a:pt x="8764" y="29507"/>
                </a:cubicBezTo>
                <a:cubicBezTo>
                  <a:pt x="8725" y="29507"/>
                  <a:pt x="8685" y="29494"/>
                  <a:pt x="8659" y="29467"/>
                </a:cubicBezTo>
                <a:cubicBezTo>
                  <a:pt x="8606" y="29415"/>
                  <a:pt x="8580" y="29336"/>
                  <a:pt x="8606" y="29310"/>
                </a:cubicBezTo>
                <a:lnTo>
                  <a:pt x="8606" y="29310"/>
                </a:lnTo>
                <a:lnTo>
                  <a:pt x="8606" y="29336"/>
                </a:lnTo>
                <a:cubicBezTo>
                  <a:pt x="8643" y="29317"/>
                  <a:pt x="8694" y="29299"/>
                  <a:pt x="8748" y="29299"/>
                </a:cubicBezTo>
                <a:close/>
                <a:moveTo>
                  <a:pt x="13553" y="29052"/>
                </a:moveTo>
                <a:cubicBezTo>
                  <a:pt x="13607" y="29052"/>
                  <a:pt x="13678" y="29095"/>
                  <a:pt x="13735" y="29152"/>
                </a:cubicBezTo>
                <a:cubicBezTo>
                  <a:pt x="13866" y="29283"/>
                  <a:pt x="13682" y="29546"/>
                  <a:pt x="13419" y="29573"/>
                </a:cubicBezTo>
                <a:lnTo>
                  <a:pt x="13419" y="29599"/>
                </a:lnTo>
                <a:cubicBezTo>
                  <a:pt x="13288" y="29599"/>
                  <a:pt x="13340" y="29257"/>
                  <a:pt x="13498" y="29073"/>
                </a:cubicBezTo>
                <a:cubicBezTo>
                  <a:pt x="13513" y="29058"/>
                  <a:pt x="13531" y="29052"/>
                  <a:pt x="13553" y="29052"/>
                </a:cubicBezTo>
                <a:close/>
                <a:moveTo>
                  <a:pt x="14180" y="29624"/>
                </a:moveTo>
                <a:cubicBezTo>
                  <a:pt x="14205" y="29624"/>
                  <a:pt x="14233" y="29633"/>
                  <a:pt x="14261" y="29652"/>
                </a:cubicBezTo>
                <a:cubicBezTo>
                  <a:pt x="14313" y="29704"/>
                  <a:pt x="14313" y="29809"/>
                  <a:pt x="14234" y="29862"/>
                </a:cubicBezTo>
                <a:lnTo>
                  <a:pt x="14261" y="29862"/>
                </a:lnTo>
                <a:cubicBezTo>
                  <a:pt x="14203" y="29900"/>
                  <a:pt x="14159" y="29925"/>
                  <a:pt x="14130" y="29925"/>
                </a:cubicBezTo>
                <a:cubicBezTo>
                  <a:pt x="14119" y="29925"/>
                  <a:pt x="14110" y="29922"/>
                  <a:pt x="14103" y="29915"/>
                </a:cubicBezTo>
                <a:cubicBezTo>
                  <a:pt x="14077" y="29915"/>
                  <a:pt x="14077" y="29809"/>
                  <a:pt x="14103" y="29704"/>
                </a:cubicBezTo>
                <a:cubicBezTo>
                  <a:pt x="14103" y="29653"/>
                  <a:pt x="14136" y="29624"/>
                  <a:pt x="14180" y="29624"/>
                </a:cubicBezTo>
                <a:close/>
                <a:moveTo>
                  <a:pt x="7148" y="28780"/>
                </a:moveTo>
                <a:cubicBezTo>
                  <a:pt x="7160" y="28780"/>
                  <a:pt x="7173" y="28781"/>
                  <a:pt x="7186" y="28784"/>
                </a:cubicBezTo>
                <a:cubicBezTo>
                  <a:pt x="7344" y="28810"/>
                  <a:pt x="7317" y="28863"/>
                  <a:pt x="7160" y="28915"/>
                </a:cubicBezTo>
                <a:cubicBezTo>
                  <a:pt x="7067" y="28946"/>
                  <a:pt x="7056" y="28959"/>
                  <a:pt x="7105" y="28959"/>
                </a:cubicBezTo>
                <a:cubicBezTo>
                  <a:pt x="7139" y="28959"/>
                  <a:pt x="7204" y="28952"/>
                  <a:pt x="7291" y="28941"/>
                </a:cubicBezTo>
                <a:cubicBezTo>
                  <a:pt x="7475" y="28915"/>
                  <a:pt x="7659" y="28863"/>
                  <a:pt x="7843" y="28810"/>
                </a:cubicBezTo>
                <a:cubicBezTo>
                  <a:pt x="7885" y="28793"/>
                  <a:pt x="7916" y="28785"/>
                  <a:pt x="7937" y="28785"/>
                </a:cubicBezTo>
                <a:cubicBezTo>
                  <a:pt x="7981" y="28785"/>
                  <a:pt x="7976" y="28825"/>
                  <a:pt x="7922" y="28915"/>
                </a:cubicBezTo>
                <a:cubicBezTo>
                  <a:pt x="7896" y="29020"/>
                  <a:pt x="7949" y="29152"/>
                  <a:pt x="8054" y="29178"/>
                </a:cubicBezTo>
                <a:cubicBezTo>
                  <a:pt x="8159" y="29231"/>
                  <a:pt x="8212" y="29310"/>
                  <a:pt x="8133" y="29389"/>
                </a:cubicBezTo>
                <a:cubicBezTo>
                  <a:pt x="8097" y="29412"/>
                  <a:pt x="8051" y="29425"/>
                  <a:pt x="8004" y="29425"/>
                </a:cubicBezTo>
                <a:cubicBezTo>
                  <a:pt x="7946" y="29425"/>
                  <a:pt x="7887" y="29406"/>
                  <a:pt x="7843" y="29362"/>
                </a:cubicBezTo>
                <a:cubicBezTo>
                  <a:pt x="7820" y="29331"/>
                  <a:pt x="7787" y="29316"/>
                  <a:pt x="7746" y="29316"/>
                </a:cubicBezTo>
                <a:cubicBezTo>
                  <a:pt x="7650" y="29316"/>
                  <a:pt x="7510" y="29399"/>
                  <a:pt x="7344" y="29546"/>
                </a:cubicBezTo>
                <a:cubicBezTo>
                  <a:pt x="7133" y="29757"/>
                  <a:pt x="7054" y="29888"/>
                  <a:pt x="7212" y="29915"/>
                </a:cubicBezTo>
                <a:cubicBezTo>
                  <a:pt x="7370" y="29967"/>
                  <a:pt x="7344" y="29967"/>
                  <a:pt x="7212" y="29993"/>
                </a:cubicBezTo>
                <a:cubicBezTo>
                  <a:pt x="7054" y="29993"/>
                  <a:pt x="6870" y="29941"/>
                  <a:pt x="6739" y="29862"/>
                </a:cubicBezTo>
                <a:cubicBezTo>
                  <a:pt x="6607" y="29783"/>
                  <a:pt x="6476" y="29704"/>
                  <a:pt x="6423" y="29704"/>
                </a:cubicBezTo>
                <a:cubicBezTo>
                  <a:pt x="6397" y="29678"/>
                  <a:pt x="6476" y="29625"/>
                  <a:pt x="6607" y="29573"/>
                </a:cubicBezTo>
                <a:lnTo>
                  <a:pt x="6581" y="29573"/>
                </a:lnTo>
                <a:cubicBezTo>
                  <a:pt x="6739" y="29467"/>
                  <a:pt x="6844" y="29310"/>
                  <a:pt x="6897" y="29126"/>
                </a:cubicBezTo>
                <a:cubicBezTo>
                  <a:pt x="6968" y="28889"/>
                  <a:pt x="7039" y="28780"/>
                  <a:pt x="7148" y="28780"/>
                </a:cubicBezTo>
                <a:close/>
                <a:moveTo>
                  <a:pt x="16397" y="29621"/>
                </a:moveTo>
                <a:cubicBezTo>
                  <a:pt x="16402" y="29621"/>
                  <a:pt x="16409" y="29622"/>
                  <a:pt x="16417" y="29625"/>
                </a:cubicBezTo>
                <a:cubicBezTo>
                  <a:pt x="16549" y="29704"/>
                  <a:pt x="16654" y="29809"/>
                  <a:pt x="16733" y="29915"/>
                </a:cubicBezTo>
                <a:cubicBezTo>
                  <a:pt x="16756" y="29971"/>
                  <a:pt x="16754" y="29999"/>
                  <a:pt x="16732" y="29999"/>
                </a:cubicBezTo>
                <a:cubicBezTo>
                  <a:pt x="16703" y="29999"/>
                  <a:pt x="16638" y="29952"/>
                  <a:pt x="16549" y="29862"/>
                </a:cubicBezTo>
                <a:cubicBezTo>
                  <a:pt x="16407" y="29720"/>
                  <a:pt x="16350" y="29621"/>
                  <a:pt x="16397" y="29621"/>
                </a:cubicBezTo>
                <a:close/>
                <a:moveTo>
                  <a:pt x="8224" y="29595"/>
                </a:moveTo>
                <a:cubicBezTo>
                  <a:pt x="8294" y="29595"/>
                  <a:pt x="8366" y="29621"/>
                  <a:pt x="8422" y="29678"/>
                </a:cubicBezTo>
                <a:cubicBezTo>
                  <a:pt x="8632" y="29862"/>
                  <a:pt x="8554" y="30046"/>
                  <a:pt x="8291" y="30072"/>
                </a:cubicBezTo>
                <a:lnTo>
                  <a:pt x="8264" y="30072"/>
                </a:lnTo>
                <a:cubicBezTo>
                  <a:pt x="8001" y="30072"/>
                  <a:pt x="7870" y="29836"/>
                  <a:pt x="8054" y="29652"/>
                </a:cubicBezTo>
                <a:cubicBezTo>
                  <a:pt x="8103" y="29615"/>
                  <a:pt x="8163" y="29595"/>
                  <a:pt x="8224" y="29595"/>
                </a:cubicBezTo>
                <a:close/>
                <a:moveTo>
                  <a:pt x="21593" y="29809"/>
                </a:moveTo>
                <a:cubicBezTo>
                  <a:pt x="21613" y="29809"/>
                  <a:pt x="21633" y="29818"/>
                  <a:pt x="21651" y="29836"/>
                </a:cubicBezTo>
                <a:cubicBezTo>
                  <a:pt x="21704" y="29888"/>
                  <a:pt x="21704" y="29993"/>
                  <a:pt x="21651" y="30046"/>
                </a:cubicBezTo>
                <a:cubicBezTo>
                  <a:pt x="21598" y="30099"/>
                  <a:pt x="21520" y="30125"/>
                  <a:pt x="21493" y="30125"/>
                </a:cubicBezTo>
                <a:cubicBezTo>
                  <a:pt x="21467" y="30099"/>
                  <a:pt x="21467" y="29993"/>
                  <a:pt x="21493" y="29915"/>
                </a:cubicBezTo>
                <a:cubicBezTo>
                  <a:pt x="21511" y="29844"/>
                  <a:pt x="21552" y="29809"/>
                  <a:pt x="21593" y="29809"/>
                </a:cubicBezTo>
                <a:close/>
                <a:moveTo>
                  <a:pt x="9495" y="29813"/>
                </a:moveTo>
                <a:cubicBezTo>
                  <a:pt x="9750" y="29813"/>
                  <a:pt x="10052" y="30043"/>
                  <a:pt x="9895" y="30178"/>
                </a:cubicBezTo>
                <a:cubicBezTo>
                  <a:pt x="9872" y="30194"/>
                  <a:pt x="9825" y="30202"/>
                  <a:pt x="9764" y="30202"/>
                </a:cubicBezTo>
                <a:cubicBezTo>
                  <a:pt x="9539" y="30202"/>
                  <a:pt x="9132" y="30102"/>
                  <a:pt x="9132" y="30020"/>
                </a:cubicBezTo>
                <a:cubicBezTo>
                  <a:pt x="9132" y="29993"/>
                  <a:pt x="9237" y="29915"/>
                  <a:pt x="9369" y="29836"/>
                </a:cubicBezTo>
                <a:cubicBezTo>
                  <a:pt x="9408" y="29820"/>
                  <a:pt x="9451" y="29813"/>
                  <a:pt x="9495" y="29813"/>
                </a:cubicBezTo>
                <a:close/>
                <a:moveTo>
                  <a:pt x="6010" y="29820"/>
                </a:moveTo>
                <a:cubicBezTo>
                  <a:pt x="6040" y="29820"/>
                  <a:pt x="6081" y="29825"/>
                  <a:pt x="6134" y="29836"/>
                </a:cubicBezTo>
                <a:cubicBezTo>
                  <a:pt x="6344" y="29888"/>
                  <a:pt x="6423" y="29967"/>
                  <a:pt x="6397" y="30125"/>
                </a:cubicBezTo>
                <a:cubicBezTo>
                  <a:pt x="6397" y="30198"/>
                  <a:pt x="6380" y="30237"/>
                  <a:pt x="6341" y="30237"/>
                </a:cubicBezTo>
                <a:cubicBezTo>
                  <a:pt x="6295" y="30237"/>
                  <a:pt x="6220" y="30185"/>
                  <a:pt x="6108" y="30072"/>
                </a:cubicBezTo>
                <a:cubicBezTo>
                  <a:pt x="5939" y="29904"/>
                  <a:pt x="5889" y="29820"/>
                  <a:pt x="6010" y="29820"/>
                </a:cubicBezTo>
                <a:close/>
                <a:moveTo>
                  <a:pt x="14505" y="30093"/>
                </a:moveTo>
                <a:cubicBezTo>
                  <a:pt x="14631" y="30093"/>
                  <a:pt x="14717" y="30217"/>
                  <a:pt x="14682" y="30414"/>
                </a:cubicBezTo>
                <a:cubicBezTo>
                  <a:pt x="14654" y="30567"/>
                  <a:pt x="14633" y="30632"/>
                  <a:pt x="14593" y="30632"/>
                </a:cubicBezTo>
                <a:cubicBezTo>
                  <a:pt x="14557" y="30632"/>
                  <a:pt x="14505" y="30580"/>
                  <a:pt x="14419" y="30493"/>
                </a:cubicBezTo>
                <a:cubicBezTo>
                  <a:pt x="14313" y="30362"/>
                  <a:pt x="14261" y="30230"/>
                  <a:pt x="14340" y="30178"/>
                </a:cubicBezTo>
                <a:lnTo>
                  <a:pt x="14313" y="30178"/>
                </a:lnTo>
                <a:cubicBezTo>
                  <a:pt x="14380" y="30119"/>
                  <a:pt x="14447" y="30093"/>
                  <a:pt x="14505" y="30093"/>
                </a:cubicBezTo>
                <a:close/>
                <a:moveTo>
                  <a:pt x="15085" y="30493"/>
                </a:moveTo>
                <a:cubicBezTo>
                  <a:pt x="15105" y="30493"/>
                  <a:pt x="15129" y="30502"/>
                  <a:pt x="15155" y="30519"/>
                </a:cubicBezTo>
                <a:cubicBezTo>
                  <a:pt x="15208" y="30572"/>
                  <a:pt x="15208" y="30677"/>
                  <a:pt x="15129" y="30730"/>
                </a:cubicBezTo>
                <a:lnTo>
                  <a:pt x="15155" y="30730"/>
                </a:lnTo>
                <a:cubicBezTo>
                  <a:pt x="15076" y="30782"/>
                  <a:pt x="14997" y="30809"/>
                  <a:pt x="14997" y="30809"/>
                </a:cubicBezTo>
                <a:cubicBezTo>
                  <a:pt x="14971" y="30730"/>
                  <a:pt x="14971" y="30651"/>
                  <a:pt x="14997" y="30598"/>
                </a:cubicBezTo>
                <a:cubicBezTo>
                  <a:pt x="15015" y="30528"/>
                  <a:pt x="15044" y="30493"/>
                  <a:pt x="15085" y="30493"/>
                </a:cubicBezTo>
                <a:close/>
                <a:moveTo>
                  <a:pt x="6875" y="30244"/>
                </a:moveTo>
                <a:cubicBezTo>
                  <a:pt x="6949" y="30244"/>
                  <a:pt x="7024" y="30285"/>
                  <a:pt x="7054" y="30362"/>
                </a:cubicBezTo>
                <a:cubicBezTo>
                  <a:pt x="7097" y="30418"/>
                  <a:pt x="7162" y="30444"/>
                  <a:pt x="7225" y="30444"/>
                </a:cubicBezTo>
                <a:cubicBezTo>
                  <a:pt x="7280" y="30444"/>
                  <a:pt x="7333" y="30425"/>
                  <a:pt x="7370" y="30388"/>
                </a:cubicBezTo>
                <a:cubicBezTo>
                  <a:pt x="7436" y="30331"/>
                  <a:pt x="7489" y="30302"/>
                  <a:pt x="7540" y="30302"/>
                </a:cubicBezTo>
                <a:cubicBezTo>
                  <a:pt x="7631" y="30302"/>
                  <a:pt x="7718" y="30396"/>
                  <a:pt x="7870" y="30598"/>
                </a:cubicBezTo>
                <a:cubicBezTo>
                  <a:pt x="7955" y="30770"/>
                  <a:pt x="7863" y="30852"/>
                  <a:pt x="7649" y="30852"/>
                </a:cubicBezTo>
                <a:cubicBezTo>
                  <a:pt x="7535" y="30852"/>
                  <a:pt x="7386" y="30828"/>
                  <a:pt x="7212" y="30782"/>
                </a:cubicBezTo>
                <a:lnTo>
                  <a:pt x="7212" y="30756"/>
                </a:lnTo>
                <a:cubicBezTo>
                  <a:pt x="6581" y="30598"/>
                  <a:pt x="6528" y="30519"/>
                  <a:pt x="6739" y="30309"/>
                </a:cubicBezTo>
                <a:cubicBezTo>
                  <a:pt x="6772" y="30265"/>
                  <a:pt x="6823" y="30244"/>
                  <a:pt x="6875" y="30244"/>
                </a:cubicBezTo>
                <a:close/>
                <a:moveTo>
                  <a:pt x="8830" y="30224"/>
                </a:moveTo>
                <a:cubicBezTo>
                  <a:pt x="8915" y="30224"/>
                  <a:pt x="8974" y="30322"/>
                  <a:pt x="8948" y="30519"/>
                </a:cubicBezTo>
                <a:lnTo>
                  <a:pt x="8922" y="30519"/>
                </a:lnTo>
                <a:cubicBezTo>
                  <a:pt x="8905" y="30671"/>
                  <a:pt x="8877" y="30736"/>
                  <a:pt x="8832" y="30736"/>
                </a:cubicBezTo>
                <a:cubicBezTo>
                  <a:pt x="8807" y="30736"/>
                  <a:pt x="8776" y="30715"/>
                  <a:pt x="8738" y="30677"/>
                </a:cubicBezTo>
                <a:cubicBezTo>
                  <a:pt x="8699" y="30638"/>
                  <a:pt x="8670" y="30617"/>
                  <a:pt x="8653" y="30617"/>
                </a:cubicBezTo>
                <a:cubicBezTo>
                  <a:pt x="8624" y="30617"/>
                  <a:pt x="8626" y="30677"/>
                  <a:pt x="8659" y="30809"/>
                </a:cubicBezTo>
                <a:cubicBezTo>
                  <a:pt x="8675" y="30939"/>
                  <a:pt x="8671" y="30989"/>
                  <a:pt x="8641" y="30989"/>
                </a:cubicBezTo>
                <a:cubicBezTo>
                  <a:pt x="8622" y="30989"/>
                  <a:pt x="8594" y="30970"/>
                  <a:pt x="8554" y="30940"/>
                </a:cubicBezTo>
                <a:cubicBezTo>
                  <a:pt x="8501" y="30809"/>
                  <a:pt x="8501" y="30651"/>
                  <a:pt x="8554" y="30519"/>
                </a:cubicBezTo>
                <a:cubicBezTo>
                  <a:pt x="8632" y="30322"/>
                  <a:pt x="8744" y="30224"/>
                  <a:pt x="8830" y="30224"/>
                </a:cubicBezTo>
                <a:close/>
                <a:moveTo>
                  <a:pt x="15781" y="30719"/>
                </a:moveTo>
                <a:cubicBezTo>
                  <a:pt x="15795" y="30719"/>
                  <a:pt x="15805" y="30723"/>
                  <a:pt x="15812" y="30730"/>
                </a:cubicBezTo>
                <a:cubicBezTo>
                  <a:pt x="15839" y="30756"/>
                  <a:pt x="15839" y="30861"/>
                  <a:pt x="15812" y="30940"/>
                </a:cubicBezTo>
                <a:cubicBezTo>
                  <a:pt x="15777" y="31010"/>
                  <a:pt x="15742" y="31045"/>
                  <a:pt x="15699" y="31045"/>
                </a:cubicBezTo>
                <a:cubicBezTo>
                  <a:pt x="15678" y="31045"/>
                  <a:pt x="15655" y="31037"/>
                  <a:pt x="15628" y="31019"/>
                </a:cubicBezTo>
                <a:cubicBezTo>
                  <a:pt x="15576" y="30940"/>
                  <a:pt x="15576" y="30861"/>
                  <a:pt x="15628" y="30782"/>
                </a:cubicBezTo>
                <a:cubicBezTo>
                  <a:pt x="15686" y="30744"/>
                  <a:pt x="15744" y="30719"/>
                  <a:pt x="15781" y="30719"/>
                </a:cubicBezTo>
                <a:close/>
                <a:moveTo>
                  <a:pt x="14401" y="30878"/>
                </a:moveTo>
                <a:cubicBezTo>
                  <a:pt x="14434" y="30878"/>
                  <a:pt x="14466" y="30881"/>
                  <a:pt x="14497" y="30888"/>
                </a:cubicBezTo>
                <a:cubicBezTo>
                  <a:pt x="14708" y="30914"/>
                  <a:pt x="14813" y="30967"/>
                  <a:pt x="14760" y="31072"/>
                </a:cubicBezTo>
                <a:lnTo>
                  <a:pt x="14760" y="31045"/>
                </a:lnTo>
                <a:cubicBezTo>
                  <a:pt x="14673" y="31133"/>
                  <a:pt x="14550" y="31184"/>
                  <a:pt x="14421" y="31184"/>
                </a:cubicBezTo>
                <a:cubicBezTo>
                  <a:pt x="14394" y="31184"/>
                  <a:pt x="14367" y="31181"/>
                  <a:pt x="14340" y="31177"/>
                </a:cubicBezTo>
                <a:cubicBezTo>
                  <a:pt x="14129" y="31151"/>
                  <a:pt x="14024" y="31098"/>
                  <a:pt x="14077" y="30993"/>
                </a:cubicBezTo>
                <a:cubicBezTo>
                  <a:pt x="14177" y="30912"/>
                  <a:pt x="14293" y="30878"/>
                  <a:pt x="14401" y="30878"/>
                </a:cubicBezTo>
                <a:close/>
                <a:moveTo>
                  <a:pt x="5503" y="30582"/>
                </a:moveTo>
                <a:cubicBezTo>
                  <a:pt x="5598" y="30582"/>
                  <a:pt x="5837" y="30848"/>
                  <a:pt x="6002" y="31230"/>
                </a:cubicBezTo>
                <a:cubicBezTo>
                  <a:pt x="6186" y="31634"/>
                  <a:pt x="6280" y="31948"/>
                  <a:pt x="6230" y="31948"/>
                </a:cubicBezTo>
                <a:cubicBezTo>
                  <a:pt x="6209" y="31948"/>
                  <a:pt x="6161" y="31890"/>
                  <a:pt x="6081" y="31756"/>
                </a:cubicBezTo>
                <a:cubicBezTo>
                  <a:pt x="6002" y="31598"/>
                  <a:pt x="5818" y="31519"/>
                  <a:pt x="5661" y="31519"/>
                </a:cubicBezTo>
                <a:cubicBezTo>
                  <a:pt x="5623" y="31525"/>
                  <a:pt x="5586" y="31528"/>
                  <a:pt x="5550" y="31528"/>
                </a:cubicBezTo>
                <a:cubicBezTo>
                  <a:pt x="5431" y="31528"/>
                  <a:pt x="5320" y="31494"/>
                  <a:pt x="5240" y="31414"/>
                </a:cubicBezTo>
                <a:cubicBezTo>
                  <a:pt x="5135" y="31308"/>
                  <a:pt x="5135" y="31282"/>
                  <a:pt x="5398" y="31230"/>
                </a:cubicBezTo>
                <a:lnTo>
                  <a:pt x="5371" y="31230"/>
                </a:lnTo>
                <a:cubicBezTo>
                  <a:pt x="5608" y="31203"/>
                  <a:pt x="5634" y="31151"/>
                  <a:pt x="5529" y="30888"/>
                </a:cubicBezTo>
                <a:cubicBezTo>
                  <a:pt x="5442" y="30674"/>
                  <a:pt x="5448" y="30582"/>
                  <a:pt x="5503" y="30582"/>
                </a:cubicBezTo>
                <a:close/>
                <a:moveTo>
                  <a:pt x="4597" y="30513"/>
                </a:moveTo>
                <a:cubicBezTo>
                  <a:pt x="4766" y="30513"/>
                  <a:pt x="4943" y="30764"/>
                  <a:pt x="4924" y="31072"/>
                </a:cubicBezTo>
                <a:cubicBezTo>
                  <a:pt x="4924" y="31308"/>
                  <a:pt x="4950" y="31493"/>
                  <a:pt x="5029" y="31493"/>
                </a:cubicBezTo>
                <a:cubicBezTo>
                  <a:pt x="5082" y="31493"/>
                  <a:pt x="5082" y="31519"/>
                  <a:pt x="5029" y="31598"/>
                </a:cubicBezTo>
                <a:cubicBezTo>
                  <a:pt x="4965" y="31641"/>
                  <a:pt x="4883" y="31684"/>
                  <a:pt x="4798" y="31684"/>
                </a:cubicBezTo>
                <a:cubicBezTo>
                  <a:pt x="4779" y="31684"/>
                  <a:pt x="4759" y="31681"/>
                  <a:pt x="4740" y="31677"/>
                </a:cubicBezTo>
                <a:cubicBezTo>
                  <a:pt x="4530" y="31729"/>
                  <a:pt x="4346" y="31808"/>
                  <a:pt x="4188" y="31913"/>
                </a:cubicBezTo>
                <a:cubicBezTo>
                  <a:pt x="4004" y="32032"/>
                  <a:pt x="3860" y="32089"/>
                  <a:pt x="3766" y="32089"/>
                </a:cubicBezTo>
                <a:cubicBezTo>
                  <a:pt x="3630" y="32089"/>
                  <a:pt x="3595" y="31972"/>
                  <a:pt x="3688" y="31756"/>
                </a:cubicBezTo>
                <a:cubicBezTo>
                  <a:pt x="3767" y="31624"/>
                  <a:pt x="3898" y="31545"/>
                  <a:pt x="4056" y="31519"/>
                </a:cubicBezTo>
                <a:cubicBezTo>
                  <a:pt x="4477" y="31493"/>
                  <a:pt x="4503" y="31361"/>
                  <a:pt x="4161" y="31019"/>
                </a:cubicBezTo>
                <a:cubicBezTo>
                  <a:pt x="3973" y="30854"/>
                  <a:pt x="3932" y="30752"/>
                  <a:pt x="4021" y="30752"/>
                </a:cubicBezTo>
                <a:cubicBezTo>
                  <a:pt x="4031" y="30752"/>
                  <a:pt x="4043" y="30753"/>
                  <a:pt x="4056" y="30756"/>
                </a:cubicBezTo>
                <a:cubicBezTo>
                  <a:pt x="4188" y="30756"/>
                  <a:pt x="4319" y="30704"/>
                  <a:pt x="4424" y="30625"/>
                </a:cubicBezTo>
                <a:cubicBezTo>
                  <a:pt x="4474" y="30547"/>
                  <a:pt x="4535" y="30513"/>
                  <a:pt x="4597" y="30513"/>
                </a:cubicBezTo>
                <a:close/>
                <a:moveTo>
                  <a:pt x="5240" y="31729"/>
                </a:moveTo>
                <a:lnTo>
                  <a:pt x="5240" y="31756"/>
                </a:lnTo>
                <a:cubicBezTo>
                  <a:pt x="5319" y="31756"/>
                  <a:pt x="5292" y="31887"/>
                  <a:pt x="5161" y="32019"/>
                </a:cubicBezTo>
                <a:cubicBezTo>
                  <a:pt x="5058" y="32101"/>
                  <a:pt x="4940" y="32167"/>
                  <a:pt x="4867" y="32167"/>
                </a:cubicBezTo>
                <a:cubicBezTo>
                  <a:pt x="4847" y="32167"/>
                  <a:pt x="4831" y="32162"/>
                  <a:pt x="4819" y="32150"/>
                </a:cubicBezTo>
                <a:cubicBezTo>
                  <a:pt x="4793" y="32097"/>
                  <a:pt x="4793" y="31966"/>
                  <a:pt x="4898" y="31887"/>
                </a:cubicBezTo>
                <a:cubicBezTo>
                  <a:pt x="4977" y="31782"/>
                  <a:pt x="5108" y="31729"/>
                  <a:pt x="5240" y="31729"/>
                </a:cubicBezTo>
                <a:close/>
                <a:moveTo>
                  <a:pt x="28265" y="0"/>
                </a:moveTo>
                <a:cubicBezTo>
                  <a:pt x="28199" y="0"/>
                  <a:pt x="28119" y="76"/>
                  <a:pt x="27989" y="222"/>
                </a:cubicBezTo>
                <a:cubicBezTo>
                  <a:pt x="27832" y="406"/>
                  <a:pt x="27595" y="695"/>
                  <a:pt x="27490" y="827"/>
                </a:cubicBezTo>
                <a:cubicBezTo>
                  <a:pt x="27306" y="1037"/>
                  <a:pt x="27069" y="1195"/>
                  <a:pt x="26832" y="1274"/>
                </a:cubicBezTo>
                <a:cubicBezTo>
                  <a:pt x="26254" y="1484"/>
                  <a:pt x="26227" y="1484"/>
                  <a:pt x="26595" y="1721"/>
                </a:cubicBezTo>
                <a:cubicBezTo>
                  <a:pt x="26753" y="1800"/>
                  <a:pt x="26832" y="1931"/>
                  <a:pt x="26780" y="2010"/>
                </a:cubicBezTo>
                <a:cubicBezTo>
                  <a:pt x="26742" y="2029"/>
                  <a:pt x="26705" y="2038"/>
                  <a:pt x="26670" y="2038"/>
                </a:cubicBezTo>
                <a:cubicBezTo>
                  <a:pt x="26606" y="2038"/>
                  <a:pt x="26550" y="2009"/>
                  <a:pt x="26517" y="1958"/>
                </a:cubicBezTo>
                <a:cubicBezTo>
                  <a:pt x="26480" y="1921"/>
                  <a:pt x="26438" y="1901"/>
                  <a:pt x="26400" y="1901"/>
                </a:cubicBezTo>
                <a:cubicBezTo>
                  <a:pt x="26357" y="1901"/>
                  <a:pt x="26320" y="1928"/>
                  <a:pt x="26306" y="1984"/>
                </a:cubicBezTo>
                <a:cubicBezTo>
                  <a:pt x="26289" y="2035"/>
                  <a:pt x="26250" y="2064"/>
                  <a:pt x="26211" y="2064"/>
                </a:cubicBezTo>
                <a:cubicBezTo>
                  <a:pt x="26189" y="2064"/>
                  <a:pt x="26167" y="2055"/>
                  <a:pt x="26148" y="2037"/>
                </a:cubicBezTo>
                <a:cubicBezTo>
                  <a:pt x="26142" y="2031"/>
                  <a:pt x="26135" y="2028"/>
                  <a:pt x="26126" y="2028"/>
                </a:cubicBezTo>
                <a:cubicBezTo>
                  <a:pt x="26054" y="2028"/>
                  <a:pt x="25891" y="2209"/>
                  <a:pt x="25728" y="2536"/>
                </a:cubicBezTo>
                <a:cubicBezTo>
                  <a:pt x="25466" y="3007"/>
                  <a:pt x="25378" y="3165"/>
                  <a:pt x="25295" y="3165"/>
                </a:cubicBezTo>
                <a:cubicBezTo>
                  <a:pt x="25252" y="3165"/>
                  <a:pt x="25211" y="3124"/>
                  <a:pt x="25149" y="3062"/>
                </a:cubicBezTo>
                <a:cubicBezTo>
                  <a:pt x="25105" y="3019"/>
                  <a:pt x="25054" y="2999"/>
                  <a:pt x="25003" y="2999"/>
                </a:cubicBezTo>
                <a:cubicBezTo>
                  <a:pt x="24962" y="2999"/>
                  <a:pt x="24921" y="3012"/>
                  <a:pt x="24886" y="3036"/>
                </a:cubicBezTo>
                <a:cubicBezTo>
                  <a:pt x="24807" y="3115"/>
                  <a:pt x="24833" y="3194"/>
                  <a:pt x="24939" y="3220"/>
                </a:cubicBezTo>
                <a:cubicBezTo>
                  <a:pt x="25044" y="3273"/>
                  <a:pt x="25070" y="3352"/>
                  <a:pt x="24965" y="3457"/>
                </a:cubicBezTo>
                <a:cubicBezTo>
                  <a:pt x="24925" y="3496"/>
                  <a:pt x="24886" y="3516"/>
                  <a:pt x="24856" y="3516"/>
                </a:cubicBezTo>
                <a:cubicBezTo>
                  <a:pt x="24827" y="3516"/>
                  <a:pt x="24807" y="3496"/>
                  <a:pt x="24807" y="3457"/>
                </a:cubicBezTo>
                <a:cubicBezTo>
                  <a:pt x="24798" y="3429"/>
                  <a:pt x="24779" y="3415"/>
                  <a:pt x="24754" y="3415"/>
                </a:cubicBezTo>
                <a:cubicBezTo>
                  <a:pt x="24705" y="3415"/>
                  <a:pt x="24630" y="3468"/>
                  <a:pt x="24544" y="3588"/>
                </a:cubicBezTo>
                <a:cubicBezTo>
                  <a:pt x="24454" y="3743"/>
                  <a:pt x="24401" y="3822"/>
                  <a:pt x="24381" y="3822"/>
                </a:cubicBezTo>
                <a:cubicBezTo>
                  <a:pt x="24359" y="3822"/>
                  <a:pt x="24372" y="3736"/>
                  <a:pt x="24413" y="3562"/>
                </a:cubicBezTo>
                <a:cubicBezTo>
                  <a:pt x="24465" y="3378"/>
                  <a:pt x="24413" y="3246"/>
                  <a:pt x="24360" y="3246"/>
                </a:cubicBezTo>
                <a:cubicBezTo>
                  <a:pt x="24281" y="3246"/>
                  <a:pt x="24176" y="3404"/>
                  <a:pt x="24150" y="3615"/>
                </a:cubicBezTo>
                <a:cubicBezTo>
                  <a:pt x="24126" y="3851"/>
                  <a:pt x="24059" y="3960"/>
                  <a:pt x="23950" y="3960"/>
                </a:cubicBezTo>
                <a:cubicBezTo>
                  <a:pt x="23938" y="3960"/>
                  <a:pt x="23926" y="3959"/>
                  <a:pt x="23913" y="3956"/>
                </a:cubicBezTo>
                <a:cubicBezTo>
                  <a:pt x="23729" y="3956"/>
                  <a:pt x="23518" y="4009"/>
                  <a:pt x="23361" y="4088"/>
                </a:cubicBezTo>
                <a:cubicBezTo>
                  <a:pt x="23045" y="4246"/>
                  <a:pt x="22966" y="4351"/>
                  <a:pt x="22992" y="4561"/>
                </a:cubicBezTo>
                <a:cubicBezTo>
                  <a:pt x="22966" y="4824"/>
                  <a:pt x="22835" y="5061"/>
                  <a:pt x="22650" y="5193"/>
                </a:cubicBezTo>
                <a:cubicBezTo>
                  <a:pt x="22387" y="5429"/>
                  <a:pt x="22309" y="5587"/>
                  <a:pt x="22414" y="5666"/>
                </a:cubicBezTo>
                <a:cubicBezTo>
                  <a:pt x="22519" y="5771"/>
                  <a:pt x="22493" y="5850"/>
                  <a:pt x="22387" y="5876"/>
                </a:cubicBezTo>
                <a:cubicBezTo>
                  <a:pt x="22370" y="5880"/>
                  <a:pt x="22353" y="5881"/>
                  <a:pt x="22337" y="5881"/>
                </a:cubicBezTo>
                <a:cubicBezTo>
                  <a:pt x="22230" y="5881"/>
                  <a:pt x="22147" y="5810"/>
                  <a:pt x="22124" y="5719"/>
                </a:cubicBezTo>
                <a:cubicBezTo>
                  <a:pt x="22099" y="5662"/>
                  <a:pt x="22059" y="5637"/>
                  <a:pt x="22011" y="5637"/>
                </a:cubicBezTo>
                <a:cubicBezTo>
                  <a:pt x="21860" y="5637"/>
                  <a:pt x="21638" y="5886"/>
                  <a:pt x="21598" y="6166"/>
                </a:cubicBezTo>
                <a:cubicBezTo>
                  <a:pt x="21598" y="6265"/>
                  <a:pt x="21587" y="6317"/>
                  <a:pt x="21560" y="6317"/>
                </a:cubicBezTo>
                <a:cubicBezTo>
                  <a:pt x="21531" y="6317"/>
                  <a:pt x="21484" y="6252"/>
                  <a:pt x="21414" y="6113"/>
                </a:cubicBezTo>
                <a:cubicBezTo>
                  <a:pt x="21359" y="5975"/>
                  <a:pt x="21318" y="5902"/>
                  <a:pt x="21285" y="5902"/>
                </a:cubicBezTo>
                <a:cubicBezTo>
                  <a:pt x="21254" y="5902"/>
                  <a:pt x="21229" y="5962"/>
                  <a:pt x="21204" y="6087"/>
                </a:cubicBezTo>
                <a:cubicBezTo>
                  <a:pt x="21181" y="6248"/>
                  <a:pt x="21118" y="6328"/>
                  <a:pt x="21049" y="6328"/>
                </a:cubicBezTo>
                <a:cubicBezTo>
                  <a:pt x="21040" y="6328"/>
                  <a:pt x="21030" y="6327"/>
                  <a:pt x="21020" y="6323"/>
                </a:cubicBezTo>
                <a:cubicBezTo>
                  <a:pt x="21006" y="6317"/>
                  <a:pt x="20991" y="6314"/>
                  <a:pt x="20977" y="6314"/>
                </a:cubicBezTo>
                <a:cubicBezTo>
                  <a:pt x="20756" y="6314"/>
                  <a:pt x="20559" y="7043"/>
                  <a:pt x="20757" y="7191"/>
                </a:cubicBezTo>
                <a:cubicBezTo>
                  <a:pt x="20994" y="7323"/>
                  <a:pt x="20809" y="7560"/>
                  <a:pt x="20441" y="7665"/>
                </a:cubicBezTo>
                <a:cubicBezTo>
                  <a:pt x="20394" y="7678"/>
                  <a:pt x="20355" y="7685"/>
                  <a:pt x="20324" y="7685"/>
                </a:cubicBezTo>
                <a:cubicBezTo>
                  <a:pt x="20237" y="7685"/>
                  <a:pt x="20218" y="7631"/>
                  <a:pt x="20257" y="7533"/>
                </a:cubicBezTo>
                <a:cubicBezTo>
                  <a:pt x="20283" y="7428"/>
                  <a:pt x="20257" y="7323"/>
                  <a:pt x="20205" y="7244"/>
                </a:cubicBezTo>
                <a:cubicBezTo>
                  <a:pt x="20197" y="7236"/>
                  <a:pt x="20188" y="7232"/>
                  <a:pt x="20180" y="7232"/>
                </a:cubicBezTo>
                <a:cubicBezTo>
                  <a:pt x="20129" y="7232"/>
                  <a:pt x="20065" y="7358"/>
                  <a:pt x="20020" y="7560"/>
                </a:cubicBezTo>
                <a:cubicBezTo>
                  <a:pt x="20002" y="7747"/>
                  <a:pt x="19969" y="7841"/>
                  <a:pt x="19953" y="7841"/>
                </a:cubicBezTo>
                <a:cubicBezTo>
                  <a:pt x="19946" y="7841"/>
                  <a:pt x="19942" y="7826"/>
                  <a:pt x="19942" y="7796"/>
                </a:cubicBezTo>
                <a:cubicBezTo>
                  <a:pt x="19921" y="7705"/>
                  <a:pt x="19858" y="7664"/>
                  <a:pt x="19783" y="7664"/>
                </a:cubicBezTo>
                <a:cubicBezTo>
                  <a:pt x="19664" y="7664"/>
                  <a:pt x="19517" y="7766"/>
                  <a:pt x="19468" y="7928"/>
                </a:cubicBezTo>
                <a:cubicBezTo>
                  <a:pt x="19363" y="8164"/>
                  <a:pt x="19231" y="8349"/>
                  <a:pt x="19047" y="8480"/>
                </a:cubicBezTo>
                <a:cubicBezTo>
                  <a:pt x="18811" y="8664"/>
                  <a:pt x="18705" y="8822"/>
                  <a:pt x="18811" y="8848"/>
                </a:cubicBezTo>
                <a:cubicBezTo>
                  <a:pt x="18916" y="8875"/>
                  <a:pt x="18863" y="8953"/>
                  <a:pt x="18732" y="9032"/>
                </a:cubicBezTo>
                <a:cubicBezTo>
                  <a:pt x="18670" y="9082"/>
                  <a:pt x="18596" y="9108"/>
                  <a:pt x="18527" y="9108"/>
                </a:cubicBezTo>
                <a:cubicBezTo>
                  <a:pt x="18450" y="9108"/>
                  <a:pt x="18379" y="9075"/>
                  <a:pt x="18337" y="9006"/>
                </a:cubicBezTo>
                <a:cubicBezTo>
                  <a:pt x="18285" y="8944"/>
                  <a:pt x="18246" y="8910"/>
                  <a:pt x="18204" y="8910"/>
                </a:cubicBezTo>
                <a:cubicBezTo>
                  <a:pt x="18140" y="8910"/>
                  <a:pt x="18070" y="8989"/>
                  <a:pt x="17943" y="9164"/>
                </a:cubicBezTo>
                <a:cubicBezTo>
                  <a:pt x="17627" y="9664"/>
                  <a:pt x="17627" y="10005"/>
                  <a:pt x="17890" y="10242"/>
                </a:cubicBezTo>
                <a:cubicBezTo>
                  <a:pt x="18022" y="10347"/>
                  <a:pt x="18074" y="10505"/>
                  <a:pt x="18022" y="10637"/>
                </a:cubicBezTo>
                <a:cubicBezTo>
                  <a:pt x="17984" y="10699"/>
                  <a:pt x="17952" y="10732"/>
                  <a:pt x="17924" y="10732"/>
                </a:cubicBezTo>
                <a:cubicBezTo>
                  <a:pt x="17893" y="10732"/>
                  <a:pt x="17865" y="10693"/>
                  <a:pt x="17838" y="10610"/>
                </a:cubicBezTo>
                <a:cubicBezTo>
                  <a:pt x="17801" y="10514"/>
                  <a:pt x="17753" y="10470"/>
                  <a:pt x="17703" y="10470"/>
                </a:cubicBezTo>
                <a:cubicBezTo>
                  <a:pt x="17573" y="10470"/>
                  <a:pt x="17421" y="10761"/>
                  <a:pt x="17364" y="11215"/>
                </a:cubicBezTo>
                <a:cubicBezTo>
                  <a:pt x="17314" y="11488"/>
                  <a:pt x="17358" y="11691"/>
                  <a:pt x="17430" y="11691"/>
                </a:cubicBezTo>
                <a:cubicBezTo>
                  <a:pt x="17434" y="11691"/>
                  <a:pt x="17439" y="11690"/>
                  <a:pt x="17443" y="11689"/>
                </a:cubicBezTo>
                <a:cubicBezTo>
                  <a:pt x="17548" y="11662"/>
                  <a:pt x="17601" y="11557"/>
                  <a:pt x="17575" y="11452"/>
                </a:cubicBezTo>
                <a:cubicBezTo>
                  <a:pt x="17522" y="11347"/>
                  <a:pt x="17575" y="11268"/>
                  <a:pt x="17811" y="11189"/>
                </a:cubicBezTo>
                <a:cubicBezTo>
                  <a:pt x="17926" y="11153"/>
                  <a:pt x="18029" y="11137"/>
                  <a:pt x="18113" y="11137"/>
                </a:cubicBezTo>
                <a:cubicBezTo>
                  <a:pt x="18338" y="11137"/>
                  <a:pt x="18431" y="11253"/>
                  <a:pt x="18258" y="11426"/>
                </a:cubicBezTo>
                <a:cubicBezTo>
                  <a:pt x="18196" y="11475"/>
                  <a:pt x="18146" y="11501"/>
                  <a:pt x="18107" y="11501"/>
                </a:cubicBezTo>
                <a:cubicBezTo>
                  <a:pt x="18064" y="11501"/>
                  <a:pt x="18035" y="11469"/>
                  <a:pt x="18022" y="11399"/>
                </a:cubicBezTo>
                <a:cubicBezTo>
                  <a:pt x="18014" y="11367"/>
                  <a:pt x="18006" y="11352"/>
                  <a:pt x="17998" y="11352"/>
                </a:cubicBezTo>
                <a:cubicBezTo>
                  <a:pt x="17982" y="11352"/>
                  <a:pt x="17969" y="11429"/>
                  <a:pt x="17969" y="11557"/>
                </a:cubicBezTo>
                <a:cubicBezTo>
                  <a:pt x="17995" y="11741"/>
                  <a:pt x="17890" y="11925"/>
                  <a:pt x="17706" y="12004"/>
                </a:cubicBezTo>
                <a:cubicBezTo>
                  <a:pt x="17522" y="12083"/>
                  <a:pt x="17496" y="12136"/>
                  <a:pt x="17627" y="12162"/>
                </a:cubicBezTo>
                <a:cubicBezTo>
                  <a:pt x="17864" y="12215"/>
                  <a:pt x="17785" y="12294"/>
                  <a:pt x="17364" y="12451"/>
                </a:cubicBezTo>
                <a:cubicBezTo>
                  <a:pt x="17288" y="12473"/>
                  <a:pt x="17216" y="12486"/>
                  <a:pt x="17156" y="12486"/>
                </a:cubicBezTo>
                <a:cubicBezTo>
                  <a:pt x="17072" y="12486"/>
                  <a:pt x="17011" y="12460"/>
                  <a:pt x="16996" y="12399"/>
                </a:cubicBezTo>
                <a:cubicBezTo>
                  <a:pt x="16981" y="12353"/>
                  <a:pt x="16956" y="12325"/>
                  <a:pt x="16923" y="12325"/>
                </a:cubicBezTo>
                <a:cubicBezTo>
                  <a:pt x="16900" y="12325"/>
                  <a:pt x="16871" y="12339"/>
                  <a:pt x="16838" y="12372"/>
                </a:cubicBezTo>
                <a:cubicBezTo>
                  <a:pt x="16818" y="12402"/>
                  <a:pt x="16795" y="12417"/>
                  <a:pt x="16772" y="12417"/>
                </a:cubicBezTo>
                <a:cubicBezTo>
                  <a:pt x="16734" y="12417"/>
                  <a:pt x="16697" y="12376"/>
                  <a:pt x="16680" y="12294"/>
                </a:cubicBezTo>
                <a:cubicBezTo>
                  <a:pt x="16654" y="12136"/>
                  <a:pt x="16575" y="12031"/>
                  <a:pt x="16444" y="11925"/>
                </a:cubicBezTo>
                <a:cubicBezTo>
                  <a:pt x="16338" y="11846"/>
                  <a:pt x="16312" y="11715"/>
                  <a:pt x="16365" y="11583"/>
                </a:cubicBezTo>
                <a:cubicBezTo>
                  <a:pt x="16481" y="11370"/>
                  <a:pt x="16440" y="11243"/>
                  <a:pt x="16295" y="11243"/>
                </a:cubicBezTo>
                <a:cubicBezTo>
                  <a:pt x="16243" y="11243"/>
                  <a:pt x="16178" y="11259"/>
                  <a:pt x="16102" y="11294"/>
                </a:cubicBezTo>
                <a:cubicBezTo>
                  <a:pt x="15970" y="11373"/>
                  <a:pt x="15944" y="11452"/>
                  <a:pt x="16023" y="11505"/>
                </a:cubicBezTo>
                <a:cubicBezTo>
                  <a:pt x="16075" y="11557"/>
                  <a:pt x="16102" y="11662"/>
                  <a:pt x="16049" y="11741"/>
                </a:cubicBezTo>
                <a:cubicBezTo>
                  <a:pt x="16017" y="11805"/>
                  <a:pt x="15966" y="11840"/>
                  <a:pt x="15919" y="11840"/>
                </a:cubicBezTo>
                <a:cubicBezTo>
                  <a:pt x="15888" y="11840"/>
                  <a:pt x="15859" y="11825"/>
                  <a:pt x="15839" y="11794"/>
                </a:cubicBezTo>
                <a:cubicBezTo>
                  <a:pt x="15805" y="11743"/>
                  <a:pt x="15749" y="11714"/>
                  <a:pt x="15685" y="11714"/>
                </a:cubicBezTo>
                <a:cubicBezTo>
                  <a:pt x="15650" y="11714"/>
                  <a:pt x="15613" y="11723"/>
                  <a:pt x="15576" y="11741"/>
                </a:cubicBezTo>
                <a:cubicBezTo>
                  <a:pt x="15471" y="11768"/>
                  <a:pt x="15444" y="11873"/>
                  <a:pt x="15497" y="11925"/>
                </a:cubicBezTo>
                <a:cubicBezTo>
                  <a:pt x="15655" y="12083"/>
                  <a:pt x="15313" y="12346"/>
                  <a:pt x="14945" y="12372"/>
                </a:cubicBezTo>
                <a:cubicBezTo>
                  <a:pt x="14760" y="12372"/>
                  <a:pt x="14655" y="12425"/>
                  <a:pt x="14708" y="12478"/>
                </a:cubicBezTo>
                <a:cubicBezTo>
                  <a:pt x="14806" y="12537"/>
                  <a:pt x="14920" y="12566"/>
                  <a:pt x="15026" y="12566"/>
                </a:cubicBezTo>
                <a:cubicBezTo>
                  <a:pt x="15061" y="12566"/>
                  <a:pt x="15096" y="12563"/>
                  <a:pt x="15129" y="12557"/>
                </a:cubicBezTo>
                <a:cubicBezTo>
                  <a:pt x="15313" y="12557"/>
                  <a:pt x="15418" y="12583"/>
                  <a:pt x="15365" y="12635"/>
                </a:cubicBezTo>
                <a:cubicBezTo>
                  <a:pt x="15234" y="12714"/>
                  <a:pt x="15102" y="12741"/>
                  <a:pt x="14971" y="12741"/>
                </a:cubicBezTo>
                <a:cubicBezTo>
                  <a:pt x="14576" y="12741"/>
                  <a:pt x="14313" y="12977"/>
                  <a:pt x="14524" y="13188"/>
                </a:cubicBezTo>
                <a:cubicBezTo>
                  <a:pt x="14581" y="13245"/>
                  <a:pt x="14618" y="13272"/>
                  <a:pt x="14642" y="13272"/>
                </a:cubicBezTo>
                <a:cubicBezTo>
                  <a:pt x="14673" y="13272"/>
                  <a:pt x="14682" y="13225"/>
                  <a:pt x="14682" y="13135"/>
                </a:cubicBezTo>
                <a:cubicBezTo>
                  <a:pt x="14659" y="13003"/>
                  <a:pt x="14693" y="12945"/>
                  <a:pt x="14812" y="12945"/>
                </a:cubicBezTo>
                <a:cubicBezTo>
                  <a:pt x="14836" y="12945"/>
                  <a:pt x="14862" y="12947"/>
                  <a:pt x="14892" y="12951"/>
                </a:cubicBezTo>
                <a:cubicBezTo>
                  <a:pt x="15523" y="12977"/>
                  <a:pt x="15602" y="13056"/>
                  <a:pt x="15286" y="13240"/>
                </a:cubicBezTo>
                <a:cubicBezTo>
                  <a:pt x="15129" y="13319"/>
                  <a:pt x="14997" y="13477"/>
                  <a:pt x="15023" y="13556"/>
                </a:cubicBezTo>
                <a:cubicBezTo>
                  <a:pt x="15023" y="13635"/>
                  <a:pt x="14918" y="13793"/>
                  <a:pt x="14760" y="13872"/>
                </a:cubicBezTo>
                <a:cubicBezTo>
                  <a:pt x="14603" y="13950"/>
                  <a:pt x="14524" y="14056"/>
                  <a:pt x="14576" y="14108"/>
                </a:cubicBezTo>
                <a:cubicBezTo>
                  <a:pt x="14608" y="14140"/>
                  <a:pt x="14649" y="14155"/>
                  <a:pt x="14695" y="14155"/>
                </a:cubicBezTo>
                <a:cubicBezTo>
                  <a:pt x="14877" y="14155"/>
                  <a:pt x="15145" y="13928"/>
                  <a:pt x="15313" y="13635"/>
                </a:cubicBezTo>
                <a:cubicBezTo>
                  <a:pt x="15418" y="13424"/>
                  <a:pt x="15576" y="13293"/>
                  <a:pt x="15655" y="13293"/>
                </a:cubicBezTo>
                <a:cubicBezTo>
                  <a:pt x="15666" y="13296"/>
                  <a:pt x="15677" y="13297"/>
                  <a:pt x="15689" y="13297"/>
                </a:cubicBezTo>
                <a:cubicBezTo>
                  <a:pt x="15887" y="13297"/>
                  <a:pt x="16075" y="12878"/>
                  <a:pt x="16075" y="12530"/>
                </a:cubicBezTo>
                <a:cubicBezTo>
                  <a:pt x="16075" y="12395"/>
                  <a:pt x="16075" y="12337"/>
                  <a:pt x="16105" y="12337"/>
                </a:cubicBezTo>
                <a:cubicBezTo>
                  <a:pt x="16127" y="12337"/>
                  <a:pt x="16166" y="12369"/>
                  <a:pt x="16233" y="12425"/>
                </a:cubicBezTo>
                <a:cubicBezTo>
                  <a:pt x="16549" y="12767"/>
                  <a:pt x="16575" y="13004"/>
                  <a:pt x="16233" y="13109"/>
                </a:cubicBezTo>
                <a:cubicBezTo>
                  <a:pt x="16023" y="13188"/>
                  <a:pt x="15944" y="13267"/>
                  <a:pt x="15944" y="13398"/>
                </a:cubicBezTo>
                <a:cubicBezTo>
                  <a:pt x="15944" y="13530"/>
                  <a:pt x="15865" y="13635"/>
                  <a:pt x="15760" y="13661"/>
                </a:cubicBezTo>
                <a:cubicBezTo>
                  <a:pt x="15628" y="13740"/>
                  <a:pt x="15602" y="13898"/>
                  <a:pt x="15655" y="14082"/>
                </a:cubicBezTo>
                <a:lnTo>
                  <a:pt x="15786" y="14398"/>
                </a:lnTo>
                <a:lnTo>
                  <a:pt x="15549" y="14187"/>
                </a:lnTo>
                <a:cubicBezTo>
                  <a:pt x="15451" y="14101"/>
                  <a:pt x="15387" y="14055"/>
                  <a:pt x="15344" y="14055"/>
                </a:cubicBezTo>
                <a:cubicBezTo>
                  <a:pt x="15295" y="14055"/>
                  <a:pt x="15274" y="14114"/>
                  <a:pt x="15260" y="14240"/>
                </a:cubicBezTo>
                <a:cubicBezTo>
                  <a:pt x="15236" y="14405"/>
                  <a:pt x="15255" y="14507"/>
                  <a:pt x="15316" y="14507"/>
                </a:cubicBezTo>
                <a:cubicBezTo>
                  <a:pt x="15323" y="14507"/>
                  <a:pt x="15331" y="14505"/>
                  <a:pt x="15339" y="14503"/>
                </a:cubicBezTo>
                <a:cubicBezTo>
                  <a:pt x="15471" y="14503"/>
                  <a:pt x="15576" y="14529"/>
                  <a:pt x="15681" y="14582"/>
                </a:cubicBezTo>
                <a:cubicBezTo>
                  <a:pt x="15812" y="14661"/>
                  <a:pt x="15786" y="14687"/>
                  <a:pt x="15576" y="14739"/>
                </a:cubicBezTo>
                <a:cubicBezTo>
                  <a:pt x="15339" y="14766"/>
                  <a:pt x="15313" y="14818"/>
                  <a:pt x="15365" y="14950"/>
                </a:cubicBezTo>
                <a:cubicBezTo>
                  <a:pt x="15418" y="15081"/>
                  <a:pt x="15365" y="15134"/>
                  <a:pt x="15102" y="15134"/>
                </a:cubicBezTo>
                <a:cubicBezTo>
                  <a:pt x="14918" y="15134"/>
                  <a:pt x="14734" y="15213"/>
                  <a:pt x="14603" y="15371"/>
                </a:cubicBezTo>
                <a:cubicBezTo>
                  <a:pt x="14541" y="15447"/>
                  <a:pt x="14498" y="15488"/>
                  <a:pt x="14483" y="15488"/>
                </a:cubicBezTo>
                <a:cubicBezTo>
                  <a:pt x="14472" y="15488"/>
                  <a:pt x="14475" y="15467"/>
                  <a:pt x="14497" y="15423"/>
                </a:cubicBezTo>
                <a:cubicBezTo>
                  <a:pt x="14524" y="15318"/>
                  <a:pt x="14497" y="15187"/>
                  <a:pt x="14445" y="15108"/>
                </a:cubicBezTo>
                <a:cubicBezTo>
                  <a:pt x="14423" y="15086"/>
                  <a:pt x="14394" y="15076"/>
                  <a:pt x="14360" y="15076"/>
                </a:cubicBezTo>
                <a:cubicBezTo>
                  <a:pt x="14139" y="15076"/>
                  <a:pt x="13694" y="15473"/>
                  <a:pt x="13603" y="15791"/>
                </a:cubicBezTo>
                <a:cubicBezTo>
                  <a:pt x="13472" y="16002"/>
                  <a:pt x="13288" y="16133"/>
                  <a:pt x="13051" y="16186"/>
                </a:cubicBezTo>
                <a:cubicBezTo>
                  <a:pt x="12709" y="16317"/>
                  <a:pt x="12551" y="16449"/>
                  <a:pt x="12472" y="16712"/>
                </a:cubicBezTo>
                <a:cubicBezTo>
                  <a:pt x="12357" y="17010"/>
                  <a:pt x="12178" y="17162"/>
                  <a:pt x="11990" y="17162"/>
                </a:cubicBezTo>
                <a:cubicBezTo>
                  <a:pt x="11879" y="17162"/>
                  <a:pt x="11764" y="17109"/>
                  <a:pt x="11657" y="17001"/>
                </a:cubicBezTo>
                <a:cubicBezTo>
                  <a:pt x="11556" y="16900"/>
                  <a:pt x="11465" y="16853"/>
                  <a:pt x="11407" y="16853"/>
                </a:cubicBezTo>
                <a:cubicBezTo>
                  <a:pt x="11374" y="16853"/>
                  <a:pt x="11351" y="16868"/>
                  <a:pt x="11341" y="16896"/>
                </a:cubicBezTo>
                <a:cubicBezTo>
                  <a:pt x="11303" y="16953"/>
                  <a:pt x="11252" y="16996"/>
                  <a:pt x="11187" y="16996"/>
                </a:cubicBezTo>
                <a:cubicBezTo>
                  <a:pt x="11161" y="16996"/>
                  <a:pt x="11134" y="16990"/>
                  <a:pt x="11105" y="16975"/>
                </a:cubicBezTo>
                <a:cubicBezTo>
                  <a:pt x="11052" y="16957"/>
                  <a:pt x="11017" y="16949"/>
                  <a:pt x="10997" y="16949"/>
                </a:cubicBezTo>
                <a:cubicBezTo>
                  <a:pt x="10956" y="16949"/>
                  <a:pt x="10973" y="16984"/>
                  <a:pt x="11026" y="17054"/>
                </a:cubicBezTo>
                <a:cubicBezTo>
                  <a:pt x="11131" y="17159"/>
                  <a:pt x="11078" y="17238"/>
                  <a:pt x="10973" y="17343"/>
                </a:cubicBezTo>
                <a:cubicBezTo>
                  <a:pt x="10868" y="17422"/>
                  <a:pt x="10868" y="17580"/>
                  <a:pt x="10973" y="17659"/>
                </a:cubicBezTo>
                <a:cubicBezTo>
                  <a:pt x="11078" y="17764"/>
                  <a:pt x="11052" y="17869"/>
                  <a:pt x="10894" y="17922"/>
                </a:cubicBezTo>
                <a:cubicBezTo>
                  <a:pt x="10763" y="18001"/>
                  <a:pt x="10710" y="18080"/>
                  <a:pt x="10763" y="18132"/>
                </a:cubicBezTo>
                <a:cubicBezTo>
                  <a:pt x="10815" y="18185"/>
                  <a:pt x="10684" y="18343"/>
                  <a:pt x="10474" y="18500"/>
                </a:cubicBezTo>
                <a:cubicBezTo>
                  <a:pt x="10263" y="18606"/>
                  <a:pt x="10105" y="18763"/>
                  <a:pt x="10026" y="18974"/>
                </a:cubicBezTo>
                <a:cubicBezTo>
                  <a:pt x="9976" y="19302"/>
                  <a:pt x="9297" y="19871"/>
                  <a:pt x="8986" y="19871"/>
                </a:cubicBezTo>
                <a:cubicBezTo>
                  <a:pt x="8973" y="19871"/>
                  <a:pt x="8960" y="19870"/>
                  <a:pt x="8948" y="19868"/>
                </a:cubicBezTo>
                <a:cubicBezTo>
                  <a:pt x="8908" y="19862"/>
                  <a:pt x="8876" y="19859"/>
                  <a:pt x="8851" y="19859"/>
                </a:cubicBezTo>
                <a:cubicBezTo>
                  <a:pt x="8758" y="19859"/>
                  <a:pt x="8755" y="19902"/>
                  <a:pt x="8817" y="20026"/>
                </a:cubicBezTo>
                <a:cubicBezTo>
                  <a:pt x="8849" y="20108"/>
                  <a:pt x="8841" y="20149"/>
                  <a:pt x="8786" y="20149"/>
                </a:cubicBezTo>
                <a:cubicBezTo>
                  <a:pt x="8752" y="20149"/>
                  <a:pt x="8702" y="20134"/>
                  <a:pt x="8632" y="20105"/>
                </a:cubicBezTo>
                <a:cubicBezTo>
                  <a:pt x="8264" y="19999"/>
                  <a:pt x="8317" y="19815"/>
                  <a:pt x="8790" y="19395"/>
                </a:cubicBezTo>
                <a:cubicBezTo>
                  <a:pt x="9080" y="19132"/>
                  <a:pt x="9132" y="19000"/>
                  <a:pt x="9001" y="18947"/>
                </a:cubicBezTo>
                <a:cubicBezTo>
                  <a:pt x="8978" y="18943"/>
                  <a:pt x="8956" y="18941"/>
                  <a:pt x="8933" y="18941"/>
                </a:cubicBezTo>
                <a:cubicBezTo>
                  <a:pt x="8826" y="18941"/>
                  <a:pt x="8729" y="18992"/>
                  <a:pt x="8685" y="19079"/>
                </a:cubicBezTo>
                <a:cubicBezTo>
                  <a:pt x="8646" y="19158"/>
                  <a:pt x="8613" y="19197"/>
                  <a:pt x="8583" y="19197"/>
                </a:cubicBezTo>
                <a:cubicBezTo>
                  <a:pt x="8554" y="19197"/>
                  <a:pt x="8527" y="19158"/>
                  <a:pt x="8501" y="19079"/>
                </a:cubicBezTo>
                <a:cubicBezTo>
                  <a:pt x="8396" y="18816"/>
                  <a:pt x="8475" y="18711"/>
                  <a:pt x="8817" y="18711"/>
                </a:cubicBezTo>
                <a:cubicBezTo>
                  <a:pt x="9027" y="18711"/>
                  <a:pt x="9053" y="18658"/>
                  <a:pt x="8922" y="18527"/>
                </a:cubicBezTo>
                <a:cubicBezTo>
                  <a:pt x="8875" y="18480"/>
                  <a:pt x="8828" y="18456"/>
                  <a:pt x="8776" y="18456"/>
                </a:cubicBezTo>
                <a:cubicBezTo>
                  <a:pt x="8683" y="18456"/>
                  <a:pt x="8574" y="18532"/>
                  <a:pt x="8422" y="18684"/>
                </a:cubicBezTo>
                <a:cubicBezTo>
                  <a:pt x="8238" y="18869"/>
                  <a:pt x="8080" y="19079"/>
                  <a:pt x="8106" y="19158"/>
                </a:cubicBezTo>
                <a:cubicBezTo>
                  <a:pt x="8080" y="19316"/>
                  <a:pt x="8028" y="19447"/>
                  <a:pt x="7896" y="19552"/>
                </a:cubicBezTo>
                <a:cubicBezTo>
                  <a:pt x="7712" y="19736"/>
                  <a:pt x="7712" y="19789"/>
                  <a:pt x="8028" y="19973"/>
                </a:cubicBezTo>
                <a:cubicBezTo>
                  <a:pt x="8448" y="20236"/>
                  <a:pt x="8632" y="21183"/>
                  <a:pt x="8264" y="21341"/>
                </a:cubicBezTo>
                <a:cubicBezTo>
                  <a:pt x="8133" y="21420"/>
                  <a:pt x="8133" y="21472"/>
                  <a:pt x="8291" y="21525"/>
                </a:cubicBezTo>
                <a:cubicBezTo>
                  <a:pt x="8448" y="21577"/>
                  <a:pt x="8448" y="21656"/>
                  <a:pt x="8396" y="21735"/>
                </a:cubicBezTo>
                <a:cubicBezTo>
                  <a:pt x="8356" y="21762"/>
                  <a:pt x="8310" y="21775"/>
                  <a:pt x="8264" y="21775"/>
                </a:cubicBezTo>
                <a:cubicBezTo>
                  <a:pt x="8218" y="21775"/>
                  <a:pt x="8172" y="21762"/>
                  <a:pt x="8133" y="21735"/>
                </a:cubicBezTo>
                <a:cubicBezTo>
                  <a:pt x="8108" y="21711"/>
                  <a:pt x="8089" y="21699"/>
                  <a:pt x="8075" y="21699"/>
                </a:cubicBezTo>
                <a:cubicBezTo>
                  <a:pt x="8043" y="21699"/>
                  <a:pt x="8036" y="21758"/>
                  <a:pt x="8054" y="21867"/>
                </a:cubicBezTo>
                <a:cubicBezTo>
                  <a:pt x="8054" y="22022"/>
                  <a:pt x="8035" y="22083"/>
                  <a:pt x="7951" y="22083"/>
                </a:cubicBezTo>
                <a:cubicBezTo>
                  <a:pt x="7935" y="22083"/>
                  <a:pt x="7917" y="22081"/>
                  <a:pt x="7896" y="22077"/>
                </a:cubicBezTo>
                <a:cubicBezTo>
                  <a:pt x="7879" y="22073"/>
                  <a:pt x="7860" y="22071"/>
                  <a:pt x="7842" y="22071"/>
                </a:cubicBezTo>
                <a:cubicBezTo>
                  <a:pt x="7749" y="22071"/>
                  <a:pt x="7651" y="22125"/>
                  <a:pt x="7607" y="22235"/>
                </a:cubicBezTo>
                <a:cubicBezTo>
                  <a:pt x="7572" y="22305"/>
                  <a:pt x="7513" y="22352"/>
                  <a:pt x="7455" y="22352"/>
                </a:cubicBezTo>
                <a:cubicBezTo>
                  <a:pt x="7426" y="22352"/>
                  <a:pt x="7396" y="22340"/>
                  <a:pt x="7370" y="22314"/>
                </a:cubicBezTo>
                <a:cubicBezTo>
                  <a:pt x="7334" y="22278"/>
                  <a:pt x="7304" y="22264"/>
                  <a:pt x="7282" y="22264"/>
                </a:cubicBezTo>
                <a:cubicBezTo>
                  <a:pt x="7254" y="22264"/>
                  <a:pt x="7239" y="22285"/>
                  <a:pt x="7239" y="22314"/>
                </a:cubicBezTo>
                <a:cubicBezTo>
                  <a:pt x="7239" y="22366"/>
                  <a:pt x="7107" y="22472"/>
                  <a:pt x="6976" y="22472"/>
                </a:cubicBezTo>
                <a:cubicBezTo>
                  <a:pt x="6791" y="22498"/>
                  <a:pt x="6791" y="22577"/>
                  <a:pt x="7054" y="22735"/>
                </a:cubicBezTo>
                <a:cubicBezTo>
                  <a:pt x="7276" y="22890"/>
                  <a:pt x="7330" y="22951"/>
                  <a:pt x="7153" y="22951"/>
                </a:cubicBezTo>
                <a:cubicBezTo>
                  <a:pt x="7120" y="22951"/>
                  <a:pt x="7078" y="22949"/>
                  <a:pt x="7028" y="22945"/>
                </a:cubicBezTo>
                <a:cubicBezTo>
                  <a:pt x="6844" y="22945"/>
                  <a:pt x="6660" y="22998"/>
                  <a:pt x="6634" y="23077"/>
                </a:cubicBezTo>
                <a:cubicBezTo>
                  <a:pt x="6502" y="23234"/>
                  <a:pt x="6344" y="23392"/>
                  <a:pt x="6160" y="23471"/>
                </a:cubicBezTo>
                <a:cubicBezTo>
                  <a:pt x="5766" y="23708"/>
                  <a:pt x="5766" y="23708"/>
                  <a:pt x="6081" y="23944"/>
                </a:cubicBezTo>
                <a:cubicBezTo>
                  <a:pt x="6209" y="24033"/>
                  <a:pt x="6299" y="24079"/>
                  <a:pt x="6373" y="24079"/>
                </a:cubicBezTo>
                <a:cubicBezTo>
                  <a:pt x="6452" y="24079"/>
                  <a:pt x="6513" y="24027"/>
                  <a:pt x="6581" y="23918"/>
                </a:cubicBezTo>
                <a:cubicBezTo>
                  <a:pt x="6644" y="23793"/>
                  <a:pt x="6739" y="23718"/>
                  <a:pt x="6802" y="23718"/>
                </a:cubicBezTo>
                <a:cubicBezTo>
                  <a:pt x="6819" y="23718"/>
                  <a:pt x="6833" y="23723"/>
                  <a:pt x="6844" y="23734"/>
                </a:cubicBezTo>
                <a:lnTo>
                  <a:pt x="7291" y="24050"/>
                </a:lnTo>
                <a:cubicBezTo>
                  <a:pt x="7449" y="24181"/>
                  <a:pt x="7791" y="24444"/>
                  <a:pt x="8054" y="24628"/>
                </a:cubicBezTo>
                <a:cubicBezTo>
                  <a:pt x="8238" y="24812"/>
                  <a:pt x="8448" y="24944"/>
                  <a:pt x="8711" y="25049"/>
                </a:cubicBezTo>
                <a:cubicBezTo>
                  <a:pt x="8922" y="25075"/>
                  <a:pt x="9001" y="25549"/>
                  <a:pt x="8817" y="25707"/>
                </a:cubicBezTo>
                <a:cubicBezTo>
                  <a:pt x="8795" y="25728"/>
                  <a:pt x="8772" y="25737"/>
                  <a:pt x="8749" y="25737"/>
                </a:cubicBezTo>
                <a:cubicBezTo>
                  <a:pt x="8685" y="25737"/>
                  <a:pt x="8618" y="25664"/>
                  <a:pt x="8580" y="25549"/>
                </a:cubicBezTo>
                <a:cubicBezTo>
                  <a:pt x="8525" y="25440"/>
                  <a:pt x="8458" y="25381"/>
                  <a:pt x="8396" y="25381"/>
                </a:cubicBezTo>
                <a:cubicBezTo>
                  <a:pt x="8368" y="25381"/>
                  <a:pt x="8341" y="25393"/>
                  <a:pt x="8317" y="25417"/>
                </a:cubicBezTo>
                <a:cubicBezTo>
                  <a:pt x="8264" y="25444"/>
                  <a:pt x="8238" y="25549"/>
                  <a:pt x="8291" y="25601"/>
                </a:cubicBezTo>
                <a:cubicBezTo>
                  <a:pt x="8369" y="25785"/>
                  <a:pt x="8396" y="25970"/>
                  <a:pt x="8396" y="26180"/>
                </a:cubicBezTo>
                <a:cubicBezTo>
                  <a:pt x="8422" y="26574"/>
                  <a:pt x="8369" y="26653"/>
                  <a:pt x="8106" y="26732"/>
                </a:cubicBezTo>
                <a:cubicBezTo>
                  <a:pt x="8035" y="26754"/>
                  <a:pt x="7978" y="26765"/>
                  <a:pt x="7930" y="26765"/>
                </a:cubicBezTo>
                <a:cubicBezTo>
                  <a:pt x="7801" y="26765"/>
                  <a:pt x="7743" y="26680"/>
                  <a:pt x="7686" y="26469"/>
                </a:cubicBezTo>
                <a:lnTo>
                  <a:pt x="7580" y="26127"/>
                </a:lnTo>
                <a:lnTo>
                  <a:pt x="7896" y="26338"/>
                </a:lnTo>
                <a:lnTo>
                  <a:pt x="8238" y="26548"/>
                </a:lnTo>
                <a:lnTo>
                  <a:pt x="8159" y="26101"/>
                </a:lnTo>
                <a:cubicBezTo>
                  <a:pt x="8133" y="25838"/>
                  <a:pt x="7975" y="25601"/>
                  <a:pt x="7738" y="25470"/>
                </a:cubicBezTo>
                <a:cubicBezTo>
                  <a:pt x="7620" y="25417"/>
                  <a:pt x="7528" y="25391"/>
                  <a:pt x="7469" y="25391"/>
                </a:cubicBezTo>
                <a:cubicBezTo>
                  <a:pt x="7410" y="25391"/>
                  <a:pt x="7383" y="25417"/>
                  <a:pt x="7396" y="25470"/>
                </a:cubicBezTo>
                <a:cubicBezTo>
                  <a:pt x="7430" y="25623"/>
                  <a:pt x="7321" y="25721"/>
                  <a:pt x="7211" y="25721"/>
                </a:cubicBezTo>
                <a:cubicBezTo>
                  <a:pt x="7151" y="25721"/>
                  <a:pt x="7092" y="25692"/>
                  <a:pt x="7054" y="25628"/>
                </a:cubicBezTo>
                <a:cubicBezTo>
                  <a:pt x="7021" y="25577"/>
                  <a:pt x="6998" y="25548"/>
                  <a:pt x="6985" y="25548"/>
                </a:cubicBezTo>
                <a:cubicBezTo>
                  <a:pt x="6979" y="25548"/>
                  <a:pt x="6976" y="25556"/>
                  <a:pt x="6976" y="25575"/>
                </a:cubicBezTo>
                <a:cubicBezTo>
                  <a:pt x="6976" y="25707"/>
                  <a:pt x="6897" y="25812"/>
                  <a:pt x="6818" y="25891"/>
                </a:cubicBezTo>
                <a:cubicBezTo>
                  <a:pt x="6708" y="26001"/>
                  <a:pt x="6687" y="26047"/>
                  <a:pt x="6801" y="26047"/>
                </a:cubicBezTo>
                <a:cubicBezTo>
                  <a:pt x="6850" y="26047"/>
                  <a:pt x="6925" y="26038"/>
                  <a:pt x="7028" y="26022"/>
                </a:cubicBezTo>
                <a:cubicBezTo>
                  <a:pt x="7103" y="26004"/>
                  <a:pt x="7177" y="25985"/>
                  <a:pt x="7251" y="25985"/>
                </a:cubicBezTo>
                <a:cubicBezTo>
                  <a:pt x="7282" y="25985"/>
                  <a:pt x="7313" y="25988"/>
                  <a:pt x="7344" y="25996"/>
                </a:cubicBezTo>
                <a:cubicBezTo>
                  <a:pt x="7186" y="26048"/>
                  <a:pt x="7265" y="26811"/>
                  <a:pt x="7449" y="26837"/>
                </a:cubicBezTo>
                <a:cubicBezTo>
                  <a:pt x="7554" y="26864"/>
                  <a:pt x="7423" y="26916"/>
                  <a:pt x="7133" y="26943"/>
                </a:cubicBezTo>
                <a:cubicBezTo>
                  <a:pt x="6581" y="26995"/>
                  <a:pt x="6450" y="27232"/>
                  <a:pt x="6923" y="27311"/>
                </a:cubicBezTo>
                <a:cubicBezTo>
                  <a:pt x="7291" y="27363"/>
                  <a:pt x="7291" y="27416"/>
                  <a:pt x="7002" y="27863"/>
                </a:cubicBezTo>
                <a:cubicBezTo>
                  <a:pt x="6910" y="28001"/>
                  <a:pt x="6854" y="28068"/>
                  <a:pt x="6833" y="28068"/>
                </a:cubicBezTo>
                <a:cubicBezTo>
                  <a:pt x="6819" y="28068"/>
                  <a:pt x="6822" y="28034"/>
                  <a:pt x="6844" y="27968"/>
                </a:cubicBezTo>
                <a:cubicBezTo>
                  <a:pt x="6888" y="27836"/>
                  <a:pt x="6858" y="27778"/>
                  <a:pt x="6770" y="27778"/>
                </a:cubicBezTo>
                <a:cubicBezTo>
                  <a:pt x="6753" y="27778"/>
                  <a:pt x="6734" y="27780"/>
                  <a:pt x="6713" y="27784"/>
                </a:cubicBezTo>
                <a:cubicBezTo>
                  <a:pt x="6607" y="27837"/>
                  <a:pt x="6555" y="27995"/>
                  <a:pt x="6607" y="28100"/>
                </a:cubicBezTo>
                <a:cubicBezTo>
                  <a:pt x="6660" y="28258"/>
                  <a:pt x="6713" y="28442"/>
                  <a:pt x="6686" y="28626"/>
                </a:cubicBezTo>
                <a:cubicBezTo>
                  <a:pt x="6686" y="28766"/>
                  <a:pt x="6663" y="28825"/>
                  <a:pt x="6593" y="28825"/>
                </a:cubicBezTo>
                <a:cubicBezTo>
                  <a:pt x="6558" y="28825"/>
                  <a:pt x="6511" y="28810"/>
                  <a:pt x="6450" y="28784"/>
                </a:cubicBezTo>
                <a:cubicBezTo>
                  <a:pt x="6318" y="28757"/>
                  <a:pt x="6239" y="28626"/>
                  <a:pt x="6265" y="28494"/>
                </a:cubicBezTo>
                <a:cubicBezTo>
                  <a:pt x="6292" y="28389"/>
                  <a:pt x="6239" y="28258"/>
                  <a:pt x="6160" y="28231"/>
                </a:cubicBezTo>
                <a:cubicBezTo>
                  <a:pt x="6029" y="28205"/>
                  <a:pt x="6029" y="28152"/>
                  <a:pt x="6108" y="28074"/>
                </a:cubicBezTo>
                <a:cubicBezTo>
                  <a:pt x="6187" y="27995"/>
                  <a:pt x="6134" y="27942"/>
                  <a:pt x="5924" y="27942"/>
                </a:cubicBezTo>
                <a:cubicBezTo>
                  <a:pt x="5739" y="27942"/>
                  <a:pt x="5608" y="27889"/>
                  <a:pt x="5634" y="27837"/>
                </a:cubicBezTo>
                <a:cubicBezTo>
                  <a:pt x="5634" y="27811"/>
                  <a:pt x="5582" y="27784"/>
                  <a:pt x="5476" y="27784"/>
                </a:cubicBezTo>
                <a:cubicBezTo>
                  <a:pt x="5398" y="27784"/>
                  <a:pt x="5450" y="27916"/>
                  <a:pt x="5634" y="28074"/>
                </a:cubicBezTo>
                <a:cubicBezTo>
                  <a:pt x="5792" y="28258"/>
                  <a:pt x="5897" y="28468"/>
                  <a:pt x="5792" y="28626"/>
                </a:cubicBezTo>
                <a:cubicBezTo>
                  <a:pt x="5708" y="28739"/>
                  <a:pt x="5668" y="28791"/>
                  <a:pt x="5682" y="28791"/>
                </a:cubicBezTo>
                <a:cubicBezTo>
                  <a:pt x="5695" y="28791"/>
                  <a:pt x="5747" y="28752"/>
                  <a:pt x="5845" y="28678"/>
                </a:cubicBezTo>
                <a:cubicBezTo>
                  <a:pt x="5910" y="28626"/>
                  <a:pt x="5970" y="28600"/>
                  <a:pt x="6019" y="28600"/>
                </a:cubicBezTo>
                <a:cubicBezTo>
                  <a:pt x="6068" y="28600"/>
                  <a:pt x="6108" y="28626"/>
                  <a:pt x="6134" y="28678"/>
                </a:cubicBezTo>
                <a:cubicBezTo>
                  <a:pt x="6160" y="28784"/>
                  <a:pt x="6081" y="28941"/>
                  <a:pt x="5871" y="29073"/>
                </a:cubicBezTo>
                <a:cubicBezTo>
                  <a:pt x="5634" y="29231"/>
                  <a:pt x="5582" y="29389"/>
                  <a:pt x="5687" y="29757"/>
                </a:cubicBezTo>
                <a:cubicBezTo>
                  <a:pt x="5739" y="30020"/>
                  <a:pt x="5739" y="30283"/>
                  <a:pt x="5661" y="30362"/>
                </a:cubicBezTo>
                <a:cubicBezTo>
                  <a:pt x="5626" y="30396"/>
                  <a:pt x="5597" y="30415"/>
                  <a:pt x="5581" y="30415"/>
                </a:cubicBezTo>
                <a:cubicBezTo>
                  <a:pt x="5561" y="30415"/>
                  <a:pt x="5564" y="30383"/>
                  <a:pt x="5608" y="30309"/>
                </a:cubicBezTo>
                <a:cubicBezTo>
                  <a:pt x="5661" y="30204"/>
                  <a:pt x="5608" y="30099"/>
                  <a:pt x="5450" y="30020"/>
                </a:cubicBezTo>
                <a:cubicBezTo>
                  <a:pt x="5319" y="29967"/>
                  <a:pt x="5240" y="29836"/>
                  <a:pt x="5266" y="29704"/>
                </a:cubicBezTo>
                <a:cubicBezTo>
                  <a:pt x="5327" y="29543"/>
                  <a:pt x="5232" y="29397"/>
                  <a:pt x="5126" y="29397"/>
                </a:cubicBezTo>
                <a:cubicBezTo>
                  <a:pt x="5094" y="29397"/>
                  <a:pt x="5060" y="29410"/>
                  <a:pt x="5029" y="29441"/>
                </a:cubicBezTo>
                <a:cubicBezTo>
                  <a:pt x="4950" y="29520"/>
                  <a:pt x="4977" y="29652"/>
                  <a:pt x="5056" y="29704"/>
                </a:cubicBezTo>
                <a:cubicBezTo>
                  <a:pt x="5135" y="29783"/>
                  <a:pt x="5161" y="29915"/>
                  <a:pt x="5082" y="29967"/>
                </a:cubicBezTo>
                <a:cubicBezTo>
                  <a:pt x="5041" y="30008"/>
                  <a:pt x="4999" y="30026"/>
                  <a:pt x="4961" y="30026"/>
                </a:cubicBezTo>
                <a:cubicBezTo>
                  <a:pt x="4804" y="30026"/>
                  <a:pt x="4697" y="29726"/>
                  <a:pt x="4845" y="29494"/>
                </a:cubicBezTo>
                <a:cubicBezTo>
                  <a:pt x="4950" y="29362"/>
                  <a:pt x="4950" y="29178"/>
                  <a:pt x="4872" y="29099"/>
                </a:cubicBezTo>
                <a:cubicBezTo>
                  <a:pt x="4793" y="29020"/>
                  <a:pt x="4793" y="28915"/>
                  <a:pt x="4872" y="28836"/>
                </a:cubicBezTo>
                <a:cubicBezTo>
                  <a:pt x="4924" y="28784"/>
                  <a:pt x="4898" y="28678"/>
                  <a:pt x="4819" y="28652"/>
                </a:cubicBezTo>
                <a:cubicBezTo>
                  <a:pt x="4582" y="28547"/>
                  <a:pt x="4635" y="27837"/>
                  <a:pt x="4872" y="27784"/>
                </a:cubicBezTo>
                <a:cubicBezTo>
                  <a:pt x="5003" y="27732"/>
                  <a:pt x="5108" y="27600"/>
                  <a:pt x="5135" y="27442"/>
                </a:cubicBezTo>
                <a:cubicBezTo>
                  <a:pt x="5150" y="27322"/>
                  <a:pt x="5173" y="27262"/>
                  <a:pt x="5215" y="27262"/>
                </a:cubicBezTo>
                <a:cubicBezTo>
                  <a:pt x="5247" y="27262"/>
                  <a:pt x="5289" y="27296"/>
                  <a:pt x="5345" y="27363"/>
                </a:cubicBezTo>
                <a:cubicBezTo>
                  <a:pt x="5401" y="27419"/>
                  <a:pt x="5445" y="27443"/>
                  <a:pt x="5477" y="27443"/>
                </a:cubicBezTo>
                <a:cubicBezTo>
                  <a:pt x="5565" y="27443"/>
                  <a:pt x="5552" y="27254"/>
                  <a:pt x="5398" y="27022"/>
                </a:cubicBezTo>
                <a:cubicBezTo>
                  <a:pt x="5358" y="26963"/>
                  <a:pt x="5305" y="26938"/>
                  <a:pt x="5248" y="26938"/>
                </a:cubicBezTo>
                <a:cubicBezTo>
                  <a:pt x="5076" y="26938"/>
                  <a:pt x="4878" y="27166"/>
                  <a:pt x="4977" y="27363"/>
                </a:cubicBezTo>
                <a:cubicBezTo>
                  <a:pt x="5053" y="27517"/>
                  <a:pt x="4460" y="27943"/>
                  <a:pt x="4185" y="27943"/>
                </a:cubicBezTo>
                <a:cubicBezTo>
                  <a:pt x="4177" y="27943"/>
                  <a:pt x="4169" y="27943"/>
                  <a:pt x="4161" y="27942"/>
                </a:cubicBezTo>
                <a:cubicBezTo>
                  <a:pt x="4056" y="27942"/>
                  <a:pt x="4004" y="27995"/>
                  <a:pt x="4004" y="28100"/>
                </a:cubicBezTo>
                <a:cubicBezTo>
                  <a:pt x="4020" y="28164"/>
                  <a:pt x="4055" y="28198"/>
                  <a:pt x="4098" y="28198"/>
                </a:cubicBezTo>
                <a:cubicBezTo>
                  <a:pt x="4126" y="28198"/>
                  <a:pt x="4157" y="28184"/>
                  <a:pt x="4188" y="28152"/>
                </a:cubicBezTo>
                <a:cubicBezTo>
                  <a:pt x="4207" y="28124"/>
                  <a:pt x="4229" y="28109"/>
                  <a:pt x="4250" y="28109"/>
                </a:cubicBezTo>
                <a:cubicBezTo>
                  <a:pt x="4287" y="28109"/>
                  <a:pt x="4319" y="28156"/>
                  <a:pt x="4319" y="28258"/>
                </a:cubicBezTo>
                <a:cubicBezTo>
                  <a:pt x="4346" y="28468"/>
                  <a:pt x="4424" y="28652"/>
                  <a:pt x="4530" y="28836"/>
                </a:cubicBezTo>
                <a:cubicBezTo>
                  <a:pt x="4703" y="29119"/>
                  <a:pt x="4734" y="29186"/>
                  <a:pt x="4576" y="29186"/>
                </a:cubicBezTo>
                <a:cubicBezTo>
                  <a:pt x="4543" y="29186"/>
                  <a:pt x="4501" y="29183"/>
                  <a:pt x="4451" y="29178"/>
                </a:cubicBezTo>
                <a:cubicBezTo>
                  <a:pt x="4398" y="29168"/>
                  <a:pt x="4346" y="29164"/>
                  <a:pt x="4297" y="29164"/>
                </a:cubicBezTo>
                <a:cubicBezTo>
                  <a:pt x="4079" y="29164"/>
                  <a:pt x="3927" y="29250"/>
                  <a:pt x="4056" y="29336"/>
                </a:cubicBezTo>
                <a:cubicBezTo>
                  <a:pt x="4267" y="29467"/>
                  <a:pt x="4372" y="29652"/>
                  <a:pt x="4267" y="29757"/>
                </a:cubicBezTo>
                <a:cubicBezTo>
                  <a:pt x="4236" y="29788"/>
                  <a:pt x="4203" y="29800"/>
                  <a:pt x="4168" y="29800"/>
                </a:cubicBezTo>
                <a:cubicBezTo>
                  <a:pt x="4084" y="29800"/>
                  <a:pt x="3991" y="29726"/>
                  <a:pt x="3898" y="29652"/>
                </a:cubicBezTo>
                <a:cubicBezTo>
                  <a:pt x="3809" y="29562"/>
                  <a:pt x="3696" y="29509"/>
                  <a:pt x="3582" y="29509"/>
                </a:cubicBezTo>
                <a:cubicBezTo>
                  <a:pt x="3529" y="29509"/>
                  <a:pt x="3476" y="29521"/>
                  <a:pt x="3425" y="29546"/>
                </a:cubicBezTo>
                <a:cubicBezTo>
                  <a:pt x="3379" y="29566"/>
                  <a:pt x="3335" y="29576"/>
                  <a:pt x="3292" y="29576"/>
                </a:cubicBezTo>
                <a:cubicBezTo>
                  <a:pt x="3162" y="29576"/>
                  <a:pt x="3044" y="29487"/>
                  <a:pt x="2925" y="29310"/>
                </a:cubicBezTo>
                <a:cubicBezTo>
                  <a:pt x="2801" y="29135"/>
                  <a:pt x="2711" y="29049"/>
                  <a:pt x="2649" y="29049"/>
                </a:cubicBezTo>
                <a:cubicBezTo>
                  <a:pt x="2580" y="29049"/>
                  <a:pt x="2545" y="29155"/>
                  <a:pt x="2531" y="29362"/>
                </a:cubicBezTo>
                <a:cubicBezTo>
                  <a:pt x="2514" y="29483"/>
                  <a:pt x="2496" y="29536"/>
                  <a:pt x="2464" y="29536"/>
                </a:cubicBezTo>
                <a:cubicBezTo>
                  <a:pt x="2448" y="29536"/>
                  <a:pt x="2427" y="29521"/>
                  <a:pt x="2399" y="29494"/>
                </a:cubicBezTo>
                <a:cubicBezTo>
                  <a:pt x="2355" y="29461"/>
                  <a:pt x="2307" y="29446"/>
                  <a:pt x="2261" y="29446"/>
                </a:cubicBezTo>
                <a:cubicBezTo>
                  <a:pt x="2198" y="29446"/>
                  <a:pt x="2141" y="29474"/>
                  <a:pt x="2110" y="29520"/>
                </a:cubicBezTo>
                <a:cubicBezTo>
                  <a:pt x="2005" y="29599"/>
                  <a:pt x="1900" y="29625"/>
                  <a:pt x="1768" y="29625"/>
                </a:cubicBezTo>
                <a:cubicBezTo>
                  <a:pt x="1714" y="29603"/>
                  <a:pt x="1677" y="29591"/>
                  <a:pt x="1661" y="29591"/>
                </a:cubicBezTo>
                <a:cubicBezTo>
                  <a:pt x="1637" y="29591"/>
                  <a:pt x="1654" y="29616"/>
                  <a:pt x="1716" y="29678"/>
                </a:cubicBezTo>
                <a:cubicBezTo>
                  <a:pt x="1868" y="29855"/>
                  <a:pt x="1139" y="30522"/>
                  <a:pt x="828" y="30522"/>
                </a:cubicBezTo>
                <a:cubicBezTo>
                  <a:pt x="816" y="30522"/>
                  <a:pt x="805" y="30521"/>
                  <a:pt x="795" y="30519"/>
                </a:cubicBezTo>
                <a:cubicBezTo>
                  <a:pt x="758" y="30512"/>
                  <a:pt x="721" y="30508"/>
                  <a:pt x="683" y="30508"/>
                </a:cubicBezTo>
                <a:cubicBezTo>
                  <a:pt x="344" y="30508"/>
                  <a:pt x="1" y="30806"/>
                  <a:pt x="190" y="31019"/>
                </a:cubicBezTo>
                <a:cubicBezTo>
                  <a:pt x="223" y="31101"/>
                  <a:pt x="297" y="31142"/>
                  <a:pt x="380" y="31142"/>
                </a:cubicBezTo>
                <a:cubicBezTo>
                  <a:pt x="430" y="31142"/>
                  <a:pt x="483" y="31128"/>
                  <a:pt x="532" y="31098"/>
                </a:cubicBezTo>
                <a:cubicBezTo>
                  <a:pt x="633" y="31018"/>
                  <a:pt x="748" y="30983"/>
                  <a:pt x="868" y="30983"/>
                </a:cubicBezTo>
                <a:cubicBezTo>
                  <a:pt x="905" y="30983"/>
                  <a:pt x="942" y="30987"/>
                  <a:pt x="979" y="30993"/>
                </a:cubicBezTo>
                <a:cubicBezTo>
                  <a:pt x="1034" y="31006"/>
                  <a:pt x="1079" y="31013"/>
                  <a:pt x="1116" y="31013"/>
                </a:cubicBezTo>
                <a:cubicBezTo>
                  <a:pt x="1223" y="31013"/>
                  <a:pt x="1262" y="30959"/>
                  <a:pt x="1242" y="30861"/>
                </a:cubicBezTo>
                <a:cubicBezTo>
                  <a:pt x="1216" y="30651"/>
                  <a:pt x="1900" y="30072"/>
                  <a:pt x="2399" y="29915"/>
                </a:cubicBezTo>
                <a:cubicBezTo>
                  <a:pt x="2668" y="29821"/>
                  <a:pt x="2927" y="29774"/>
                  <a:pt x="3147" y="29774"/>
                </a:cubicBezTo>
                <a:cubicBezTo>
                  <a:pt x="3422" y="29774"/>
                  <a:pt x="3638" y="29847"/>
                  <a:pt x="3741" y="29993"/>
                </a:cubicBezTo>
                <a:cubicBezTo>
                  <a:pt x="3913" y="30209"/>
                  <a:pt x="3767" y="30514"/>
                  <a:pt x="3578" y="30514"/>
                </a:cubicBezTo>
                <a:cubicBezTo>
                  <a:pt x="3537" y="30514"/>
                  <a:pt x="3494" y="30500"/>
                  <a:pt x="3451" y="30467"/>
                </a:cubicBezTo>
                <a:cubicBezTo>
                  <a:pt x="3372" y="30388"/>
                  <a:pt x="3267" y="30309"/>
                  <a:pt x="3215" y="30283"/>
                </a:cubicBezTo>
                <a:cubicBezTo>
                  <a:pt x="3203" y="30275"/>
                  <a:pt x="3189" y="30271"/>
                  <a:pt x="3173" y="30271"/>
                </a:cubicBezTo>
                <a:cubicBezTo>
                  <a:pt x="2980" y="30271"/>
                  <a:pt x="2537" y="30823"/>
                  <a:pt x="2610" y="30993"/>
                </a:cubicBezTo>
                <a:cubicBezTo>
                  <a:pt x="2636" y="31059"/>
                  <a:pt x="2662" y="31091"/>
                  <a:pt x="2685" y="31091"/>
                </a:cubicBezTo>
                <a:cubicBezTo>
                  <a:pt x="2708" y="31091"/>
                  <a:pt x="2728" y="31059"/>
                  <a:pt x="2741" y="30993"/>
                </a:cubicBezTo>
                <a:cubicBezTo>
                  <a:pt x="2768" y="30940"/>
                  <a:pt x="2807" y="30914"/>
                  <a:pt x="2856" y="30914"/>
                </a:cubicBezTo>
                <a:cubicBezTo>
                  <a:pt x="2906" y="30914"/>
                  <a:pt x="2965" y="30940"/>
                  <a:pt x="3031" y="30993"/>
                </a:cubicBezTo>
                <a:cubicBezTo>
                  <a:pt x="3226" y="31188"/>
                  <a:pt x="3160" y="31340"/>
                  <a:pt x="2972" y="31340"/>
                </a:cubicBezTo>
                <a:cubicBezTo>
                  <a:pt x="2908" y="31340"/>
                  <a:pt x="2829" y="31322"/>
                  <a:pt x="2741" y="31282"/>
                </a:cubicBezTo>
                <a:cubicBezTo>
                  <a:pt x="2637" y="31237"/>
                  <a:pt x="2547" y="31218"/>
                  <a:pt x="2477" y="31218"/>
                </a:cubicBezTo>
                <a:cubicBezTo>
                  <a:pt x="2300" y="31218"/>
                  <a:pt x="2249" y="31342"/>
                  <a:pt x="2399" y="31493"/>
                </a:cubicBezTo>
                <a:cubicBezTo>
                  <a:pt x="2478" y="31571"/>
                  <a:pt x="2478" y="31703"/>
                  <a:pt x="2399" y="31782"/>
                </a:cubicBezTo>
                <a:cubicBezTo>
                  <a:pt x="2329" y="31852"/>
                  <a:pt x="2329" y="31875"/>
                  <a:pt x="2392" y="31875"/>
                </a:cubicBezTo>
                <a:cubicBezTo>
                  <a:pt x="2423" y="31875"/>
                  <a:pt x="2470" y="31869"/>
                  <a:pt x="2531" y="31861"/>
                </a:cubicBezTo>
                <a:cubicBezTo>
                  <a:pt x="2662" y="31834"/>
                  <a:pt x="2768" y="31729"/>
                  <a:pt x="2846" y="31624"/>
                </a:cubicBezTo>
                <a:cubicBezTo>
                  <a:pt x="2859" y="31575"/>
                  <a:pt x="2871" y="31555"/>
                  <a:pt x="2883" y="31555"/>
                </a:cubicBezTo>
                <a:cubicBezTo>
                  <a:pt x="2897" y="31555"/>
                  <a:pt x="2911" y="31582"/>
                  <a:pt x="2925" y="31624"/>
                </a:cubicBezTo>
                <a:cubicBezTo>
                  <a:pt x="2925" y="31711"/>
                  <a:pt x="2998" y="31762"/>
                  <a:pt x="3082" y="31762"/>
                </a:cubicBezTo>
                <a:cubicBezTo>
                  <a:pt x="3100" y="31762"/>
                  <a:pt x="3118" y="31760"/>
                  <a:pt x="3136" y="31756"/>
                </a:cubicBezTo>
                <a:cubicBezTo>
                  <a:pt x="3145" y="31753"/>
                  <a:pt x="3153" y="31752"/>
                  <a:pt x="3161" y="31752"/>
                </a:cubicBezTo>
                <a:cubicBezTo>
                  <a:pt x="3249" y="31752"/>
                  <a:pt x="3291" y="31881"/>
                  <a:pt x="3267" y="32097"/>
                </a:cubicBezTo>
                <a:cubicBezTo>
                  <a:pt x="3188" y="32308"/>
                  <a:pt x="3294" y="32518"/>
                  <a:pt x="3478" y="32623"/>
                </a:cubicBezTo>
                <a:cubicBezTo>
                  <a:pt x="3530" y="32650"/>
                  <a:pt x="3557" y="32676"/>
                  <a:pt x="3609" y="32702"/>
                </a:cubicBezTo>
                <a:lnTo>
                  <a:pt x="5266" y="32676"/>
                </a:lnTo>
                <a:cubicBezTo>
                  <a:pt x="5292" y="32650"/>
                  <a:pt x="5319" y="32623"/>
                  <a:pt x="5345" y="32597"/>
                </a:cubicBezTo>
                <a:cubicBezTo>
                  <a:pt x="5371" y="32571"/>
                  <a:pt x="5411" y="32558"/>
                  <a:pt x="5450" y="32558"/>
                </a:cubicBezTo>
                <a:cubicBezTo>
                  <a:pt x="5490" y="32558"/>
                  <a:pt x="5529" y="32571"/>
                  <a:pt x="5555" y="32597"/>
                </a:cubicBezTo>
                <a:cubicBezTo>
                  <a:pt x="5582" y="32623"/>
                  <a:pt x="5582" y="32650"/>
                  <a:pt x="5582" y="32676"/>
                </a:cubicBezTo>
                <a:cubicBezTo>
                  <a:pt x="9474" y="32650"/>
                  <a:pt x="13393" y="32623"/>
                  <a:pt x="17285" y="32597"/>
                </a:cubicBezTo>
                <a:lnTo>
                  <a:pt x="28279" y="32597"/>
                </a:lnTo>
                <a:lnTo>
                  <a:pt x="28279" y="26574"/>
                </a:lnTo>
                <a:cubicBezTo>
                  <a:pt x="28226" y="26496"/>
                  <a:pt x="28226" y="26417"/>
                  <a:pt x="28279" y="26338"/>
                </a:cubicBezTo>
                <a:lnTo>
                  <a:pt x="28279" y="22077"/>
                </a:lnTo>
                <a:lnTo>
                  <a:pt x="28279" y="21709"/>
                </a:lnTo>
                <a:cubicBezTo>
                  <a:pt x="28147" y="21683"/>
                  <a:pt x="28068" y="21656"/>
                  <a:pt x="28042" y="21577"/>
                </a:cubicBezTo>
                <a:cubicBezTo>
                  <a:pt x="27989" y="21499"/>
                  <a:pt x="27937" y="21393"/>
                  <a:pt x="27858" y="21314"/>
                </a:cubicBezTo>
                <a:cubicBezTo>
                  <a:pt x="27805" y="21262"/>
                  <a:pt x="27884" y="21209"/>
                  <a:pt x="28042" y="21209"/>
                </a:cubicBezTo>
                <a:cubicBezTo>
                  <a:pt x="28121" y="21209"/>
                  <a:pt x="28200" y="21236"/>
                  <a:pt x="28279" y="21262"/>
                </a:cubicBezTo>
                <a:lnTo>
                  <a:pt x="28279" y="20184"/>
                </a:lnTo>
                <a:lnTo>
                  <a:pt x="28252" y="20184"/>
                </a:lnTo>
                <a:cubicBezTo>
                  <a:pt x="28226" y="20157"/>
                  <a:pt x="28226" y="20078"/>
                  <a:pt x="28279" y="19999"/>
                </a:cubicBezTo>
                <a:lnTo>
                  <a:pt x="28279" y="18132"/>
                </a:lnTo>
                <a:cubicBezTo>
                  <a:pt x="28226" y="18080"/>
                  <a:pt x="28173" y="18053"/>
                  <a:pt x="28121" y="18001"/>
                </a:cubicBezTo>
                <a:cubicBezTo>
                  <a:pt x="27976" y="17877"/>
                  <a:pt x="27945" y="17834"/>
                  <a:pt x="28028" y="17834"/>
                </a:cubicBezTo>
                <a:cubicBezTo>
                  <a:pt x="28050" y="17834"/>
                  <a:pt x="28081" y="17837"/>
                  <a:pt x="28121" y="17843"/>
                </a:cubicBezTo>
                <a:lnTo>
                  <a:pt x="28252" y="17843"/>
                </a:lnTo>
                <a:lnTo>
                  <a:pt x="28252" y="15002"/>
                </a:lnTo>
                <a:lnTo>
                  <a:pt x="28200" y="14924"/>
                </a:lnTo>
                <a:cubicBezTo>
                  <a:pt x="28082" y="14734"/>
                  <a:pt x="27942" y="14630"/>
                  <a:pt x="27820" y="14630"/>
                </a:cubicBezTo>
                <a:cubicBezTo>
                  <a:pt x="27806" y="14630"/>
                  <a:pt x="27792" y="14632"/>
                  <a:pt x="27779" y="14634"/>
                </a:cubicBezTo>
                <a:cubicBezTo>
                  <a:pt x="27742" y="14649"/>
                  <a:pt x="27710" y="14655"/>
                  <a:pt x="27682" y="14655"/>
                </a:cubicBezTo>
                <a:cubicBezTo>
                  <a:pt x="27612" y="14655"/>
                  <a:pt x="27576" y="14612"/>
                  <a:pt x="27595" y="14555"/>
                </a:cubicBezTo>
                <a:cubicBezTo>
                  <a:pt x="27595" y="14504"/>
                  <a:pt x="27639" y="14475"/>
                  <a:pt x="27698" y="14475"/>
                </a:cubicBezTo>
                <a:cubicBezTo>
                  <a:pt x="27731" y="14475"/>
                  <a:pt x="27768" y="14484"/>
                  <a:pt x="27805" y="14503"/>
                </a:cubicBezTo>
                <a:cubicBezTo>
                  <a:pt x="27839" y="14519"/>
                  <a:pt x="27867" y="14528"/>
                  <a:pt x="27889" y="14528"/>
                </a:cubicBezTo>
                <a:cubicBezTo>
                  <a:pt x="27938" y="14528"/>
                  <a:pt x="27963" y="14487"/>
                  <a:pt x="27963" y="14398"/>
                </a:cubicBezTo>
                <a:cubicBezTo>
                  <a:pt x="27956" y="14368"/>
                  <a:pt x="27961" y="14355"/>
                  <a:pt x="27976" y="14355"/>
                </a:cubicBezTo>
                <a:cubicBezTo>
                  <a:pt x="28016" y="14355"/>
                  <a:pt x="28127" y="14442"/>
                  <a:pt x="28279" y="14555"/>
                </a:cubicBezTo>
                <a:lnTo>
                  <a:pt x="28279" y="14108"/>
                </a:lnTo>
                <a:cubicBezTo>
                  <a:pt x="28212" y="14125"/>
                  <a:pt x="28116" y="14134"/>
                  <a:pt x="28016" y="14134"/>
                </a:cubicBezTo>
                <a:cubicBezTo>
                  <a:pt x="27799" y="14134"/>
                  <a:pt x="27560" y="14093"/>
                  <a:pt x="27542" y="14003"/>
                </a:cubicBezTo>
                <a:cubicBezTo>
                  <a:pt x="27542" y="13977"/>
                  <a:pt x="27674" y="13819"/>
                  <a:pt x="27884" y="13661"/>
                </a:cubicBezTo>
                <a:cubicBezTo>
                  <a:pt x="28200" y="13398"/>
                  <a:pt x="28200" y="13372"/>
                  <a:pt x="27937" y="13214"/>
                </a:cubicBezTo>
                <a:cubicBezTo>
                  <a:pt x="27827" y="13159"/>
                  <a:pt x="27763" y="13132"/>
                  <a:pt x="27734" y="13132"/>
                </a:cubicBezTo>
                <a:cubicBezTo>
                  <a:pt x="27692" y="13132"/>
                  <a:pt x="27718" y="13186"/>
                  <a:pt x="27779" y="13293"/>
                </a:cubicBezTo>
                <a:cubicBezTo>
                  <a:pt x="27884" y="13451"/>
                  <a:pt x="27569" y="13845"/>
                  <a:pt x="27121" y="13977"/>
                </a:cubicBezTo>
                <a:cubicBezTo>
                  <a:pt x="27055" y="13993"/>
                  <a:pt x="27001" y="14001"/>
                  <a:pt x="26958" y="14001"/>
                </a:cubicBezTo>
                <a:cubicBezTo>
                  <a:pt x="26799" y="14001"/>
                  <a:pt x="26814" y="13897"/>
                  <a:pt x="27043" y="13793"/>
                </a:cubicBezTo>
                <a:cubicBezTo>
                  <a:pt x="27253" y="13714"/>
                  <a:pt x="27227" y="13661"/>
                  <a:pt x="27016" y="13556"/>
                </a:cubicBezTo>
                <a:cubicBezTo>
                  <a:pt x="26885" y="13477"/>
                  <a:pt x="26806" y="13372"/>
                  <a:pt x="26858" y="13319"/>
                </a:cubicBezTo>
                <a:cubicBezTo>
                  <a:pt x="26886" y="13301"/>
                  <a:pt x="26918" y="13292"/>
                  <a:pt x="26950" y="13292"/>
                </a:cubicBezTo>
                <a:cubicBezTo>
                  <a:pt x="27009" y="13292"/>
                  <a:pt x="27070" y="13321"/>
                  <a:pt x="27121" y="13372"/>
                </a:cubicBezTo>
                <a:cubicBezTo>
                  <a:pt x="27150" y="13415"/>
                  <a:pt x="27203" y="13435"/>
                  <a:pt x="27258" y="13435"/>
                </a:cubicBezTo>
                <a:cubicBezTo>
                  <a:pt x="27303" y="13435"/>
                  <a:pt x="27349" y="13422"/>
                  <a:pt x="27384" y="13398"/>
                </a:cubicBezTo>
                <a:cubicBezTo>
                  <a:pt x="27437" y="13346"/>
                  <a:pt x="27437" y="13240"/>
                  <a:pt x="27384" y="13188"/>
                </a:cubicBezTo>
                <a:cubicBezTo>
                  <a:pt x="27332" y="13135"/>
                  <a:pt x="27358" y="13056"/>
                  <a:pt x="27437" y="13030"/>
                </a:cubicBezTo>
                <a:cubicBezTo>
                  <a:pt x="27542" y="13004"/>
                  <a:pt x="27437" y="12951"/>
                  <a:pt x="27253" y="12872"/>
                </a:cubicBezTo>
                <a:cubicBezTo>
                  <a:pt x="27186" y="12855"/>
                  <a:pt x="27125" y="12847"/>
                  <a:pt x="27072" y="12847"/>
                </a:cubicBezTo>
                <a:cubicBezTo>
                  <a:pt x="26958" y="12847"/>
                  <a:pt x="26885" y="12887"/>
                  <a:pt x="26885" y="12977"/>
                </a:cubicBezTo>
                <a:cubicBezTo>
                  <a:pt x="26898" y="13030"/>
                  <a:pt x="26885" y="13056"/>
                  <a:pt x="26855" y="13056"/>
                </a:cubicBezTo>
                <a:cubicBezTo>
                  <a:pt x="26826" y="13056"/>
                  <a:pt x="26780" y="13030"/>
                  <a:pt x="26727" y="12977"/>
                </a:cubicBezTo>
                <a:cubicBezTo>
                  <a:pt x="26664" y="12914"/>
                  <a:pt x="26613" y="12875"/>
                  <a:pt x="26580" y="12875"/>
                </a:cubicBezTo>
                <a:cubicBezTo>
                  <a:pt x="26544" y="12875"/>
                  <a:pt x="26529" y="12921"/>
                  <a:pt x="26543" y="13030"/>
                </a:cubicBezTo>
                <a:cubicBezTo>
                  <a:pt x="26563" y="13191"/>
                  <a:pt x="26552" y="13259"/>
                  <a:pt x="26452" y="13259"/>
                </a:cubicBezTo>
                <a:cubicBezTo>
                  <a:pt x="26422" y="13259"/>
                  <a:pt x="26382" y="13253"/>
                  <a:pt x="26332" y="13240"/>
                </a:cubicBezTo>
                <a:cubicBezTo>
                  <a:pt x="26017" y="13214"/>
                  <a:pt x="26069" y="12846"/>
                  <a:pt x="26464" y="12320"/>
                </a:cubicBezTo>
                <a:cubicBezTo>
                  <a:pt x="26595" y="12057"/>
                  <a:pt x="26885" y="11873"/>
                  <a:pt x="27200" y="11873"/>
                </a:cubicBezTo>
                <a:cubicBezTo>
                  <a:pt x="27542" y="11846"/>
                  <a:pt x="27858" y="11662"/>
                  <a:pt x="28068" y="11373"/>
                </a:cubicBezTo>
                <a:cubicBezTo>
                  <a:pt x="28147" y="11268"/>
                  <a:pt x="28226" y="11215"/>
                  <a:pt x="28279" y="11136"/>
                </a:cubicBezTo>
                <a:cubicBezTo>
                  <a:pt x="28279" y="10295"/>
                  <a:pt x="28279" y="9427"/>
                  <a:pt x="28305" y="8559"/>
                </a:cubicBezTo>
                <a:lnTo>
                  <a:pt x="28279" y="8559"/>
                </a:lnTo>
                <a:cubicBezTo>
                  <a:pt x="28226" y="8506"/>
                  <a:pt x="28252" y="8454"/>
                  <a:pt x="28305" y="8427"/>
                </a:cubicBezTo>
                <a:cubicBezTo>
                  <a:pt x="28305" y="7454"/>
                  <a:pt x="28331" y="6508"/>
                  <a:pt x="28331" y="5534"/>
                </a:cubicBezTo>
                <a:lnTo>
                  <a:pt x="28331" y="5219"/>
                </a:lnTo>
                <a:cubicBezTo>
                  <a:pt x="28305" y="5219"/>
                  <a:pt x="28252" y="5219"/>
                  <a:pt x="28226" y="5193"/>
                </a:cubicBezTo>
                <a:cubicBezTo>
                  <a:pt x="28173" y="5140"/>
                  <a:pt x="28173" y="5035"/>
                  <a:pt x="28226" y="4982"/>
                </a:cubicBezTo>
                <a:cubicBezTo>
                  <a:pt x="28252" y="4956"/>
                  <a:pt x="28305" y="4930"/>
                  <a:pt x="28331" y="4930"/>
                </a:cubicBezTo>
                <a:cubicBezTo>
                  <a:pt x="28331" y="3299"/>
                  <a:pt x="28358" y="1695"/>
                  <a:pt x="28384" y="90"/>
                </a:cubicBezTo>
                <a:cubicBezTo>
                  <a:pt x="28343" y="30"/>
                  <a:pt x="28307" y="0"/>
                  <a:pt x="28265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37" name="Google Shape;337;p14"/>
          <p:cNvSpPr/>
          <p:nvPr/>
        </p:nvSpPr>
        <p:spPr>
          <a:xfrm flipH="1">
            <a:off x="-6000" y="3614167"/>
            <a:ext cx="3506351" cy="3243805"/>
          </a:xfrm>
          <a:custGeom>
            <a:avLst/>
            <a:gdLst/>
            <a:ahLst/>
            <a:cxnLst/>
            <a:rect l="l" t="t" r="r" b="b"/>
            <a:pathLst>
              <a:path w="60980" h="56414" extrusionOk="0">
                <a:moveTo>
                  <a:pt x="60266" y="1871"/>
                </a:moveTo>
                <a:cubicBezTo>
                  <a:pt x="60332" y="1871"/>
                  <a:pt x="60427" y="1934"/>
                  <a:pt x="60532" y="2078"/>
                </a:cubicBezTo>
                <a:lnTo>
                  <a:pt x="60532" y="2104"/>
                </a:lnTo>
                <a:cubicBezTo>
                  <a:pt x="60490" y="2077"/>
                  <a:pt x="60460" y="2066"/>
                  <a:pt x="60438" y="2066"/>
                </a:cubicBezTo>
                <a:cubicBezTo>
                  <a:pt x="60322" y="2066"/>
                  <a:pt x="60441" y="2381"/>
                  <a:pt x="60321" y="2381"/>
                </a:cubicBezTo>
                <a:cubicBezTo>
                  <a:pt x="60307" y="2381"/>
                  <a:pt x="60290" y="2376"/>
                  <a:pt x="60269" y="2367"/>
                </a:cubicBezTo>
                <a:cubicBezTo>
                  <a:pt x="60119" y="2066"/>
                  <a:pt x="60149" y="1871"/>
                  <a:pt x="60266" y="1871"/>
                </a:cubicBezTo>
                <a:close/>
                <a:moveTo>
                  <a:pt x="56091" y="6837"/>
                </a:moveTo>
                <a:cubicBezTo>
                  <a:pt x="56144" y="6837"/>
                  <a:pt x="56214" y="6857"/>
                  <a:pt x="56298" y="6891"/>
                </a:cubicBezTo>
                <a:cubicBezTo>
                  <a:pt x="56403" y="7233"/>
                  <a:pt x="56035" y="6970"/>
                  <a:pt x="56035" y="7180"/>
                </a:cubicBezTo>
                <a:cubicBezTo>
                  <a:pt x="55945" y="6929"/>
                  <a:pt x="55978" y="6837"/>
                  <a:pt x="56091" y="6837"/>
                </a:cubicBezTo>
                <a:close/>
                <a:moveTo>
                  <a:pt x="53439" y="9788"/>
                </a:moveTo>
                <a:cubicBezTo>
                  <a:pt x="53480" y="9788"/>
                  <a:pt x="53545" y="9837"/>
                  <a:pt x="53642" y="9968"/>
                </a:cubicBezTo>
                <a:lnTo>
                  <a:pt x="53642" y="9994"/>
                </a:lnTo>
                <a:cubicBezTo>
                  <a:pt x="53628" y="9991"/>
                  <a:pt x="53616" y="9990"/>
                  <a:pt x="53606" y="9990"/>
                </a:cubicBezTo>
                <a:cubicBezTo>
                  <a:pt x="53447" y="9990"/>
                  <a:pt x="53720" y="10307"/>
                  <a:pt x="53612" y="10307"/>
                </a:cubicBezTo>
                <a:cubicBezTo>
                  <a:pt x="53596" y="10307"/>
                  <a:pt x="53572" y="10300"/>
                  <a:pt x="53536" y="10283"/>
                </a:cubicBezTo>
                <a:cubicBezTo>
                  <a:pt x="53400" y="10186"/>
                  <a:pt x="53322" y="9788"/>
                  <a:pt x="53439" y="9788"/>
                </a:cubicBezTo>
                <a:close/>
                <a:moveTo>
                  <a:pt x="53037" y="9915"/>
                </a:moveTo>
                <a:cubicBezTo>
                  <a:pt x="53247" y="10178"/>
                  <a:pt x="53063" y="10178"/>
                  <a:pt x="53273" y="10573"/>
                </a:cubicBezTo>
                <a:cubicBezTo>
                  <a:pt x="53037" y="10494"/>
                  <a:pt x="53010" y="10283"/>
                  <a:pt x="52826" y="10152"/>
                </a:cubicBezTo>
                <a:lnTo>
                  <a:pt x="52826" y="10178"/>
                </a:lnTo>
                <a:cubicBezTo>
                  <a:pt x="52747" y="9915"/>
                  <a:pt x="52931" y="9942"/>
                  <a:pt x="53037" y="9915"/>
                </a:cubicBezTo>
                <a:close/>
                <a:moveTo>
                  <a:pt x="51827" y="10599"/>
                </a:moveTo>
                <a:lnTo>
                  <a:pt x="51827" y="10599"/>
                </a:lnTo>
                <a:cubicBezTo>
                  <a:pt x="51940" y="10697"/>
                  <a:pt x="51995" y="10728"/>
                  <a:pt x="52023" y="10728"/>
                </a:cubicBezTo>
                <a:cubicBezTo>
                  <a:pt x="52071" y="10728"/>
                  <a:pt x="52039" y="10635"/>
                  <a:pt x="52091" y="10635"/>
                </a:cubicBezTo>
                <a:cubicBezTo>
                  <a:pt x="52114" y="10635"/>
                  <a:pt x="52153" y="10653"/>
                  <a:pt x="52221" y="10704"/>
                </a:cubicBezTo>
                <a:cubicBezTo>
                  <a:pt x="52183" y="10782"/>
                  <a:pt x="52244" y="10974"/>
                  <a:pt x="52131" y="10974"/>
                </a:cubicBezTo>
                <a:cubicBezTo>
                  <a:pt x="52090" y="10974"/>
                  <a:pt x="52028" y="10950"/>
                  <a:pt x="51932" y="10888"/>
                </a:cubicBezTo>
                <a:cubicBezTo>
                  <a:pt x="51774" y="10757"/>
                  <a:pt x="51932" y="10783"/>
                  <a:pt x="51827" y="10599"/>
                </a:cubicBezTo>
                <a:close/>
                <a:moveTo>
                  <a:pt x="50309" y="12626"/>
                </a:moveTo>
                <a:cubicBezTo>
                  <a:pt x="50374" y="12626"/>
                  <a:pt x="50451" y="12669"/>
                  <a:pt x="50564" y="12835"/>
                </a:cubicBezTo>
                <a:cubicBezTo>
                  <a:pt x="50496" y="12791"/>
                  <a:pt x="50448" y="12775"/>
                  <a:pt x="50414" y="12775"/>
                </a:cubicBezTo>
                <a:cubicBezTo>
                  <a:pt x="50309" y="12775"/>
                  <a:pt x="50337" y="12932"/>
                  <a:pt x="50282" y="12932"/>
                </a:cubicBezTo>
                <a:cubicBezTo>
                  <a:pt x="50247" y="12932"/>
                  <a:pt x="50176" y="12866"/>
                  <a:pt x="50012" y="12650"/>
                </a:cubicBezTo>
                <a:lnTo>
                  <a:pt x="50012" y="12650"/>
                </a:lnTo>
                <a:cubicBezTo>
                  <a:pt x="50048" y="12672"/>
                  <a:pt x="50078" y="12680"/>
                  <a:pt x="50107" y="12680"/>
                </a:cubicBezTo>
                <a:cubicBezTo>
                  <a:pt x="50181" y="12680"/>
                  <a:pt x="50237" y="12626"/>
                  <a:pt x="50309" y="12626"/>
                </a:cubicBezTo>
                <a:close/>
                <a:moveTo>
                  <a:pt x="49302" y="13124"/>
                </a:moveTo>
                <a:lnTo>
                  <a:pt x="49302" y="13124"/>
                </a:lnTo>
                <a:cubicBezTo>
                  <a:pt x="49334" y="13134"/>
                  <a:pt x="49360" y="13137"/>
                  <a:pt x="49384" y="13137"/>
                </a:cubicBezTo>
                <a:cubicBezTo>
                  <a:pt x="49420" y="13137"/>
                  <a:pt x="49452" y="13130"/>
                  <a:pt x="49489" y="13130"/>
                </a:cubicBezTo>
                <a:cubicBezTo>
                  <a:pt x="49552" y="13130"/>
                  <a:pt x="49631" y="13150"/>
                  <a:pt x="49775" y="13255"/>
                </a:cubicBezTo>
                <a:cubicBezTo>
                  <a:pt x="49960" y="13676"/>
                  <a:pt x="49881" y="13808"/>
                  <a:pt x="49802" y="13939"/>
                </a:cubicBezTo>
                <a:lnTo>
                  <a:pt x="49539" y="13781"/>
                </a:lnTo>
                <a:cubicBezTo>
                  <a:pt x="49565" y="13492"/>
                  <a:pt x="49591" y="13571"/>
                  <a:pt x="49302" y="13124"/>
                </a:cubicBezTo>
                <a:close/>
                <a:moveTo>
                  <a:pt x="47856" y="14439"/>
                </a:moveTo>
                <a:cubicBezTo>
                  <a:pt x="47973" y="14517"/>
                  <a:pt x="48054" y="14535"/>
                  <a:pt x="48116" y="14535"/>
                </a:cubicBezTo>
                <a:cubicBezTo>
                  <a:pt x="48166" y="14535"/>
                  <a:pt x="48205" y="14523"/>
                  <a:pt x="48243" y="14523"/>
                </a:cubicBezTo>
                <a:cubicBezTo>
                  <a:pt x="48314" y="14523"/>
                  <a:pt x="48380" y="14565"/>
                  <a:pt x="48513" y="14807"/>
                </a:cubicBezTo>
                <a:cubicBezTo>
                  <a:pt x="48250" y="14597"/>
                  <a:pt x="48119" y="14807"/>
                  <a:pt x="47856" y="14439"/>
                </a:cubicBezTo>
                <a:close/>
                <a:moveTo>
                  <a:pt x="42101" y="19762"/>
                </a:moveTo>
                <a:cubicBezTo>
                  <a:pt x="42110" y="19773"/>
                  <a:pt x="42119" y="19783"/>
                  <a:pt x="42129" y="19793"/>
                </a:cubicBezTo>
                <a:lnTo>
                  <a:pt x="42129" y="19793"/>
                </a:lnTo>
                <a:cubicBezTo>
                  <a:pt x="42127" y="19788"/>
                  <a:pt x="42125" y="19783"/>
                  <a:pt x="42122" y="19778"/>
                </a:cubicBezTo>
                <a:cubicBezTo>
                  <a:pt x="42115" y="19772"/>
                  <a:pt x="42108" y="19767"/>
                  <a:pt x="42101" y="19762"/>
                </a:cubicBezTo>
                <a:close/>
                <a:moveTo>
                  <a:pt x="38256" y="22585"/>
                </a:moveTo>
                <a:cubicBezTo>
                  <a:pt x="38262" y="22585"/>
                  <a:pt x="38270" y="22587"/>
                  <a:pt x="38282" y="22592"/>
                </a:cubicBezTo>
                <a:cubicBezTo>
                  <a:pt x="38318" y="22673"/>
                  <a:pt x="38342" y="22692"/>
                  <a:pt x="38368" y="22692"/>
                </a:cubicBezTo>
                <a:cubicBezTo>
                  <a:pt x="38392" y="22692"/>
                  <a:pt x="38418" y="22676"/>
                  <a:pt x="38458" y="22676"/>
                </a:cubicBezTo>
                <a:cubicBezTo>
                  <a:pt x="38501" y="22676"/>
                  <a:pt x="38561" y="22695"/>
                  <a:pt x="38651" y="22776"/>
                </a:cubicBezTo>
                <a:cubicBezTo>
                  <a:pt x="38719" y="22891"/>
                  <a:pt x="38683" y="22940"/>
                  <a:pt x="38608" y="22940"/>
                </a:cubicBezTo>
                <a:cubicBezTo>
                  <a:pt x="38510" y="22940"/>
                  <a:pt x="38345" y="22857"/>
                  <a:pt x="38256" y="22723"/>
                </a:cubicBezTo>
                <a:lnTo>
                  <a:pt x="38256" y="22723"/>
                </a:lnTo>
                <a:cubicBezTo>
                  <a:pt x="38280" y="22734"/>
                  <a:pt x="38296" y="22738"/>
                  <a:pt x="38306" y="22738"/>
                </a:cubicBezTo>
                <a:cubicBezTo>
                  <a:pt x="38364" y="22738"/>
                  <a:pt x="38208" y="22585"/>
                  <a:pt x="38256" y="22585"/>
                </a:cubicBezTo>
                <a:close/>
                <a:moveTo>
                  <a:pt x="35917" y="24491"/>
                </a:moveTo>
                <a:cubicBezTo>
                  <a:pt x="35945" y="24491"/>
                  <a:pt x="35979" y="24498"/>
                  <a:pt x="36021" y="24512"/>
                </a:cubicBezTo>
                <a:cubicBezTo>
                  <a:pt x="36415" y="25038"/>
                  <a:pt x="36178" y="25117"/>
                  <a:pt x="35968" y="25143"/>
                </a:cubicBezTo>
                <a:cubicBezTo>
                  <a:pt x="35831" y="24777"/>
                  <a:pt x="35734" y="24491"/>
                  <a:pt x="35917" y="24491"/>
                </a:cubicBezTo>
                <a:close/>
                <a:moveTo>
                  <a:pt x="37599" y="24880"/>
                </a:moveTo>
                <a:cubicBezTo>
                  <a:pt x="37704" y="24985"/>
                  <a:pt x="37862" y="25090"/>
                  <a:pt x="37993" y="25169"/>
                </a:cubicBezTo>
                <a:cubicBezTo>
                  <a:pt x="38088" y="25415"/>
                  <a:pt x="38114" y="25607"/>
                  <a:pt x="37965" y="25607"/>
                </a:cubicBezTo>
                <a:cubicBezTo>
                  <a:pt x="37907" y="25607"/>
                  <a:pt x="37822" y="25578"/>
                  <a:pt x="37704" y="25511"/>
                </a:cubicBezTo>
                <a:cubicBezTo>
                  <a:pt x="37809" y="25301"/>
                  <a:pt x="37756" y="25038"/>
                  <a:pt x="37599" y="24880"/>
                </a:cubicBezTo>
                <a:close/>
                <a:moveTo>
                  <a:pt x="35551" y="25376"/>
                </a:moveTo>
                <a:cubicBezTo>
                  <a:pt x="35630" y="25376"/>
                  <a:pt x="35738" y="25429"/>
                  <a:pt x="35863" y="25564"/>
                </a:cubicBezTo>
                <a:cubicBezTo>
                  <a:pt x="35844" y="25560"/>
                  <a:pt x="35828" y="25558"/>
                  <a:pt x="35814" y="25558"/>
                </a:cubicBezTo>
                <a:cubicBezTo>
                  <a:pt x="35689" y="25558"/>
                  <a:pt x="35720" y="25701"/>
                  <a:pt x="35610" y="25701"/>
                </a:cubicBezTo>
                <a:cubicBezTo>
                  <a:pt x="35573" y="25701"/>
                  <a:pt x="35521" y="25685"/>
                  <a:pt x="35442" y="25643"/>
                </a:cubicBezTo>
                <a:cubicBezTo>
                  <a:pt x="35378" y="25499"/>
                  <a:pt x="35430" y="25376"/>
                  <a:pt x="35551" y="25376"/>
                </a:cubicBezTo>
                <a:close/>
                <a:moveTo>
                  <a:pt x="34845" y="25301"/>
                </a:moveTo>
                <a:cubicBezTo>
                  <a:pt x="34870" y="25301"/>
                  <a:pt x="34901" y="25309"/>
                  <a:pt x="34942" y="25327"/>
                </a:cubicBezTo>
                <a:cubicBezTo>
                  <a:pt x="35179" y="25722"/>
                  <a:pt x="34863" y="25511"/>
                  <a:pt x="34863" y="25643"/>
                </a:cubicBezTo>
                <a:cubicBezTo>
                  <a:pt x="34942" y="25695"/>
                  <a:pt x="35047" y="25722"/>
                  <a:pt x="35074" y="25827"/>
                </a:cubicBezTo>
                <a:cubicBezTo>
                  <a:pt x="34969" y="25748"/>
                  <a:pt x="34837" y="25669"/>
                  <a:pt x="34758" y="25590"/>
                </a:cubicBezTo>
                <a:cubicBezTo>
                  <a:pt x="34780" y="25481"/>
                  <a:pt x="34730" y="25301"/>
                  <a:pt x="34845" y="25301"/>
                </a:cubicBezTo>
                <a:close/>
                <a:moveTo>
                  <a:pt x="36652" y="25327"/>
                </a:moveTo>
                <a:lnTo>
                  <a:pt x="36652" y="25327"/>
                </a:lnTo>
                <a:cubicBezTo>
                  <a:pt x="36804" y="25720"/>
                  <a:pt x="36704" y="25841"/>
                  <a:pt x="36485" y="25841"/>
                </a:cubicBezTo>
                <a:cubicBezTo>
                  <a:pt x="36440" y="25841"/>
                  <a:pt x="36390" y="25836"/>
                  <a:pt x="36336" y="25827"/>
                </a:cubicBezTo>
                <a:cubicBezTo>
                  <a:pt x="36205" y="25380"/>
                  <a:pt x="36652" y="25590"/>
                  <a:pt x="36652" y="25327"/>
                </a:cubicBezTo>
                <a:close/>
                <a:moveTo>
                  <a:pt x="35968" y="25616"/>
                </a:moveTo>
                <a:lnTo>
                  <a:pt x="35968" y="25616"/>
                </a:lnTo>
                <a:cubicBezTo>
                  <a:pt x="36152" y="25695"/>
                  <a:pt x="36310" y="25827"/>
                  <a:pt x="36415" y="26011"/>
                </a:cubicBezTo>
                <a:cubicBezTo>
                  <a:pt x="36384" y="25992"/>
                  <a:pt x="36362" y="25985"/>
                  <a:pt x="36344" y="25985"/>
                </a:cubicBezTo>
                <a:cubicBezTo>
                  <a:pt x="36295" y="25985"/>
                  <a:pt x="36287" y="26041"/>
                  <a:pt x="36231" y="26041"/>
                </a:cubicBezTo>
                <a:cubicBezTo>
                  <a:pt x="36223" y="26041"/>
                  <a:pt x="36215" y="26040"/>
                  <a:pt x="36205" y="26037"/>
                </a:cubicBezTo>
                <a:cubicBezTo>
                  <a:pt x="36152" y="25906"/>
                  <a:pt x="35994" y="25853"/>
                  <a:pt x="35942" y="25748"/>
                </a:cubicBezTo>
                <a:lnTo>
                  <a:pt x="35942" y="25748"/>
                </a:lnTo>
                <a:cubicBezTo>
                  <a:pt x="35953" y="25754"/>
                  <a:pt x="35964" y="25757"/>
                  <a:pt x="35973" y="25757"/>
                </a:cubicBezTo>
                <a:cubicBezTo>
                  <a:pt x="36002" y="25757"/>
                  <a:pt x="36009" y="25718"/>
                  <a:pt x="35968" y="25616"/>
                </a:cubicBezTo>
                <a:close/>
                <a:moveTo>
                  <a:pt x="33738" y="26210"/>
                </a:moveTo>
                <a:cubicBezTo>
                  <a:pt x="33745" y="26222"/>
                  <a:pt x="33752" y="26234"/>
                  <a:pt x="33759" y="26248"/>
                </a:cubicBezTo>
                <a:lnTo>
                  <a:pt x="33759" y="26221"/>
                </a:lnTo>
                <a:cubicBezTo>
                  <a:pt x="33752" y="26218"/>
                  <a:pt x="33745" y="26214"/>
                  <a:pt x="33738" y="26210"/>
                </a:cubicBezTo>
                <a:close/>
                <a:moveTo>
                  <a:pt x="33338" y="25958"/>
                </a:moveTo>
                <a:lnTo>
                  <a:pt x="33338" y="25958"/>
                </a:lnTo>
                <a:cubicBezTo>
                  <a:pt x="33514" y="26008"/>
                  <a:pt x="33594" y="26131"/>
                  <a:pt x="33738" y="26210"/>
                </a:cubicBezTo>
                <a:lnTo>
                  <a:pt x="33738" y="26210"/>
                </a:lnTo>
                <a:cubicBezTo>
                  <a:pt x="33687" y="26129"/>
                  <a:pt x="33621" y="26080"/>
                  <a:pt x="33575" y="26011"/>
                </a:cubicBezTo>
                <a:lnTo>
                  <a:pt x="33575" y="26011"/>
                </a:lnTo>
                <a:cubicBezTo>
                  <a:pt x="33864" y="26063"/>
                  <a:pt x="33943" y="26300"/>
                  <a:pt x="34022" y="26511"/>
                </a:cubicBezTo>
                <a:cubicBezTo>
                  <a:pt x="33944" y="26491"/>
                  <a:pt x="33838" y="26429"/>
                  <a:pt x="33798" y="26429"/>
                </a:cubicBezTo>
                <a:cubicBezTo>
                  <a:pt x="33784" y="26429"/>
                  <a:pt x="33778" y="26437"/>
                  <a:pt x="33785" y="26458"/>
                </a:cubicBezTo>
                <a:cubicBezTo>
                  <a:pt x="33890" y="26537"/>
                  <a:pt x="33969" y="26668"/>
                  <a:pt x="33995" y="26800"/>
                </a:cubicBezTo>
                <a:lnTo>
                  <a:pt x="33706" y="26642"/>
                </a:lnTo>
                <a:cubicBezTo>
                  <a:pt x="33654" y="26405"/>
                  <a:pt x="33522" y="26169"/>
                  <a:pt x="33338" y="25958"/>
                </a:cubicBezTo>
                <a:close/>
                <a:moveTo>
                  <a:pt x="34942" y="26405"/>
                </a:moveTo>
                <a:cubicBezTo>
                  <a:pt x="35088" y="26664"/>
                  <a:pt x="35104" y="26834"/>
                  <a:pt x="34997" y="26834"/>
                </a:cubicBezTo>
                <a:cubicBezTo>
                  <a:pt x="34930" y="26834"/>
                  <a:pt x="34815" y="26767"/>
                  <a:pt x="34653" y="26616"/>
                </a:cubicBezTo>
                <a:cubicBezTo>
                  <a:pt x="34600" y="26353"/>
                  <a:pt x="34863" y="26484"/>
                  <a:pt x="34942" y="26405"/>
                </a:cubicBezTo>
                <a:close/>
                <a:moveTo>
                  <a:pt x="33049" y="26668"/>
                </a:moveTo>
                <a:cubicBezTo>
                  <a:pt x="33101" y="26747"/>
                  <a:pt x="33180" y="26826"/>
                  <a:pt x="33259" y="26852"/>
                </a:cubicBezTo>
                <a:cubicBezTo>
                  <a:pt x="33242" y="26782"/>
                  <a:pt x="33224" y="26712"/>
                  <a:pt x="33269" y="26712"/>
                </a:cubicBezTo>
                <a:cubicBezTo>
                  <a:pt x="33291" y="26712"/>
                  <a:pt x="33329" y="26730"/>
                  <a:pt x="33391" y="26774"/>
                </a:cubicBezTo>
                <a:cubicBezTo>
                  <a:pt x="33322" y="26933"/>
                  <a:pt x="33274" y="27131"/>
                  <a:pt x="33058" y="27131"/>
                </a:cubicBezTo>
                <a:cubicBezTo>
                  <a:pt x="33024" y="27131"/>
                  <a:pt x="32986" y="27126"/>
                  <a:pt x="32943" y="27115"/>
                </a:cubicBezTo>
                <a:cubicBezTo>
                  <a:pt x="33022" y="26905"/>
                  <a:pt x="32943" y="26747"/>
                  <a:pt x="33049" y="26668"/>
                </a:cubicBezTo>
                <a:close/>
                <a:moveTo>
                  <a:pt x="33785" y="26869"/>
                </a:moveTo>
                <a:cubicBezTo>
                  <a:pt x="33808" y="26869"/>
                  <a:pt x="33834" y="26872"/>
                  <a:pt x="33864" y="26879"/>
                </a:cubicBezTo>
                <a:cubicBezTo>
                  <a:pt x="33969" y="27010"/>
                  <a:pt x="34153" y="27063"/>
                  <a:pt x="34232" y="27194"/>
                </a:cubicBezTo>
                <a:cubicBezTo>
                  <a:pt x="34346" y="27559"/>
                  <a:pt x="34203" y="27647"/>
                  <a:pt x="33958" y="27647"/>
                </a:cubicBezTo>
                <a:cubicBezTo>
                  <a:pt x="33920" y="27647"/>
                  <a:pt x="33880" y="27645"/>
                  <a:pt x="33838" y="27641"/>
                </a:cubicBezTo>
                <a:cubicBezTo>
                  <a:pt x="33732" y="27378"/>
                  <a:pt x="33496" y="27247"/>
                  <a:pt x="33417" y="26984"/>
                </a:cubicBezTo>
                <a:lnTo>
                  <a:pt x="33417" y="26984"/>
                </a:lnTo>
                <a:cubicBezTo>
                  <a:pt x="33431" y="26986"/>
                  <a:pt x="33444" y="26986"/>
                  <a:pt x="33457" y="26986"/>
                </a:cubicBezTo>
                <a:cubicBezTo>
                  <a:pt x="33605" y="26986"/>
                  <a:pt x="33636" y="26869"/>
                  <a:pt x="33785" y="26869"/>
                </a:cubicBezTo>
                <a:close/>
                <a:moveTo>
                  <a:pt x="33238" y="27264"/>
                </a:moveTo>
                <a:cubicBezTo>
                  <a:pt x="33619" y="27471"/>
                  <a:pt x="33949" y="27730"/>
                  <a:pt x="34180" y="28089"/>
                </a:cubicBezTo>
                <a:cubicBezTo>
                  <a:pt x="34122" y="28050"/>
                  <a:pt x="34064" y="28026"/>
                  <a:pt x="33996" y="28026"/>
                </a:cubicBezTo>
                <a:cubicBezTo>
                  <a:pt x="33971" y="28026"/>
                  <a:pt x="33945" y="28029"/>
                  <a:pt x="33917" y="28036"/>
                </a:cubicBezTo>
                <a:cubicBezTo>
                  <a:pt x="33761" y="27725"/>
                  <a:pt x="33351" y="27618"/>
                  <a:pt x="33238" y="27264"/>
                </a:cubicBezTo>
                <a:close/>
                <a:moveTo>
                  <a:pt x="32699" y="27138"/>
                </a:moveTo>
                <a:cubicBezTo>
                  <a:pt x="32755" y="27138"/>
                  <a:pt x="32824" y="27167"/>
                  <a:pt x="32917" y="27247"/>
                </a:cubicBezTo>
                <a:cubicBezTo>
                  <a:pt x="32908" y="27246"/>
                  <a:pt x="32899" y="27245"/>
                  <a:pt x="32890" y="27245"/>
                </a:cubicBezTo>
                <a:cubicBezTo>
                  <a:pt x="32741" y="27245"/>
                  <a:pt x="32808" y="27460"/>
                  <a:pt x="32733" y="27510"/>
                </a:cubicBezTo>
                <a:cubicBezTo>
                  <a:pt x="32825" y="27563"/>
                  <a:pt x="32865" y="27563"/>
                  <a:pt x="32901" y="27563"/>
                </a:cubicBezTo>
                <a:cubicBezTo>
                  <a:pt x="32937" y="27563"/>
                  <a:pt x="32970" y="27563"/>
                  <a:pt x="33049" y="27615"/>
                </a:cubicBezTo>
                <a:cubicBezTo>
                  <a:pt x="33075" y="27852"/>
                  <a:pt x="33154" y="28089"/>
                  <a:pt x="33338" y="28246"/>
                </a:cubicBezTo>
                <a:cubicBezTo>
                  <a:pt x="32980" y="27991"/>
                  <a:pt x="32648" y="27686"/>
                  <a:pt x="32315" y="27379"/>
                </a:cubicBezTo>
                <a:lnTo>
                  <a:pt x="32315" y="27379"/>
                </a:lnTo>
                <a:cubicBezTo>
                  <a:pt x="32488" y="27372"/>
                  <a:pt x="32541" y="27138"/>
                  <a:pt x="32699" y="27138"/>
                </a:cubicBezTo>
                <a:close/>
                <a:moveTo>
                  <a:pt x="32212" y="28485"/>
                </a:moveTo>
                <a:cubicBezTo>
                  <a:pt x="32262" y="28485"/>
                  <a:pt x="32336" y="28508"/>
                  <a:pt x="32444" y="28562"/>
                </a:cubicBezTo>
                <a:cubicBezTo>
                  <a:pt x="32537" y="28786"/>
                  <a:pt x="32498" y="28851"/>
                  <a:pt x="32401" y="28851"/>
                </a:cubicBezTo>
                <a:cubicBezTo>
                  <a:pt x="32362" y="28851"/>
                  <a:pt x="32313" y="28840"/>
                  <a:pt x="32260" y="28825"/>
                </a:cubicBezTo>
                <a:cubicBezTo>
                  <a:pt x="32233" y="28772"/>
                  <a:pt x="32181" y="28720"/>
                  <a:pt x="32102" y="28693"/>
                </a:cubicBezTo>
                <a:cubicBezTo>
                  <a:pt x="32102" y="28572"/>
                  <a:pt x="32113" y="28485"/>
                  <a:pt x="32212" y="28485"/>
                </a:cubicBezTo>
                <a:close/>
                <a:moveTo>
                  <a:pt x="28525" y="28588"/>
                </a:moveTo>
                <a:lnTo>
                  <a:pt x="28525" y="28588"/>
                </a:lnTo>
                <a:cubicBezTo>
                  <a:pt x="28735" y="28667"/>
                  <a:pt x="28893" y="28799"/>
                  <a:pt x="28998" y="28956"/>
                </a:cubicBezTo>
                <a:cubicBezTo>
                  <a:pt x="28921" y="28937"/>
                  <a:pt x="28801" y="28875"/>
                  <a:pt x="28764" y="28875"/>
                </a:cubicBezTo>
                <a:cubicBezTo>
                  <a:pt x="28750" y="28875"/>
                  <a:pt x="28748" y="28883"/>
                  <a:pt x="28762" y="28904"/>
                </a:cubicBezTo>
                <a:cubicBezTo>
                  <a:pt x="28782" y="28986"/>
                  <a:pt x="28803" y="29052"/>
                  <a:pt x="28773" y="29052"/>
                </a:cubicBezTo>
                <a:cubicBezTo>
                  <a:pt x="28765" y="29052"/>
                  <a:pt x="28753" y="29047"/>
                  <a:pt x="28735" y="29035"/>
                </a:cubicBezTo>
                <a:cubicBezTo>
                  <a:pt x="28657" y="28878"/>
                  <a:pt x="28604" y="28746"/>
                  <a:pt x="28525" y="28588"/>
                </a:cubicBezTo>
                <a:close/>
                <a:moveTo>
                  <a:pt x="31213" y="28678"/>
                </a:moveTo>
                <a:cubicBezTo>
                  <a:pt x="31377" y="28678"/>
                  <a:pt x="31683" y="28949"/>
                  <a:pt x="31813" y="29272"/>
                </a:cubicBezTo>
                <a:cubicBezTo>
                  <a:pt x="31649" y="29319"/>
                  <a:pt x="31589" y="29491"/>
                  <a:pt x="31355" y="29491"/>
                </a:cubicBezTo>
                <a:cubicBezTo>
                  <a:pt x="31326" y="29491"/>
                  <a:pt x="31295" y="29488"/>
                  <a:pt x="31260" y="29482"/>
                </a:cubicBezTo>
                <a:cubicBezTo>
                  <a:pt x="31208" y="29246"/>
                  <a:pt x="31076" y="29035"/>
                  <a:pt x="31102" y="28983"/>
                </a:cubicBezTo>
                <a:lnTo>
                  <a:pt x="31102" y="28983"/>
                </a:lnTo>
                <a:cubicBezTo>
                  <a:pt x="31168" y="29062"/>
                  <a:pt x="31241" y="29075"/>
                  <a:pt x="31303" y="29075"/>
                </a:cubicBezTo>
                <a:cubicBezTo>
                  <a:pt x="31334" y="29075"/>
                  <a:pt x="31363" y="29071"/>
                  <a:pt x="31387" y="29071"/>
                </a:cubicBezTo>
                <a:cubicBezTo>
                  <a:pt x="31411" y="29071"/>
                  <a:pt x="31431" y="29075"/>
                  <a:pt x="31444" y="29088"/>
                </a:cubicBezTo>
                <a:cubicBezTo>
                  <a:pt x="31365" y="28956"/>
                  <a:pt x="31208" y="28851"/>
                  <a:pt x="31129" y="28720"/>
                </a:cubicBezTo>
                <a:cubicBezTo>
                  <a:pt x="31148" y="28691"/>
                  <a:pt x="31177" y="28678"/>
                  <a:pt x="31213" y="28678"/>
                </a:cubicBezTo>
                <a:close/>
                <a:moveTo>
                  <a:pt x="30456" y="29855"/>
                </a:moveTo>
                <a:cubicBezTo>
                  <a:pt x="30488" y="29855"/>
                  <a:pt x="30546" y="29880"/>
                  <a:pt x="30655" y="29956"/>
                </a:cubicBezTo>
                <a:lnTo>
                  <a:pt x="30629" y="29956"/>
                </a:lnTo>
                <a:cubicBezTo>
                  <a:pt x="30669" y="30063"/>
                  <a:pt x="30613" y="30137"/>
                  <a:pt x="30524" y="30137"/>
                </a:cubicBezTo>
                <a:cubicBezTo>
                  <a:pt x="30439" y="30137"/>
                  <a:pt x="30324" y="30070"/>
                  <a:pt x="30235" y="29903"/>
                </a:cubicBezTo>
                <a:lnTo>
                  <a:pt x="30235" y="29903"/>
                </a:lnTo>
                <a:cubicBezTo>
                  <a:pt x="30304" y="29946"/>
                  <a:pt x="30346" y="29962"/>
                  <a:pt x="30371" y="29962"/>
                </a:cubicBezTo>
                <a:cubicBezTo>
                  <a:pt x="30437" y="29962"/>
                  <a:pt x="30391" y="29855"/>
                  <a:pt x="30456" y="29855"/>
                </a:cubicBezTo>
                <a:close/>
                <a:moveTo>
                  <a:pt x="28972" y="29588"/>
                </a:moveTo>
                <a:lnTo>
                  <a:pt x="28972" y="29588"/>
                </a:lnTo>
                <a:cubicBezTo>
                  <a:pt x="29130" y="29667"/>
                  <a:pt x="29314" y="29719"/>
                  <a:pt x="29393" y="29877"/>
                </a:cubicBezTo>
                <a:cubicBezTo>
                  <a:pt x="29317" y="29852"/>
                  <a:pt x="29260" y="29839"/>
                  <a:pt x="29220" y="29839"/>
                </a:cubicBezTo>
                <a:cubicBezTo>
                  <a:pt x="29092" y="29839"/>
                  <a:pt x="29140" y="29971"/>
                  <a:pt x="29340" y="30271"/>
                </a:cubicBezTo>
                <a:cubicBezTo>
                  <a:pt x="28867" y="29930"/>
                  <a:pt x="28998" y="29798"/>
                  <a:pt x="28972" y="29588"/>
                </a:cubicBezTo>
                <a:close/>
                <a:moveTo>
                  <a:pt x="28608" y="30242"/>
                </a:moveTo>
                <a:cubicBezTo>
                  <a:pt x="28642" y="30242"/>
                  <a:pt x="28684" y="30252"/>
                  <a:pt x="28735" y="30271"/>
                </a:cubicBezTo>
                <a:cubicBezTo>
                  <a:pt x="28841" y="30613"/>
                  <a:pt x="28683" y="30692"/>
                  <a:pt x="28525" y="30797"/>
                </a:cubicBezTo>
                <a:cubicBezTo>
                  <a:pt x="28480" y="30529"/>
                  <a:pt x="28417" y="30242"/>
                  <a:pt x="28608" y="30242"/>
                </a:cubicBezTo>
                <a:close/>
                <a:moveTo>
                  <a:pt x="28762" y="29982"/>
                </a:moveTo>
                <a:lnTo>
                  <a:pt x="28762" y="29982"/>
                </a:lnTo>
                <a:cubicBezTo>
                  <a:pt x="29183" y="30166"/>
                  <a:pt x="29183" y="30719"/>
                  <a:pt x="29630" y="30903"/>
                </a:cubicBezTo>
                <a:cubicBezTo>
                  <a:pt x="29498" y="30771"/>
                  <a:pt x="29419" y="30640"/>
                  <a:pt x="29367" y="30482"/>
                </a:cubicBezTo>
                <a:cubicBezTo>
                  <a:pt x="29577" y="30482"/>
                  <a:pt x="29814" y="30587"/>
                  <a:pt x="29945" y="30771"/>
                </a:cubicBezTo>
                <a:cubicBezTo>
                  <a:pt x="29933" y="30768"/>
                  <a:pt x="29922" y="30766"/>
                  <a:pt x="29912" y="30766"/>
                </a:cubicBezTo>
                <a:cubicBezTo>
                  <a:pt x="29674" y="30766"/>
                  <a:pt x="29951" y="31633"/>
                  <a:pt x="29757" y="31633"/>
                </a:cubicBezTo>
                <a:cubicBezTo>
                  <a:pt x="29689" y="31633"/>
                  <a:pt x="29564" y="31528"/>
                  <a:pt x="29340" y="31245"/>
                </a:cubicBezTo>
                <a:cubicBezTo>
                  <a:pt x="29247" y="31319"/>
                  <a:pt x="29246" y="31595"/>
                  <a:pt x="29092" y="31595"/>
                </a:cubicBezTo>
                <a:cubicBezTo>
                  <a:pt x="29030" y="31595"/>
                  <a:pt x="28943" y="31550"/>
                  <a:pt x="28814" y="31429"/>
                </a:cubicBezTo>
                <a:cubicBezTo>
                  <a:pt x="28660" y="31197"/>
                  <a:pt x="28746" y="30951"/>
                  <a:pt x="28959" y="30951"/>
                </a:cubicBezTo>
                <a:cubicBezTo>
                  <a:pt x="29036" y="30951"/>
                  <a:pt x="29130" y="30983"/>
                  <a:pt x="29235" y="31060"/>
                </a:cubicBezTo>
                <a:cubicBezTo>
                  <a:pt x="29062" y="30836"/>
                  <a:pt x="29043" y="30770"/>
                  <a:pt x="29090" y="30770"/>
                </a:cubicBezTo>
                <a:cubicBezTo>
                  <a:pt x="29159" y="30770"/>
                  <a:pt x="29366" y="30907"/>
                  <a:pt x="29451" y="30907"/>
                </a:cubicBezTo>
                <a:cubicBezTo>
                  <a:pt x="29459" y="30907"/>
                  <a:pt x="29466" y="30905"/>
                  <a:pt x="29472" y="30903"/>
                </a:cubicBezTo>
                <a:cubicBezTo>
                  <a:pt x="29156" y="30640"/>
                  <a:pt x="28920" y="30350"/>
                  <a:pt x="28762" y="29982"/>
                </a:cubicBezTo>
                <a:close/>
                <a:moveTo>
                  <a:pt x="28889" y="31811"/>
                </a:moveTo>
                <a:cubicBezTo>
                  <a:pt x="28959" y="31811"/>
                  <a:pt x="29060" y="31843"/>
                  <a:pt x="29156" y="31876"/>
                </a:cubicBezTo>
                <a:cubicBezTo>
                  <a:pt x="29215" y="32053"/>
                  <a:pt x="29186" y="32142"/>
                  <a:pt x="29056" y="32142"/>
                </a:cubicBezTo>
                <a:cubicBezTo>
                  <a:pt x="29013" y="32142"/>
                  <a:pt x="28959" y="32132"/>
                  <a:pt x="28893" y="32112"/>
                </a:cubicBezTo>
                <a:cubicBezTo>
                  <a:pt x="28753" y="31879"/>
                  <a:pt x="28788" y="31811"/>
                  <a:pt x="28889" y="31811"/>
                </a:cubicBezTo>
                <a:close/>
                <a:moveTo>
                  <a:pt x="27483" y="32024"/>
                </a:moveTo>
                <a:cubicBezTo>
                  <a:pt x="27586" y="32060"/>
                  <a:pt x="27674" y="32130"/>
                  <a:pt x="27762" y="32218"/>
                </a:cubicBezTo>
                <a:cubicBezTo>
                  <a:pt x="27801" y="32241"/>
                  <a:pt x="27826" y="32251"/>
                  <a:pt x="27842" y="32251"/>
                </a:cubicBezTo>
                <a:cubicBezTo>
                  <a:pt x="27910" y="32251"/>
                  <a:pt x="27801" y="32071"/>
                  <a:pt x="27879" y="32071"/>
                </a:cubicBezTo>
                <a:cubicBezTo>
                  <a:pt x="27904" y="32071"/>
                  <a:pt x="27949" y="32090"/>
                  <a:pt x="28025" y="32139"/>
                </a:cubicBezTo>
                <a:cubicBezTo>
                  <a:pt x="28188" y="32281"/>
                  <a:pt x="28241" y="32565"/>
                  <a:pt x="28074" y="32565"/>
                </a:cubicBezTo>
                <a:cubicBezTo>
                  <a:pt x="28025" y="32565"/>
                  <a:pt x="27957" y="32540"/>
                  <a:pt x="27868" y="32481"/>
                </a:cubicBezTo>
                <a:lnTo>
                  <a:pt x="27868" y="32481"/>
                </a:lnTo>
                <a:cubicBezTo>
                  <a:pt x="28194" y="32720"/>
                  <a:pt x="28395" y="33177"/>
                  <a:pt x="28185" y="33177"/>
                </a:cubicBezTo>
                <a:cubicBezTo>
                  <a:pt x="28141" y="33177"/>
                  <a:pt x="28080" y="33157"/>
                  <a:pt x="27999" y="33112"/>
                </a:cubicBezTo>
                <a:cubicBezTo>
                  <a:pt x="27906" y="33089"/>
                  <a:pt x="27875" y="32778"/>
                  <a:pt x="28032" y="32778"/>
                </a:cubicBezTo>
                <a:cubicBezTo>
                  <a:pt x="28052" y="32778"/>
                  <a:pt x="28077" y="32784"/>
                  <a:pt x="28104" y="32796"/>
                </a:cubicBezTo>
                <a:cubicBezTo>
                  <a:pt x="27675" y="32443"/>
                  <a:pt x="27755" y="32356"/>
                  <a:pt x="27483" y="32024"/>
                </a:cubicBezTo>
                <a:close/>
                <a:moveTo>
                  <a:pt x="24233" y="36436"/>
                </a:moveTo>
                <a:cubicBezTo>
                  <a:pt x="24265" y="36436"/>
                  <a:pt x="24318" y="36458"/>
                  <a:pt x="24396" y="36505"/>
                </a:cubicBezTo>
                <a:lnTo>
                  <a:pt x="24396" y="36531"/>
                </a:lnTo>
                <a:cubicBezTo>
                  <a:pt x="24488" y="36696"/>
                  <a:pt x="24528" y="36810"/>
                  <a:pt x="24455" y="36810"/>
                </a:cubicBezTo>
                <a:cubicBezTo>
                  <a:pt x="24423" y="36810"/>
                  <a:pt x="24370" y="36789"/>
                  <a:pt x="24291" y="36741"/>
                </a:cubicBezTo>
                <a:cubicBezTo>
                  <a:pt x="24198" y="36556"/>
                  <a:pt x="24158" y="36436"/>
                  <a:pt x="24233" y="36436"/>
                </a:cubicBezTo>
                <a:close/>
                <a:moveTo>
                  <a:pt x="23055" y="36747"/>
                </a:moveTo>
                <a:cubicBezTo>
                  <a:pt x="23090" y="36747"/>
                  <a:pt x="23152" y="36774"/>
                  <a:pt x="23265" y="36846"/>
                </a:cubicBezTo>
                <a:cubicBezTo>
                  <a:pt x="23351" y="36990"/>
                  <a:pt x="23312" y="37078"/>
                  <a:pt x="23221" y="37078"/>
                </a:cubicBezTo>
                <a:cubicBezTo>
                  <a:pt x="23152" y="37078"/>
                  <a:pt x="23054" y="37029"/>
                  <a:pt x="22957" y="36915"/>
                </a:cubicBezTo>
                <a:lnTo>
                  <a:pt x="22957" y="36915"/>
                </a:lnTo>
                <a:cubicBezTo>
                  <a:pt x="22959" y="36915"/>
                  <a:pt x="22961" y="36915"/>
                  <a:pt x="22963" y="36915"/>
                </a:cubicBezTo>
                <a:cubicBezTo>
                  <a:pt x="23057" y="36915"/>
                  <a:pt x="22967" y="36747"/>
                  <a:pt x="23055" y="36747"/>
                </a:cubicBezTo>
                <a:close/>
                <a:moveTo>
                  <a:pt x="22900" y="35839"/>
                </a:moveTo>
                <a:cubicBezTo>
                  <a:pt x="22921" y="35839"/>
                  <a:pt x="22946" y="35842"/>
                  <a:pt x="22976" y="35847"/>
                </a:cubicBezTo>
                <a:cubicBezTo>
                  <a:pt x="23107" y="36084"/>
                  <a:pt x="23291" y="36320"/>
                  <a:pt x="23502" y="36505"/>
                </a:cubicBezTo>
                <a:cubicBezTo>
                  <a:pt x="23470" y="36431"/>
                  <a:pt x="23489" y="36404"/>
                  <a:pt x="23539" y="36404"/>
                </a:cubicBezTo>
                <a:cubicBezTo>
                  <a:pt x="23615" y="36404"/>
                  <a:pt x="23764" y="36467"/>
                  <a:pt x="23923" y="36531"/>
                </a:cubicBezTo>
                <a:cubicBezTo>
                  <a:pt x="23969" y="36811"/>
                  <a:pt x="24182" y="37236"/>
                  <a:pt x="23953" y="37236"/>
                </a:cubicBezTo>
                <a:cubicBezTo>
                  <a:pt x="23924" y="37236"/>
                  <a:pt x="23888" y="37229"/>
                  <a:pt x="23844" y="37215"/>
                </a:cubicBezTo>
                <a:cubicBezTo>
                  <a:pt x="23719" y="36765"/>
                  <a:pt x="22500" y="35839"/>
                  <a:pt x="22900" y="35839"/>
                </a:cubicBezTo>
                <a:close/>
                <a:moveTo>
                  <a:pt x="23531" y="37043"/>
                </a:moveTo>
                <a:cubicBezTo>
                  <a:pt x="23551" y="37043"/>
                  <a:pt x="23576" y="37048"/>
                  <a:pt x="23607" y="37057"/>
                </a:cubicBezTo>
                <a:cubicBezTo>
                  <a:pt x="23870" y="37504"/>
                  <a:pt x="23581" y="37372"/>
                  <a:pt x="23475" y="37425"/>
                </a:cubicBezTo>
                <a:cubicBezTo>
                  <a:pt x="23499" y="37286"/>
                  <a:pt x="23378" y="37043"/>
                  <a:pt x="23531" y="37043"/>
                </a:cubicBezTo>
                <a:close/>
                <a:moveTo>
                  <a:pt x="24422" y="37241"/>
                </a:moveTo>
                <a:cubicBezTo>
                  <a:pt x="24527" y="37399"/>
                  <a:pt x="24790" y="37425"/>
                  <a:pt x="24922" y="37557"/>
                </a:cubicBezTo>
                <a:lnTo>
                  <a:pt x="24896" y="37583"/>
                </a:lnTo>
                <a:cubicBezTo>
                  <a:pt x="25007" y="37769"/>
                  <a:pt x="25040" y="37876"/>
                  <a:pt x="24956" y="37876"/>
                </a:cubicBezTo>
                <a:cubicBezTo>
                  <a:pt x="24922" y="37876"/>
                  <a:pt x="24867" y="37858"/>
                  <a:pt x="24790" y="37820"/>
                </a:cubicBezTo>
                <a:cubicBezTo>
                  <a:pt x="24738" y="37635"/>
                  <a:pt x="24186" y="37267"/>
                  <a:pt x="24422" y="37241"/>
                </a:cubicBezTo>
                <a:close/>
                <a:moveTo>
                  <a:pt x="34784" y="37320"/>
                </a:moveTo>
                <a:cubicBezTo>
                  <a:pt x="35201" y="37518"/>
                  <a:pt x="35363" y="38045"/>
                  <a:pt x="35170" y="38045"/>
                </a:cubicBezTo>
                <a:cubicBezTo>
                  <a:pt x="35107" y="38045"/>
                  <a:pt x="35006" y="37988"/>
                  <a:pt x="34863" y="37846"/>
                </a:cubicBezTo>
                <a:lnTo>
                  <a:pt x="34890" y="37846"/>
                </a:lnTo>
                <a:cubicBezTo>
                  <a:pt x="34913" y="37852"/>
                  <a:pt x="34931" y="37855"/>
                  <a:pt x="34945" y="37855"/>
                </a:cubicBezTo>
                <a:cubicBezTo>
                  <a:pt x="35103" y="37855"/>
                  <a:pt x="34688" y="37465"/>
                  <a:pt x="34784" y="37320"/>
                </a:cubicBezTo>
                <a:close/>
                <a:moveTo>
                  <a:pt x="18711" y="38287"/>
                </a:moveTo>
                <a:cubicBezTo>
                  <a:pt x="18770" y="38287"/>
                  <a:pt x="18847" y="38304"/>
                  <a:pt x="18952" y="38346"/>
                </a:cubicBezTo>
                <a:cubicBezTo>
                  <a:pt x="18873" y="38530"/>
                  <a:pt x="19373" y="38924"/>
                  <a:pt x="19294" y="39056"/>
                </a:cubicBezTo>
                <a:cubicBezTo>
                  <a:pt x="19043" y="39056"/>
                  <a:pt x="18732" y="38600"/>
                  <a:pt x="18637" y="38600"/>
                </a:cubicBezTo>
                <a:cubicBezTo>
                  <a:pt x="18623" y="38600"/>
                  <a:pt x="18613" y="38610"/>
                  <a:pt x="18610" y="38635"/>
                </a:cubicBezTo>
                <a:cubicBezTo>
                  <a:pt x="18741" y="38819"/>
                  <a:pt x="18978" y="38924"/>
                  <a:pt x="19031" y="39161"/>
                </a:cubicBezTo>
                <a:cubicBezTo>
                  <a:pt x="18768" y="39029"/>
                  <a:pt x="18531" y="38819"/>
                  <a:pt x="18373" y="38582"/>
                </a:cubicBezTo>
                <a:cubicBezTo>
                  <a:pt x="18542" y="38561"/>
                  <a:pt x="18474" y="38287"/>
                  <a:pt x="18711" y="38287"/>
                </a:cubicBezTo>
                <a:close/>
                <a:moveTo>
                  <a:pt x="32154" y="38556"/>
                </a:moveTo>
                <a:lnTo>
                  <a:pt x="32154" y="38556"/>
                </a:lnTo>
                <a:cubicBezTo>
                  <a:pt x="32549" y="38687"/>
                  <a:pt x="32654" y="39056"/>
                  <a:pt x="32838" y="39345"/>
                </a:cubicBezTo>
                <a:lnTo>
                  <a:pt x="32812" y="39345"/>
                </a:lnTo>
                <a:cubicBezTo>
                  <a:pt x="32800" y="39340"/>
                  <a:pt x="32790" y="39338"/>
                  <a:pt x="32782" y="39338"/>
                </a:cubicBezTo>
                <a:cubicBezTo>
                  <a:pt x="32726" y="39338"/>
                  <a:pt x="32772" y="39449"/>
                  <a:pt x="32712" y="39449"/>
                </a:cubicBezTo>
                <a:cubicBezTo>
                  <a:pt x="32691" y="39449"/>
                  <a:pt x="32658" y="39435"/>
                  <a:pt x="32602" y="39398"/>
                </a:cubicBezTo>
                <a:cubicBezTo>
                  <a:pt x="32260" y="38872"/>
                  <a:pt x="32575" y="39082"/>
                  <a:pt x="32154" y="38556"/>
                </a:cubicBezTo>
                <a:close/>
                <a:moveTo>
                  <a:pt x="20004" y="38950"/>
                </a:moveTo>
                <a:cubicBezTo>
                  <a:pt x="20162" y="39082"/>
                  <a:pt x="20267" y="39266"/>
                  <a:pt x="20346" y="39450"/>
                </a:cubicBezTo>
                <a:cubicBezTo>
                  <a:pt x="20220" y="39371"/>
                  <a:pt x="20153" y="39347"/>
                  <a:pt x="20112" y="39347"/>
                </a:cubicBezTo>
                <a:cubicBezTo>
                  <a:pt x="20045" y="39347"/>
                  <a:pt x="20050" y="39415"/>
                  <a:pt x="19980" y="39415"/>
                </a:cubicBezTo>
                <a:cubicBezTo>
                  <a:pt x="19952" y="39415"/>
                  <a:pt x="19910" y="39403"/>
                  <a:pt x="19846" y="39371"/>
                </a:cubicBezTo>
                <a:lnTo>
                  <a:pt x="19767" y="39187"/>
                </a:lnTo>
                <a:lnTo>
                  <a:pt x="19767" y="39187"/>
                </a:lnTo>
                <a:cubicBezTo>
                  <a:pt x="19829" y="39223"/>
                  <a:pt x="19868" y="39238"/>
                  <a:pt x="19892" y="39238"/>
                </a:cubicBezTo>
                <a:cubicBezTo>
                  <a:pt x="19988" y="39238"/>
                  <a:pt x="19835" y="38993"/>
                  <a:pt x="20004" y="38950"/>
                </a:cubicBezTo>
                <a:close/>
                <a:moveTo>
                  <a:pt x="31539" y="39500"/>
                </a:moveTo>
                <a:cubicBezTo>
                  <a:pt x="31542" y="39509"/>
                  <a:pt x="31545" y="39519"/>
                  <a:pt x="31550" y="39529"/>
                </a:cubicBezTo>
                <a:lnTo>
                  <a:pt x="31576" y="39529"/>
                </a:lnTo>
                <a:cubicBezTo>
                  <a:pt x="31563" y="39519"/>
                  <a:pt x="31551" y="39509"/>
                  <a:pt x="31539" y="39500"/>
                </a:cubicBezTo>
                <a:close/>
                <a:moveTo>
                  <a:pt x="19559" y="39279"/>
                </a:moveTo>
                <a:cubicBezTo>
                  <a:pt x="19580" y="39279"/>
                  <a:pt x="19605" y="39283"/>
                  <a:pt x="19636" y="39292"/>
                </a:cubicBezTo>
                <a:cubicBezTo>
                  <a:pt x="19798" y="39571"/>
                  <a:pt x="19735" y="39665"/>
                  <a:pt x="19573" y="39665"/>
                </a:cubicBezTo>
                <a:cubicBezTo>
                  <a:pt x="19552" y="39665"/>
                  <a:pt x="19529" y="39664"/>
                  <a:pt x="19504" y="39661"/>
                </a:cubicBezTo>
                <a:cubicBezTo>
                  <a:pt x="19504" y="39521"/>
                  <a:pt x="19401" y="39279"/>
                  <a:pt x="19559" y="39279"/>
                </a:cubicBezTo>
                <a:close/>
                <a:moveTo>
                  <a:pt x="34229" y="39506"/>
                </a:moveTo>
                <a:cubicBezTo>
                  <a:pt x="34274" y="39506"/>
                  <a:pt x="34337" y="39523"/>
                  <a:pt x="34416" y="39555"/>
                </a:cubicBezTo>
                <a:cubicBezTo>
                  <a:pt x="34437" y="39697"/>
                  <a:pt x="34504" y="39870"/>
                  <a:pt x="34389" y="39870"/>
                </a:cubicBezTo>
                <a:cubicBezTo>
                  <a:pt x="34355" y="39870"/>
                  <a:pt x="34305" y="39855"/>
                  <a:pt x="34232" y="39818"/>
                </a:cubicBezTo>
                <a:cubicBezTo>
                  <a:pt x="34122" y="39598"/>
                  <a:pt x="34127" y="39506"/>
                  <a:pt x="34229" y="39506"/>
                </a:cubicBezTo>
                <a:close/>
                <a:moveTo>
                  <a:pt x="32352" y="39285"/>
                </a:moveTo>
                <a:cubicBezTo>
                  <a:pt x="32804" y="39512"/>
                  <a:pt x="32852" y="39918"/>
                  <a:pt x="32626" y="39918"/>
                </a:cubicBezTo>
                <a:cubicBezTo>
                  <a:pt x="32583" y="39918"/>
                  <a:pt x="32531" y="39903"/>
                  <a:pt x="32470" y="39871"/>
                </a:cubicBezTo>
                <a:cubicBezTo>
                  <a:pt x="32391" y="39739"/>
                  <a:pt x="32233" y="39661"/>
                  <a:pt x="32128" y="39529"/>
                </a:cubicBezTo>
                <a:cubicBezTo>
                  <a:pt x="32153" y="39500"/>
                  <a:pt x="32186" y="39489"/>
                  <a:pt x="32223" y="39489"/>
                </a:cubicBezTo>
                <a:cubicBezTo>
                  <a:pt x="32329" y="39489"/>
                  <a:pt x="32463" y="39578"/>
                  <a:pt x="32506" y="39578"/>
                </a:cubicBezTo>
                <a:cubicBezTo>
                  <a:pt x="32542" y="39578"/>
                  <a:pt x="32515" y="39516"/>
                  <a:pt x="32352" y="39285"/>
                </a:cubicBezTo>
                <a:close/>
                <a:moveTo>
                  <a:pt x="18826" y="39512"/>
                </a:moveTo>
                <a:cubicBezTo>
                  <a:pt x="18844" y="39512"/>
                  <a:pt x="18868" y="39517"/>
                  <a:pt x="18899" y="39529"/>
                </a:cubicBezTo>
                <a:cubicBezTo>
                  <a:pt x="18952" y="39687"/>
                  <a:pt x="19189" y="39713"/>
                  <a:pt x="19267" y="39845"/>
                </a:cubicBezTo>
                <a:cubicBezTo>
                  <a:pt x="19241" y="39835"/>
                  <a:pt x="19221" y="39831"/>
                  <a:pt x="19206" y="39831"/>
                </a:cubicBezTo>
                <a:cubicBezTo>
                  <a:pt x="19123" y="39831"/>
                  <a:pt x="19160" y="39945"/>
                  <a:pt x="19059" y="39945"/>
                </a:cubicBezTo>
                <a:cubicBezTo>
                  <a:pt x="19025" y="39945"/>
                  <a:pt x="18975" y="39932"/>
                  <a:pt x="18899" y="39897"/>
                </a:cubicBezTo>
                <a:cubicBezTo>
                  <a:pt x="18809" y="39695"/>
                  <a:pt x="18720" y="39512"/>
                  <a:pt x="18826" y="39512"/>
                </a:cubicBezTo>
                <a:close/>
                <a:moveTo>
                  <a:pt x="31497" y="38950"/>
                </a:moveTo>
                <a:lnTo>
                  <a:pt x="31891" y="39108"/>
                </a:lnTo>
                <a:cubicBezTo>
                  <a:pt x="32076" y="39450"/>
                  <a:pt x="31839" y="39319"/>
                  <a:pt x="32102" y="39555"/>
                </a:cubicBezTo>
                <a:cubicBezTo>
                  <a:pt x="32049" y="39551"/>
                  <a:pt x="32002" y="39548"/>
                  <a:pt x="31963" y="39548"/>
                </a:cubicBezTo>
                <a:cubicBezTo>
                  <a:pt x="31747" y="39548"/>
                  <a:pt x="31746" y="39633"/>
                  <a:pt x="32102" y="40055"/>
                </a:cubicBezTo>
                <a:cubicBezTo>
                  <a:pt x="31839" y="40002"/>
                  <a:pt x="31786" y="39792"/>
                  <a:pt x="31628" y="39687"/>
                </a:cubicBezTo>
                <a:lnTo>
                  <a:pt x="31628" y="39687"/>
                </a:lnTo>
                <a:lnTo>
                  <a:pt x="31839" y="40134"/>
                </a:lnTo>
                <a:cubicBezTo>
                  <a:pt x="31369" y="39899"/>
                  <a:pt x="31256" y="39622"/>
                  <a:pt x="31031" y="39622"/>
                </a:cubicBezTo>
                <a:cubicBezTo>
                  <a:pt x="31004" y="39622"/>
                  <a:pt x="30975" y="39626"/>
                  <a:pt x="30945" y="39634"/>
                </a:cubicBezTo>
                <a:cubicBezTo>
                  <a:pt x="30979" y="39530"/>
                  <a:pt x="31060" y="39369"/>
                  <a:pt x="31231" y="39369"/>
                </a:cubicBezTo>
                <a:cubicBezTo>
                  <a:pt x="31312" y="39369"/>
                  <a:pt x="31413" y="39405"/>
                  <a:pt x="31539" y="39500"/>
                </a:cubicBezTo>
                <a:lnTo>
                  <a:pt x="31539" y="39500"/>
                </a:lnTo>
                <a:cubicBezTo>
                  <a:pt x="31453" y="39226"/>
                  <a:pt x="31955" y="39409"/>
                  <a:pt x="31497" y="38950"/>
                </a:cubicBezTo>
                <a:close/>
                <a:moveTo>
                  <a:pt x="18742" y="39838"/>
                </a:moveTo>
                <a:cubicBezTo>
                  <a:pt x="18765" y="39838"/>
                  <a:pt x="18791" y="39840"/>
                  <a:pt x="18820" y="39845"/>
                </a:cubicBezTo>
                <a:cubicBezTo>
                  <a:pt x="18820" y="40134"/>
                  <a:pt x="18478" y="40108"/>
                  <a:pt x="18347" y="40265"/>
                </a:cubicBezTo>
                <a:cubicBezTo>
                  <a:pt x="18294" y="40160"/>
                  <a:pt x="18242" y="40081"/>
                  <a:pt x="18215" y="40002"/>
                </a:cubicBezTo>
                <a:lnTo>
                  <a:pt x="18215" y="40002"/>
                </a:lnTo>
                <a:cubicBezTo>
                  <a:pt x="18244" y="40007"/>
                  <a:pt x="18270" y="40009"/>
                  <a:pt x="18294" y="40009"/>
                </a:cubicBezTo>
                <a:cubicBezTo>
                  <a:pt x="18505" y="40009"/>
                  <a:pt x="18530" y="39838"/>
                  <a:pt x="18742" y="39838"/>
                </a:cubicBezTo>
                <a:close/>
                <a:moveTo>
                  <a:pt x="17988" y="40134"/>
                </a:moveTo>
                <a:cubicBezTo>
                  <a:pt x="18020" y="40134"/>
                  <a:pt x="18067" y="40149"/>
                  <a:pt x="18137" y="40187"/>
                </a:cubicBezTo>
                <a:lnTo>
                  <a:pt x="18137" y="40160"/>
                </a:lnTo>
                <a:cubicBezTo>
                  <a:pt x="18189" y="40292"/>
                  <a:pt x="18268" y="40397"/>
                  <a:pt x="18373" y="40476"/>
                </a:cubicBezTo>
                <a:cubicBezTo>
                  <a:pt x="18343" y="40465"/>
                  <a:pt x="18315" y="40460"/>
                  <a:pt x="18288" y="40460"/>
                </a:cubicBezTo>
                <a:cubicBezTo>
                  <a:pt x="18195" y="40460"/>
                  <a:pt x="18114" y="40510"/>
                  <a:pt x="18021" y="40510"/>
                </a:cubicBezTo>
                <a:cubicBezTo>
                  <a:pt x="17948" y="40510"/>
                  <a:pt x="17867" y="40480"/>
                  <a:pt x="17768" y="40371"/>
                </a:cubicBezTo>
                <a:lnTo>
                  <a:pt x="17768" y="40371"/>
                </a:lnTo>
                <a:cubicBezTo>
                  <a:pt x="17799" y="40381"/>
                  <a:pt x="17823" y="40385"/>
                  <a:pt x="17843" y="40385"/>
                </a:cubicBezTo>
                <a:cubicBezTo>
                  <a:pt x="17989" y="40385"/>
                  <a:pt x="17860" y="40134"/>
                  <a:pt x="17988" y="40134"/>
                </a:cubicBezTo>
                <a:close/>
                <a:moveTo>
                  <a:pt x="17237" y="39888"/>
                </a:moveTo>
                <a:cubicBezTo>
                  <a:pt x="17259" y="39888"/>
                  <a:pt x="17283" y="39891"/>
                  <a:pt x="17311" y="39895"/>
                </a:cubicBezTo>
                <a:lnTo>
                  <a:pt x="17311" y="39895"/>
                </a:lnTo>
                <a:cubicBezTo>
                  <a:pt x="17493" y="40181"/>
                  <a:pt x="17274" y="40089"/>
                  <a:pt x="17479" y="40371"/>
                </a:cubicBezTo>
                <a:cubicBezTo>
                  <a:pt x="17716" y="40476"/>
                  <a:pt x="17689" y="40344"/>
                  <a:pt x="17900" y="40634"/>
                </a:cubicBezTo>
                <a:cubicBezTo>
                  <a:pt x="17803" y="40634"/>
                  <a:pt x="17735" y="40753"/>
                  <a:pt x="17600" y="40753"/>
                </a:cubicBezTo>
                <a:cubicBezTo>
                  <a:pt x="17515" y="40753"/>
                  <a:pt x="17404" y="40706"/>
                  <a:pt x="17242" y="40555"/>
                </a:cubicBezTo>
                <a:cubicBezTo>
                  <a:pt x="17169" y="40312"/>
                  <a:pt x="16939" y="39888"/>
                  <a:pt x="17237" y="39888"/>
                </a:cubicBezTo>
                <a:close/>
                <a:moveTo>
                  <a:pt x="30388" y="40445"/>
                </a:moveTo>
                <a:cubicBezTo>
                  <a:pt x="30433" y="40445"/>
                  <a:pt x="30502" y="40469"/>
                  <a:pt x="30603" y="40528"/>
                </a:cubicBezTo>
                <a:cubicBezTo>
                  <a:pt x="30789" y="40831"/>
                  <a:pt x="30769" y="40928"/>
                  <a:pt x="30635" y="40928"/>
                </a:cubicBezTo>
                <a:cubicBezTo>
                  <a:pt x="30617" y="40928"/>
                  <a:pt x="30598" y="40926"/>
                  <a:pt x="30576" y="40923"/>
                </a:cubicBezTo>
                <a:cubicBezTo>
                  <a:pt x="30372" y="40739"/>
                  <a:pt x="30232" y="40445"/>
                  <a:pt x="30388" y="40445"/>
                </a:cubicBezTo>
                <a:close/>
                <a:moveTo>
                  <a:pt x="32627" y="40775"/>
                </a:moveTo>
                <a:cubicBezTo>
                  <a:pt x="32656" y="40775"/>
                  <a:pt x="32704" y="40794"/>
                  <a:pt x="32786" y="40844"/>
                </a:cubicBezTo>
                <a:cubicBezTo>
                  <a:pt x="32928" y="41029"/>
                  <a:pt x="32909" y="41122"/>
                  <a:pt x="32823" y="41122"/>
                </a:cubicBezTo>
                <a:cubicBezTo>
                  <a:pt x="32756" y="41122"/>
                  <a:pt x="32648" y="41065"/>
                  <a:pt x="32546" y="40950"/>
                </a:cubicBezTo>
                <a:lnTo>
                  <a:pt x="32546" y="40950"/>
                </a:lnTo>
                <a:cubicBezTo>
                  <a:pt x="32628" y="40941"/>
                  <a:pt x="32541" y="40775"/>
                  <a:pt x="32627" y="40775"/>
                </a:cubicBezTo>
                <a:close/>
                <a:moveTo>
                  <a:pt x="16690" y="40187"/>
                </a:moveTo>
                <a:lnTo>
                  <a:pt x="16690" y="40187"/>
                </a:lnTo>
                <a:cubicBezTo>
                  <a:pt x="17163" y="40423"/>
                  <a:pt x="16953" y="40528"/>
                  <a:pt x="17269" y="40949"/>
                </a:cubicBezTo>
                <a:cubicBezTo>
                  <a:pt x="17192" y="40892"/>
                  <a:pt x="17149" y="40868"/>
                  <a:pt x="17130" y="40868"/>
                </a:cubicBezTo>
                <a:cubicBezTo>
                  <a:pt x="17073" y="40868"/>
                  <a:pt x="17207" y="41061"/>
                  <a:pt x="17258" y="41185"/>
                </a:cubicBezTo>
                <a:lnTo>
                  <a:pt x="17258" y="41185"/>
                </a:lnTo>
                <a:cubicBezTo>
                  <a:pt x="17053" y="41155"/>
                  <a:pt x="16899" y="41025"/>
                  <a:pt x="16795" y="40870"/>
                </a:cubicBezTo>
                <a:lnTo>
                  <a:pt x="16795" y="40870"/>
                </a:lnTo>
                <a:cubicBezTo>
                  <a:pt x="16836" y="40885"/>
                  <a:pt x="16867" y="40892"/>
                  <a:pt x="16890" y="40892"/>
                </a:cubicBezTo>
                <a:cubicBezTo>
                  <a:pt x="17111" y="40892"/>
                  <a:pt x="16642" y="40282"/>
                  <a:pt x="16690" y="40187"/>
                </a:cubicBezTo>
                <a:close/>
                <a:moveTo>
                  <a:pt x="29590" y="40641"/>
                </a:moveTo>
                <a:cubicBezTo>
                  <a:pt x="29612" y="40641"/>
                  <a:pt x="29642" y="40647"/>
                  <a:pt x="29682" y="40660"/>
                </a:cubicBezTo>
                <a:cubicBezTo>
                  <a:pt x="29787" y="41002"/>
                  <a:pt x="29787" y="40870"/>
                  <a:pt x="30050" y="41239"/>
                </a:cubicBezTo>
                <a:cubicBezTo>
                  <a:pt x="30020" y="41284"/>
                  <a:pt x="29963" y="41392"/>
                  <a:pt x="29864" y="41392"/>
                </a:cubicBezTo>
                <a:cubicBezTo>
                  <a:pt x="29794" y="41392"/>
                  <a:pt x="29703" y="41339"/>
                  <a:pt x="29586" y="41173"/>
                </a:cubicBezTo>
                <a:lnTo>
                  <a:pt x="29586" y="41173"/>
                </a:lnTo>
                <a:cubicBezTo>
                  <a:pt x="29626" y="41187"/>
                  <a:pt x="29655" y="41193"/>
                  <a:pt x="29677" y="41193"/>
                </a:cubicBezTo>
                <a:cubicBezTo>
                  <a:pt x="29882" y="41193"/>
                  <a:pt x="29374" y="40641"/>
                  <a:pt x="29590" y="40641"/>
                </a:cubicBezTo>
                <a:close/>
                <a:moveTo>
                  <a:pt x="18833" y="41045"/>
                </a:moveTo>
                <a:cubicBezTo>
                  <a:pt x="18843" y="41045"/>
                  <a:pt x="18856" y="41048"/>
                  <a:pt x="18873" y="41054"/>
                </a:cubicBezTo>
                <a:cubicBezTo>
                  <a:pt x="19062" y="41196"/>
                  <a:pt x="19271" y="41570"/>
                  <a:pt x="19123" y="41570"/>
                </a:cubicBezTo>
                <a:cubicBezTo>
                  <a:pt x="19106" y="41570"/>
                  <a:pt x="19084" y="41565"/>
                  <a:pt x="19057" y="41554"/>
                </a:cubicBezTo>
                <a:lnTo>
                  <a:pt x="19031" y="41554"/>
                </a:lnTo>
                <a:cubicBezTo>
                  <a:pt x="19031" y="41433"/>
                  <a:pt x="18719" y="41045"/>
                  <a:pt x="18833" y="41045"/>
                </a:cubicBezTo>
                <a:close/>
                <a:moveTo>
                  <a:pt x="28117" y="41336"/>
                </a:moveTo>
                <a:cubicBezTo>
                  <a:pt x="28175" y="41336"/>
                  <a:pt x="28247" y="41360"/>
                  <a:pt x="28341" y="41423"/>
                </a:cubicBezTo>
                <a:lnTo>
                  <a:pt x="28341" y="41449"/>
                </a:lnTo>
                <a:cubicBezTo>
                  <a:pt x="28100" y="41449"/>
                  <a:pt x="28107" y="41865"/>
                  <a:pt x="27876" y="41865"/>
                </a:cubicBezTo>
                <a:cubicBezTo>
                  <a:pt x="27779" y="41865"/>
                  <a:pt x="27639" y="41791"/>
                  <a:pt x="27420" y="41580"/>
                </a:cubicBezTo>
                <a:lnTo>
                  <a:pt x="27420" y="41580"/>
                </a:lnTo>
                <a:cubicBezTo>
                  <a:pt x="27490" y="41604"/>
                  <a:pt x="27550" y="41614"/>
                  <a:pt x="27601" y="41614"/>
                </a:cubicBezTo>
                <a:cubicBezTo>
                  <a:pt x="27875" y="41614"/>
                  <a:pt x="27920" y="41336"/>
                  <a:pt x="28117" y="41336"/>
                </a:cubicBezTo>
                <a:close/>
                <a:moveTo>
                  <a:pt x="30519" y="41384"/>
                </a:moveTo>
                <a:cubicBezTo>
                  <a:pt x="30542" y="41384"/>
                  <a:pt x="30570" y="41388"/>
                  <a:pt x="30603" y="41396"/>
                </a:cubicBezTo>
                <a:lnTo>
                  <a:pt x="30576" y="41396"/>
                </a:lnTo>
                <a:cubicBezTo>
                  <a:pt x="30918" y="41896"/>
                  <a:pt x="30261" y="41817"/>
                  <a:pt x="30077" y="41949"/>
                </a:cubicBezTo>
                <a:cubicBezTo>
                  <a:pt x="30024" y="41738"/>
                  <a:pt x="29814" y="41659"/>
                  <a:pt x="29787" y="41449"/>
                </a:cubicBezTo>
                <a:lnTo>
                  <a:pt x="29787" y="41449"/>
                </a:lnTo>
                <a:cubicBezTo>
                  <a:pt x="29991" y="41573"/>
                  <a:pt x="30114" y="41616"/>
                  <a:pt x="30194" y="41616"/>
                </a:cubicBezTo>
                <a:cubicBezTo>
                  <a:pt x="30380" y="41616"/>
                  <a:pt x="30333" y="41384"/>
                  <a:pt x="30519" y="41384"/>
                </a:cubicBezTo>
                <a:close/>
                <a:moveTo>
                  <a:pt x="21558" y="41640"/>
                </a:moveTo>
                <a:cubicBezTo>
                  <a:pt x="21603" y="41640"/>
                  <a:pt x="21664" y="41668"/>
                  <a:pt x="21740" y="41738"/>
                </a:cubicBezTo>
                <a:lnTo>
                  <a:pt x="21766" y="41738"/>
                </a:lnTo>
                <a:cubicBezTo>
                  <a:pt x="21766" y="41922"/>
                  <a:pt x="21608" y="41975"/>
                  <a:pt x="21582" y="42133"/>
                </a:cubicBezTo>
                <a:cubicBezTo>
                  <a:pt x="21418" y="41990"/>
                  <a:pt x="21398" y="41640"/>
                  <a:pt x="21558" y="41640"/>
                </a:cubicBezTo>
                <a:close/>
                <a:moveTo>
                  <a:pt x="27020" y="41753"/>
                </a:moveTo>
                <a:cubicBezTo>
                  <a:pt x="27053" y="41753"/>
                  <a:pt x="27097" y="41764"/>
                  <a:pt x="27157" y="41791"/>
                </a:cubicBezTo>
                <a:lnTo>
                  <a:pt x="27157" y="41817"/>
                </a:lnTo>
                <a:cubicBezTo>
                  <a:pt x="27060" y="41875"/>
                  <a:pt x="27208" y="42394"/>
                  <a:pt x="27046" y="42394"/>
                </a:cubicBezTo>
                <a:cubicBezTo>
                  <a:pt x="26989" y="42394"/>
                  <a:pt x="26894" y="42330"/>
                  <a:pt x="26737" y="42159"/>
                </a:cubicBezTo>
                <a:lnTo>
                  <a:pt x="26737" y="42159"/>
                </a:lnTo>
                <a:cubicBezTo>
                  <a:pt x="26781" y="42174"/>
                  <a:pt x="26815" y="42181"/>
                  <a:pt x="26843" y="42181"/>
                </a:cubicBezTo>
                <a:cubicBezTo>
                  <a:pt x="27060" y="42181"/>
                  <a:pt x="26821" y="41753"/>
                  <a:pt x="27020" y="41753"/>
                </a:cubicBezTo>
                <a:close/>
                <a:moveTo>
                  <a:pt x="28936" y="42124"/>
                </a:moveTo>
                <a:cubicBezTo>
                  <a:pt x="28972" y="42124"/>
                  <a:pt x="29019" y="42135"/>
                  <a:pt x="29077" y="42159"/>
                </a:cubicBezTo>
                <a:cubicBezTo>
                  <a:pt x="29150" y="42351"/>
                  <a:pt x="29178" y="42478"/>
                  <a:pt x="29061" y="42478"/>
                </a:cubicBezTo>
                <a:cubicBezTo>
                  <a:pt x="29050" y="42478"/>
                  <a:pt x="29038" y="42477"/>
                  <a:pt x="29025" y="42475"/>
                </a:cubicBezTo>
                <a:lnTo>
                  <a:pt x="28998" y="42501"/>
                </a:lnTo>
                <a:cubicBezTo>
                  <a:pt x="28827" y="42330"/>
                  <a:pt x="28778" y="42124"/>
                  <a:pt x="28936" y="42124"/>
                </a:cubicBezTo>
                <a:close/>
                <a:moveTo>
                  <a:pt x="30923" y="42272"/>
                </a:moveTo>
                <a:cubicBezTo>
                  <a:pt x="30952" y="42272"/>
                  <a:pt x="30985" y="42278"/>
                  <a:pt x="31024" y="42291"/>
                </a:cubicBezTo>
                <a:lnTo>
                  <a:pt x="30997" y="42291"/>
                </a:lnTo>
                <a:cubicBezTo>
                  <a:pt x="31181" y="42606"/>
                  <a:pt x="31050" y="42606"/>
                  <a:pt x="30918" y="42606"/>
                </a:cubicBezTo>
                <a:cubicBezTo>
                  <a:pt x="30764" y="42430"/>
                  <a:pt x="30776" y="42272"/>
                  <a:pt x="30923" y="42272"/>
                </a:cubicBezTo>
                <a:close/>
                <a:moveTo>
                  <a:pt x="26131" y="42201"/>
                </a:moveTo>
                <a:cubicBezTo>
                  <a:pt x="26241" y="42201"/>
                  <a:pt x="26487" y="42371"/>
                  <a:pt x="26763" y="42501"/>
                </a:cubicBezTo>
                <a:lnTo>
                  <a:pt x="26763" y="42527"/>
                </a:lnTo>
                <a:cubicBezTo>
                  <a:pt x="26816" y="42659"/>
                  <a:pt x="26894" y="42790"/>
                  <a:pt x="27026" y="42922"/>
                </a:cubicBezTo>
                <a:lnTo>
                  <a:pt x="26816" y="42843"/>
                </a:lnTo>
                <a:cubicBezTo>
                  <a:pt x="26566" y="42525"/>
                  <a:pt x="26395" y="42443"/>
                  <a:pt x="26201" y="42443"/>
                </a:cubicBezTo>
                <a:cubicBezTo>
                  <a:pt x="26170" y="42443"/>
                  <a:pt x="26138" y="42445"/>
                  <a:pt x="26105" y="42448"/>
                </a:cubicBezTo>
                <a:cubicBezTo>
                  <a:pt x="26045" y="42267"/>
                  <a:pt x="26062" y="42201"/>
                  <a:pt x="26131" y="42201"/>
                </a:cubicBezTo>
                <a:close/>
                <a:moveTo>
                  <a:pt x="27588" y="43167"/>
                </a:moveTo>
                <a:cubicBezTo>
                  <a:pt x="27622" y="43167"/>
                  <a:pt x="27662" y="43172"/>
                  <a:pt x="27710" y="43185"/>
                </a:cubicBezTo>
                <a:lnTo>
                  <a:pt x="27710" y="43211"/>
                </a:lnTo>
                <a:cubicBezTo>
                  <a:pt x="27819" y="43521"/>
                  <a:pt x="27625" y="43654"/>
                  <a:pt x="27409" y="43654"/>
                </a:cubicBezTo>
                <a:cubicBezTo>
                  <a:pt x="27313" y="43654"/>
                  <a:pt x="27212" y="43628"/>
                  <a:pt x="27131" y="43579"/>
                </a:cubicBezTo>
                <a:lnTo>
                  <a:pt x="27131" y="43579"/>
                </a:lnTo>
                <a:cubicBezTo>
                  <a:pt x="27145" y="43585"/>
                  <a:pt x="27156" y="43588"/>
                  <a:pt x="27164" y="43588"/>
                </a:cubicBezTo>
                <a:cubicBezTo>
                  <a:pt x="27229" y="43588"/>
                  <a:pt x="27093" y="43410"/>
                  <a:pt x="27000" y="43316"/>
                </a:cubicBezTo>
                <a:lnTo>
                  <a:pt x="27000" y="43316"/>
                </a:lnTo>
                <a:cubicBezTo>
                  <a:pt x="27076" y="43343"/>
                  <a:pt x="27135" y="43354"/>
                  <a:pt x="27183" y="43354"/>
                </a:cubicBezTo>
                <a:cubicBezTo>
                  <a:pt x="27383" y="43354"/>
                  <a:pt x="27387" y="43167"/>
                  <a:pt x="27588" y="43167"/>
                </a:cubicBezTo>
                <a:close/>
                <a:moveTo>
                  <a:pt x="25829" y="42601"/>
                </a:moveTo>
                <a:cubicBezTo>
                  <a:pt x="25849" y="42601"/>
                  <a:pt x="25871" y="42603"/>
                  <a:pt x="25895" y="42606"/>
                </a:cubicBezTo>
                <a:lnTo>
                  <a:pt x="25895" y="42632"/>
                </a:lnTo>
                <a:cubicBezTo>
                  <a:pt x="25948" y="42948"/>
                  <a:pt x="25685" y="43185"/>
                  <a:pt x="25527" y="43421"/>
                </a:cubicBezTo>
                <a:cubicBezTo>
                  <a:pt x="25737" y="43553"/>
                  <a:pt x="25974" y="43632"/>
                  <a:pt x="26053" y="43869"/>
                </a:cubicBezTo>
                <a:cubicBezTo>
                  <a:pt x="25814" y="43670"/>
                  <a:pt x="25719" y="43614"/>
                  <a:pt x="25669" y="43614"/>
                </a:cubicBezTo>
                <a:cubicBezTo>
                  <a:pt x="25605" y="43614"/>
                  <a:pt x="25618" y="43709"/>
                  <a:pt x="25498" y="43709"/>
                </a:cubicBezTo>
                <a:cubicBezTo>
                  <a:pt x="25466" y="43709"/>
                  <a:pt x="25424" y="43702"/>
                  <a:pt x="25369" y="43684"/>
                </a:cubicBezTo>
                <a:cubicBezTo>
                  <a:pt x="25238" y="43343"/>
                  <a:pt x="25027" y="43053"/>
                  <a:pt x="24712" y="42869"/>
                </a:cubicBezTo>
                <a:lnTo>
                  <a:pt x="24712" y="42869"/>
                </a:lnTo>
                <a:cubicBezTo>
                  <a:pt x="24944" y="43001"/>
                  <a:pt x="25101" y="43050"/>
                  <a:pt x="25213" y="43050"/>
                </a:cubicBezTo>
                <a:cubicBezTo>
                  <a:pt x="25552" y="43050"/>
                  <a:pt x="25484" y="42601"/>
                  <a:pt x="25829" y="42601"/>
                </a:cubicBezTo>
                <a:close/>
                <a:moveTo>
                  <a:pt x="18133" y="43549"/>
                </a:moveTo>
                <a:cubicBezTo>
                  <a:pt x="18165" y="43549"/>
                  <a:pt x="18218" y="43567"/>
                  <a:pt x="18294" y="43606"/>
                </a:cubicBezTo>
                <a:cubicBezTo>
                  <a:pt x="18405" y="43772"/>
                  <a:pt x="18451" y="43873"/>
                  <a:pt x="18368" y="43873"/>
                </a:cubicBezTo>
                <a:cubicBezTo>
                  <a:pt x="18333" y="43873"/>
                  <a:pt x="18275" y="43855"/>
                  <a:pt x="18189" y="43816"/>
                </a:cubicBezTo>
                <a:lnTo>
                  <a:pt x="18189" y="43842"/>
                </a:lnTo>
                <a:cubicBezTo>
                  <a:pt x="18096" y="43656"/>
                  <a:pt x="18056" y="43549"/>
                  <a:pt x="18133" y="43549"/>
                </a:cubicBezTo>
                <a:close/>
                <a:moveTo>
                  <a:pt x="24133" y="43474"/>
                </a:moveTo>
                <a:lnTo>
                  <a:pt x="24133" y="43474"/>
                </a:lnTo>
                <a:cubicBezTo>
                  <a:pt x="24186" y="43684"/>
                  <a:pt x="24186" y="43816"/>
                  <a:pt x="24107" y="43869"/>
                </a:cubicBezTo>
                <a:lnTo>
                  <a:pt x="24080" y="43895"/>
                </a:lnTo>
                <a:cubicBezTo>
                  <a:pt x="24066" y="43850"/>
                  <a:pt x="24038" y="43841"/>
                  <a:pt x="24001" y="43841"/>
                </a:cubicBezTo>
                <a:cubicBezTo>
                  <a:pt x="23975" y="43841"/>
                  <a:pt x="23945" y="43846"/>
                  <a:pt x="23910" y="43846"/>
                </a:cubicBezTo>
                <a:cubicBezTo>
                  <a:pt x="23816" y="43846"/>
                  <a:pt x="23693" y="43814"/>
                  <a:pt x="23554" y="43579"/>
                </a:cubicBezTo>
                <a:cubicBezTo>
                  <a:pt x="23765" y="43579"/>
                  <a:pt x="23949" y="43527"/>
                  <a:pt x="24133" y="43474"/>
                </a:cubicBezTo>
                <a:close/>
                <a:moveTo>
                  <a:pt x="25151" y="43577"/>
                </a:moveTo>
                <a:cubicBezTo>
                  <a:pt x="25176" y="43577"/>
                  <a:pt x="25224" y="43611"/>
                  <a:pt x="25316" y="43711"/>
                </a:cubicBezTo>
                <a:cubicBezTo>
                  <a:pt x="25316" y="43789"/>
                  <a:pt x="25298" y="43925"/>
                  <a:pt x="25209" y="43925"/>
                </a:cubicBezTo>
                <a:cubicBezTo>
                  <a:pt x="25150" y="43925"/>
                  <a:pt x="25059" y="43864"/>
                  <a:pt x="24922" y="43684"/>
                </a:cubicBezTo>
                <a:lnTo>
                  <a:pt x="24922" y="43684"/>
                </a:lnTo>
                <a:cubicBezTo>
                  <a:pt x="24989" y="43733"/>
                  <a:pt x="25033" y="43751"/>
                  <a:pt x="25061" y="43751"/>
                </a:cubicBezTo>
                <a:cubicBezTo>
                  <a:pt x="25150" y="43751"/>
                  <a:pt x="25094" y="43577"/>
                  <a:pt x="25151" y="43577"/>
                </a:cubicBezTo>
                <a:close/>
                <a:moveTo>
                  <a:pt x="24459" y="44375"/>
                </a:moveTo>
                <a:cubicBezTo>
                  <a:pt x="24473" y="44390"/>
                  <a:pt x="24487" y="44405"/>
                  <a:pt x="24501" y="44421"/>
                </a:cubicBezTo>
                <a:lnTo>
                  <a:pt x="24501" y="44395"/>
                </a:lnTo>
                <a:cubicBezTo>
                  <a:pt x="24487" y="44388"/>
                  <a:pt x="24473" y="44382"/>
                  <a:pt x="24459" y="44375"/>
                </a:cubicBezTo>
                <a:close/>
                <a:moveTo>
                  <a:pt x="16559" y="44105"/>
                </a:moveTo>
                <a:cubicBezTo>
                  <a:pt x="16729" y="44255"/>
                  <a:pt x="16779" y="44456"/>
                  <a:pt x="16622" y="44456"/>
                </a:cubicBezTo>
                <a:cubicBezTo>
                  <a:pt x="16586" y="44456"/>
                  <a:pt x="16539" y="44446"/>
                  <a:pt x="16480" y="44421"/>
                </a:cubicBezTo>
                <a:cubicBezTo>
                  <a:pt x="16296" y="44132"/>
                  <a:pt x="16427" y="44132"/>
                  <a:pt x="16559" y="44105"/>
                </a:cubicBezTo>
                <a:close/>
                <a:moveTo>
                  <a:pt x="28354" y="44219"/>
                </a:moveTo>
                <a:cubicBezTo>
                  <a:pt x="28418" y="44219"/>
                  <a:pt x="28511" y="44264"/>
                  <a:pt x="28657" y="44395"/>
                </a:cubicBezTo>
                <a:cubicBezTo>
                  <a:pt x="28587" y="44447"/>
                  <a:pt x="28506" y="44603"/>
                  <a:pt x="28336" y="44603"/>
                </a:cubicBezTo>
                <a:cubicBezTo>
                  <a:pt x="28250" y="44603"/>
                  <a:pt x="28141" y="44562"/>
                  <a:pt x="27999" y="44447"/>
                </a:cubicBezTo>
                <a:lnTo>
                  <a:pt x="27999" y="44447"/>
                </a:lnTo>
                <a:cubicBezTo>
                  <a:pt x="28012" y="44450"/>
                  <a:pt x="28025" y="44451"/>
                  <a:pt x="28037" y="44451"/>
                </a:cubicBezTo>
                <a:cubicBezTo>
                  <a:pt x="28204" y="44451"/>
                  <a:pt x="28208" y="44219"/>
                  <a:pt x="28354" y="44219"/>
                </a:cubicBezTo>
                <a:close/>
                <a:moveTo>
                  <a:pt x="22502" y="44132"/>
                </a:moveTo>
                <a:cubicBezTo>
                  <a:pt x="22634" y="44210"/>
                  <a:pt x="22818" y="44263"/>
                  <a:pt x="22923" y="44395"/>
                </a:cubicBezTo>
                <a:cubicBezTo>
                  <a:pt x="22722" y="44395"/>
                  <a:pt x="22844" y="44672"/>
                  <a:pt x="22676" y="44672"/>
                </a:cubicBezTo>
                <a:cubicBezTo>
                  <a:pt x="22625" y="44672"/>
                  <a:pt x="22547" y="44646"/>
                  <a:pt x="22423" y="44579"/>
                </a:cubicBezTo>
                <a:cubicBezTo>
                  <a:pt x="22318" y="44263"/>
                  <a:pt x="22713" y="44473"/>
                  <a:pt x="22476" y="44132"/>
                </a:cubicBezTo>
                <a:close/>
                <a:moveTo>
                  <a:pt x="16401" y="44395"/>
                </a:moveTo>
                <a:cubicBezTo>
                  <a:pt x="16399" y="44577"/>
                  <a:pt x="16380" y="44796"/>
                  <a:pt x="16219" y="44796"/>
                </a:cubicBezTo>
                <a:cubicBezTo>
                  <a:pt x="16150" y="44796"/>
                  <a:pt x="16056" y="44756"/>
                  <a:pt x="15927" y="44658"/>
                </a:cubicBezTo>
                <a:cubicBezTo>
                  <a:pt x="15954" y="44473"/>
                  <a:pt x="16138" y="44395"/>
                  <a:pt x="16401" y="44395"/>
                </a:cubicBezTo>
                <a:close/>
                <a:moveTo>
                  <a:pt x="24543" y="43693"/>
                </a:moveTo>
                <a:cubicBezTo>
                  <a:pt x="24587" y="43693"/>
                  <a:pt x="24644" y="43706"/>
                  <a:pt x="24712" y="43737"/>
                </a:cubicBezTo>
                <a:cubicBezTo>
                  <a:pt x="24948" y="43974"/>
                  <a:pt x="24764" y="44000"/>
                  <a:pt x="25001" y="44368"/>
                </a:cubicBezTo>
                <a:cubicBezTo>
                  <a:pt x="24738" y="44447"/>
                  <a:pt x="24527" y="44263"/>
                  <a:pt x="24869" y="44710"/>
                </a:cubicBezTo>
                <a:cubicBezTo>
                  <a:pt x="24855" y="44730"/>
                  <a:pt x="24834" y="44738"/>
                  <a:pt x="24808" y="44738"/>
                </a:cubicBezTo>
                <a:cubicBezTo>
                  <a:pt x="24696" y="44738"/>
                  <a:pt x="24493" y="44571"/>
                  <a:pt x="24343" y="44421"/>
                </a:cubicBezTo>
                <a:lnTo>
                  <a:pt x="24343" y="44421"/>
                </a:lnTo>
                <a:cubicBezTo>
                  <a:pt x="24437" y="44687"/>
                  <a:pt x="24307" y="44851"/>
                  <a:pt x="24054" y="44851"/>
                </a:cubicBezTo>
                <a:cubicBezTo>
                  <a:pt x="23881" y="44851"/>
                  <a:pt x="23652" y="44775"/>
                  <a:pt x="23397" y="44605"/>
                </a:cubicBezTo>
                <a:lnTo>
                  <a:pt x="23397" y="44605"/>
                </a:lnTo>
                <a:cubicBezTo>
                  <a:pt x="23452" y="44616"/>
                  <a:pt x="23503" y="44621"/>
                  <a:pt x="23549" y="44621"/>
                </a:cubicBezTo>
                <a:cubicBezTo>
                  <a:pt x="23937" y="44621"/>
                  <a:pt x="23990" y="44250"/>
                  <a:pt x="23896" y="43921"/>
                </a:cubicBezTo>
                <a:lnTo>
                  <a:pt x="23896" y="43921"/>
                </a:lnTo>
                <a:cubicBezTo>
                  <a:pt x="24045" y="44119"/>
                  <a:pt x="24240" y="44270"/>
                  <a:pt x="24459" y="44375"/>
                </a:cubicBezTo>
                <a:lnTo>
                  <a:pt x="24459" y="44375"/>
                </a:lnTo>
                <a:cubicBezTo>
                  <a:pt x="24210" y="44102"/>
                  <a:pt x="24191" y="44074"/>
                  <a:pt x="24291" y="43974"/>
                </a:cubicBezTo>
                <a:lnTo>
                  <a:pt x="24291" y="43974"/>
                </a:lnTo>
                <a:cubicBezTo>
                  <a:pt x="24475" y="44026"/>
                  <a:pt x="24527" y="44184"/>
                  <a:pt x="24659" y="44263"/>
                </a:cubicBezTo>
                <a:cubicBezTo>
                  <a:pt x="24493" y="44056"/>
                  <a:pt x="24487" y="44023"/>
                  <a:pt x="24530" y="44023"/>
                </a:cubicBezTo>
                <a:cubicBezTo>
                  <a:pt x="24550" y="44023"/>
                  <a:pt x="24581" y="44030"/>
                  <a:pt x="24612" y="44030"/>
                </a:cubicBezTo>
                <a:cubicBezTo>
                  <a:pt x="24640" y="44030"/>
                  <a:pt x="24667" y="44024"/>
                  <a:pt x="24685" y="44000"/>
                </a:cubicBezTo>
                <a:cubicBezTo>
                  <a:pt x="24403" y="43839"/>
                  <a:pt x="24399" y="43693"/>
                  <a:pt x="24543" y="43693"/>
                </a:cubicBezTo>
                <a:close/>
                <a:moveTo>
                  <a:pt x="21871" y="44552"/>
                </a:moveTo>
                <a:cubicBezTo>
                  <a:pt x="21930" y="44628"/>
                  <a:pt x="21970" y="44650"/>
                  <a:pt x="22006" y="44650"/>
                </a:cubicBezTo>
                <a:cubicBezTo>
                  <a:pt x="22055" y="44650"/>
                  <a:pt x="22097" y="44608"/>
                  <a:pt x="22169" y="44608"/>
                </a:cubicBezTo>
                <a:cubicBezTo>
                  <a:pt x="22208" y="44608"/>
                  <a:pt x="22256" y="44620"/>
                  <a:pt x="22318" y="44658"/>
                </a:cubicBezTo>
                <a:cubicBezTo>
                  <a:pt x="22450" y="44999"/>
                  <a:pt x="22187" y="44999"/>
                  <a:pt x="22029" y="45026"/>
                </a:cubicBezTo>
                <a:cubicBezTo>
                  <a:pt x="21871" y="44894"/>
                  <a:pt x="21792" y="44605"/>
                  <a:pt x="21845" y="44552"/>
                </a:cubicBezTo>
                <a:close/>
                <a:moveTo>
                  <a:pt x="15679" y="44528"/>
                </a:moveTo>
                <a:cubicBezTo>
                  <a:pt x="15700" y="44528"/>
                  <a:pt x="15730" y="44536"/>
                  <a:pt x="15770" y="44552"/>
                </a:cubicBezTo>
                <a:cubicBezTo>
                  <a:pt x="15900" y="44791"/>
                  <a:pt x="16066" y="45066"/>
                  <a:pt x="15928" y="45066"/>
                </a:cubicBezTo>
                <a:cubicBezTo>
                  <a:pt x="15898" y="45066"/>
                  <a:pt x="15856" y="45053"/>
                  <a:pt x="15796" y="45026"/>
                </a:cubicBezTo>
                <a:cubicBezTo>
                  <a:pt x="15773" y="44888"/>
                  <a:pt x="15529" y="44528"/>
                  <a:pt x="15679" y="44528"/>
                </a:cubicBezTo>
                <a:close/>
                <a:moveTo>
                  <a:pt x="23081" y="44736"/>
                </a:moveTo>
                <a:cubicBezTo>
                  <a:pt x="23239" y="45026"/>
                  <a:pt x="23528" y="45289"/>
                  <a:pt x="23291" y="45315"/>
                </a:cubicBezTo>
                <a:cubicBezTo>
                  <a:pt x="23212" y="45157"/>
                  <a:pt x="22949" y="45105"/>
                  <a:pt x="22871" y="44921"/>
                </a:cubicBezTo>
                <a:cubicBezTo>
                  <a:pt x="22976" y="44894"/>
                  <a:pt x="22976" y="44763"/>
                  <a:pt x="23081" y="44736"/>
                </a:cubicBezTo>
                <a:close/>
                <a:moveTo>
                  <a:pt x="15250" y="44817"/>
                </a:moveTo>
                <a:cubicBezTo>
                  <a:pt x="15281" y="44817"/>
                  <a:pt x="15328" y="44831"/>
                  <a:pt x="15401" y="44868"/>
                </a:cubicBezTo>
                <a:cubicBezTo>
                  <a:pt x="15480" y="45078"/>
                  <a:pt x="15401" y="45315"/>
                  <a:pt x="15217" y="45420"/>
                </a:cubicBezTo>
                <a:lnTo>
                  <a:pt x="14954" y="44894"/>
                </a:lnTo>
                <a:lnTo>
                  <a:pt x="14954" y="44894"/>
                </a:lnTo>
                <a:cubicBezTo>
                  <a:pt x="15061" y="44960"/>
                  <a:pt x="15121" y="44983"/>
                  <a:pt x="15155" y="44983"/>
                </a:cubicBezTo>
                <a:cubicBezTo>
                  <a:pt x="15244" y="44983"/>
                  <a:pt x="15148" y="44817"/>
                  <a:pt x="15250" y="44817"/>
                </a:cubicBezTo>
                <a:close/>
                <a:moveTo>
                  <a:pt x="20916" y="45132"/>
                </a:moveTo>
                <a:cubicBezTo>
                  <a:pt x="20944" y="45132"/>
                  <a:pt x="20981" y="45140"/>
                  <a:pt x="21030" y="45157"/>
                </a:cubicBezTo>
                <a:cubicBezTo>
                  <a:pt x="21030" y="45230"/>
                  <a:pt x="21055" y="45454"/>
                  <a:pt x="20948" y="45454"/>
                </a:cubicBezTo>
                <a:cubicBezTo>
                  <a:pt x="20901" y="45454"/>
                  <a:pt x="20827" y="45410"/>
                  <a:pt x="20714" y="45289"/>
                </a:cubicBezTo>
                <a:lnTo>
                  <a:pt x="20714" y="45289"/>
                </a:lnTo>
                <a:cubicBezTo>
                  <a:pt x="20722" y="45290"/>
                  <a:pt x="20728" y="45291"/>
                  <a:pt x="20735" y="45291"/>
                </a:cubicBezTo>
                <a:cubicBezTo>
                  <a:pt x="20838" y="45291"/>
                  <a:pt x="20784" y="45132"/>
                  <a:pt x="20916" y="45132"/>
                </a:cubicBezTo>
                <a:close/>
                <a:moveTo>
                  <a:pt x="24054" y="45026"/>
                </a:moveTo>
                <a:lnTo>
                  <a:pt x="24054" y="45026"/>
                </a:lnTo>
                <a:cubicBezTo>
                  <a:pt x="24192" y="45085"/>
                  <a:pt x="24286" y="45114"/>
                  <a:pt x="24346" y="45114"/>
                </a:cubicBezTo>
                <a:cubicBezTo>
                  <a:pt x="24366" y="45114"/>
                  <a:pt x="24383" y="45111"/>
                  <a:pt x="24396" y="45105"/>
                </a:cubicBezTo>
                <a:cubicBezTo>
                  <a:pt x="24422" y="45157"/>
                  <a:pt x="24449" y="45236"/>
                  <a:pt x="24475" y="45289"/>
                </a:cubicBezTo>
                <a:cubicBezTo>
                  <a:pt x="24501" y="45341"/>
                  <a:pt x="24606" y="45341"/>
                  <a:pt x="24633" y="45420"/>
                </a:cubicBezTo>
                <a:cubicBezTo>
                  <a:pt x="24561" y="45392"/>
                  <a:pt x="24517" y="45380"/>
                  <a:pt x="24494" y="45380"/>
                </a:cubicBezTo>
                <a:cubicBezTo>
                  <a:pt x="24367" y="45380"/>
                  <a:pt x="24904" y="45760"/>
                  <a:pt x="24948" y="45894"/>
                </a:cubicBezTo>
                <a:cubicBezTo>
                  <a:pt x="24932" y="45888"/>
                  <a:pt x="24918" y="45886"/>
                  <a:pt x="24907" y="45886"/>
                </a:cubicBezTo>
                <a:cubicBezTo>
                  <a:pt x="24846" y="45886"/>
                  <a:pt x="24854" y="45956"/>
                  <a:pt x="24779" y="45956"/>
                </a:cubicBezTo>
                <a:cubicBezTo>
                  <a:pt x="24738" y="45956"/>
                  <a:pt x="24671" y="45934"/>
                  <a:pt x="24554" y="45867"/>
                </a:cubicBezTo>
                <a:cubicBezTo>
                  <a:pt x="24422" y="45578"/>
                  <a:pt x="24238" y="45289"/>
                  <a:pt x="24054" y="45026"/>
                </a:cubicBezTo>
                <a:close/>
                <a:moveTo>
                  <a:pt x="20206" y="45707"/>
                </a:moveTo>
                <a:cubicBezTo>
                  <a:pt x="20217" y="45707"/>
                  <a:pt x="20228" y="45708"/>
                  <a:pt x="20241" y="45710"/>
                </a:cubicBezTo>
                <a:cubicBezTo>
                  <a:pt x="20327" y="45865"/>
                  <a:pt x="20311" y="46031"/>
                  <a:pt x="20194" y="46031"/>
                </a:cubicBezTo>
                <a:cubicBezTo>
                  <a:pt x="20132" y="46031"/>
                  <a:pt x="20043" y="45985"/>
                  <a:pt x="19925" y="45867"/>
                </a:cubicBezTo>
                <a:lnTo>
                  <a:pt x="19925" y="45867"/>
                </a:lnTo>
                <a:cubicBezTo>
                  <a:pt x="19936" y="45869"/>
                  <a:pt x="19946" y="45870"/>
                  <a:pt x="19955" y="45870"/>
                </a:cubicBezTo>
                <a:cubicBezTo>
                  <a:pt x="20092" y="45870"/>
                  <a:pt x="20049" y="45707"/>
                  <a:pt x="20206" y="45707"/>
                </a:cubicBezTo>
                <a:close/>
                <a:moveTo>
                  <a:pt x="19147" y="45752"/>
                </a:moveTo>
                <a:cubicBezTo>
                  <a:pt x="19238" y="45752"/>
                  <a:pt x="19430" y="45854"/>
                  <a:pt x="19504" y="45973"/>
                </a:cubicBezTo>
                <a:cubicBezTo>
                  <a:pt x="19498" y="45971"/>
                  <a:pt x="19492" y="45971"/>
                  <a:pt x="19487" y="45971"/>
                </a:cubicBezTo>
                <a:cubicBezTo>
                  <a:pt x="19423" y="45971"/>
                  <a:pt x="19480" y="46072"/>
                  <a:pt x="19419" y="46072"/>
                </a:cubicBezTo>
                <a:cubicBezTo>
                  <a:pt x="19390" y="46072"/>
                  <a:pt x="19331" y="46047"/>
                  <a:pt x="19215" y="45973"/>
                </a:cubicBezTo>
                <a:cubicBezTo>
                  <a:pt x="19066" y="45812"/>
                  <a:pt x="19077" y="45752"/>
                  <a:pt x="19147" y="45752"/>
                </a:cubicBezTo>
                <a:close/>
                <a:moveTo>
                  <a:pt x="13540" y="45706"/>
                </a:moveTo>
                <a:cubicBezTo>
                  <a:pt x="13569" y="45706"/>
                  <a:pt x="13615" y="45721"/>
                  <a:pt x="13692" y="45762"/>
                </a:cubicBezTo>
                <a:cubicBezTo>
                  <a:pt x="13744" y="45946"/>
                  <a:pt x="13771" y="46078"/>
                  <a:pt x="13613" y="46078"/>
                </a:cubicBezTo>
                <a:cubicBezTo>
                  <a:pt x="13534" y="45946"/>
                  <a:pt x="13376" y="45867"/>
                  <a:pt x="13297" y="45762"/>
                </a:cubicBezTo>
                <a:lnTo>
                  <a:pt x="13297" y="45762"/>
                </a:lnTo>
                <a:cubicBezTo>
                  <a:pt x="13360" y="45793"/>
                  <a:pt x="13400" y="45805"/>
                  <a:pt x="13426" y="45805"/>
                </a:cubicBezTo>
                <a:cubicBezTo>
                  <a:pt x="13503" y="45805"/>
                  <a:pt x="13465" y="45706"/>
                  <a:pt x="13540" y="45706"/>
                </a:cubicBezTo>
                <a:close/>
                <a:moveTo>
                  <a:pt x="9790" y="46118"/>
                </a:moveTo>
                <a:cubicBezTo>
                  <a:pt x="9802" y="46122"/>
                  <a:pt x="9814" y="46126"/>
                  <a:pt x="9826" y="46130"/>
                </a:cubicBezTo>
                <a:cubicBezTo>
                  <a:pt x="9810" y="46122"/>
                  <a:pt x="9798" y="46119"/>
                  <a:pt x="9790" y="46118"/>
                </a:cubicBezTo>
                <a:close/>
                <a:moveTo>
                  <a:pt x="59983" y="45941"/>
                </a:moveTo>
                <a:cubicBezTo>
                  <a:pt x="60027" y="45941"/>
                  <a:pt x="60098" y="45985"/>
                  <a:pt x="60217" y="46104"/>
                </a:cubicBezTo>
                <a:lnTo>
                  <a:pt x="60217" y="46130"/>
                </a:lnTo>
                <a:cubicBezTo>
                  <a:pt x="60102" y="46169"/>
                  <a:pt x="60196" y="46527"/>
                  <a:pt x="60043" y="46527"/>
                </a:cubicBezTo>
                <a:cubicBezTo>
                  <a:pt x="59986" y="46527"/>
                  <a:pt x="59894" y="46477"/>
                  <a:pt x="59743" y="46341"/>
                </a:cubicBezTo>
                <a:lnTo>
                  <a:pt x="59743" y="46341"/>
                </a:lnTo>
                <a:cubicBezTo>
                  <a:pt x="59758" y="46344"/>
                  <a:pt x="59771" y="46346"/>
                  <a:pt x="59783" y="46346"/>
                </a:cubicBezTo>
                <a:cubicBezTo>
                  <a:pt x="59968" y="46346"/>
                  <a:pt x="59851" y="45941"/>
                  <a:pt x="59983" y="45941"/>
                </a:cubicBezTo>
                <a:close/>
                <a:moveTo>
                  <a:pt x="18672" y="46442"/>
                </a:moveTo>
                <a:cubicBezTo>
                  <a:pt x="18705" y="46442"/>
                  <a:pt x="18747" y="46450"/>
                  <a:pt x="18783" y="46450"/>
                </a:cubicBezTo>
                <a:cubicBezTo>
                  <a:pt x="18797" y="46450"/>
                  <a:pt x="18809" y="46449"/>
                  <a:pt x="18820" y="46446"/>
                </a:cubicBezTo>
                <a:lnTo>
                  <a:pt x="19004" y="46788"/>
                </a:lnTo>
                <a:lnTo>
                  <a:pt x="19004" y="46788"/>
                </a:lnTo>
                <a:lnTo>
                  <a:pt x="18715" y="46683"/>
                </a:lnTo>
                <a:cubicBezTo>
                  <a:pt x="18572" y="46476"/>
                  <a:pt x="18602" y="46442"/>
                  <a:pt x="18672" y="46442"/>
                </a:cubicBezTo>
                <a:close/>
                <a:moveTo>
                  <a:pt x="12241" y="46337"/>
                </a:moveTo>
                <a:cubicBezTo>
                  <a:pt x="12355" y="46337"/>
                  <a:pt x="12514" y="46415"/>
                  <a:pt x="12745" y="46630"/>
                </a:cubicBezTo>
                <a:cubicBezTo>
                  <a:pt x="12656" y="46594"/>
                  <a:pt x="12585" y="46579"/>
                  <a:pt x="12528" y="46579"/>
                </a:cubicBezTo>
                <a:cubicBezTo>
                  <a:pt x="12243" y="46579"/>
                  <a:pt x="12293" y="46945"/>
                  <a:pt x="12081" y="46945"/>
                </a:cubicBezTo>
                <a:cubicBezTo>
                  <a:pt x="12021" y="46945"/>
                  <a:pt x="11940" y="46916"/>
                  <a:pt x="11825" y="46840"/>
                </a:cubicBezTo>
                <a:cubicBezTo>
                  <a:pt x="11953" y="46749"/>
                  <a:pt x="11979" y="46337"/>
                  <a:pt x="12241" y="46337"/>
                </a:cubicBezTo>
                <a:close/>
                <a:moveTo>
                  <a:pt x="20300" y="46323"/>
                </a:moveTo>
                <a:cubicBezTo>
                  <a:pt x="20327" y="46323"/>
                  <a:pt x="20359" y="46329"/>
                  <a:pt x="20398" y="46341"/>
                </a:cubicBezTo>
                <a:cubicBezTo>
                  <a:pt x="20607" y="46654"/>
                  <a:pt x="20946" y="46786"/>
                  <a:pt x="20899" y="47020"/>
                </a:cubicBezTo>
                <a:lnTo>
                  <a:pt x="20899" y="47020"/>
                </a:lnTo>
                <a:cubicBezTo>
                  <a:pt x="20578" y="46959"/>
                  <a:pt x="20498" y="46705"/>
                  <a:pt x="20293" y="46551"/>
                </a:cubicBezTo>
                <a:cubicBezTo>
                  <a:pt x="20293" y="46709"/>
                  <a:pt x="20135" y="46709"/>
                  <a:pt x="20267" y="46972"/>
                </a:cubicBezTo>
                <a:cubicBezTo>
                  <a:pt x="20004" y="46867"/>
                  <a:pt x="19820" y="46656"/>
                  <a:pt x="19741" y="46393"/>
                </a:cubicBezTo>
                <a:lnTo>
                  <a:pt x="19741" y="46393"/>
                </a:lnTo>
                <a:cubicBezTo>
                  <a:pt x="19870" y="46458"/>
                  <a:pt x="19955" y="46481"/>
                  <a:pt x="20014" y="46481"/>
                </a:cubicBezTo>
                <a:cubicBezTo>
                  <a:pt x="20169" y="46481"/>
                  <a:pt x="20152" y="46323"/>
                  <a:pt x="20300" y="46323"/>
                </a:cubicBezTo>
                <a:close/>
                <a:moveTo>
                  <a:pt x="21591" y="44605"/>
                </a:moveTo>
                <a:cubicBezTo>
                  <a:pt x="21639" y="44605"/>
                  <a:pt x="21709" y="44640"/>
                  <a:pt x="21819" y="44736"/>
                </a:cubicBezTo>
                <a:cubicBezTo>
                  <a:pt x="21800" y="44732"/>
                  <a:pt x="21784" y="44730"/>
                  <a:pt x="21769" y="44730"/>
                </a:cubicBezTo>
                <a:cubicBezTo>
                  <a:pt x="21517" y="44730"/>
                  <a:pt x="21870" y="45353"/>
                  <a:pt x="22318" y="45552"/>
                </a:cubicBezTo>
                <a:cubicBezTo>
                  <a:pt x="21999" y="45249"/>
                  <a:pt x="22141" y="45118"/>
                  <a:pt x="22348" y="45118"/>
                </a:cubicBezTo>
                <a:cubicBezTo>
                  <a:pt x="22464" y="45118"/>
                  <a:pt x="22601" y="45160"/>
                  <a:pt x="22686" y="45236"/>
                </a:cubicBezTo>
                <a:cubicBezTo>
                  <a:pt x="22555" y="45315"/>
                  <a:pt x="22082" y="45368"/>
                  <a:pt x="22634" y="45762"/>
                </a:cubicBezTo>
                <a:cubicBezTo>
                  <a:pt x="22634" y="45711"/>
                  <a:pt x="22656" y="45682"/>
                  <a:pt x="22714" y="45682"/>
                </a:cubicBezTo>
                <a:cubicBezTo>
                  <a:pt x="22746" y="45682"/>
                  <a:pt x="22788" y="45691"/>
                  <a:pt x="22844" y="45710"/>
                </a:cubicBezTo>
                <a:cubicBezTo>
                  <a:pt x="22892" y="45847"/>
                  <a:pt x="22859" y="45898"/>
                  <a:pt x="22781" y="45898"/>
                </a:cubicBezTo>
                <a:cubicBezTo>
                  <a:pt x="22559" y="45898"/>
                  <a:pt x="21974" y="45492"/>
                  <a:pt x="21819" y="45473"/>
                </a:cubicBezTo>
                <a:lnTo>
                  <a:pt x="21819" y="45473"/>
                </a:lnTo>
                <a:lnTo>
                  <a:pt x="22029" y="45920"/>
                </a:lnTo>
                <a:cubicBezTo>
                  <a:pt x="21870" y="45867"/>
                  <a:pt x="21744" y="45844"/>
                  <a:pt x="21644" y="45844"/>
                </a:cubicBezTo>
                <a:cubicBezTo>
                  <a:pt x="21346" y="45844"/>
                  <a:pt x="21273" y="46045"/>
                  <a:pt x="21214" y="46262"/>
                </a:cubicBezTo>
                <a:cubicBezTo>
                  <a:pt x="21450" y="46472"/>
                  <a:pt x="21634" y="46735"/>
                  <a:pt x="21766" y="47025"/>
                </a:cubicBezTo>
                <a:cubicBezTo>
                  <a:pt x="21627" y="46906"/>
                  <a:pt x="21565" y="46863"/>
                  <a:pt x="21542" y="46863"/>
                </a:cubicBezTo>
                <a:cubicBezTo>
                  <a:pt x="21485" y="46863"/>
                  <a:pt x="21679" y="47134"/>
                  <a:pt x="21538" y="47134"/>
                </a:cubicBezTo>
                <a:cubicBezTo>
                  <a:pt x="21513" y="47134"/>
                  <a:pt x="21476" y="47125"/>
                  <a:pt x="21424" y="47103"/>
                </a:cubicBezTo>
                <a:cubicBezTo>
                  <a:pt x="21266" y="46630"/>
                  <a:pt x="21030" y="46183"/>
                  <a:pt x="20767" y="45788"/>
                </a:cubicBezTo>
                <a:lnTo>
                  <a:pt x="20767" y="45788"/>
                </a:lnTo>
                <a:cubicBezTo>
                  <a:pt x="20908" y="45866"/>
                  <a:pt x="21010" y="45899"/>
                  <a:pt x="21082" y="45899"/>
                </a:cubicBezTo>
                <a:cubicBezTo>
                  <a:pt x="21401" y="45899"/>
                  <a:pt x="21159" y="45266"/>
                  <a:pt x="21266" y="45052"/>
                </a:cubicBezTo>
                <a:lnTo>
                  <a:pt x="21293" y="45052"/>
                </a:lnTo>
                <a:cubicBezTo>
                  <a:pt x="21398" y="45210"/>
                  <a:pt x="21398" y="45473"/>
                  <a:pt x="21608" y="45525"/>
                </a:cubicBezTo>
                <a:cubicBezTo>
                  <a:pt x="21503" y="45262"/>
                  <a:pt x="21687" y="45262"/>
                  <a:pt x="21556" y="44947"/>
                </a:cubicBezTo>
                <a:cubicBezTo>
                  <a:pt x="21542" y="44944"/>
                  <a:pt x="21530" y="44942"/>
                  <a:pt x="21518" y="44942"/>
                </a:cubicBezTo>
                <a:cubicBezTo>
                  <a:pt x="21483" y="44942"/>
                  <a:pt x="21453" y="44953"/>
                  <a:pt x="21421" y="44953"/>
                </a:cubicBezTo>
                <a:cubicBezTo>
                  <a:pt x="21378" y="44953"/>
                  <a:pt x="21332" y="44934"/>
                  <a:pt x="21266" y="44842"/>
                </a:cubicBezTo>
                <a:lnTo>
                  <a:pt x="21266" y="44842"/>
                </a:lnTo>
                <a:cubicBezTo>
                  <a:pt x="21297" y="44854"/>
                  <a:pt x="21323" y="44860"/>
                  <a:pt x="21345" y="44860"/>
                </a:cubicBezTo>
                <a:cubicBezTo>
                  <a:pt x="21492" y="44860"/>
                  <a:pt x="21462" y="44605"/>
                  <a:pt x="21591" y="44605"/>
                </a:cubicBezTo>
                <a:close/>
                <a:moveTo>
                  <a:pt x="12543" y="46785"/>
                </a:moveTo>
                <a:cubicBezTo>
                  <a:pt x="12556" y="46785"/>
                  <a:pt x="12570" y="46786"/>
                  <a:pt x="12587" y="46788"/>
                </a:cubicBezTo>
                <a:cubicBezTo>
                  <a:pt x="12666" y="46972"/>
                  <a:pt x="12903" y="46998"/>
                  <a:pt x="12955" y="47209"/>
                </a:cubicBezTo>
                <a:cubicBezTo>
                  <a:pt x="12939" y="47204"/>
                  <a:pt x="12924" y="47203"/>
                  <a:pt x="12910" y="47203"/>
                </a:cubicBezTo>
                <a:cubicBezTo>
                  <a:pt x="12875" y="47203"/>
                  <a:pt x="12845" y="47213"/>
                  <a:pt x="12805" y="47213"/>
                </a:cubicBezTo>
                <a:cubicBezTo>
                  <a:pt x="12761" y="47213"/>
                  <a:pt x="12705" y="47202"/>
                  <a:pt x="12614" y="47156"/>
                </a:cubicBezTo>
                <a:cubicBezTo>
                  <a:pt x="12614" y="46959"/>
                  <a:pt x="12360" y="46785"/>
                  <a:pt x="12543" y="46785"/>
                </a:cubicBezTo>
                <a:close/>
                <a:moveTo>
                  <a:pt x="11272" y="46683"/>
                </a:moveTo>
                <a:lnTo>
                  <a:pt x="11272" y="46683"/>
                </a:lnTo>
                <a:cubicBezTo>
                  <a:pt x="11410" y="46742"/>
                  <a:pt x="11504" y="46771"/>
                  <a:pt x="11564" y="46771"/>
                </a:cubicBezTo>
                <a:cubicBezTo>
                  <a:pt x="11585" y="46771"/>
                  <a:pt x="11601" y="46768"/>
                  <a:pt x="11614" y="46762"/>
                </a:cubicBezTo>
                <a:lnTo>
                  <a:pt x="11614" y="46762"/>
                </a:lnTo>
                <a:cubicBezTo>
                  <a:pt x="11667" y="47025"/>
                  <a:pt x="11351" y="46788"/>
                  <a:pt x="11746" y="47288"/>
                </a:cubicBezTo>
                <a:cubicBezTo>
                  <a:pt x="11583" y="47168"/>
                  <a:pt x="11504" y="47132"/>
                  <a:pt x="11458" y="47132"/>
                </a:cubicBezTo>
                <a:cubicBezTo>
                  <a:pt x="11386" y="47132"/>
                  <a:pt x="11393" y="47219"/>
                  <a:pt x="11290" y="47219"/>
                </a:cubicBezTo>
                <a:cubicBezTo>
                  <a:pt x="11256" y="47219"/>
                  <a:pt x="11208" y="47209"/>
                  <a:pt x="11141" y="47182"/>
                </a:cubicBezTo>
                <a:cubicBezTo>
                  <a:pt x="10983" y="46840"/>
                  <a:pt x="11456" y="47051"/>
                  <a:pt x="11272" y="46683"/>
                </a:cubicBezTo>
                <a:close/>
                <a:moveTo>
                  <a:pt x="20729" y="47137"/>
                </a:moveTo>
                <a:cubicBezTo>
                  <a:pt x="20826" y="47137"/>
                  <a:pt x="21101" y="47348"/>
                  <a:pt x="21249" y="47348"/>
                </a:cubicBezTo>
                <a:cubicBezTo>
                  <a:pt x="21265" y="47348"/>
                  <a:pt x="21280" y="47346"/>
                  <a:pt x="21293" y="47340"/>
                </a:cubicBezTo>
                <a:lnTo>
                  <a:pt x="21293" y="47340"/>
                </a:lnTo>
                <a:cubicBezTo>
                  <a:pt x="21305" y="47429"/>
                  <a:pt x="21244" y="47482"/>
                  <a:pt x="21144" y="47482"/>
                </a:cubicBezTo>
                <a:cubicBezTo>
                  <a:pt x="21038" y="47482"/>
                  <a:pt x="20889" y="47423"/>
                  <a:pt x="20740" y="47288"/>
                </a:cubicBezTo>
                <a:lnTo>
                  <a:pt x="20740" y="47314"/>
                </a:lnTo>
                <a:cubicBezTo>
                  <a:pt x="20678" y="47182"/>
                  <a:pt x="20685" y="47137"/>
                  <a:pt x="20729" y="47137"/>
                </a:cubicBezTo>
                <a:close/>
                <a:moveTo>
                  <a:pt x="19399" y="46946"/>
                </a:moveTo>
                <a:cubicBezTo>
                  <a:pt x="19711" y="47018"/>
                  <a:pt x="20068" y="47485"/>
                  <a:pt x="19886" y="47485"/>
                </a:cubicBezTo>
                <a:cubicBezTo>
                  <a:pt x="19869" y="47485"/>
                  <a:pt x="19847" y="47481"/>
                  <a:pt x="19820" y="47472"/>
                </a:cubicBezTo>
                <a:cubicBezTo>
                  <a:pt x="19662" y="47314"/>
                  <a:pt x="19452" y="47182"/>
                  <a:pt x="19399" y="46972"/>
                </a:cubicBezTo>
                <a:lnTo>
                  <a:pt x="19399" y="46946"/>
                </a:lnTo>
                <a:close/>
                <a:moveTo>
                  <a:pt x="8108" y="47229"/>
                </a:moveTo>
                <a:cubicBezTo>
                  <a:pt x="8171" y="47229"/>
                  <a:pt x="8251" y="47244"/>
                  <a:pt x="8352" y="47278"/>
                </a:cubicBezTo>
                <a:lnTo>
                  <a:pt x="8352" y="47278"/>
                </a:lnTo>
                <a:cubicBezTo>
                  <a:pt x="8337" y="47497"/>
                  <a:pt x="8033" y="47474"/>
                  <a:pt x="7880" y="47577"/>
                </a:cubicBezTo>
                <a:cubicBezTo>
                  <a:pt x="7880" y="47381"/>
                  <a:pt x="7909" y="47229"/>
                  <a:pt x="8108" y="47229"/>
                </a:cubicBezTo>
                <a:close/>
                <a:moveTo>
                  <a:pt x="19332" y="47129"/>
                </a:moveTo>
                <a:cubicBezTo>
                  <a:pt x="19336" y="47129"/>
                  <a:pt x="19341" y="47129"/>
                  <a:pt x="19346" y="47130"/>
                </a:cubicBezTo>
                <a:cubicBezTo>
                  <a:pt x="19557" y="47288"/>
                  <a:pt x="19741" y="47445"/>
                  <a:pt x="19978" y="47603"/>
                </a:cubicBezTo>
                <a:cubicBezTo>
                  <a:pt x="20053" y="47716"/>
                  <a:pt x="20038" y="47751"/>
                  <a:pt x="19982" y="47751"/>
                </a:cubicBezTo>
                <a:cubicBezTo>
                  <a:pt x="19921" y="47751"/>
                  <a:pt x="19811" y="47709"/>
                  <a:pt x="19715" y="47682"/>
                </a:cubicBezTo>
                <a:cubicBezTo>
                  <a:pt x="19664" y="47529"/>
                  <a:pt x="19192" y="47129"/>
                  <a:pt x="19332" y="47129"/>
                </a:cubicBezTo>
                <a:close/>
                <a:moveTo>
                  <a:pt x="21450" y="47314"/>
                </a:moveTo>
                <a:lnTo>
                  <a:pt x="21845" y="47498"/>
                </a:lnTo>
                <a:cubicBezTo>
                  <a:pt x="21966" y="47671"/>
                  <a:pt x="21962" y="47845"/>
                  <a:pt x="21854" y="47845"/>
                </a:cubicBezTo>
                <a:cubicBezTo>
                  <a:pt x="21799" y="47845"/>
                  <a:pt x="21716" y="47798"/>
                  <a:pt x="21608" y="47682"/>
                </a:cubicBezTo>
                <a:lnTo>
                  <a:pt x="21634" y="47682"/>
                </a:lnTo>
                <a:cubicBezTo>
                  <a:pt x="21657" y="47690"/>
                  <a:pt x="21674" y="47693"/>
                  <a:pt x="21687" y="47693"/>
                </a:cubicBezTo>
                <a:cubicBezTo>
                  <a:pt x="21803" y="47693"/>
                  <a:pt x="21498" y="47385"/>
                  <a:pt x="21450" y="47314"/>
                </a:cubicBezTo>
                <a:close/>
                <a:moveTo>
                  <a:pt x="10904" y="47156"/>
                </a:moveTo>
                <a:lnTo>
                  <a:pt x="10904" y="47156"/>
                </a:lnTo>
                <a:cubicBezTo>
                  <a:pt x="11220" y="47314"/>
                  <a:pt x="11483" y="47577"/>
                  <a:pt x="11667" y="47866"/>
                </a:cubicBezTo>
                <a:cubicBezTo>
                  <a:pt x="11299" y="47761"/>
                  <a:pt x="10851" y="47288"/>
                  <a:pt x="10904" y="47156"/>
                </a:cubicBezTo>
                <a:close/>
                <a:moveTo>
                  <a:pt x="9484" y="47156"/>
                </a:moveTo>
                <a:cubicBezTo>
                  <a:pt x="9826" y="47156"/>
                  <a:pt x="9721" y="47551"/>
                  <a:pt x="9984" y="47629"/>
                </a:cubicBezTo>
                <a:cubicBezTo>
                  <a:pt x="9995" y="47632"/>
                  <a:pt x="10005" y="47634"/>
                  <a:pt x="10014" y="47634"/>
                </a:cubicBezTo>
                <a:cubicBezTo>
                  <a:pt x="10129" y="47634"/>
                  <a:pt x="9944" y="47374"/>
                  <a:pt x="10062" y="47374"/>
                </a:cubicBezTo>
                <a:cubicBezTo>
                  <a:pt x="10089" y="47374"/>
                  <a:pt x="10130" y="47387"/>
                  <a:pt x="10194" y="47419"/>
                </a:cubicBezTo>
                <a:cubicBezTo>
                  <a:pt x="10378" y="47840"/>
                  <a:pt x="10089" y="47840"/>
                  <a:pt x="9905" y="47945"/>
                </a:cubicBezTo>
                <a:cubicBezTo>
                  <a:pt x="9615" y="47629"/>
                  <a:pt x="9905" y="47603"/>
                  <a:pt x="9484" y="47156"/>
                </a:cubicBezTo>
                <a:close/>
                <a:moveTo>
                  <a:pt x="20270" y="47765"/>
                </a:moveTo>
                <a:cubicBezTo>
                  <a:pt x="20299" y="47765"/>
                  <a:pt x="20338" y="47785"/>
                  <a:pt x="20398" y="47840"/>
                </a:cubicBezTo>
                <a:cubicBezTo>
                  <a:pt x="20363" y="47910"/>
                  <a:pt x="20375" y="48179"/>
                  <a:pt x="20239" y="48179"/>
                </a:cubicBezTo>
                <a:cubicBezTo>
                  <a:pt x="20170" y="48179"/>
                  <a:pt x="20065" y="48112"/>
                  <a:pt x="19899" y="47919"/>
                </a:cubicBezTo>
                <a:lnTo>
                  <a:pt x="19899" y="47919"/>
                </a:lnTo>
                <a:cubicBezTo>
                  <a:pt x="19960" y="47947"/>
                  <a:pt x="20007" y="47959"/>
                  <a:pt x="20044" y="47959"/>
                </a:cubicBezTo>
                <a:cubicBezTo>
                  <a:pt x="20198" y="47959"/>
                  <a:pt x="20182" y="47765"/>
                  <a:pt x="20270" y="47765"/>
                </a:cubicBezTo>
                <a:close/>
                <a:moveTo>
                  <a:pt x="35600" y="47314"/>
                </a:moveTo>
                <a:cubicBezTo>
                  <a:pt x="36089" y="47607"/>
                  <a:pt x="36328" y="48219"/>
                  <a:pt x="36063" y="48219"/>
                </a:cubicBezTo>
                <a:cubicBezTo>
                  <a:pt x="36043" y="48219"/>
                  <a:pt x="36020" y="48215"/>
                  <a:pt x="35994" y="48208"/>
                </a:cubicBezTo>
                <a:lnTo>
                  <a:pt x="35994" y="48234"/>
                </a:lnTo>
                <a:cubicBezTo>
                  <a:pt x="35889" y="47919"/>
                  <a:pt x="35705" y="47629"/>
                  <a:pt x="35442" y="47445"/>
                </a:cubicBezTo>
                <a:lnTo>
                  <a:pt x="35442" y="47445"/>
                </a:lnTo>
                <a:cubicBezTo>
                  <a:pt x="35553" y="47506"/>
                  <a:pt x="35629" y="47536"/>
                  <a:pt x="35671" y="47536"/>
                </a:cubicBezTo>
                <a:cubicBezTo>
                  <a:pt x="35737" y="47536"/>
                  <a:pt x="35713" y="47460"/>
                  <a:pt x="35600" y="47314"/>
                </a:cubicBezTo>
                <a:close/>
                <a:moveTo>
                  <a:pt x="23376" y="47967"/>
                </a:moveTo>
                <a:cubicBezTo>
                  <a:pt x="23412" y="47967"/>
                  <a:pt x="23470" y="47986"/>
                  <a:pt x="23554" y="48024"/>
                </a:cubicBezTo>
                <a:lnTo>
                  <a:pt x="23528" y="48024"/>
                </a:lnTo>
                <a:lnTo>
                  <a:pt x="23712" y="48366"/>
                </a:lnTo>
                <a:lnTo>
                  <a:pt x="23423" y="48261"/>
                </a:lnTo>
                <a:cubicBezTo>
                  <a:pt x="23330" y="48074"/>
                  <a:pt x="23289" y="47967"/>
                  <a:pt x="23376" y="47967"/>
                </a:cubicBezTo>
                <a:close/>
                <a:moveTo>
                  <a:pt x="13008" y="48182"/>
                </a:moveTo>
                <a:lnTo>
                  <a:pt x="13008" y="48182"/>
                </a:lnTo>
                <a:cubicBezTo>
                  <a:pt x="13271" y="48287"/>
                  <a:pt x="13376" y="48471"/>
                  <a:pt x="13508" y="48655"/>
                </a:cubicBezTo>
                <a:lnTo>
                  <a:pt x="13481" y="48655"/>
                </a:lnTo>
                <a:cubicBezTo>
                  <a:pt x="13458" y="48644"/>
                  <a:pt x="13443" y="48640"/>
                  <a:pt x="13431" y="48640"/>
                </a:cubicBezTo>
                <a:cubicBezTo>
                  <a:pt x="13404" y="48640"/>
                  <a:pt x="13394" y="48659"/>
                  <a:pt x="13356" y="48659"/>
                </a:cubicBezTo>
                <a:cubicBezTo>
                  <a:pt x="13333" y="48659"/>
                  <a:pt x="13299" y="48652"/>
                  <a:pt x="13245" y="48629"/>
                </a:cubicBezTo>
                <a:lnTo>
                  <a:pt x="13008" y="48182"/>
                </a:lnTo>
                <a:close/>
                <a:moveTo>
                  <a:pt x="58780" y="48445"/>
                </a:moveTo>
                <a:cubicBezTo>
                  <a:pt x="58863" y="48445"/>
                  <a:pt x="58988" y="48518"/>
                  <a:pt x="59086" y="48681"/>
                </a:cubicBezTo>
                <a:cubicBezTo>
                  <a:pt x="58973" y="48681"/>
                  <a:pt x="59053" y="48855"/>
                  <a:pt x="58946" y="48855"/>
                </a:cubicBezTo>
                <a:cubicBezTo>
                  <a:pt x="58928" y="48855"/>
                  <a:pt x="58905" y="48850"/>
                  <a:pt x="58875" y="48839"/>
                </a:cubicBezTo>
                <a:cubicBezTo>
                  <a:pt x="58628" y="48592"/>
                  <a:pt x="58662" y="48445"/>
                  <a:pt x="58780" y="48445"/>
                </a:cubicBezTo>
                <a:close/>
                <a:moveTo>
                  <a:pt x="11316" y="48414"/>
                </a:moveTo>
                <a:cubicBezTo>
                  <a:pt x="11325" y="48414"/>
                  <a:pt x="11337" y="48415"/>
                  <a:pt x="11351" y="48418"/>
                </a:cubicBezTo>
                <a:cubicBezTo>
                  <a:pt x="11517" y="48584"/>
                  <a:pt x="11810" y="48877"/>
                  <a:pt x="11657" y="48877"/>
                </a:cubicBezTo>
                <a:cubicBezTo>
                  <a:pt x="11640" y="48877"/>
                  <a:pt x="11617" y="48873"/>
                  <a:pt x="11588" y="48866"/>
                </a:cubicBezTo>
                <a:lnTo>
                  <a:pt x="11562" y="48866"/>
                </a:lnTo>
                <a:cubicBezTo>
                  <a:pt x="11487" y="48791"/>
                  <a:pt x="11157" y="48414"/>
                  <a:pt x="11316" y="48414"/>
                </a:cubicBezTo>
                <a:close/>
                <a:moveTo>
                  <a:pt x="9296" y="48699"/>
                </a:moveTo>
                <a:cubicBezTo>
                  <a:pt x="9335" y="48699"/>
                  <a:pt x="9389" y="48711"/>
                  <a:pt x="9458" y="48734"/>
                </a:cubicBezTo>
                <a:cubicBezTo>
                  <a:pt x="9536" y="48839"/>
                  <a:pt x="9615" y="48944"/>
                  <a:pt x="9694" y="49023"/>
                </a:cubicBezTo>
                <a:cubicBezTo>
                  <a:pt x="9676" y="49030"/>
                  <a:pt x="9655" y="49033"/>
                  <a:pt x="9632" y="49033"/>
                </a:cubicBezTo>
                <a:cubicBezTo>
                  <a:pt x="9557" y="49033"/>
                  <a:pt x="9448" y="48998"/>
                  <a:pt x="9247" y="48918"/>
                </a:cubicBezTo>
                <a:cubicBezTo>
                  <a:pt x="9191" y="48769"/>
                  <a:pt x="9201" y="48699"/>
                  <a:pt x="9296" y="48699"/>
                </a:cubicBezTo>
                <a:close/>
                <a:moveTo>
                  <a:pt x="6893" y="48993"/>
                </a:moveTo>
                <a:cubicBezTo>
                  <a:pt x="6905" y="48993"/>
                  <a:pt x="6918" y="48995"/>
                  <a:pt x="6933" y="48997"/>
                </a:cubicBezTo>
                <a:cubicBezTo>
                  <a:pt x="7117" y="49286"/>
                  <a:pt x="6670" y="49050"/>
                  <a:pt x="6775" y="49286"/>
                </a:cubicBezTo>
                <a:cubicBezTo>
                  <a:pt x="6670" y="49234"/>
                  <a:pt x="6617" y="49102"/>
                  <a:pt x="6538" y="48997"/>
                </a:cubicBezTo>
                <a:lnTo>
                  <a:pt x="6538" y="48997"/>
                </a:lnTo>
                <a:cubicBezTo>
                  <a:pt x="6616" y="49028"/>
                  <a:pt x="6668" y="49038"/>
                  <a:pt x="6707" y="49038"/>
                </a:cubicBezTo>
                <a:cubicBezTo>
                  <a:pt x="6789" y="49038"/>
                  <a:pt x="6815" y="48993"/>
                  <a:pt x="6893" y="48993"/>
                </a:cubicBezTo>
                <a:close/>
                <a:moveTo>
                  <a:pt x="10355" y="49075"/>
                </a:moveTo>
                <a:cubicBezTo>
                  <a:pt x="10445" y="49075"/>
                  <a:pt x="10629" y="49155"/>
                  <a:pt x="10694" y="49155"/>
                </a:cubicBezTo>
                <a:cubicBezTo>
                  <a:pt x="10826" y="49320"/>
                  <a:pt x="10833" y="49374"/>
                  <a:pt x="10779" y="49374"/>
                </a:cubicBezTo>
                <a:cubicBezTo>
                  <a:pt x="10702" y="49374"/>
                  <a:pt x="10505" y="49269"/>
                  <a:pt x="10352" y="49207"/>
                </a:cubicBezTo>
                <a:cubicBezTo>
                  <a:pt x="10281" y="49106"/>
                  <a:pt x="10300" y="49075"/>
                  <a:pt x="10355" y="49075"/>
                </a:cubicBezTo>
                <a:close/>
                <a:moveTo>
                  <a:pt x="6993" y="49358"/>
                </a:moveTo>
                <a:cubicBezTo>
                  <a:pt x="7134" y="49358"/>
                  <a:pt x="7397" y="49472"/>
                  <a:pt x="7459" y="49549"/>
                </a:cubicBezTo>
                <a:lnTo>
                  <a:pt x="7432" y="49549"/>
                </a:lnTo>
                <a:cubicBezTo>
                  <a:pt x="7404" y="49606"/>
                  <a:pt x="7353" y="49632"/>
                  <a:pt x="7272" y="49632"/>
                </a:cubicBezTo>
                <a:cubicBezTo>
                  <a:pt x="7201" y="49632"/>
                  <a:pt x="7107" y="49612"/>
                  <a:pt x="6985" y="49576"/>
                </a:cubicBezTo>
                <a:cubicBezTo>
                  <a:pt x="6856" y="49413"/>
                  <a:pt x="6895" y="49358"/>
                  <a:pt x="6993" y="49358"/>
                </a:cubicBezTo>
                <a:close/>
                <a:moveTo>
                  <a:pt x="33767" y="48864"/>
                </a:moveTo>
                <a:cubicBezTo>
                  <a:pt x="33836" y="48864"/>
                  <a:pt x="33931" y="48891"/>
                  <a:pt x="34048" y="48944"/>
                </a:cubicBezTo>
                <a:cubicBezTo>
                  <a:pt x="34208" y="49219"/>
                  <a:pt x="34626" y="49632"/>
                  <a:pt x="34440" y="49632"/>
                </a:cubicBezTo>
                <a:cubicBezTo>
                  <a:pt x="34411" y="49632"/>
                  <a:pt x="34370" y="49623"/>
                  <a:pt x="34311" y="49602"/>
                </a:cubicBezTo>
                <a:cubicBezTo>
                  <a:pt x="34110" y="49301"/>
                  <a:pt x="33958" y="49048"/>
                  <a:pt x="33693" y="49048"/>
                </a:cubicBezTo>
                <a:cubicBezTo>
                  <a:pt x="33680" y="49048"/>
                  <a:pt x="33667" y="49048"/>
                  <a:pt x="33654" y="49050"/>
                </a:cubicBezTo>
                <a:cubicBezTo>
                  <a:pt x="33622" y="48924"/>
                  <a:pt x="33666" y="48864"/>
                  <a:pt x="33767" y="48864"/>
                </a:cubicBezTo>
                <a:close/>
                <a:moveTo>
                  <a:pt x="58551" y="48920"/>
                </a:moveTo>
                <a:cubicBezTo>
                  <a:pt x="58640" y="48920"/>
                  <a:pt x="58769" y="48977"/>
                  <a:pt x="58954" y="49129"/>
                </a:cubicBezTo>
                <a:cubicBezTo>
                  <a:pt x="58934" y="49126"/>
                  <a:pt x="58916" y="49124"/>
                  <a:pt x="58901" y="49124"/>
                </a:cubicBezTo>
                <a:cubicBezTo>
                  <a:pt x="58627" y="49124"/>
                  <a:pt x="59223" y="49562"/>
                  <a:pt x="59322" y="49786"/>
                </a:cubicBezTo>
                <a:cubicBezTo>
                  <a:pt x="59033" y="49602"/>
                  <a:pt x="58744" y="49365"/>
                  <a:pt x="58507" y="49102"/>
                </a:cubicBezTo>
                <a:lnTo>
                  <a:pt x="58507" y="49102"/>
                </a:lnTo>
                <a:cubicBezTo>
                  <a:pt x="58675" y="49354"/>
                  <a:pt x="58725" y="49542"/>
                  <a:pt x="58637" y="49542"/>
                </a:cubicBezTo>
                <a:cubicBezTo>
                  <a:pt x="58586" y="49542"/>
                  <a:pt x="58492" y="49482"/>
                  <a:pt x="58349" y="49339"/>
                </a:cubicBezTo>
                <a:cubicBezTo>
                  <a:pt x="58349" y="49178"/>
                  <a:pt x="58361" y="48920"/>
                  <a:pt x="58551" y="48920"/>
                </a:cubicBezTo>
                <a:close/>
                <a:moveTo>
                  <a:pt x="8696" y="48910"/>
                </a:moveTo>
                <a:cubicBezTo>
                  <a:pt x="8770" y="48910"/>
                  <a:pt x="8866" y="48945"/>
                  <a:pt x="8984" y="49023"/>
                </a:cubicBezTo>
                <a:cubicBezTo>
                  <a:pt x="8974" y="49021"/>
                  <a:pt x="8967" y="49020"/>
                  <a:pt x="8961" y="49020"/>
                </a:cubicBezTo>
                <a:cubicBezTo>
                  <a:pt x="8887" y="49020"/>
                  <a:pt x="9093" y="49165"/>
                  <a:pt x="9142" y="49286"/>
                </a:cubicBezTo>
                <a:cubicBezTo>
                  <a:pt x="9129" y="49290"/>
                  <a:pt x="9115" y="49292"/>
                  <a:pt x="9100" y="49292"/>
                </a:cubicBezTo>
                <a:cubicBezTo>
                  <a:pt x="8983" y="49292"/>
                  <a:pt x="8807" y="49193"/>
                  <a:pt x="8720" y="49193"/>
                </a:cubicBezTo>
                <a:cubicBezTo>
                  <a:pt x="8657" y="49193"/>
                  <a:pt x="8639" y="49244"/>
                  <a:pt x="8721" y="49418"/>
                </a:cubicBezTo>
                <a:cubicBezTo>
                  <a:pt x="8958" y="49628"/>
                  <a:pt x="9063" y="49418"/>
                  <a:pt x="9326" y="49760"/>
                </a:cubicBezTo>
                <a:cubicBezTo>
                  <a:pt x="9291" y="49795"/>
                  <a:pt x="9244" y="49812"/>
                  <a:pt x="9185" y="49812"/>
                </a:cubicBezTo>
                <a:cubicBezTo>
                  <a:pt x="9066" y="49812"/>
                  <a:pt x="8896" y="49742"/>
                  <a:pt x="8669" y="49602"/>
                </a:cubicBezTo>
                <a:cubicBezTo>
                  <a:pt x="8451" y="49226"/>
                  <a:pt x="8471" y="48910"/>
                  <a:pt x="8696" y="48910"/>
                </a:cubicBezTo>
                <a:close/>
                <a:moveTo>
                  <a:pt x="6144" y="49207"/>
                </a:moveTo>
                <a:cubicBezTo>
                  <a:pt x="6459" y="49260"/>
                  <a:pt x="6617" y="49470"/>
                  <a:pt x="6906" y="49549"/>
                </a:cubicBezTo>
                <a:lnTo>
                  <a:pt x="6880" y="49549"/>
                </a:lnTo>
                <a:cubicBezTo>
                  <a:pt x="6985" y="49760"/>
                  <a:pt x="6880" y="49786"/>
                  <a:pt x="6828" y="49865"/>
                </a:cubicBezTo>
                <a:cubicBezTo>
                  <a:pt x="6617" y="49628"/>
                  <a:pt x="6328" y="49470"/>
                  <a:pt x="6144" y="49207"/>
                </a:cubicBezTo>
                <a:close/>
                <a:moveTo>
                  <a:pt x="16597" y="49513"/>
                </a:moveTo>
                <a:cubicBezTo>
                  <a:pt x="16710" y="49513"/>
                  <a:pt x="16965" y="49646"/>
                  <a:pt x="17111" y="49760"/>
                </a:cubicBezTo>
                <a:cubicBezTo>
                  <a:pt x="17173" y="49901"/>
                  <a:pt x="17172" y="49951"/>
                  <a:pt x="17132" y="49951"/>
                </a:cubicBezTo>
                <a:cubicBezTo>
                  <a:pt x="17053" y="49951"/>
                  <a:pt x="16820" y="49759"/>
                  <a:pt x="16611" y="49707"/>
                </a:cubicBezTo>
                <a:cubicBezTo>
                  <a:pt x="16510" y="49565"/>
                  <a:pt x="16526" y="49513"/>
                  <a:pt x="16597" y="49513"/>
                </a:cubicBezTo>
                <a:close/>
                <a:moveTo>
                  <a:pt x="58134" y="49503"/>
                </a:moveTo>
                <a:cubicBezTo>
                  <a:pt x="58186" y="49503"/>
                  <a:pt x="58265" y="49551"/>
                  <a:pt x="58376" y="49681"/>
                </a:cubicBezTo>
                <a:cubicBezTo>
                  <a:pt x="58345" y="49667"/>
                  <a:pt x="58321" y="49661"/>
                  <a:pt x="58303" y="49661"/>
                </a:cubicBezTo>
                <a:cubicBezTo>
                  <a:pt x="58180" y="49661"/>
                  <a:pt x="58321" y="49938"/>
                  <a:pt x="58481" y="50075"/>
                </a:cubicBezTo>
                <a:cubicBezTo>
                  <a:pt x="58323" y="50023"/>
                  <a:pt x="58191" y="49918"/>
                  <a:pt x="58086" y="49786"/>
                </a:cubicBezTo>
                <a:cubicBezTo>
                  <a:pt x="58035" y="49667"/>
                  <a:pt x="58039" y="49503"/>
                  <a:pt x="58134" y="49503"/>
                </a:cubicBezTo>
                <a:close/>
                <a:moveTo>
                  <a:pt x="5990" y="49259"/>
                </a:moveTo>
                <a:cubicBezTo>
                  <a:pt x="6038" y="49259"/>
                  <a:pt x="6119" y="49290"/>
                  <a:pt x="6249" y="49365"/>
                </a:cubicBezTo>
                <a:cubicBezTo>
                  <a:pt x="6196" y="49602"/>
                  <a:pt x="6538" y="49839"/>
                  <a:pt x="6775" y="50181"/>
                </a:cubicBezTo>
                <a:cubicBezTo>
                  <a:pt x="6591" y="50066"/>
                  <a:pt x="6508" y="50041"/>
                  <a:pt x="6444" y="50041"/>
                </a:cubicBezTo>
                <a:cubicBezTo>
                  <a:pt x="6396" y="50041"/>
                  <a:pt x="6358" y="50055"/>
                  <a:pt x="6298" y="50055"/>
                </a:cubicBezTo>
                <a:cubicBezTo>
                  <a:pt x="6254" y="50055"/>
                  <a:pt x="6198" y="50048"/>
                  <a:pt x="6117" y="50023"/>
                </a:cubicBezTo>
                <a:cubicBezTo>
                  <a:pt x="6203" y="49831"/>
                  <a:pt x="5787" y="49259"/>
                  <a:pt x="5990" y="49259"/>
                </a:cubicBezTo>
                <a:close/>
                <a:moveTo>
                  <a:pt x="7308" y="49865"/>
                </a:moveTo>
                <a:cubicBezTo>
                  <a:pt x="7371" y="49865"/>
                  <a:pt x="7459" y="49886"/>
                  <a:pt x="7590" y="49944"/>
                </a:cubicBezTo>
                <a:lnTo>
                  <a:pt x="7564" y="49944"/>
                </a:lnTo>
                <a:cubicBezTo>
                  <a:pt x="7643" y="50102"/>
                  <a:pt x="7801" y="50207"/>
                  <a:pt x="7958" y="50233"/>
                </a:cubicBezTo>
                <a:cubicBezTo>
                  <a:pt x="8064" y="50470"/>
                  <a:pt x="8037" y="50601"/>
                  <a:pt x="7853" y="50601"/>
                </a:cubicBezTo>
                <a:cubicBezTo>
                  <a:pt x="7748" y="50444"/>
                  <a:pt x="7906" y="50259"/>
                  <a:pt x="7564" y="50075"/>
                </a:cubicBezTo>
                <a:cubicBezTo>
                  <a:pt x="7514" y="50046"/>
                  <a:pt x="7476" y="50035"/>
                  <a:pt x="7447" y="50035"/>
                </a:cubicBezTo>
                <a:cubicBezTo>
                  <a:pt x="7346" y="50035"/>
                  <a:pt x="7346" y="50173"/>
                  <a:pt x="7270" y="50173"/>
                </a:cubicBezTo>
                <a:cubicBezTo>
                  <a:pt x="7230" y="50173"/>
                  <a:pt x="7170" y="50136"/>
                  <a:pt x="7064" y="50023"/>
                </a:cubicBezTo>
                <a:cubicBezTo>
                  <a:pt x="7155" y="49969"/>
                  <a:pt x="7170" y="49865"/>
                  <a:pt x="7308" y="49865"/>
                </a:cubicBezTo>
                <a:close/>
                <a:moveTo>
                  <a:pt x="17372" y="50211"/>
                </a:moveTo>
                <a:cubicBezTo>
                  <a:pt x="17395" y="50211"/>
                  <a:pt x="17444" y="50232"/>
                  <a:pt x="17532" y="50286"/>
                </a:cubicBezTo>
                <a:cubicBezTo>
                  <a:pt x="17611" y="50417"/>
                  <a:pt x="17689" y="50575"/>
                  <a:pt x="17768" y="50707"/>
                </a:cubicBezTo>
                <a:cubicBezTo>
                  <a:pt x="17637" y="50654"/>
                  <a:pt x="17479" y="50628"/>
                  <a:pt x="17426" y="50496"/>
                </a:cubicBezTo>
                <a:lnTo>
                  <a:pt x="17426" y="50496"/>
                </a:lnTo>
                <a:cubicBezTo>
                  <a:pt x="17458" y="50513"/>
                  <a:pt x="17479" y="50521"/>
                  <a:pt x="17490" y="50521"/>
                </a:cubicBezTo>
                <a:cubicBezTo>
                  <a:pt x="17565" y="50521"/>
                  <a:pt x="17282" y="50211"/>
                  <a:pt x="17372" y="50211"/>
                </a:cubicBezTo>
                <a:close/>
                <a:moveTo>
                  <a:pt x="32594" y="50189"/>
                </a:moveTo>
                <a:cubicBezTo>
                  <a:pt x="32616" y="50189"/>
                  <a:pt x="32645" y="50195"/>
                  <a:pt x="32680" y="50207"/>
                </a:cubicBezTo>
                <a:cubicBezTo>
                  <a:pt x="32996" y="50496"/>
                  <a:pt x="32786" y="50522"/>
                  <a:pt x="33049" y="50891"/>
                </a:cubicBezTo>
                <a:lnTo>
                  <a:pt x="33049" y="50917"/>
                </a:lnTo>
                <a:lnTo>
                  <a:pt x="32759" y="50785"/>
                </a:lnTo>
                <a:cubicBezTo>
                  <a:pt x="32619" y="50529"/>
                  <a:pt x="32417" y="50189"/>
                  <a:pt x="32594" y="50189"/>
                </a:cubicBezTo>
                <a:close/>
                <a:moveTo>
                  <a:pt x="15912" y="50025"/>
                </a:moveTo>
                <a:cubicBezTo>
                  <a:pt x="16046" y="50025"/>
                  <a:pt x="16258" y="50117"/>
                  <a:pt x="16480" y="50181"/>
                </a:cubicBezTo>
                <a:cubicBezTo>
                  <a:pt x="16559" y="50312"/>
                  <a:pt x="16716" y="50417"/>
                  <a:pt x="16769" y="50575"/>
                </a:cubicBezTo>
                <a:cubicBezTo>
                  <a:pt x="16480" y="50522"/>
                  <a:pt x="16374" y="50312"/>
                  <a:pt x="16190" y="50207"/>
                </a:cubicBezTo>
                <a:lnTo>
                  <a:pt x="16190" y="50207"/>
                </a:lnTo>
                <a:cubicBezTo>
                  <a:pt x="16269" y="50522"/>
                  <a:pt x="16453" y="50812"/>
                  <a:pt x="16690" y="51022"/>
                </a:cubicBezTo>
                <a:cubicBezTo>
                  <a:pt x="16676" y="51040"/>
                  <a:pt x="16659" y="51048"/>
                  <a:pt x="16638" y="51048"/>
                </a:cubicBezTo>
                <a:cubicBezTo>
                  <a:pt x="16537" y="51048"/>
                  <a:pt x="16360" y="50868"/>
                  <a:pt x="16164" y="50759"/>
                </a:cubicBezTo>
                <a:cubicBezTo>
                  <a:pt x="15954" y="50444"/>
                  <a:pt x="16111" y="50470"/>
                  <a:pt x="16085" y="50312"/>
                </a:cubicBezTo>
                <a:cubicBezTo>
                  <a:pt x="16050" y="50298"/>
                  <a:pt x="16022" y="50295"/>
                  <a:pt x="15997" y="50295"/>
                </a:cubicBezTo>
                <a:cubicBezTo>
                  <a:pt x="15982" y="50295"/>
                  <a:pt x="15968" y="50296"/>
                  <a:pt x="15953" y="50296"/>
                </a:cubicBezTo>
                <a:cubicBezTo>
                  <a:pt x="15906" y="50296"/>
                  <a:pt x="15858" y="50284"/>
                  <a:pt x="15770" y="50181"/>
                </a:cubicBezTo>
                <a:cubicBezTo>
                  <a:pt x="15770" y="50065"/>
                  <a:pt x="15824" y="50025"/>
                  <a:pt x="15912" y="50025"/>
                </a:cubicBezTo>
                <a:close/>
                <a:moveTo>
                  <a:pt x="32404" y="50504"/>
                </a:moveTo>
                <a:cubicBezTo>
                  <a:pt x="32421" y="50504"/>
                  <a:pt x="32443" y="50510"/>
                  <a:pt x="32470" y="50522"/>
                </a:cubicBezTo>
                <a:cubicBezTo>
                  <a:pt x="32759" y="50838"/>
                  <a:pt x="32365" y="50707"/>
                  <a:pt x="32838" y="51075"/>
                </a:cubicBezTo>
                <a:cubicBezTo>
                  <a:pt x="32528" y="51027"/>
                  <a:pt x="32240" y="50504"/>
                  <a:pt x="32404" y="50504"/>
                </a:cubicBezTo>
                <a:close/>
                <a:moveTo>
                  <a:pt x="17182" y="50542"/>
                </a:moveTo>
                <a:cubicBezTo>
                  <a:pt x="17247" y="50542"/>
                  <a:pt x="17313" y="50545"/>
                  <a:pt x="17374" y="50549"/>
                </a:cubicBezTo>
                <a:cubicBezTo>
                  <a:pt x="17479" y="50970"/>
                  <a:pt x="17269" y="51075"/>
                  <a:pt x="16979" y="51154"/>
                </a:cubicBezTo>
                <a:cubicBezTo>
                  <a:pt x="16417" y="50636"/>
                  <a:pt x="16797" y="50542"/>
                  <a:pt x="17182" y="50542"/>
                </a:cubicBezTo>
                <a:close/>
                <a:moveTo>
                  <a:pt x="6835" y="50646"/>
                </a:moveTo>
                <a:cubicBezTo>
                  <a:pt x="6864" y="50646"/>
                  <a:pt x="6904" y="50657"/>
                  <a:pt x="6959" y="50680"/>
                </a:cubicBezTo>
                <a:cubicBezTo>
                  <a:pt x="7117" y="50996"/>
                  <a:pt x="7248" y="51259"/>
                  <a:pt x="7038" y="51259"/>
                </a:cubicBezTo>
                <a:cubicBezTo>
                  <a:pt x="6904" y="50990"/>
                  <a:pt x="6674" y="50646"/>
                  <a:pt x="6835" y="50646"/>
                </a:cubicBezTo>
                <a:close/>
                <a:moveTo>
                  <a:pt x="16251" y="50938"/>
                </a:moveTo>
                <a:cubicBezTo>
                  <a:pt x="16299" y="50938"/>
                  <a:pt x="16367" y="50956"/>
                  <a:pt x="16453" y="50996"/>
                </a:cubicBezTo>
                <a:cubicBezTo>
                  <a:pt x="16664" y="51338"/>
                  <a:pt x="16401" y="51206"/>
                  <a:pt x="16401" y="51311"/>
                </a:cubicBezTo>
                <a:lnTo>
                  <a:pt x="16374" y="51311"/>
                </a:lnTo>
                <a:cubicBezTo>
                  <a:pt x="16139" y="51095"/>
                  <a:pt x="16108" y="50938"/>
                  <a:pt x="16251" y="50938"/>
                </a:cubicBezTo>
                <a:close/>
                <a:moveTo>
                  <a:pt x="18481" y="50889"/>
                </a:moveTo>
                <a:cubicBezTo>
                  <a:pt x="18684" y="50889"/>
                  <a:pt x="19130" y="51166"/>
                  <a:pt x="19373" y="51443"/>
                </a:cubicBezTo>
                <a:cubicBezTo>
                  <a:pt x="19031" y="51259"/>
                  <a:pt x="18873" y="51127"/>
                  <a:pt x="18452" y="51127"/>
                </a:cubicBezTo>
                <a:lnTo>
                  <a:pt x="18426" y="51154"/>
                </a:lnTo>
                <a:cubicBezTo>
                  <a:pt x="18336" y="50964"/>
                  <a:pt x="18375" y="50889"/>
                  <a:pt x="18481" y="50889"/>
                </a:cubicBezTo>
                <a:close/>
                <a:moveTo>
                  <a:pt x="15796" y="51075"/>
                </a:moveTo>
                <a:cubicBezTo>
                  <a:pt x="15751" y="51165"/>
                  <a:pt x="16016" y="51527"/>
                  <a:pt x="15891" y="51527"/>
                </a:cubicBezTo>
                <a:cubicBezTo>
                  <a:pt x="15871" y="51527"/>
                  <a:pt x="15840" y="51518"/>
                  <a:pt x="15796" y="51496"/>
                </a:cubicBezTo>
                <a:cubicBezTo>
                  <a:pt x="15638" y="51233"/>
                  <a:pt x="15638" y="51075"/>
                  <a:pt x="15796" y="51075"/>
                </a:cubicBezTo>
                <a:close/>
                <a:moveTo>
                  <a:pt x="15198" y="51422"/>
                </a:moveTo>
                <a:cubicBezTo>
                  <a:pt x="15269" y="51422"/>
                  <a:pt x="15386" y="51471"/>
                  <a:pt x="15559" y="51548"/>
                </a:cubicBezTo>
                <a:cubicBezTo>
                  <a:pt x="15672" y="51681"/>
                  <a:pt x="15653" y="51735"/>
                  <a:pt x="15580" y="51735"/>
                </a:cubicBezTo>
                <a:cubicBezTo>
                  <a:pt x="15466" y="51735"/>
                  <a:pt x="15219" y="51603"/>
                  <a:pt x="15138" y="51443"/>
                </a:cubicBezTo>
                <a:cubicBezTo>
                  <a:pt x="15152" y="51429"/>
                  <a:pt x="15172" y="51422"/>
                  <a:pt x="15198" y="51422"/>
                </a:cubicBezTo>
                <a:close/>
                <a:moveTo>
                  <a:pt x="3945" y="51729"/>
                </a:moveTo>
                <a:cubicBezTo>
                  <a:pt x="4098" y="51729"/>
                  <a:pt x="4360" y="51816"/>
                  <a:pt x="4513" y="51969"/>
                </a:cubicBezTo>
                <a:lnTo>
                  <a:pt x="4487" y="51969"/>
                </a:lnTo>
                <a:cubicBezTo>
                  <a:pt x="4460" y="51960"/>
                  <a:pt x="4432" y="51957"/>
                  <a:pt x="4402" y="51957"/>
                </a:cubicBezTo>
                <a:cubicBezTo>
                  <a:pt x="4341" y="51957"/>
                  <a:pt x="4272" y="51969"/>
                  <a:pt x="4197" y="51969"/>
                </a:cubicBezTo>
                <a:cubicBezTo>
                  <a:pt x="4086" y="51969"/>
                  <a:pt x="3961" y="51943"/>
                  <a:pt x="3829" y="51811"/>
                </a:cubicBezTo>
                <a:cubicBezTo>
                  <a:pt x="3811" y="51755"/>
                  <a:pt x="3861" y="51729"/>
                  <a:pt x="3945" y="51729"/>
                </a:cubicBezTo>
                <a:close/>
                <a:moveTo>
                  <a:pt x="17507" y="51390"/>
                </a:moveTo>
                <a:cubicBezTo>
                  <a:pt x="17567" y="51390"/>
                  <a:pt x="17654" y="51417"/>
                  <a:pt x="17768" y="51469"/>
                </a:cubicBezTo>
                <a:cubicBezTo>
                  <a:pt x="18031" y="51864"/>
                  <a:pt x="17558" y="51548"/>
                  <a:pt x="17952" y="51943"/>
                </a:cubicBezTo>
                <a:cubicBezTo>
                  <a:pt x="17795" y="51890"/>
                  <a:pt x="17637" y="51811"/>
                  <a:pt x="17505" y="51706"/>
                </a:cubicBezTo>
                <a:lnTo>
                  <a:pt x="17505" y="51706"/>
                </a:lnTo>
                <a:cubicBezTo>
                  <a:pt x="17697" y="51957"/>
                  <a:pt x="17649" y="52075"/>
                  <a:pt x="17505" y="52075"/>
                </a:cubicBezTo>
                <a:cubicBezTo>
                  <a:pt x="17392" y="52075"/>
                  <a:pt x="17220" y="52002"/>
                  <a:pt x="17058" y="51864"/>
                </a:cubicBezTo>
                <a:lnTo>
                  <a:pt x="17058" y="51864"/>
                </a:lnTo>
                <a:cubicBezTo>
                  <a:pt x="17113" y="51888"/>
                  <a:pt x="17153" y="51898"/>
                  <a:pt x="17181" y="51898"/>
                </a:cubicBezTo>
                <a:cubicBezTo>
                  <a:pt x="17325" y="51898"/>
                  <a:pt x="17164" y="51629"/>
                  <a:pt x="17302" y="51629"/>
                </a:cubicBezTo>
                <a:cubicBezTo>
                  <a:pt x="17341" y="51629"/>
                  <a:pt x="17404" y="51650"/>
                  <a:pt x="17505" y="51706"/>
                </a:cubicBezTo>
                <a:cubicBezTo>
                  <a:pt x="17383" y="51496"/>
                  <a:pt x="17388" y="51390"/>
                  <a:pt x="17507" y="51390"/>
                </a:cubicBezTo>
                <a:close/>
                <a:moveTo>
                  <a:pt x="31882" y="50571"/>
                </a:moveTo>
                <a:cubicBezTo>
                  <a:pt x="31911" y="50571"/>
                  <a:pt x="31940" y="50572"/>
                  <a:pt x="31970" y="50575"/>
                </a:cubicBezTo>
                <a:cubicBezTo>
                  <a:pt x="32125" y="50778"/>
                  <a:pt x="32106" y="50825"/>
                  <a:pt x="32032" y="50825"/>
                </a:cubicBezTo>
                <a:cubicBezTo>
                  <a:pt x="31970" y="50825"/>
                  <a:pt x="31868" y="50791"/>
                  <a:pt x="31802" y="50791"/>
                </a:cubicBezTo>
                <a:cubicBezTo>
                  <a:pt x="31734" y="50791"/>
                  <a:pt x="31702" y="50826"/>
                  <a:pt x="31786" y="50970"/>
                </a:cubicBezTo>
                <a:cubicBezTo>
                  <a:pt x="32023" y="51048"/>
                  <a:pt x="32023" y="50917"/>
                  <a:pt x="32233" y="51206"/>
                </a:cubicBezTo>
                <a:cubicBezTo>
                  <a:pt x="32219" y="51221"/>
                  <a:pt x="32201" y="51227"/>
                  <a:pt x="32180" y="51227"/>
                </a:cubicBezTo>
                <a:cubicBezTo>
                  <a:pt x="32053" y="51227"/>
                  <a:pt x="31821" y="50985"/>
                  <a:pt x="31550" y="50917"/>
                </a:cubicBezTo>
                <a:lnTo>
                  <a:pt x="31550" y="50917"/>
                </a:lnTo>
                <a:cubicBezTo>
                  <a:pt x="31786" y="51338"/>
                  <a:pt x="31129" y="50943"/>
                  <a:pt x="31418" y="51390"/>
                </a:cubicBezTo>
                <a:cubicBezTo>
                  <a:pt x="31491" y="51390"/>
                  <a:pt x="31524" y="51350"/>
                  <a:pt x="31601" y="51350"/>
                </a:cubicBezTo>
                <a:cubicBezTo>
                  <a:pt x="31663" y="51350"/>
                  <a:pt x="31754" y="51376"/>
                  <a:pt x="31918" y="51469"/>
                </a:cubicBezTo>
                <a:cubicBezTo>
                  <a:pt x="32049" y="51706"/>
                  <a:pt x="31839" y="51601"/>
                  <a:pt x="32049" y="51864"/>
                </a:cubicBezTo>
                <a:cubicBezTo>
                  <a:pt x="31877" y="51864"/>
                  <a:pt x="31618" y="51513"/>
                  <a:pt x="31543" y="51513"/>
                </a:cubicBezTo>
                <a:cubicBezTo>
                  <a:pt x="31526" y="51513"/>
                  <a:pt x="31518" y="51531"/>
                  <a:pt x="31523" y="51574"/>
                </a:cubicBezTo>
                <a:cubicBezTo>
                  <a:pt x="31602" y="51785"/>
                  <a:pt x="31918" y="51811"/>
                  <a:pt x="31997" y="52048"/>
                </a:cubicBezTo>
                <a:cubicBezTo>
                  <a:pt x="31997" y="52087"/>
                  <a:pt x="31964" y="52107"/>
                  <a:pt x="31908" y="52107"/>
                </a:cubicBezTo>
                <a:cubicBezTo>
                  <a:pt x="31852" y="52107"/>
                  <a:pt x="31773" y="52087"/>
                  <a:pt x="31681" y="52048"/>
                </a:cubicBezTo>
                <a:cubicBezTo>
                  <a:pt x="31471" y="51837"/>
                  <a:pt x="31365" y="51574"/>
                  <a:pt x="31129" y="51390"/>
                </a:cubicBezTo>
                <a:cubicBezTo>
                  <a:pt x="31129" y="51424"/>
                  <a:pt x="31104" y="51436"/>
                  <a:pt x="31066" y="51436"/>
                </a:cubicBezTo>
                <a:cubicBezTo>
                  <a:pt x="30985" y="51436"/>
                  <a:pt x="30841" y="51382"/>
                  <a:pt x="30734" y="51364"/>
                </a:cubicBezTo>
                <a:cubicBezTo>
                  <a:pt x="30866" y="51154"/>
                  <a:pt x="31024" y="50970"/>
                  <a:pt x="31208" y="50812"/>
                </a:cubicBezTo>
                <a:cubicBezTo>
                  <a:pt x="31396" y="50670"/>
                  <a:pt x="31627" y="50571"/>
                  <a:pt x="31882" y="50571"/>
                </a:cubicBezTo>
                <a:close/>
                <a:moveTo>
                  <a:pt x="13351" y="51859"/>
                </a:moveTo>
                <a:cubicBezTo>
                  <a:pt x="13436" y="51859"/>
                  <a:pt x="13554" y="51912"/>
                  <a:pt x="13639" y="52022"/>
                </a:cubicBezTo>
                <a:cubicBezTo>
                  <a:pt x="13613" y="52012"/>
                  <a:pt x="13593" y="52008"/>
                  <a:pt x="13578" y="52008"/>
                </a:cubicBezTo>
                <a:cubicBezTo>
                  <a:pt x="13499" y="52008"/>
                  <a:pt x="13549" y="52122"/>
                  <a:pt x="13454" y="52122"/>
                </a:cubicBezTo>
                <a:cubicBezTo>
                  <a:pt x="13421" y="52122"/>
                  <a:pt x="13373" y="52109"/>
                  <a:pt x="13297" y="52074"/>
                </a:cubicBezTo>
                <a:cubicBezTo>
                  <a:pt x="13198" y="51932"/>
                  <a:pt x="13252" y="51859"/>
                  <a:pt x="13351" y="51859"/>
                </a:cubicBezTo>
                <a:close/>
                <a:moveTo>
                  <a:pt x="3482" y="51922"/>
                </a:moveTo>
                <a:cubicBezTo>
                  <a:pt x="3550" y="51922"/>
                  <a:pt x="3636" y="51956"/>
                  <a:pt x="3750" y="52048"/>
                </a:cubicBezTo>
                <a:cubicBezTo>
                  <a:pt x="3673" y="52126"/>
                  <a:pt x="3609" y="52218"/>
                  <a:pt x="3421" y="52218"/>
                </a:cubicBezTo>
                <a:cubicBezTo>
                  <a:pt x="3355" y="52218"/>
                  <a:pt x="3274" y="52207"/>
                  <a:pt x="3172" y="52179"/>
                </a:cubicBezTo>
                <a:cubicBezTo>
                  <a:pt x="3265" y="52123"/>
                  <a:pt x="3319" y="51922"/>
                  <a:pt x="3482" y="51922"/>
                </a:cubicBezTo>
                <a:close/>
                <a:moveTo>
                  <a:pt x="2725" y="52232"/>
                </a:moveTo>
                <a:lnTo>
                  <a:pt x="2725" y="52232"/>
                </a:lnTo>
                <a:cubicBezTo>
                  <a:pt x="2719" y="52235"/>
                  <a:pt x="2714" y="52238"/>
                  <a:pt x="2710" y="52241"/>
                </a:cubicBezTo>
                <a:lnTo>
                  <a:pt x="2710" y="52241"/>
                </a:lnTo>
                <a:cubicBezTo>
                  <a:pt x="2716" y="52238"/>
                  <a:pt x="2721" y="52236"/>
                  <a:pt x="2725" y="52232"/>
                </a:cubicBezTo>
                <a:close/>
                <a:moveTo>
                  <a:pt x="12850" y="51837"/>
                </a:moveTo>
                <a:cubicBezTo>
                  <a:pt x="13106" y="51837"/>
                  <a:pt x="13536" y="52286"/>
                  <a:pt x="13366" y="52286"/>
                </a:cubicBezTo>
                <a:cubicBezTo>
                  <a:pt x="13361" y="52286"/>
                  <a:pt x="13356" y="52285"/>
                  <a:pt x="13350" y="52285"/>
                </a:cubicBezTo>
                <a:cubicBezTo>
                  <a:pt x="13245" y="52074"/>
                  <a:pt x="12929" y="52074"/>
                  <a:pt x="12850" y="51837"/>
                </a:cubicBezTo>
                <a:close/>
                <a:moveTo>
                  <a:pt x="4329" y="52258"/>
                </a:moveTo>
                <a:cubicBezTo>
                  <a:pt x="4456" y="52334"/>
                  <a:pt x="4558" y="52460"/>
                  <a:pt x="4636" y="52587"/>
                </a:cubicBezTo>
                <a:lnTo>
                  <a:pt x="4636" y="52587"/>
                </a:lnTo>
                <a:cubicBezTo>
                  <a:pt x="4598" y="52573"/>
                  <a:pt x="4570" y="52569"/>
                  <a:pt x="4548" y="52569"/>
                </a:cubicBezTo>
                <a:cubicBezTo>
                  <a:pt x="4512" y="52569"/>
                  <a:pt x="4488" y="52579"/>
                  <a:pt x="4452" y="52579"/>
                </a:cubicBezTo>
                <a:cubicBezTo>
                  <a:pt x="4423" y="52579"/>
                  <a:pt x="4386" y="52572"/>
                  <a:pt x="4329" y="52548"/>
                </a:cubicBezTo>
                <a:cubicBezTo>
                  <a:pt x="4303" y="52442"/>
                  <a:pt x="4355" y="52390"/>
                  <a:pt x="4329" y="52258"/>
                </a:cubicBezTo>
                <a:close/>
                <a:moveTo>
                  <a:pt x="30445" y="52232"/>
                </a:moveTo>
                <a:lnTo>
                  <a:pt x="30445" y="52232"/>
                </a:lnTo>
                <a:cubicBezTo>
                  <a:pt x="30726" y="52302"/>
                  <a:pt x="31007" y="52726"/>
                  <a:pt x="30861" y="52726"/>
                </a:cubicBezTo>
                <a:cubicBezTo>
                  <a:pt x="30843" y="52726"/>
                  <a:pt x="30819" y="52720"/>
                  <a:pt x="30787" y="52705"/>
                </a:cubicBezTo>
                <a:cubicBezTo>
                  <a:pt x="30708" y="52521"/>
                  <a:pt x="30498" y="52442"/>
                  <a:pt x="30445" y="52232"/>
                </a:cubicBezTo>
                <a:close/>
                <a:moveTo>
                  <a:pt x="12377" y="52653"/>
                </a:moveTo>
                <a:lnTo>
                  <a:pt x="12377" y="52653"/>
                </a:lnTo>
                <a:cubicBezTo>
                  <a:pt x="12477" y="52874"/>
                  <a:pt x="12516" y="53049"/>
                  <a:pt x="12365" y="53049"/>
                </a:cubicBezTo>
                <a:cubicBezTo>
                  <a:pt x="12318" y="53049"/>
                  <a:pt x="12253" y="53032"/>
                  <a:pt x="12166" y="52995"/>
                </a:cubicBezTo>
                <a:cubicBezTo>
                  <a:pt x="12035" y="52732"/>
                  <a:pt x="12245" y="52732"/>
                  <a:pt x="12377" y="52653"/>
                </a:cubicBezTo>
                <a:close/>
                <a:moveTo>
                  <a:pt x="15244" y="52495"/>
                </a:moveTo>
                <a:lnTo>
                  <a:pt x="15244" y="52495"/>
                </a:lnTo>
                <a:cubicBezTo>
                  <a:pt x="15401" y="52585"/>
                  <a:pt x="15491" y="52612"/>
                  <a:pt x="15553" y="52612"/>
                </a:cubicBezTo>
                <a:cubicBezTo>
                  <a:pt x="15636" y="52612"/>
                  <a:pt x="15668" y="52563"/>
                  <a:pt x="15743" y="52548"/>
                </a:cubicBezTo>
                <a:cubicBezTo>
                  <a:pt x="15770" y="52784"/>
                  <a:pt x="15822" y="52758"/>
                  <a:pt x="16006" y="53074"/>
                </a:cubicBezTo>
                <a:cubicBezTo>
                  <a:pt x="15856" y="52973"/>
                  <a:pt x="15741" y="52909"/>
                  <a:pt x="15688" y="52909"/>
                </a:cubicBezTo>
                <a:cubicBezTo>
                  <a:pt x="15630" y="52909"/>
                  <a:pt x="15646" y="52986"/>
                  <a:pt x="15770" y="53179"/>
                </a:cubicBezTo>
                <a:cubicBezTo>
                  <a:pt x="15585" y="53126"/>
                  <a:pt x="15454" y="53047"/>
                  <a:pt x="15322" y="52942"/>
                </a:cubicBezTo>
                <a:cubicBezTo>
                  <a:pt x="15112" y="52653"/>
                  <a:pt x="15270" y="52653"/>
                  <a:pt x="15244" y="52495"/>
                </a:cubicBezTo>
                <a:close/>
                <a:moveTo>
                  <a:pt x="910" y="53021"/>
                </a:moveTo>
                <a:cubicBezTo>
                  <a:pt x="1120" y="53100"/>
                  <a:pt x="1304" y="53258"/>
                  <a:pt x="1462" y="53415"/>
                </a:cubicBezTo>
                <a:cubicBezTo>
                  <a:pt x="1278" y="53468"/>
                  <a:pt x="1515" y="53626"/>
                  <a:pt x="1199" y="53678"/>
                </a:cubicBezTo>
                <a:cubicBezTo>
                  <a:pt x="1026" y="53456"/>
                  <a:pt x="900" y="53280"/>
                  <a:pt x="929" y="53172"/>
                </a:cubicBezTo>
                <a:lnTo>
                  <a:pt x="929" y="53172"/>
                </a:lnTo>
                <a:cubicBezTo>
                  <a:pt x="1009" y="53256"/>
                  <a:pt x="1063" y="53288"/>
                  <a:pt x="1091" y="53288"/>
                </a:cubicBezTo>
                <a:cubicBezTo>
                  <a:pt x="1160" y="53288"/>
                  <a:pt x="1091" y="53111"/>
                  <a:pt x="910" y="53021"/>
                </a:cubicBezTo>
                <a:close/>
                <a:moveTo>
                  <a:pt x="14770" y="52784"/>
                </a:moveTo>
                <a:lnTo>
                  <a:pt x="14770" y="52784"/>
                </a:lnTo>
                <a:cubicBezTo>
                  <a:pt x="15217" y="53337"/>
                  <a:pt x="14849" y="53284"/>
                  <a:pt x="14691" y="53521"/>
                </a:cubicBezTo>
                <a:cubicBezTo>
                  <a:pt x="14750" y="53598"/>
                  <a:pt x="14866" y="53691"/>
                  <a:pt x="14815" y="53691"/>
                </a:cubicBezTo>
                <a:cubicBezTo>
                  <a:pt x="14798" y="53691"/>
                  <a:pt x="14760" y="53679"/>
                  <a:pt x="14691" y="53652"/>
                </a:cubicBezTo>
                <a:cubicBezTo>
                  <a:pt x="14560" y="53521"/>
                  <a:pt x="14428" y="53363"/>
                  <a:pt x="14376" y="53179"/>
                </a:cubicBezTo>
                <a:lnTo>
                  <a:pt x="14376" y="53179"/>
                </a:lnTo>
                <a:cubicBezTo>
                  <a:pt x="14418" y="53189"/>
                  <a:pt x="14453" y="53194"/>
                  <a:pt x="14482" y="53194"/>
                </a:cubicBezTo>
                <a:cubicBezTo>
                  <a:pt x="14749" y="53194"/>
                  <a:pt x="14557" y="52808"/>
                  <a:pt x="14770" y="52784"/>
                </a:cubicBezTo>
                <a:close/>
                <a:moveTo>
                  <a:pt x="10799" y="53363"/>
                </a:moveTo>
                <a:lnTo>
                  <a:pt x="10799" y="53363"/>
                </a:lnTo>
                <a:cubicBezTo>
                  <a:pt x="10966" y="53452"/>
                  <a:pt x="11060" y="53474"/>
                  <a:pt x="11128" y="53474"/>
                </a:cubicBezTo>
                <a:cubicBezTo>
                  <a:pt x="11197" y="53474"/>
                  <a:pt x="11240" y="53452"/>
                  <a:pt x="11305" y="53452"/>
                </a:cubicBezTo>
                <a:cubicBezTo>
                  <a:pt x="11349" y="53452"/>
                  <a:pt x="11404" y="53461"/>
                  <a:pt x="11483" y="53494"/>
                </a:cubicBezTo>
                <a:cubicBezTo>
                  <a:pt x="11667" y="53810"/>
                  <a:pt x="11167" y="53547"/>
                  <a:pt x="11588" y="54073"/>
                </a:cubicBezTo>
                <a:cubicBezTo>
                  <a:pt x="11516" y="54037"/>
                  <a:pt x="11474" y="54027"/>
                  <a:pt x="11444" y="54027"/>
                </a:cubicBezTo>
                <a:cubicBezTo>
                  <a:pt x="11401" y="54027"/>
                  <a:pt x="11383" y="54048"/>
                  <a:pt x="11342" y="54048"/>
                </a:cubicBezTo>
                <a:cubicBezTo>
                  <a:pt x="11305" y="54048"/>
                  <a:pt x="11249" y="54031"/>
                  <a:pt x="11141" y="53968"/>
                </a:cubicBezTo>
                <a:lnTo>
                  <a:pt x="11114" y="53968"/>
                </a:lnTo>
                <a:cubicBezTo>
                  <a:pt x="11062" y="53757"/>
                  <a:pt x="10930" y="53547"/>
                  <a:pt x="10799" y="53363"/>
                </a:cubicBezTo>
                <a:close/>
                <a:moveTo>
                  <a:pt x="10534" y="53895"/>
                </a:moveTo>
                <a:cubicBezTo>
                  <a:pt x="10577" y="53895"/>
                  <a:pt x="10637" y="53908"/>
                  <a:pt x="10720" y="53941"/>
                </a:cubicBezTo>
                <a:cubicBezTo>
                  <a:pt x="10926" y="54130"/>
                  <a:pt x="10773" y="54353"/>
                  <a:pt x="10533" y="54353"/>
                </a:cubicBezTo>
                <a:cubicBezTo>
                  <a:pt x="10405" y="54353"/>
                  <a:pt x="10252" y="54290"/>
                  <a:pt x="10115" y="54126"/>
                </a:cubicBezTo>
                <a:lnTo>
                  <a:pt x="10115" y="54126"/>
                </a:lnTo>
                <a:cubicBezTo>
                  <a:pt x="10185" y="54151"/>
                  <a:pt x="10238" y="54162"/>
                  <a:pt x="10277" y="54162"/>
                </a:cubicBezTo>
                <a:cubicBezTo>
                  <a:pt x="10471" y="54162"/>
                  <a:pt x="10342" y="53895"/>
                  <a:pt x="10534" y="53895"/>
                </a:cubicBezTo>
                <a:close/>
                <a:moveTo>
                  <a:pt x="15656" y="54239"/>
                </a:moveTo>
                <a:cubicBezTo>
                  <a:pt x="15712" y="54239"/>
                  <a:pt x="15809" y="54277"/>
                  <a:pt x="15927" y="54336"/>
                </a:cubicBezTo>
                <a:cubicBezTo>
                  <a:pt x="16001" y="54468"/>
                  <a:pt x="15992" y="54518"/>
                  <a:pt x="15924" y="54518"/>
                </a:cubicBezTo>
                <a:cubicBezTo>
                  <a:pt x="15870" y="54518"/>
                  <a:pt x="15780" y="54487"/>
                  <a:pt x="15664" y="54441"/>
                </a:cubicBezTo>
                <a:cubicBezTo>
                  <a:pt x="15577" y="54296"/>
                  <a:pt x="15586" y="54239"/>
                  <a:pt x="15656" y="54239"/>
                </a:cubicBezTo>
                <a:close/>
                <a:moveTo>
                  <a:pt x="52327" y="55441"/>
                </a:moveTo>
                <a:lnTo>
                  <a:pt x="52327" y="55441"/>
                </a:lnTo>
                <a:cubicBezTo>
                  <a:pt x="52327" y="55455"/>
                  <a:pt x="52336" y="55472"/>
                  <a:pt x="52352" y="55491"/>
                </a:cubicBezTo>
                <a:lnTo>
                  <a:pt x="52352" y="55491"/>
                </a:lnTo>
                <a:cubicBezTo>
                  <a:pt x="52344" y="55475"/>
                  <a:pt x="52336" y="55458"/>
                  <a:pt x="52327" y="55441"/>
                </a:cubicBezTo>
                <a:close/>
                <a:moveTo>
                  <a:pt x="23783" y="54917"/>
                </a:moveTo>
                <a:cubicBezTo>
                  <a:pt x="23829" y="54917"/>
                  <a:pt x="23897" y="54939"/>
                  <a:pt x="24001" y="54993"/>
                </a:cubicBezTo>
                <a:cubicBezTo>
                  <a:pt x="24186" y="55309"/>
                  <a:pt x="23975" y="55283"/>
                  <a:pt x="24080" y="55546"/>
                </a:cubicBezTo>
                <a:cubicBezTo>
                  <a:pt x="23870" y="55493"/>
                  <a:pt x="23712" y="55388"/>
                  <a:pt x="23607" y="55230"/>
                </a:cubicBezTo>
                <a:cubicBezTo>
                  <a:pt x="23773" y="55230"/>
                  <a:pt x="23610" y="54917"/>
                  <a:pt x="23783" y="54917"/>
                </a:cubicBezTo>
                <a:close/>
                <a:moveTo>
                  <a:pt x="4092" y="55651"/>
                </a:moveTo>
                <a:lnTo>
                  <a:pt x="4092" y="55651"/>
                </a:lnTo>
                <a:cubicBezTo>
                  <a:pt x="4197" y="55835"/>
                  <a:pt x="4460" y="55835"/>
                  <a:pt x="4539" y="56019"/>
                </a:cubicBezTo>
                <a:cubicBezTo>
                  <a:pt x="4535" y="56053"/>
                  <a:pt x="4515" y="56067"/>
                  <a:pt x="4485" y="56067"/>
                </a:cubicBezTo>
                <a:cubicBezTo>
                  <a:pt x="4326" y="56067"/>
                  <a:pt x="3893" y="55673"/>
                  <a:pt x="4092" y="55651"/>
                </a:cubicBezTo>
                <a:close/>
                <a:moveTo>
                  <a:pt x="21819" y="55677"/>
                </a:moveTo>
                <a:cubicBezTo>
                  <a:pt x="21976" y="56072"/>
                  <a:pt x="21819" y="56151"/>
                  <a:pt x="21661" y="56230"/>
                </a:cubicBezTo>
                <a:cubicBezTo>
                  <a:pt x="21450" y="55809"/>
                  <a:pt x="21661" y="55756"/>
                  <a:pt x="21819" y="55677"/>
                </a:cubicBezTo>
                <a:close/>
                <a:moveTo>
                  <a:pt x="52501" y="55948"/>
                </a:moveTo>
                <a:cubicBezTo>
                  <a:pt x="52543" y="55948"/>
                  <a:pt x="52605" y="55982"/>
                  <a:pt x="52695" y="56072"/>
                </a:cubicBezTo>
                <a:cubicBezTo>
                  <a:pt x="52690" y="56071"/>
                  <a:pt x="52685" y="56071"/>
                  <a:pt x="52681" y="56071"/>
                </a:cubicBezTo>
                <a:cubicBezTo>
                  <a:pt x="52559" y="56071"/>
                  <a:pt x="52715" y="56349"/>
                  <a:pt x="52593" y="56349"/>
                </a:cubicBezTo>
                <a:cubicBezTo>
                  <a:pt x="52562" y="56349"/>
                  <a:pt x="52511" y="56330"/>
                  <a:pt x="52432" y="56282"/>
                </a:cubicBezTo>
                <a:cubicBezTo>
                  <a:pt x="52413" y="56169"/>
                  <a:pt x="52394" y="55948"/>
                  <a:pt x="52501" y="55948"/>
                </a:cubicBezTo>
                <a:close/>
                <a:moveTo>
                  <a:pt x="60559" y="53"/>
                </a:moveTo>
                <a:cubicBezTo>
                  <a:pt x="60480" y="158"/>
                  <a:pt x="60322" y="0"/>
                  <a:pt x="60532" y="395"/>
                </a:cubicBezTo>
                <a:cubicBezTo>
                  <a:pt x="60511" y="391"/>
                  <a:pt x="60491" y="390"/>
                  <a:pt x="60472" y="390"/>
                </a:cubicBezTo>
                <a:cubicBezTo>
                  <a:pt x="59864" y="390"/>
                  <a:pt x="60103" y="1960"/>
                  <a:pt x="59848" y="2393"/>
                </a:cubicBezTo>
                <a:cubicBezTo>
                  <a:pt x="59612" y="2262"/>
                  <a:pt x="59770" y="1867"/>
                  <a:pt x="59428" y="1762"/>
                </a:cubicBezTo>
                <a:lnTo>
                  <a:pt x="59428" y="1762"/>
                </a:lnTo>
                <a:cubicBezTo>
                  <a:pt x="59638" y="1999"/>
                  <a:pt x="59717" y="2341"/>
                  <a:pt x="59638" y="2656"/>
                </a:cubicBezTo>
                <a:cubicBezTo>
                  <a:pt x="59711" y="2656"/>
                  <a:pt x="59789" y="2673"/>
                  <a:pt x="59853" y="2673"/>
                </a:cubicBezTo>
                <a:cubicBezTo>
                  <a:pt x="59927" y="2673"/>
                  <a:pt x="59980" y="2650"/>
                  <a:pt x="59980" y="2551"/>
                </a:cubicBezTo>
                <a:cubicBezTo>
                  <a:pt x="60059" y="2630"/>
                  <a:pt x="60085" y="2709"/>
                  <a:pt x="60190" y="2762"/>
                </a:cubicBezTo>
                <a:cubicBezTo>
                  <a:pt x="60217" y="3156"/>
                  <a:pt x="59612" y="2735"/>
                  <a:pt x="59875" y="3393"/>
                </a:cubicBezTo>
                <a:cubicBezTo>
                  <a:pt x="59717" y="3314"/>
                  <a:pt x="59638" y="3156"/>
                  <a:pt x="59480" y="3077"/>
                </a:cubicBezTo>
                <a:lnTo>
                  <a:pt x="59480" y="3077"/>
                </a:lnTo>
                <a:cubicBezTo>
                  <a:pt x="59638" y="3524"/>
                  <a:pt x="59296" y="3367"/>
                  <a:pt x="59296" y="3630"/>
                </a:cubicBezTo>
                <a:cubicBezTo>
                  <a:pt x="59165" y="3551"/>
                  <a:pt x="59059" y="3419"/>
                  <a:pt x="58981" y="3288"/>
                </a:cubicBezTo>
                <a:cubicBezTo>
                  <a:pt x="58966" y="3280"/>
                  <a:pt x="58954" y="3277"/>
                  <a:pt x="58944" y="3277"/>
                </a:cubicBezTo>
                <a:cubicBezTo>
                  <a:pt x="58879" y="3277"/>
                  <a:pt x="58924" y="3432"/>
                  <a:pt x="58850" y="3432"/>
                </a:cubicBezTo>
                <a:cubicBezTo>
                  <a:pt x="58820" y="3432"/>
                  <a:pt x="58772" y="3408"/>
                  <a:pt x="58691" y="3340"/>
                </a:cubicBezTo>
                <a:lnTo>
                  <a:pt x="58691" y="3340"/>
                </a:lnTo>
                <a:cubicBezTo>
                  <a:pt x="58744" y="3472"/>
                  <a:pt x="58823" y="3577"/>
                  <a:pt x="58954" y="3630"/>
                </a:cubicBezTo>
                <a:cubicBezTo>
                  <a:pt x="58349" y="3971"/>
                  <a:pt x="58113" y="4366"/>
                  <a:pt x="57771" y="4945"/>
                </a:cubicBezTo>
                <a:cubicBezTo>
                  <a:pt x="57613" y="4813"/>
                  <a:pt x="57508" y="4629"/>
                  <a:pt x="57455" y="4445"/>
                </a:cubicBezTo>
                <a:cubicBezTo>
                  <a:pt x="57355" y="4470"/>
                  <a:pt x="57397" y="4684"/>
                  <a:pt x="57268" y="4684"/>
                </a:cubicBezTo>
                <a:cubicBezTo>
                  <a:pt x="57261" y="4684"/>
                  <a:pt x="57253" y="4683"/>
                  <a:pt x="57245" y="4682"/>
                </a:cubicBezTo>
                <a:lnTo>
                  <a:pt x="57245" y="4682"/>
                </a:lnTo>
                <a:cubicBezTo>
                  <a:pt x="57271" y="4971"/>
                  <a:pt x="57639" y="5050"/>
                  <a:pt x="57665" y="5339"/>
                </a:cubicBezTo>
                <a:cubicBezTo>
                  <a:pt x="57566" y="5282"/>
                  <a:pt x="57491" y="5256"/>
                  <a:pt x="57438" y="5256"/>
                </a:cubicBezTo>
                <a:cubicBezTo>
                  <a:pt x="57293" y="5256"/>
                  <a:pt x="57299" y="5446"/>
                  <a:pt x="57376" y="5734"/>
                </a:cubicBezTo>
                <a:cubicBezTo>
                  <a:pt x="57166" y="5655"/>
                  <a:pt x="57113" y="5444"/>
                  <a:pt x="56876" y="5365"/>
                </a:cubicBezTo>
                <a:lnTo>
                  <a:pt x="56876" y="5365"/>
                </a:lnTo>
                <a:cubicBezTo>
                  <a:pt x="56982" y="5576"/>
                  <a:pt x="57192" y="5707"/>
                  <a:pt x="57271" y="5918"/>
                </a:cubicBezTo>
                <a:cubicBezTo>
                  <a:pt x="57148" y="5840"/>
                  <a:pt x="57081" y="5809"/>
                  <a:pt x="57047" y="5809"/>
                </a:cubicBezTo>
                <a:cubicBezTo>
                  <a:pt x="56943" y="5809"/>
                  <a:pt x="57153" y="6107"/>
                  <a:pt x="57034" y="6286"/>
                </a:cubicBezTo>
                <a:cubicBezTo>
                  <a:pt x="56850" y="6207"/>
                  <a:pt x="56798" y="5997"/>
                  <a:pt x="56561" y="5918"/>
                </a:cubicBezTo>
                <a:lnTo>
                  <a:pt x="56561" y="5918"/>
                </a:lnTo>
                <a:cubicBezTo>
                  <a:pt x="56640" y="6075"/>
                  <a:pt x="56745" y="6181"/>
                  <a:pt x="56903" y="6286"/>
                </a:cubicBezTo>
                <a:cubicBezTo>
                  <a:pt x="56903" y="6401"/>
                  <a:pt x="56813" y="6453"/>
                  <a:pt x="56679" y="6453"/>
                </a:cubicBezTo>
                <a:cubicBezTo>
                  <a:pt x="56414" y="6453"/>
                  <a:pt x="55972" y="6249"/>
                  <a:pt x="55693" y="5918"/>
                </a:cubicBezTo>
                <a:lnTo>
                  <a:pt x="55693" y="5918"/>
                </a:lnTo>
                <a:cubicBezTo>
                  <a:pt x="55667" y="6391"/>
                  <a:pt x="56272" y="6207"/>
                  <a:pt x="56482" y="6759"/>
                </a:cubicBezTo>
                <a:cubicBezTo>
                  <a:pt x="56467" y="6770"/>
                  <a:pt x="56452" y="6775"/>
                  <a:pt x="56436" y="6775"/>
                </a:cubicBezTo>
                <a:cubicBezTo>
                  <a:pt x="56338" y="6775"/>
                  <a:pt x="56209" y="6590"/>
                  <a:pt x="55982" y="6523"/>
                </a:cubicBezTo>
                <a:lnTo>
                  <a:pt x="55982" y="6523"/>
                </a:lnTo>
                <a:cubicBezTo>
                  <a:pt x="56087" y="6917"/>
                  <a:pt x="55693" y="6759"/>
                  <a:pt x="56087" y="7364"/>
                </a:cubicBezTo>
                <a:cubicBezTo>
                  <a:pt x="56036" y="7415"/>
                  <a:pt x="55985" y="7473"/>
                  <a:pt x="55898" y="7473"/>
                </a:cubicBezTo>
                <a:cubicBezTo>
                  <a:pt x="55805" y="7473"/>
                  <a:pt x="55672" y="7409"/>
                  <a:pt x="55456" y="7206"/>
                </a:cubicBezTo>
                <a:lnTo>
                  <a:pt x="55456" y="7206"/>
                </a:lnTo>
                <a:lnTo>
                  <a:pt x="55614" y="7680"/>
                </a:lnTo>
                <a:cubicBezTo>
                  <a:pt x="55705" y="7744"/>
                  <a:pt x="55750" y="7768"/>
                  <a:pt x="55768" y="7768"/>
                </a:cubicBezTo>
                <a:cubicBezTo>
                  <a:pt x="55820" y="7768"/>
                  <a:pt x="55640" y="7565"/>
                  <a:pt x="55683" y="7565"/>
                </a:cubicBezTo>
                <a:cubicBezTo>
                  <a:pt x="55698" y="7565"/>
                  <a:pt x="55739" y="7589"/>
                  <a:pt x="55824" y="7653"/>
                </a:cubicBezTo>
                <a:cubicBezTo>
                  <a:pt x="56219" y="8258"/>
                  <a:pt x="55483" y="8179"/>
                  <a:pt x="55561" y="8732"/>
                </a:cubicBezTo>
                <a:cubicBezTo>
                  <a:pt x="55351" y="8416"/>
                  <a:pt x="55114" y="8179"/>
                  <a:pt x="55141" y="7969"/>
                </a:cubicBezTo>
                <a:cubicBezTo>
                  <a:pt x="55080" y="7939"/>
                  <a:pt x="55037" y="7925"/>
                  <a:pt x="55008" y="7925"/>
                </a:cubicBezTo>
                <a:cubicBezTo>
                  <a:pt x="54783" y="7925"/>
                  <a:pt x="55386" y="8733"/>
                  <a:pt x="55246" y="8942"/>
                </a:cubicBezTo>
                <a:cubicBezTo>
                  <a:pt x="55112" y="8841"/>
                  <a:pt x="55025" y="8801"/>
                  <a:pt x="54972" y="8801"/>
                </a:cubicBezTo>
                <a:cubicBezTo>
                  <a:pt x="54815" y="8801"/>
                  <a:pt x="54937" y="9147"/>
                  <a:pt x="54957" y="9363"/>
                </a:cubicBezTo>
                <a:cubicBezTo>
                  <a:pt x="54806" y="9268"/>
                  <a:pt x="54701" y="9230"/>
                  <a:pt x="54626" y="9230"/>
                </a:cubicBezTo>
                <a:cubicBezTo>
                  <a:pt x="54452" y="9230"/>
                  <a:pt x="54441" y="9434"/>
                  <a:pt x="54404" y="9600"/>
                </a:cubicBezTo>
                <a:cubicBezTo>
                  <a:pt x="54089" y="9310"/>
                  <a:pt x="54457" y="9389"/>
                  <a:pt x="54299" y="9100"/>
                </a:cubicBezTo>
                <a:cubicBezTo>
                  <a:pt x="54062" y="8916"/>
                  <a:pt x="54010" y="8600"/>
                  <a:pt x="53773" y="8416"/>
                </a:cubicBezTo>
                <a:lnTo>
                  <a:pt x="53773" y="8416"/>
                </a:lnTo>
                <a:cubicBezTo>
                  <a:pt x="53983" y="8968"/>
                  <a:pt x="53826" y="9205"/>
                  <a:pt x="54115" y="9810"/>
                </a:cubicBezTo>
                <a:cubicBezTo>
                  <a:pt x="54067" y="9782"/>
                  <a:pt x="54035" y="9773"/>
                  <a:pt x="54010" y="9773"/>
                </a:cubicBezTo>
                <a:cubicBezTo>
                  <a:pt x="53953" y="9773"/>
                  <a:pt x="53931" y="9821"/>
                  <a:pt x="53836" y="9821"/>
                </a:cubicBezTo>
                <a:cubicBezTo>
                  <a:pt x="53811" y="9821"/>
                  <a:pt x="53782" y="9818"/>
                  <a:pt x="53747" y="9810"/>
                </a:cubicBezTo>
                <a:cubicBezTo>
                  <a:pt x="53326" y="9416"/>
                  <a:pt x="54010" y="9468"/>
                  <a:pt x="53379" y="9153"/>
                </a:cubicBezTo>
                <a:cubicBezTo>
                  <a:pt x="53194" y="8784"/>
                  <a:pt x="53615" y="9100"/>
                  <a:pt x="53457" y="8758"/>
                </a:cubicBezTo>
                <a:cubicBezTo>
                  <a:pt x="53391" y="8709"/>
                  <a:pt x="53344" y="8690"/>
                  <a:pt x="53310" y="8690"/>
                </a:cubicBezTo>
                <a:cubicBezTo>
                  <a:pt x="53191" y="8690"/>
                  <a:pt x="53225" y="8917"/>
                  <a:pt x="53135" y="8917"/>
                </a:cubicBezTo>
                <a:cubicBezTo>
                  <a:pt x="53097" y="8917"/>
                  <a:pt x="53036" y="8876"/>
                  <a:pt x="52931" y="8758"/>
                </a:cubicBezTo>
                <a:lnTo>
                  <a:pt x="52931" y="8758"/>
                </a:lnTo>
                <a:cubicBezTo>
                  <a:pt x="53063" y="9074"/>
                  <a:pt x="52879" y="9047"/>
                  <a:pt x="52931" y="9416"/>
                </a:cubicBezTo>
                <a:cubicBezTo>
                  <a:pt x="52776" y="9228"/>
                  <a:pt x="52702" y="9169"/>
                  <a:pt x="52660" y="9169"/>
                </a:cubicBezTo>
                <a:cubicBezTo>
                  <a:pt x="52590" y="9169"/>
                  <a:pt x="52605" y="9328"/>
                  <a:pt x="52484" y="9328"/>
                </a:cubicBezTo>
                <a:cubicBezTo>
                  <a:pt x="52443" y="9328"/>
                  <a:pt x="52384" y="9309"/>
                  <a:pt x="52300" y="9258"/>
                </a:cubicBezTo>
                <a:lnTo>
                  <a:pt x="52300" y="9258"/>
                </a:lnTo>
                <a:cubicBezTo>
                  <a:pt x="52484" y="9836"/>
                  <a:pt x="52221" y="9836"/>
                  <a:pt x="52248" y="10205"/>
                </a:cubicBezTo>
                <a:cubicBezTo>
                  <a:pt x="52408" y="10380"/>
                  <a:pt x="52597" y="10498"/>
                  <a:pt x="52697" y="10498"/>
                </a:cubicBezTo>
                <a:cubicBezTo>
                  <a:pt x="52761" y="10498"/>
                  <a:pt x="52789" y="10449"/>
                  <a:pt x="52747" y="10336"/>
                </a:cubicBezTo>
                <a:lnTo>
                  <a:pt x="52747" y="10336"/>
                </a:lnTo>
                <a:cubicBezTo>
                  <a:pt x="53168" y="10862"/>
                  <a:pt x="52668" y="10757"/>
                  <a:pt x="52537" y="10809"/>
                </a:cubicBezTo>
                <a:cubicBezTo>
                  <a:pt x="52379" y="10652"/>
                  <a:pt x="52274" y="10468"/>
                  <a:pt x="52221" y="10257"/>
                </a:cubicBezTo>
                <a:cubicBezTo>
                  <a:pt x="51985" y="10020"/>
                  <a:pt x="51879" y="10073"/>
                  <a:pt x="51590" y="9731"/>
                </a:cubicBezTo>
                <a:lnTo>
                  <a:pt x="51590" y="9731"/>
                </a:lnTo>
                <a:cubicBezTo>
                  <a:pt x="52142" y="10389"/>
                  <a:pt x="51590" y="10047"/>
                  <a:pt x="51827" y="10599"/>
                </a:cubicBezTo>
                <a:cubicBezTo>
                  <a:pt x="51669" y="10494"/>
                  <a:pt x="51643" y="10625"/>
                  <a:pt x="51564" y="10441"/>
                </a:cubicBezTo>
                <a:cubicBezTo>
                  <a:pt x="51533" y="10428"/>
                  <a:pt x="51512" y="10423"/>
                  <a:pt x="51498" y="10423"/>
                </a:cubicBezTo>
                <a:cubicBezTo>
                  <a:pt x="51399" y="10423"/>
                  <a:pt x="51686" y="10715"/>
                  <a:pt x="51622" y="10715"/>
                </a:cubicBezTo>
                <a:cubicBezTo>
                  <a:pt x="51604" y="10715"/>
                  <a:pt x="51555" y="10690"/>
                  <a:pt x="51459" y="10625"/>
                </a:cubicBezTo>
                <a:lnTo>
                  <a:pt x="51459" y="10625"/>
                </a:lnTo>
                <a:cubicBezTo>
                  <a:pt x="51722" y="10809"/>
                  <a:pt x="51932" y="11072"/>
                  <a:pt x="52090" y="11362"/>
                </a:cubicBezTo>
                <a:cubicBezTo>
                  <a:pt x="52073" y="11375"/>
                  <a:pt x="52057" y="11382"/>
                  <a:pt x="52041" y="11382"/>
                </a:cubicBezTo>
                <a:cubicBezTo>
                  <a:pt x="51934" y="11382"/>
                  <a:pt x="51842" y="11108"/>
                  <a:pt x="51590" y="10994"/>
                </a:cubicBezTo>
                <a:lnTo>
                  <a:pt x="51590" y="10994"/>
                </a:lnTo>
                <a:cubicBezTo>
                  <a:pt x="51695" y="11204"/>
                  <a:pt x="51827" y="11388"/>
                  <a:pt x="52011" y="11520"/>
                </a:cubicBezTo>
                <a:cubicBezTo>
                  <a:pt x="51985" y="11598"/>
                  <a:pt x="51827" y="11493"/>
                  <a:pt x="51932" y="11704"/>
                </a:cubicBezTo>
                <a:cubicBezTo>
                  <a:pt x="51485" y="11493"/>
                  <a:pt x="51459" y="10994"/>
                  <a:pt x="51090" y="10757"/>
                </a:cubicBezTo>
                <a:lnTo>
                  <a:pt x="51090" y="10757"/>
                </a:lnTo>
                <a:cubicBezTo>
                  <a:pt x="51196" y="10994"/>
                  <a:pt x="51353" y="11204"/>
                  <a:pt x="51538" y="11388"/>
                </a:cubicBezTo>
                <a:cubicBezTo>
                  <a:pt x="51584" y="11505"/>
                  <a:pt x="51562" y="11536"/>
                  <a:pt x="51514" y="11536"/>
                </a:cubicBezTo>
                <a:cubicBezTo>
                  <a:pt x="51459" y="11536"/>
                  <a:pt x="51371" y="11494"/>
                  <a:pt x="51319" y="11494"/>
                </a:cubicBezTo>
                <a:cubicBezTo>
                  <a:pt x="51264" y="11494"/>
                  <a:pt x="51249" y="11541"/>
                  <a:pt x="51353" y="11730"/>
                </a:cubicBezTo>
                <a:cubicBezTo>
                  <a:pt x="51090" y="11651"/>
                  <a:pt x="50985" y="11441"/>
                  <a:pt x="50775" y="11335"/>
                </a:cubicBezTo>
                <a:lnTo>
                  <a:pt x="50775" y="11335"/>
                </a:lnTo>
                <a:cubicBezTo>
                  <a:pt x="50906" y="11704"/>
                  <a:pt x="50617" y="11625"/>
                  <a:pt x="50459" y="11651"/>
                </a:cubicBezTo>
                <a:cubicBezTo>
                  <a:pt x="50801" y="12203"/>
                  <a:pt x="50486" y="12230"/>
                  <a:pt x="50328" y="12309"/>
                </a:cubicBezTo>
                <a:cubicBezTo>
                  <a:pt x="50117" y="12230"/>
                  <a:pt x="50223" y="11914"/>
                  <a:pt x="49933" y="11861"/>
                </a:cubicBezTo>
                <a:lnTo>
                  <a:pt x="49933" y="11861"/>
                </a:lnTo>
                <a:cubicBezTo>
                  <a:pt x="50196" y="12414"/>
                  <a:pt x="49881" y="12309"/>
                  <a:pt x="49723" y="12493"/>
                </a:cubicBezTo>
                <a:cubicBezTo>
                  <a:pt x="49749" y="12729"/>
                  <a:pt x="50065" y="12782"/>
                  <a:pt x="50144" y="13019"/>
                </a:cubicBezTo>
                <a:cubicBezTo>
                  <a:pt x="50129" y="13048"/>
                  <a:pt x="50110" y="13061"/>
                  <a:pt x="50087" y="13061"/>
                </a:cubicBezTo>
                <a:cubicBezTo>
                  <a:pt x="49950" y="13061"/>
                  <a:pt x="49686" y="12590"/>
                  <a:pt x="49460" y="12545"/>
                </a:cubicBezTo>
                <a:lnTo>
                  <a:pt x="49460" y="12545"/>
                </a:lnTo>
                <a:cubicBezTo>
                  <a:pt x="49407" y="12624"/>
                  <a:pt x="49434" y="12729"/>
                  <a:pt x="49591" y="12913"/>
                </a:cubicBezTo>
                <a:cubicBezTo>
                  <a:pt x="49422" y="12815"/>
                  <a:pt x="49305" y="12776"/>
                  <a:pt x="49224" y="12776"/>
                </a:cubicBezTo>
                <a:cubicBezTo>
                  <a:pt x="48865" y="12776"/>
                  <a:pt x="49202" y="13551"/>
                  <a:pt x="48847" y="13551"/>
                </a:cubicBezTo>
                <a:cubicBezTo>
                  <a:pt x="48807" y="13551"/>
                  <a:pt x="48757" y="13541"/>
                  <a:pt x="48697" y="13518"/>
                </a:cubicBezTo>
                <a:lnTo>
                  <a:pt x="48697" y="13518"/>
                </a:lnTo>
                <a:cubicBezTo>
                  <a:pt x="49039" y="14071"/>
                  <a:pt x="48908" y="14044"/>
                  <a:pt x="48986" y="14491"/>
                </a:cubicBezTo>
                <a:cubicBezTo>
                  <a:pt x="48984" y="14496"/>
                  <a:pt x="48979" y="14498"/>
                  <a:pt x="48973" y="14498"/>
                </a:cubicBezTo>
                <a:cubicBezTo>
                  <a:pt x="48923" y="14498"/>
                  <a:pt x="48765" y="14375"/>
                  <a:pt x="48663" y="14375"/>
                </a:cubicBezTo>
                <a:cubicBezTo>
                  <a:pt x="48633" y="14375"/>
                  <a:pt x="48608" y="14386"/>
                  <a:pt x="48592" y="14413"/>
                </a:cubicBezTo>
                <a:cubicBezTo>
                  <a:pt x="48250" y="14071"/>
                  <a:pt x="48592" y="14071"/>
                  <a:pt x="48460" y="13808"/>
                </a:cubicBezTo>
                <a:cubicBezTo>
                  <a:pt x="48426" y="13801"/>
                  <a:pt x="48396" y="13797"/>
                  <a:pt x="48369" y="13797"/>
                </a:cubicBezTo>
                <a:cubicBezTo>
                  <a:pt x="48093" y="13797"/>
                  <a:pt x="48233" y="14153"/>
                  <a:pt x="48329" y="14465"/>
                </a:cubicBezTo>
                <a:cubicBezTo>
                  <a:pt x="48066" y="14439"/>
                  <a:pt x="47987" y="14228"/>
                  <a:pt x="47645" y="14018"/>
                </a:cubicBezTo>
                <a:cubicBezTo>
                  <a:pt x="47619" y="14202"/>
                  <a:pt x="47382" y="14044"/>
                  <a:pt x="47645" y="14465"/>
                </a:cubicBezTo>
                <a:lnTo>
                  <a:pt x="47277" y="14255"/>
                </a:lnTo>
                <a:lnTo>
                  <a:pt x="47277" y="14255"/>
                </a:lnTo>
                <a:cubicBezTo>
                  <a:pt x="47550" y="14491"/>
                  <a:pt x="47558" y="14752"/>
                  <a:pt x="47356" y="14752"/>
                </a:cubicBezTo>
                <a:cubicBezTo>
                  <a:pt x="47265" y="14752"/>
                  <a:pt x="47132" y="14700"/>
                  <a:pt x="46961" y="14570"/>
                </a:cubicBezTo>
                <a:lnTo>
                  <a:pt x="46961" y="14570"/>
                </a:lnTo>
                <a:cubicBezTo>
                  <a:pt x="47203" y="14968"/>
                  <a:pt x="47161" y="15036"/>
                  <a:pt x="47037" y="15036"/>
                </a:cubicBezTo>
                <a:cubicBezTo>
                  <a:pt x="46972" y="15036"/>
                  <a:pt x="46885" y="15017"/>
                  <a:pt x="46804" y="15017"/>
                </a:cubicBezTo>
                <a:cubicBezTo>
                  <a:pt x="46865" y="15178"/>
                  <a:pt x="46892" y="15205"/>
                  <a:pt x="46928" y="15205"/>
                </a:cubicBezTo>
                <a:cubicBezTo>
                  <a:pt x="46946" y="15205"/>
                  <a:pt x="46967" y="15198"/>
                  <a:pt x="46996" y="15198"/>
                </a:cubicBezTo>
                <a:cubicBezTo>
                  <a:pt x="47030" y="15198"/>
                  <a:pt x="47077" y="15208"/>
                  <a:pt x="47145" y="15254"/>
                </a:cubicBezTo>
                <a:cubicBezTo>
                  <a:pt x="47251" y="15517"/>
                  <a:pt x="47014" y="15359"/>
                  <a:pt x="47014" y="15491"/>
                </a:cubicBezTo>
                <a:cubicBezTo>
                  <a:pt x="46593" y="15228"/>
                  <a:pt x="46672" y="15149"/>
                  <a:pt x="46488" y="14912"/>
                </a:cubicBezTo>
                <a:cubicBezTo>
                  <a:pt x="46454" y="14938"/>
                  <a:pt x="46409" y="14955"/>
                  <a:pt x="46346" y="14955"/>
                </a:cubicBezTo>
                <a:cubicBezTo>
                  <a:pt x="46216" y="14955"/>
                  <a:pt x="46010" y="14880"/>
                  <a:pt x="45673" y="14649"/>
                </a:cubicBezTo>
                <a:cubicBezTo>
                  <a:pt x="45629" y="14562"/>
                  <a:pt x="45622" y="14511"/>
                  <a:pt x="45665" y="14511"/>
                </a:cubicBezTo>
                <a:cubicBezTo>
                  <a:pt x="45674" y="14511"/>
                  <a:pt x="45685" y="14513"/>
                  <a:pt x="45699" y="14518"/>
                </a:cubicBezTo>
                <a:cubicBezTo>
                  <a:pt x="45628" y="14447"/>
                  <a:pt x="45567" y="14420"/>
                  <a:pt x="45512" y="14420"/>
                </a:cubicBezTo>
                <a:cubicBezTo>
                  <a:pt x="45365" y="14420"/>
                  <a:pt x="45269" y="14618"/>
                  <a:pt x="45173" y="14676"/>
                </a:cubicBezTo>
                <a:cubicBezTo>
                  <a:pt x="45185" y="14675"/>
                  <a:pt x="45197" y="14675"/>
                  <a:pt x="45209" y="14675"/>
                </a:cubicBezTo>
                <a:cubicBezTo>
                  <a:pt x="45631" y="14675"/>
                  <a:pt x="45970" y="15078"/>
                  <a:pt x="46323" y="15078"/>
                </a:cubicBezTo>
                <a:cubicBezTo>
                  <a:pt x="46351" y="15078"/>
                  <a:pt x="46380" y="15076"/>
                  <a:pt x="46409" y="15070"/>
                </a:cubicBezTo>
                <a:lnTo>
                  <a:pt x="46409" y="15070"/>
                </a:lnTo>
                <a:cubicBezTo>
                  <a:pt x="46495" y="15312"/>
                  <a:pt x="46470" y="15392"/>
                  <a:pt x="46389" y="15392"/>
                </a:cubicBezTo>
                <a:cubicBezTo>
                  <a:pt x="46232" y="15392"/>
                  <a:pt x="45870" y="15096"/>
                  <a:pt x="45701" y="15096"/>
                </a:cubicBezTo>
                <a:cubicBezTo>
                  <a:pt x="45662" y="15096"/>
                  <a:pt x="45634" y="15111"/>
                  <a:pt x="45620" y="15149"/>
                </a:cubicBezTo>
                <a:cubicBezTo>
                  <a:pt x="45909" y="15465"/>
                  <a:pt x="46409" y="15622"/>
                  <a:pt x="46672" y="15938"/>
                </a:cubicBezTo>
                <a:cubicBezTo>
                  <a:pt x="46330" y="15728"/>
                  <a:pt x="46199" y="15938"/>
                  <a:pt x="45804" y="15622"/>
                </a:cubicBezTo>
                <a:lnTo>
                  <a:pt x="45804" y="15622"/>
                </a:lnTo>
                <a:cubicBezTo>
                  <a:pt x="46015" y="15991"/>
                  <a:pt x="46278" y="16280"/>
                  <a:pt x="46488" y="16648"/>
                </a:cubicBezTo>
                <a:cubicBezTo>
                  <a:pt x="46067" y="16122"/>
                  <a:pt x="45962" y="16254"/>
                  <a:pt x="45620" y="16096"/>
                </a:cubicBezTo>
                <a:cubicBezTo>
                  <a:pt x="45383" y="15938"/>
                  <a:pt x="45410" y="15622"/>
                  <a:pt x="45120" y="15517"/>
                </a:cubicBezTo>
                <a:lnTo>
                  <a:pt x="45120" y="15517"/>
                </a:lnTo>
                <a:cubicBezTo>
                  <a:pt x="45226" y="15754"/>
                  <a:pt x="45383" y="15964"/>
                  <a:pt x="45567" y="16148"/>
                </a:cubicBezTo>
                <a:cubicBezTo>
                  <a:pt x="45560" y="16156"/>
                  <a:pt x="45546" y="16159"/>
                  <a:pt x="45529" y="16159"/>
                </a:cubicBezTo>
                <a:cubicBezTo>
                  <a:pt x="45491" y="16159"/>
                  <a:pt x="45438" y="16145"/>
                  <a:pt x="45406" y="16145"/>
                </a:cubicBezTo>
                <a:cubicBezTo>
                  <a:pt x="45356" y="16145"/>
                  <a:pt x="45361" y="16179"/>
                  <a:pt x="45567" y="16359"/>
                </a:cubicBezTo>
                <a:cubicBezTo>
                  <a:pt x="45551" y="16367"/>
                  <a:pt x="45530" y="16371"/>
                  <a:pt x="45506" y="16371"/>
                </a:cubicBezTo>
                <a:cubicBezTo>
                  <a:pt x="45380" y="16371"/>
                  <a:pt x="45166" y="16267"/>
                  <a:pt x="44989" y="16201"/>
                </a:cubicBezTo>
                <a:cubicBezTo>
                  <a:pt x="44778" y="15964"/>
                  <a:pt x="45226" y="15964"/>
                  <a:pt x="44752" y="15543"/>
                </a:cubicBezTo>
                <a:lnTo>
                  <a:pt x="44752" y="15543"/>
                </a:lnTo>
                <a:cubicBezTo>
                  <a:pt x="44809" y="15810"/>
                  <a:pt x="44770" y="16475"/>
                  <a:pt x="44505" y="16475"/>
                </a:cubicBezTo>
                <a:cubicBezTo>
                  <a:pt x="44404" y="16475"/>
                  <a:pt x="44270" y="16377"/>
                  <a:pt x="44095" y="16122"/>
                </a:cubicBezTo>
                <a:lnTo>
                  <a:pt x="44095" y="16122"/>
                </a:lnTo>
                <a:cubicBezTo>
                  <a:pt x="43987" y="16144"/>
                  <a:pt x="44127" y="16431"/>
                  <a:pt x="44006" y="16431"/>
                </a:cubicBezTo>
                <a:cubicBezTo>
                  <a:pt x="43979" y="16431"/>
                  <a:pt x="43941" y="16418"/>
                  <a:pt x="43884" y="16385"/>
                </a:cubicBezTo>
                <a:lnTo>
                  <a:pt x="43884" y="16385"/>
                </a:lnTo>
                <a:cubicBezTo>
                  <a:pt x="44384" y="17148"/>
                  <a:pt x="43595" y="16858"/>
                  <a:pt x="44016" y="17700"/>
                </a:cubicBezTo>
                <a:cubicBezTo>
                  <a:pt x="43779" y="17476"/>
                  <a:pt x="43687" y="17476"/>
                  <a:pt x="43615" y="17476"/>
                </a:cubicBezTo>
                <a:cubicBezTo>
                  <a:pt x="43542" y="17476"/>
                  <a:pt x="43490" y="17476"/>
                  <a:pt x="43332" y="17253"/>
                </a:cubicBezTo>
                <a:cubicBezTo>
                  <a:pt x="43322" y="17250"/>
                  <a:pt x="43315" y="17249"/>
                  <a:pt x="43308" y="17249"/>
                </a:cubicBezTo>
                <a:cubicBezTo>
                  <a:pt x="43193" y="17249"/>
                  <a:pt x="43594" y="17686"/>
                  <a:pt x="43569" y="17910"/>
                </a:cubicBezTo>
                <a:cubicBezTo>
                  <a:pt x="43332" y="18016"/>
                  <a:pt x="42911" y="17989"/>
                  <a:pt x="43095" y="18594"/>
                </a:cubicBezTo>
                <a:cubicBezTo>
                  <a:pt x="42961" y="18451"/>
                  <a:pt x="42866" y="18394"/>
                  <a:pt x="42810" y="18394"/>
                </a:cubicBezTo>
                <a:cubicBezTo>
                  <a:pt x="42711" y="18394"/>
                  <a:pt x="42734" y="18568"/>
                  <a:pt x="42885" y="18752"/>
                </a:cubicBezTo>
                <a:cubicBezTo>
                  <a:pt x="42720" y="18635"/>
                  <a:pt x="42637" y="18605"/>
                  <a:pt x="42584" y="18605"/>
                </a:cubicBezTo>
                <a:cubicBezTo>
                  <a:pt x="42526" y="18605"/>
                  <a:pt x="42503" y="18641"/>
                  <a:pt x="42446" y="18641"/>
                </a:cubicBezTo>
                <a:cubicBezTo>
                  <a:pt x="42414" y="18641"/>
                  <a:pt x="42372" y="18630"/>
                  <a:pt x="42306" y="18594"/>
                </a:cubicBezTo>
                <a:lnTo>
                  <a:pt x="42306" y="18594"/>
                </a:lnTo>
                <a:cubicBezTo>
                  <a:pt x="42543" y="18805"/>
                  <a:pt x="42569" y="18752"/>
                  <a:pt x="42937" y="19068"/>
                </a:cubicBezTo>
                <a:cubicBezTo>
                  <a:pt x="42919" y="19099"/>
                  <a:pt x="42882" y="19112"/>
                  <a:pt x="42833" y="19112"/>
                </a:cubicBezTo>
                <a:cubicBezTo>
                  <a:pt x="42680" y="19112"/>
                  <a:pt x="42414" y="18977"/>
                  <a:pt x="42254" y="18857"/>
                </a:cubicBezTo>
                <a:lnTo>
                  <a:pt x="42254" y="18857"/>
                </a:lnTo>
                <a:cubicBezTo>
                  <a:pt x="42094" y="18877"/>
                  <a:pt x="42357" y="19138"/>
                  <a:pt x="42232" y="19138"/>
                </a:cubicBezTo>
                <a:cubicBezTo>
                  <a:pt x="42191" y="19138"/>
                  <a:pt x="42111" y="19112"/>
                  <a:pt x="41964" y="19041"/>
                </a:cubicBezTo>
                <a:lnTo>
                  <a:pt x="41964" y="19041"/>
                </a:lnTo>
                <a:cubicBezTo>
                  <a:pt x="42043" y="19173"/>
                  <a:pt x="42201" y="19252"/>
                  <a:pt x="42254" y="19436"/>
                </a:cubicBezTo>
                <a:cubicBezTo>
                  <a:pt x="42268" y="19336"/>
                  <a:pt x="42344" y="19290"/>
                  <a:pt x="42461" y="19290"/>
                </a:cubicBezTo>
                <a:cubicBezTo>
                  <a:pt x="42560" y="19290"/>
                  <a:pt x="42688" y="19323"/>
                  <a:pt x="42832" y="19383"/>
                </a:cubicBezTo>
                <a:cubicBezTo>
                  <a:pt x="42596" y="19488"/>
                  <a:pt x="42385" y="19646"/>
                  <a:pt x="42175" y="19830"/>
                </a:cubicBezTo>
                <a:cubicBezTo>
                  <a:pt x="42158" y="19819"/>
                  <a:pt x="42143" y="19806"/>
                  <a:pt x="42129" y="19793"/>
                </a:cubicBezTo>
                <a:lnTo>
                  <a:pt x="42129" y="19793"/>
                </a:lnTo>
                <a:cubicBezTo>
                  <a:pt x="42191" y="19927"/>
                  <a:pt x="42145" y="20010"/>
                  <a:pt x="42054" y="20010"/>
                </a:cubicBezTo>
                <a:cubicBezTo>
                  <a:pt x="41975" y="20010"/>
                  <a:pt x="41862" y="19948"/>
                  <a:pt x="41754" y="19804"/>
                </a:cubicBezTo>
                <a:cubicBezTo>
                  <a:pt x="41844" y="19804"/>
                  <a:pt x="41798" y="19656"/>
                  <a:pt x="41888" y="19656"/>
                </a:cubicBezTo>
                <a:cubicBezTo>
                  <a:pt x="41926" y="19656"/>
                  <a:pt x="41990" y="19683"/>
                  <a:pt x="42101" y="19762"/>
                </a:cubicBezTo>
                <a:lnTo>
                  <a:pt x="42101" y="19762"/>
                </a:lnTo>
                <a:cubicBezTo>
                  <a:pt x="42065" y="19722"/>
                  <a:pt x="42030" y="19679"/>
                  <a:pt x="41964" y="19646"/>
                </a:cubicBezTo>
                <a:cubicBezTo>
                  <a:pt x="41938" y="19436"/>
                  <a:pt x="42385" y="19594"/>
                  <a:pt x="41991" y="19147"/>
                </a:cubicBezTo>
                <a:cubicBezTo>
                  <a:pt x="41965" y="19139"/>
                  <a:pt x="41943" y="19135"/>
                  <a:pt x="41925" y="19135"/>
                </a:cubicBezTo>
                <a:cubicBezTo>
                  <a:pt x="41743" y="19135"/>
                  <a:pt x="41907" y="19498"/>
                  <a:pt x="41668" y="19498"/>
                </a:cubicBezTo>
                <a:cubicBezTo>
                  <a:pt x="41614" y="19498"/>
                  <a:pt x="41541" y="19480"/>
                  <a:pt x="41438" y="19436"/>
                </a:cubicBezTo>
                <a:lnTo>
                  <a:pt x="41438" y="19436"/>
                </a:lnTo>
                <a:cubicBezTo>
                  <a:pt x="41483" y="19547"/>
                  <a:pt x="41527" y="19658"/>
                  <a:pt x="41476" y="19658"/>
                </a:cubicBezTo>
                <a:cubicBezTo>
                  <a:pt x="41467" y="19658"/>
                  <a:pt x="41455" y="19654"/>
                  <a:pt x="41438" y="19646"/>
                </a:cubicBezTo>
                <a:lnTo>
                  <a:pt x="41438" y="19646"/>
                </a:lnTo>
                <a:cubicBezTo>
                  <a:pt x="41517" y="19778"/>
                  <a:pt x="41649" y="19909"/>
                  <a:pt x="41780" y="19988"/>
                </a:cubicBezTo>
                <a:cubicBezTo>
                  <a:pt x="41885" y="20304"/>
                  <a:pt x="41544" y="20146"/>
                  <a:pt x="41622" y="20462"/>
                </a:cubicBezTo>
                <a:cubicBezTo>
                  <a:pt x="41386" y="20383"/>
                  <a:pt x="41307" y="20199"/>
                  <a:pt x="41096" y="20120"/>
                </a:cubicBezTo>
                <a:lnTo>
                  <a:pt x="41096" y="20120"/>
                </a:lnTo>
                <a:cubicBezTo>
                  <a:pt x="41175" y="20383"/>
                  <a:pt x="41491" y="20435"/>
                  <a:pt x="41333" y="20540"/>
                </a:cubicBezTo>
                <a:cubicBezTo>
                  <a:pt x="41110" y="20451"/>
                  <a:pt x="41095" y="20228"/>
                  <a:pt x="40999" y="20228"/>
                </a:cubicBezTo>
                <a:cubicBezTo>
                  <a:pt x="40982" y="20228"/>
                  <a:pt x="40962" y="20235"/>
                  <a:pt x="40939" y="20251"/>
                </a:cubicBezTo>
                <a:cubicBezTo>
                  <a:pt x="40965" y="20435"/>
                  <a:pt x="41149" y="20488"/>
                  <a:pt x="41228" y="20619"/>
                </a:cubicBezTo>
                <a:cubicBezTo>
                  <a:pt x="41026" y="20536"/>
                  <a:pt x="40866" y="20502"/>
                  <a:pt x="40734" y="20502"/>
                </a:cubicBezTo>
                <a:cubicBezTo>
                  <a:pt x="40118" y="20502"/>
                  <a:pt x="40155" y="21260"/>
                  <a:pt x="39671" y="21260"/>
                </a:cubicBezTo>
                <a:cubicBezTo>
                  <a:pt x="39640" y="21260"/>
                  <a:pt x="39607" y="21257"/>
                  <a:pt x="39571" y="21251"/>
                </a:cubicBezTo>
                <a:cubicBezTo>
                  <a:pt x="39387" y="21145"/>
                  <a:pt x="39387" y="20935"/>
                  <a:pt x="39229" y="20803"/>
                </a:cubicBezTo>
                <a:cubicBezTo>
                  <a:pt x="39007" y="20803"/>
                  <a:pt x="39219" y="21237"/>
                  <a:pt x="39009" y="21237"/>
                </a:cubicBezTo>
                <a:cubicBezTo>
                  <a:pt x="38945" y="21237"/>
                  <a:pt x="38842" y="21197"/>
                  <a:pt x="38677" y="21093"/>
                </a:cubicBezTo>
                <a:lnTo>
                  <a:pt x="38677" y="21093"/>
                </a:lnTo>
                <a:cubicBezTo>
                  <a:pt x="38756" y="21224"/>
                  <a:pt x="38887" y="21329"/>
                  <a:pt x="39045" y="21408"/>
                </a:cubicBezTo>
                <a:cubicBezTo>
                  <a:pt x="39229" y="21724"/>
                  <a:pt x="38992" y="21592"/>
                  <a:pt x="39124" y="21829"/>
                </a:cubicBezTo>
                <a:cubicBezTo>
                  <a:pt x="38940" y="21750"/>
                  <a:pt x="38887" y="21592"/>
                  <a:pt x="38835" y="21461"/>
                </a:cubicBezTo>
                <a:cubicBezTo>
                  <a:pt x="38785" y="21436"/>
                  <a:pt x="38750" y="21426"/>
                  <a:pt x="38723" y="21426"/>
                </a:cubicBezTo>
                <a:cubicBezTo>
                  <a:pt x="38621" y="21426"/>
                  <a:pt x="38654" y="21573"/>
                  <a:pt x="38539" y="21573"/>
                </a:cubicBezTo>
                <a:cubicBezTo>
                  <a:pt x="38526" y="21573"/>
                  <a:pt x="38511" y="21571"/>
                  <a:pt x="38493" y="21566"/>
                </a:cubicBezTo>
                <a:lnTo>
                  <a:pt x="38493" y="21566"/>
                </a:lnTo>
                <a:cubicBezTo>
                  <a:pt x="38545" y="21671"/>
                  <a:pt x="38703" y="21724"/>
                  <a:pt x="38835" y="21803"/>
                </a:cubicBezTo>
                <a:cubicBezTo>
                  <a:pt x="38992" y="22092"/>
                  <a:pt x="38729" y="21882"/>
                  <a:pt x="38782" y="22066"/>
                </a:cubicBezTo>
                <a:cubicBezTo>
                  <a:pt x="38677" y="21961"/>
                  <a:pt x="38598" y="21803"/>
                  <a:pt x="38440" y="21750"/>
                </a:cubicBezTo>
                <a:lnTo>
                  <a:pt x="38440" y="21750"/>
                </a:lnTo>
                <a:lnTo>
                  <a:pt x="38572" y="22118"/>
                </a:lnTo>
                <a:cubicBezTo>
                  <a:pt x="38361" y="22040"/>
                  <a:pt x="38309" y="21829"/>
                  <a:pt x="38072" y="21777"/>
                </a:cubicBezTo>
                <a:cubicBezTo>
                  <a:pt x="37940" y="22118"/>
                  <a:pt x="37730" y="22408"/>
                  <a:pt x="37441" y="22618"/>
                </a:cubicBezTo>
                <a:lnTo>
                  <a:pt x="37730" y="22750"/>
                </a:lnTo>
                <a:cubicBezTo>
                  <a:pt x="37661" y="22796"/>
                  <a:pt x="37814" y="23084"/>
                  <a:pt x="37694" y="23084"/>
                </a:cubicBezTo>
                <a:cubicBezTo>
                  <a:pt x="37677" y="23084"/>
                  <a:pt x="37654" y="23078"/>
                  <a:pt x="37625" y="23065"/>
                </a:cubicBezTo>
                <a:cubicBezTo>
                  <a:pt x="37441" y="23013"/>
                  <a:pt x="37388" y="22829"/>
                  <a:pt x="37336" y="22697"/>
                </a:cubicBezTo>
                <a:cubicBezTo>
                  <a:pt x="37321" y="22695"/>
                  <a:pt x="37308" y="22694"/>
                  <a:pt x="37295" y="22694"/>
                </a:cubicBezTo>
                <a:cubicBezTo>
                  <a:pt x="37000" y="22694"/>
                  <a:pt x="37075" y="23257"/>
                  <a:pt x="37125" y="23433"/>
                </a:cubicBezTo>
                <a:cubicBezTo>
                  <a:pt x="36958" y="23318"/>
                  <a:pt x="36848" y="23252"/>
                  <a:pt x="36788" y="23252"/>
                </a:cubicBezTo>
                <a:cubicBezTo>
                  <a:pt x="36724" y="23252"/>
                  <a:pt x="36717" y="23324"/>
                  <a:pt x="36757" y="23486"/>
                </a:cubicBezTo>
                <a:cubicBezTo>
                  <a:pt x="37151" y="23618"/>
                  <a:pt x="37046" y="23749"/>
                  <a:pt x="37099" y="23933"/>
                </a:cubicBezTo>
                <a:cubicBezTo>
                  <a:pt x="37204" y="23618"/>
                  <a:pt x="37704" y="23907"/>
                  <a:pt x="37809" y="23512"/>
                </a:cubicBezTo>
                <a:cubicBezTo>
                  <a:pt x="37763" y="23443"/>
                  <a:pt x="37742" y="23429"/>
                  <a:pt x="37724" y="23429"/>
                </a:cubicBezTo>
                <a:cubicBezTo>
                  <a:pt x="37713" y="23429"/>
                  <a:pt x="37703" y="23435"/>
                  <a:pt x="37688" y="23435"/>
                </a:cubicBezTo>
                <a:cubicBezTo>
                  <a:pt x="37674" y="23435"/>
                  <a:pt x="37655" y="23429"/>
                  <a:pt x="37625" y="23407"/>
                </a:cubicBezTo>
                <a:cubicBezTo>
                  <a:pt x="37549" y="23297"/>
                  <a:pt x="37549" y="23269"/>
                  <a:pt x="37576" y="23269"/>
                </a:cubicBezTo>
                <a:cubicBezTo>
                  <a:pt x="37605" y="23269"/>
                  <a:pt x="37664" y="23300"/>
                  <a:pt x="37695" y="23300"/>
                </a:cubicBezTo>
                <a:cubicBezTo>
                  <a:pt x="37727" y="23300"/>
                  <a:pt x="37731" y="23269"/>
                  <a:pt x="37651" y="23144"/>
                </a:cubicBezTo>
                <a:lnTo>
                  <a:pt x="37651" y="23144"/>
                </a:lnTo>
                <a:cubicBezTo>
                  <a:pt x="37888" y="23302"/>
                  <a:pt x="38151" y="23433"/>
                  <a:pt x="38414" y="23539"/>
                </a:cubicBezTo>
                <a:cubicBezTo>
                  <a:pt x="38405" y="23538"/>
                  <a:pt x="38397" y="23538"/>
                  <a:pt x="38389" y="23538"/>
                </a:cubicBezTo>
                <a:cubicBezTo>
                  <a:pt x="37886" y="23538"/>
                  <a:pt x="37912" y="24217"/>
                  <a:pt x="37478" y="24217"/>
                </a:cubicBezTo>
                <a:cubicBezTo>
                  <a:pt x="37415" y="24217"/>
                  <a:pt x="37342" y="24203"/>
                  <a:pt x="37257" y="24170"/>
                </a:cubicBezTo>
                <a:lnTo>
                  <a:pt x="37257" y="24170"/>
                </a:lnTo>
                <a:cubicBezTo>
                  <a:pt x="37309" y="24249"/>
                  <a:pt x="37388" y="24301"/>
                  <a:pt x="37441" y="24407"/>
                </a:cubicBezTo>
                <a:cubicBezTo>
                  <a:pt x="37445" y="24443"/>
                  <a:pt x="37441" y="24458"/>
                  <a:pt x="37430" y="24458"/>
                </a:cubicBezTo>
                <a:cubicBezTo>
                  <a:pt x="37378" y="24458"/>
                  <a:pt x="37172" y="24117"/>
                  <a:pt x="37020" y="24117"/>
                </a:cubicBezTo>
                <a:cubicBezTo>
                  <a:pt x="37275" y="24592"/>
                  <a:pt x="37113" y="24636"/>
                  <a:pt x="36902" y="24636"/>
                </a:cubicBezTo>
                <a:cubicBezTo>
                  <a:pt x="36854" y="24636"/>
                  <a:pt x="36803" y="24633"/>
                  <a:pt x="36755" y="24633"/>
                </a:cubicBezTo>
                <a:cubicBezTo>
                  <a:pt x="36709" y="24633"/>
                  <a:pt x="36665" y="24635"/>
                  <a:pt x="36625" y="24643"/>
                </a:cubicBezTo>
                <a:cubicBezTo>
                  <a:pt x="36967" y="25038"/>
                  <a:pt x="36810" y="25117"/>
                  <a:pt x="36625" y="25117"/>
                </a:cubicBezTo>
                <a:cubicBezTo>
                  <a:pt x="36441" y="24775"/>
                  <a:pt x="36178" y="24485"/>
                  <a:pt x="35889" y="24249"/>
                </a:cubicBezTo>
                <a:cubicBezTo>
                  <a:pt x="35889" y="24091"/>
                  <a:pt x="36126" y="24091"/>
                  <a:pt x="35863" y="23802"/>
                </a:cubicBezTo>
                <a:cubicBezTo>
                  <a:pt x="35836" y="23845"/>
                  <a:pt x="35813" y="23866"/>
                  <a:pt x="35782" y="23866"/>
                </a:cubicBezTo>
                <a:cubicBezTo>
                  <a:pt x="35720" y="23866"/>
                  <a:pt x="35626" y="23784"/>
                  <a:pt x="35416" y="23644"/>
                </a:cubicBezTo>
                <a:lnTo>
                  <a:pt x="35416" y="23644"/>
                </a:lnTo>
                <a:cubicBezTo>
                  <a:pt x="35679" y="23986"/>
                  <a:pt x="35547" y="23986"/>
                  <a:pt x="35758" y="24249"/>
                </a:cubicBezTo>
                <a:cubicBezTo>
                  <a:pt x="35758" y="24407"/>
                  <a:pt x="35416" y="24249"/>
                  <a:pt x="35600" y="24591"/>
                </a:cubicBezTo>
                <a:cubicBezTo>
                  <a:pt x="35431" y="24473"/>
                  <a:pt x="35312" y="24426"/>
                  <a:pt x="35227" y="24426"/>
                </a:cubicBezTo>
                <a:cubicBezTo>
                  <a:pt x="35007" y="24426"/>
                  <a:pt x="35021" y="24746"/>
                  <a:pt x="35021" y="25011"/>
                </a:cubicBezTo>
                <a:cubicBezTo>
                  <a:pt x="34854" y="24833"/>
                  <a:pt x="34744" y="24754"/>
                  <a:pt x="34684" y="24754"/>
                </a:cubicBezTo>
                <a:cubicBezTo>
                  <a:pt x="34602" y="24754"/>
                  <a:pt x="34615" y="24900"/>
                  <a:pt x="34706" y="25143"/>
                </a:cubicBezTo>
                <a:cubicBezTo>
                  <a:pt x="34548" y="25038"/>
                  <a:pt x="34443" y="24933"/>
                  <a:pt x="34390" y="24775"/>
                </a:cubicBezTo>
                <a:cubicBezTo>
                  <a:pt x="34375" y="24773"/>
                  <a:pt x="34362" y="24772"/>
                  <a:pt x="34349" y="24772"/>
                </a:cubicBezTo>
                <a:cubicBezTo>
                  <a:pt x="34042" y="24772"/>
                  <a:pt x="34272" y="25353"/>
                  <a:pt x="33969" y="25353"/>
                </a:cubicBezTo>
                <a:cubicBezTo>
                  <a:pt x="34048" y="25511"/>
                  <a:pt x="34285" y="25564"/>
                  <a:pt x="34364" y="25774"/>
                </a:cubicBezTo>
                <a:cubicBezTo>
                  <a:pt x="34390" y="25821"/>
                  <a:pt x="34388" y="25838"/>
                  <a:pt x="34370" y="25838"/>
                </a:cubicBezTo>
                <a:cubicBezTo>
                  <a:pt x="34326" y="25838"/>
                  <a:pt x="34186" y="25736"/>
                  <a:pt x="34139" y="25736"/>
                </a:cubicBezTo>
                <a:cubicBezTo>
                  <a:pt x="34110" y="25736"/>
                  <a:pt x="34117" y="25776"/>
                  <a:pt x="34206" y="25906"/>
                </a:cubicBezTo>
                <a:cubicBezTo>
                  <a:pt x="34048" y="25827"/>
                  <a:pt x="33917" y="25695"/>
                  <a:pt x="33838" y="25564"/>
                </a:cubicBezTo>
                <a:cubicBezTo>
                  <a:pt x="33685" y="25564"/>
                  <a:pt x="34170" y="25907"/>
                  <a:pt x="33920" y="25907"/>
                </a:cubicBezTo>
                <a:cubicBezTo>
                  <a:pt x="33911" y="25907"/>
                  <a:pt x="33901" y="25907"/>
                  <a:pt x="33890" y="25906"/>
                </a:cubicBezTo>
                <a:cubicBezTo>
                  <a:pt x="33706" y="25827"/>
                  <a:pt x="33548" y="25695"/>
                  <a:pt x="33443" y="25537"/>
                </a:cubicBezTo>
                <a:lnTo>
                  <a:pt x="33443" y="25537"/>
                </a:lnTo>
                <a:cubicBezTo>
                  <a:pt x="33496" y="25827"/>
                  <a:pt x="32891" y="25669"/>
                  <a:pt x="33259" y="26142"/>
                </a:cubicBezTo>
                <a:cubicBezTo>
                  <a:pt x="33049" y="26063"/>
                  <a:pt x="32970" y="25879"/>
                  <a:pt x="32733" y="25827"/>
                </a:cubicBezTo>
                <a:lnTo>
                  <a:pt x="32733" y="25827"/>
                </a:lnTo>
                <a:cubicBezTo>
                  <a:pt x="32926" y="26020"/>
                  <a:pt x="32925" y="26075"/>
                  <a:pt x="32868" y="26075"/>
                </a:cubicBezTo>
                <a:cubicBezTo>
                  <a:pt x="32800" y="26075"/>
                  <a:pt x="32654" y="25999"/>
                  <a:pt x="32654" y="25985"/>
                </a:cubicBezTo>
                <a:lnTo>
                  <a:pt x="32654" y="25985"/>
                </a:lnTo>
                <a:cubicBezTo>
                  <a:pt x="32544" y="26182"/>
                  <a:pt x="32857" y="26619"/>
                  <a:pt x="32609" y="26619"/>
                </a:cubicBezTo>
                <a:cubicBezTo>
                  <a:pt x="32561" y="26619"/>
                  <a:pt x="32491" y="26602"/>
                  <a:pt x="32391" y="26563"/>
                </a:cubicBezTo>
                <a:lnTo>
                  <a:pt x="32391" y="26563"/>
                </a:lnTo>
                <a:cubicBezTo>
                  <a:pt x="32759" y="27010"/>
                  <a:pt x="32339" y="27010"/>
                  <a:pt x="32260" y="27168"/>
                </a:cubicBezTo>
                <a:cubicBezTo>
                  <a:pt x="32128" y="27037"/>
                  <a:pt x="32076" y="26905"/>
                  <a:pt x="31891" y="26826"/>
                </a:cubicBezTo>
                <a:lnTo>
                  <a:pt x="31891" y="26826"/>
                </a:lnTo>
                <a:cubicBezTo>
                  <a:pt x="32260" y="27352"/>
                  <a:pt x="31707" y="27010"/>
                  <a:pt x="31997" y="27589"/>
                </a:cubicBezTo>
                <a:cubicBezTo>
                  <a:pt x="32112" y="27756"/>
                  <a:pt x="32234" y="27822"/>
                  <a:pt x="32316" y="27822"/>
                </a:cubicBezTo>
                <a:cubicBezTo>
                  <a:pt x="32402" y="27822"/>
                  <a:pt x="32445" y="27749"/>
                  <a:pt x="32391" y="27641"/>
                </a:cubicBezTo>
                <a:lnTo>
                  <a:pt x="32391" y="27641"/>
                </a:lnTo>
                <a:cubicBezTo>
                  <a:pt x="32496" y="27668"/>
                  <a:pt x="32575" y="28062"/>
                  <a:pt x="32496" y="28062"/>
                </a:cubicBezTo>
                <a:cubicBezTo>
                  <a:pt x="32581" y="28181"/>
                  <a:pt x="32633" y="28220"/>
                  <a:pt x="32668" y="28220"/>
                </a:cubicBezTo>
                <a:cubicBezTo>
                  <a:pt x="32738" y="28220"/>
                  <a:pt x="32741" y="28061"/>
                  <a:pt x="32802" y="28061"/>
                </a:cubicBezTo>
                <a:cubicBezTo>
                  <a:pt x="32805" y="28061"/>
                  <a:pt x="32809" y="28061"/>
                  <a:pt x="32812" y="28062"/>
                </a:cubicBezTo>
                <a:cubicBezTo>
                  <a:pt x="32943" y="28141"/>
                  <a:pt x="32970" y="28325"/>
                  <a:pt x="33049" y="28457"/>
                </a:cubicBezTo>
                <a:cubicBezTo>
                  <a:pt x="33049" y="28465"/>
                  <a:pt x="33042" y="28468"/>
                  <a:pt x="33031" y="28468"/>
                </a:cubicBezTo>
                <a:cubicBezTo>
                  <a:pt x="32982" y="28468"/>
                  <a:pt x="32838" y="28399"/>
                  <a:pt x="32754" y="28399"/>
                </a:cubicBezTo>
                <a:cubicBezTo>
                  <a:pt x="32679" y="28399"/>
                  <a:pt x="32652" y="28455"/>
                  <a:pt x="32786" y="28667"/>
                </a:cubicBezTo>
                <a:cubicBezTo>
                  <a:pt x="32549" y="28615"/>
                  <a:pt x="32339" y="28457"/>
                  <a:pt x="32233" y="28273"/>
                </a:cubicBezTo>
                <a:cubicBezTo>
                  <a:pt x="32172" y="28240"/>
                  <a:pt x="32129" y="28227"/>
                  <a:pt x="32098" y="28227"/>
                </a:cubicBezTo>
                <a:cubicBezTo>
                  <a:pt x="31993" y="28227"/>
                  <a:pt x="32018" y="28370"/>
                  <a:pt x="31902" y="28370"/>
                </a:cubicBezTo>
                <a:cubicBezTo>
                  <a:pt x="31860" y="28370"/>
                  <a:pt x="31800" y="28351"/>
                  <a:pt x="31707" y="28299"/>
                </a:cubicBezTo>
                <a:lnTo>
                  <a:pt x="31707" y="28299"/>
                </a:lnTo>
                <a:cubicBezTo>
                  <a:pt x="31865" y="28509"/>
                  <a:pt x="32128" y="28720"/>
                  <a:pt x="31997" y="28799"/>
                </a:cubicBezTo>
                <a:cubicBezTo>
                  <a:pt x="31655" y="28352"/>
                  <a:pt x="31418" y="27826"/>
                  <a:pt x="31339" y="27247"/>
                </a:cubicBezTo>
                <a:cubicBezTo>
                  <a:pt x="31155" y="27247"/>
                  <a:pt x="30971" y="27221"/>
                  <a:pt x="30787" y="27194"/>
                </a:cubicBezTo>
                <a:lnTo>
                  <a:pt x="30787" y="27194"/>
                </a:lnTo>
                <a:cubicBezTo>
                  <a:pt x="30874" y="27346"/>
                  <a:pt x="31068" y="27569"/>
                  <a:pt x="30971" y="27569"/>
                </a:cubicBezTo>
                <a:cubicBezTo>
                  <a:pt x="30950" y="27569"/>
                  <a:pt x="30917" y="27559"/>
                  <a:pt x="30866" y="27536"/>
                </a:cubicBezTo>
                <a:lnTo>
                  <a:pt x="30866" y="27536"/>
                </a:lnTo>
                <a:cubicBezTo>
                  <a:pt x="30945" y="27668"/>
                  <a:pt x="31076" y="27747"/>
                  <a:pt x="31155" y="27904"/>
                </a:cubicBezTo>
                <a:cubicBezTo>
                  <a:pt x="31175" y="27971"/>
                  <a:pt x="31171" y="27997"/>
                  <a:pt x="31149" y="27997"/>
                </a:cubicBezTo>
                <a:cubicBezTo>
                  <a:pt x="31085" y="27997"/>
                  <a:pt x="30864" y="27772"/>
                  <a:pt x="30629" y="27694"/>
                </a:cubicBezTo>
                <a:lnTo>
                  <a:pt x="30629" y="27694"/>
                </a:lnTo>
                <a:cubicBezTo>
                  <a:pt x="31048" y="28077"/>
                  <a:pt x="30975" y="28434"/>
                  <a:pt x="30672" y="28434"/>
                </a:cubicBezTo>
                <a:cubicBezTo>
                  <a:pt x="30537" y="28434"/>
                  <a:pt x="30358" y="28363"/>
                  <a:pt x="30156" y="28194"/>
                </a:cubicBezTo>
                <a:lnTo>
                  <a:pt x="30156" y="28194"/>
                </a:lnTo>
                <a:cubicBezTo>
                  <a:pt x="30498" y="28509"/>
                  <a:pt x="30050" y="28273"/>
                  <a:pt x="30313" y="28693"/>
                </a:cubicBezTo>
                <a:cubicBezTo>
                  <a:pt x="30365" y="28719"/>
                  <a:pt x="30402" y="28730"/>
                  <a:pt x="30429" y="28730"/>
                </a:cubicBezTo>
                <a:cubicBezTo>
                  <a:pt x="30536" y="28730"/>
                  <a:pt x="30486" y="28567"/>
                  <a:pt x="30582" y="28567"/>
                </a:cubicBezTo>
                <a:cubicBezTo>
                  <a:pt x="30610" y="28567"/>
                  <a:pt x="30649" y="28580"/>
                  <a:pt x="30708" y="28615"/>
                </a:cubicBezTo>
                <a:cubicBezTo>
                  <a:pt x="30971" y="28851"/>
                  <a:pt x="30498" y="28799"/>
                  <a:pt x="30392" y="28878"/>
                </a:cubicBezTo>
                <a:cubicBezTo>
                  <a:pt x="30524" y="29009"/>
                  <a:pt x="30629" y="29167"/>
                  <a:pt x="30682" y="29351"/>
                </a:cubicBezTo>
                <a:cubicBezTo>
                  <a:pt x="30704" y="29396"/>
                  <a:pt x="30705" y="29415"/>
                  <a:pt x="30692" y="29415"/>
                </a:cubicBezTo>
                <a:cubicBezTo>
                  <a:pt x="30645" y="29415"/>
                  <a:pt x="30419" y="29170"/>
                  <a:pt x="30419" y="29088"/>
                </a:cubicBezTo>
                <a:cubicBezTo>
                  <a:pt x="30413" y="29087"/>
                  <a:pt x="30408" y="29087"/>
                  <a:pt x="30403" y="29087"/>
                </a:cubicBezTo>
                <a:cubicBezTo>
                  <a:pt x="30232" y="29087"/>
                  <a:pt x="30661" y="29536"/>
                  <a:pt x="30866" y="29588"/>
                </a:cubicBezTo>
                <a:cubicBezTo>
                  <a:pt x="30813" y="29430"/>
                  <a:pt x="31050" y="29561"/>
                  <a:pt x="30866" y="29219"/>
                </a:cubicBezTo>
                <a:lnTo>
                  <a:pt x="30866" y="29219"/>
                </a:lnTo>
                <a:cubicBezTo>
                  <a:pt x="31024" y="29351"/>
                  <a:pt x="31155" y="29482"/>
                  <a:pt x="31313" y="29588"/>
                </a:cubicBezTo>
                <a:cubicBezTo>
                  <a:pt x="31352" y="29745"/>
                  <a:pt x="31234" y="29745"/>
                  <a:pt x="31116" y="29745"/>
                </a:cubicBezTo>
                <a:cubicBezTo>
                  <a:pt x="30997" y="29745"/>
                  <a:pt x="30879" y="29745"/>
                  <a:pt x="30918" y="29903"/>
                </a:cubicBezTo>
                <a:cubicBezTo>
                  <a:pt x="30649" y="29683"/>
                  <a:pt x="30403" y="29077"/>
                  <a:pt x="30159" y="29077"/>
                </a:cubicBezTo>
                <a:cubicBezTo>
                  <a:pt x="30140" y="29077"/>
                  <a:pt x="30122" y="29080"/>
                  <a:pt x="30103" y="29088"/>
                </a:cubicBezTo>
                <a:cubicBezTo>
                  <a:pt x="30524" y="29404"/>
                  <a:pt x="30261" y="29298"/>
                  <a:pt x="30313" y="29535"/>
                </a:cubicBezTo>
                <a:cubicBezTo>
                  <a:pt x="29893" y="29141"/>
                  <a:pt x="30235" y="29272"/>
                  <a:pt x="29787" y="29193"/>
                </a:cubicBezTo>
                <a:lnTo>
                  <a:pt x="29787" y="29193"/>
                </a:lnTo>
                <a:cubicBezTo>
                  <a:pt x="30050" y="29482"/>
                  <a:pt x="30129" y="29588"/>
                  <a:pt x="30129" y="29798"/>
                </a:cubicBezTo>
                <a:cubicBezTo>
                  <a:pt x="29992" y="29686"/>
                  <a:pt x="29919" y="29646"/>
                  <a:pt x="29878" y="29646"/>
                </a:cubicBezTo>
                <a:cubicBezTo>
                  <a:pt x="29780" y="29646"/>
                  <a:pt x="29882" y="29884"/>
                  <a:pt x="29742" y="29884"/>
                </a:cubicBezTo>
                <a:cubicBezTo>
                  <a:pt x="29698" y="29884"/>
                  <a:pt x="29630" y="29861"/>
                  <a:pt x="29524" y="29798"/>
                </a:cubicBezTo>
                <a:cubicBezTo>
                  <a:pt x="29782" y="29463"/>
                  <a:pt x="29610" y="28824"/>
                  <a:pt x="30248" y="28824"/>
                </a:cubicBezTo>
                <a:cubicBezTo>
                  <a:pt x="30261" y="28824"/>
                  <a:pt x="30274" y="28824"/>
                  <a:pt x="30287" y="28825"/>
                </a:cubicBezTo>
                <a:cubicBezTo>
                  <a:pt x="29709" y="28483"/>
                  <a:pt x="30340" y="28404"/>
                  <a:pt x="29761" y="27931"/>
                </a:cubicBezTo>
                <a:cubicBezTo>
                  <a:pt x="29669" y="27878"/>
                  <a:pt x="29630" y="27878"/>
                  <a:pt x="29590" y="27878"/>
                </a:cubicBezTo>
                <a:cubicBezTo>
                  <a:pt x="29551" y="27878"/>
                  <a:pt x="29511" y="27878"/>
                  <a:pt x="29419" y="27826"/>
                </a:cubicBezTo>
                <a:lnTo>
                  <a:pt x="29419" y="27826"/>
                </a:lnTo>
                <a:cubicBezTo>
                  <a:pt x="29616" y="28062"/>
                  <a:pt x="29577" y="28148"/>
                  <a:pt x="29449" y="28148"/>
                </a:cubicBezTo>
                <a:cubicBezTo>
                  <a:pt x="29321" y="28148"/>
                  <a:pt x="29104" y="28062"/>
                  <a:pt x="28946" y="27957"/>
                </a:cubicBezTo>
                <a:lnTo>
                  <a:pt x="28946" y="27957"/>
                </a:lnTo>
                <a:cubicBezTo>
                  <a:pt x="29419" y="28273"/>
                  <a:pt x="29183" y="28404"/>
                  <a:pt x="29656" y="28720"/>
                </a:cubicBezTo>
                <a:cubicBezTo>
                  <a:pt x="29593" y="28741"/>
                  <a:pt x="29665" y="28948"/>
                  <a:pt x="29560" y="28948"/>
                </a:cubicBezTo>
                <a:cubicBezTo>
                  <a:pt x="29534" y="28948"/>
                  <a:pt x="29498" y="28935"/>
                  <a:pt x="29446" y="28904"/>
                </a:cubicBezTo>
                <a:cubicBezTo>
                  <a:pt x="29156" y="28746"/>
                  <a:pt x="29682" y="28746"/>
                  <a:pt x="29130" y="28536"/>
                </a:cubicBezTo>
                <a:cubicBezTo>
                  <a:pt x="29050" y="28420"/>
                  <a:pt x="29057" y="28391"/>
                  <a:pt x="29092" y="28391"/>
                </a:cubicBezTo>
                <a:cubicBezTo>
                  <a:pt x="29125" y="28391"/>
                  <a:pt x="29182" y="28417"/>
                  <a:pt x="29212" y="28417"/>
                </a:cubicBezTo>
                <a:cubicBezTo>
                  <a:pt x="29244" y="28417"/>
                  <a:pt x="29245" y="28389"/>
                  <a:pt x="29156" y="28273"/>
                </a:cubicBezTo>
                <a:cubicBezTo>
                  <a:pt x="28998" y="28194"/>
                  <a:pt x="28920" y="28062"/>
                  <a:pt x="28735" y="27983"/>
                </a:cubicBezTo>
                <a:lnTo>
                  <a:pt x="28735" y="27983"/>
                </a:lnTo>
                <a:cubicBezTo>
                  <a:pt x="28858" y="28228"/>
                  <a:pt x="28858" y="28317"/>
                  <a:pt x="28791" y="28317"/>
                </a:cubicBezTo>
                <a:cubicBezTo>
                  <a:pt x="28701" y="28317"/>
                  <a:pt x="28486" y="28150"/>
                  <a:pt x="28288" y="27983"/>
                </a:cubicBezTo>
                <a:lnTo>
                  <a:pt x="28288" y="27983"/>
                </a:lnTo>
                <a:cubicBezTo>
                  <a:pt x="28841" y="28562"/>
                  <a:pt x="28131" y="28483"/>
                  <a:pt x="28078" y="28746"/>
                </a:cubicBezTo>
                <a:cubicBezTo>
                  <a:pt x="28288" y="29062"/>
                  <a:pt x="28262" y="28930"/>
                  <a:pt x="28499" y="29035"/>
                </a:cubicBezTo>
                <a:cubicBezTo>
                  <a:pt x="28788" y="29640"/>
                  <a:pt x="28052" y="29456"/>
                  <a:pt x="28394" y="29982"/>
                </a:cubicBezTo>
                <a:cubicBezTo>
                  <a:pt x="28131" y="29903"/>
                  <a:pt x="28104" y="29640"/>
                  <a:pt x="27894" y="29509"/>
                </a:cubicBezTo>
                <a:cubicBezTo>
                  <a:pt x="28025" y="29377"/>
                  <a:pt x="28078" y="29167"/>
                  <a:pt x="28341" y="29167"/>
                </a:cubicBezTo>
                <a:cubicBezTo>
                  <a:pt x="28209" y="28930"/>
                  <a:pt x="28025" y="28746"/>
                  <a:pt x="27789" y="28615"/>
                </a:cubicBezTo>
                <a:lnTo>
                  <a:pt x="27789" y="28615"/>
                </a:lnTo>
                <a:cubicBezTo>
                  <a:pt x="27844" y="28712"/>
                  <a:pt x="27841" y="28743"/>
                  <a:pt x="27810" y="28743"/>
                </a:cubicBezTo>
                <a:cubicBezTo>
                  <a:pt x="27783" y="28743"/>
                  <a:pt x="27733" y="28718"/>
                  <a:pt x="27683" y="28693"/>
                </a:cubicBezTo>
                <a:lnTo>
                  <a:pt x="27683" y="28693"/>
                </a:lnTo>
                <a:cubicBezTo>
                  <a:pt x="27762" y="28799"/>
                  <a:pt x="27841" y="28904"/>
                  <a:pt x="27973" y="28983"/>
                </a:cubicBezTo>
                <a:cubicBezTo>
                  <a:pt x="27885" y="28939"/>
                  <a:pt x="27810" y="28919"/>
                  <a:pt x="27748" y="28919"/>
                </a:cubicBezTo>
                <a:cubicBezTo>
                  <a:pt x="27401" y="28919"/>
                  <a:pt x="27442" y="29528"/>
                  <a:pt x="27710" y="29930"/>
                </a:cubicBezTo>
                <a:cubicBezTo>
                  <a:pt x="27375" y="29539"/>
                  <a:pt x="27240" y="29518"/>
                  <a:pt x="27105" y="29518"/>
                </a:cubicBezTo>
                <a:cubicBezTo>
                  <a:pt x="27089" y="29518"/>
                  <a:pt x="27072" y="29519"/>
                  <a:pt x="27056" y="29519"/>
                </a:cubicBezTo>
                <a:cubicBezTo>
                  <a:pt x="26950" y="29519"/>
                  <a:pt x="26830" y="29506"/>
                  <a:pt x="26605" y="29325"/>
                </a:cubicBezTo>
                <a:lnTo>
                  <a:pt x="26605" y="29325"/>
                </a:lnTo>
                <a:cubicBezTo>
                  <a:pt x="26671" y="29457"/>
                  <a:pt x="26645" y="29515"/>
                  <a:pt x="26573" y="29515"/>
                </a:cubicBezTo>
                <a:cubicBezTo>
                  <a:pt x="26559" y="29515"/>
                  <a:pt x="26543" y="29513"/>
                  <a:pt x="26526" y="29509"/>
                </a:cubicBezTo>
                <a:lnTo>
                  <a:pt x="26526" y="29509"/>
                </a:lnTo>
                <a:cubicBezTo>
                  <a:pt x="26643" y="29652"/>
                  <a:pt x="26704" y="29695"/>
                  <a:pt x="26744" y="29695"/>
                </a:cubicBezTo>
                <a:cubicBezTo>
                  <a:pt x="26802" y="29695"/>
                  <a:pt x="26814" y="29605"/>
                  <a:pt x="26883" y="29605"/>
                </a:cubicBezTo>
                <a:cubicBezTo>
                  <a:pt x="26906" y="29605"/>
                  <a:pt x="26935" y="29615"/>
                  <a:pt x="26973" y="29640"/>
                </a:cubicBezTo>
                <a:cubicBezTo>
                  <a:pt x="27315" y="29903"/>
                  <a:pt x="27342" y="30219"/>
                  <a:pt x="27605" y="30745"/>
                </a:cubicBezTo>
                <a:cubicBezTo>
                  <a:pt x="27105" y="30482"/>
                  <a:pt x="27342" y="30245"/>
                  <a:pt x="27052" y="29956"/>
                </a:cubicBezTo>
                <a:cubicBezTo>
                  <a:pt x="26976" y="29932"/>
                  <a:pt x="26924" y="29921"/>
                  <a:pt x="26892" y="29921"/>
                </a:cubicBezTo>
                <a:cubicBezTo>
                  <a:pt x="26746" y="29921"/>
                  <a:pt x="26978" y="30140"/>
                  <a:pt x="27000" y="30377"/>
                </a:cubicBezTo>
                <a:cubicBezTo>
                  <a:pt x="27184" y="30508"/>
                  <a:pt x="27342" y="30666"/>
                  <a:pt x="27499" y="30824"/>
                </a:cubicBezTo>
                <a:cubicBezTo>
                  <a:pt x="27515" y="30869"/>
                  <a:pt x="27494" y="30880"/>
                  <a:pt x="27463" y="30880"/>
                </a:cubicBezTo>
                <a:cubicBezTo>
                  <a:pt x="27436" y="30880"/>
                  <a:pt x="27402" y="30873"/>
                  <a:pt x="27373" y="30873"/>
                </a:cubicBezTo>
                <a:cubicBezTo>
                  <a:pt x="27317" y="30873"/>
                  <a:pt x="27281" y="30900"/>
                  <a:pt x="27368" y="31060"/>
                </a:cubicBezTo>
                <a:cubicBezTo>
                  <a:pt x="27412" y="31078"/>
                  <a:pt x="27445" y="31085"/>
                  <a:pt x="27471" y="31085"/>
                </a:cubicBezTo>
                <a:cubicBezTo>
                  <a:pt x="27621" y="31085"/>
                  <a:pt x="27505" y="30827"/>
                  <a:pt x="27653" y="30827"/>
                </a:cubicBezTo>
                <a:cubicBezTo>
                  <a:pt x="27707" y="30827"/>
                  <a:pt x="27796" y="30861"/>
                  <a:pt x="27946" y="30955"/>
                </a:cubicBezTo>
                <a:cubicBezTo>
                  <a:pt x="27789" y="30561"/>
                  <a:pt x="27683" y="30219"/>
                  <a:pt x="27868" y="30140"/>
                </a:cubicBezTo>
                <a:lnTo>
                  <a:pt x="27868" y="30140"/>
                </a:lnTo>
                <a:cubicBezTo>
                  <a:pt x="28104" y="30271"/>
                  <a:pt x="27868" y="30377"/>
                  <a:pt x="27841" y="30429"/>
                </a:cubicBezTo>
                <a:cubicBezTo>
                  <a:pt x="27924" y="30536"/>
                  <a:pt x="28002" y="30579"/>
                  <a:pt x="28050" y="30579"/>
                </a:cubicBezTo>
                <a:cubicBezTo>
                  <a:pt x="28109" y="30579"/>
                  <a:pt x="28124" y="30516"/>
                  <a:pt x="28052" y="30429"/>
                </a:cubicBezTo>
                <a:lnTo>
                  <a:pt x="28052" y="30429"/>
                </a:lnTo>
                <a:cubicBezTo>
                  <a:pt x="29219" y="31597"/>
                  <a:pt x="27443" y="31229"/>
                  <a:pt x="27420" y="31976"/>
                </a:cubicBezTo>
                <a:lnTo>
                  <a:pt x="27420" y="31976"/>
                </a:lnTo>
                <a:cubicBezTo>
                  <a:pt x="27154" y="31920"/>
                  <a:pt x="27096" y="31796"/>
                  <a:pt x="26816" y="31771"/>
                </a:cubicBezTo>
                <a:cubicBezTo>
                  <a:pt x="26842" y="31455"/>
                  <a:pt x="27236" y="31613"/>
                  <a:pt x="26947" y="30903"/>
                </a:cubicBezTo>
                <a:cubicBezTo>
                  <a:pt x="26500" y="30692"/>
                  <a:pt x="26631" y="30587"/>
                  <a:pt x="26237" y="30508"/>
                </a:cubicBezTo>
                <a:lnTo>
                  <a:pt x="26237" y="30508"/>
                </a:lnTo>
                <a:cubicBezTo>
                  <a:pt x="26474" y="30719"/>
                  <a:pt x="26789" y="30850"/>
                  <a:pt x="26868" y="31218"/>
                </a:cubicBezTo>
                <a:cubicBezTo>
                  <a:pt x="26684" y="31376"/>
                  <a:pt x="26368" y="31376"/>
                  <a:pt x="26316" y="31665"/>
                </a:cubicBezTo>
                <a:cubicBezTo>
                  <a:pt x="26500" y="31718"/>
                  <a:pt x="26658" y="31849"/>
                  <a:pt x="26763" y="32034"/>
                </a:cubicBezTo>
                <a:cubicBezTo>
                  <a:pt x="26894" y="32034"/>
                  <a:pt x="27026" y="31981"/>
                  <a:pt x="27105" y="31902"/>
                </a:cubicBezTo>
                <a:cubicBezTo>
                  <a:pt x="27236" y="32034"/>
                  <a:pt x="27315" y="32244"/>
                  <a:pt x="27342" y="32428"/>
                </a:cubicBezTo>
                <a:cubicBezTo>
                  <a:pt x="27210" y="32375"/>
                  <a:pt x="27131" y="32297"/>
                  <a:pt x="27079" y="32165"/>
                </a:cubicBezTo>
                <a:cubicBezTo>
                  <a:pt x="27061" y="32162"/>
                  <a:pt x="27045" y="32161"/>
                  <a:pt x="27033" y="32161"/>
                </a:cubicBezTo>
                <a:cubicBezTo>
                  <a:pt x="26806" y="32161"/>
                  <a:pt x="27405" y="32587"/>
                  <a:pt x="27131" y="32612"/>
                </a:cubicBezTo>
                <a:cubicBezTo>
                  <a:pt x="26921" y="32428"/>
                  <a:pt x="26763" y="32165"/>
                  <a:pt x="26526" y="31981"/>
                </a:cubicBezTo>
                <a:lnTo>
                  <a:pt x="26526" y="31981"/>
                </a:lnTo>
                <a:cubicBezTo>
                  <a:pt x="26868" y="32638"/>
                  <a:pt x="25974" y="32454"/>
                  <a:pt x="26316" y="33138"/>
                </a:cubicBezTo>
                <a:cubicBezTo>
                  <a:pt x="26105" y="33033"/>
                  <a:pt x="26027" y="32823"/>
                  <a:pt x="25737" y="32744"/>
                </a:cubicBezTo>
                <a:lnTo>
                  <a:pt x="25737" y="32744"/>
                </a:lnTo>
                <a:cubicBezTo>
                  <a:pt x="25816" y="32980"/>
                  <a:pt x="25527" y="32875"/>
                  <a:pt x="25790" y="33322"/>
                </a:cubicBezTo>
                <a:cubicBezTo>
                  <a:pt x="25974" y="33401"/>
                  <a:pt x="26158" y="33506"/>
                  <a:pt x="26316" y="33638"/>
                </a:cubicBezTo>
                <a:cubicBezTo>
                  <a:pt x="26342" y="33901"/>
                  <a:pt x="26079" y="33875"/>
                  <a:pt x="26184" y="34216"/>
                </a:cubicBezTo>
                <a:cubicBezTo>
                  <a:pt x="25922" y="34041"/>
                  <a:pt x="25623" y="33575"/>
                  <a:pt x="25818" y="33575"/>
                </a:cubicBezTo>
                <a:cubicBezTo>
                  <a:pt x="25857" y="33575"/>
                  <a:pt x="25916" y="33594"/>
                  <a:pt x="26000" y="33638"/>
                </a:cubicBezTo>
                <a:cubicBezTo>
                  <a:pt x="25737" y="33480"/>
                  <a:pt x="25632" y="33217"/>
                  <a:pt x="25343" y="33059"/>
                </a:cubicBezTo>
                <a:lnTo>
                  <a:pt x="25343" y="33059"/>
                </a:lnTo>
                <a:cubicBezTo>
                  <a:pt x="25737" y="33638"/>
                  <a:pt x="25395" y="33533"/>
                  <a:pt x="25501" y="34059"/>
                </a:cubicBezTo>
                <a:cubicBezTo>
                  <a:pt x="25562" y="34100"/>
                  <a:pt x="25600" y="34116"/>
                  <a:pt x="25623" y="34116"/>
                </a:cubicBezTo>
                <a:cubicBezTo>
                  <a:pt x="25699" y="34116"/>
                  <a:pt x="25599" y="33929"/>
                  <a:pt x="25687" y="33929"/>
                </a:cubicBezTo>
                <a:cubicBezTo>
                  <a:pt x="25704" y="33929"/>
                  <a:pt x="25729" y="33936"/>
                  <a:pt x="25764" y="33953"/>
                </a:cubicBezTo>
                <a:cubicBezTo>
                  <a:pt x="26079" y="34295"/>
                  <a:pt x="25658" y="34138"/>
                  <a:pt x="25869" y="34506"/>
                </a:cubicBezTo>
                <a:cubicBezTo>
                  <a:pt x="25685" y="34427"/>
                  <a:pt x="25606" y="34295"/>
                  <a:pt x="25422" y="34216"/>
                </a:cubicBezTo>
                <a:lnTo>
                  <a:pt x="25422" y="34216"/>
                </a:lnTo>
                <a:cubicBezTo>
                  <a:pt x="26132" y="35005"/>
                  <a:pt x="25106" y="34479"/>
                  <a:pt x="25290" y="34953"/>
                </a:cubicBezTo>
                <a:cubicBezTo>
                  <a:pt x="24712" y="34506"/>
                  <a:pt x="25132" y="34401"/>
                  <a:pt x="24843" y="34085"/>
                </a:cubicBezTo>
                <a:cubicBezTo>
                  <a:pt x="24832" y="34082"/>
                  <a:pt x="24822" y="34081"/>
                  <a:pt x="24815" y="34081"/>
                </a:cubicBezTo>
                <a:cubicBezTo>
                  <a:pt x="24754" y="34081"/>
                  <a:pt x="24820" y="34169"/>
                  <a:pt x="24843" y="34216"/>
                </a:cubicBezTo>
                <a:cubicBezTo>
                  <a:pt x="24580" y="34190"/>
                  <a:pt x="24633" y="33901"/>
                  <a:pt x="24370" y="33875"/>
                </a:cubicBezTo>
                <a:lnTo>
                  <a:pt x="24370" y="33875"/>
                </a:lnTo>
                <a:cubicBezTo>
                  <a:pt x="24475" y="34164"/>
                  <a:pt x="24107" y="34059"/>
                  <a:pt x="24527" y="34374"/>
                </a:cubicBezTo>
                <a:cubicBezTo>
                  <a:pt x="24607" y="34513"/>
                  <a:pt x="24578" y="34547"/>
                  <a:pt x="24514" y="34547"/>
                </a:cubicBezTo>
                <a:cubicBezTo>
                  <a:pt x="24451" y="34547"/>
                  <a:pt x="24356" y="34515"/>
                  <a:pt x="24294" y="34515"/>
                </a:cubicBezTo>
                <a:cubicBezTo>
                  <a:pt x="24251" y="34515"/>
                  <a:pt x="24225" y="34531"/>
                  <a:pt x="24238" y="34585"/>
                </a:cubicBezTo>
                <a:cubicBezTo>
                  <a:pt x="24059" y="34450"/>
                  <a:pt x="23880" y="34220"/>
                  <a:pt x="23993" y="34220"/>
                </a:cubicBezTo>
                <a:cubicBezTo>
                  <a:pt x="24013" y="34220"/>
                  <a:pt x="24041" y="34227"/>
                  <a:pt x="24080" y="34243"/>
                </a:cubicBezTo>
                <a:cubicBezTo>
                  <a:pt x="23992" y="34164"/>
                  <a:pt x="23936" y="34133"/>
                  <a:pt x="23899" y="34133"/>
                </a:cubicBezTo>
                <a:cubicBezTo>
                  <a:pt x="23775" y="34133"/>
                  <a:pt x="23877" y="34481"/>
                  <a:pt x="23726" y="34481"/>
                </a:cubicBezTo>
                <a:cubicBezTo>
                  <a:pt x="23670" y="34481"/>
                  <a:pt x="23577" y="34432"/>
                  <a:pt x="23423" y="34295"/>
                </a:cubicBezTo>
                <a:lnTo>
                  <a:pt x="23423" y="34295"/>
                </a:lnTo>
                <a:lnTo>
                  <a:pt x="23633" y="34795"/>
                </a:lnTo>
                <a:cubicBezTo>
                  <a:pt x="23765" y="34874"/>
                  <a:pt x="23923" y="34953"/>
                  <a:pt x="24054" y="35058"/>
                </a:cubicBezTo>
                <a:cubicBezTo>
                  <a:pt x="24070" y="35140"/>
                  <a:pt x="24056" y="35171"/>
                  <a:pt x="24022" y="35171"/>
                </a:cubicBezTo>
                <a:cubicBezTo>
                  <a:pt x="23946" y="35171"/>
                  <a:pt x="23770" y="35017"/>
                  <a:pt x="23607" y="34927"/>
                </a:cubicBezTo>
                <a:lnTo>
                  <a:pt x="23607" y="34927"/>
                </a:lnTo>
                <a:cubicBezTo>
                  <a:pt x="23804" y="35255"/>
                  <a:pt x="23732" y="35334"/>
                  <a:pt x="23541" y="35334"/>
                </a:cubicBezTo>
                <a:cubicBezTo>
                  <a:pt x="23365" y="35334"/>
                  <a:pt x="23088" y="35267"/>
                  <a:pt x="22830" y="35267"/>
                </a:cubicBezTo>
                <a:cubicBezTo>
                  <a:pt x="22808" y="35267"/>
                  <a:pt x="22787" y="35267"/>
                  <a:pt x="22765" y="35268"/>
                </a:cubicBezTo>
                <a:cubicBezTo>
                  <a:pt x="23002" y="35768"/>
                  <a:pt x="22082" y="35531"/>
                  <a:pt x="22160" y="36031"/>
                </a:cubicBezTo>
                <a:cubicBezTo>
                  <a:pt x="22264" y="36144"/>
                  <a:pt x="22320" y="36179"/>
                  <a:pt x="22355" y="36179"/>
                </a:cubicBezTo>
                <a:cubicBezTo>
                  <a:pt x="22416" y="36179"/>
                  <a:pt x="22416" y="36072"/>
                  <a:pt x="22501" y="36072"/>
                </a:cubicBezTo>
                <a:cubicBezTo>
                  <a:pt x="22516" y="36072"/>
                  <a:pt x="22534" y="36076"/>
                  <a:pt x="22555" y="36084"/>
                </a:cubicBezTo>
                <a:cubicBezTo>
                  <a:pt x="22871" y="36452"/>
                  <a:pt x="22555" y="36610"/>
                  <a:pt x="22397" y="36715"/>
                </a:cubicBezTo>
                <a:cubicBezTo>
                  <a:pt x="22003" y="36426"/>
                  <a:pt x="22555" y="36557"/>
                  <a:pt x="22187" y="36268"/>
                </a:cubicBezTo>
                <a:cubicBezTo>
                  <a:pt x="21976" y="36215"/>
                  <a:pt x="21766" y="36136"/>
                  <a:pt x="21608" y="36005"/>
                </a:cubicBezTo>
                <a:lnTo>
                  <a:pt x="21608" y="36005"/>
                </a:lnTo>
                <a:cubicBezTo>
                  <a:pt x="21687" y="36189"/>
                  <a:pt x="21976" y="36689"/>
                  <a:pt x="22160" y="37031"/>
                </a:cubicBezTo>
                <a:cubicBezTo>
                  <a:pt x="22156" y="37068"/>
                  <a:pt x="22138" y="37084"/>
                  <a:pt x="22111" y="37084"/>
                </a:cubicBezTo>
                <a:cubicBezTo>
                  <a:pt x="21989" y="37084"/>
                  <a:pt x="21671" y="36758"/>
                  <a:pt x="21477" y="36715"/>
                </a:cubicBezTo>
                <a:cubicBezTo>
                  <a:pt x="21400" y="36715"/>
                  <a:pt x="21491" y="37037"/>
                  <a:pt x="21382" y="37037"/>
                </a:cubicBezTo>
                <a:cubicBezTo>
                  <a:pt x="21342" y="37037"/>
                  <a:pt x="21275" y="36993"/>
                  <a:pt x="21161" y="36873"/>
                </a:cubicBezTo>
                <a:lnTo>
                  <a:pt x="21161" y="36873"/>
                </a:lnTo>
                <a:cubicBezTo>
                  <a:pt x="21319" y="37399"/>
                  <a:pt x="21030" y="37478"/>
                  <a:pt x="20740" y="37583"/>
                </a:cubicBezTo>
                <a:cubicBezTo>
                  <a:pt x="20398" y="37504"/>
                  <a:pt x="20398" y="37109"/>
                  <a:pt x="20083" y="37031"/>
                </a:cubicBezTo>
                <a:lnTo>
                  <a:pt x="20083" y="37031"/>
                </a:lnTo>
                <a:cubicBezTo>
                  <a:pt x="20135" y="37346"/>
                  <a:pt x="20556" y="37372"/>
                  <a:pt x="20635" y="37688"/>
                </a:cubicBezTo>
                <a:cubicBezTo>
                  <a:pt x="20652" y="37749"/>
                  <a:pt x="20639" y="37774"/>
                  <a:pt x="20606" y="37774"/>
                </a:cubicBezTo>
                <a:cubicBezTo>
                  <a:pt x="20482" y="37774"/>
                  <a:pt x="20074" y="37429"/>
                  <a:pt x="19846" y="37346"/>
                </a:cubicBezTo>
                <a:lnTo>
                  <a:pt x="19846" y="37346"/>
                </a:lnTo>
                <a:cubicBezTo>
                  <a:pt x="19925" y="37557"/>
                  <a:pt x="19636" y="37425"/>
                  <a:pt x="19636" y="37530"/>
                </a:cubicBezTo>
                <a:cubicBezTo>
                  <a:pt x="19452" y="37346"/>
                  <a:pt x="19241" y="37188"/>
                  <a:pt x="18978" y="37109"/>
                </a:cubicBezTo>
                <a:lnTo>
                  <a:pt x="18978" y="37109"/>
                </a:lnTo>
                <a:cubicBezTo>
                  <a:pt x="19072" y="37203"/>
                  <a:pt x="19208" y="37381"/>
                  <a:pt x="19143" y="37381"/>
                </a:cubicBezTo>
                <a:cubicBezTo>
                  <a:pt x="19135" y="37381"/>
                  <a:pt x="19124" y="37378"/>
                  <a:pt x="19110" y="37372"/>
                </a:cubicBezTo>
                <a:lnTo>
                  <a:pt x="19110" y="37372"/>
                </a:lnTo>
                <a:cubicBezTo>
                  <a:pt x="19153" y="37451"/>
                  <a:pt x="19180" y="37472"/>
                  <a:pt x="19205" y="37472"/>
                </a:cubicBezTo>
                <a:cubicBezTo>
                  <a:pt x="19232" y="37472"/>
                  <a:pt x="19259" y="37448"/>
                  <a:pt x="19304" y="37448"/>
                </a:cubicBezTo>
                <a:cubicBezTo>
                  <a:pt x="19343" y="37448"/>
                  <a:pt x="19397" y="37465"/>
                  <a:pt x="19478" y="37530"/>
                </a:cubicBezTo>
                <a:cubicBezTo>
                  <a:pt x="19581" y="37707"/>
                  <a:pt x="19536" y="37735"/>
                  <a:pt x="19458" y="37735"/>
                </a:cubicBezTo>
                <a:cubicBezTo>
                  <a:pt x="19420" y="37735"/>
                  <a:pt x="19376" y="37729"/>
                  <a:pt x="19336" y="37729"/>
                </a:cubicBezTo>
                <a:cubicBezTo>
                  <a:pt x="19310" y="37729"/>
                  <a:pt x="19286" y="37731"/>
                  <a:pt x="19267" y="37741"/>
                </a:cubicBezTo>
                <a:cubicBezTo>
                  <a:pt x="19333" y="37846"/>
                  <a:pt x="19425" y="37879"/>
                  <a:pt x="19498" y="37879"/>
                </a:cubicBezTo>
                <a:cubicBezTo>
                  <a:pt x="19570" y="37879"/>
                  <a:pt x="19622" y="37846"/>
                  <a:pt x="19609" y="37820"/>
                </a:cubicBezTo>
                <a:lnTo>
                  <a:pt x="19609" y="37820"/>
                </a:lnTo>
                <a:cubicBezTo>
                  <a:pt x="19793" y="37951"/>
                  <a:pt x="19925" y="38135"/>
                  <a:pt x="20083" y="38293"/>
                </a:cubicBezTo>
                <a:cubicBezTo>
                  <a:pt x="20065" y="38317"/>
                  <a:pt x="20037" y="38323"/>
                  <a:pt x="20009" y="38323"/>
                </a:cubicBezTo>
                <a:cubicBezTo>
                  <a:pt x="19979" y="38323"/>
                  <a:pt x="19948" y="38316"/>
                  <a:pt x="19927" y="38316"/>
                </a:cubicBezTo>
                <a:cubicBezTo>
                  <a:pt x="19885" y="38316"/>
                  <a:pt x="19891" y="38349"/>
                  <a:pt x="20056" y="38556"/>
                </a:cubicBezTo>
                <a:cubicBezTo>
                  <a:pt x="19609" y="38372"/>
                  <a:pt x="19846" y="38293"/>
                  <a:pt x="19583" y="38083"/>
                </a:cubicBezTo>
                <a:cubicBezTo>
                  <a:pt x="19552" y="38074"/>
                  <a:pt x="19529" y="38070"/>
                  <a:pt x="19512" y="38070"/>
                </a:cubicBezTo>
                <a:cubicBezTo>
                  <a:pt x="19370" y="38070"/>
                  <a:pt x="19679" y="38342"/>
                  <a:pt x="19820" y="38530"/>
                </a:cubicBezTo>
                <a:cubicBezTo>
                  <a:pt x="19820" y="38740"/>
                  <a:pt x="19478" y="38687"/>
                  <a:pt x="19425" y="38845"/>
                </a:cubicBezTo>
                <a:cubicBezTo>
                  <a:pt x="19215" y="38661"/>
                  <a:pt x="19110" y="38398"/>
                  <a:pt x="18873" y="38188"/>
                </a:cubicBezTo>
                <a:cubicBezTo>
                  <a:pt x="18726" y="38188"/>
                  <a:pt x="18349" y="37996"/>
                  <a:pt x="18170" y="37996"/>
                </a:cubicBezTo>
                <a:cubicBezTo>
                  <a:pt x="18092" y="37996"/>
                  <a:pt x="18052" y="38032"/>
                  <a:pt x="18084" y="38135"/>
                </a:cubicBezTo>
                <a:cubicBezTo>
                  <a:pt x="17670" y="37898"/>
                  <a:pt x="17418" y="37736"/>
                  <a:pt x="17196" y="37736"/>
                </a:cubicBezTo>
                <a:cubicBezTo>
                  <a:pt x="17122" y="37736"/>
                  <a:pt x="17052" y="37754"/>
                  <a:pt x="16979" y="37793"/>
                </a:cubicBezTo>
                <a:cubicBezTo>
                  <a:pt x="17190" y="37872"/>
                  <a:pt x="17321" y="37793"/>
                  <a:pt x="17584" y="38056"/>
                </a:cubicBezTo>
                <a:cubicBezTo>
                  <a:pt x="17689" y="38319"/>
                  <a:pt x="17505" y="38293"/>
                  <a:pt x="17400" y="38319"/>
                </a:cubicBezTo>
                <a:cubicBezTo>
                  <a:pt x="17479" y="38503"/>
                  <a:pt x="17716" y="38556"/>
                  <a:pt x="17768" y="38766"/>
                </a:cubicBezTo>
                <a:cubicBezTo>
                  <a:pt x="17847" y="38635"/>
                  <a:pt x="18426" y="38819"/>
                  <a:pt x="18084" y="38477"/>
                </a:cubicBezTo>
                <a:lnTo>
                  <a:pt x="18084" y="38477"/>
                </a:lnTo>
                <a:cubicBezTo>
                  <a:pt x="18294" y="38609"/>
                  <a:pt x="18452" y="38766"/>
                  <a:pt x="18557" y="38977"/>
                </a:cubicBezTo>
                <a:cubicBezTo>
                  <a:pt x="18551" y="38989"/>
                  <a:pt x="18539" y="38994"/>
                  <a:pt x="18524" y="38994"/>
                </a:cubicBezTo>
                <a:cubicBezTo>
                  <a:pt x="18465" y="38994"/>
                  <a:pt x="18354" y="38916"/>
                  <a:pt x="18311" y="38916"/>
                </a:cubicBezTo>
                <a:cubicBezTo>
                  <a:pt x="18274" y="38916"/>
                  <a:pt x="18287" y="38974"/>
                  <a:pt x="18426" y="39187"/>
                </a:cubicBezTo>
                <a:cubicBezTo>
                  <a:pt x="18163" y="39161"/>
                  <a:pt x="18215" y="38872"/>
                  <a:pt x="17952" y="38845"/>
                </a:cubicBezTo>
                <a:lnTo>
                  <a:pt x="17952" y="38845"/>
                </a:lnTo>
                <a:cubicBezTo>
                  <a:pt x="18317" y="39145"/>
                  <a:pt x="18279" y="39288"/>
                  <a:pt x="18083" y="39288"/>
                </a:cubicBezTo>
                <a:cubicBezTo>
                  <a:pt x="18038" y="39288"/>
                  <a:pt x="17985" y="39281"/>
                  <a:pt x="17926" y="39266"/>
                </a:cubicBezTo>
                <a:lnTo>
                  <a:pt x="17926" y="39266"/>
                </a:lnTo>
                <a:cubicBezTo>
                  <a:pt x="18050" y="39436"/>
                  <a:pt x="18155" y="39497"/>
                  <a:pt x="18227" y="39497"/>
                </a:cubicBezTo>
                <a:cubicBezTo>
                  <a:pt x="18277" y="39497"/>
                  <a:pt x="18310" y="39467"/>
                  <a:pt x="18321" y="39424"/>
                </a:cubicBezTo>
                <a:lnTo>
                  <a:pt x="18321" y="39424"/>
                </a:lnTo>
                <a:cubicBezTo>
                  <a:pt x="18400" y="39582"/>
                  <a:pt x="18294" y="39555"/>
                  <a:pt x="18400" y="39739"/>
                </a:cubicBezTo>
                <a:cubicBezTo>
                  <a:pt x="18189" y="39634"/>
                  <a:pt x="17874" y="39608"/>
                  <a:pt x="17768" y="39424"/>
                </a:cubicBezTo>
                <a:cubicBezTo>
                  <a:pt x="17693" y="39424"/>
                  <a:pt x="17805" y="39704"/>
                  <a:pt x="17724" y="39704"/>
                </a:cubicBezTo>
                <a:cubicBezTo>
                  <a:pt x="17691" y="39704"/>
                  <a:pt x="17627" y="39658"/>
                  <a:pt x="17505" y="39529"/>
                </a:cubicBezTo>
                <a:cubicBezTo>
                  <a:pt x="17498" y="39527"/>
                  <a:pt x="17492" y="39526"/>
                  <a:pt x="17487" y="39526"/>
                </a:cubicBezTo>
                <a:cubicBezTo>
                  <a:pt x="17350" y="39526"/>
                  <a:pt x="17927" y="40140"/>
                  <a:pt x="17707" y="40140"/>
                </a:cubicBezTo>
                <a:cubicBezTo>
                  <a:pt x="17695" y="40140"/>
                  <a:pt x="17681" y="40138"/>
                  <a:pt x="17663" y="40134"/>
                </a:cubicBezTo>
                <a:cubicBezTo>
                  <a:pt x="17505" y="40055"/>
                  <a:pt x="17479" y="39897"/>
                  <a:pt x="17374" y="39739"/>
                </a:cubicBezTo>
                <a:cubicBezTo>
                  <a:pt x="17216" y="39818"/>
                  <a:pt x="16559" y="39687"/>
                  <a:pt x="16953" y="40134"/>
                </a:cubicBezTo>
                <a:cubicBezTo>
                  <a:pt x="16964" y="40166"/>
                  <a:pt x="16917" y="40194"/>
                  <a:pt x="16851" y="40194"/>
                </a:cubicBezTo>
                <a:cubicBezTo>
                  <a:pt x="16756" y="40194"/>
                  <a:pt x="16621" y="40136"/>
                  <a:pt x="16559" y="39950"/>
                </a:cubicBezTo>
                <a:lnTo>
                  <a:pt x="16559" y="39950"/>
                </a:lnTo>
                <a:cubicBezTo>
                  <a:pt x="16401" y="40213"/>
                  <a:pt x="16532" y="40897"/>
                  <a:pt x="17295" y="41738"/>
                </a:cubicBezTo>
                <a:cubicBezTo>
                  <a:pt x="17269" y="41817"/>
                  <a:pt x="17111" y="41791"/>
                  <a:pt x="17190" y="41975"/>
                </a:cubicBezTo>
                <a:cubicBezTo>
                  <a:pt x="16848" y="41843"/>
                  <a:pt x="16795" y="41449"/>
                  <a:pt x="16427" y="41370"/>
                </a:cubicBezTo>
                <a:cubicBezTo>
                  <a:pt x="16345" y="41180"/>
                  <a:pt x="16355" y="41130"/>
                  <a:pt x="16409" y="41130"/>
                </a:cubicBezTo>
                <a:cubicBezTo>
                  <a:pt x="16460" y="41130"/>
                  <a:pt x="16549" y="41173"/>
                  <a:pt x="16637" y="41186"/>
                </a:cubicBezTo>
                <a:cubicBezTo>
                  <a:pt x="16532" y="40844"/>
                  <a:pt x="16296" y="40607"/>
                  <a:pt x="15980" y="40476"/>
                </a:cubicBezTo>
                <a:lnTo>
                  <a:pt x="15980" y="40476"/>
                </a:lnTo>
                <a:cubicBezTo>
                  <a:pt x="16033" y="40581"/>
                  <a:pt x="16138" y="40607"/>
                  <a:pt x="16217" y="40660"/>
                </a:cubicBezTo>
                <a:cubicBezTo>
                  <a:pt x="16257" y="40802"/>
                  <a:pt x="16313" y="40975"/>
                  <a:pt x="16193" y="40975"/>
                </a:cubicBezTo>
                <a:cubicBezTo>
                  <a:pt x="16157" y="40975"/>
                  <a:pt x="16105" y="40959"/>
                  <a:pt x="16033" y="40923"/>
                </a:cubicBezTo>
                <a:cubicBezTo>
                  <a:pt x="15796" y="40818"/>
                  <a:pt x="16111" y="40844"/>
                  <a:pt x="15875" y="40581"/>
                </a:cubicBezTo>
                <a:cubicBezTo>
                  <a:pt x="15811" y="40544"/>
                  <a:pt x="15770" y="40530"/>
                  <a:pt x="15745" y="40530"/>
                </a:cubicBezTo>
                <a:cubicBezTo>
                  <a:pt x="15657" y="40530"/>
                  <a:pt x="15762" y="40709"/>
                  <a:pt x="15675" y="40709"/>
                </a:cubicBezTo>
                <a:cubicBezTo>
                  <a:pt x="15646" y="40709"/>
                  <a:pt x="15594" y="40689"/>
                  <a:pt x="15507" y="40634"/>
                </a:cubicBezTo>
                <a:lnTo>
                  <a:pt x="15507" y="40634"/>
                </a:lnTo>
                <a:cubicBezTo>
                  <a:pt x="15875" y="41002"/>
                  <a:pt x="15789" y="41114"/>
                  <a:pt x="15546" y="41114"/>
                </a:cubicBezTo>
                <a:cubicBezTo>
                  <a:pt x="15354" y="41114"/>
                  <a:pt x="15066" y="41045"/>
                  <a:pt x="14823" y="40976"/>
                </a:cubicBezTo>
                <a:lnTo>
                  <a:pt x="14823" y="40976"/>
                </a:lnTo>
                <a:cubicBezTo>
                  <a:pt x="14986" y="41256"/>
                  <a:pt x="15336" y="41681"/>
                  <a:pt x="15560" y="41681"/>
                </a:cubicBezTo>
                <a:cubicBezTo>
                  <a:pt x="15588" y="41681"/>
                  <a:pt x="15614" y="41674"/>
                  <a:pt x="15638" y="41659"/>
                </a:cubicBezTo>
                <a:cubicBezTo>
                  <a:pt x="15282" y="41415"/>
                  <a:pt x="15397" y="41396"/>
                  <a:pt x="15568" y="41396"/>
                </a:cubicBezTo>
                <a:cubicBezTo>
                  <a:pt x="15599" y="41396"/>
                  <a:pt x="15632" y="41396"/>
                  <a:pt x="15664" y="41396"/>
                </a:cubicBezTo>
                <a:cubicBezTo>
                  <a:pt x="15801" y="41465"/>
                  <a:pt x="15760" y="41533"/>
                  <a:pt x="15695" y="41533"/>
                </a:cubicBezTo>
                <a:cubicBezTo>
                  <a:pt x="15685" y="41533"/>
                  <a:pt x="15675" y="41531"/>
                  <a:pt x="15664" y="41528"/>
                </a:cubicBezTo>
                <a:lnTo>
                  <a:pt x="15664" y="41528"/>
                </a:lnTo>
                <a:cubicBezTo>
                  <a:pt x="15744" y="41585"/>
                  <a:pt x="15808" y="41607"/>
                  <a:pt x="15862" y="41607"/>
                </a:cubicBezTo>
                <a:cubicBezTo>
                  <a:pt x="16055" y="41607"/>
                  <a:pt x="16116" y="41317"/>
                  <a:pt x="16322" y="41317"/>
                </a:cubicBezTo>
                <a:cubicBezTo>
                  <a:pt x="16374" y="42159"/>
                  <a:pt x="15349" y="42396"/>
                  <a:pt x="15138" y="43132"/>
                </a:cubicBezTo>
                <a:cubicBezTo>
                  <a:pt x="15007" y="43053"/>
                  <a:pt x="14954" y="42922"/>
                  <a:pt x="14902" y="42817"/>
                </a:cubicBezTo>
                <a:cubicBezTo>
                  <a:pt x="14870" y="42812"/>
                  <a:pt x="14839" y="42809"/>
                  <a:pt x="14812" y="42809"/>
                </a:cubicBezTo>
                <a:cubicBezTo>
                  <a:pt x="14683" y="42809"/>
                  <a:pt x="14627" y="42876"/>
                  <a:pt x="14823" y="43158"/>
                </a:cubicBezTo>
                <a:cubicBezTo>
                  <a:pt x="14656" y="43036"/>
                  <a:pt x="14583" y="42998"/>
                  <a:pt x="14547" y="42998"/>
                </a:cubicBezTo>
                <a:cubicBezTo>
                  <a:pt x="14488" y="42998"/>
                  <a:pt x="14528" y="43098"/>
                  <a:pt x="14422" y="43098"/>
                </a:cubicBezTo>
                <a:cubicBezTo>
                  <a:pt x="14398" y="43098"/>
                  <a:pt x="14366" y="43093"/>
                  <a:pt x="14323" y="43080"/>
                </a:cubicBezTo>
                <a:cubicBezTo>
                  <a:pt x="14086" y="43001"/>
                  <a:pt x="14165" y="42632"/>
                  <a:pt x="13850" y="42606"/>
                </a:cubicBezTo>
                <a:lnTo>
                  <a:pt x="13850" y="42606"/>
                </a:lnTo>
                <a:cubicBezTo>
                  <a:pt x="14090" y="42932"/>
                  <a:pt x="14039" y="42978"/>
                  <a:pt x="13880" y="42978"/>
                </a:cubicBezTo>
                <a:cubicBezTo>
                  <a:pt x="13817" y="42978"/>
                  <a:pt x="13737" y="42971"/>
                  <a:pt x="13651" y="42971"/>
                </a:cubicBezTo>
                <a:cubicBezTo>
                  <a:pt x="13622" y="42971"/>
                  <a:pt x="13591" y="42972"/>
                  <a:pt x="13560" y="42974"/>
                </a:cubicBezTo>
                <a:cubicBezTo>
                  <a:pt x="13771" y="43262"/>
                  <a:pt x="13912" y="43508"/>
                  <a:pt x="13739" y="43508"/>
                </a:cubicBezTo>
                <a:cubicBezTo>
                  <a:pt x="13674" y="43508"/>
                  <a:pt x="13566" y="43474"/>
                  <a:pt x="13403" y="43395"/>
                </a:cubicBezTo>
                <a:lnTo>
                  <a:pt x="13403" y="43395"/>
                </a:lnTo>
                <a:cubicBezTo>
                  <a:pt x="13639" y="43763"/>
                  <a:pt x="13297" y="43632"/>
                  <a:pt x="13560" y="44026"/>
                </a:cubicBezTo>
                <a:cubicBezTo>
                  <a:pt x="13273" y="43888"/>
                  <a:pt x="13066" y="43836"/>
                  <a:pt x="12904" y="43836"/>
                </a:cubicBezTo>
                <a:cubicBezTo>
                  <a:pt x="12696" y="43836"/>
                  <a:pt x="12563" y="43923"/>
                  <a:pt x="12429" y="44026"/>
                </a:cubicBezTo>
                <a:cubicBezTo>
                  <a:pt x="12219" y="44210"/>
                  <a:pt x="12035" y="44500"/>
                  <a:pt x="11562" y="44526"/>
                </a:cubicBezTo>
                <a:cubicBezTo>
                  <a:pt x="11782" y="44710"/>
                  <a:pt x="11926" y="44933"/>
                  <a:pt x="11830" y="44933"/>
                </a:cubicBezTo>
                <a:cubicBezTo>
                  <a:pt x="11789" y="44933"/>
                  <a:pt x="11704" y="44892"/>
                  <a:pt x="11562" y="44789"/>
                </a:cubicBezTo>
                <a:lnTo>
                  <a:pt x="11562" y="44789"/>
                </a:lnTo>
                <a:cubicBezTo>
                  <a:pt x="11614" y="45052"/>
                  <a:pt x="11825" y="45157"/>
                  <a:pt x="11982" y="45315"/>
                </a:cubicBezTo>
                <a:cubicBezTo>
                  <a:pt x="11982" y="45360"/>
                  <a:pt x="11982" y="45425"/>
                  <a:pt x="11915" y="45425"/>
                </a:cubicBezTo>
                <a:cubicBezTo>
                  <a:pt x="11904" y="45425"/>
                  <a:pt x="11891" y="45424"/>
                  <a:pt x="11877" y="45420"/>
                </a:cubicBezTo>
                <a:cubicBezTo>
                  <a:pt x="11640" y="45236"/>
                  <a:pt x="11456" y="44999"/>
                  <a:pt x="11299" y="44763"/>
                </a:cubicBezTo>
                <a:cubicBezTo>
                  <a:pt x="11261" y="44751"/>
                  <a:pt x="11235" y="44746"/>
                  <a:pt x="11218" y="44746"/>
                </a:cubicBezTo>
                <a:cubicBezTo>
                  <a:pt x="11072" y="44746"/>
                  <a:pt x="11591" y="45129"/>
                  <a:pt x="11430" y="45129"/>
                </a:cubicBezTo>
                <a:cubicBezTo>
                  <a:pt x="11398" y="45129"/>
                  <a:pt x="11340" y="45114"/>
                  <a:pt x="11246" y="45078"/>
                </a:cubicBezTo>
                <a:lnTo>
                  <a:pt x="11246" y="45078"/>
                </a:lnTo>
                <a:cubicBezTo>
                  <a:pt x="11719" y="45578"/>
                  <a:pt x="11483" y="45447"/>
                  <a:pt x="11351" y="45604"/>
                </a:cubicBezTo>
                <a:cubicBezTo>
                  <a:pt x="11167" y="45499"/>
                  <a:pt x="11009" y="45315"/>
                  <a:pt x="10930" y="45105"/>
                </a:cubicBezTo>
                <a:lnTo>
                  <a:pt x="10930" y="45105"/>
                </a:lnTo>
                <a:cubicBezTo>
                  <a:pt x="11062" y="45683"/>
                  <a:pt x="10352" y="45736"/>
                  <a:pt x="11062" y="46683"/>
                </a:cubicBezTo>
                <a:cubicBezTo>
                  <a:pt x="11072" y="46770"/>
                  <a:pt x="11045" y="46796"/>
                  <a:pt x="11001" y="46796"/>
                </a:cubicBezTo>
                <a:cubicBezTo>
                  <a:pt x="10932" y="46796"/>
                  <a:pt x="10818" y="46733"/>
                  <a:pt x="10723" y="46733"/>
                </a:cubicBezTo>
                <a:cubicBezTo>
                  <a:pt x="10713" y="46733"/>
                  <a:pt x="10703" y="46734"/>
                  <a:pt x="10694" y="46735"/>
                </a:cubicBezTo>
                <a:cubicBezTo>
                  <a:pt x="10404" y="46630"/>
                  <a:pt x="10325" y="46288"/>
                  <a:pt x="10010" y="46209"/>
                </a:cubicBezTo>
                <a:lnTo>
                  <a:pt x="10010" y="46209"/>
                </a:lnTo>
                <a:cubicBezTo>
                  <a:pt x="10141" y="46446"/>
                  <a:pt x="10325" y="46630"/>
                  <a:pt x="10536" y="46762"/>
                </a:cubicBezTo>
                <a:cubicBezTo>
                  <a:pt x="10325" y="46814"/>
                  <a:pt x="10615" y="46972"/>
                  <a:pt x="10615" y="47209"/>
                </a:cubicBezTo>
                <a:cubicBezTo>
                  <a:pt x="10168" y="46946"/>
                  <a:pt x="9826" y="46341"/>
                  <a:pt x="9957" y="46236"/>
                </a:cubicBezTo>
                <a:cubicBezTo>
                  <a:pt x="9825" y="46214"/>
                  <a:pt x="9749" y="46118"/>
                  <a:pt x="9788" y="46118"/>
                </a:cubicBezTo>
                <a:cubicBezTo>
                  <a:pt x="9789" y="46118"/>
                  <a:pt x="9790" y="46118"/>
                  <a:pt x="9790" y="46118"/>
                </a:cubicBezTo>
                <a:lnTo>
                  <a:pt x="9790" y="46118"/>
                </a:lnTo>
                <a:cubicBezTo>
                  <a:pt x="9559" y="46039"/>
                  <a:pt x="9316" y="45970"/>
                  <a:pt x="9135" y="45970"/>
                </a:cubicBezTo>
                <a:cubicBezTo>
                  <a:pt x="8851" y="45970"/>
                  <a:pt x="8721" y="46141"/>
                  <a:pt x="9037" y="46709"/>
                </a:cubicBezTo>
                <a:cubicBezTo>
                  <a:pt x="8747" y="46630"/>
                  <a:pt x="8774" y="46262"/>
                  <a:pt x="8458" y="46209"/>
                </a:cubicBezTo>
                <a:lnTo>
                  <a:pt x="8458" y="46209"/>
                </a:lnTo>
                <a:cubicBezTo>
                  <a:pt x="8774" y="46656"/>
                  <a:pt x="8037" y="46499"/>
                  <a:pt x="7932" y="46709"/>
                </a:cubicBezTo>
                <a:cubicBezTo>
                  <a:pt x="7985" y="46840"/>
                  <a:pt x="8143" y="46919"/>
                  <a:pt x="8195" y="47077"/>
                </a:cubicBezTo>
                <a:cubicBezTo>
                  <a:pt x="8064" y="46998"/>
                  <a:pt x="7985" y="46840"/>
                  <a:pt x="7801" y="46788"/>
                </a:cubicBezTo>
                <a:lnTo>
                  <a:pt x="7801" y="46788"/>
                </a:lnTo>
                <a:cubicBezTo>
                  <a:pt x="7748" y="46919"/>
                  <a:pt x="7880" y="46919"/>
                  <a:pt x="8011" y="47156"/>
                </a:cubicBezTo>
                <a:cubicBezTo>
                  <a:pt x="7880" y="47077"/>
                  <a:pt x="7827" y="46946"/>
                  <a:pt x="7695" y="46893"/>
                </a:cubicBezTo>
                <a:cubicBezTo>
                  <a:pt x="7626" y="46865"/>
                  <a:pt x="7573" y="46853"/>
                  <a:pt x="7534" y="46853"/>
                </a:cubicBezTo>
                <a:cubicBezTo>
                  <a:pt x="7354" y="46853"/>
                  <a:pt x="7493" y="47123"/>
                  <a:pt x="7774" y="47340"/>
                </a:cubicBezTo>
                <a:cubicBezTo>
                  <a:pt x="7722" y="47314"/>
                  <a:pt x="7682" y="47301"/>
                  <a:pt x="7659" y="47301"/>
                </a:cubicBezTo>
                <a:cubicBezTo>
                  <a:pt x="7636" y="47301"/>
                  <a:pt x="7630" y="47314"/>
                  <a:pt x="7643" y="47340"/>
                </a:cubicBezTo>
                <a:cubicBezTo>
                  <a:pt x="7511" y="47288"/>
                  <a:pt x="7459" y="47156"/>
                  <a:pt x="7406" y="47051"/>
                </a:cubicBezTo>
                <a:cubicBezTo>
                  <a:pt x="7143" y="47261"/>
                  <a:pt x="6196" y="47156"/>
                  <a:pt x="6591" y="47787"/>
                </a:cubicBezTo>
                <a:cubicBezTo>
                  <a:pt x="6499" y="47768"/>
                  <a:pt x="6433" y="47760"/>
                  <a:pt x="6387" y="47760"/>
                </a:cubicBezTo>
                <a:cubicBezTo>
                  <a:pt x="6152" y="47760"/>
                  <a:pt x="6407" y="47963"/>
                  <a:pt x="6255" y="47963"/>
                </a:cubicBezTo>
                <a:cubicBezTo>
                  <a:pt x="6230" y="47963"/>
                  <a:pt x="6194" y="47958"/>
                  <a:pt x="6144" y="47945"/>
                </a:cubicBezTo>
                <a:lnTo>
                  <a:pt x="6144" y="47945"/>
                </a:lnTo>
                <a:cubicBezTo>
                  <a:pt x="6565" y="48550"/>
                  <a:pt x="6380" y="48550"/>
                  <a:pt x="6538" y="48997"/>
                </a:cubicBezTo>
                <a:cubicBezTo>
                  <a:pt x="6354" y="49129"/>
                  <a:pt x="5881" y="49023"/>
                  <a:pt x="5670" y="49155"/>
                </a:cubicBezTo>
                <a:cubicBezTo>
                  <a:pt x="5565" y="49102"/>
                  <a:pt x="5512" y="48971"/>
                  <a:pt x="5434" y="48839"/>
                </a:cubicBezTo>
                <a:cubicBezTo>
                  <a:pt x="5328" y="48892"/>
                  <a:pt x="5144" y="48892"/>
                  <a:pt x="5276" y="49129"/>
                </a:cubicBezTo>
                <a:cubicBezTo>
                  <a:pt x="6012" y="49891"/>
                  <a:pt x="4355" y="49470"/>
                  <a:pt x="4618" y="50154"/>
                </a:cubicBezTo>
                <a:cubicBezTo>
                  <a:pt x="5039" y="49918"/>
                  <a:pt x="5460" y="49733"/>
                  <a:pt x="5907" y="49576"/>
                </a:cubicBezTo>
                <a:lnTo>
                  <a:pt x="5907" y="49576"/>
                </a:lnTo>
                <a:cubicBezTo>
                  <a:pt x="5986" y="49839"/>
                  <a:pt x="5723" y="49812"/>
                  <a:pt x="5591" y="49891"/>
                </a:cubicBezTo>
                <a:cubicBezTo>
                  <a:pt x="5684" y="49984"/>
                  <a:pt x="5741" y="50016"/>
                  <a:pt x="5779" y="50016"/>
                </a:cubicBezTo>
                <a:cubicBezTo>
                  <a:pt x="5858" y="50016"/>
                  <a:pt x="5858" y="49881"/>
                  <a:pt x="5941" y="49881"/>
                </a:cubicBezTo>
                <a:cubicBezTo>
                  <a:pt x="5954" y="49881"/>
                  <a:pt x="5969" y="49884"/>
                  <a:pt x="5986" y="49891"/>
                </a:cubicBezTo>
                <a:lnTo>
                  <a:pt x="6275" y="50417"/>
                </a:lnTo>
                <a:cubicBezTo>
                  <a:pt x="6091" y="50365"/>
                  <a:pt x="6012" y="50233"/>
                  <a:pt x="5828" y="50181"/>
                </a:cubicBezTo>
                <a:lnTo>
                  <a:pt x="5828" y="50181"/>
                </a:lnTo>
                <a:cubicBezTo>
                  <a:pt x="5802" y="50549"/>
                  <a:pt x="6486" y="51101"/>
                  <a:pt x="5960" y="51127"/>
                </a:cubicBezTo>
                <a:cubicBezTo>
                  <a:pt x="5670" y="50917"/>
                  <a:pt x="5802" y="50680"/>
                  <a:pt x="5670" y="50470"/>
                </a:cubicBezTo>
                <a:cubicBezTo>
                  <a:pt x="5486" y="50312"/>
                  <a:pt x="5249" y="50233"/>
                  <a:pt x="5118" y="50049"/>
                </a:cubicBezTo>
                <a:lnTo>
                  <a:pt x="5118" y="50049"/>
                </a:lnTo>
                <a:cubicBezTo>
                  <a:pt x="5193" y="50173"/>
                  <a:pt x="5877" y="50978"/>
                  <a:pt x="5487" y="50978"/>
                </a:cubicBezTo>
                <a:cubicBezTo>
                  <a:pt x="5464" y="50978"/>
                  <a:pt x="5438" y="50975"/>
                  <a:pt x="5407" y="50970"/>
                </a:cubicBezTo>
                <a:cubicBezTo>
                  <a:pt x="5223" y="50891"/>
                  <a:pt x="5092" y="50759"/>
                  <a:pt x="5013" y="50549"/>
                </a:cubicBezTo>
                <a:cubicBezTo>
                  <a:pt x="4991" y="50543"/>
                  <a:pt x="4973" y="50540"/>
                  <a:pt x="4959" y="50540"/>
                </a:cubicBezTo>
                <a:cubicBezTo>
                  <a:pt x="4734" y="50540"/>
                  <a:pt x="5413" y="51285"/>
                  <a:pt x="5092" y="51285"/>
                </a:cubicBezTo>
                <a:cubicBezTo>
                  <a:pt x="4776" y="51206"/>
                  <a:pt x="4750" y="50891"/>
                  <a:pt x="4434" y="50838"/>
                </a:cubicBezTo>
                <a:lnTo>
                  <a:pt x="4434" y="50838"/>
                </a:lnTo>
                <a:cubicBezTo>
                  <a:pt x="4460" y="50891"/>
                  <a:pt x="4513" y="50943"/>
                  <a:pt x="4592" y="50970"/>
                </a:cubicBezTo>
                <a:cubicBezTo>
                  <a:pt x="4776" y="51127"/>
                  <a:pt x="4487" y="51127"/>
                  <a:pt x="4908" y="51417"/>
                </a:cubicBezTo>
                <a:cubicBezTo>
                  <a:pt x="4802" y="51417"/>
                  <a:pt x="4539" y="51496"/>
                  <a:pt x="4960" y="51785"/>
                </a:cubicBezTo>
                <a:cubicBezTo>
                  <a:pt x="4855" y="51785"/>
                  <a:pt x="4918" y="51919"/>
                  <a:pt x="4813" y="51919"/>
                </a:cubicBezTo>
                <a:cubicBezTo>
                  <a:pt x="4787" y="51919"/>
                  <a:pt x="4750" y="51911"/>
                  <a:pt x="4697" y="51890"/>
                </a:cubicBezTo>
                <a:cubicBezTo>
                  <a:pt x="4408" y="51680"/>
                  <a:pt x="4329" y="51285"/>
                  <a:pt x="4013" y="51101"/>
                </a:cubicBezTo>
                <a:lnTo>
                  <a:pt x="4013" y="51101"/>
                </a:lnTo>
                <a:cubicBezTo>
                  <a:pt x="4040" y="51285"/>
                  <a:pt x="4092" y="51469"/>
                  <a:pt x="4145" y="51627"/>
                </a:cubicBezTo>
                <a:cubicBezTo>
                  <a:pt x="3934" y="51574"/>
                  <a:pt x="3856" y="51390"/>
                  <a:pt x="3593" y="51364"/>
                </a:cubicBezTo>
                <a:cubicBezTo>
                  <a:pt x="3540" y="51601"/>
                  <a:pt x="3277" y="51653"/>
                  <a:pt x="3119" y="51811"/>
                </a:cubicBezTo>
                <a:cubicBezTo>
                  <a:pt x="2909" y="51706"/>
                  <a:pt x="3119" y="51653"/>
                  <a:pt x="2882" y="51390"/>
                </a:cubicBezTo>
                <a:cubicBezTo>
                  <a:pt x="2517" y="51390"/>
                  <a:pt x="3203" y="52045"/>
                  <a:pt x="2890" y="52045"/>
                </a:cubicBezTo>
                <a:cubicBezTo>
                  <a:pt x="2843" y="52045"/>
                  <a:pt x="2772" y="52030"/>
                  <a:pt x="2672" y="51995"/>
                </a:cubicBezTo>
                <a:lnTo>
                  <a:pt x="2672" y="51995"/>
                </a:lnTo>
                <a:cubicBezTo>
                  <a:pt x="2696" y="52090"/>
                  <a:pt x="2978" y="52401"/>
                  <a:pt x="2856" y="52401"/>
                </a:cubicBezTo>
                <a:cubicBezTo>
                  <a:pt x="2844" y="52401"/>
                  <a:pt x="2826" y="52397"/>
                  <a:pt x="2804" y="52390"/>
                </a:cubicBezTo>
                <a:lnTo>
                  <a:pt x="2804" y="52390"/>
                </a:lnTo>
                <a:cubicBezTo>
                  <a:pt x="2855" y="52467"/>
                  <a:pt x="2884" y="52488"/>
                  <a:pt x="2910" y="52488"/>
                </a:cubicBezTo>
                <a:cubicBezTo>
                  <a:pt x="2942" y="52488"/>
                  <a:pt x="2969" y="52456"/>
                  <a:pt x="3026" y="52456"/>
                </a:cubicBezTo>
                <a:cubicBezTo>
                  <a:pt x="3066" y="52456"/>
                  <a:pt x="3119" y="52471"/>
                  <a:pt x="3198" y="52521"/>
                </a:cubicBezTo>
                <a:lnTo>
                  <a:pt x="3356" y="52784"/>
                </a:lnTo>
                <a:cubicBezTo>
                  <a:pt x="3315" y="52777"/>
                  <a:pt x="3279" y="52774"/>
                  <a:pt x="3247" y="52774"/>
                </a:cubicBezTo>
                <a:cubicBezTo>
                  <a:pt x="2974" y="52774"/>
                  <a:pt x="3006" y="53013"/>
                  <a:pt x="2738" y="53013"/>
                </a:cubicBezTo>
                <a:cubicBezTo>
                  <a:pt x="2697" y="53013"/>
                  <a:pt x="2650" y="53007"/>
                  <a:pt x="2593" y="52995"/>
                </a:cubicBezTo>
                <a:cubicBezTo>
                  <a:pt x="2303" y="52762"/>
                  <a:pt x="2326" y="52573"/>
                  <a:pt x="2526" y="52573"/>
                </a:cubicBezTo>
                <a:cubicBezTo>
                  <a:pt x="2598" y="52573"/>
                  <a:pt x="2693" y="52597"/>
                  <a:pt x="2804" y="52653"/>
                </a:cubicBezTo>
                <a:cubicBezTo>
                  <a:pt x="2704" y="52453"/>
                  <a:pt x="2628" y="52301"/>
                  <a:pt x="2710" y="52241"/>
                </a:cubicBezTo>
                <a:lnTo>
                  <a:pt x="2710" y="52241"/>
                </a:lnTo>
                <a:cubicBezTo>
                  <a:pt x="2691" y="52248"/>
                  <a:pt x="2661" y="52250"/>
                  <a:pt x="2625" y="52250"/>
                </a:cubicBezTo>
                <a:cubicBezTo>
                  <a:pt x="2572" y="52250"/>
                  <a:pt x="2506" y="52246"/>
                  <a:pt x="2442" y="52246"/>
                </a:cubicBezTo>
                <a:cubicBezTo>
                  <a:pt x="2245" y="52246"/>
                  <a:pt x="2062" y="52288"/>
                  <a:pt x="2304" y="52626"/>
                </a:cubicBezTo>
                <a:cubicBezTo>
                  <a:pt x="1962" y="52548"/>
                  <a:pt x="1883" y="52232"/>
                  <a:pt x="1541" y="52153"/>
                </a:cubicBezTo>
                <a:lnTo>
                  <a:pt x="1541" y="52153"/>
                </a:lnTo>
                <a:cubicBezTo>
                  <a:pt x="1988" y="52679"/>
                  <a:pt x="1620" y="52942"/>
                  <a:pt x="1410" y="53205"/>
                </a:cubicBezTo>
                <a:cubicBezTo>
                  <a:pt x="1094" y="53047"/>
                  <a:pt x="1410" y="53047"/>
                  <a:pt x="1226" y="52863"/>
                </a:cubicBezTo>
                <a:lnTo>
                  <a:pt x="1226" y="52863"/>
                </a:lnTo>
                <a:cubicBezTo>
                  <a:pt x="1205" y="52889"/>
                  <a:pt x="1181" y="52899"/>
                  <a:pt x="1153" y="52899"/>
                </a:cubicBezTo>
                <a:cubicBezTo>
                  <a:pt x="1036" y="52899"/>
                  <a:pt x="854" y="52716"/>
                  <a:pt x="621" y="52653"/>
                </a:cubicBezTo>
                <a:lnTo>
                  <a:pt x="621" y="52653"/>
                </a:lnTo>
                <a:cubicBezTo>
                  <a:pt x="700" y="52995"/>
                  <a:pt x="358" y="52942"/>
                  <a:pt x="489" y="53310"/>
                </a:cubicBezTo>
                <a:cubicBezTo>
                  <a:pt x="388" y="53282"/>
                  <a:pt x="317" y="53269"/>
                  <a:pt x="268" y="53269"/>
                </a:cubicBezTo>
                <a:cubicBezTo>
                  <a:pt x="1" y="53269"/>
                  <a:pt x="447" y="53678"/>
                  <a:pt x="647" y="54257"/>
                </a:cubicBezTo>
                <a:cubicBezTo>
                  <a:pt x="726" y="54073"/>
                  <a:pt x="647" y="53836"/>
                  <a:pt x="910" y="53836"/>
                </a:cubicBezTo>
                <a:cubicBezTo>
                  <a:pt x="857" y="53705"/>
                  <a:pt x="726" y="53652"/>
                  <a:pt x="594" y="53600"/>
                </a:cubicBezTo>
                <a:cubicBezTo>
                  <a:pt x="571" y="53462"/>
                  <a:pt x="629" y="53384"/>
                  <a:pt x="749" y="53384"/>
                </a:cubicBezTo>
                <a:cubicBezTo>
                  <a:pt x="766" y="53384"/>
                  <a:pt x="785" y="53386"/>
                  <a:pt x="805" y="53389"/>
                </a:cubicBezTo>
                <a:cubicBezTo>
                  <a:pt x="989" y="53415"/>
                  <a:pt x="936" y="53626"/>
                  <a:pt x="857" y="53626"/>
                </a:cubicBezTo>
                <a:cubicBezTo>
                  <a:pt x="1025" y="53717"/>
                  <a:pt x="1406" y="53853"/>
                  <a:pt x="1629" y="53853"/>
                </a:cubicBezTo>
                <a:cubicBezTo>
                  <a:pt x="1790" y="53853"/>
                  <a:pt x="1869" y="53783"/>
                  <a:pt x="1725" y="53573"/>
                </a:cubicBezTo>
                <a:lnTo>
                  <a:pt x="1725" y="53573"/>
                </a:lnTo>
                <a:cubicBezTo>
                  <a:pt x="1873" y="53654"/>
                  <a:pt x="1999" y="53688"/>
                  <a:pt x="2105" y="53688"/>
                </a:cubicBezTo>
                <a:cubicBezTo>
                  <a:pt x="2376" y="53688"/>
                  <a:pt x="2507" y="53466"/>
                  <a:pt x="2488" y="53258"/>
                </a:cubicBezTo>
                <a:lnTo>
                  <a:pt x="2488" y="53258"/>
                </a:lnTo>
                <a:cubicBezTo>
                  <a:pt x="2648" y="53316"/>
                  <a:pt x="2767" y="53398"/>
                  <a:pt x="2803" y="53398"/>
                </a:cubicBezTo>
                <a:cubicBezTo>
                  <a:pt x="2831" y="53398"/>
                  <a:pt x="2804" y="53344"/>
                  <a:pt x="2698" y="53179"/>
                </a:cubicBezTo>
                <a:lnTo>
                  <a:pt x="2698" y="53179"/>
                </a:lnTo>
                <a:cubicBezTo>
                  <a:pt x="2879" y="53216"/>
                  <a:pt x="3038" y="53234"/>
                  <a:pt x="3176" y="53234"/>
                </a:cubicBezTo>
                <a:cubicBezTo>
                  <a:pt x="3618" y="53234"/>
                  <a:pt x="3842" y="53046"/>
                  <a:pt x="3882" y="52705"/>
                </a:cubicBezTo>
                <a:cubicBezTo>
                  <a:pt x="4044" y="52835"/>
                  <a:pt x="4143" y="52870"/>
                  <a:pt x="4215" y="52870"/>
                </a:cubicBezTo>
                <a:cubicBezTo>
                  <a:pt x="4299" y="52870"/>
                  <a:pt x="4345" y="52822"/>
                  <a:pt x="4408" y="52822"/>
                </a:cubicBezTo>
                <a:cubicBezTo>
                  <a:pt x="4466" y="52822"/>
                  <a:pt x="4539" y="52863"/>
                  <a:pt x="4671" y="53021"/>
                </a:cubicBezTo>
                <a:cubicBezTo>
                  <a:pt x="4568" y="52840"/>
                  <a:pt x="4667" y="52786"/>
                  <a:pt x="4671" y="52611"/>
                </a:cubicBezTo>
                <a:lnTo>
                  <a:pt x="4671" y="52611"/>
                </a:lnTo>
                <a:cubicBezTo>
                  <a:pt x="4738" y="52637"/>
                  <a:pt x="4785" y="52645"/>
                  <a:pt x="4820" y="52645"/>
                </a:cubicBezTo>
                <a:cubicBezTo>
                  <a:pt x="4893" y="52645"/>
                  <a:pt x="4917" y="52607"/>
                  <a:pt x="4984" y="52607"/>
                </a:cubicBezTo>
                <a:cubicBezTo>
                  <a:pt x="5021" y="52607"/>
                  <a:pt x="5069" y="52619"/>
                  <a:pt x="5144" y="52653"/>
                </a:cubicBezTo>
                <a:cubicBezTo>
                  <a:pt x="5118" y="52521"/>
                  <a:pt x="4986" y="52469"/>
                  <a:pt x="4908" y="52363"/>
                </a:cubicBezTo>
                <a:lnTo>
                  <a:pt x="4908" y="52363"/>
                </a:lnTo>
                <a:cubicBezTo>
                  <a:pt x="5048" y="52414"/>
                  <a:pt x="5176" y="52465"/>
                  <a:pt x="5240" y="52465"/>
                </a:cubicBezTo>
                <a:cubicBezTo>
                  <a:pt x="5309" y="52465"/>
                  <a:pt x="5306" y="52408"/>
                  <a:pt x="5171" y="52232"/>
                </a:cubicBezTo>
                <a:lnTo>
                  <a:pt x="5171" y="52232"/>
                </a:lnTo>
                <a:cubicBezTo>
                  <a:pt x="5286" y="52270"/>
                  <a:pt x="5442" y="52350"/>
                  <a:pt x="5499" y="52350"/>
                </a:cubicBezTo>
                <a:cubicBezTo>
                  <a:pt x="5520" y="52350"/>
                  <a:pt x="5527" y="52339"/>
                  <a:pt x="5512" y="52311"/>
                </a:cubicBezTo>
                <a:lnTo>
                  <a:pt x="5512" y="52311"/>
                </a:lnTo>
                <a:cubicBezTo>
                  <a:pt x="5749" y="52363"/>
                  <a:pt x="5670" y="52679"/>
                  <a:pt x="5960" y="52679"/>
                </a:cubicBezTo>
                <a:cubicBezTo>
                  <a:pt x="5606" y="52247"/>
                  <a:pt x="5912" y="52021"/>
                  <a:pt x="6297" y="52021"/>
                </a:cubicBezTo>
                <a:cubicBezTo>
                  <a:pt x="6429" y="52021"/>
                  <a:pt x="6569" y="52047"/>
                  <a:pt x="6696" y="52100"/>
                </a:cubicBezTo>
                <a:cubicBezTo>
                  <a:pt x="6727" y="52110"/>
                  <a:pt x="6748" y="52114"/>
                  <a:pt x="6760" y="52114"/>
                </a:cubicBezTo>
                <a:cubicBezTo>
                  <a:pt x="6854" y="52114"/>
                  <a:pt x="6486" y="51878"/>
                  <a:pt x="6486" y="51785"/>
                </a:cubicBezTo>
                <a:cubicBezTo>
                  <a:pt x="6486" y="51732"/>
                  <a:pt x="6538" y="51732"/>
                  <a:pt x="6486" y="51653"/>
                </a:cubicBezTo>
                <a:lnTo>
                  <a:pt x="6486" y="51653"/>
                </a:lnTo>
                <a:cubicBezTo>
                  <a:pt x="6775" y="51706"/>
                  <a:pt x="6880" y="51916"/>
                  <a:pt x="7143" y="51943"/>
                </a:cubicBezTo>
                <a:cubicBezTo>
                  <a:pt x="6854" y="51390"/>
                  <a:pt x="7590" y="51417"/>
                  <a:pt x="7985" y="51285"/>
                </a:cubicBezTo>
                <a:cubicBezTo>
                  <a:pt x="7748" y="50996"/>
                  <a:pt x="7906" y="51022"/>
                  <a:pt x="7801" y="50812"/>
                </a:cubicBezTo>
                <a:cubicBezTo>
                  <a:pt x="7736" y="50790"/>
                  <a:pt x="7691" y="50781"/>
                  <a:pt x="7663" y="50781"/>
                </a:cubicBezTo>
                <a:cubicBezTo>
                  <a:pt x="7493" y="50781"/>
                  <a:pt x="7867" y="51105"/>
                  <a:pt x="7684" y="51105"/>
                </a:cubicBezTo>
                <a:cubicBezTo>
                  <a:pt x="7672" y="51105"/>
                  <a:pt x="7659" y="51104"/>
                  <a:pt x="7643" y="51101"/>
                </a:cubicBezTo>
                <a:cubicBezTo>
                  <a:pt x="7459" y="50838"/>
                  <a:pt x="7511" y="50917"/>
                  <a:pt x="7091" y="50680"/>
                </a:cubicBezTo>
                <a:cubicBezTo>
                  <a:pt x="6920" y="50381"/>
                  <a:pt x="6965" y="50267"/>
                  <a:pt x="7104" y="50267"/>
                </a:cubicBezTo>
                <a:cubicBezTo>
                  <a:pt x="7223" y="50267"/>
                  <a:pt x="7409" y="50349"/>
                  <a:pt x="7590" y="50470"/>
                </a:cubicBezTo>
                <a:cubicBezTo>
                  <a:pt x="7648" y="50549"/>
                  <a:pt x="7638" y="50573"/>
                  <a:pt x="7600" y="50573"/>
                </a:cubicBezTo>
                <a:cubicBezTo>
                  <a:pt x="7542" y="50573"/>
                  <a:pt x="7417" y="50518"/>
                  <a:pt x="7362" y="50518"/>
                </a:cubicBezTo>
                <a:cubicBezTo>
                  <a:pt x="7320" y="50518"/>
                  <a:pt x="7317" y="50548"/>
                  <a:pt x="7406" y="50654"/>
                </a:cubicBezTo>
                <a:cubicBezTo>
                  <a:pt x="7420" y="50640"/>
                  <a:pt x="7441" y="50633"/>
                  <a:pt x="7467" y="50633"/>
                </a:cubicBezTo>
                <a:cubicBezTo>
                  <a:pt x="7633" y="50633"/>
                  <a:pt x="8006" y="50903"/>
                  <a:pt x="8143" y="51154"/>
                </a:cubicBezTo>
                <a:cubicBezTo>
                  <a:pt x="8300" y="50996"/>
                  <a:pt x="8669" y="51022"/>
                  <a:pt x="8853" y="50864"/>
                </a:cubicBezTo>
                <a:cubicBezTo>
                  <a:pt x="9071" y="51117"/>
                  <a:pt x="9096" y="51143"/>
                  <a:pt x="9169" y="51143"/>
                </a:cubicBezTo>
                <a:cubicBezTo>
                  <a:pt x="9188" y="51143"/>
                  <a:pt x="9210" y="51141"/>
                  <a:pt x="9240" y="51141"/>
                </a:cubicBezTo>
                <a:cubicBezTo>
                  <a:pt x="9274" y="51141"/>
                  <a:pt x="9318" y="51144"/>
                  <a:pt x="9379" y="51154"/>
                </a:cubicBezTo>
                <a:cubicBezTo>
                  <a:pt x="9379" y="51229"/>
                  <a:pt x="9337" y="51262"/>
                  <a:pt x="9253" y="51262"/>
                </a:cubicBezTo>
                <a:cubicBezTo>
                  <a:pt x="9161" y="51262"/>
                  <a:pt x="9019" y="51222"/>
                  <a:pt x="8826" y="51154"/>
                </a:cubicBezTo>
                <a:lnTo>
                  <a:pt x="8826" y="51154"/>
                </a:lnTo>
                <a:cubicBezTo>
                  <a:pt x="8932" y="51311"/>
                  <a:pt x="9195" y="51338"/>
                  <a:pt x="9273" y="51522"/>
                </a:cubicBezTo>
                <a:cubicBezTo>
                  <a:pt x="9273" y="51338"/>
                  <a:pt x="9563" y="51443"/>
                  <a:pt x="9642" y="51311"/>
                </a:cubicBezTo>
                <a:cubicBezTo>
                  <a:pt x="9510" y="51075"/>
                  <a:pt x="9195" y="50996"/>
                  <a:pt x="8932" y="50917"/>
                </a:cubicBezTo>
                <a:cubicBezTo>
                  <a:pt x="8984" y="50680"/>
                  <a:pt x="9352" y="50733"/>
                  <a:pt x="9168" y="50312"/>
                </a:cubicBezTo>
                <a:cubicBezTo>
                  <a:pt x="8984" y="50128"/>
                  <a:pt x="8747" y="49996"/>
                  <a:pt x="8590" y="49812"/>
                </a:cubicBezTo>
                <a:cubicBezTo>
                  <a:pt x="8599" y="49771"/>
                  <a:pt x="8616" y="49753"/>
                  <a:pt x="8640" y="49753"/>
                </a:cubicBezTo>
                <a:cubicBezTo>
                  <a:pt x="8752" y="49753"/>
                  <a:pt x="9004" y="50128"/>
                  <a:pt x="9221" y="50128"/>
                </a:cubicBezTo>
                <a:cubicBezTo>
                  <a:pt x="9405" y="50233"/>
                  <a:pt x="9247" y="50233"/>
                  <a:pt x="9379" y="50391"/>
                </a:cubicBezTo>
                <a:cubicBezTo>
                  <a:pt x="9513" y="50450"/>
                  <a:pt x="9619" y="50472"/>
                  <a:pt x="9711" y="50472"/>
                </a:cubicBezTo>
                <a:cubicBezTo>
                  <a:pt x="9969" y="50472"/>
                  <a:pt x="10103" y="50297"/>
                  <a:pt x="10381" y="50297"/>
                </a:cubicBezTo>
                <a:cubicBezTo>
                  <a:pt x="10486" y="50297"/>
                  <a:pt x="10612" y="50322"/>
                  <a:pt x="10773" y="50391"/>
                </a:cubicBezTo>
                <a:cubicBezTo>
                  <a:pt x="10510" y="49812"/>
                  <a:pt x="11036" y="49891"/>
                  <a:pt x="11272" y="49681"/>
                </a:cubicBezTo>
                <a:cubicBezTo>
                  <a:pt x="11719" y="49944"/>
                  <a:pt x="11456" y="50102"/>
                  <a:pt x="11825" y="50470"/>
                </a:cubicBezTo>
                <a:cubicBezTo>
                  <a:pt x="11858" y="50477"/>
                  <a:pt x="11886" y="50481"/>
                  <a:pt x="11908" y="50481"/>
                </a:cubicBezTo>
                <a:cubicBezTo>
                  <a:pt x="12105" y="50481"/>
                  <a:pt x="11886" y="50214"/>
                  <a:pt x="11950" y="50214"/>
                </a:cubicBezTo>
                <a:cubicBezTo>
                  <a:pt x="11980" y="50214"/>
                  <a:pt x="12072" y="50272"/>
                  <a:pt x="12298" y="50444"/>
                </a:cubicBezTo>
                <a:cubicBezTo>
                  <a:pt x="12088" y="50181"/>
                  <a:pt x="11851" y="49970"/>
                  <a:pt x="11562" y="49812"/>
                </a:cubicBezTo>
                <a:cubicBezTo>
                  <a:pt x="11562" y="49470"/>
                  <a:pt x="11825" y="49392"/>
                  <a:pt x="12193" y="49365"/>
                </a:cubicBezTo>
                <a:cubicBezTo>
                  <a:pt x="11693" y="48839"/>
                  <a:pt x="12061" y="48839"/>
                  <a:pt x="12272" y="48787"/>
                </a:cubicBezTo>
                <a:cubicBezTo>
                  <a:pt x="12377" y="48839"/>
                  <a:pt x="12429" y="48971"/>
                  <a:pt x="12508" y="49076"/>
                </a:cubicBezTo>
                <a:cubicBezTo>
                  <a:pt x="12523" y="49104"/>
                  <a:pt x="12514" y="49116"/>
                  <a:pt x="12490" y="49116"/>
                </a:cubicBezTo>
                <a:cubicBezTo>
                  <a:pt x="12426" y="49116"/>
                  <a:pt x="12255" y="49035"/>
                  <a:pt x="12140" y="48997"/>
                </a:cubicBezTo>
                <a:lnTo>
                  <a:pt x="12140" y="48997"/>
                </a:lnTo>
                <a:cubicBezTo>
                  <a:pt x="12193" y="49102"/>
                  <a:pt x="12245" y="49181"/>
                  <a:pt x="12351" y="49234"/>
                </a:cubicBezTo>
                <a:lnTo>
                  <a:pt x="12429" y="49392"/>
                </a:lnTo>
                <a:cubicBezTo>
                  <a:pt x="12452" y="49398"/>
                  <a:pt x="12471" y="49401"/>
                  <a:pt x="12487" y="49401"/>
                </a:cubicBezTo>
                <a:cubicBezTo>
                  <a:pt x="12620" y="49401"/>
                  <a:pt x="12527" y="49203"/>
                  <a:pt x="12666" y="49203"/>
                </a:cubicBezTo>
                <a:cubicBezTo>
                  <a:pt x="12720" y="49203"/>
                  <a:pt x="12808" y="49232"/>
                  <a:pt x="12955" y="49313"/>
                </a:cubicBezTo>
                <a:cubicBezTo>
                  <a:pt x="13087" y="49549"/>
                  <a:pt x="12824" y="49444"/>
                  <a:pt x="12824" y="49549"/>
                </a:cubicBezTo>
                <a:cubicBezTo>
                  <a:pt x="12955" y="49680"/>
                  <a:pt x="13036" y="49721"/>
                  <a:pt x="13093" y="49721"/>
                </a:cubicBezTo>
                <a:cubicBezTo>
                  <a:pt x="13191" y="49721"/>
                  <a:pt x="13219" y="49600"/>
                  <a:pt x="13306" y="49600"/>
                </a:cubicBezTo>
                <a:cubicBezTo>
                  <a:pt x="13312" y="49600"/>
                  <a:pt x="13318" y="49601"/>
                  <a:pt x="13324" y="49602"/>
                </a:cubicBezTo>
                <a:cubicBezTo>
                  <a:pt x="13465" y="49826"/>
                  <a:pt x="13551" y="49901"/>
                  <a:pt x="13614" y="49901"/>
                </a:cubicBezTo>
                <a:cubicBezTo>
                  <a:pt x="13742" y="49901"/>
                  <a:pt x="13777" y="49596"/>
                  <a:pt x="13983" y="49596"/>
                </a:cubicBezTo>
                <a:cubicBezTo>
                  <a:pt x="13999" y="49596"/>
                  <a:pt x="14016" y="49598"/>
                  <a:pt x="14034" y="49602"/>
                </a:cubicBezTo>
                <a:cubicBezTo>
                  <a:pt x="13797" y="49418"/>
                  <a:pt x="13403" y="49023"/>
                  <a:pt x="13508" y="48918"/>
                </a:cubicBezTo>
                <a:lnTo>
                  <a:pt x="13508" y="48918"/>
                </a:lnTo>
                <a:cubicBezTo>
                  <a:pt x="13823" y="49313"/>
                  <a:pt x="13955" y="49181"/>
                  <a:pt x="14376" y="49549"/>
                </a:cubicBezTo>
                <a:cubicBezTo>
                  <a:pt x="14332" y="49462"/>
                  <a:pt x="14325" y="49411"/>
                  <a:pt x="14353" y="49411"/>
                </a:cubicBezTo>
                <a:cubicBezTo>
                  <a:pt x="14359" y="49411"/>
                  <a:pt x="14367" y="49413"/>
                  <a:pt x="14376" y="49418"/>
                </a:cubicBezTo>
                <a:cubicBezTo>
                  <a:pt x="13929" y="49102"/>
                  <a:pt x="14165" y="48997"/>
                  <a:pt x="13823" y="48629"/>
                </a:cubicBezTo>
                <a:cubicBezTo>
                  <a:pt x="13874" y="48629"/>
                  <a:pt x="14000" y="48652"/>
                  <a:pt x="14121" y="48652"/>
                </a:cubicBezTo>
                <a:cubicBezTo>
                  <a:pt x="14313" y="48652"/>
                  <a:pt x="14494" y="48593"/>
                  <a:pt x="14349" y="48287"/>
                </a:cubicBezTo>
                <a:lnTo>
                  <a:pt x="14349" y="48287"/>
                </a:lnTo>
                <a:cubicBezTo>
                  <a:pt x="14639" y="48366"/>
                  <a:pt x="14718" y="48629"/>
                  <a:pt x="14928" y="48813"/>
                </a:cubicBezTo>
                <a:cubicBezTo>
                  <a:pt x="14965" y="48816"/>
                  <a:pt x="15000" y="48817"/>
                  <a:pt x="15034" y="48817"/>
                </a:cubicBezTo>
                <a:cubicBezTo>
                  <a:pt x="15184" y="48817"/>
                  <a:pt x="15301" y="48791"/>
                  <a:pt x="15431" y="48791"/>
                </a:cubicBezTo>
                <a:cubicBezTo>
                  <a:pt x="15516" y="48791"/>
                  <a:pt x="15607" y="48803"/>
                  <a:pt x="15717" y="48839"/>
                </a:cubicBezTo>
                <a:cubicBezTo>
                  <a:pt x="15664" y="48734"/>
                  <a:pt x="15585" y="48603"/>
                  <a:pt x="15533" y="48497"/>
                </a:cubicBezTo>
                <a:lnTo>
                  <a:pt x="15138" y="48340"/>
                </a:lnTo>
                <a:lnTo>
                  <a:pt x="15138" y="48340"/>
                </a:lnTo>
                <a:cubicBezTo>
                  <a:pt x="15272" y="48529"/>
                  <a:pt x="15245" y="48577"/>
                  <a:pt x="15161" y="48577"/>
                </a:cubicBezTo>
                <a:cubicBezTo>
                  <a:pt x="15077" y="48577"/>
                  <a:pt x="14935" y="48529"/>
                  <a:pt x="14843" y="48529"/>
                </a:cubicBezTo>
                <a:cubicBezTo>
                  <a:pt x="14812" y="48529"/>
                  <a:pt x="14786" y="48534"/>
                  <a:pt x="14770" y="48550"/>
                </a:cubicBezTo>
                <a:cubicBezTo>
                  <a:pt x="14586" y="48155"/>
                  <a:pt x="15165" y="48445"/>
                  <a:pt x="15007" y="48077"/>
                </a:cubicBezTo>
                <a:lnTo>
                  <a:pt x="15007" y="48077"/>
                </a:lnTo>
                <a:cubicBezTo>
                  <a:pt x="15332" y="48362"/>
                  <a:pt x="15506" y="48445"/>
                  <a:pt x="15629" y="48445"/>
                </a:cubicBezTo>
                <a:cubicBezTo>
                  <a:pt x="15799" y="48445"/>
                  <a:pt x="15873" y="48289"/>
                  <a:pt x="16115" y="48289"/>
                </a:cubicBezTo>
                <a:cubicBezTo>
                  <a:pt x="16167" y="48289"/>
                  <a:pt x="16226" y="48296"/>
                  <a:pt x="16296" y="48313"/>
                </a:cubicBezTo>
                <a:cubicBezTo>
                  <a:pt x="16142" y="48313"/>
                  <a:pt x="16208" y="48496"/>
                  <a:pt x="16082" y="48496"/>
                </a:cubicBezTo>
                <a:cubicBezTo>
                  <a:pt x="16057" y="48496"/>
                  <a:pt x="16024" y="48489"/>
                  <a:pt x="15980" y="48471"/>
                </a:cubicBezTo>
                <a:lnTo>
                  <a:pt x="15980" y="48471"/>
                </a:lnTo>
                <a:cubicBezTo>
                  <a:pt x="16098" y="48581"/>
                  <a:pt x="16184" y="48620"/>
                  <a:pt x="16249" y="48620"/>
                </a:cubicBezTo>
                <a:cubicBezTo>
                  <a:pt x="16385" y="48620"/>
                  <a:pt x="16426" y="48446"/>
                  <a:pt x="16480" y="48392"/>
                </a:cubicBezTo>
                <a:cubicBezTo>
                  <a:pt x="16322" y="48208"/>
                  <a:pt x="16111" y="48050"/>
                  <a:pt x="15954" y="47840"/>
                </a:cubicBezTo>
                <a:cubicBezTo>
                  <a:pt x="15958" y="47802"/>
                  <a:pt x="15976" y="47786"/>
                  <a:pt x="16002" y="47786"/>
                </a:cubicBezTo>
                <a:cubicBezTo>
                  <a:pt x="16123" y="47786"/>
                  <a:pt x="16434" y="48117"/>
                  <a:pt x="16585" y="48182"/>
                </a:cubicBezTo>
                <a:cubicBezTo>
                  <a:pt x="16525" y="48077"/>
                  <a:pt x="16533" y="48049"/>
                  <a:pt x="16571" y="48049"/>
                </a:cubicBezTo>
                <a:cubicBezTo>
                  <a:pt x="16599" y="48049"/>
                  <a:pt x="16645" y="48065"/>
                  <a:pt x="16690" y="48077"/>
                </a:cubicBezTo>
                <a:cubicBezTo>
                  <a:pt x="16408" y="47828"/>
                  <a:pt x="16356" y="47684"/>
                  <a:pt x="16502" y="47684"/>
                </a:cubicBezTo>
                <a:cubicBezTo>
                  <a:pt x="16587" y="47684"/>
                  <a:pt x="16739" y="47733"/>
                  <a:pt x="16953" y="47840"/>
                </a:cubicBezTo>
                <a:cubicBezTo>
                  <a:pt x="16401" y="47498"/>
                  <a:pt x="16848" y="47656"/>
                  <a:pt x="16532" y="47182"/>
                </a:cubicBezTo>
                <a:lnTo>
                  <a:pt x="16532" y="47182"/>
                </a:lnTo>
                <a:cubicBezTo>
                  <a:pt x="17085" y="47393"/>
                  <a:pt x="16690" y="47656"/>
                  <a:pt x="17269" y="47814"/>
                </a:cubicBezTo>
                <a:cubicBezTo>
                  <a:pt x="16769" y="47314"/>
                  <a:pt x="17006" y="47340"/>
                  <a:pt x="16769" y="46998"/>
                </a:cubicBezTo>
                <a:lnTo>
                  <a:pt x="16769" y="46998"/>
                </a:lnTo>
                <a:cubicBezTo>
                  <a:pt x="17216" y="47182"/>
                  <a:pt x="16953" y="47419"/>
                  <a:pt x="17216" y="47603"/>
                </a:cubicBezTo>
                <a:cubicBezTo>
                  <a:pt x="17348" y="47498"/>
                  <a:pt x="17374" y="47445"/>
                  <a:pt x="17111" y="47077"/>
                </a:cubicBezTo>
                <a:lnTo>
                  <a:pt x="17111" y="47077"/>
                </a:lnTo>
                <a:cubicBezTo>
                  <a:pt x="17532" y="47235"/>
                  <a:pt x="17190" y="47288"/>
                  <a:pt x="17479" y="47498"/>
                </a:cubicBezTo>
                <a:cubicBezTo>
                  <a:pt x="17598" y="47536"/>
                  <a:pt x="17683" y="47553"/>
                  <a:pt x="17744" y="47553"/>
                </a:cubicBezTo>
                <a:cubicBezTo>
                  <a:pt x="18060" y="47553"/>
                  <a:pt x="17694" y="47092"/>
                  <a:pt x="17716" y="46762"/>
                </a:cubicBezTo>
                <a:lnTo>
                  <a:pt x="17716" y="46762"/>
                </a:lnTo>
                <a:cubicBezTo>
                  <a:pt x="17952" y="46867"/>
                  <a:pt x="18084" y="47051"/>
                  <a:pt x="18347" y="47103"/>
                </a:cubicBezTo>
                <a:cubicBezTo>
                  <a:pt x="18137" y="46709"/>
                  <a:pt x="18584" y="46893"/>
                  <a:pt x="18478" y="46604"/>
                </a:cubicBezTo>
                <a:lnTo>
                  <a:pt x="18478" y="46604"/>
                </a:lnTo>
                <a:cubicBezTo>
                  <a:pt x="18715" y="46762"/>
                  <a:pt x="18847" y="46972"/>
                  <a:pt x="19057" y="47130"/>
                </a:cubicBezTo>
                <a:cubicBezTo>
                  <a:pt x="19162" y="47288"/>
                  <a:pt x="19057" y="47235"/>
                  <a:pt x="19110" y="47340"/>
                </a:cubicBezTo>
                <a:cubicBezTo>
                  <a:pt x="18873" y="47288"/>
                  <a:pt x="18820" y="47077"/>
                  <a:pt x="18663" y="46946"/>
                </a:cubicBezTo>
                <a:lnTo>
                  <a:pt x="18663" y="46946"/>
                </a:lnTo>
                <a:cubicBezTo>
                  <a:pt x="18584" y="47156"/>
                  <a:pt x="18794" y="47445"/>
                  <a:pt x="18478" y="47498"/>
                </a:cubicBezTo>
                <a:cubicBezTo>
                  <a:pt x="18603" y="47498"/>
                  <a:pt x="18764" y="47534"/>
                  <a:pt x="18885" y="47534"/>
                </a:cubicBezTo>
                <a:cubicBezTo>
                  <a:pt x="18993" y="47534"/>
                  <a:pt x="19069" y="47505"/>
                  <a:pt x="19057" y="47393"/>
                </a:cubicBezTo>
                <a:lnTo>
                  <a:pt x="19057" y="47393"/>
                </a:lnTo>
                <a:cubicBezTo>
                  <a:pt x="19346" y="47498"/>
                  <a:pt x="18926" y="47524"/>
                  <a:pt x="19294" y="47682"/>
                </a:cubicBezTo>
                <a:cubicBezTo>
                  <a:pt x="19031" y="47682"/>
                  <a:pt x="18952" y="47840"/>
                  <a:pt x="18768" y="47892"/>
                </a:cubicBezTo>
                <a:cubicBezTo>
                  <a:pt x="18847" y="47998"/>
                  <a:pt x="19004" y="48024"/>
                  <a:pt x="19057" y="48155"/>
                </a:cubicBezTo>
                <a:cubicBezTo>
                  <a:pt x="19067" y="48196"/>
                  <a:pt x="19062" y="48212"/>
                  <a:pt x="19045" y="48212"/>
                </a:cubicBezTo>
                <a:cubicBezTo>
                  <a:pt x="18978" y="48212"/>
                  <a:pt x="18725" y="47944"/>
                  <a:pt x="18574" y="47944"/>
                </a:cubicBezTo>
                <a:cubicBezTo>
                  <a:pt x="18568" y="47944"/>
                  <a:pt x="18563" y="47944"/>
                  <a:pt x="18557" y="47945"/>
                </a:cubicBezTo>
                <a:cubicBezTo>
                  <a:pt x="18636" y="48103"/>
                  <a:pt x="18610" y="48129"/>
                  <a:pt x="18505" y="48129"/>
                </a:cubicBezTo>
                <a:cubicBezTo>
                  <a:pt x="18888" y="48467"/>
                  <a:pt x="18856" y="48520"/>
                  <a:pt x="18727" y="48520"/>
                </a:cubicBezTo>
                <a:cubicBezTo>
                  <a:pt x="18668" y="48520"/>
                  <a:pt x="18589" y="48509"/>
                  <a:pt x="18520" y="48509"/>
                </a:cubicBezTo>
                <a:cubicBezTo>
                  <a:pt x="18388" y="48509"/>
                  <a:pt x="18294" y="48550"/>
                  <a:pt x="18452" y="48787"/>
                </a:cubicBezTo>
                <a:cubicBezTo>
                  <a:pt x="18233" y="48699"/>
                  <a:pt x="18105" y="48466"/>
                  <a:pt x="17993" y="48466"/>
                </a:cubicBezTo>
                <a:cubicBezTo>
                  <a:pt x="17970" y="48466"/>
                  <a:pt x="17948" y="48475"/>
                  <a:pt x="17926" y="48497"/>
                </a:cubicBezTo>
                <a:cubicBezTo>
                  <a:pt x="18137" y="48813"/>
                  <a:pt x="18531" y="48971"/>
                  <a:pt x="18741" y="49313"/>
                </a:cubicBezTo>
                <a:cubicBezTo>
                  <a:pt x="18787" y="49329"/>
                  <a:pt x="18821" y="49336"/>
                  <a:pt x="18845" y="49336"/>
                </a:cubicBezTo>
                <a:cubicBezTo>
                  <a:pt x="18951" y="49336"/>
                  <a:pt x="18896" y="49210"/>
                  <a:pt x="18990" y="49210"/>
                </a:cubicBezTo>
                <a:cubicBezTo>
                  <a:pt x="19012" y="49210"/>
                  <a:pt x="19042" y="49217"/>
                  <a:pt x="19083" y="49234"/>
                </a:cubicBezTo>
                <a:cubicBezTo>
                  <a:pt x="19031" y="49129"/>
                  <a:pt x="18873" y="49102"/>
                  <a:pt x="18768" y="49023"/>
                </a:cubicBezTo>
                <a:cubicBezTo>
                  <a:pt x="18667" y="48839"/>
                  <a:pt x="18738" y="48815"/>
                  <a:pt x="18843" y="48815"/>
                </a:cubicBezTo>
                <a:cubicBezTo>
                  <a:pt x="18880" y="48815"/>
                  <a:pt x="18921" y="48818"/>
                  <a:pt x="18961" y="48818"/>
                </a:cubicBezTo>
                <a:cubicBezTo>
                  <a:pt x="18985" y="48818"/>
                  <a:pt x="19009" y="48817"/>
                  <a:pt x="19031" y="48813"/>
                </a:cubicBezTo>
                <a:cubicBezTo>
                  <a:pt x="19294" y="49023"/>
                  <a:pt x="19057" y="48997"/>
                  <a:pt x="19346" y="49286"/>
                </a:cubicBezTo>
                <a:cubicBezTo>
                  <a:pt x="19294" y="49418"/>
                  <a:pt x="19083" y="49392"/>
                  <a:pt x="19189" y="49681"/>
                </a:cubicBezTo>
                <a:cubicBezTo>
                  <a:pt x="18940" y="49613"/>
                  <a:pt x="18808" y="49370"/>
                  <a:pt x="18692" y="49370"/>
                </a:cubicBezTo>
                <a:cubicBezTo>
                  <a:pt x="18673" y="49370"/>
                  <a:pt x="18655" y="49377"/>
                  <a:pt x="18636" y="49392"/>
                </a:cubicBezTo>
                <a:cubicBezTo>
                  <a:pt x="19530" y="50470"/>
                  <a:pt x="18215" y="50338"/>
                  <a:pt x="17952" y="50680"/>
                </a:cubicBezTo>
                <a:cubicBezTo>
                  <a:pt x="17742" y="50522"/>
                  <a:pt x="17663" y="50259"/>
                  <a:pt x="17426" y="50128"/>
                </a:cubicBezTo>
                <a:cubicBezTo>
                  <a:pt x="17847" y="49944"/>
                  <a:pt x="18400" y="49865"/>
                  <a:pt x="18636" y="49523"/>
                </a:cubicBezTo>
                <a:cubicBezTo>
                  <a:pt x="18560" y="49428"/>
                  <a:pt x="18491" y="49388"/>
                  <a:pt x="18444" y="49388"/>
                </a:cubicBezTo>
                <a:cubicBezTo>
                  <a:pt x="18360" y="49388"/>
                  <a:pt x="18344" y="49513"/>
                  <a:pt x="18478" y="49681"/>
                </a:cubicBezTo>
                <a:cubicBezTo>
                  <a:pt x="18163" y="49523"/>
                  <a:pt x="18110" y="49681"/>
                  <a:pt x="17900" y="49286"/>
                </a:cubicBezTo>
                <a:cubicBezTo>
                  <a:pt x="17900" y="49418"/>
                  <a:pt x="17847" y="49549"/>
                  <a:pt x="17795" y="49655"/>
                </a:cubicBezTo>
                <a:cubicBezTo>
                  <a:pt x="17584" y="49523"/>
                  <a:pt x="17479" y="49260"/>
                  <a:pt x="17163" y="49207"/>
                </a:cubicBezTo>
                <a:lnTo>
                  <a:pt x="17163" y="49207"/>
                </a:lnTo>
                <a:cubicBezTo>
                  <a:pt x="17479" y="49628"/>
                  <a:pt x="17321" y="49523"/>
                  <a:pt x="17163" y="49602"/>
                </a:cubicBezTo>
                <a:cubicBezTo>
                  <a:pt x="16900" y="49549"/>
                  <a:pt x="16822" y="49260"/>
                  <a:pt x="16585" y="49234"/>
                </a:cubicBezTo>
                <a:cubicBezTo>
                  <a:pt x="16269" y="49286"/>
                  <a:pt x="16322" y="49733"/>
                  <a:pt x="16480" y="50075"/>
                </a:cubicBezTo>
                <a:cubicBezTo>
                  <a:pt x="16374" y="49970"/>
                  <a:pt x="16190" y="49918"/>
                  <a:pt x="16111" y="49786"/>
                </a:cubicBezTo>
                <a:cubicBezTo>
                  <a:pt x="16087" y="49743"/>
                  <a:pt x="16084" y="49727"/>
                  <a:pt x="16094" y="49727"/>
                </a:cubicBezTo>
                <a:cubicBezTo>
                  <a:pt x="16122" y="49727"/>
                  <a:pt x="16257" y="49865"/>
                  <a:pt x="16288" y="49865"/>
                </a:cubicBezTo>
                <a:cubicBezTo>
                  <a:pt x="16304" y="49865"/>
                  <a:pt x="16291" y="49826"/>
                  <a:pt x="16217" y="49707"/>
                </a:cubicBezTo>
                <a:cubicBezTo>
                  <a:pt x="16156" y="49693"/>
                  <a:pt x="16106" y="49687"/>
                  <a:pt x="16063" y="49687"/>
                </a:cubicBezTo>
                <a:cubicBezTo>
                  <a:pt x="15822" y="49687"/>
                  <a:pt x="15815" y="49877"/>
                  <a:pt x="15570" y="49877"/>
                </a:cubicBezTo>
                <a:cubicBezTo>
                  <a:pt x="15537" y="49877"/>
                  <a:pt x="15498" y="49873"/>
                  <a:pt x="15454" y="49865"/>
                </a:cubicBezTo>
                <a:lnTo>
                  <a:pt x="15454" y="49865"/>
                </a:lnTo>
                <a:lnTo>
                  <a:pt x="15770" y="50470"/>
                </a:lnTo>
                <a:cubicBezTo>
                  <a:pt x="15533" y="50338"/>
                  <a:pt x="15296" y="50207"/>
                  <a:pt x="15033" y="50128"/>
                </a:cubicBezTo>
                <a:lnTo>
                  <a:pt x="15033" y="50128"/>
                </a:lnTo>
                <a:cubicBezTo>
                  <a:pt x="15428" y="50654"/>
                  <a:pt x="15585" y="50470"/>
                  <a:pt x="15875" y="50654"/>
                </a:cubicBezTo>
                <a:cubicBezTo>
                  <a:pt x="15912" y="50729"/>
                  <a:pt x="15893" y="50754"/>
                  <a:pt x="15846" y="50754"/>
                </a:cubicBezTo>
                <a:cubicBezTo>
                  <a:pt x="15760" y="50754"/>
                  <a:pt x="15578" y="50669"/>
                  <a:pt x="15488" y="50669"/>
                </a:cubicBezTo>
                <a:cubicBezTo>
                  <a:pt x="15423" y="50669"/>
                  <a:pt x="15406" y="50713"/>
                  <a:pt x="15507" y="50864"/>
                </a:cubicBezTo>
                <a:cubicBezTo>
                  <a:pt x="15086" y="50707"/>
                  <a:pt x="15033" y="50259"/>
                  <a:pt x="14586" y="50154"/>
                </a:cubicBezTo>
                <a:lnTo>
                  <a:pt x="14586" y="50154"/>
                </a:lnTo>
                <a:cubicBezTo>
                  <a:pt x="14639" y="50233"/>
                  <a:pt x="14744" y="50259"/>
                  <a:pt x="14823" y="50312"/>
                </a:cubicBezTo>
                <a:cubicBezTo>
                  <a:pt x="14875" y="50707"/>
                  <a:pt x="14455" y="50707"/>
                  <a:pt x="14165" y="50785"/>
                </a:cubicBezTo>
                <a:cubicBezTo>
                  <a:pt x="14322" y="51060"/>
                  <a:pt x="14641" y="51203"/>
                  <a:pt x="14803" y="51203"/>
                </a:cubicBezTo>
                <a:cubicBezTo>
                  <a:pt x="14858" y="51203"/>
                  <a:pt x="14895" y="51187"/>
                  <a:pt x="14902" y="51154"/>
                </a:cubicBezTo>
                <a:cubicBezTo>
                  <a:pt x="14948" y="51339"/>
                  <a:pt x="15426" y="51895"/>
                  <a:pt x="15246" y="51895"/>
                </a:cubicBezTo>
                <a:cubicBezTo>
                  <a:pt x="15222" y="51895"/>
                  <a:pt x="15187" y="51885"/>
                  <a:pt x="15138" y="51864"/>
                </a:cubicBezTo>
                <a:cubicBezTo>
                  <a:pt x="14796" y="51653"/>
                  <a:pt x="15165" y="51680"/>
                  <a:pt x="14849" y="51469"/>
                </a:cubicBezTo>
                <a:cubicBezTo>
                  <a:pt x="14775" y="51422"/>
                  <a:pt x="14734" y="51404"/>
                  <a:pt x="14713" y="51404"/>
                </a:cubicBezTo>
                <a:cubicBezTo>
                  <a:pt x="14649" y="51404"/>
                  <a:pt x="14760" y="51561"/>
                  <a:pt x="14696" y="51561"/>
                </a:cubicBezTo>
                <a:cubicBezTo>
                  <a:pt x="14675" y="51561"/>
                  <a:pt x="14634" y="51543"/>
                  <a:pt x="14560" y="51496"/>
                </a:cubicBezTo>
                <a:lnTo>
                  <a:pt x="14560" y="51496"/>
                </a:lnTo>
                <a:cubicBezTo>
                  <a:pt x="14770" y="51785"/>
                  <a:pt x="14928" y="51811"/>
                  <a:pt x="14928" y="52048"/>
                </a:cubicBezTo>
                <a:cubicBezTo>
                  <a:pt x="14718" y="51995"/>
                  <a:pt x="14560" y="51864"/>
                  <a:pt x="14481" y="51680"/>
                </a:cubicBezTo>
                <a:cubicBezTo>
                  <a:pt x="14446" y="51669"/>
                  <a:pt x="14420" y="51664"/>
                  <a:pt x="14402" y="51664"/>
                </a:cubicBezTo>
                <a:cubicBezTo>
                  <a:pt x="14217" y="51664"/>
                  <a:pt x="14795" y="52169"/>
                  <a:pt x="14592" y="52169"/>
                </a:cubicBezTo>
                <a:cubicBezTo>
                  <a:pt x="14572" y="52169"/>
                  <a:pt x="14544" y="52164"/>
                  <a:pt x="14507" y="52153"/>
                </a:cubicBezTo>
                <a:cubicBezTo>
                  <a:pt x="14270" y="51995"/>
                  <a:pt x="14218" y="51653"/>
                  <a:pt x="13902" y="51574"/>
                </a:cubicBezTo>
                <a:lnTo>
                  <a:pt x="13902" y="51574"/>
                </a:lnTo>
                <a:cubicBezTo>
                  <a:pt x="13955" y="51811"/>
                  <a:pt x="14165" y="51916"/>
                  <a:pt x="14270" y="52127"/>
                </a:cubicBezTo>
                <a:cubicBezTo>
                  <a:pt x="14270" y="52172"/>
                  <a:pt x="14270" y="52237"/>
                  <a:pt x="14203" y="52237"/>
                </a:cubicBezTo>
                <a:cubicBezTo>
                  <a:pt x="14192" y="52237"/>
                  <a:pt x="14180" y="52236"/>
                  <a:pt x="14165" y="52232"/>
                </a:cubicBezTo>
                <a:cubicBezTo>
                  <a:pt x="13929" y="52022"/>
                  <a:pt x="14060" y="51890"/>
                  <a:pt x="13692" y="51627"/>
                </a:cubicBezTo>
                <a:cubicBezTo>
                  <a:pt x="13667" y="51664"/>
                  <a:pt x="13637" y="51679"/>
                  <a:pt x="13600" y="51679"/>
                </a:cubicBezTo>
                <a:cubicBezTo>
                  <a:pt x="13477" y="51679"/>
                  <a:pt x="13278" y="51511"/>
                  <a:pt x="12955" y="51390"/>
                </a:cubicBezTo>
                <a:cubicBezTo>
                  <a:pt x="12429" y="51390"/>
                  <a:pt x="12561" y="51969"/>
                  <a:pt x="12403" y="52153"/>
                </a:cubicBezTo>
                <a:cubicBezTo>
                  <a:pt x="12296" y="51985"/>
                  <a:pt x="12191" y="51925"/>
                  <a:pt x="12086" y="51925"/>
                </a:cubicBezTo>
                <a:cubicBezTo>
                  <a:pt x="11838" y="51925"/>
                  <a:pt x="11591" y="52259"/>
                  <a:pt x="11320" y="52259"/>
                </a:cubicBezTo>
                <a:cubicBezTo>
                  <a:pt x="11313" y="52259"/>
                  <a:pt x="11306" y="52259"/>
                  <a:pt x="11299" y="52258"/>
                </a:cubicBezTo>
                <a:cubicBezTo>
                  <a:pt x="10930" y="51943"/>
                  <a:pt x="11588" y="52100"/>
                  <a:pt x="11272" y="51627"/>
                </a:cubicBezTo>
                <a:cubicBezTo>
                  <a:pt x="11237" y="51621"/>
                  <a:pt x="11206" y="51618"/>
                  <a:pt x="11178" y="51618"/>
                </a:cubicBezTo>
                <a:cubicBezTo>
                  <a:pt x="10822" y="51618"/>
                  <a:pt x="11112" y="52127"/>
                  <a:pt x="10842" y="52127"/>
                </a:cubicBezTo>
                <a:cubicBezTo>
                  <a:pt x="10794" y="52127"/>
                  <a:pt x="10729" y="52111"/>
                  <a:pt x="10641" y="52074"/>
                </a:cubicBezTo>
                <a:lnTo>
                  <a:pt x="10641" y="52074"/>
                </a:lnTo>
                <a:cubicBezTo>
                  <a:pt x="10720" y="52179"/>
                  <a:pt x="10878" y="52232"/>
                  <a:pt x="10983" y="52285"/>
                </a:cubicBezTo>
                <a:cubicBezTo>
                  <a:pt x="11246" y="52653"/>
                  <a:pt x="10878" y="52442"/>
                  <a:pt x="11062" y="52732"/>
                </a:cubicBezTo>
                <a:cubicBezTo>
                  <a:pt x="10863" y="52641"/>
                  <a:pt x="10728" y="52608"/>
                  <a:pt x="10632" y="52608"/>
                </a:cubicBezTo>
                <a:cubicBezTo>
                  <a:pt x="10368" y="52608"/>
                  <a:pt x="10393" y="52856"/>
                  <a:pt x="10193" y="52856"/>
                </a:cubicBezTo>
                <a:cubicBezTo>
                  <a:pt x="10127" y="52856"/>
                  <a:pt x="10037" y="52829"/>
                  <a:pt x="9905" y="52758"/>
                </a:cubicBezTo>
                <a:lnTo>
                  <a:pt x="9905" y="52758"/>
                </a:lnTo>
                <a:cubicBezTo>
                  <a:pt x="10010" y="53284"/>
                  <a:pt x="9484" y="53074"/>
                  <a:pt x="9799" y="53678"/>
                </a:cubicBezTo>
                <a:cubicBezTo>
                  <a:pt x="9822" y="53662"/>
                  <a:pt x="9839" y="53654"/>
                  <a:pt x="9856" y="53654"/>
                </a:cubicBezTo>
                <a:cubicBezTo>
                  <a:pt x="9918" y="53654"/>
                  <a:pt x="9966" y="53753"/>
                  <a:pt x="10194" y="53836"/>
                </a:cubicBezTo>
                <a:cubicBezTo>
                  <a:pt x="10252" y="54042"/>
                  <a:pt x="10203" y="54125"/>
                  <a:pt x="10090" y="54125"/>
                </a:cubicBezTo>
                <a:cubicBezTo>
                  <a:pt x="9843" y="54125"/>
                  <a:pt x="9286" y="53732"/>
                  <a:pt x="8853" y="53389"/>
                </a:cubicBezTo>
                <a:lnTo>
                  <a:pt x="8853" y="53389"/>
                </a:lnTo>
                <a:cubicBezTo>
                  <a:pt x="9063" y="53705"/>
                  <a:pt x="9431" y="53889"/>
                  <a:pt x="9668" y="54178"/>
                </a:cubicBezTo>
                <a:cubicBezTo>
                  <a:pt x="9514" y="54222"/>
                  <a:pt x="9433" y="54322"/>
                  <a:pt x="9241" y="54322"/>
                </a:cubicBezTo>
                <a:cubicBezTo>
                  <a:pt x="9204" y="54322"/>
                  <a:pt x="9162" y="54318"/>
                  <a:pt x="9116" y="54310"/>
                </a:cubicBezTo>
                <a:cubicBezTo>
                  <a:pt x="8905" y="54204"/>
                  <a:pt x="9063" y="54073"/>
                  <a:pt x="8958" y="53889"/>
                </a:cubicBezTo>
                <a:lnTo>
                  <a:pt x="8958" y="53889"/>
                </a:lnTo>
                <a:cubicBezTo>
                  <a:pt x="8905" y="53968"/>
                  <a:pt x="8300" y="54020"/>
                  <a:pt x="8327" y="54152"/>
                </a:cubicBezTo>
                <a:cubicBezTo>
                  <a:pt x="8210" y="54152"/>
                  <a:pt x="7885" y="53902"/>
                  <a:pt x="7981" y="53902"/>
                </a:cubicBezTo>
                <a:cubicBezTo>
                  <a:pt x="7992" y="53902"/>
                  <a:pt x="8011" y="53906"/>
                  <a:pt x="8037" y="53915"/>
                </a:cubicBezTo>
                <a:cubicBezTo>
                  <a:pt x="7935" y="53835"/>
                  <a:pt x="7880" y="53805"/>
                  <a:pt x="7852" y="53805"/>
                </a:cubicBezTo>
                <a:cubicBezTo>
                  <a:pt x="7780" y="53805"/>
                  <a:pt x="7899" y="54009"/>
                  <a:pt x="7880" y="54047"/>
                </a:cubicBezTo>
                <a:cubicBezTo>
                  <a:pt x="7932" y="54152"/>
                  <a:pt x="8090" y="54204"/>
                  <a:pt x="8221" y="54257"/>
                </a:cubicBezTo>
                <a:cubicBezTo>
                  <a:pt x="8175" y="54310"/>
                  <a:pt x="8065" y="54323"/>
                  <a:pt x="7928" y="54323"/>
                </a:cubicBezTo>
                <a:cubicBezTo>
                  <a:pt x="7791" y="54323"/>
                  <a:pt x="7626" y="54310"/>
                  <a:pt x="7472" y="54310"/>
                </a:cubicBezTo>
                <a:cubicBezTo>
                  <a:pt x="7163" y="54310"/>
                  <a:pt x="6893" y="54362"/>
                  <a:pt x="6959" y="54678"/>
                </a:cubicBezTo>
                <a:lnTo>
                  <a:pt x="6459" y="54494"/>
                </a:lnTo>
                <a:lnTo>
                  <a:pt x="6459" y="54494"/>
                </a:lnTo>
                <a:cubicBezTo>
                  <a:pt x="6538" y="54652"/>
                  <a:pt x="6249" y="54494"/>
                  <a:pt x="6459" y="54757"/>
                </a:cubicBezTo>
                <a:cubicBezTo>
                  <a:pt x="6243" y="54668"/>
                  <a:pt x="6099" y="54635"/>
                  <a:pt x="5995" y="54635"/>
                </a:cubicBezTo>
                <a:cubicBezTo>
                  <a:pt x="5706" y="54635"/>
                  <a:pt x="5744" y="54891"/>
                  <a:pt x="5462" y="54891"/>
                </a:cubicBezTo>
                <a:cubicBezTo>
                  <a:pt x="5366" y="54891"/>
                  <a:pt x="5234" y="54862"/>
                  <a:pt x="5039" y="54783"/>
                </a:cubicBezTo>
                <a:lnTo>
                  <a:pt x="5039" y="54783"/>
                </a:lnTo>
                <a:cubicBezTo>
                  <a:pt x="5139" y="55132"/>
                  <a:pt x="4966" y="55250"/>
                  <a:pt x="4646" y="55250"/>
                </a:cubicBezTo>
                <a:cubicBezTo>
                  <a:pt x="4460" y="55250"/>
                  <a:pt x="4223" y="55209"/>
                  <a:pt x="3961" y="55151"/>
                </a:cubicBezTo>
                <a:cubicBezTo>
                  <a:pt x="3882" y="54836"/>
                  <a:pt x="3724" y="54678"/>
                  <a:pt x="3645" y="54415"/>
                </a:cubicBezTo>
                <a:cubicBezTo>
                  <a:pt x="3446" y="54637"/>
                  <a:pt x="3601" y="55158"/>
                  <a:pt x="3292" y="55158"/>
                </a:cubicBezTo>
                <a:cubicBezTo>
                  <a:pt x="3235" y="55158"/>
                  <a:pt x="3161" y="55140"/>
                  <a:pt x="3067" y="55099"/>
                </a:cubicBezTo>
                <a:lnTo>
                  <a:pt x="3067" y="55099"/>
                </a:lnTo>
                <a:cubicBezTo>
                  <a:pt x="3645" y="55572"/>
                  <a:pt x="3803" y="55940"/>
                  <a:pt x="4382" y="56387"/>
                </a:cubicBezTo>
                <a:lnTo>
                  <a:pt x="4881" y="56387"/>
                </a:lnTo>
                <a:cubicBezTo>
                  <a:pt x="4802" y="56308"/>
                  <a:pt x="4723" y="56203"/>
                  <a:pt x="4645" y="56072"/>
                </a:cubicBezTo>
                <a:lnTo>
                  <a:pt x="4645" y="56072"/>
                </a:lnTo>
                <a:cubicBezTo>
                  <a:pt x="4802" y="56124"/>
                  <a:pt x="4908" y="56282"/>
                  <a:pt x="5039" y="56361"/>
                </a:cubicBezTo>
                <a:cubicBezTo>
                  <a:pt x="5016" y="56323"/>
                  <a:pt x="5026" y="56311"/>
                  <a:pt x="5051" y="56311"/>
                </a:cubicBezTo>
                <a:cubicBezTo>
                  <a:pt x="5091" y="56311"/>
                  <a:pt x="5169" y="56343"/>
                  <a:pt x="5207" y="56343"/>
                </a:cubicBezTo>
                <a:cubicBezTo>
                  <a:pt x="5227" y="56343"/>
                  <a:pt x="5236" y="56334"/>
                  <a:pt x="5223" y="56308"/>
                </a:cubicBezTo>
                <a:cubicBezTo>
                  <a:pt x="5065" y="56256"/>
                  <a:pt x="4908" y="56177"/>
                  <a:pt x="4776" y="56072"/>
                </a:cubicBezTo>
                <a:cubicBezTo>
                  <a:pt x="4645" y="55782"/>
                  <a:pt x="4960" y="55940"/>
                  <a:pt x="4539" y="55651"/>
                </a:cubicBezTo>
                <a:cubicBezTo>
                  <a:pt x="4588" y="55618"/>
                  <a:pt x="4597" y="55556"/>
                  <a:pt x="4676" y="55556"/>
                </a:cubicBezTo>
                <a:cubicBezTo>
                  <a:pt x="4726" y="55556"/>
                  <a:pt x="4803" y="55580"/>
                  <a:pt x="4934" y="55651"/>
                </a:cubicBezTo>
                <a:cubicBezTo>
                  <a:pt x="5065" y="55809"/>
                  <a:pt x="4908" y="55809"/>
                  <a:pt x="5092" y="55914"/>
                </a:cubicBezTo>
                <a:cubicBezTo>
                  <a:pt x="5179" y="55827"/>
                  <a:pt x="5302" y="55776"/>
                  <a:pt x="5417" y="55776"/>
                </a:cubicBezTo>
                <a:cubicBezTo>
                  <a:pt x="5440" y="55776"/>
                  <a:pt x="5464" y="55778"/>
                  <a:pt x="5486" y="55782"/>
                </a:cubicBezTo>
                <a:cubicBezTo>
                  <a:pt x="5564" y="55916"/>
                  <a:pt x="5595" y="55946"/>
                  <a:pt x="5625" y="55946"/>
                </a:cubicBezTo>
                <a:cubicBezTo>
                  <a:pt x="5648" y="55946"/>
                  <a:pt x="5672" y="55927"/>
                  <a:pt x="5718" y="55927"/>
                </a:cubicBezTo>
                <a:cubicBezTo>
                  <a:pt x="5750" y="55927"/>
                  <a:pt x="5793" y="55936"/>
                  <a:pt x="5854" y="55967"/>
                </a:cubicBezTo>
                <a:cubicBezTo>
                  <a:pt x="5949" y="56093"/>
                  <a:pt x="5926" y="56118"/>
                  <a:pt x="5874" y="56118"/>
                </a:cubicBezTo>
                <a:cubicBezTo>
                  <a:pt x="5840" y="56118"/>
                  <a:pt x="5792" y="56107"/>
                  <a:pt x="5759" y="56107"/>
                </a:cubicBezTo>
                <a:cubicBezTo>
                  <a:pt x="5717" y="56107"/>
                  <a:pt x="5697" y="56124"/>
                  <a:pt x="5749" y="56203"/>
                </a:cubicBezTo>
                <a:cubicBezTo>
                  <a:pt x="5948" y="56314"/>
                  <a:pt x="6049" y="56341"/>
                  <a:pt x="6121" y="56341"/>
                </a:cubicBezTo>
                <a:cubicBezTo>
                  <a:pt x="6191" y="56341"/>
                  <a:pt x="6233" y="56316"/>
                  <a:pt x="6308" y="56316"/>
                </a:cubicBezTo>
                <a:cubicBezTo>
                  <a:pt x="6342" y="56316"/>
                  <a:pt x="6381" y="56321"/>
                  <a:pt x="6433" y="56335"/>
                </a:cubicBezTo>
                <a:lnTo>
                  <a:pt x="6538" y="56387"/>
                </a:lnTo>
                <a:lnTo>
                  <a:pt x="6775" y="56387"/>
                </a:lnTo>
                <a:cubicBezTo>
                  <a:pt x="6591" y="56335"/>
                  <a:pt x="6407" y="56230"/>
                  <a:pt x="6302" y="56045"/>
                </a:cubicBezTo>
                <a:cubicBezTo>
                  <a:pt x="6305" y="56039"/>
                  <a:pt x="6315" y="56035"/>
                  <a:pt x="6329" y="56035"/>
                </a:cubicBezTo>
                <a:cubicBezTo>
                  <a:pt x="6426" y="56035"/>
                  <a:pt x="6739" y="56181"/>
                  <a:pt x="6854" y="56387"/>
                </a:cubicBezTo>
                <a:lnTo>
                  <a:pt x="21845" y="56387"/>
                </a:lnTo>
                <a:cubicBezTo>
                  <a:pt x="22055" y="56308"/>
                  <a:pt x="22213" y="56230"/>
                  <a:pt x="22239" y="56072"/>
                </a:cubicBezTo>
                <a:cubicBezTo>
                  <a:pt x="22055" y="55914"/>
                  <a:pt x="21871" y="55809"/>
                  <a:pt x="21792" y="55572"/>
                </a:cubicBezTo>
                <a:lnTo>
                  <a:pt x="21792" y="55572"/>
                </a:lnTo>
                <a:cubicBezTo>
                  <a:pt x="22212" y="55815"/>
                  <a:pt x="22335" y="56076"/>
                  <a:pt x="22534" y="56076"/>
                </a:cubicBezTo>
                <a:cubicBezTo>
                  <a:pt x="22573" y="56076"/>
                  <a:pt x="22614" y="56067"/>
                  <a:pt x="22660" y="56045"/>
                </a:cubicBezTo>
                <a:lnTo>
                  <a:pt x="22660" y="56045"/>
                </a:lnTo>
                <a:cubicBezTo>
                  <a:pt x="22897" y="56387"/>
                  <a:pt x="22634" y="56256"/>
                  <a:pt x="22608" y="56387"/>
                </a:cubicBezTo>
                <a:lnTo>
                  <a:pt x="22871" y="56387"/>
                </a:lnTo>
                <a:cubicBezTo>
                  <a:pt x="22897" y="56282"/>
                  <a:pt x="22897" y="56124"/>
                  <a:pt x="23028" y="56124"/>
                </a:cubicBezTo>
                <a:cubicBezTo>
                  <a:pt x="22897" y="56019"/>
                  <a:pt x="22739" y="55967"/>
                  <a:pt x="22686" y="55809"/>
                </a:cubicBezTo>
                <a:lnTo>
                  <a:pt x="22686" y="55809"/>
                </a:lnTo>
                <a:cubicBezTo>
                  <a:pt x="22738" y="55820"/>
                  <a:pt x="22775" y="55823"/>
                  <a:pt x="22808" y="55823"/>
                </a:cubicBezTo>
                <a:cubicBezTo>
                  <a:pt x="22838" y="55823"/>
                  <a:pt x="22864" y="55820"/>
                  <a:pt x="22892" y="55820"/>
                </a:cubicBezTo>
                <a:cubicBezTo>
                  <a:pt x="22972" y="55820"/>
                  <a:pt x="23069" y="55840"/>
                  <a:pt x="23344" y="55993"/>
                </a:cubicBezTo>
                <a:cubicBezTo>
                  <a:pt x="23265" y="55756"/>
                  <a:pt x="23028" y="55677"/>
                  <a:pt x="22976" y="55441"/>
                </a:cubicBezTo>
                <a:cubicBezTo>
                  <a:pt x="22978" y="55430"/>
                  <a:pt x="22987" y="55426"/>
                  <a:pt x="23001" y="55426"/>
                </a:cubicBezTo>
                <a:cubicBezTo>
                  <a:pt x="23078" y="55426"/>
                  <a:pt x="23300" y="55553"/>
                  <a:pt x="23399" y="55553"/>
                </a:cubicBezTo>
                <a:cubicBezTo>
                  <a:pt x="23470" y="55553"/>
                  <a:pt x="23477" y="55486"/>
                  <a:pt x="23318" y="55256"/>
                </a:cubicBezTo>
                <a:lnTo>
                  <a:pt x="23318" y="55256"/>
                </a:lnTo>
                <a:cubicBezTo>
                  <a:pt x="23528" y="55309"/>
                  <a:pt x="23607" y="55493"/>
                  <a:pt x="23844" y="55546"/>
                </a:cubicBezTo>
                <a:cubicBezTo>
                  <a:pt x="23975" y="55756"/>
                  <a:pt x="23844" y="55756"/>
                  <a:pt x="23738" y="55756"/>
                </a:cubicBezTo>
                <a:cubicBezTo>
                  <a:pt x="23860" y="55788"/>
                  <a:pt x="23967" y="55802"/>
                  <a:pt x="24061" y="55802"/>
                </a:cubicBezTo>
                <a:cubicBezTo>
                  <a:pt x="24829" y="55802"/>
                  <a:pt x="24813" y="54862"/>
                  <a:pt x="25422" y="54652"/>
                </a:cubicBezTo>
                <a:cubicBezTo>
                  <a:pt x="25606" y="54809"/>
                  <a:pt x="25764" y="55020"/>
                  <a:pt x="25895" y="55256"/>
                </a:cubicBezTo>
                <a:cubicBezTo>
                  <a:pt x="26051" y="55256"/>
                  <a:pt x="25962" y="55049"/>
                  <a:pt x="26122" y="55049"/>
                </a:cubicBezTo>
                <a:cubicBezTo>
                  <a:pt x="26151" y="55049"/>
                  <a:pt x="26188" y="55056"/>
                  <a:pt x="26237" y="55072"/>
                </a:cubicBezTo>
                <a:cubicBezTo>
                  <a:pt x="26132" y="54862"/>
                  <a:pt x="25948" y="54704"/>
                  <a:pt x="25764" y="54599"/>
                </a:cubicBezTo>
                <a:cubicBezTo>
                  <a:pt x="25974" y="54389"/>
                  <a:pt x="27079" y="54625"/>
                  <a:pt x="26368" y="53573"/>
                </a:cubicBezTo>
                <a:lnTo>
                  <a:pt x="26368" y="53573"/>
                </a:lnTo>
                <a:cubicBezTo>
                  <a:pt x="26763" y="53810"/>
                  <a:pt x="26526" y="53889"/>
                  <a:pt x="26789" y="54099"/>
                </a:cubicBezTo>
                <a:cubicBezTo>
                  <a:pt x="26973" y="53968"/>
                  <a:pt x="26973" y="53915"/>
                  <a:pt x="27184" y="53863"/>
                </a:cubicBezTo>
                <a:cubicBezTo>
                  <a:pt x="27105" y="53731"/>
                  <a:pt x="26947" y="53652"/>
                  <a:pt x="26868" y="53547"/>
                </a:cubicBezTo>
                <a:cubicBezTo>
                  <a:pt x="26875" y="53467"/>
                  <a:pt x="26965" y="53447"/>
                  <a:pt x="27079" y="53447"/>
                </a:cubicBezTo>
                <a:cubicBezTo>
                  <a:pt x="27191" y="53447"/>
                  <a:pt x="27328" y="53466"/>
                  <a:pt x="27435" y="53466"/>
                </a:cubicBezTo>
                <a:cubicBezTo>
                  <a:pt x="27614" y="53466"/>
                  <a:pt x="27712" y="53413"/>
                  <a:pt x="27473" y="53126"/>
                </a:cubicBezTo>
                <a:lnTo>
                  <a:pt x="27473" y="53126"/>
                </a:lnTo>
                <a:cubicBezTo>
                  <a:pt x="27710" y="53231"/>
                  <a:pt x="27841" y="53415"/>
                  <a:pt x="28104" y="53468"/>
                </a:cubicBezTo>
                <a:cubicBezTo>
                  <a:pt x="28104" y="53350"/>
                  <a:pt x="27956" y="53113"/>
                  <a:pt x="28060" y="53113"/>
                </a:cubicBezTo>
                <a:cubicBezTo>
                  <a:pt x="28094" y="53113"/>
                  <a:pt x="28157" y="53139"/>
                  <a:pt x="28262" y="53205"/>
                </a:cubicBezTo>
                <a:cubicBezTo>
                  <a:pt x="27631" y="52416"/>
                  <a:pt x="28867" y="52968"/>
                  <a:pt x="28551" y="52311"/>
                </a:cubicBezTo>
                <a:lnTo>
                  <a:pt x="28551" y="52311"/>
                </a:lnTo>
                <a:cubicBezTo>
                  <a:pt x="28683" y="52469"/>
                  <a:pt x="28920" y="52495"/>
                  <a:pt x="29025" y="52653"/>
                </a:cubicBezTo>
                <a:cubicBezTo>
                  <a:pt x="29006" y="52465"/>
                  <a:pt x="28933" y="52237"/>
                  <a:pt x="29124" y="52237"/>
                </a:cubicBezTo>
                <a:cubicBezTo>
                  <a:pt x="29200" y="52237"/>
                  <a:pt x="29318" y="52273"/>
                  <a:pt x="29498" y="52363"/>
                </a:cubicBezTo>
                <a:cubicBezTo>
                  <a:pt x="29340" y="52153"/>
                  <a:pt x="29340" y="52048"/>
                  <a:pt x="29367" y="51969"/>
                </a:cubicBezTo>
                <a:lnTo>
                  <a:pt x="29367" y="51969"/>
                </a:lnTo>
                <a:cubicBezTo>
                  <a:pt x="29446" y="52048"/>
                  <a:pt x="29577" y="52127"/>
                  <a:pt x="29682" y="52179"/>
                </a:cubicBezTo>
                <a:cubicBezTo>
                  <a:pt x="29555" y="52052"/>
                  <a:pt x="29562" y="51954"/>
                  <a:pt x="29623" y="51954"/>
                </a:cubicBezTo>
                <a:cubicBezTo>
                  <a:pt x="29662" y="51954"/>
                  <a:pt x="29725" y="51996"/>
                  <a:pt x="29787" y="52100"/>
                </a:cubicBezTo>
                <a:cubicBezTo>
                  <a:pt x="29656" y="51837"/>
                  <a:pt x="29840" y="51785"/>
                  <a:pt x="30156" y="51785"/>
                </a:cubicBezTo>
                <a:cubicBezTo>
                  <a:pt x="29814" y="51522"/>
                  <a:pt x="29866" y="51443"/>
                  <a:pt x="29919" y="51338"/>
                </a:cubicBezTo>
                <a:lnTo>
                  <a:pt x="29919" y="51338"/>
                </a:lnTo>
                <a:cubicBezTo>
                  <a:pt x="30050" y="51390"/>
                  <a:pt x="30077" y="51522"/>
                  <a:pt x="30156" y="51627"/>
                </a:cubicBezTo>
                <a:cubicBezTo>
                  <a:pt x="30392" y="51627"/>
                  <a:pt x="30366" y="51390"/>
                  <a:pt x="30603" y="51364"/>
                </a:cubicBezTo>
                <a:lnTo>
                  <a:pt x="30603" y="51364"/>
                </a:lnTo>
                <a:cubicBezTo>
                  <a:pt x="30866" y="51759"/>
                  <a:pt x="30419" y="51417"/>
                  <a:pt x="30787" y="51837"/>
                </a:cubicBezTo>
                <a:cubicBezTo>
                  <a:pt x="30844" y="51837"/>
                  <a:pt x="30902" y="51844"/>
                  <a:pt x="30950" y="51844"/>
                </a:cubicBezTo>
                <a:cubicBezTo>
                  <a:pt x="31035" y="51844"/>
                  <a:pt x="31093" y="51823"/>
                  <a:pt x="31076" y="51706"/>
                </a:cubicBezTo>
                <a:lnTo>
                  <a:pt x="31076" y="51706"/>
                </a:lnTo>
                <a:cubicBezTo>
                  <a:pt x="31234" y="51811"/>
                  <a:pt x="31287" y="51969"/>
                  <a:pt x="31365" y="52100"/>
                </a:cubicBezTo>
                <a:cubicBezTo>
                  <a:pt x="31354" y="52109"/>
                  <a:pt x="31336" y="52113"/>
                  <a:pt x="31315" y="52113"/>
                </a:cubicBezTo>
                <a:cubicBezTo>
                  <a:pt x="31226" y="52113"/>
                  <a:pt x="31070" y="52049"/>
                  <a:pt x="30986" y="52049"/>
                </a:cubicBezTo>
                <a:cubicBezTo>
                  <a:pt x="30911" y="52049"/>
                  <a:pt x="30892" y="52099"/>
                  <a:pt x="31024" y="52285"/>
                </a:cubicBezTo>
                <a:cubicBezTo>
                  <a:pt x="31024" y="52259"/>
                  <a:pt x="31034" y="52248"/>
                  <a:pt x="31052" y="52248"/>
                </a:cubicBezTo>
                <a:cubicBezTo>
                  <a:pt x="31141" y="52248"/>
                  <a:pt x="31416" y="52515"/>
                  <a:pt x="31514" y="52515"/>
                </a:cubicBezTo>
                <a:cubicBezTo>
                  <a:pt x="31536" y="52515"/>
                  <a:pt x="31550" y="52502"/>
                  <a:pt x="31550" y="52469"/>
                </a:cubicBezTo>
                <a:cubicBezTo>
                  <a:pt x="31891" y="52705"/>
                  <a:pt x="31839" y="52837"/>
                  <a:pt x="31813" y="52968"/>
                </a:cubicBezTo>
                <a:cubicBezTo>
                  <a:pt x="31602" y="52863"/>
                  <a:pt x="31497" y="52653"/>
                  <a:pt x="31339" y="52495"/>
                </a:cubicBezTo>
                <a:cubicBezTo>
                  <a:pt x="31312" y="52487"/>
                  <a:pt x="31290" y="52484"/>
                  <a:pt x="31273" y="52484"/>
                </a:cubicBezTo>
                <a:cubicBezTo>
                  <a:pt x="31112" y="52484"/>
                  <a:pt x="31404" y="52804"/>
                  <a:pt x="31523" y="52995"/>
                </a:cubicBezTo>
                <a:cubicBezTo>
                  <a:pt x="31467" y="53032"/>
                  <a:pt x="31464" y="53136"/>
                  <a:pt x="31344" y="53136"/>
                </a:cubicBezTo>
                <a:cubicBezTo>
                  <a:pt x="31295" y="53136"/>
                  <a:pt x="31227" y="53119"/>
                  <a:pt x="31129" y="53074"/>
                </a:cubicBezTo>
                <a:cubicBezTo>
                  <a:pt x="31392" y="52968"/>
                  <a:pt x="30813" y="52548"/>
                  <a:pt x="31050" y="52495"/>
                </a:cubicBezTo>
                <a:cubicBezTo>
                  <a:pt x="30839" y="52232"/>
                  <a:pt x="30761" y="52548"/>
                  <a:pt x="30629" y="52127"/>
                </a:cubicBezTo>
                <a:cubicBezTo>
                  <a:pt x="30605" y="52069"/>
                  <a:pt x="30604" y="52046"/>
                  <a:pt x="30617" y="52046"/>
                </a:cubicBezTo>
                <a:cubicBezTo>
                  <a:pt x="30664" y="52046"/>
                  <a:pt x="30893" y="52327"/>
                  <a:pt x="30933" y="52327"/>
                </a:cubicBezTo>
                <a:cubicBezTo>
                  <a:pt x="30943" y="52327"/>
                  <a:pt x="30941" y="52308"/>
                  <a:pt x="30918" y="52258"/>
                </a:cubicBezTo>
                <a:cubicBezTo>
                  <a:pt x="30734" y="51837"/>
                  <a:pt x="30761" y="52074"/>
                  <a:pt x="30445" y="51890"/>
                </a:cubicBezTo>
                <a:cubicBezTo>
                  <a:pt x="30445" y="51847"/>
                  <a:pt x="30445" y="51804"/>
                  <a:pt x="30502" y="51804"/>
                </a:cubicBezTo>
                <a:cubicBezTo>
                  <a:pt x="30515" y="51804"/>
                  <a:pt x="30531" y="51806"/>
                  <a:pt x="30550" y="51811"/>
                </a:cubicBezTo>
                <a:cubicBezTo>
                  <a:pt x="30517" y="51799"/>
                  <a:pt x="30487" y="51794"/>
                  <a:pt x="30460" y="51794"/>
                </a:cubicBezTo>
                <a:cubicBezTo>
                  <a:pt x="30198" y="51794"/>
                  <a:pt x="30221" y="52312"/>
                  <a:pt x="29864" y="52312"/>
                </a:cubicBezTo>
                <a:cubicBezTo>
                  <a:pt x="29856" y="52312"/>
                  <a:pt x="29848" y="52311"/>
                  <a:pt x="29840" y="52311"/>
                </a:cubicBezTo>
                <a:lnTo>
                  <a:pt x="29840" y="52311"/>
                </a:lnTo>
                <a:cubicBezTo>
                  <a:pt x="30287" y="52626"/>
                  <a:pt x="29840" y="52469"/>
                  <a:pt x="30156" y="52784"/>
                </a:cubicBezTo>
                <a:cubicBezTo>
                  <a:pt x="30287" y="52626"/>
                  <a:pt x="30313" y="52390"/>
                  <a:pt x="30235" y="52206"/>
                </a:cubicBezTo>
                <a:lnTo>
                  <a:pt x="30235" y="52206"/>
                </a:lnTo>
                <a:cubicBezTo>
                  <a:pt x="31234" y="53021"/>
                  <a:pt x="30524" y="53126"/>
                  <a:pt x="30682" y="53468"/>
                </a:cubicBezTo>
                <a:cubicBezTo>
                  <a:pt x="30129" y="53310"/>
                  <a:pt x="29945" y="52837"/>
                  <a:pt x="29472" y="52626"/>
                </a:cubicBezTo>
                <a:lnTo>
                  <a:pt x="29472" y="52626"/>
                </a:lnTo>
                <a:cubicBezTo>
                  <a:pt x="29945" y="53047"/>
                  <a:pt x="29183" y="52653"/>
                  <a:pt x="29498" y="53100"/>
                </a:cubicBezTo>
                <a:cubicBezTo>
                  <a:pt x="29498" y="53047"/>
                  <a:pt x="29562" y="53007"/>
                  <a:pt x="29660" y="53007"/>
                </a:cubicBezTo>
                <a:cubicBezTo>
                  <a:pt x="29807" y="53007"/>
                  <a:pt x="30030" y="53095"/>
                  <a:pt x="30235" y="53363"/>
                </a:cubicBezTo>
                <a:cubicBezTo>
                  <a:pt x="30111" y="53299"/>
                  <a:pt x="30043" y="53274"/>
                  <a:pt x="30007" y="53274"/>
                </a:cubicBezTo>
                <a:cubicBezTo>
                  <a:pt x="29881" y="53274"/>
                  <a:pt x="30166" y="53585"/>
                  <a:pt x="29916" y="53585"/>
                </a:cubicBezTo>
                <a:cubicBezTo>
                  <a:pt x="29889" y="53585"/>
                  <a:pt x="29855" y="53581"/>
                  <a:pt x="29814" y="53573"/>
                </a:cubicBezTo>
                <a:cubicBezTo>
                  <a:pt x="29498" y="53468"/>
                  <a:pt x="29419" y="53152"/>
                  <a:pt x="29104" y="53074"/>
                </a:cubicBezTo>
                <a:lnTo>
                  <a:pt x="29104" y="53074"/>
                </a:lnTo>
                <a:lnTo>
                  <a:pt x="29340" y="53494"/>
                </a:lnTo>
                <a:cubicBezTo>
                  <a:pt x="29472" y="53521"/>
                  <a:pt x="29577" y="53600"/>
                  <a:pt x="29656" y="53705"/>
                </a:cubicBezTo>
                <a:cubicBezTo>
                  <a:pt x="29787" y="54231"/>
                  <a:pt x="29393" y="54336"/>
                  <a:pt x="29367" y="54730"/>
                </a:cubicBezTo>
                <a:cubicBezTo>
                  <a:pt x="29486" y="54797"/>
                  <a:pt x="29556" y="54820"/>
                  <a:pt x="29601" y="54820"/>
                </a:cubicBezTo>
                <a:cubicBezTo>
                  <a:pt x="29696" y="54820"/>
                  <a:pt x="29675" y="54717"/>
                  <a:pt x="29755" y="54717"/>
                </a:cubicBezTo>
                <a:cubicBezTo>
                  <a:pt x="29770" y="54717"/>
                  <a:pt x="29789" y="54721"/>
                  <a:pt x="29814" y="54730"/>
                </a:cubicBezTo>
                <a:cubicBezTo>
                  <a:pt x="29885" y="54944"/>
                  <a:pt x="29872" y="55206"/>
                  <a:pt x="29660" y="55206"/>
                </a:cubicBezTo>
                <a:cubicBezTo>
                  <a:pt x="29559" y="55206"/>
                  <a:pt x="29413" y="55146"/>
                  <a:pt x="29209" y="54993"/>
                </a:cubicBezTo>
                <a:cubicBezTo>
                  <a:pt x="29340" y="54993"/>
                  <a:pt x="29340" y="54862"/>
                  <a:pt x="29130" y="54546"/>
                </a:cubicBezTo>
                <a:cubicBezTo>
                  <a:pt x="29050" y="54436"/>
                  <a:pt x="29000" y="54414"/>
                  <a:pt x="28958" y="54414"/>
                </a:cubicBezTo>
                <a:cubicBezTo>
                  <a:pt x="28929" y="54414"/>
                  <a:pt x="28903" y="54424"/>
                  <a:pt x="28874" y="54424"/>
                </a:cubicBezTo>
                <a:cubicBezTo>
                  <a:pt x="28833" y="54424"/>
                  <a:pt x="28785" y="54404"/>
                  <a:pt x="28709" y="54310"/>
                </a:cubicBezTo>
                <a:lnTo>
                  <a:pt x="28709" y="54310"/>
                </a:lnTo>
                <a:cubicBezTo>
                  <a:pt x="28633" y="54463"/>
                  <a:pt x="28849" y="54839"/>
                  <a:pt x="28677" y="54839"/>
                </a:cubicBezTo>
                <a:cubicBezTo>
                  <a:pt x="28613" y="54839"/>
                  <a:pt x="28495" y="54787"/>
                  <a:pt x="28288" y="54652"/>
                </a:cubicBezTo>
                <a:lnTo>
                  <a:pt x="28288" y="54652"/>
                </a:lnTo>
                <a:cubicBezTo>
                  <a:pt x="28432" y="54859"/>
                  <a:pt x="28401" y="54892"/>
                  <a:pt x="28332" y="54892"/>
                </a:cubicBezTo>
                <a:cubicBezTo>
                  <a:pt x="28299" y="54892"/>
                  <a:pt x="28257" y="54884"/>
                  <a:pt x="28220" y="54884"/>
                </a:cubicBezTo>
                <a:cubicBezTo>
                  <a:pt x="28207" y="54884"/>
                  <a:pt x="28194" y="54885"/>
                  <a:pt x="28183" y="54888"/>
                </a:cubicBezTo>
                <a:cubicBezTo>
                  <a:pt x="28288" y="54993"/>
                  <a:pt x="28367" y="55151"/>
                  <a:pt x="28499" y="55204"/>
                </a:cubicBezTo>
                <a:cubicBezTo>
                  <a:pt x="28484" y="55202"/>
                  <a:pt x="28470" y="55201"/>
                  <a:pt x="28457" y="55201"/>
                </a:cubicBezTo>
                <a:cubicBezTo>
                  <a:pt x="28171" y="55201"/>
                  <a:pt x="28198" y="55610"/>
                  <a:pt x="27924" y="55610"/>
                </a:cubicBezTo>
                <a:cubicBezTo>
                  <a:pt x="27846" y="55610"/>
                  <a:pt x="27745" y="55577"/>
                  <a:pt x="27605" y="55493"/>
                </a:cubicBezTo>
                <a:cubicBezTo>
                  <a:pt x="27526" y="55625"/>
                  <a:pt x="27552" y="55809"/>
                  <a:pt x="27473" y="55967"/>
                </a:cubicBezTo>
                <a:cubicBezTo>
                  <a:pt x="27368" y="55861"/>
                  <a:pt x="27263" y="55756"/>
                  <a:pt x="27157" y="55651"/>
                </a:cubicBezTo>
                <a:cubicBezTo>
                  <a:pt x="27141" y="55647"/>
                  <a:pt x="27127" y="55645"/>
                  <a:pt x="27117" y="55645"/>
                </a:cubicBezTo>
                <a:cubicBezTo>
                  <a:pt x="26982" y="55645"/>
                  <a:pt x="27370" y="55949"/>
                  <a:pt x="27394" y="56072"/>
                </a:cubicBezTo>
                <a:cubicBezTo>
                  <a:pt x="27079" y="55940"/>
                  <a:pt x="26842" y="55704"/>
                  <a:pt x="26658" y="55441"/>
                </a:cubicBezTo>
                <a:cubicBezTo>
                  <a:pt x="26522" y="55441"/>
                  <a:pt x="26473" y="55526"/>
                  <a:pt x="26357" y="55526"/>
                </a:cubicBezTo>
                <a:cubicBezTo>
                  <a:pt x="26271" y="55526"/>
                  <a:pt x="26147" y="55478"/>
                  <a:pt x="25921" y="55309"/>
                </a:cubicBezTo>
                <a:lnTo>
                  <a:pt x="25921" y="55309"/>
                </a:lnTo>
                <a:cubicBezTo>
                  <a:pt x="26184" y="55598"/>
                  <a:pt x="26579" y="55782"/>
                  <a:pt x="26737" y="56124"/>
                </a:cubicBezTo>
                <a:cubicBezTo>
                  <a:pt x="26751" y="56126"/>
                  <a:pt x="26763" y="56127"/>
                  <a:pt x="26774" y="56127"/>
                </a:cubicBezTo>
                <a:cubicBezTo>
                  <a:pt x="27011" y="56127"/>
                  <a:pt x="26353" y="55633"/>
                  <a:pt x="26600" y="55633"/>
                </a:cubicBezTo>
                <a:cubicBezTo>
                  <a:pt x="26626" y="55633"/>
                  <a:pt x="26662" y="55639"/>
                  <a:pt x="26710" y="55651"/>
                </a:cubicBezTo>
                <a:cubicBezTo>
                  <a:pt x="27026" y="55888"/>
                  <a:pt x="27157" y="56072"/>
                  <a:pt x="27184" y="56256"/>
                </a:cubicBezTo>
                <a:cubicBezTo>
                  <a:pt x="27168" y="56332"/>
                  <a:pt x="27093" y="56356"/>
                  <a:pt x="26991" y="56356"/>
                </a:cubicBezTo>
                <a:cubicBezTo>
                  <a:pt x="26837" y="56356"/>
                  <a:pt x="26624" y="56304"/>
                  <a:pt x="26466" y="56304"/>
                </a:cubicBezTo>
                <a:cubicBezTo>
                  <a:pt x="26368" y="56304"/>
                  <a:pt x="26292" y="56323"/>
                  <a:pt x="26263" y="56387"/>
                </a:cubicBezTo>
                <a:lnTo>
                  <a:pt x="31523" y="56387"/>
                </a:lnTo>
                <a:lnTo>
                  <a:pt x="48513" y="56414"/>
                </a:lnTo>
                <a:lnTo>
                  <a:pt x="50170" y="56414"/>
                </a:lnTo>
                <a:cubicBezTo>
                  <a:pt x="50538" y="56019"/>
                  <a:pt x="50906" y="55651"/>
                  <a:pt x="51301" y="55256"/>
                </a:cubicBezTo>
                <a:cubicBezTo>
                  <a:pt x="51748" y="54757"/>
                  <a:pt x="52221" y="54257"/>
                  <a:pt x="52668" y="53784"/>
                </a:cubicBezTo>
                <a:lnTo>
                  <a:pt x="53352" y="53021"/>
                </a:lnTo>
                <a:lnTo>
                  <a:pt x="54062" y="52285"/>
                </a:lnTo>
                <a:cubicBezTo>
                  <a:pt x="54983" y="51285"/>
                  <a:pt x="55903" y="50286"/>
                  <a:pt x="56798" y="49286"/>
                </a:cubicBezTo>
                <a:cubicBezTo>
                  <a:pt x="57271" y="48787"/>
                  <a:pt x="57718" y="48261"/>
                  <a:pt x="58165" y="47761"/>
                </a:cubicBezTo>
                <a:lnTo>
                  <a:pt x="59559" y="46262"/>
                </a:lnTo>
                <a:cubicBezTo>
                  <a:pt x="59743" y="46393"/>
                  <a:pt x="59901" y="46577"/>
                  <a:pt x="59980" y="46788"/>
                </a:cubicBezTo>
                <a:cubicBezTo>
                  <a:pt x="58928" y="46840"/>
                  <a:pt x="59112" y="48234"/>
                  <a:pt x="58113" y="48366"/>
                </a:cubicBezTo>
                <a:cubicBezTo>
                  <a:pt x="58349" y="48681"/>
                  <a:pt x="58297" y="48681"/>
                  <a:pt x="58270" y="48839"/>
                </a:cubicBezTo>
                <a:cubicBezTo>
                  <a:pt x="58113" y="48734"/>
                  <a:pt x="58270" y="48760"/>
                  <a:pt x="58165" y="48576"/>
                </a:cubicBezTo>
                <a:cubicBezTo>
                  <a:pt x="58149" y="48571"/>
                  <a:pt x="58135" y="48569"/>
                  <a:pt x="58123" y="48569"/>
                </a:cubicBezTo>
                <a:cubicBezTo>
                  <a:pt x="57985" y="48569"/>
                  <a:pt x="58157" y="48892"/>
                  <a:pt x="58027" y="48892"/>
                </a:cubicBezTo>
                <a:cubicBezTo>
                  <a:pt x="57992" y="48892"/>
                  <a:pt x="57937" y="48869"/>
                  <a:pt x="57850" y="48813"/>
                </a:cubicBezTo>
                <a:lnTo>
                  <a:pt x="57850" y="48813"/>
                </a:lnTo>
                <a:cubicBezTo>
                  <a:pt x="57955" y="49050"/>
                  <a:pt x="58218" y="49181"/>
                  <a:pt x="58323" y="49418"/>
                </a:cubicBezTo>
                <a:cubicBezTo>
                  <a:pt x="58104" y="49308"/>
                  <a:pt x="57926" y="49260"/>
                  <a:pt x="57783" y="49260"/>
                </a:cubicBezTo>
                <a:cubicBezTo>
                  <a:pt x="57340" y="49260"/>
                  <a:pt x="57225" y="49717"/>
                  <a:pt x="57245" y="50233"/>
                </a:cubicBezTo>
                <a:cubicBezTo>
                  <a:pt x="56876" y="50365"/>
                  <a:pt x="56403" y="50391"/>
                  <a:pt x="56508" y="51022"/>
                </a:cubicBezTo>
                <a:cubicBezTo>
                  <a:pt x="56403" y="50970"/>
                  <a:pt x="56324" y="50917"/>
                  <a:pt x="56272" y="50838"/>
                </a:cubicBezTo>
                <a:cubicBezTo>
                  <a:pt x="56245" y="51601"/>
                  <a:pt x="55167" y="51653"/>
                  <a:pt x="55430" y="52442"/>
                </a:cubicBezTo>
                <a:cubicBezTo>
                  <a:pt x="55208" y="52331"/>
                  <a:pt x="55173" y="52220"/>
                  <a:pt x="55104" y="52220"/>
                </a:cubicBezTo>
                <a:cubicBezTo>
                  <a:pt x="55092" y="52220"/>
                  <a:pt x="55078" y="52224"/>
                  <a:pt x="55062" y="52232"/>
                </a:cubicBezTo>
                <a:cubicBezTo>
                  <a:pt x="55141" y="52337"/>
                  <a:pt x="55246" y="52416"/>
                  <a:pt x="55377" y="52469"/>
                </a:cubicBezTo>
                <a:cubicBezTo>
                  <a:pt x="54415" y="52521"/>
                  <a:pt x="54816" y="53731"/>
                  <a:pt x="53780" y="53731"/>
                </a:cubicBezTo>
                <a:cubicBezTo>
                  <a:pt x="53769" y="53731"/>
                  <a:pt x="53758" y="53731"/>
                  <a:pt x="53747" y="53731"/>
                </a:cubicBezTo>
                <a:lnTo>
                  <a:pt x="53747" y="53731"/>
                </a:lnTo>
                <a:cubicBezTo>
                  <a:pt x="54141" y="54204"/>
                  <a:pt x="53457" y="54047"/>
                  <a:pt x="53326" y="54152"/>
                </a:cubicBezTo>
                <a:cubicBezTo>
                  <a:pt x="53152" y="54326"/>
                  <a:pt x="53320" y="54769"/>
                  <a:pt x="53130" y="54769"/>
                </a:cubicBezTo>
                <a:cubicBezTo>
                  <a:pt x="53091" y="54769"/>
                  <a:pt x="53035" y="54750"/>
                  <a:pt x="52958" y="54704"/>
                </a:cubicBezTo>
                <a:lnTo>
                  <a:pt x="52958" y="54704"/>
                </a:lnTo>
                <a:cubicBezTo>
                  <a:pt x="53036" y="55056"/>
                  <a:pt x="52954" y="55248"/>
                  <a:pt x="52692" y="55248"/>
                </a:cubicBezTo>
                <a:cubicBezTo>
                  <a:pt x="52601" y="55248"/>
                  <a:pt x="52488" y="55225"/>
                  <a:pt x="52353" y="55178"/>
                </a:cubicBezTo>
                <a:lnTo>
                  <a:pt x="52353" y="55178"/>
                </a:lnTo>
                <a:cubicBezTo>
                  <a:pt x="52379" y="55414"/>
                  <a:pt x="52668" y="55388"/>
                  <a:pt x="52695" y="55625"/>
                </a:cubicBezTo>
                <a:cubicBezTo>
                  <a:pt x="52727" y="55670"/>
                  <a:pt x="52721" y="55688"/>
                  <a:pt x="52694" y="55688"/>
                </a:cubicBezTo>
                <a:cubicBezTo>
                  <a:pt x="52625" y="55688"/>
                  <a:pt x="52423" y="55575"/>
                  <a:pt x="52352" y="55491"/>
                </a:cubicBezTo>
                <a:lnTo>
                  <a:pt x="52352" y="55491"/>
                </a:lnTo>
                <a:cubicBezTo>
                  <a:pt x="52529" y="55874"/>
                  <a:pt x="52119" y="55716"/>
                  <a:pt x="52195" y="56019"/>
                </a:cubicBezTo>
                <a:cubicBezTo>
                  <a:pt x="52064" y="55967"/>
                  <a:pt x="51985" y="55861"/>
                  <a:pt x="51932" y="55756"/>
                </a:cubicBezTo>
                <a:lnTo>
                  <a:pt x="51932" y="55756"/>
                </a:lnTo>
                <a:cubicBezTo>
                  <a:pt x="52090" y="56203"/>
                  <a:pt x="51801" y="56177"/>
                  <a:pt x="51748" y="56414"/>
                </a:cubicBezTo>
                <a:lnTo>
                  <a:pt x="58244" y="56414"/>
                </a:lnTo>
                <a:cubicBezTo>
                  <a:pt x="58428" y="56203"/>
                  <a:pt x="58639" y="56045"/>
                  <a:pt x="58875" y="55888"/>
                </a:cubicBezTo>
                <a:lnTo>
                  <a:pt x="58691" y="55546"/>
                </a:lnTo>
                <a:cubicBezTo>
                  <a:pt x="58691" y="55524"/>
                  <a:pt x="58699" y="55514"/>
                  <a:pt x="58713" y="55514"/>
                </a:cubicBezTo>
                <a:cubicBezTo>
                  <a:pt x="58763" y="55514"/>
                  <a:pt x="58886" y="55647"/>
                  <a:pt x="58928" y="55730"/>
                </a:cubicBezTo>
                <a:cubicBezTo>
                  <a:pt x="59217" y="55046"/>
                  <a:pt x="59638" y="54730"/>
                  <a:pt x="59927" y="54047"/>
                </a:cubicBezTo>
                <a:lnTo>
                  <a:pt x="60296" y="54231"/>
                </a:lnTo>
                <a:cubicBezTo>
                  <a:pt x="60342" y="54114"/>
                  <a:pt x="59936" y="53792"/>
                  <a:pt x="60114" y="53792"/>
                </a:cubicBezTo>
                <a:cubicBezTo>
                  <a:pt x="60138" y="53792"/>
                  <a:pt x="60171" y="53798"/>
                  <a:pt x="60217" y="53810"/>
                </a:cubicBezTo>
                <a:cubicBezTo>
                  <a:pt x="60374" y="53915"/>
                  <a:pt x="60217" y="53889"/>
                  <a:pt x="60348" y="54073"/>
                </a:cubicBezTo>
                <a:cubicBezTo>
                  <a:pt x="60360" y="54075"/>
                  <a:pt x="60371" y="54076"/>
                  <a:pt x="60381" y="54076"/>
                </a:cubicBezTo>
                <a:cubicBezTo>
                  <a:pt x="60508" y="54076"/>
                  <a:pt x="60517" y="53926"/>
                  <a:pt x="60322" y="53731"/>
                </a:cubicBezTo>
                <a:cubicBezTo>
                  <a:pt x="60506" y="53573"/>
                  <a:pt x="60690" y="53389"/>
                  <a:pt x="60874" y="53205"/>
                </a:cubicBezTo>
                <a:cubicBezTo>
                  <a:pt x="60874" y="50654"/>
                  <a:pt x="60927" y="48103"/>
                  <a:pt x="60927" y="45578"/>
                </a:cubicBezTo>
                <a:cubicBezTo>
                  <a:pt x="60909" y="45578"/>
                  <a:pt x="60892" y="45601"/>
                  <a:pt x="60866" y="45601"/>
                </a:cubicBezTo>
                <a:cubicBezTo>
                  <a:pt x="60854" y="45601"/>
                  <a:pt x="60839" y="45596"/>
                  <a:pt x="60822" y="45578"/>
                </a:cubicBezTo>
                <a:cubicBezTo>
                  <a:pt x="60721" y="45378"/>
                  <a:pt x="60667" y="45208"/>
                  <a:pt x="60774" y="45208"/>
                </a:cubicBezTo>
                <a:cubicBezTo>
                  <a:pt x="60808" y="45208"/>
                  <a:pt x="60858" y="45225"/>
                  <a:pt x="60927" y="45262"/>
                </a:cubicBezTo>
                <a:lnTo>
                  <a:pt x="60927" y="43947"/>
                </a:lnTo>
                <a:lnTo>
                  <a:pt x="60927" y="25038"/>
                </a:lnTo>
                <a:cubicBezTo>
                  <a:pt x="60927" y="17253"/>
                  <a:pt x="60848" y="9442"/>
                  <a:pt x="60900" y="1631"/>
                </a:cubicBezTo>
                <a:lnTo>
                  <a:pt x="60900" y="1631"/>
                </a:lnTo>
                <a:cubicBezTo>
                  <a:pt x="60775" y="1693"/>
                  <a:pt x="60749" y="1887"/>
                  <a:pt x="60574" y="1887"/>
                </a:cubicBezTo>
                <a:cubicBezTo>
                  <a:pt x="60528" y="1887"/>
                  <a:pt x="60472" y="1874"/>
                  <a:pt x="60401" y="1841"/>
                </a:cubicBezTo>
                <a:cubicBezTo>
                  <a:pt x="60352" y="1599"/>
                  <a:pt x="60383" y="1466"/>
                  <a:pt x="60517" y="1466"/>
                </a:cubicBezTo>
                <a:cubicBezTo>
                  <a:pt x="60602" y="1466"/>
                  <a:pt x="60728" y="1519"/>
                  <a:pt x="60900" y="1631"/>
                </a:cubicBezTo>
                <a:lnTo>
                  <a:pt x="60900" y="1499"/>
                </a:lnTo>
                <a:lnTo>
                  <a:pt x="60664" y="1341"/>
                </a:lnTo>
                <a:cubicBezTo>
                  <a:pt x="60575" y="1148"/>
                  <a:pt x="60603" y="1106"/>
                  <a:pt x="60664" y="1106"/>
                </a:cubicBezTo>
                <a:cubicBezTo>
                  <a:pt x="60710" y="1106"/>
                  <a:pt x="60776" y="1131"/>
                  <a:pt x="60822" y="1131"/>
                </a:cubicBezTo>
                <a:lnTo>
                  <a:pt x="60900" y="1420"/>
                </a:lnTo>
                <a:lnTo>
                  <a:pt x="60900" y="1078"/>
                </a:lnTo>
                <a:cubicBezTo>
                  <a:pt x="60532" y="684"/>
                  <a:pt x="60979" y="552"/>
                  <a:pt x="60559" y="53"/>
                </a:cubicBezTo>
                <a:close/>
              </a:path>
            </a:pathLst>
          </a:custGeom>
          <a:solidFill>
            <a:srgbClr val="FDADA7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38" name="Google Shape;338;p14"/>
          <p:cNvGrpSpPr/>
          <p:nvPr/>
        </p:nvGrpSpPr>
        <p:grpSpPr>
          <a:xfrm rot="-823295" flipH="1">
            <a:off x="568283" y="3439299"/>
            <a:ext cx="1170095" cy="3053517"/>
            <a:chOff x="6432875" y="4281850"/>
            <a:chExt cx="367975" cy="960300"/>
          </a:xfrm>
        </p:grpSpPr>
        <p:sp>
          <p:nvSpPr>
            <p:cNvPr id="339" name="Google Shape;339;p14"/>
            <p:cNvSpPr/>
            <p:nvPr/>
          </p:nvSpPr>
          <p:spPr>
            <a:xfrm>
              <a:off x="6464200" y="4760400"/>
              <a:ext cx="71025" cy="68850"/>
            </a:xfrm>
            <a:custGeom>
              <a:avLst/>
              <a:gdLst/>
              <a:ahLst/>
              <a:cxnLst/>
              <a:rect l="l" t="t" r="r" b="b"/>
              <a:pathLst>
                <a:path w="2841" h="2754" extrusionOk="0">
                  <a:moveTo>
                    <a:pt x="1353" y="1"/>
                  </a:moveTo>
                  <a:cubicBezTo>
                    <a:pt x="1233" y="1"/>
                    <a:pt x="1114" y="20"/>
                    <a:pt x="1000" y="61"/>
                  </a:cubicBezTo>
                  <a:cubicBezTo>
                    <a:pt x="737" y="140"/>
                    <a:pt x="500" y="271"/>
                    <a:pt x="263" y="376"/>
                  </a:cubicBezTo>
                  <a:cubicBezTo>
                    <a:pt x="79" y="508"/>
                    <a:pt x="0" y="745"/>
                    <a:pt x="53" y="981"/>
                  </a:cubicBezTo>
                  <a:cubicBezTo>
                    <a:pt x="79" y="1087"/>
                    <a:pt x="106" y="1192"/>
                    <a:pt x="132" y="1297"/>
                  </a:cubicBezTo>
                  <a:cubicBezTo>
                    <a:pt x="211" y="1770"/>
                    <a:pt x="474" y="2191"/>
                    <a:pt x="868" y="2480"/>
                  </a:cubicBezTo>
                  <a:cubicBezTo>
                    <a:pt x="1062" y="2661"/>
                    <a:pt x="1313" y="2753"/>
                    <a:pt x="1565" y="2753"/>
                  </a:cubicBezTo>
                  <a:cubicBezTo>
                    <a:pt x="1826" y="2753"/>
                    <a:pt x="2088" y="2655"/>
                    <a:pt x="2288" y="2454"/>
                  </a:cubicBezTo>
                  <a:cubicBezTo>
                    <a:pt x="2762" y="2033"/>
                    <a:pt x="2841" y="1323"/>
                    <a:pt x="2473" y="824"/>
                  </a:cubicBezTo>
                  <a:cubicBezTo>
                    <a:pt x="2394" y="718"/>
                    <a:pt x="2315" y="587"/>
                    <a:pt x="2262" y="482"/>
                  </a:cubicBezTo>
                  <a:cubicBezTo>
                    <a:pt x="2047" y="168"/>
                    <a:pt x="1700" y="1"/>
                    <a:pt x="135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" name="Google Shape;340;p14"/>
            <p:cNvSpPr/>
            <p:nvPr/>
          </p:nvSpPr>
          <p:spPr>
            <a:xfrm>
              <a:off x="6698275" y="4281850"/>
              <a:ext cx="39475" cy="39525"/>
            </a:xfrm>
            <a:custGeom>
              <a:avLst/>
              <a:gdLst/>
              <a:ahLst/>
              <a:cxnLst/>
              <a:rect l="l" t="t" r="r" b="b"/>
              <a:pathLst>
                <a:path w="1579" h="1581" extrusionOk="0">
                  <a:moveTo>
                    <a:pt x="914" y="0"/>
                  </a:moveTo>
                  <a:cubicBezTo>
                    <a:pt x="814" y="0"/>
                    <a:pt x="717" y="20"/>
                    <a:pt x="631" y="56"/>
                  </a:cubicBezTo>
                  <a:cubicBezTo>
                    <a:pt x="237" y="135"/>
                    <a:pt x="0" y="530"/>
                    <a:pt x="132" y="924"/>
                  </a:cubicBezTo>
                  <a:cubicBezTo>
                    <a:pt x="200" y="1222"/>
                    <a:pt x="549" y="1580"/>
                    <a:pt x="881" y="1580"/>
                  </a:cubicBezTo>
                  <a:cubicBezTo>
                    <a:pt x="930" y="1580"/>
                    <a:pt x="979" y="1572"/>
                    <a:pt x="1026" y="1556"/>
                  </a:cubicBezTo>
                  <a:cubicBezTo>
                    <a:pt x="1236" y="1503"/>
                    <a:pt x="1420" y="1345"/>
                    <a:pt x="1499" y="1161"/>
                  </a:cubicBezTo>
                  <a:cubicBezTo>
                    <a:pt x="1578" y="951"/>
                    <a:pt x="1578" y="740"/>
                    <a:pt x="1552" y="530"/>
                  </a:cubicBezTo>
                  <a:cubicBezTo>
                    <a:pt x="1552" y="346"/>
                    <a:pt x="1447" y="162"/>
                    <a:pt x="1263" y="83"/>
                  </a:cubicBezTo>
                  <a:cubicBezTo>
                    <a:pt x="1150" y="26"/>
                    <a:pt x="1030" y="0"/>
                    <a:pt x="91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" name="Google Shape;341;p14"/>
            <p:cNvSpPr/>
            <p:nvPr/>
          </p:nvSpPr>
          <p:spPr>
            <a:xfrm>
              <a:off x="6625950" y="5184675"/>
              <a:ext cx="62475" cy="57475"/>
            </a:xfrm>
            <a:custGeom>
              <a:avLst/>
              <a:gdLst/>
              <a:ahLst/>
              <a:cxnLst/>
              <a:rect l="l" t="t" r="r" b="b"/>
              <a:pathLst>
                <a:path w="2499" h="2299" extrusionOk="0">
                  <a:moveTo>
                    <a:pt x="1341" y="1"/>
                  </a:moveTo>
                  <a:cubicBezTo>
                    <a:pt x="737" y="1"/>
                    <a:pt x="0" y="842"/>
                    <a:pt x="368" y="1526"/>
                  </a:cubicBezTo>
                  <a:cubicBezTo>
                    <a:pt x="526" y="1789"/>
                    <a:pt x="763" y="2026"/>
                    <a:pt x="1026" y="2184"/>
                  </a:cubicBezTo>
                  <a:cubicBezTo>
                    <a:pt x="1165" y="2259"/>
                    <a:pt x="1322" y="2299"/>
                    <a:pt x="1477" y="2299"/>
                  </a:cubicBezTo>
                  <a:cubicBezTo>
                    <a:pt x="1645" y="2299"/>
                    <a:pt x="1810" y="2253"/>
                    <a:pt x="1946" y="2157"/>
                  </a:cubicBezTo>
                  <a:cubicBezTo>
                    <a:pt x="2315" y="1868"/>
                    <a:pt x="2499" y="1395"/>
                    <a:pt x="2393" y="921"/>
                  </a:cubicBezTo>
                  <a:cubicBezTo>
                    <a:pt x="2341" y="711"/>
                    <a:pt x="2315" y="474"/>
                    <a:pt x="2262" y="237"/>
                  </a:cubicBezTo>
                  <a:cubicBezTo>
                    <a:pt x="1973" y="106"/>
                    <a:pt x="1657" y="53"/>
                    <a:pt x="134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" name="Google Shape;342;p14"/>
            <p:cNvSpPr/>
            <p:nvPr/>
          </p:nvSpPr>
          <p:spPr>
            <a:xfrm>
              <a:off x="6432875" y="5109775"/>
              <a:ext cx="61600" cy="56825"/>
            </a:xfrm>
            <a:custGeom>
              <a:avLst/>
              <a:gdLst/>
              <a:ahLst/>
              <a:cxnLst/>
              <a:rect l="l" t="t" r="r" b="b"/>
              <a:pathLst>
                <a:path w="2464" h="2273" extrusionOk="0">
                  <a:moveTo>
                    <a:pt x="1288" y="0"/>
                  </a:moveTo>
                  <a:cubicBezTo>
                    <a:pt x="534" y="0"/>
                    <a:pt x="0" y="806"/>
                    <a:pt x="359" y="1524"/>
                  </a:cubicBezTo>
                  <a:cubicBezTo>
                    <a:pt x="464" y="1787"/>
                    <a:pt x="675" y="1971"/>
                    <a:pt x="938" y="2103"/>
                  </a:cubicBezTo>
                  <a:cubicBezTo>
                    <a:pt x="1155" y="2216"/>
                    <a:pt x="1303" y="2273"/>
                    <a:pt x="1430" y="2273"/>
                  </a:cubicBezTo>
                  <a:cubicBezTo>
                    <a:pt x="1626" y="2273"/>
                    <a:pt x="1771" y="2137"/>
                    <a:pt x="2042" y="1866"/>
                  </a:cubicBezTo>
                  <a:cubicBezTo>
                    <a:pt x="2358" y="1577"/>
                    <a:pt x="2463" y="1129"/>
                    <a:pt x="2305" y="735"/>
                  </a:cubicBezTo>
                  <a:cubicBezTo>
                    <a:pt x="2305" y="735"/>
                    <a:pt x="2305" y="709"/>
                    <a:pt x="2305" y="709"/>
                  </a:cubicBezTo>
                  <a:cubicBezTo>
                    <a:pt x="2253" y="472"/>
                    <a:pt x="2148" y="288"/>
                    <a:pt x="2016" y="104"/>
                  </a:cubicBezTo>
                  <a:cubicBezTo>
                    <a:pt x="1944" y="32"/>
                    <a:pt x="1867" y="14"/>
                    <a:pt x="1789" y="14"/>
                  </a:cubicBezTo>
                  <a:cubicBezTo>
                    <a:pt x="1717" y="14"/>
                    <a:pt x="1644" y="29"/>
                    <a:pt x="1575" y="29"/>
                  </a:cubicBezTo>
                  <a:cubicBezTo>
                    <a:pt x="1555" y="29"/>
                    <a:pt x="1536" y="28"/>
                    <a:pt x="1516" y="25"/>
                  </a:cubicBezTo>
                  <a:cubicBezTo>
                    <a:pt x="1438" y="8"/>
                    <a:pt x="1362" y="0"/>
                    <a:pt x="128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" name="Google Shape;343;p14"/>
            <p:cNvSpPr/>
            <p:nvPr/>
          </p:nvSpPr>
          <p:spPr>
            <a:xfrm>
              <a:off x="6620675" y="4889475"/>
              <a:ext cx="56575" cy="56550"/>
            </a:xfrm>
            <a:custGeom>
              <a:avLst/>
              <a:gdLst/>
              <a:ahLst/>
              <a:cxnLst/>
              <a:rect l="l" t="t" r="r" b="b"/>
              <a:pathLst>
                <a:path w="2263" h="2262" extrusionOk="0">
                  <a:moveTo>
                    <a:pt x="1552" y="0"/>
                  </a:moveTo>
                  <a:cubicBezTo>
                    <a:pt x="1237" y="0"/>
                    <a:pt x="948" y="53"/>
                    <a:pt x="658" y="132"/>
                  </a:cubicBezTo>
                  <a:cubicBezTo>
                    <a:pt x="264" y="316"/>
                    <a:pt x="1" y="710"/>
                    <a:pt x="1" y="1157"/>
                  </a:cubicBezTo>
                  <a:cubicBezTo>
                    <a:pt x="106" y="1788"/>
                    <a:pt x="632" y="2236"/>
                    <a:pt x="1263" y="2262"/>
                  </a:cubicBezTo>
                  <a:cubicBezTo>
                    <a:pt x="1368" y="2262"/>
                    <a:pt x="1500" y="2236"/>
                    <a:pt x="1605" y="2183"/>
                  </a:cubicBezTo>
                  <a:cubicBezTo>
                    <a:pt x="1710" y="2130"/>
                    <a:pt x="1789" y="2025"/>
                    <a:pt x="1894" y="1973"/>
                  </a:cubicBezTo>
                  <a:cubicBezTo>
                    <a:pt x="2078" y="1920"/>
                    <a:pt x="1815" y="1788"/>
                    <a:pt x="1921" y="1710"/>
                  </a:cubicBezTo>
                  <a:cubicBezTo>
                    <a:pt x="2157" y="1525"/>
                    <a:pt x="2263" y="1210"/>
                    <a:pt x="2131" y="921"/>
                  </a:cubicBezTo>
                  <a:cubicBezTo>
                    <a:pt x="2026" y="658"/>
                    <a:pt x="1921" y="421"/>
                    <a:pt x="1815" y="158"/>
                  </a:cubicBezTo>
                  <a:cubicBezTo>
                    <a:pt x="1763" y="79"/>
                    <a:pt x="1658" y="0"/>
                    <a:pt x="155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" name="Google Shape;344;p14"/>
            <p:cNvSpPr/>
            <p:nvPr/>
          </p:nvSpPr>
          <p:spPr>
            <a:xfrm>
              <a:off x="6729825" y="4734075"/>
              <a:ext cx="55925" cy="56825"/>
            </a:xfrm>
            <a:custGeom>
              <a:avLst/>
              <a:gdLst/>
              <a:ahLst/>
              <a:cxnLst/>
              <a:rect l="l" t="t" r="r" b="b"/>
              <a:pathLst>
                <a:path w="2237" h="2273" extrusionOk="0">
                  <a:moveTo>
                    <a:pt x="500" y="1061"/>
                  </a:moveTo>
                  <a:lnTo>
                    <a:pt x="500" y="1272"/>
                  </a:lnTo>
                  <a:lnTo>
                    <a:pt x="448" y="1272"/>
                  </a:lnTo>
                  <a:lnTo>
                    <a:pt x="448" y="1061"/>
                  </a:lnTo>
                  <a:close/>
                  <a:moveTo>
                    <a:pt x="1122" y="0"/>
                  </a:moveTo>
                  <a:cubicBezTo>
                    <a:pt x="755" y="0"/>
                    <a:pt x="421" y="182"/>
                    <a:pt x="211" y="509"/>
                  </a:cubicBezTo>
                  <a:cubicBezTo>
                    <a:pt x="1" y="825"/>
                    <a:pt x="1" y="1245"/>
                    <a:pt x="185" y="1587"/>
                  </a:cubicBezTo>
                  <a:cubicBezTo>
                    <a:pt x="342" y="1903"/>
                    <a:pt x="658" y="2140"/>
                    <a:pt x="1000" y="2245"/>
                  </a:cubicBezTo>
                  <a:cubicBezTo>
                    <a:pt x="1065" y="2263"/>
                    <a:pt x="1134" y="2272"/>
                    <a:pt x="1203" y="2272"/>
                  </a:cubicBezTo>
                  <a:cubicBezTo>
                    <a:pt x="1330" y="2272"/>
                    <a:pt x="1460" y="2243"/>
                    <a:pt x="1579" y="2192"/>
                  </a:cubicBezTo>
                  <a:cubicBezTo>
                    <a:pt x="1999" y="1982"/>
                    <a:pt x="2236" y="1482"/>
                    <a:pt x="2157" y="1009"/>
                  </a:cubicBezTo>
                  <a:cubicBezTo>
                    <a:pt x="2105" y="640"/>
                    <a:pt x="2131" y="246"/>
                    <a:pt x="1684" y="36"/>
                  </a:cubicBezTo>
                  <a:cubicBezTo>
                    <a:pt x="1579" y="36"/>
                    <a:pt x="1421" y="9"/>
                    <a:pt x="1263" y="9"/>
                  </a:cubicBezTo>
                  <a:cubicBezTo>
                    <a:pt x="1216" y="3"/>
                    <a:pt x="1169" y="0"/>
                    <a:pt x="112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" name="Google Shape;345;p14"/>
            <p:cNvSpPr/>
            <p:nvPr/>
          </p:nvSpPr>
          <p:spPr>
            <a:xfrm>
              <a:off x="6641725" y="4608050"/>
              <a:ext cx="53275" cy="56600"/>
            </a:xfrm>
            <a:custGeom>
              <a:avLst/>
              <a:gdLst/>
              <a:ahLst/>
              <a:cxnLst/>
              <a:rect l="l" t="t" r="r" b="b"/>
              <a:pathLst>
                <a:path w="2131" h="2264" extrusionOk="0">
                  <a:moveTo>
                    <a:pt x="868" y="1"/>
                  </a:moveTo>
                  <a:cubicBezTo>
                    <a:pt x="369" y="80"/>
                    <a:pt x="0" y="527"/>
                    <a:pt x="0" y="1053"/>
                  </a:cubicBezTo>
                  <a:cubicBezTo>
                    <a:pt x="27" y="1658"/>
                    <a:pt x="421" y="1999"/>
                    <a:pt x="921" y="2210"/>
                  </a:cubicBezTo>
                  <a:cubicBezTo>
                    <a:pt x="1002" y="2246"/>
                    <a:pt x="1090" y="2263"/>
                    <a:pt x="1177" y="2263"/>
                  </a:cubicBezTo>
                  <a:cubicBezTo>
                    <a:pt x="1344" y="2263"/>
                    <a:pt x="1510" y="2199"/>
                    <a:pt x="1631" y="2078"/>
                  </a:cubicBezTo>
                  <a:cubicBezTo>
                    <a:pt x="1710" y="2026"/>
                    <a:pt x="1736" y="1868"/>
                    <a:pt x="1815" y="1815"/>
                  </a:cubicBezTo>
                  <a:cubicBezTo>
                    <a:pt x="1999" y="1710"/>
                    <a:pt x="2131" y="1500"/>
                    <a:pt x="2104" y="1263"/>
                  </a:cubicBezTo>
                  <a:cubicBezTo>
                    <a:pt x="2104" y="974"/>
                    <a:pt x="2078" y="711"/>
                    <a:pt x="2052" y="448"/>
                  </a:cubicBezTo>
                  <a:cubicBezTo>
                    <a:pt x="2052" y="237"/>
                    <a:pt x="1894" y="80"/>
                    <a:pt x="1710" y="53"/>
                  </a:cubicBezTo>
                  <a:cubicBezTo>
                    <a:pt x="1421" y="1"/>
                    <a:pt x="1158" y="1"/>
                    <a:pt x="86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" name="Google Shape;346;p14"/>
            <p:cNvSpPr/>
            <p:nvPr/>
          </p:nvSpPr>
          <p:spPr>
            <a:xfrm>
              <a:off x="6735750" y="4395850"/>
              <a:ext cx="65100" cy="57550"/>
            </a:xfrm>
            <a:custGeom>
              <a:avLst/>
              <a:gdLst/>
              <a:ahLst/>
              <a:cxnLst/>
              <a:rect l="l" t="t" r="r" b="b"/>
              <a:pathLst>
                <a:path w="2604" h="2302" extrusionOk="0">
                  <a:moveTo>
                    <a:pt x="684" y="1177"/>
                  </a:moveTo>
                  <a:cubicBezTo>
                    <a:pt x="710" y="1230"/>
                    <a:pt x="710" y="1282"/>
                    <a:pt x="710" y="1335"/>
                  </a:cubicBezTo>
                  <a:lnTo>
                    <a:pt x="632" y="1335"/>
                  </a:lnTo>
                  <a:cubicBezTo>
                    <a:pt x="632" y="1282"/>
                    <a:pt x="658" y="1230"/>
                    <a:pt x="658" y="1177"/>
                  </a:cubicBezTo>
                  <a:close/>
                  <a:moveTo>
                    <a:pt x="1591" y="0"/>
                  </a:moveTo>
                  <a:cubicBezTo>
                    <a:pt x="1499" y="0"/>
                    <a:pt x="1407" y="7"/>
                    <a:pt x="1315" y="20"/>
                  </a:cubicBezTo>
                  <a:cubicBezTo>
                    <a:pt x="500" y="20"/>
                    <a:pt x="0" y="888"/>
                    <a:pt x="395" y="1598"/>
                  </a:cubicBezTo>
                  <a:cubicBezTo>
                    <a:pt x="605" y="1940"/>
                    <a:pt x="947" y="2203"/>
                    <a:pt x="1368" y="2282"/>
                  </a:cubicBezTo>
                  <a:cubicBezTo>
                    <a:pt x="1419" y="2295"/>
                    <a:pt x="1470" y="2301"/>
                    <a:pt x="1520" y="2301"/>
                  </a:cubicBezTo>
                  <a:cubicBezTo>
                    <a:pt x="1677" y="2301"/>
                    <a:pt x="1827" y="2237"/>
                    <a:pt x="1947" y="2098"/>
                  </a:cubicBezTo>
                  <a:cubicBezTo>
                    <a:pt x="2262" y="1730"/>
                    <a:pt x="2604" y="1335"/>
                    <a:pt x="2341" y="809"/>
                  </a:cubicBezTo>
                  <a:cubicBezTo>
                    <a:pt x="2315" y="651"/>
                    <a:pt x="2262" y="493"/>
                    <a:pt x="2210" y="362"/>
                  </a:cubicBezTo>
                  <a:cubicBezTo>
                    <a:pt x="2131" y="204"/>
                    <a:pt x="1999" y="99"/>
                    <a:pt x="1868" y="20"/>
                  </a:cubicBezTo>
                  <a:cubicBezTo>
                    <a:pt x="1776" y="7"/>
                    <a:pt x="1684" y="0"/>
                    <a:pt x="159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" name="Google Shape;347;p14"/>
            <p:cNvSpPr/>
            <p:nvPr/>
          </p:nvSpPr>
          <p:spPr>
            <a:xfrm>
              <a:off x="6709450" y="5042825"/>
              <a:ext cx="54600" cy="56400"/>
            </a:xfrm>
            <a:custGeom>
              <a:avLst/>
              <a:gdLst/>
              <a:ahLst/>
              <a:cxnLst/>
              <a:rect l="l" t="t" r="r" b="b"/>
              <a:pathLst>
                <a:path w="2184" h="2256" extrusionOk="0">
                  <a:moveTo>
                    <a:pt x="553" y="941"/>
                  </a:moveTo>
                  <a:cubicBezTo>
                    <a:pt x="500" y="1099"/>
                    <a:pt x="500" y="1177"/>
                    <a:pt x="447" y="1230"/>
                  </a:cubicBezTo>
                  <a:lnTo>
                    <a:pt x="395" y="1230"/>
                  </a:lnTo>
                  <a:cubicBezTo>
                    <a:pt x="395" y="1177"/>
                    <a:pt x="395" y="1125"/>
                    <a:pt x="395" y="1072"/>
                  </a:cubicBezTo>
                  <a:cubicBezTo>
                    <a:pt x="395" y="1046"/>
                    <a:pt x="447" y="1020"/>
                    <a:pt x="553" y="941"/>
                  </a:cubicBezTo>
                  <a:close/>
                  <a:moveTo>
                    <a:pt x="1223" y="0"/>
                  </a:moveTo>
                  <a:cubicBezTo>
                    <a:pt x="1079" y="0"/>
                    <a:pt x="934" y="7"/>
                    <a:pt x="789" y="20"/>
                  </a:cubicBezTo>
                  <a:cubicBezTo>
                    <a:pt x="395" y="152"/>
                    <a:pt x="79" y="494"/>
                    <a:pt x="27" y="941"/>
                  </a:cubicBezTo>
                  <a:cubicBezTo>
                    <a:pt x="0" y="1572"/>
                    <a:pt x="447" y="2124"/>
                    <a:pt x="1079" y="2256"/>
                  </a:cubicBezTo>
                  <a:cubicBezTo>
                    <a:pt x="1184" y="2256"/>
                    <a:pt x="1315" y="2256"/>
                    <a:pt x="1447" y="2203"/>
                  </a:cubicBezTo>
                  <a:cubicBezTo>
                    <a:pt x="1552" y="2177"/>
                    <a:pt x="1631" y="2124"/>
                    <a:pt x="1710" y="2072"/>
                  </a:cubicBezTo>
                  <a:cubicBezTo>
                    <a:pt x="1815" y="1914"/>
                    <a:pt x="1841" y="1809"/>
                    <a:pt x="1920" y="1756"/>
                  </a:cubicBezTo>
                  <a:cubicBezTo>
                    <a:pt x="2104" y="1625"/>
                    <a:pt x="2183" y="1440"/>
                    <a:pt x="2157" y="1230"/>
                  </a:cubicBezTo>
                  <a:cubicBezTo>
                    <a:pt x="2131" y="914"/>
                    <a:pt x="2025" y="625"/>
                    <a:pt x="1999" y="310"/>
                  </a:cubicBezTo>
                  <a:cubicBezTo>
                    <a:pt x="1973" y="152"/>
                    <a:pt x="1815" y="20"/>
                    <a:pt x="1657" y="20"/>
                  </a:cubicBezTo>
                  <a:cubicBezTo>
                    <a:pt x="1513" y="7"/>
                    <a:pt x="1368" y="0"/>
                    <a:pt x="122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48" name="Google Shape;348;p14"/>
          <p:cNvGrpSpPr/>
          <p:nvPr/>
        </p:nvGrpSpPr>
        <p:grpSpPr>
          <a:xfrm rot="10532875">
            <a:off x="9089398" y="107412"/>
            <a:ext cx="2884716" cy="2967457"/>
            <a:chOff x="-4767240" y="1798461"/>
            <a:chExt cx="2502911" cy="2586864"/>
          </a:xfrm>
        </p:grpSpPr>
        <p:grpSp>
          <p:nvGrpSpPr>
            <p:cNvPr id="349" name="Google Shape;349;p14"/>
            <p:cNvGrpSpPr/>
            <p:nvPr/>
          </p:nvGrpSpPr>
          <p:grpSpPr>
            <a:xfrm rot="-8944538">
              <a:off x="-4444829" y="2154125"/>
              <a:ext cx="1858089" cy="1817903"/>
              <a:chOff x="5417537" y="-1276684"/>
              <a:chExt cx="1221235" cy="1176642"/>
            </a:xfrm>
          </p:grpSpPr>
          <p:sp>
            <p:nvSpPr>
              <p:cNvPr id="350" name="Google Shape;350;p14"/>
              <p:cNvSpPr/>
              <p:nvPr/>
            </p:nvSpPr>
            <p:spPr>
              <a:xfrm>
                <a:off x="5984215" y="-1139178"/>
                <a:ext cx="127386" cy="199964"/>
              </a:xfrm>
              <a:custGeom>
                <a:avLst/>
                <a:gdLst/>
                <a:ahLst/>
                <a:cxnLst/>
                <a:rect l="l" t="t" r="r" b="b"/>
                <a:pathLst>
                  <a:path w="2631" h="4130" extrusionOk="0">
                    <a:moveTo>
                      <a:pt x="474" y="4077"/>
                    </a:moveTo>
                    <a:cubicBezTo>
                      <a:pt x="421" y="4077"/>
                      <a:pt x="369" y="4104"/>
                      <a:pt x="316" y="4130"/>
                    </a:cubicBezTo>
                    <a:cubicBezTo>
                      <a:pt x="237" y="4051"/>
                      <a:pt x="237" y="3998"/>
                      <a:pt x="211" y="3920"/>
                    </a:cubicBezTo>
                    <a:cubicBezTo>
                      <a:pt x="1" y="3394"/>
                      <a:pt x="27" y="2815"/>
                      <a:pt x="264" y="2315"/>
                    </a:cubicBezTo>
                    <a:cubicBezTo>
                      <a:pt x="448" y="1816"/>
                      <a:pt x="711" y="1447"/>
                      <a:pt x="921" y="974"/>
                    </a:cubicBezTo>
                    <a:cubicBezTo>
                      <a:pt x="1053" y="658"/>
                      <a:pt x="1158" y="290"/>
                      <a:pt x="1473" y="132"/>
                    </a:cubicBezTo>
                    <a:cubicBezTo>
                      <a:pt x="1579" y="106"/>
                      <a:pt x="1684" y="80"/>
                      <a:pt x="1789" y="53"/>
                    </a:cubicBezTo>
                    <a:cubicBezTo>
                      <a:pt x="1947" y="211"/>
                      <a:pt x="2052" y="1"/>
                      <a:pt x="2183" y="132"/>
                    </a:cubicBezTo>
                    <a:cubicBezTo>
                      <a:pt x="2210" y="80"/>
                      <a:pt x="2262" y="106"/>
                      <a:pt x="2289" y="80"/>
                    </a:cubicBezTo>
                    <a:cubicBezTo>
                      <a:pt x="2368" y="238"/>
                      <a:pt x="2473" y="395"/>
                      <a:pt x="2420" y="553"/>
                    </a:cubicBezTo>
                    <a:cubicBezTo>
                      <a:pt x="2473" y="606"/>
                      <a:pt x="2499" y="553"/>
                      <a:pt x="2552" y="579"/>
                    </a:cubicBezTo>
                    <a:cubicBezTo>
                      <a:pt x="2631" y="1000"/>
                      <a:pt x="2341" y="1316"/>
                      <a:pt x="2157" y="1684"/>
                    </a:cubicBezTo>
                    <a:cubicBezTo>
                      <a:pt x="1710" y="2578"/>
                      <a:pt x="1184" y="3472"/>
                      <a:pt x="527" y="3998"/>
                    </a:cubicBezTo>
                    <a:cubicBezTo>
                      <a:pt x="527" y="4025"/>
                      <a:pt x="500" y="4051"/>
                      <a:pt x="474" y="407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1" name="Google Shape;351;p14"/>
              <p:cNvSpPr/>
              <p:nvPr/>
            </p:nvSpPr>
            <p:spPr>
              <a:xfrm>
                <a:off x="6196865" y="-1216840"/>
                <a:ext cx="112135" cy="169413"/>
              </a:xfrm>
              <a:custGeom>
                <a:avLst/>
                <a:gdLst/>
                <a:ahLst/>
                <a:cxnLst/>
                <a:rect l="l" t="t" r="r" b="b"/>
                <a:pathLst>
                  <a:path w="2316" h="3499" extrusionOk="0">
                    <a:moveTo>
                      <a:pt x="500" y="3498"/>
                    </a:moveTo>
                    <a:cubicBezTo>
                      <a:pt x="448" y="3472"/>
                      <a:pt x="395" y="3472"/>
                      <a:pt x="343" y="3498"/>
                    </a:cubicBezTo>
                    <a:cubicBezTo>
                      <a:pt x="264" y="3420"/>
                      <a:pt x="264" y="3367"/>
                      <a:pt x="237" y="3288"/>
                    </a:cubicBezTo>
                    <a:cubicBezTo>
                      <a:pt x="27" y="2867"/>
                      <a:pt x="1" y="2394"/>
                      <a:pt x="185" y="1947"/>
                    </a:cubicBezTo>
                    <a:cubicBezTo>
                      <a:pt x="343" y="1552"/>
                      <a:pt x="527" y="1237"/>
                      <a:pt x="658" y="842"/>
                    </a:cubicBezTo>
                    <a:cubicBezTo>
                      <a:pt x="737" y="579"/>
                      <a:pt x="790" y="290"/>
                      <a:pt x="1053" y="132"/>
                    </a:cubicBezTo>
                    <a:cubicBezTo>
                      <a:pt x="1158" y="132"/>
                      <a:pt x="1237" y="106"/>
                      <a:pt x="1342" y="53"/>
                    </a:cubicBezTo>
                    <a:cubicBezTo>
                      <a:pt x="1500" y="185"/>
                      <a:pt x="1552" y="1"/>
                      <a:pt x="1736" y="132"/>
                    </a:cubicBezTo>
                    <a:cubicBezTo>
                      <a:pt x="1736" y="79"/>
                      <a:pt x="1789" y="79"/>
                      <a:pt x="1815" y="53"/>
                    </a:cubicBezTo>
                    <a:cubicBezTo>
                      <a:pt x="1947" y="185"/>
                      <a:pt x="2052" y="342"/>
                      <a:pt x="2026" y="474"/>
                    </a:cubicBezTo>
                    <a:cubicBezTo>
                      <a:pt x="2105" y="527"/>
                      <a:pt x="2105" y="474"/>
                      <a:pt x="2157" y="500"/>
                    </a:cubicBezTo>
                    <a:cubicBezTo>
                      <a:pt x="2315" y="868"/>
                      <a:pt x="2078" y="1158"/>
                      <a:pt x="1947" y="1473"/>
                    </a:cubicBezTo>
                    <a:cubicBezTo>
                      <a:pt x="1658" y="2236"/>
                      <a:pt x="1184" y="3025"/>
                      <a:pt x="553" y="3420"/>
                    </a:cubicBezTo>
                    <a:cubicBezTo>
                      <a:pt x="553" y="3446"/>
                      <a:pt x="527" y="3472"/>
                      <a:pt x="500" y="349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2" name="Google Shape;352;p14"/>
              <p:cNvSpPr/>
              <p:nvPr/>
            </p:nvSpPr>
            <p:spPr>
              <a:xfrm>
                <a:off x="5712980" y="-1062776"/>
                <a:ext cx="104485" cy="127386"/>
              </a:xfrm>
              <a:custGeom>
                <a:avLst/>
                <a:gdLst/>
                <a:ahLst/>
                <a:cxnLst/>
                <a:rect l="l" t="t" r="r" b="b"/>
                <a:pathLst>
                  <a:path w="2158" h="2631" extrusionOk="0">
                    <a:moveTo>
                      <a:pt x="553" y="2631"/>
                    </a:moveTo>
                    <a:cubicBezTo>
                      <a:pt x="500" y="2605"/>
                      <a:pt x="448" y="2605"/>
                      <a:pt x="395" y="2631"/>
                    </a:cubicBezTo>
                    <a:cubicBezTo>
                      <a:pt x="316" y="2578"/>
                      <a:pt x="316" y="2526"/>
                      <a:pt x="264" y="2473"/>
                    </a:cubicBezTo>
                    <a:cubicBezTo>
                      <a:pt x="27" y="2131"/>
                      <a:pt x="1" y="1710"/>
                      <a:pt x="158" y="1342"/>
                    </a:cubicBezTo>
                    <a:cubicBezTo>
                      <a:pt x="316" y="1000"/>
                      <a:pt x="500" y="790"/>
                      <a:pt x="658" y="501"/>
                    </a:cubicBezTo>
                    <a:cubicBezTo>
                      <a:pt x="763" y="290"/>
                      <a:pt x="842" y="53"/>
                      <a:pt x="1132" y="1"/>
                    </a:cubicBezTo>
                    <a:cubicBezTo>
                      <a:pt x="1210" y="27"/>
                      <a:pt x="1289" y="27"/>
                      <a:pt x="1368" y="27"/>
                    </a:cubicBezTo>
                    <a:cubicBezTo>
                      <a:pt x="1500" y="185"/>
                      <a:pt x="1579" y="80"/>
                      <a:pt x="1710" y="211"/>
                    </a:cubicBezTo>
                    <a:cubicBezTo>
                      <a:pt x="1710" y="185"/>
                      <a:pt x="1763" y="211"/>
                      <a:pt x="1789" y="211"/>
                    </a:cubicBezTo>
                    <a:cubicBezTo>
                      <a:pt x="1894" y="369"/>
                      <a:pt x="1999" y="527"/>
                      <a:pt x="1947" y="632"/>
                    </a:cubicBezTo>
                    <a:cubicBezTo>
                      <a:pt x="1999" y="685"/>
                      <a:pt x="2026" y="658"/>
                      <a:pt x="2052" y="685"/>
                    </a:cubicBezTo>
                    <a:cubicBezTo>
                      <a:pt x="2157" y="1027"/>
                      <a:pt x="1921" y="1158"/>
                      <a:pt x="1815" y="1368"/>
                    </a:cubicBezTo>
                    <a:cubicBezTo>
                      <a:pt x="1552" y="1894"/>
                      <a:pt x="1105" y="2342"/>
                      <a:pt x="579" y="2605"/>
                    </a:cubicBezTo>
                    <a:cubicBezTo>
                      <a:pt x="579" y="2605"/>
                      <a:pt x="553" y="2605"/>
                      <a:pt x="553" y="263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3" name="Google Shape;353;p14"/>
              <p:cNvSpPr/>
              <p:nvPr/>
            </p:nvSpPr>
            <p:spPr>
              <a:xfrm>
                <a:off x="5644228" y="-1219406"/>
                <a:ext cx="114653" cy="151595"/>
              </a:xfrm>
              <a:custGeom>
                <a:avLst/>
                <a:gdLst/>
                <a:ahLst/>
                <a:cxnLst/>
                <a:rect l="l" t="t" r="r" b="b"/>
                <a:pathLst>
                  <a:path w="2368" h="3131" extrusionOk="0">
                    <a:moveTo>
                      <a:pt x="421" y="3131"/>
                    </a:moveTo>
                    <a:cubicBezTo>
                      <a:pt x="369" y="3131"/>
                      <a:pt x="290" y="3131"/>
                      <a:pt x="237" y="3131"/>
                    </a:cubicBezTo>
                    <a:cubicBezTo>
                      <a:pt x="184" y="3078"/>
                      <a:pt x="184" y="3025"/>
                      <a:pt x="158" y="2947"/>
                    </a:cubicBezTo>
                    <a:cubicBezTo>
                      <a:pt x="0" y="2526"/>
                      <a:pt x="0" y="2052"/>
                      <a:pt x="211" y="1658"/>
                    </a:cubicBezTo>
                    <a:cubicBezTo>
                      <a:pt x="395" y="1290"/>
                      <a:pt x="605" y="1027"/>
                      <a:pt x="763" y="658"/>
                    </a:cubicBezTo>
                    <a:cubicBezTo>
                      <a:pt x="868" y="448"/>
                      <a:pt x="947" y="132"/>
                      <a:pt x="1210" y="27"/>
                    </a:cubicBezTo>
                    <a:cubicBezTo>
                      <a:pt x="1289" y="27"/>
                      <a:pt x="1421" y="27"/>
                      <a:pt x="1473" y="1"/>
                    </a:cubicBezTo>
                    <a:cubicBezTo>
                      <a:pt x="1657" y="132"/>
                      <a:pt x="1710" y="1"/>
                      <a:pt x="1868" y="106"/>
                    </a:cubicBezTo>
                    <a:cubicBezTo>
                      <a:pt x="1868" y="54"/>
                      <a:pt x="1920" y="80"/>
                      <a:pt x="1947" y="54"/>
                    </a:cubicBezTo>
                    <a:cubicBezTo>
                      <a:pt x="2052" y="211"/>
                      <a:pt x="2183" y="343"/>
                      <a:pt x="2131" y="474"/>
                    </a:cubicBezTo>
                    <a:cubicBezTo>
                      <a:pt x="2210" y="527"/>
                      <a:pt x="2210" y="501"/>
                      <a:pt x="2262" y="527"/>
                    </a:cubicBezTo>
                    <a:cubicBezTo>
                      <a:pt x="2367" y="895"/>
                      <a:pt x="2131" y="1132"/>
                      <a:pt x="1973" y="1421"/>
                    </a:cubicBezTo>
                    <a:cubicBezTo>
                      <a:pt x="1631" y="2131"/>
                      <a:pt x="1105" y="2815"/>
                      <a:pt x="474" y="3104"/>
                    </a:cubicBezTo>
                    <a:cubicBezTo>
                      <a:pt x="447" y="3104"/>
                      <a:pt x="421" y="3104"/>
                      <a:pt x="421" y="313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4" name="Google Shape;354;p14"/>
              <p:cNvSpPr/>
              <p:nvPr/>
            </p:nvSpPr>
            <p:spPr>
              <a:xfrm>
                <a:off x="5893820" y="-1276684"/>
                <a:ext cx="119736" cy="180839"/>
              </a:xfrm>
              <a:custGeom>
                <a:avLst/>
                <a:gdLst/>
                <a:ahLst/>
                <a:cxnLst/>
                <a:rect l="l" t="t" r="r" b="b"/>
                <a:pathLst>
                  <a:path w="2473" h="3735" extrusionOk="0">
                    <a:moveTo>
                      <a:pt x="2236" y="474"/>
                    </a:moveTo>
                    <a:cubicBezTo>
                      <a:pt x="2262" y="342"/>
                      <a:pt x="2157" y="211"/>
                      <a:pt x="2052" y="53"/>
                    </a:cubicBezTo>
                    <a:lnTo>
                      <a:pt x="1999" y="53"/>
                    </a:lnTo>
                    <a:cubicBezTo>
                      <a:pt x="1973" y="53"/>
                      <a:pt x="1946" y="79"/>
                      <a:pt x="1946" y="106"/>
                    </a:cubicBezTo>
                    <a:cubicBezTo>
                      <a:pt x="1815" y="0"/>
                      <a:pt x="1736" y="158"/>
                      <a:pt x="1578" y="53"/>
                    </a:cubicBezTo>
                    <a:lnTo>
                      <a:pt x="1526" y="53"/>
                    </a:lnTo>
                    <a:cubicBezTo>
                      <a:pt x="1447" y="79"/>
                      <a:pt x="1368" y="106"/>
                      <a:pt x="1263" y="106"/>
                    </a:cubicBezTo>
                    <a:cubicBezTo>
                      <a:pt x="1000" y="263"/>
                      <a:pt x="921" y="605"/>
                      <a:pt x="816" y="895"/>
                    </a:cubicBezTo>
                    <a:cubicBezTo>
                      <a:pt x="658" y="1315"/>
                      <a:pt x="421" y="1631"/>
                      <a:pt x="237" y="2078"/>
                    </a:cubicBezTo>
                    <a:cubicBezTo>
                      <a:pt x="27" y="2525"/>
                      <a:pt x="0" y="3051"/>
                      <a:pt x="184" y="3525"/>
                    </a:cubicBezTo>
                    <a:cubicBezTo>
                      <a:pt x="211" y="3604"/>
                      <a:pt x="184" y="3682"/>
                      <a:pt x="263" y="3735"/>
                    </a:cubicBezTo>
                    <a:cubicBezTo>
                      <a:pt x="316" y="3735"/>
                      <a:pt x="368" y="3735"/>
                      <a:pt x="447" y="3735"/>
                    </a:cubicBezTo>
                    <a:cubicBezTo>
                      <a:pt x="447" y="3709"/>
                      <a:pt x="474" y="3709"/>
                      <a:pt x="500" y="3656"/>
                    </a:cubicBezTo>
                    <a:cubicBezTo>
                      <a:pt x="1157" y="3235"/>
                      <a:pt x="1710" y="2420"/>
                      <a:pt x="2078" y="1578"/>
                    </a:cubicBezTo>
                    <a:cubicBezTo>
                      <a:pt x="2236" y="1237"/>
                      <a:pt x="2472" y="921"/>
                      <a:pt x="2367" y="526"/>
                    </a:cubicBezTo>
                    <a:cubicBezTo>
                      <a:pt x="2315" y="500"/>
                      <a:pt x="2315" y="526"/>
                      <a:pt x="2236" y="47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5" name="Google Shape;355;p14"/>
              <p:cNvSpPr/>
              <p:nvPr/>
            </p:nvSpPr>
            <p:spPr>
              <a:xfrm>
                <a:off x="5519407" y="-843735"/>
                <a:ext cx="99401" cy="126128"/>
              </a:xfrm>
              <a:custGeom>
                <a:avLst/>
                <a:gdLst/>
                <a:ahLst/>
                <a:cxnLst/>
                <a:rect l="l" t="t" r="r" b="b"/>
                <a:pathLst>
                  <a:path w="2053" h="2605" extrusionOk="0">
                    <a:moveTo>
                      <a:pt x="685" y="2604"/>
                    </a:moveTo>
                    <a:cubicBezTo>
                      <a:pt x="632" y="2604"/>
                      <a:pt x="580" y="2604"/>
                      <a:pt x="527" y="2604"/>
                    </a:cubicBezTo>
                    <a:cubicBezTo>
                      <a:pt x="448" y="2552"/>
                      <a:pt x="448" y="2525"/>
                      <a:pt x="395" y="2473"/>
                    </a:cubicBezTo>
                    <a:cubicBezTo>
                      <a:pt x="106" y="2183"/>
                      <a:pt x="1" y="1763"/>
                      <a:pt x="132" y="1394"/>
                    </a:cubicBezTo>
                    <a:cubicBezTo>
                      <a:pt x="238" y="1052"/>
                      <a:pt x="422" y="816"/>
                      <a:pt x="527" y="500"/>
                    </a:cubicBezTo>
                    <a:cubicBezTo>
                      <a:pt x="606" y="316"/>
                      <a:pt x="685" y="53"/>
                      <a:pt x="921" y="0"/>
                    </a:cubicBezTo>
                    <a:cubicBezTo>
                      <a:pt x="1027" y="0"/>
                      <a:pt x="1106" y="0"/>
                      <a:pt x="1184" y="0"/>
                    </a:cubicBezTo>
                    <a:cubicBezTo>
                      <a:pt x="1342" y="158"/>
                      <a:pt x="1395" y="27"/>
                      <a:pt x="1553" y="158"/>
                    </a:cubicBezTo>
                    <a:cubicBezTo>
                      <a:pt x="1553" y="132"/>
                      <a:pt x="1605" y="158"/>
                      <a:pt x="1632" y="132"/>
                    </a:cubicBezTo>
                    <a:cubicBezTo>
                      <a:pt x="1737" y="290"/>
                      <a:pt x="1842" y="421"/>
                      <a:pt x="1816" y="526"/>
                    </a:cubicBezTo>
                    <a:cubicBezTo>
                      <a:pt x="1868" y="579"/>
                      <a:pt x="1868" y="553"/>
                      <a:pt x="1921" y="579"/>
                    </a:cubicBezTo>
                    <a:cubicBezTo>
                      <a:pt x="2052" y="921"/>
                      <a:pt x="1842" y="1052"/>
                      <a:pt x="1763" y="1263"/>
                    </a:cubicBezTo>
                    <a:cubicBezTo>
                      <a:pt x="1553" y="1789"/>
                      <a:pt x="1184" y="2236"/>
                      <a:pt x="711" y="2525"/>
                    </a:cubicBezTo>
                    <a:cubicBezTo>
                      <a:pt x="685" y="2578"/>
                      <a:pt x="685" y="2578"/>
                      <a:pt x="685" y="260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6" name="Google Shape;356;p14"/>
              <p:cNvSpPr/>
              <p:nvPr/>
            </p:nvSpPr>
            <p:spPr>
              <a:xfrm>
                <a:off x="5748664" y="-847560"/>
                <a:ext cx="105695" cy="146463"/>
              </a:xfrm>
              <a:custGeom>
                <a:avLst/>
                <a:gdLst/>
                <a:ahLst/>
                <a:cxnLst/>
                <a:rect l="l" t="t" r="r" b="b"/>
                <a:pathLst>
                  <a:path w="2183" h="3025" extrusionOk="0">
                    <a:moveTo>
                      <a:pt x="526" y="3025"/>
                    </a:moveTo>
                    <a:cubicBezTo>
                      <a:pt x="473" y="3025"/>
                      <a:pt x="421" y="3025"/>
                      <a:pt x="368" y="3025"/>
                    </a:cubicBezTo>
                    <a:cubicBezTo>
                      <a:pt x="289" y="2972"/>
                      <a:pt x="316" y="2920"/>
                      <a:pt x="263" y="2841"/>
                    </a:cubicBezTo>
                    <a:cubicBezTo>
                      <a:pt x="53" y="2473"/>
                      <a:pt x="0" y="2026"/>
                      <a:pt x="158" y="1631"/>
                    </a:cubicBezTo>
                    <a:cubicBezTo>
                      <a:pt x="289" y="1289"/>
                      <a:pt x="473" y="1026"/>
                      <a:pt x="579" y="684"/>
                    </a:cubicBezTo>
                    <a:cubicBezTo>
                      <a:pt x="631" y="474"/>
                      <a:pt x="684" y="185"/>
                      <a:pt x="921" y="79"/>
                    </a:cubicBezTo>
                    <a:cubicBezTo>
                      <a:pt x="1026" y="79"/>
                      <a:pt x="1105" y="53"/>
                      <a:pt x="1184" y="27"/>
                    </a:cubicBezTo>
                    <a:cubicBezTo>
                      <a:pt x="1368" y="158"/>
                      <a:pt x="1420" y="1"/>
                      <a:pt x="1578" y="106"/>
                    </a:cubicBezTo>
                    <a:cubicBezTo>
                      <a:pt x="1578" y="79"/>
                      <a:pt x="1631" y="79"/>
                      <a:pt x="1657" y="53"/>
                    </a:cubicBezTo>
                    <a:cubicBezTo>
                      <a:pt x="1788" y="185"/>
                      <a:pt x="1920" y="316"/>
                      <a:pt x="1894" y="448"/>
                    </a:cubicBezTo>
                    <a:cubicBezTo>
                      <a:pt x="1973" y="500"/>
                      <a:pt x="1973" y="448"/>
                      <a:pt x="1999" y="474"/>
                    </a:cubicBezTo>
                    <a:cubicBezTo>
                      <a:pt x="2183" y="790"/>
                      <a:pt x="1973" y="1053"/>
                      <a:pt x="1867" y="1342"/>
                    </a:cubicBezTo>
                    <a:cubicBezTo>
                      <a:pt x="1631" y="2026"/>
                      <a:pt x="1184" y="2604"/>
                      <a:pt x="579" y="2972"/>
                    </a:cubicBezTo>
                    <a:cubicBezTo>
                      <a:pt x="579" y="2999"/>
                      <a:pt x="552" y="2999"/>
                      <a:pt x="526" y="302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7" name="Google Shape;357;p14"/>
              <p:cNvSpPr/>
              <p:nvPr/>
            </p:nvSpPr>
            <p:spPr>
              <a:xfrm>
                <a:off x="5805942" y="-631085"/>
                <a:ext cx="112087" cy="196139"/>
              </a:xfrm>
              <a:custGeom>
                <a:avLst/>
                <a:gdLst/>
                <a:ahLst/>
                <a:cxnLst/>
                <a:rect l="l" t="t" r="r" b="b"/>
                <a:pathLst>
                  <a:path w="2315" h="4051" extrusionOk="0">
                    <a:moveTo>
                      <a:pt x="421" y="4024"/>
                    </a:moveTo>
                    <a:cubicBezTo>
                      <a:pt x="342" y="4024"/>
                      <a:pt x="290" y="4024"/>
                      <a:pt x="237" y="4051"/>
                    </a:cubicBezTo>
                    <a:cubicBezTo>
                      <a:pt x="158" y="3972"/>
                      <a:pt x="185" y="3893"/>
                      <a:pt x="158" y="3814"/>
                    </a:cubicBezTo>
                    <a:cubicBezTo>
                      <a:pt x="1" y="3341"/>
                      <a:pt x="1" y="2815"/>
                      <a:pt x="185" y="2341"/>
                    </a:cubicBezTo>
                    <a:cubicBezTo>
                      <a:pt x="369" y="1920"/>
                      <a:pt x="500" y="1526"/>
                      <a:pt x="632" y="1079"/>
                    </a:cubicBezTo>
                    <a:cubicBezTo>
                      <a:pt x="711" y="790"/>
                      <a:pt x="711" y="448"/>
                      <a:pt x="974" y="264"/>
                    </a:cubicBezTo>
                    <a:cubicBezTo>
                      <a:pt x="1053" y="211"/>
                      <a:pt x="1158" y="185"/>
                      <a:pt x="1237" y="106"/>
                    </a:cubicBezTo>
                    <a:cubicBezTo>
                      <a:pt x="1421" y="211"/>
                      <a:pt x="1447" y="1"/>
                      <a:pt x="1631" y="106"/>
                    </a:cubicBezTo>
                    <a:cubicBezTo>
                      <a:pt x="1631" y="53"/>
                      <a:pt x="1684" y="53"/>
                      <a:pt x="1710" y="27"/>
                    </a:cubicBezTo>
                    <a:cubicBezTo>
                      <a:pt x="1842" y="158"/>
                      <a:pt x="1999" y="264"/>
                      <a:pt x="1999" y="421"/>
                    </a:cubicBezTo>
                    <a:cubicBezTo>
                      <a:pt x="2078" y="474"/>
                      <a:pt x="2052" y="421"/>
                      <a:pt x="2105" y="421"/>
                    </a:cubicBezTo>
                    <a:cubicBezTo>
                      <a:pt x="2315" y="816"/>
                      <a:pt x="2105" y="1210"/>
                      <a:pt x="1973" y="1605"/>
                    </a:cubicBezTo>
                    <a:cubicBezTo>
                      <a:pt x="1710" y="2552"/>
                      <a:pt x="1184" y="3525"/>
                      <a:pt x="474" y="3972"/>
                    </a:cubicBezTo>
                    <a:cubicBezTo>
                      <a:pt x="474" y="3972"/>
                      <a:pt x="421" y="3998"/>
                      <a:pt x="421" y="402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8" name="Google Shape;358;p14"/>
              <p:cNvSpPr/>
              <p:nvPr/>
            </p:nvSpPr>
            <p:spPr>
              <a:xfrm>
                <a:off x="5600942" y="-639994"/>
                <a:ext cx="126079" cy="212698"/>
              </a:xfrm>
              <a:custGeom>
                <a:avLst/>
                <a:gdLst/>
                <a:ahLst/>
                <a:cxnLst/>
                <a:rect l="l" t="t" r="r" b="b"/>
                <a:pathLst>
                  <a:path w="2604" h="4393" extrusionOk="0">
                    <a:moveTo>
                      <a:pt x="421" y="4366"/>
                    </a:moveTo>
                    <a:cubicBezTo>
                      <a:pt x="368" y="4340"/>
                      <a:pt x="289" y="4366"/>
                      <a:pt x="237" y="4393"/>
                    </a:cubicBezTo>
                    <a:cubicBezTo>
                      <a:pt x="184" y="4314"/>
                      <a:pt x="184" y="4235"/>
                      <a:pt x="158" y="4156"/>
                    </a:cubicBezTo>
                    <a:cubicBezTo>
                      <a:pt x="0" y="3630"/>
                      <a:pt x="26" y="3025"/>
                      <a:pt x="263" y="2525"/>
                    </a:cubicBezTo>
                    <a:cubicBezTo>
                      <a:pt x="474" y="2026"/>
                      <a:pt x="710" y="1605"/>
                      <a:pt x="868" y="1131"/>
                    </a:cubicBezTo>
                    <a:cubicBezTo>
                      <a:pt x="1000" y="789"/>
                      <a:pt x="1078" y="421"/>
                      <a:pt x="1368" y="211"/>
                    </a:cubicBezTo>
                    <a:cubicBezTo>
                      <a:pt x="1473" y="185"/>
                      <a:pt x="1578" y="158"/>
                      <a:pt x="1657" y="106"/>
                    </a:cubicBezTo>
                    <a:cubicBezTo>
                      <a:pt x="1841" y="237"/>
                      <a:pt x="1920" y="0"/>
                      <a:pt x="2078" y="132"/>
                    </a:cubicBezTo>
                    <a:cubicBezTo>
                      <a:pt x="2078" y="79"/>
                      <a:pt x="2131" y="79"/>
                      <a:pt x="2157" y="53"/>
                    </a:cubicBezTo>
                    <a:cubicBezTo>
                      <a:pt x="2288" y="211"/>
                      <a:pt x="2394" y="369"/>
                      <a:pt x="2367" y="526"/>
                    </a:cubicBezTo>
                    <a:cubicBezTo>
                      <a:pt x="2446" y="579"/>
                      <a:pt x="2446" y="526"/>
                      <a:pt x="2499" y="526"/>
                    </a:cubicBezTo>
                    <a:cubicBezTo>
                      <a:pt x="2604" y="947"/>
                      <a:pt x="2341" y="1342"/>
                      <a:pt x="2157" y="1736"/>
                    </a:cubicBezTo>
                    <a:cubicBezTo>
                      <a:pt x="1762" y="2736"/>
                      <a:pt x="1184" y="3709"/>
                      <a:pt x="474" y="4235"/>
                    </a:cubicBezTo>
                    <a:cubicBezTo>
                      <a:pt x="474" y="4314"/>
                      <a:pt x="447" y="4314"/>
                      <a:pt x="421" y="436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9" name="Google Shape;359;p14"/>
              <p:cNvSpPr/>
              <p:nvPr/>
            </p:nvSpPr>
            <p:spPr>
              <a:xfrm>
                <a:off x="5417537" y="-589059"/>
                <a:ext cx="104485" cy="146463"/>
              </a:xfrm>
              <a:custGeom>
                <a:avLst/>
                <a:gdLst/>
                <a:ahLst/>
                <a:cxnLst/>
                <a:rect l="l" t="t" r="r" b="b"/>
                <a:pathLst>
                  <a:path w="2158" h="3025" extrusionOk="0">
                    <a:moveTo>
                      <a:pt x="527" y="3025"/>
                    </a:moveTo>
                    <a:cubicBezTo>
                      <a:pt x="474" y="3025"/>
                      <a:pt x="422" y="3025"/>
                      <a:pt x="369" y="3025"/>
                    </a:cubicBezTo>
                    <a:cubicBezTo>
                      <a:pt x="290" y="2972"/>
                      <a:pt x="290" y="2920"/>
                      <a:pt x="264" y="2841"/>
                    </a:cubicBezTo>
                    <a:cubicBezTo>
                      <a:pt x="27" y="2473"/>
                      <a:pt x="1" y="2026"/>
                      <a:pt x="159" y="1631"/>
                    </a:cubicBezTo>
                    <a:cubicBezTo>
                      <a:pt x="290" y="1315"/>
                      <a:pt x="448" y="1026"/>
                      <a:pt x="580" y="684"/>
                    </a:cubicBezTo>
                    <a:cubicBezTo>
                      <a:pt x="632" y="474"/>
                      <a:pt x="658" y="185"/>
                      <a:pt x="921" y="79"/>
                    </a:cubicBezTo>
                    <a:cubicBezTo>
                      <a:pt x="1000" y="79"/>
                      <a:pt x="1106" y="53"/>
                      <a:pt x="1184" y="27"/>
                    </a:cubicBezTo>
                    <a:cubicBezTo>
                      <a:pt x="1369" y="158"/>
                      <a:pt x="1421" y="0"/>
                      <a:pt x="1579" y="106"/>
                    </a:cubicBezTo>
                    <a:cubicBezTo>
                      <a:pt x="1579" y="79"/>
                      <a:pt x="1632" y="106"/>
                      <a:pt x="1658" y="79"/>
                    </a:cubicBezTo>
                    <a:cubicBezTo>
                      <a:pt x="1789" y="211"/>
                      <a:pt x="1895" y="316"/>
                      <a:pt x="1895" y="448"/>
                    </a:cubicBezTo>
                    <a:cubicBezTo>
                      <a:pt x="1947" y="500"/>
                      <a:pt x="1947" y="448"/>
                      <a:pt x="2000" y="474"/>
                    </a:cubicBezTo>
                    <a:cubicBezTo>
                      <a:pt x="2158" y="816"/>
                      <a:pt x="1947" y="1052"/>
                      <a:pt x="1842" y="1342"/>
                    </a:cubicBezTo>
                    <a:cubicBezTo>
                      <a:pt x="1632" y="2026"/>
                      <a:pt x="1184" y="2604"/>
                      <a:pt x="580" y="2999"/>
                    </a:cubicBezTo>
                    <a:cubicBezTo>
                      <a:pt x="553" y="2999"/>
                      <a:pt x="527" y="2999"/>
                      <a:pt x="527" y="302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0" name="Google Shape;360;p14"/>
              <p:cNvSpPr/>
              <p:nvPr/>
            </p:nvSpPr>
            <p:spPr>
              <a:xfrm>
                <a:off x="5432837" y="-246505"/>
                <a:ext cx="104485" cy="146463"/>
              </a:xfrm>
              <a:custGeom>
                <a:avLst/>
                <a:gdLst/>
                <a:ahLst/>
                <a:cxnLst/>
                <a:rect l="l" t="t" r="r" b="b"/>
                <a:pathLst>
                  <a:path w="2158" h="3025" extrusionOk="0">
                    <a:moveTo>
                      <a:pt x="632" y="2998"/>
                    </a:moveTo>
                    <a:cubicBezTo>
                      <a:pt x="579" y="2998"/>
                      <a:pt x="527" y="2998"/>
                      <a:pt x="474" y="3025"/>
                    </a:cubicBezTo>
                    <a:cubicBezTo>
                      <a:pt x="395" y="2972"/>
                      <a:pt x="395" y="2919"/>
                      <a:pt x="342" y="2841"/>
                    </a:cubicBezTo>
                    <a:cubicBezTo>
                      <a:pt x="79" y="2499"/>
                      <a:pt x="1" y="2052"/>
                      <a:pt x="158" y="1631"/>
                    </a:cubicBezTo>
                    <a:cubicBezTo>
                      <a:pt x="290" y="1263"/>
                      <a:pt x="448" y="973"/>
                      <a:pt x="579" y="658"/>
                    </a:cubicBezTo>
                    <a:cubicBezTo>
                      <a:pt x="658" y="421"/>
                      <a:pt x="711" y="132"/>
                      <a:pt x="1000" y="26"/>
                    </a:cubicBezTo>
                    <a:cubicBezTo>
                      <a:pt x="1079" y="26"/>
                      <a:pt x="1184" y="26"/>
                      <a:pt x="1263" y="0"/>
                    </a:cubicBezTo>
                    <a:cubicBezTo>
                      <a:pt x="1421" y="132"/>
                      <a:pt x="1473" y="0"/>
                      <a:pt x="1631" y="105"/>
                    </a:cubicBezTo>
                    <a:cubicBezTo>
                      <a:pt x="1631" y="79"/>
                      <a:pt x="1684" y="105"/>
                      <a:pt x="1710" y="79"/>
                    </a:cubicBezTo>
                    <a:cubicBezTo>
                      <a:pt x="1842" y="211"/>
                      <a:pt x="1947" y="342"/>
                      <a:pt x="1920" y="474"/>
                    </a:cubicBezTo>
                    <a:cubicBezTo>
                      <a:pt x="1973" y="526"/>
                      <a:pt x="1999" y="500"/>
                      <a:pt x="2026" y="500"/>
                    </a:cubicBezTo>
                    <a:cubicBezTo>
                      <a:pt x="2157" y="842"/>
                      <a:pt x="1947" y="1052"/>
                      <a:pt x="1842" y="1341"/>
                    </a:cubicBezTo>
                    <a:cubicBezTo>
                      <a:pt x="1631" y="1973"/>
                      <a:pt x="1210" y="2525"/>
                      <a:pt x="684" y="2946"/>
                    </a:cubicBezTo>
                    <a:cubicBezTo>
                      <a:pt x="658" y="2972"/>
                      <a:pt x="632" y="2972"/>
                      <a:pt x="632" y="299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1" name="Google Shape;361;p14"/>
              <p:cNvSpPr/>
              <p:nvPr/>
            </p:nvSpPr>
            <p:spPr>
              <a:xfrm>
                <a:off x="5609851" y="-352200"/>
                <a:ext cx="127386" cy="207614"/>
              </a:xfrm>
              <a:custGeom>
                <a:avLst/>
                <a:gdLst/>
                <a:ahLst/>
                <a:cxnLst/>
                <a:rect l="l" t="t" r="r" b="b"/>
                <a:pathLst>
                  <a:path w="2631" h="4288" extrusionOk="0">
                    <a:moveTo>
                      <a:pt x="447" y="4261"/>
                    </a:moveTo>
                    <a:cubicBezTo>
                      <a:pt x="368" y="4235"/>
                      <a:pt x="316" y="4261"/>
                      <a:pt x="263" y="4287"/>
                    </a:cubicBezTo>
                    <a:cubicBezTo>
                      <a:pt x="184" y="4208"/>
                      <a:pt x="211" y="4129"/>
                      <a:pt x="184" y="4050"/>
                    </a:cubicBezTo>
                    <a:cubicBezTo>
                      <a:pt x="0" y="3524"/>
                      <a:pt x="53" y="2946"/>
                      <a:pt x="290" y="2446"/>
                    </a:cubicBezTo>
                    <a:cubicBezTo>
                      <a:pt x="500" y="1946"/>
                      <a:pt x="737" y="1552"/>
                      <a:pt x="921" y="1079"/>
                    </a:cubicBezTo>
                    <a:cubicBezTo>
                      <a:pt x="1026" y="737"/>
                      <a:pt x="1105" y="395"/>
                      <a:pt x="1420" y="184"/>
                    </a:cubicBezTo>
                    <a:cubicBezTo>
                      <a:pt x="1499" y="158"/>
                      <a:pt x="1631" y="132"/>
                      <a:pt x="1710" y="79"/>
                    </a:cubicBezTo>
                    <a:cubicBezTo>
                      <a:pt x="1868" y="211"/>
                      <a:pt x="1947" y="0"/>
                      <a:pt x="2104" y="105"/>
                    </a:cubicBezTo>
                    <a:cubicBezTo>
                      <a:pt x="2104" y="53"/>
                      <a:pt x="2183" y="79"/>
                      <a:pt x="2210" y="53"/>
                    </a:cubicBezTo>
                    <a:cubicBezTo>
                      <a:pt x="2315" y="184"/>
                      <a:pt x="2446" y="342"/>
                      <a:pt x="2394" y="500"/>
                    </a:cubicBezTo>
                    <a:cubicBezTo>
                      <a:pt x="2473" y="579"/>
                      <a:pt x="2473" y="500"/>
                      <a:pt x="2525" y="526"/>
                    </a:cubicBezTo>
                    <a:cubicBezTo>
                      <a:pt x="2630" y="947"/>
                      <a:pt x="2367" y="1315"/>
                      <a:pt x="2183" y="1736"/>
                    </a:cubicBezTo>
                    <a:cubicBezTo>
                      <a:pt x="1789" y="2683"/>
                      <a:pt x="1210" y="3656"/>
                      <a:pt x="500" y="4156"/>
                    </a:cubicBezTo>
                    <a:cubicBezTo>
                      <a:pt x="500" y="4208"/>
                      <a:pt x="474" y="4208"/>
                      <a:pt x="447" y="426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2" name="Google Shape;362;p14"/>
              <p:cNvSpPr/>
              <p:nvPr/>
            </p:nvSpPr>
            <p:spPr>
              <a:xfrm>
                <a:off x="5804683" y="-306349"/>
                <a:ext cx="104437" cy="185923"/>
              </a:xfrm>
              <a:custGeom>
                <a:avLst/>
                <a:gdLst/>
                <a:ahLst/>
                <a:cxnLst/>
                <a:rect l="l" t="t" r="r" b="b"/>
                <a:pathLst>
                  <a:path w="2157" h="3840" extrusionOk="0">
                    <a:moveTo>
                      <a:pt x="605" y="3814"/>
                    </a:moveTo>
                    <a:cubicBezTo>
                      <a:pt x="553" y="3814"/>
                      <a:pt x="500" y="3814"/>
                      <a:pt x="447" y="3840"/>
                    </a:cubicBezTo>
                    <a:cubicBezTo>
                      <a:pt x="368" y="3787"/>
                      <a:pt x="368" y="3735"/>
                      <a:pt x="316" y="3656"/>
                    </a:cubicBezTo>
                    <a:cubicBezTo>
                      <a:pt x="79" y="3235"/>
                      <a:pt x="0" y="2709"/>
                      <a:pt x="132" y="2236"/>
                    </a:cubicBezTo>
                    <a:cubicBezTo>
                      <a:pt x="263" y="1815"/>
                      <a:pt x="421" y="1447"/>
                      <a:pt x="500" y="1026"/>
                    </a:cubicBezTo>
                    <a:cubicBezTo>
                      <a:pt x="579" y="736"/>
                      <a:pt x="579" y="395"/>
                      <a:pt x="842" y="210"/>
                    </a:cubicBezTo>
                    <a:cubicBezTo>
                      <a:pt x="921" y="184"/>
                      <a:pt x="1026" y="158"/>
                      <a:pt x="1105" y="105"/>
                    </a:cubicBezTo>
                    <a:cubicBezTo>
                      <a:pt x="1289" y="210"/>
                      <a:pt x="1342" y="0"/>
                      <a:pt x="1499" y="105"/>
                    </a:cubicBezTo>
                    <a:cubicBezTo>
                      <a:pt x="1499" y="53"/>
                      <a:pt x="1552" y="53"/>
                      <a:pt x="1578" y="26"/>
                    </a:cubicBezTo>
                    <a:cubicBezTo>
                      <a:pt x="1710" y="132"/>
                      <a:pt x="1868" y="263"/>
                      <a:pt x="1841" y="421"/>
                    </a:cubicBezTo>
                    <a:cubicBezTo>
                      <a:pt x="1920" y="447"/>
                      <a:pt x="1920" y="421"/>
                      <a:pt x="1973" y="421"/>
                    </a:cubicBezTo>
                    <a:cubicBezTo>
                      <a:pt x="2157" y="763"/>
                      <a:pt x="1973" y="1105"/>
                      <a:pt x="1868" y="1473"/>
                    </a:cubicBezTo>
                    <a:cubicBezTo>
                      <a:pt x="1657" y="2341"/>
                      <a:pt x="1236" y="3209"/>
                      <a:pt x="658" y="3708"/>
                    </a:cubicBezTo>
                    <a:cubicBezTo>
                      <a:pt x="658" y="3761"/>
                      <a:pt x="605" y="3761"/>
                      <a:pt x="605" y="381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3" name="Google Shape;363;p14"/>
              <p:cNvSpPr/>
              <p:nvPr/>
            </p:nvSpPr>
            <p:spPr>
              <a:xfrm>
                <a:off x="6131937" y="-729131"/>
                <a:ext cx="94269" cy="133729"/>
              </a:xfrm>
              <a:custGeom>
                <a:avLst/>
                <a:gdLst/>
                <a:ahLst/>
                <a:cxnLst/>
                <a:rect l="l" t="t" r="r" b="b"/>
                <a:pathLst>
                  <a:path w="1947" h="2762" extrusionOk="0">
                    <a:moveTo>
                      <a:pt x="632" y="2762"/>
                    </a:moveTo>
                    <a:cubicBezTo>
                      <a:pt x="579" y="2762"/>
                      <a:pt x="526" y="2762"/>
                      <a:pt x="474" y="2762"/>
                    </a:cubicBezTo>
                    <a:cubicBezTo>
                      <a:pt x="395" y="2709"/>
                      <a:pt x="395" y="2657"/>
                      <a:pt x="342" y="2604"/>
                    </a:cubicBezTo>
                    <a:cubicBezTo>
                      <a:pt x="79" y="2315"/>
                      <a:pt x="0" y="1920"/>
                      <a:pt x="79" y="1526"/>
                    </a:cubicBezTo>
                    <a:cubicBezTo>
                      <a:pt x="184" y="1210"/>
                      <a:pt x="316" y="974"/>
                      <a:pt x="369" y="658"/>
                    </a:cubicBezTo>
                    <a:cubicBezTo>
                      <a:pt x="421" y="448"/>
                      <a:pt x="395" y="211"/>
                      <a:pt x="632" y="106"/>
                    </a:cubicBezTo>
                    <a:cubicBezTo>
                      <a:pt x="737" y="79"/>
                      <a:pt x="816" y="79"/>
                      <a:pt x="895" y="53"/>
                    </a:cubicBezTo>
                    <a:cubicBezTo>
                      <a:pt x="1079" y="158"/>
                      <a:pt x="1105" y="0"/>
                      <a:pt x="1289" y="106"/>
                    </a:cubicBezTo>
                    <a:cubicBezTo>
                      <a:pt x="1289" y="53"/>
                      <a:pt x="1342" y="79"/>
                      <a:pt x="1342" y="53"/>
                    </a:cubicBezTo>
                    <a:cubicBezTo>
                      <a:pt x="1499" y="158"/>
                      <a:pt x="1631" y="290"/>
                      <a:pt x="1631" y="395"/>
                    </a:cubicBezTo>
                    <a:cubicBezTo>
                      <a:pt x="1710" y="421"/>
                      <a:pt x="1710" y="395"/>
                      <a:pt x="1736" y="395"/>
                    </a:cubicBezTo>
                    <a:cubicBezTo>
                      <a:pt x="1947" y="711"/>
                      <a:pt x="1789" y="921"/>
                      <a:pt x="1710" y="1184"/>
                    </a:cubicBezTo>
                    <a:cubicBezTo>
                      <a:pt x="1578" y="1815"/>
                      <a:pt x="1210" y="2367"/>
                      <a:pt x="684" y="2709"/>
                    </a:cubicBezTo>
                    <a:cubicBezTo>
                      <a:pt x="658" y="2736"/>
                      <a:pt x="632" y="2736"/>
                      <a:pt x="632" y="276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4" name="Google Shape;364;p14"/>
              <p:cNvSpPr/>
              <p:nvPr/>
            </p:nvSpPr>
            <p:spPr>
              <a:xfrm>
                <a:off x="5963832" y="-838651"/>
                <a:ext cx="107003" cy="155420"/>
              </a:xfrm>
              <a:custGeom>
                <a:avLst/>
                <a:gdLst/>
                <a:ahLst/>
                <a:cxnLst/>
                <a:rect l="l" t="t" r="r" b="b"/>
                <a:pathLst>
                  <a:path w="2210" h="3210" extrusionOk="0">
                    <a:moveTo>
                      <a:pt x="553" y="3209"/>
                    </a:moveTo>
                    <a:cubicBezTo>
                      <a:pt x="474" y="3209"/>
                      <a:pt x="422" y="3209"/>
                      <a:pt x="369" y="3209"/>
                    </a:cubicBezTo>
                    <a:cubicBezTo>
                      <a:pt x="290" y="3157"/>
                      <a:pt x="316" y="3104"/>
                      <a:pt x="264" y="3025"/>
                    </a:cubicBezTo>
                    <a:cubicBezTo>
                      <a:pt x="53" y="2657"/>
                      <a:pt x="1" y="2184"/>
                      <a:pt x="159" y="1763"/>
                    </a:cubicBezTo>
                    <a:cubicBezTo>
                      <a:pt x="290" y="1395"/>
                      <a:pt x="474" y="1105"/>
                      <a:pt x="579" y="763"/>
                    </a:cubicBezTo>
                    <a:cubicBezTo>
                      <a:pt x="658" y="527"/>
                      <a:pt x="685" y="211"/>
                      <a:pt x="948" y="106"/>
                    </a:cubicBezTo>
                    <a:cubicBezTo>
                      <a:pt x="1053" y="80"/>
                      <a:pt x="1132" y="53"/>
                      <a:pt x="1211" y="27"/>
                    </a:cubicBezTo>
                    <a:cubicBezTo>
                      <a:pt x="1395" y="158"/>
                      <a:pt x="1447" y="1"/>
                      <a:pt x="1605" y="106"/>
                    </a:cubicBezTo>
                    <a:cubicBezTo>
                      <a:pt x="1605" y="53"/>
                      <a:pt x="1658" y="53"/>
                      <a:pt x="1684" y="53"/>
                    </a:cubicBezTo>
                    <a:cubicBezTo>
                      <a:pt x="1815" y="185"/>
                      <a:pt x="1947" y="290"/>
                      <a:pt x="1921" y="421"/>
                    </a:cubicBezTo>
                    <a:cubicBezTo>
                      <a:pt x="2000" y="474"/>
                      <a:pt x="2000" y="421"/>
                      <a:pt x="2052" y="448"/>
                    </a:cubicBezTo>
                    <a:cubicBezTo>
                      <a:pt x="2210" y="790"/>
                      <a:pt x="2000" y="1079"/>
                      <a:pt x="1894" y="1368"/>
                    </a:cubicBezTo>
                    <a:cubicBezTo>
                      <a:pt x="1658" y="2078"/>
                      <a:pt x="1211" y="2710"/>
                      <a:pt x="579" y="3130"/>
                    </a:cubicBezTo>
                    <a:cubicBezTo>
                      <a:pt x="579" y="3183"/>
                      <a:pt x="553" y="3183"/>
                      <a:pt x="553" y="320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5" name="Google Shape;365;p14"/>
              <p:cNvSpPr/>
              <p:nvPr/>
            </p:nvSpPr>
            <p:spPr>
              <a:xfrm>
                <a:off x="6286002" y="-1023267"/>
                <a:ext cx="117219" cy="178322"/>
              </a:xfrm>
              <a:custGeom>
                <a:avLst/>
                <a:gdLst/>
                <a:ahLst/>
                <a:cxnLst/>
                <a:rect l="l" t="t" r="r" b="b"/>
                <a:pathLst>
                  <a:path w="2421" h="3683" extrusionOk="0">
                    <a:moveTo>
                      <a:pt x="527" y="3656"/>
                    </a:moveTo>
                    <a:cubicBezTo>
                      <a:pt x="474" y="3656"/>
                      <a:pt x="421" y="3656"/>
                      <a:pt x="369" y="3682"/>
                    </a:cubicBezTo>
                    <a:cubicBezTo>
                      <a:pt x="290" y="3630"/>
                      <a:pt x="290" y="3577"/>
                      <a:pt x="237" y="3498"/>
                    </a:cubicBezTo>
                    <a:cubicBezTo>
                      <a:pt x="1" y="3051"/>
                      <a:pt x="1" y="2525"/>
                      <a:pt x="211" y="2052"/>
                    </a:cubicBezTo>
                    <a:cubicBezTo>
                      <a:pt x="395" y="1631"/>
                      <a:pt x="606" y="1289"/>
                      <a:pt x="763" y="894"/>
                    </a:cubicBezTo>
                    <a:cubicBezTo>
                      <a:pt x="842" y="605"/>
                      <a:pt x="895" y="316"/>
                      <a:pt x="1158" y="158"/>
                    </a:cubicBezTo>
                    <a:cubicBezTo>
                      <a:pt x="1237" y="132"/>
                      <a:pt x="1342" y="105"/>
                      <a:pt x="1421" y="79"/>
                    </a:cubicBezTo>
                    <a:cubicBezTo>
                      <a:pt x="1605" y="184"/>
                      <a:pt x="1631" y="0"/>
                      <a:pt x="1815" y="79"/>
                    </a:cubicBezTo>
                    <a:cubicBezTo>
                      <a:pt x="1815" y="26"/>
                      <a:pt x="1868" y="53"/>
                      <a:pt x="1894" y="26"/>
                    </a:cubicBezTo>
                    <a:cubicBezTo>
                      <a:pt x="2026" y="132"/>
                      <a:pt x="2157" y="263"/>
                      <a:pt x="2131" y="421"/>
                    </a:cubicBezTo>
                    <a:cubicBezTo>
                      <a:pt x="2210" y="474"/>
                      <a:pt x="2210" y="421"/>
                      <a:pt x="2262" y="421"/>
                    </a:cubicBezTo>
                    <a:cubicBezTo>
                      <a:pt x="2420" y="815"/>
                      <a:pt x="2184" y="1184"/>
                      <a:pt x="2026" y="1526"/>
                    </a:cubicBezTo>
                    <a:cubicBezTo>
                      <a:pt x="1736" y="2315"/>
                      <a:pt x="1237" y="3025"/>
                      <a:pt x="579" y="3577"/>
                    </a:cubicBezTo>
                    <a:cubicBezTo>
                      <a:pt x="553" y="3603"/>
                      <a:pt x="527" y="3630"/>
                      <a:pt x="527" y="365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6" name="Google Shape;366;p14"/>
              <p:cNvSpPr/>
              <p:nvPr/>
            </p:nvSpPr>
            <p:spPr>
              <a:xfrm>
                <a:off x="6310210" y="-704922"/>
                <a:ext cx="107003" cy="166847"/>
              </a:xfrm>
              <a:custGeom>
                <a:avLst/>
                <a:gdLst/>
                <a:ahLst/>
                <a:cxnLst/>
                <a:rect l="l" t="t" r="r" b="b"/>
                <a:pathLst>
                  <a:path w="2210" h="3446" extrusionOk="0">
                    <a:moveTo>
                      <a:pt x="658" y="3419"/>
                    </a:moveTo>
                    <a:cubicBezTo>
                      <a:pt x="605" y="3419"/>
                      <a:pt x="526" y="3419"/>
                      <a:pt x="500" y="3445"/>
                    </a:cubicBezTo>
                    <a:cubicBezTo>
                      <a:pt x="395" y="3419"/>
                      <a:pt x="395" y="3340"/>
                      <a:pt x="369" y="3288"/>
                    </a:cubicBezTo>
                    <a:cubicBezTo>
                      <a:pt x="79" y="2893"/>
                      <a:pt x="0" y="2420"/>
                      <a:pt x="132" y="1973"/>
                    </a:cubicBezTo>
                    <a:cubicBezTo>
                      <a:pt x="263" y="1552"/>
                      <a:pt x="447" y="1210"/>
                      <a:pt x="579" y="815"/>
                    </a:cubicBezTo>
                    <a:cubicBezTo>
                      <a:pt x="658" y="552"/>
                      <a:pt x="737" y="237"/>
                      <a:pt x="1000" y="105"/>
                    </a:cubicBezTo>
                    <a:cubicBezTo>
                      <a:pt x="1105" y="79"/>
                      <a:pt x="1184" y="79"/>
                      <a:pt x="1289" y="26"/>
                    </a:cubicBezTo>
                    <a:cubicBezTo>
                      <a:pt x="1447" y="184"/>
                      <a:pt x="1526" y="0"/>
                      <a:pt x="1684" y="132"/>
                    </a:cubicBezTo>
                    <a:cubicBezTo>
                      <a:pt x="1684" y="79"/>
                      <a:pt x="1736" y="105"/>
                      <a:pt x="1762" y="79"/>
                    </a:cubicBezTo>
                    <a:cubicBezTo>
                      <a:pt x="1868" y="211"/>
                      <a:pt x="1999" y="368"/>
                      <a:pt x="1947" y="500"/>
                    </a:cubicBezTo>
                    <a:cubicBezTo>
                      <a:pt x="2025" y="552"/>
                      <a:pt x="2025" y="500"/>
                      <a:pt x="2078" y="526"/>
                    </a:cubicBezTo>
                    <a:cubicBezTo>
                      <a:pt x="2210" y="868"/>
                      <a:pt x="1973" y="1131"/>
                      <a:pt x="1868" y="1447"/>
                    </a:cubicBezTo>
                    <a:cubicBezTo>
                      <a:pt x="1631" y="2183"/>
                      <a:pt x="1236" y="2814"/>
                      <a:pt x="684" y="3367"/>
                    </a:cubicBezTo>
                    <a:cubicBezTo>
                      <a:pt x="684" y="3367"/>
                      <a:pt x="658" y="3367"/>
                      <a:pt x="658" y="34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7" name="Google Shape;367;p14"/>
              <p:cNvSpPr/>
              <p:nvPr/>
            </p:nvSpPr>
            <p:spPr>
              <a:xfrm>
                <a:off x="6531769" y="-902320"/>
                <a:ext cx="107003" cy="141379"/>
              </a:xfrm>
              <a:custGeom>
                <a:avLst/>
                <a:gdLst/>
                <a:ahLst/>
                <a:cxnLst/>
                <a:rect l="l" t="t" r="r" b="b"/>
                <a:pathLst>
                  <a:path w="2210" h="2920" extrusionOk="0">
                    <a:moveTo>
                      <a:pt x="632" y="2894"/>
                    </a:moveTo>
                    <a:cubicBezTo>
                      <a:pt x="579" y="2894"/>
                      <a:pt x="527" y="2894"/>
                      <a:pt x="474" y="2920"/>
                    </a:cubicBezTo>
                    <a:cubicBezTo>
                      <a:pt x="395" y="2867"/>
                      <a:pt x="395" y="2815"/>
                      <a:pt x="342" y="2762"/>
                    </a:cubicBezTo>
                    <a:cubicBezTo>
                      <a:pt x="53" y="2420"/>
                      <a:pt x="1" y="1947"/>
                      <a:pt x="158" y="1552"/>
                    </a:cubicBezTo>
                    <a:cubicBezTo>
                      <a:pt x="290" y="1184"/>
                      <a:pt x="474" y="921"/>
                      <a:pt x="658" y="553"/>
                    </a:cubicBezTo>
                    <a:cubicBezTo>
                      <a:pt x="763" y="343"/>
                      <a:pt x="868" y="53"/>
                      <a:pt x="1158" y="1"/>
                    </a:cubicBezTo>
                    <a:cubicBezTo>
                      <a:pt x="1237" y="1"/>
                      <a:pt x="1342" y="1"/>
                      <a:pt x="1421" y="1"/>
                    </a:cubicBezTo>
                    <a:cubicBezTo>
                      <a:pt x="1552" y="158"/>
                      <a:pt x="1657" y="27"/>
                      <a:pt x="1789" y="185"/>
                    </a:cubicBezTo>
                    <a:cubicBezTo>
                      <a:pt x="1789" y="132"/>
                      <a:pt x="1842" y="185"/>
                      <a:pt x="1868" y="158"/>
                    </a:cubicBezTo>
                    <a:cubicBezTo>
                      <a:pt x="1947" y="316"/>
                      <a:pt x="2052" y="474"/>
                      <a:pt x="1999" y="579"/>
                    </a:cubicBezTo>
                    <a:cubicBezTo>
                      <a:pt x="2052" y="632"/>
                      <a:pt x="2078" y="606"/>
                      <a:pt x="2105" y="632"/>
                    </a:cubicBezTo>
                    <a:cubicBezTo>
                      <a:pt x="2210" y="947"/>
                      <a:pt x="1973" y="1132"/>
                      <a:pt x="1842" y="1368"/>
                    </a:cubicBezTo>
                    <a:cubicBezTo>
                      <a:pt x="1579" y="1947"/>
                      <a:pt x="1184" y="2447"/>
                      <a:pt x="684" y="2841"/>
                    </a:cubicBezTo>
                    <a:cubicBezTo>
                      <a:pt x="684" y="2867"/>
                      <a:pt x="632" y="2867"/>
                      <a:pt x="632" y="28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368" name="Google Shape;368;p14"/>
            <p:cNvSpPr/>
            <p:nvPr/>
          </p:nvSpPr>
          <p:spPr>
            <a:xfrm rot="-8944556">
              <a:off x="-4410710" y="3933642"/>
              <a:ext cx="170612" cy="261741"/>
            </a:xfrm>
            <a:custGeom>
              <a:avLst/>
              <a:gdLst/>
              <a:ahLst/>
              <a:cxnLst/>
              <a:rect l="l" t="t" r="r" b="b"/>
              <a:pathLst>
                <a:path w="2316" h="3499" extrusionOk="0">
                  <a:moveTo>
                    <a:pt x="500" y="3498"/>
                  </a:moveTo>
                  <a:cubicBezTo>
                    <a:pt x="448" y="3472"/>
                    <a:pt x="395" y="3472"/>
                    <a:pt x="343" y="3498"/>
                  </a:cubicBezTo>
                  <a:cubicBezTo>
                    <a:pt x="264" y="3420"/>
                    <a:pt x="264" y="3367"/>
                    <a:pt x="237" y="3288"/>
                  </a:cubicBezTo>
                  <a:cubicBezTo>
                    <a:pt x="27" y="2867"/>
                    <a:pt x="1" y="2394"/>
                    <a:pt x="185" y="1947"/>
                  </a:cubicBezTo>
                  <a:cubicBezTo>
                    <a:pt x="343" y="1552"/>
                    <a:pt x="527" y="1237"/>
                    <a:pt x="658" y="842"/>
                  </a:cubicBezTo>
                  <a:cubicBezTo>
                    <a:pt x="737" y="579"/>
                    <a:pt x="790" y="290"/>
                    <a:pt x="1053" y="132"/>
                  </a:cubicBezTo>
                  <a:cubicBezTo>
                    <a:pt x="1158" y="132"/>
                    <a:pt x="1237" y="106"/>
                    <a:pt x="1342" y="53"/>
                  </a:cubicBezTo>
                  <a:cubicBezTo>
                    <a:pt x="1500" y="185"/>
                    <a:pt x="1552" y="1"/>
                    <a:pt x="1736" y="132"/>
                  </a:cubicBezTo>
                  <a:cubicBezTo>
                    <a:pt x="1736" y="79"/>
                    <a:pt x="1789" y="79"/>
                    <a:pt x="1815" y="53"/>
                  </a:cubicBezTo>
                  <a:cubicBezTo>
                    <a:pt x="1947" y="185"/>
                    <a:pt x="2052" y="342"/>
                    <a:pt x="2026" y="474"/>
                  </a:cubicBezTo>
                  <a:cubicBezTo>
                    <a:pt x="2105" y="527"/>
                    <a:pt x="2105" y="474"/>
                    <a:pt x="2157" y="500"/>
                  </a:cubicBezTo>
                  <a:cubicBezTo>
                    <a:pt x="2315" y="868"/>
                    <a:pt x="2078" y="1158"/>
                    <a:pt x="1947" y="1473"/>
                  </a:cubicBezTo>
                  <a:cubicBezTo>
                    <a:pt x="1658" y="2236"/>
                    <a:pt x="1184" y="3025"/>
                    <a:pt x="553" y="3420"/>
                  </a:cubicBezTo>
                  <a:cubicBezTo>
                    <a:pt x="553" y="3446"/>
                    <a:pt x="527" y="3472"/>
                    <a:pt x="500" y="349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" name="Google Shape;369;p14"/>
            <p:cNvSpPr/>
            <p:nvPr/>
          </p:nvSpPr>
          <p:spPr>
            <a:xfrm rot="-8944556">
              <a:off x="-3981587" y="4160850"/>
              <a:ext cx="158973" cy="196811"/>
            </a:xfrm>
            <a:custGeom>
              <a:avLst/>
              <a:gdLst/>
              <a:ahLst/>
              <a:cxnLst/>
              <a:rect l="l" t="t" r="r" b="b"/>
              <a:pathLst>
                <a:path w="2158" h="2631" extrusionOk="0">
                  <a:moveTo>
                    <a:pt x="553" y="2631"/>
                  </a:moveTo>
                  <a:cubicBezTo>
                    <a:pt x="500" y="2605"/>
                    <a:pt x="448" y="2605"/>
                    <a:pt x="395" y="2631"/>
                  </a:cubicBezTo>
                  <a:cubicBezTo>
                    <a:pt x="316" y="2578"/>
                    <a:pt x="316" y="2526"/>
                    <a:pt x="264" y="2473"/>
                  </a:cubicBezTo>
                  <a:cubicBezTo>
                    <a:pt x="27" y="2131"/>
                    <a:pt x="1" y="1710"/>
                    <a:pt x="158" y="1342"/>
                  </a:cubicBezTo>
                  <a:cubicBezTo>
                    <a:pt x="316" y="1000"/>
                    <a:pt x="500" y="790"/>
                    <a:pt x="658" y="501"/>
                  </a:cubicBezTo>
                  <a:cubicBezTo>
                    <a:pt x="763" y="290"/>
                    <a:pt x="842" y="53"/>
                    <a:pt x="1132" y="1"/>
                  </a:cubicBezTo>
                  <a:cubicBezTo>
                    <a:pt x="1210" y="27"/>
                    <a:pt x="1289" y="27"/>
                    <a:pt x="1368" y="27"/>
                  </a:cubicBezTo>
                  <a:cubicBezTo>
                    <a:pt x="1500" y="185"/>
                    <a:pt x="1579" y="80"/>
                    <a:pt x="1710" y="211"/>
                  </a:cubicBezTo>
                  <a:cubicBezTo>
                    <a:pt x="1710" y="185"/>
                    <a:pt x="1763" y="211"/>
                    <a:pt x="1789" y="211"/>
                  </a:cubicBezTo>
                  <a:cubicBezTo>
                    <a:pt x="1894" y="369"/>
                    <a:pt x="1999" y="527"/>
                    <a:pt x="1947" y="632"/>
                  </a:cubicBezTo>
                  <a:cubicBezTo>
                    <a:pt x="1999" y="685"/>
                    <a:pt x="2026" y="658"/>
                    <a:pt x="2052" y="685"/>
                  </a:cubicBezTo>
                  <a:cubicBezTo>
                    <a:pt x="2157" y="1027"/>
                    <a:pt x="1921" y="1158"/>
                    <a:pt x="1815" y="1368"/>
                  </a:cubicBezTo>
                  <a:cubicBezTo>
                    <a:pt x="1552" y="1894"/>
                    <a:pt x="1105" y="2342"/>
                    <a:pt x="579" y="2605"/>
                  </a:cubicBezTo>
                  <a:cubicBezTo>
                    <a:pt x="579" y="2605"/>
                    <a:pt x="553" y="2605"/>
                    <a:pt x="553" y="26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41322962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12/16/2021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8711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12/16/2021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6822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12/16/2021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870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B4E19-B10C-43FA-AB4B-5D0396BD64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5C552B-0CAD-4920-B258-233A9F86DF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983FFB-15A3-4B11-A130-4565577A3F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109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62" r:id="rId7"/>
    <p:sldLayoutId id="2147483663" r:id="rId8"/>
    <p:sldLayoutId id="2147483656" r:id="rId9"/>
    <p:sldLayoutId id="2147483657" r:id="rId10"/>
    <p:sldLayoutId id="2147483664" r:id="rId11"/>
    <p:sldLayoutId id="2147483658" r:id="rId12"/>
    <p:sldLayoutId id="2147483659" r:id="rId13"/>
    <p:sldLayoutId id="2147483660" r:id="rId14"/>
    <p:sldLayoutId id="2147483661" r:id="rId15"/>
    <p:sldLayoutId id="2147483759" r:id="rId16"/>
    <p:sldLayoutId id="2147483760" r:id="rId17"/>
    <p:sldLayoutId id="2147483761" r:id="rId18"/>
    <p:sldLayoutId id="2147483762" r:id="rId19"/>
    <p:sldLayoutId id="2147483763" r:id="rId20"/>
    <p:sldLayoutId id="2147483764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XTp2xMu79v0?start=30&amp;feature=oemb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5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6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7.jpg"/><Relationship Id="rId7" Type="http://schemas.openxmlformats.org/officeDocument/2006/relationships/diagramColors" Target="../diagrams/colors4.xm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6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2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5.jf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sbanking.com/analysis/metro-bank-history/" TargetMode="External"/><Relationship Id="rId7" Type="http://schemas.openxmlformats.org/officeDocument/2006/relationships/hyperlink" Target="https://www.marketingweek.com/metro-bank-marketing-strategy/" TargetMode="External"/><Relationship Id="rId2" Type="http://schemas.openxmlformats.org/officeDocument/2006/relationships/hyperlink" Target="https://assets.publishing.service.gov.uk/media/555dc4fde5274a74ca000013/Metro_Bank_case_study.PDF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metrobankonline.co.uk/about-us/legal-information/" TargetMode="External"/><Relationship Id="rId5" Type="http://schemas.openxmlformats.org/officeDocument/2006/relationships/hyperlink" Target="https://smallbusinessprices.co.uk/metro-bank/" TargetMode="External"/><Relationship Id="rId4" Type="http://schemas.openxmlformats.org/officeDocument/2006/relationships/hyperlink" Target="https://internationalbanker.com/banking/interview-with-mr-vernon-hill-founder-and-chairman-of-metro-bank/#:~:text=Interview%20with%20Mr.%20Vernon%20Hill%2C%20Founder%20and%20Chairman,London%E2%80%99s%20prestigious%20and%20well-established%20group%20of%20financial-services%20providers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demia.edu/35481375/ATM_MACHINE" TargetMode="External"/><Relationship Id="rId2" Type="http://schemas.openxmlformats.org/officeDocument/2006/relationships/hyperlink" Target="https://www.theatlantic.com/technology/archive/2015/03/a-brief-history-of-the-atm/388547/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academia.edu/23894655/Effects_of_Automated_Teller_Machine_on_the_Performance_of_Nigerian_Banks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D64C50-A740-468A-8AB6-F949358D8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144" y="406696"/>
            <a:ext cx="5715475" cy="842589"/>
          </a:xfrm>
        </p:spPr>
        <p:txBody>
          <a:bodyPr/>
          <a:lstStyle/>
          <a:p>
            <a:pPr algn="ctr"/>
            <a:r>
              <a:rPr lang="en-US" b="1" dirty="0" err="1">
                <a:gradFill flip="none" rotWithShape="1">
                  <a:gsLst>
                    <a:gs pos="0">
                      <a:srgbClr val="FF0000"/>
                    </a:gs>
                    <a:gs pos="48000">
                      <a:schemeClr val="accent2">
                        <a:lumMod val="97000"/>
                        <a:lumOff val="3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MetroBANK</a:t>
            </a:r>
            <a:r>
              <a:rPr lang="en-US" b="1" dirty="0">
                <a:gradFill flip="none" rotWithShape="1">
                  <a:gsLst>
                    <a:gs pos="0">
                      <a:srgbClr val="FF0000"/>
                    </a:gs>
                    <a:gs pos="48000">
                      <a:schemeClr val="accent2">
                        <a:lumMod val="97000"/>
                        <a:lumOff val="3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ATM</a:t>
            </a:r>
          </a:p>
        </p:txBody>
      </p:sp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E203C523-14D2-49B8-BF9F-779C6DD31D7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6994" r="26994"/>
          <a:stretch>
            <a:fillRect/>
          </a:stretch>
        </p:blipFill>
        <p:spPr>
          <a:xfrm>
            <a:off x="7987623" y="550985"/>
            <a:ext cx="4048124" cy="4962525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73741F-1F11-43F8-8A58-AD730FE6320D}"/>
              </a:ext>
            </a:extLst>
          </p:cNvPr>
          <p:cNvSpPr txBox="1"/>
          <p:nvPr/>
        </p:nvSpPr>
        <p:spPr>
          <a:xfrm>
            <a:off x="1088081" y="1478661"/>
            <a:ext cx="44735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Digital Skills and Research Methods (BMSW4003_LON)</a:t>
            </a:r>
            <a:endParaRPr lang="en-GB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06CDEB7-77E8-4351-9B76-07896E731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96075" y="0"/>
            <a:ext cx="2895600" cy="68580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0B9820-943A-4F00-B8F7-E57BDFC4DB8E}"/>
              </a:ext>
            </a:extLst>
          </p:cNvPr>
          <p:cNvSpPr txBox="1"/>
          <p:nvPr/>
        </p:nvSpPr>
        <p:spPr>
          <a:xfrm>
            <a:off x="2397761" y="2977176"/>
            <a:ext cx="1854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Date: 18-12-2021</a:t>
            </a:r>
            <a:endParaRPr lang="en-GB" dirty="0"/>
          </a:p>
        </p:txBody>
      </p:sp>
      <p:graphicFrame>
        <p:nvGraphicFramePr>
          <p:cNvPr id="19" name="Table 19">
            <a:extLst>
              <a:ext uri="{FF2B5EF4-FFF2-40B4-BE49-F238E27FC236}">
                <a16:creationId xmlns:a16="http://schemas.microsoft.com/office/drawing/2014/main" id="{EFF410BF-02B9-4C39-B336-4F8FD0D231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9529874"/>
              </p:ext>
            </p:extLst>
          </p:nvPr>
        </p:nvGraphicFramePr>
        <p:xfrm>
          <a:off x="141285" y="3704655"/>
          <a:ext cx="7589610" cy="2570480"/>
        </p:xfrm>
        <a:graphic>
          <a:graphicData uri="http://schemas.openxmlformats.org/drawingml/2006/table">
            <a:tbl>
              <a:tblPr firstRow="1" bandRow="1">
                <a:effectLst>
                  <a:outerShdw blurRad="76200" dir="18900000" sy="23000" kx="-1200000" algn="bl" rotWithShape="0">
                    <a:prstClr val="black">
                      <a:alpha val="20000"/>
                    </a:prstClr>
                  </a:outerShdw>
                </a:effectLst>
                <a:tableStyleId>{5C22544A-7EE6-4342-B048-85BDC9FD1C3A}</a:tableStyleId>
              </a:tblPr>
              <a:tblGrid>
                <a:gridCol w="2529870">
                  <a:extLst>
                    <a:ext uri="{9D8B030D-6E8A-4147-A177-3AD203B41FA5}">
                      <a16:colId xmlns:a16="http://schemas.microsoft.com/office/drawing/2014/main" val="3275795637"/>
                    </a:ext>
                  </a:extLst>
                </a:gridCol>
                <a:gridCol w="2529870">
                  <a:extLst>
                    <a:ext uri="{9D8B030D-6E8A-4147-A177-3AD203B41FA5}">
                      <a16:colId xmlns:a16="http://schemas.microsoft.com/office/drawing/2014/main" val="2492960720"/>
                    </a:ext>
                  </a:extLst>
                </a:gridCol>
                <a:gridCol w="2529870">
                  <a:extLst>
                    <a:ext uri="{9D8B030D-6E8A-4147-A177-3AD203B41FA5}">
                      <a16:colId xmlns:a16="http://schemas.microsoft.com/office/drawing/2014/main" val="11231445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STUDENT NAME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STUDENT ID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TOPIC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364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1. Daniela </a:t>
                      </a:r>
                      <a:r>
                        <a:rPr lang="en-US" sz="1200" dirty="0" err="1"/>
                        <a:t>Ambros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2115350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Background of the organisation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03708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2. Zina </a:t>
                      </a:r>
                      <a:r>
                        <a:rPr lang="en-US" sz="1200" dirty="0" err="1"/>
                        <a:t>Gheorghina</a:t>
                      </a:r>
                      <a:r>
                        <a:rPr lang="en-US" sz="1200" dirty="0"/>
                        <a:t> </a:t>
                      </a:r>
                      <a:r>
                        <a:rPr lang="en-US" sz="1200" dirty="0" err="1"/>
                        <a:t>Patrascu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2115387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Challenges before the introduction of modern technology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2399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3. Andreea Pacuraru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2115391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Insights to the modern technology introduced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11392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4. Bianca </a:t>
                      </a:r>
                      <a:r>
                        <a:rPr lang="en-US" sz="1200" dirty="0" err="1"/>
                        <a:t>Agripina</a:t>
                      </a:r>
                      <a:r>
                        <a:rPr lang="en-US" sz="1200" dirty="0"/>
                        <a:t> </a:t>
                      </a:r>
                      <a:r>
                        <a:rPr lang="en-US" sz="1200" dirty="0" err="1"/>
                        <a:t>Sztan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2115858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The impact of the technology introduced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26221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5. </a:t>
                      </a:r>
                      <a:r>
                        <a:rPr lang="en-US" sz="1200" dirty="0" err="1"/>
                        <a:t>Cerasela</a:t>
                      </a:r>
                      <a:r>
                        <a:rPr lang="en-US" sz="1200" dirty="0"/>
                        <a:t> Maria Roman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2115329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Lessons that can be drawn from the case study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2653383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2E41B86B-CDA2-4782-9E97-10F9C002460B}"/>
              </a:ext>
            </a:extLst>
          </p:cNvPr>
          <p:cNvSpPr txBox="1"/>
          <p:nvPr/>
        </p:nvSpPr>
        <p:spPr>
          <a:xfrm>
            <a:off x="2002567" y="2380388"/>
            <a:ext cx="2644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Lecturer: Koushik </a:t>
            </a:r>
            <a:r>
              <a:rPr lang="en-US" dirty="0" err="1"/>
              <a:t>Modak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569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bg2">
                <a:lumMod val="9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F3F083B8-4B95-4C15-B710-4BC526A23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5638" y="1403707"/>
            <a:ext cx="2331521" cy="695215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OVERVIEW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38E3964-EE54-4BDC-A0A3-DC7D197FFB5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14998" y="2454738"/>
            <a:ext cx="6399730" cy="2290313"/>
          </a:xfrm>
        </p:spPr>
        <p:txBody>
          <a:bodyPr/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Background of the organization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Challenges before the introduction of modern technology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Insights to the modern technology introduced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The impact of the technology introduced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Lessons that can be drawn from the case study</a:t>
            </a:r>
          </a:p>
        </p:txBody>
      </p:sp>
      <p:pic>
        <p:nvPicPr>
          <p:cNvPr id="9" name="Picture Placeholder 8" descr="A picture containing text, building, outdoor, decker&#10;&#10;Description automatically generated">
            <a:extLst>
              <a:ext uri="{FF2B5EF4-FFF2-40B4-BE49-F238E27FC236}">
                <a16:creationId xmlns:a16="http://schemas.microsoft.com/office/drawing/2014/main" id="{588321BF-6268-458B-9797-BE4229C2731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5865" r="15865"/>
          <a:stretch>
            <a:fillRect/>
          </a:stretch>
        </p:blipFill>
        <p:spPr>
          <a:xfrm>
            <a:off x="6532530" y="3512509"/>
            <a:ext cx="3339257" cy="3023761"/>
          </a:xfr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  <p:pic>
        <p:nvPicPr>
          <p:cNvPr id="17" name="Picture Placeholder 16" descr="Graphical user interface, text, application, chat or text message, Teams&#10;&#10;Description automatically generated">
            <a:extLst>
              <a:ext uri="{FF2B5EF4-FFF2-40B4-BE49-F238E27FC236}">
                <a16:creationId xmlns:a16="http://schemas.microsoft.com/office/drawing/2014/main" id="{2C40F736-1C06-4FBC-BA13-07CC246259E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606" b="606"/>
          <a:stretch>
            <a:fillRect/>
          </a:stretch>
        </p:blipFill>
        <p:spPr>
          <a:xfrm>
            <a:off x="8396741" y="136525"/>
            <a:ext cx="2759241" cy="2498660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reflection blurRad="6350" stA="52000" endA="300" endPos="35000" dist="50800" dir="5400000" sy="-100000" algn="bl" rotWithShape="0"/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FE626F-057D-4E99-A748-F977659F2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042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bg2">
                <a:lumMod val="9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8A632DC-E48B-454E-96E7-AB7D4BAFB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085" y="544233"/>
            <a:ext cx="11847829" cy="94061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ru-RU" sz="4800" b="1" dirty="0"/>
              <a:t> BACKGR</a:t>
            </a:r>
            <a:r>
              <a:rPr lang="en-US" sz="4800" b="1" dirty="0"/>
              <a:t>O</a:t>
            </a:r>
            <a:r>
              <a:rPr lang="ru-RU" sz="4800" b="1" dirty="0"/>
              <a:t>UND</a:t>
            </a:r>
            <a:r>
              <a:rPr lang="ru-RU" sz="5400" b="1" dirty="0"/>
              <a:t> OF  THE ORGANISATION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F73FB30B-8BBF-4E68-8DF1-5B7D926FD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232" y="1927013"/>
            <a:ext cx="6141571" cy="39285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 sz="2800" dirty="0"/>
              <a:t>''Metro Bank </a:t>
            </a:r>
            <a:r>
              <a:rPr lang="ru-RU" sz="2800" dirty="0" err="1"/>
              <a:t>was</a:t>
            </a:r>
            <a:r>
              <a:rPr lang="ru-RU" sz="2800" dirty="0"/>
              <a:t> </a:t>
            </a:r>
            <a:r>
              <a:rPr lang="ru-RU" sz="2800" dirty="0" err="1"/>
              <a:t>founded</a:t>
            </a:r>
            <a:r>
              <a:rPr lang="ru-RU" sz="2800" dirty="0"/>
              <a:t> </a:t>
            </a:r>
            <a:r>
              <a:rPr lang="ru-RU" sz="2800" dirty="0" err="1"/>
              <a:t>by</a:t>
            </a:r>
            <a:r>
              <a:rPr lang="ru-RU" sz="2800" dirty="0"/>
              <a:t> </a:t>
            </a:r>
            <a:r>
              <a:rPr lang="ru-RU" sz="2800" dirty="0" err="1"/>
              <a:t>Vernon</a:t>
            </a:r>
            <a:r>
              <a:rPr lang="ru-RU" sz="2800" dirty="0"/>
              <a:t> Hill </a:t>
            </a:r>
            <a:r>
              <a:rPr lang="ru-RU" sz="2800" dirty="0" err="1"/>
              <a:t>in</a:t>
            </a:r>
            <a:r>
              <a:rPr lang="ru-RU" sz="2800" dirty="0"/>
              <a:t> 2010''. </a:t>
            </a:r>
            <a:r>
              <a:rPr lang="ru-RU" sz="1400" dirty="0">
                <a:ea typeface="+mn-lt"/>
                <a:cs typeface="+mn-lt"/>
              </a:rPr>
              <a:t>(</a:t>
            </a:r>
            <a:r>
              <a:rPr lang="ru-RU" sz="1400" dirty="0"/>
              <a:t>Internationalbanker,2018)</a:t>
            </a:r>
          </a:p>
          <a:p>
            <a:endParaRPr lang="ru-RU" sz="1400" dirty="0"/>
          </a:p>
          <a:p>
            <a:r>
              <a:rPr lang="ru-RU" sz="2800" dirty="0"/>
              <a:t>''The first new high street bank in over 100 years‘’.</a:t>
            </a:r>
            <a:r>
              <a:rPr lang="en-US" sz="2800" dirty="0"/>
              <a:t> </a:t>
            </a:r>
            <a:r>
              <a:rPr lang="ru-RU" sz="1400" dirty="0"/>
              <a:t>(Andrew Fawthrop,2019)</a:t>
            </a:r>
          </a:p>
          <a:p>
            <a:endParaRPr lang="ru-RU" sz="1400" dirty="0"/>
          </a:p>
          <a:p>
            <a:r>
              <a:rPr lang="ru-RU" sz="2800" dirty="0"/>
              <a:t>''Metro Bank PLC- </a:t>
            </a:r>
            <a:r>
              <a:rPr lang="ru-RU" sz="2800" dirty="0" err="1"/>
              <a:t>it</a:t>
            </a:r>
            <a:r>
              <a:rPr lang="ru-RU" sz="2800" dirty="0"/>
              <a:t> </a:t>
            </a:r>
            <a:r>
              <a:rPr lang="ru-RU" sz="2800" dirty="0" err="1"/>
              <a:t>is</a:t>
            </a:r>
            <a:r>
              <a:rPr lang="ru-RU" sz="2800" dirty="0"/>
              <a:t> </a:t>
            </a:r>
            <a:r>
              <a:rPr lang="ru-RU" sz="2800" dirty="0" err="1"/>
              <a:t>an</a:t>
            </a:r>
            <a:r>
              <a:rPr lang="ru-RU" sz="2800" dirty="0"/>
              <a:t> </a:t>
            </a:r>
            <a:r>
              <a:rPr lang="ru-RU" sz="2800" dirty="0" err="1"/>
              <a:t>independent</a:t>
            </a:r>
            <a:r>
              <a:rPr lang="ru-RU" sz="2800" dirty="0"/>
              <a:t> UK Bank'' </a:t>
            </a:r>
            <a:r>
              <a:rPr lang="ru-RU" sz="2800" dirty="0" err="1"/>
              <a:t>and</a:t>
            </a:r>
            <a:r>
              <a:rPr lang="ru-RU" sz="2800" dirty="0"/>
              <a:t> </a:t>
            </a:r>
            <a:r>
              <a:rPr lang="ru-RU" sz="2800" dirty="0" err="1"/>
              <a:t>registered</a:t>
            </a:r>
            <a:r>
              <a:rPr lang="ru-RU" sz="2800" dirty="0"/>
              <a:t> </a:t>
            </a:r>
            <a:r>
              <a:rPr lang="ru-RU" sz="2800" dirty="0" err="1"/>
              <a:t>in</a:t>
            </a:r>
            <a:r>
              <a:rPr lang="ru-RU" sz="2800" dirty="0"/>
              <a:t> </a:t>
            </a:r>
            <a:r>
              <a:rPr lang="ru-RU" sz="2800" dirty="0" err="1"/>
              <a:t>England</a:t>
            </a:r>
            <a:r>
              <a:rPr lang="ru-RU" sz="2800" dirty="0"/>
              <a:t> </a:t>
            </a:r>
            <a:r>
              <a:rPr lang="ru-RU" sz="2800" dirty="0" err="1"/>
              <a:t>and</a:t>
            </a:r>
            <a:r>
              <a:rPr lang="ru-RU" sz="2800" dirty="0"/>
              <a:t> </a:t>
            </a:r>
            <a:r>
              <a:rPr lang="ru-RU" sz="2800" dirty="0" err="1"/>
              <a:t>Wales</a:t>
            </a:r>
            <a:r>
              <a:rPr lang="ru-RU" sz="2800" dirty="0"/>
              <a:t>. </a:t>
            </a:r>
            <a:r>
              <a:rPr lang="ru-RU" sz="1400" dirty="0">
                <a:ea typeface="+mn-lt"/>
                <a:cs typeface="+mn-lt"/>
              </a:rPr>
              <a:t>(Metro-Bank,online,2021)</a:t>
            </a:r>
          </a:p>
          <a:p>
            <a:endParaRPr lang="ru-RU" sz="2800" dirty="0"/>
          </a:p>
          <a:p>
            <a:pPr marL="0" indent="0">
              <a:buNone/>
            </a:pPr>
            <a:endParaRPr lang="ru-RU" sz="1400" dirty="0"/>
          </a:p>
          <a:p>
            <a:endParaRPr lang="ru-RU" sz="2800" dirty="0"/>
          </a:p>
        </p:txBody>
      </p:sp>
      <p:pic>
        <p:nvPicPr>
          <p:cNvPr id="7" name="Рисунок 7" descr="Изображение выглядит как внутренний, стол, пол, потолок&#10;&#10;Автоматически созданное описание">
            <a:extLst>
              <a:ext uri="{FF2B5EF4-FFF2-40B4-BE49-F238E27FC236}">
                <a16:creationId xmlns:a16="http://schemas.microsoft.com/office/drawing/2014/main" id="{8B4F4ACA-0D42-4DC4-A931-53DDFC1015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57" r="-1" b="-1"/>
          <a:stretch/>
        </p:blipFill>
        <p:spPr>
          <a:xfrm>
            <a:off x="6427893" y="2120053"/>
            <a:ext cx="2563707" cy="1926166"/>
          </a:xfrm>
          <a:prstGeom prst="rect">
            <a:avLst/>
          </a:prstGeom>
        </p:spPr>
      </p:pic>
      <p:pic>
        <p:nvPicPr>
          <p:cNvPr id="6" name="Рисунок 6" descr="Изображение выглядит как текст, здание, внешний, улица&#10;&#10;Автоматически созданное описание">
            <a:extLst>
              <a:ext uri="{FF2B5EF4-FFF2-40B4-BE49-F238E27FC236}">
                <a16:creationId xmlns:a16="http://schemas.microsoft.com/office/drawing/2014/main" id="{72470D33-FE4F-4323-95F4-61E60ADE7B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08"/>
          <a:stretch/>
        </p:blipFill>
        <p:spPr>
          <a:xfrm>
            <a:off x="6427893" y="4133003"/>
            <a:ext cx="2563707" cy="1926166"/>
          </a:xfrm>
          <a:prstGeom prst="rect">
            <a:avLst/>
          </a:prstGeom>
        </p:spPr>
      </p:pic>
      <p:pic>
        <p:nvPicPr>
          <p:cNvPr id="4" name="Рисунок 4" descr="Изображение выглядит как человек, мужчина, костюм, одет&#10;&#10;Автоматически созданное описание">
            <a:extLst>
              <a:ext uri="{FF2B5EF4-FFF2-40B4-BE49-F238E27FC236}">
                <a16:creationId xmlns:a16="http://schemas.microsoft.com/office/drawing/2014/main" id="{CF61943F-FCE1-4B84-AC94-2F9B01949BE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655"/>
          <a:stretch/>
        </p:blipFill>
        <p:spPr>
          <a:xfrm>
            <a:off x="9076690" y="2120053"/>
            <a:ext cx="2563707" cy="4013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BE69F5-85DF-4052-A95E-F29C1D89656C}"/>
              </a:ext>
            </a:extLst>
          </p:cNvPr>
          <p:cNvSpPr txBox="1"/>
          <p:nvPr/>
        </p:nvSpPr>
        <p:spPr>
          <a:xfrm>
            <a:off x="6336453" y="6051126"/>
            <a:ext cx="53043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1400" dirty="0"/>
              <a:t>(NSBANKING.com,2019)</a:t>
            </a:r>
          </a:p>
          <a:p>
            <a:r>
              <a:rPr lang="ru-RU" sz="1400" dirty="0"/>
              <a:t>(</a:t>
            </a:r>
            <a:r>
              <a:rPr lang="ru-RU" sz="1400" dirty="0">
                <a:ea typeface="+mn-lt"/>
                <a:cs typeface="+mn-lt"/>
              </a:rPr>
              <a:t>Internationalbanker.com,2018)</a:t>
            </a:r>
            <a:endParaRPr lang="ru-RU" sz="1400" dirty="0"/>
          </a:p>
        </p:txBody>
      </p:sp>
    </p:spTree>
    <p:extLst>
      <p:ext uri="{BB962C8B-B14F-4D97-AF65-F5344CB8AC3E}">
        <p14:creationId xmlns:p14="http://schemas.microsoft.com/office/powerpoint/2010/main" val="229855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000">
              <a:schemeClr val="bg2">
                <a:lumMod val="9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8422E49-3F51-43C6-8BE2-EEFCAA56D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169" y="284176"/>
            <a:ext cx="11572663" cy="1508760"/>
          </a:xfrm>
        </p:spPr>
        <p:txBody>
          <a:bodyPr>
            <a:normAutofit/>
          </a:bodyPr>
          <a:lstStyle/>
          <a:p>
            <a:r>
              <a:rPr lang="ru-RU" sz="5400" dirty="0"/>
              <a:t>Services </a:t>
            </a:r>
            <a:r>
              <a:rPr lang="ru-RU" sz="5400" dirty="0" err="1"/>
              <a:t>ofered</a:t>
            </a:r>
            <a:r>
              <a:rPr lang="ru-RU" sz="5400" dirty="0"/>
              <a:t> </a:t>
            </a:r>
            <a:r>
              <a:rPr lang="ru-RU" sz="5400" dirty="0" err="1"/>
              <a:t>by</a:t>
            </a:r>
            <a:r>
              <a:rPr lang="ru-RU" sz="5400" dirty="0"/>
              <a:t> Metro BANK</a:t>
            </a:r>
          </a:p>
        </p:txBody>
      </p:sp>
      <p:graphicFrame>
        <p:nvGraphicFramePr>
          <p:cNvPr id="20" name="Объект 2">
            <a:extLst>
              <a:ext uri="{FF2B5EF4-FFF2-40B4-BE49-F238E27FC236}">
                <a16:creationId xmlns:a16="http://schemas.microsoft.com/office/drawing/2014/main" id="{F6E21F28-2358-422F-8A01-C123185B53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2056135"/>
              </p:ext>
            </p:extLst>
          </p:nvPr>
        </p:nvGraphicFramePr>
        <p:xfrm>
          <a:off x="1160975" y="1866914"/>
          <a:ext cx="6263640" cy="4206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5" name="Рисунок 85" descr="Изображение выглядит как текст, человек, внутренний, потолок&#10;&#10;Автоматически созданное описание">
            <a:extLst>
              <a:ext uri="{FF2B5EF4-FFF2-40B4-BE49-F238E27FC236}">
                <a16:creationId xmlns:a16="http://schemas.microsoft.com/office/drawing/2014/main" id="{75706DFE-D2C7-4F65-BB44-310CB72FD72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8939" r="23721" b="-1"/>
          <a:stretch/>
        </p:blipFill>
        <p:spPr>
          <a:xfrm>
            <a:off x="7793566" y="2240366"/>
            <a:ext cx="3045384" cy="3531915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123A330F-E3B0-4D15-8EB4-B437BA173058}"/>
              </a:ext>
            </a:extLst>
          </p:cNvPr>
          <p:cNvSpPr txBox="1"/>
          <p:nvPr/>
        </p:nvSpPr>
        <p:spPr>
          <a:xfrm>
            <a:off x="7708648" y="5765377"/>
            <a:ext cx="427778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1400" dirty="0"/>
              <a:t>(NSBANKING.com,2019)</a:t>
            </a:r>
            <a:endParaRPr lang="ru-RU" sz="1400" i="1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7F1023E1-539A-43DD-9AD6-6A8C44105500}"/>
              </a:ext>
            </a:extLst>
          </p:cNvPr>
          <p:cNvSpPr txBox="1"/>
          <p:nvPr/>
        </p:nvSpPr>
        <p:spPr>
          <a:xfrm>
            <a:off x="1307140" y="6076335"/>
            <a:ext cx="348061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1400" cap="all" dirty="0">
                <a:ea typeface="+mn-lt"/>
                <a:cs typeface="+mn-lt"/>
              </a:rPr>
              <a:t>(</a:t>
            </a:r>
            <a:r>
              <a:rPr lang="ru-RU" sz="1400" cap="all" dirty="0" err="1">
                <a:ea typeface="+mn-lt"/>
                <a:cs typeface="+mn-lt"/>
              </a:rPr>
              <a:t>Online,SMALLBUSINESSPRICES.CO.UK</a:t>
            </a:r>
            <a:r>
              <a:rPr lang="ru-RU" sz="1400" cap="all" dirty="0">
                <a:ea typeface="+mn-lt"/>
                <a:cs typeface="+mn-lt"/>
              </a:rPr>
              <a:t> )</a:t>
            </a:r>
            <a:endParaRPr lang="ru-RU" sz="1400" dirty="0"/>
          </a:p>
        </p:txBody>
      </p:sp>
    </p:spTree>
    <p:extLst>
      <p:ext uri="{BB962C8B-B14F-4D97-AF65-F5344CB8AC3E}">
        <p14:creationId xmlns:p14="http://schemas.microsoft.com/office/powerpoint/2010/main" val="3470806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2">
                <a:lumMod val="9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40C4D73-AC69-4E9A-B782-230A5AFE0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7424" y="301567"/>
            <a:ext cx="5060949" cy="1508760"/>
          </a:xfrm>
        </p:spPr>
        <p:txBody>
          <a:bodyPr>
            <a:normAutofit/>
          </a:bodyPr>
          <a:lstStyle/>
          <a:p>
            <a:r>
              <a:rPr lang="ru-RU" sz="5400" dirty="0"/>
              <a:t>Metro’</a:t>
            </a:r>
            <a:r>
              <a:rPr lang="en-US" sz="5400" dirty="0"/>
              <a:t>s</a:t>
            </a:r>
            <a:r>
              <a:rPr lang="ru-RU" sz="5400" dirty="0"/>
              <a:t> strategy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F535DE0E-389C-4B0E-9F82-2EA5092C1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93" y="1661935"/>
            <a:ext cx="7068929" cy="489449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</a:pPr>
            <a:r>
              <a:rPr lang="ru-RU" sz="2200" dirty="0">
                <a:ea typeface="+mn-lt"/>
                <a:cs typeface="+mn-lt"/>
              </a:rPr>
              <a:t>Metro</a:t>
            </a:r>
            <a:r>
              <a:rPr lang="en-US" sz="2200" dirty="0">
                <a:ea typeface="+mn-lt"/>
                <a:cs typeface="+mn-lt"/>
              </a:rPr>
              <a:t>’</a:t>
            </a:r>
            <a:r>
              <a:rPr lang="ru-RU" sz="2200" dirty="0">
                <a:ea typeface="+mn-lt"/>
                <a:cs typeface="+mn-lt"/>
              </a:rPr>
              <a:t>s strategy- ''strong brand, creating loyal customers by offering the best  experience‘’.</a:t>
            </a:r>
            <a:endParaRPr lang="en-US" sz="22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ea typeface="+mn-lt"/>
                <a:cs typeface="+mn-lt"/>
              </a:rPr>
              <a:t>      </a:t>
            </a:r>
            <a:r>
              <a:rPr lang="ru-RU" sz="1200" dirty="0">
                <a:ea typeface="+mn-lt"/>
                <a:cs typeface="+mn-lt"/>
              </a:rPr>
              <a:t>(Competitions&amp;Market Authority,2015,p5)</a:t>
            </a:r>
            <a:endParaRPr lang="en-US" sz="12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ru-RU" sz="2200" dirty="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</a:pPr>
            <a:r>
              <a:rPr lang="ru-RU" sz="2200" dirty="0">
                <a:ea typeface="+mn-lt"/>
                <a:cs typeface="+mn-lt"/>
              </a:rPr>
              <a:t>Metro’</a:t>
            </a:r>
            <a:r>
              <a:rPr lang="en-US" sz="2200" dirty="0">
                <a:ea typeface="+mn-lt"/>
                <a:cs typeface="+mn-lt"/>
              </a:rPr>
              <a:t>s</a:t>
            </a:r>
            <a:r>
              <a:rPr lang="ru-RU" sz="2200" dirty="0">
                <a:ea typeface="+mn-lt"/>
                <a:cs typeface="+mn-lt"/>
              </a:rPr>
              <a:t> aims- ''implement the strategy throw customers by sharing </a:t>
            </a:r>
            <a:endParaRPr lang="en-US" sz="22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ea typeface="+mn-lt"/>
                <a:cs typeface="+mn-lt"/>
              </a:rPr>
              <a:t>      </a:t>
            </a:r>
            <a:r>
              <a:rPr lang="ru-RU" sz="2200" dirty="0">
                <a:ea typeface="+mn-lt"/>
                <a:cs typeface="+mn-lt"/>
              </a:rPr>
              <a:t>th</a:t>
            </a:r>
            <a:r>
              <a:rPr lang="en-US" sz="2200" dirty="0">
                <a:ea typeface="+mn-lt"/>
                <a:cs typeface="+mn-lt"/>
              </a:rPr>
              <a:t>e</a:t>
            </a:r>
            <a:r>
              <a:rPr lang="ru-RU" sz="2200" dirty="0">
                <a:ea typeface="+mn-lt"/>
                <a:cs typeface="+mn-lt"/>
              </a:rPr>
              <a:t>ir experience with friends, relatives''.</a:t>
            </a:r>
            <a:endParaRPr lang="en-US" sz="22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-RU" sz="2200" dirty="0">
                <a:ea typeface="+mn-lt"/>
                <a:cs typeface="+mn-lt"/>
              </a:rPr>
              <a:t>      </a:t>
            </a:r>
            <a:r>
              <a:rPr lang="ru-RU" sz="1400" dirty="0">
                <a:ea typeface="+mn-lt"/>
                <a:cs typeface="Arial"/>
              </a:rPr>
              <a:t>(Competitions&amp;Market Authority,2015,p5)</a:t>
            </a:r>
            <a:endParaRPr lang="en-US" sz="1400" dirty="0"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ru-RU" sz="1400" dirty="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</a:pPr>
            <a:r>
              <a:rPr lang="ru-RU" sz="2200" dirty="0" err="1">
                <a:ea typeface="+mn-lt"/>
                <a:cs typeface="+mn-lt"/>
              </a:rPr>
              <a:t>Main</a:t>
            </a:r>
            <a:r>
              <a:rPr lang="ru-RU" sz="2200" dirty="0">
                <a:ea typeface="+mn-lt"/>
                <a:cs typeface="+mn-lt"/>
              </a:rPr>
              <a:t> </a:t>
            </a:r>
            <a:r>
              <a:rPr lang="ru-RU" sz="2200" dirty="0" err="1">
                <a:ea typeface="+mn-lt"/>
                <a:cs typeface="+mn-lt"/>
              </a:rPr>
              <a:t>point</a:t>
            </a:r>
            <a:r>
              <a:rPr lang="ru-RU" sz="2200" dirty="0">
                <a:ea typeface="+mn-lt"/>
                <a:cs typeface="+mn-lt"/>
              </a:rPr>
              <a:t>-''</a:t>
            </a:r>
            <a:r>
              <a:rPr lang="ru-RU" sz="2200" dirty="0" err="1">
                <a:ea typeface="+mn-lt"/>
                <a:cs typeface="+mn-lt"/>
              </a:rPr>
              <a:t>focus</a:t>
            </a:r>
            <a:r>
              <a:rPr lang="ru-RU" sz="2200" dirty="0">
                <a:ea typeface="+mn-lt"/>
                <a:cs typeface="+mn-lt"/>
              </a:rPr>
              <a:t> </a:t>
            </a:r>
            <a:r>
              <a:rPr lang="ru-RU" sz="2200" dirty="0" err="1">
                <a:ea typeface="+mn-lt"/>
                <a:cs typeface="+mn-lt"/>
              </a:rPr>
              <a:t>on</a:t>
            </a:r>
            <a:r>
              <a:rPr lang="ru-RU" sz="2200" dirty="0">
                <a:ea typeface="+mn-lt"/>
                <a:cs typeface="+mn-lt"/>
              </a:rPr>
              <a:t> </a:t>
            </a:r>
            <a:r>
              <a:rPr lang="ru-RU" sz="2200" dirty="0" err="1">
                <a:ea typeface="+mn-lt"/>
                <a:cs typeface="+mn-lt"/>
              </a:rPr>
              <a:t>the</a:t>
            </a:r>
            <a:r>
              <a:rPr lang="ru-RU" sz="2200" dirty="0">
                <a:ea typeface="+mn-lt"/>
                <a:cs typeface="+mn-lt"/>
              </a:rPr>
              <a:t> </a:t>
            </a:r>
            <a:r>
              <a:rPr lang="ru-RU" sz="2200" dirty="0" err="1">
                <a:ea typeface="+mn-lt"/>
                <a:cs typeface="+mn-lt"/>
              </a:rPr>
              <a:t>service</a:t>
            </a:r>
            <a:r>
              <a:rPr lang="ru-RU" sz="2200" dirty="0">
                <a:ea typeface="+mn-lt"/>
                <a:cs typeface="+mn-lt"/>
              </a:rPr>
              <a:t> </a:t>
            </a:r>
            <a:r>
              <a:rPr lang="ru-RU" sz="2200" dirty="0" err="1">
                <a:ea typeface="+mn-lt"/>
                <a:cs typeface="+mn-lt"/>
              </a:rPr>
              <a:t>not</a:t>
            </a:r>
            <a:r>
              <a:rPr lang="ru-RU" sz="2200" dirty="0">
                <a:ea typeface="+mn-lt"/>
                <a:cs typeface="+mn-lt"/>
              </a:rPr>
              <a:t> </a:t>
            </a:r>
            <a:r>
              <a:rPr lang="ru-RU" sz="2200" dirty="0" err="1">
                <a:ea typeface="+mn-lt"/>
                <a:cs typeface="+mn-lt"/>
              </a:rPr>
              <a:t>price</a:t>
            </a:r>
            <a:r>
              <a:rPr lang="ru-RU" sz="2200" dirty="0">
                <a:ea typeface="+mn-lt"/>
                <a:cs typeface="+mn-lt"/>
              </a:rPr>
              <a:t>''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-RU" sz="2200" dirty="0">
                <a:ea typeface="+mn-lt"/>
                <a:cs typeface="+mn-lt"/>
              </a:rPr>
              <a:t>    </a:t>
            </a:r>
            <a:r>
              <a:rPr lang="ru-RU" sz="1400" dirty="0">
                <a:ea typeface="+mn-lt"/>
                <a:cs typeface="+mn-lt"/>
              </a:rPr>
              <a:t>(</a:t>
            </a:r>
            <a:r>
              <a:rPr lang="ru-RU" sz="1400" dirty="0" err="1">
                <a:ea typeface="+mn-lt"/>
                <a:cs typeface="+mn-lt"/>
              </a:rPr>
              <a:t>Competition</a:t>
            </a:r>
            <a:r>
              <a:rPr lang="ru-RU" sz="1400" dirty="0">
                <a:ea typeface="+mn-lt"/>
                <a:cs typeface="+mn-lt"/>
              </a:rPr>
              <a:t> &amp; </a:t>
            </a:r>
            <a:r>
              <a:rPr lang="ru-RU" sz="1400" dirty="0" err="1">
                <a:ea typeface="+mn-lt"/>
                <a:cs typeface="+mn-lt"/>
              </a:rPr>
              <a:t>Marchets</a:t>
            </a:r>
            <a:r>
              <a:rPr lang="ru-RU" sz="1400" dirty="0">
                <a:ea typeface="+mn-lt"/>
                <a:cs typeface="+mn-lt"/>
              </a:rPr>
              <a:t> Authority, 2015, p5)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ru-RU" sz="2800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ru-RU" sz="2800" dirty="0">
              <a:latin typeface="Arial"/>
              <a:cs typeface="Arial"/>
            </a:endParaRPr>
          </a:p>
          <a:p>
            <a:endParaRPr lang="ru-RU" sz="2800" dirty="0">
              <a:latin typeface="Arial"/>
              <a:cs typeface="Arial"/>
            </a:endParaRPr>
          </a:p>
        </p:txBody>
      </p:sp>
      <p:pic>
        <p:nvPicPr>
          <p:cNvPr id="5" name="Рисунок 4">
            <a:hlinkClick r:id="" action="ppaction://media"/>
            <a:extLst>
              <a:ext uri="{FF2B5EF4-FFF2-40B4-BE49-F238E27FC236}">
                <a16:creationId xmlns:a16="http://schemas.microsoft.com/office/drawing/2014/main" id="{ED58AAC8-C8AD-449B-BDC1-DFA1458864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265287" y="2416510"/>
            <a:ext cx="4742951" cy="35572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9BABD8-3FD5-4B48-9B55-0A2FC3CFE3A6}"/>
              </a:ext>
            </a:extLst>
          </p:cNvPr>
          <p:cNvSpPr txBox="1"/>
          <p:nvPr/>
        </p:nvSpPr>
        <p:spPr>
          <a:xfrm>
            <a:off x="7209777" y="5966460"/>
            <a:ext cx="506095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u-RU" sz="1400" dirty="0">
                <a:ea typeface="+mn-lt"/>
                <a:cs typeface="+mn-lt"/>
              </a:rPr>
              <a:t>(Youtube.com,2021)</a:t>
            </a:r>
            <a:endParaRPr lang="ru-RU" sz="1400" dirty="0"/>
          </a:p>
        </p:txBody>
      </p:sp>
    </p:spTree>
    <p:extLst>
      <p:ext uri="{BB962C8B-B14F-4D97-AF65-F5344CB8AC3E}">
        <p14:creationId xmlns:p14="http://schemas.microsoft.com/office/powerpoint/2010/main" val="2405581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5000">
              <a:schemeClr val="bg2">
                <a:lumMod val="9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2D63282-5DDF-413D-9661-2731C7F44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en-US" sz="5400" dirty="0">
                <a:latin typeface="Arial"/>
                <a:cs typeface="Arial"/>
              </a:rPr>
              <a:t>                  </a:t>
            </a:r>
            <a:br>
              <a:rPr lang="en-US" sz="2000" dirty="0">
                <a:latin typeface="+mn-lt"/>
                <a:cs typeface="Arial"/>
              </a:rPr>
            </a:br>
            <a:r>
              <a:rPr lang="en-US" sz="2000" dirty="0">
                <a:latin typeface="+mn-lt"/>
                <a:cs typeface="Arial"/>
              </a:rPr>
              <a:t>                                                 </a:t>
            </a:r>
            <a:endParaRPr lang="ru-RU" sz="5400" dirty="0">
              <a:latin typeface="+mn-lt"/>
              <a:cs typeface="Arial"/>
            </a:endParaRPr>
          </a:p>
        </p:txBody>
      </p:sp>
      <p:sp>
        <p:nvSpPr>
          <p:cNvPr id="335" name="Объект 334">
            <a:extLst>
              <a:ext uri="{FF2B5EF4-FFF2-40B4-BE49-F238E27FC236}">
                <a16:creationId xmlns:a16="http://schemas.microsoft.com/office/drawing/2014/main" id="{3119F31C-D789-40A4-880E-0AB7608C4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25000" lnSpcReduction="20000"/>
          </a:bodyPr>
          <a:lstStyle/>
          <a:p>
            <a:endParaRPr lang="ru-RU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D5D08C-AFD7-4352-81F1-14C2E2E739C8}"/>
              </a:ext>
            </a:extLst>
          </p:cNvPr>
          <p:cNvSpPr txBox="1"/>
          <p:nvPr/>
        </p:nvSpPr>
        <p:spPr>
          <a:xfrm>
            <a:off x="2193635" y="1997914"/>
            <a:ext cx="8594437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800" dirty="0"/>
              <a:t>''OPEN 7DAYS A WEEK-EXTENDED HOURS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800" dirty="0"/>
              <a:t>INSTANT ACCOUNT OPENING(cards+cheque book)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800" dirty="0"/>
              <a:t>FREE COIN COUNTING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800" dirty="0"/>
              <a:t>INTERNAL ATMs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800" dirty="0"/>
              <a:t>SAFETY DEPOSIT VAULT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800" dirty="0"/>
              <a:t>TOILET AND BABY CHANGING FACILITIES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800" dirty="0"/>
              <a:t>DOG FRIENDLY‘’ </a:t>
            </a:r>
            <a:endParaRPr lang="en-US" sz="2800" dirty="0"/>
          </a:p>
          <a:p>
            <a:pPr marL="0" indent="0">
              <a:buNone/>
            </a:pPr>
            <a:r>
              <a:rPr lang="ru-RU" sz="1200" dirty="0"/>
              <a:t>(Competition &amp;Marchets Authorty, 2015, pp6-7)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C4375F-AD25-4D28-8971-533FAEDF48D7}"/>
              </a:ext>
            </a:extLst>
          </p:cNvPr>
          <p:cNvSpPr txBox="1"/>
          <p:nvPr/>
        </p:nvSpPr>
        <p:spPr>
          <a:xfrm>
            <a:off x="3877111" y="671119"/>
            <a:ext cx="44377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Arial"/>
              </a:rPr>
              <a:t>METRO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Arial"/>
              </a:rPr>
              <a:t>’</a:t>
            </a:r>
            <a:r>
              <a:rPr lang="ru-RU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/>
              </a:rPr>
              <a:t>S BENEFITS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3667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2">
                <a:lumMod val="20000"/>
                <a:lumOff val="80000"/>
              </a:schemeClr>
            </a:gs>
            <a:gs pos="60000">
              <a:schemeClr val="bg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cash machine&#10;&#10;Description automatically generated">
            <a:extLst>
              <a:ext uri="{FF2B5EF4-FFF2-40B4-BE49-F238E27FC236}">
                <a16:creationId xmlns:a16="http://schemas.microsoft.com/office/drawing/2014/main" id="{39518E91-F906-47A4-A94E-A54199C854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5759" r="9091" b="325"/>
          <a:stretch/>
        </p:blipFill>
        <p:spPr>
          <a:xfrm>
            <a:off x="1578449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40817" y="1535609"/>
            <a:ext cx="6619243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600" b="1" i="1" dirty="0">
                <a:ea typeface="+mj-lt"/>
                <a:cs typeface="+mj-lt"/>
              </a:rPr>
              <a:t>Challenges before introduction of ATMs</a:t>
            </a:r>
            <a:endParaRPr lang="en-US" sz="5600" b="1" i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2">
                <a:lumMod val="20000"/>
                <a:lumOff val="80000"/>
              </a:schemeClr>
            </a:gs>
            <a:gs pos="60000">
              <a:schemeClr val="bg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people standing in a line&#10;&#10;Description automatically generated with low confidence">
            <a:extLst>
              <a:ext uri="{FF2B5EF4-FFF2-40B4-BE49-F238E27FC236}">
                <a16:creationId xmlns:a16="http://schemas.microsoft.com/office/drawing/2014/main" id="{220C6DC8-B71A-448B-BF4F-6E0DB1666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3638" y="901092"/>
            <a:ext cx="4037980" cy="2690935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0A92037-2AFD-488E-B88A-3122D9BCEDF2}"/>
              </a:ext>
            </a:extLst>
          </p:cNvPr>
          <p:cNvSpPr txBox="1"/>
          <p:nvPr/>
        </p:nvSpPr>
        <p:spPr>
          <a:xfrm>
            <a:off x="10521618" y="2443619"/>
            <a:ext cx="12284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ACE Study, 2012</a:t>
            </a:r>
            <a:endParaRPr lang="en-GB" sz="1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BC9FBB-C5F6-4A17-9970-432E0FE94579}"/>
              </a:ext>
            </a:extLst>
          </p:cNvPr>
          <p:cNvSpPr txBox="1"/>
          <p:nvPr/>
        </p:nvSpPr>
        <p:spPr>
          <a:xfrm>
            <a:off x="731378" y="2357928"/>
            <a:ext cx="484909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Around 2011, in Metrobank appeared a new technology that has a great importance for employees and customers</a:t>
            </a:r>
            <a:endParaRPr lang="en-GB" sz="2400" dirty="0"/>
          </a:p>
        </p:txBody>
      </p:sp>
      <p:pic>
        <p:nvPicPr>
          <p:cNvPr id="14" name="Content Placeholder 1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AA305342-01F2-4B51-8169-A190FEA0FA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/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D43087F5-BCAD-4400-9EA5-34DCCA4C2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" name="Picture 15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9F3A818C-E653-4997-A54D-CE357F78DB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7131" y="4093828"/>
            <a:ext cx="2548944" cy="25489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F9DB6FD-FA8A-4242-B793-E3FE6B9902C9}"/>
              </a:ext>
            </a:extLst>
          </p:cNvPr>
          <p:cNvSpPr txBox="1"/>
          <p:nvPr/>
        </p:nvSpPr>
        <p:spPr>
          <a:xfrm>
            <a:off x="8330269" y="5229800"/>
            <a:ext cx="13757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FourSquare</a:t>
            </a:r>
            <a:r>
              <a:rPr lang="en-US" sz="1200" dirty="0"/>
              <a:t>, 2020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61511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2">
                <a:lumMod val="20000"/>
                <a:lumOff val="80000"/>
              </a:schemeClr>
            </a:gs>
            <a:gs pos="60000">
              <a:schemeClr val="bg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7B52B-1E52-4A04-AB3F-651A2601A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1453" y="1694822"/>
            <a:ext cx="3500582" cy="3060268"/>
          </a:xfrm>
        </p:spPr>
        <p:txBody>
          <a:bodyPr anchor="ctr">
            <a:normAutofit/>
          </a:bodyPr>
          <a:lstStyle/>
          <a:p>
            <a:r>
              <a:rPr lang="en-US" sz="3600" b="1" dirty="0"/>
              <a:t>Challenges that customers faced</a:t>
            </a: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725BB1D5-12E5-46E3-B66F-A9E1B87B50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BC5491-5682-455E-83A5-1BC20FE68A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4520" y="388890"/>
            <a:ext cx="3727505" cy="1947621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73F1F2-79F9-458F-85CE-1E75F8EC55CC}"/>
              </a:ext>
            </a:extLst>
          </p:cNvPr>
          <p:cNvSpPr txBox="1"/>
          <p:nvPr/>
        </p:nvSpPr>
        <p:spPr>
          <a:xfrm>
            <a:off x="3558273" y="2116778"/>
            <a:ext cx="12007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Skills cast, 2020</a:t>
            </a:r>
            <a:endParaRPr lang="en-GB" sz="1200" dirty="0"/>
          </a:p>
        </p:txBody>
      </p:sp>
      <p:graphicFrame>
        <p:nvGraphicFramePr>
          <p:cNvPr id="27" name="Subtitle 2">
            <a:extLst>
              <a:ext uri="{FF2B5EF4-FFF2-40B4-BE49-F238E27FC236}">
                <a16:creationId xmlns:a16="http://schemas.microsoft.com/office/drawing/2014/main" id="{B9E8F454-8255-4032-B0BE-F4ED621F889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305160"/>
              </p:ext>
            </p:extLst>
          </p:nvPr>
        </p:nvGraphicFramePr>
        <p:xfrm>
          <a:off x="5814218" y="1439025"/>
          <a:ext cx="4893469" cy="4206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D2FA50A6-626B-45F0-8E21-56C16CA7E9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28803" y="4064399"/>
            <a:ext cx="3129834" cy="3430871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F5005865-E49B-424B-952D-5B81776A506E}"/>
              </a:ext>
            </a:extLst>
          </p:cNvPr>
          <p:cNvSpPr txBox="1"/>
          <p:nvPr/>
        </p:nvSpPr>
        <p:spPr>
          <a:xfrm>
            <a:off x="3082560" y="6332157"/>
            <a:ext cx="10760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iStock, 2020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080958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bg2">
                <a:lumMod val="9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33C01-2F1B-43BB-8F86-394600E32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3167" y="444162"/>
            <a:ext cx="4945666" cy="1016654"/>
          </a:xfrm>
        </p:spPr>
        <p:txBody>
          <a:bodyPr>
            <a:normAutofit fontScale="90000"/>
          </a:bodyPr>
          <a:lstStyle/>
          <a:p>
            <a:pPr algn="ctr"/>
            <a:r>
              <a:rPr lang="ro-MD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The challenges that bank faced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51C883C-78F2-4AE1-8737-082BB89AA7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Picture 7" descr="A picture containing text, silhouette&#10;&#10;Description automatically generated">
            <a:extLst>
              <a:ext uri="{FF2B5EF4-FFF2-40B4-BE49-F238E27FC236}">
                <a16:creationId xmlns:a16="http://schemas.microsoft.com/office/drawing/2014/main" id="{39BE5CD0-618D-42AD-9B99-86AD357F3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9157" y="2483631"/>
            <a:ext cx="2515562" cy="1415473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B4D6551-730F-4B4A-8DD2-A6B67F0B4CCA}"/>
              </a:ext>
            </a:extLst>
          </p:cNvPr>
          <p:cNvSpPr txBox="1"/>
          <p:nvPr/>
        </p:nvSpPr>
        <p:spPr>
          <a:xfrm>
            <a:off x="10068000" y="3899104"/>
            <a:ext cx="15667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The World Bank, 2021</a:t>
            </a:r>
            <a:endParaRPr lang="en-GB" sz="12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7531C64-2277-4414-99D8-A07CD62949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9647" y="3321759"/>
            <a:ext cx="3148410" cy="227670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36EC0C9-E11E-4AD2-946B-F0086E816D4A}"/>
              </a:ext>
            </a:extLst>
          </p:cNvPr>
          <p:cNvSpPr txBox="1"/>
          <p:nvPr/>
        </p:nvSpPr>
        <p:spPr>
          <a:xfrm>
            <a:off x="1508688" y="5598460"/>
            <a:ext cx="10529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Freepik</a:t>
            </a:r>
            <a:r>
              <a:rPr lang="en-US" sz="1200" dirty="0"/>
              <a:t>, 2021</a:t>
            </a:r>
            <a:endParaRPr lang="en-GB" sz="1200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C1F766B-689C-4473-8F2F-3BE2DA9AEE8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1201087"/>
              </p:ext>
            </p:extLst>
          </p:nvPr>
        </p:nvGraphicFramePr>
        <p:xfrm>
          <a:off x="2848763" y="2024940"/>
          <a:ext cx="6740553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861963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6000">
              <a:schemeClr val="bg2">
                <a:lumMod val="9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DD2AF-1D56-4AB7-AC34-25CD86116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0111" y="403411"/>
            <a:ext cx="6359236" cy="1262305"/>
          </a:xfrm>
        </p:spPr>
        <p:txBody>
          <a:bodyPr>
            <a:normAutofit/>
          </a:bodyPr>
          <a:lstStyle/>
          <a:p>
            <a:pPr algn="ctr"/>
            <a:r>
              <a:rPr lang="ro-MD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THE CHALLENGES THAT EMPLOYEES FACED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036129C-4090-4B19-B081-2B54448F2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picture containing text, businesscard, vector graphics, clipart&#10;&#10;Description automatically generated">
            <a:extLst>
              <a:ext uri="{FF2B5EF4-FFF2-40B4-BE49-F238E27FC236}">
                <a16:creationId xmlns:a16="http://schemas.microsoft.com/office/drawing/2014/main" id="{F353DB26-F7EF-4081-9587-784FCA73AD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72" y="3171804"/>
            <a:ext cx="2513476" cy="2010496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8090B8-F55E-40A9-96D6-3EA2C25092BD}"/>
              </a:ext>
            </a:extLst>
          </p:cNvPr>
          <p:cNvSpPr txBox="1"/>
          <p:nvPr/>
        </p:nvSpPr>
        <p:spPr>
          <a:xfrm>
            <a:off x="656149" y="5169986"/>
            <a:ext cx="19540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3C Customer Services, 2019</a:t>
            </a:r>
            <a:endParaRPr lang="en-GB" sz="1200" dirty="0"/>
          </a:p>
        </p:txBody>
      </p:sp>
      <p:pic>
        <p:nvPicPr>
          <p:cNvPr id="7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2921AB98-6518-41D7-93BB-AF10448BA2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4722" y="886066"/>
            <a:ext cx="2850642" cy="2065132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3FFFC3-1FA8-42AD-A149-BAD99E07E0FE}"/>
              </a:ext>
            </a:extLst>
          </p:cNvPr>
          <p:cNvSpPr txBox="1"/>
          <p:nvPr/>
        </p:nvSpPr>
        <p:spPr>
          <a:xfrm>
            <a:off x="10558808" y="2597030"/>
            <a:ext cx="1038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Vischer</a:t>
            </a:r>
            <a:r>
              <a:rPr lang="en-US" sz="1200" dirty="0"/>
              <a:t>, 2020</a:t>
            </a:r>
            <a:endParaRPr lang="en-GB" sz="1200" dirty="0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F00F6576-C1F6-49C7-BC3C-DDB8FE26F14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40518083"/>
              </p:ext>
            </p:extLst>
          </p:nvPr>
        </p:nvGraphicFramePr>
        <p:xfrm>
          <a:off x="2427088" y="1930401"/>
          <a:ext cx="7337823" cy="4097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E2D0633E-1D12-475C-819B-31DBB86BECB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29583" y="3995533"/>
            <a:ext cx="2091109" cy="149364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E3896828-C96B-480C-989C-2B0D5B1B4E3C}"/>
              </a:ext>
            </a:extLst>
          </p:cNvPr>
          <p:cNvSpPr txBox="1"/>
          <p:nvPr/>
        </p:nvSpPr>
        <p:spPr>
          <a:xfrm>
            <a:off x="10325308" y="5489182"/>
            <a:ext cx="15667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Wikipedia.com, 2008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7781723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6000">
              <a:schemeClr val="bg2">
                <a:lumMod val="9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C5C8EB0-4626-49D6-826B-A60DC75D34C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8402" r="8402"/>
          <a:stretch>
            <a:fillRect/>
          </a:stretch>
        </p:blipFill>
        <p:spPr>
          <a:xfrm>
            <a:off x="673047" y="723743"/>
            <a:ext cx="9217961" cy="5410513"/>
          </a:xfrm>
        </p:spPr>
      </p:pic>
      <p:sp>
        <p:nvSpPr>
          <p:cNvPr id="24" name="Title 23">
            <a:extLst>
              <a:ext uri="{FF2B5EF4-FFF2-40B4-BE49-F238E27FC236}">
                <a16:creationId xmlns:a16="http://schemas.microsoft.com/office/drawing/2014/main" id="{3413C595-4D01-4997-9A0A-E7606687A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828" y="4422711"/>
            <a:ext cx="7032172" cy="1287624"/>
          </a:xfrm>
          <a:solidFill>
            <a:schemeClr val="accent4">
              <a:lumMod val="75000"/>
              <a:alpha val="80000"/>
            </a:schemeClr>
          </a:solidFill>
        </p:spPr>
        <p:txBody>
          <a:bodyPr/>
          <a:lstStyle/>
          <a:p>
            <a:r>
              <a:rPr lang="en-US" sz="2800" b="1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Insights to the modern</a:t>
            </a:r>
            <a:br>
              <a:rPr lang="en-US" sz="2800" b="1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800" b="1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technology introduced</a:t>
            </a:r>
            <a:br>
              <a:rPr lang="en-US" sz="2400" dirty="0">
                <a:solidFill>
                  <a:schemeClr val="tx1"/>
                </a:solidFill>
              </a:rPr>
            </a:b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93132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500">
        <p15:prstTrans prst="curtains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chemeClr val="bg1">
                <a:lumMod val="7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E8D036FB-049F-42B9-8221-9EAE47689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3592" y="523776"/>
            <a:ext cx="4683442" cy="863935"/>
          </a:xfrm>
        </p:spPr>
        <p:txBody>
          <a:bodyPr/>
          <a:lstStyle/>
          <a:p>
            <a:pPr algn="ctr"/>
            <a:r>
              <a:rPr lang="en-US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 - </a:t>
            </a:r>
            <a:r>
              <a:rPr lang="en-GB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Automated Teller Machine</a:t>
            </a:r>
            <a:endParaRPr lang="en-US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Placeholder 7" descr="A picture containing text, indoor, white, cash machine&#10;&#10;Description automatically generated">
            <a:extLst>
              <a:ext uri="{FF2B5EF4-FFF2-40B4-BE49-F238E27FC236}">
                <a16:creationId xmlns:a16="http://schemas.microsoft.com/office/drawing/2014/main" id="{04E01CFF-6FA6-4CB2-8419-246711764D9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02" r="11702"/>
          <a:stretch>
            <a:fillRect/>
          </a:stretch>
        </p:blipFill>
        <p:spPr>
          <a:xfrm>
            <a:off x="988074" y="342299"/>
            <a:ext cx="2465114" cy="3218343"/>
          </a:xfrm>
          <a:effectLst>
            <a:softEdge rad="317500"/>
          </a:effectLst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558E8B1-0215-4BC8-AF46-4F9A87F2AEF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022336" y="3648372"/>
            <a:ext cx="5604750" cy="1261885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from June 27, 1967 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first equipment at the Barclays bank in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solidFill>
                  <a:srgbClr val="202124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Enfield, London 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solidFill>
                  <a:srgbClr val="202124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withdraw maximum GBP 10 at a time</a:t>
            </a:r>
          </a:p>
          <a:p>
            <a:pPr algn="r">
              <a:lnSpc>
                <a:spcPct val="100000"/>
              </a:lnSpc>
            </a:pPr>
            <a:r>
              <a:rPr lang="en-US" sz="1200" b="0" i="0" dirty="0">
                <a:solidFill>
                  <a:srgbClr val="000000"/>
                </a:solidFill>
                <a:effectLst/>
                <a:ea typeface="Open Sans" panose="020B0606030504020204" pitchFamily="34" charset="0"/>
                <a:cs typeface="Open Sans" panose="020B0606030504020204" pitchFamily="34" charset="0"/>
              </a:rPr>
              <a:t>Sondrio, B., 2021</a:t>
            </a:r>
            <a:endParaRPr lang="en-GB" sz="1200" dirty="0">
              <a:solidFill>
                <a:srgbClr val="202124"/>
              </a:solidFill>
              <a:effectLst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ü"/>
            </a:pP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02679-6595-4663-A854-969937BBA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F0C1D0-1D3F-4A84-B0AA-CFAA17C303D3}"/>
              </a:ext>
            </a:extLst>
          </p:cNvPr>
          <p:cNvSpPr txBox="1"/>
          <p:nvPr/>
        </p:nvSpPr>
        <p:spPr>
          <a:xfrm>
            <a:off x="3453188" y="1826643"/>
            <a:ext cx="4466019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/>
              <a:t>is a device for self-withdrawing cash charged directly to the bank account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/>
              <a:t>is linked to the archives of the various member banks via an interbank network.</a:t>
            </a:r>
            <a:r>
              <a:rPr lang="en-US" sz="1100" b="1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 </a:t>
            </a:r>
          </a:p>
          <a:p>
            <a:pPr algn="r"/>
            <a:r>
              <a:rPr lang="en-US" sz="1200" b="0" i="0" dirty="0">
                <a:solidFill>
                  <a:srgbClr val="000000"/>
                </a:solidFill>
                <a:effectLst/>
              </a:rPr>
              <a:t>Sondrio, B., 2021</a:t>
            </a:r>
            <a:endParaRPr lang="en-GB" sz="1200" dirty="0"/>
          </a:p>
        </p:txBody>
      </p:sp>
      <p:pic>
        <p:nvPicPr>
          <p:cNvPr id="10" name="Picture 9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1D0A1742-4739-43C1-AE26-3506622D1A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25" y="3984773"/>
            <a:ext cx="3667440" cy="22713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Picture 12" descr="Two people shaking hands&#10;&#10;Description automatically generated with low confidence">
            <a:extLst>
              <a:ext uri="{FF2B5EF4-FFF2-40B4-BE49-F238E27FC236}">
                <a16:creationId xmlns:a16="http://schemas.microsoft.com/office/drawing/2014/main" id="{9C87AB79-0F56-4B1F-8507-E32D215871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3668" y="1863543"/>
            <a:ext cx="3017064" cy="16970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381753C-BFF0-4EC2-9717-48ED133393B0}"/>
              </a:ext>
            </a:extLst>
          </p:cNvPr>
          <p:cNvSpPr txBox="1"/>
          <p:nvPr/>
        </p:nvSpPr>
        <p:spPr>
          <a:xfrm>
            <a:off x="7040302" y="5167909"/>
            <a:ext cx="286673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600" dirty="0"/>
              <a:t>withdraw cash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600" dirty="0"/>
              <a:t>top-ups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600" dirty="0"/>
              <a:t>make payments</a:t>
            </a:r>
          </a:p>
          <a:p>
            <a:pPr algn="r"/>
            <a:r>
              <a:rPr lang="en-US" sz="1200" b="0" i="0" dirty="0">
                <a:solidFill>
                  <a:srgbClr val="000000"/>
                </a:solidFill>
                <a:effectLst/>
                <a:ea typeface="Open Sans" panose="020B0606030504020204" pitchFamily="34" charset="0"/>
                <a:cs typeface="Open Sans" panose="020B0606030504020204" pitchFamily="34" charset="0"/>
              </a:rPr>
              <a:t>Sondrio, B., 2021</a:t>
            </a:r>
            <a:endParaRPr lang="en-GB" sz="1200" dirty="0">
              <a:solidFill>
                <a:srgbClr val="202124"/>
              </a:solidFill>
              <a:effectLst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374839-B682-4569-964C-CA457401A6F1}"/>
              </a:ext>
            </a:extLst>
          </p:cNvPr>
          <p:cNvSpPr txBox="1"/>
          <p:nvPr/>
        </p:nvSpPr>
        <p:spPr>
          <a:xfrm>
            <a:off x="658318" y="97305"/>
            <a:ext cx="20135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3DMolierInternational, 2021</a:t>
            </a:r>
            <a:endParaRPr lang="en-GB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EF086D-3C93-4773-BCBE-123EA257D4F1}"/>
              </a:ext>
            </a:extLst>
          </p:cNvPr>
          <p:cNvSpPr txBox="1"/>
          <p:nvPr/>
        </p:nvSpPr>
        <p:spPr>
          <a:xfrm>
            <a:off x="10384321" y="1586544"/>
            <a:ext cx="11914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Barclays, 2021</a:t>
            </a:r>
            <a:endParaRPr lang="en-GB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C85F5B-0DE1-4371-99FC-4423B825C846}"/>
              </a:ext>
            </a:extLst>
          </p:cNvPr>
          <p:cNvSpPr txBox="1"/>
          <p:nvPr/>
        </p:nvSpPr>
        <p:spPr>
          <a:xfrm>
            <a:off x="3168073" y="6322071"/>
            <a:ext cx="15978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The Telegraph, 2017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799051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2000">
              <a:schemeClr val="bg2">
                <a:lumMod val="9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8316F333-6E80-45C9-A60B-F488441583E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021435" y="5281215"/>
            <a:ext cx="6149130" cy="104491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/>
              <a:t>Inputs</a:t>
            </a:r>
            <a:r>
              <a:rPr lang="en-US" dirty="0"/>
              <a:t> – Keypad, Card Reader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/>
              <a:t>Output </a:t>
            </a:r>
            <a:r>
              <a:rPr lang="en-US" dirty="0"/>
              <a:t>– Cash dispenser, Display screen, Speaker, Receipt printer</a:t>
            </a:r>
          </a:p>
          <a:p>
            <a:pPr algn="r"/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Bátiz-Lazo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B., 2018</a:t>
            </a:r>
            <a:endParaRPr lang="en-US" sz="1200" dirty="0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D51C8267-A4DC-468E-BFFD-D035E667C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F91729D4-A164-47A3-830D-E792BCE699E4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A51161-197B-49F3-9CA8-C0364791E4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338" y="335866"/>
            <a:ext cx="7343163" cy="4528284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99CBD1C2-DE67-4792-A8AA-31D3673DE8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7493"/>
          <a:stretch/>
        </p:blipFill>
        <p:spPr>
          <a:xfrm>
            <a:off x="8236283" y="252747"/>
            <a:ext cx="3974190" cy="2639477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776860-D8E8-4338-8B02-B0DE476175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4934" y="3201274"/>
            <a:ext cx="2079941" cy="20799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98C6D8-997C-4FC2-8750-5187FAAEAB3D}"/>
              </a:ext>
            </a:extLst>
          </p:cNvPr>
          <p:cNvSpPr txBox="1"/>
          <p:nvPr/>
        </p:nvSpPr>
        <p:spPr>
          <a:xfrm>
            <a:off x="774338" y="4934183"/>
            <a:ext cx="18842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SemanticScholar</a:t>
            </a:r>
            <a:r>
              <a:rPr lang="en-US" sz="1200" dirty="0"/>
              <a:t>, 2020</a:t>
            </a:r>
            <a:endParaRPr lang="en-GB" sz="1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E0DB84-F642-4280-B99E-272C50BD3AE3}"/>
              </a:ext>
            </a:extLst>
          </p:cNvPr>
          <p:cNvSpPr txBox="1"/>
          <p:nvPr/>
        </p:nvSpPr>
        <p:spPr>
          <a:xfrm>
            <a:off x="10004893" y="2600008"/>
            <a:ext cx="18472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ShutterStock.com, 2020</a:t>
            </a:r>
            <a:endParaRPr lang="en-GB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1B4ADB-5E5D-4A6E-93B9-13C1B88458F8}"/>
              </a:ext>
            </a:extLst>
          </p:cNvPr>
          <p:cNvSpPr txBox="1"/>
          <p:nvPr/>
        </p:nvSpPr>
        <p:spPr>
          <a:xfrm>
            <a:off x="10528531" y="5388172"/>
            <a:ext cx="13236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MetroBank</a:t>
            </a:r>
            <a:r>
              <a:rPr lang="en-US" sz="1200" dirty="0"/>
              <a:t>, 2021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818817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7000">
              <a:schemeClr val="bg1">
                <a:lumMod val="85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F92B90-FD10-47FA-922C-60FD7F0ED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691" y="250656"/>
            <a:ext cx="6010563" cy="687922"/>
          </a:xfrm>
        </p:spPr>
        <p:txBody>
          <a:bodyPr/>
          <a:lstStyle/>
          <a:p>
            <a:r>
              <a:rPr lang="en-GB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does ATM work?</a:t>
            </a:r>
            <a:endParaRPr lang="en-US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F3DFB33A-658B-4E24-8F21-0113DD4171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64" t="4537" r="3075" b="17979"/>
          <a:stretch/>
        </p:blipFill>
        <p:spPr>
          <a:xfrm>
            <a:off x="5197320" y="1305797"/>
            <a:ext cx="6600114" cy="3626768"/>
          </a:xfrm>
          <a:prstGeom prst="rect">
            <a:avLst/>
          </a:prstGeom>
          <a:effectLst>
            <a:softEdge rad="317500"/>
          </a:effectLst>
        </p:spPr>
      </p:pic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A9D71008-F455-41F6-93CD-612735383B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5687167"/>
              </p:ext>
            </p:extLst>
          </p:nvPr>
        </p:nvGraphicFramePr>
        <p:xfrm>
          <a:off x="-656731" y="1077196"/>
          <a:ext cx="8055058" cy="5272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71F1DA22-AC29-4D4D-AB0C-3EC23342692B}"/>
              </a:ext>
            </a:extLst>
          </p:cNvPr>
          <p:cNvSpPr txBox="1"/>
          <p:nvPr/>
        </p:nvSpPr>
        <p:spPr>
          <a:xfrm>
            <a:off x="4797559" y="6230132"/>
            <a:ext cx="2185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Bharathan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T., 2021</a:t>
            </a:r>
          </a:p>
          <a:p>
            <a:r>
              <a:rPr lang="en-US" sz="1200" b="1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 </a:t>
            </a:r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PaySpace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Magazine. 2020</a:t>
            </a:r>
            <a:endParaRPr lang="en-GB" sz="1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44980E-C444-44B7-82C7-AC147BA96D7C}"/>
              </a:ext>
            </a:extLst>
          </p:cNvPr>
          <p:cNvSpPr txBox="1"/>
          <p:nvPr/>
        </p:nvSpPr>
        <p:spPr>
          <a:xfrm>
            <a:off x="10317020" y="4794065"/>
            <a:ext cx="12469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SlideShare, 2020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340033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4000">
              <a:schemeClr val="bg2">
                <a:lumMod val="9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71F01-91C7-4FE1-87A4-896F2E2EBF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01071" y="713683"/>
            <a:ext cx="5189857" cy="576262"/>
          </a:xfrm>
        </p:spPr>
        <p:txBody>
          <a:bodyPr anchor="b">
            <a:noAutofit/>
          </a:bodyPr>
          <a:lstStyle/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M2M - ATM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CBDBC02E-D021-41E2-B3B9-7BA0891A7E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402" y="1638458"/>
            <a:ext cx="4607051" cy="3581084"/>
          </a:xfrm>
          <a:prstGeom prst="rect">
            <a:avLst/>
          </a:prstGeom>
          <a:noFill/>
          <a:effectLst>
            <a:reflection blurRad="6350" stA="50000" endA="275" endPos="40000" dist="101600" dir="5400000" sy="-100000" algn="bl" rotWithShape="0"/>
            <a:softEdge rad="63500"/>
          </a:effectLst>
        </p:spPr>
      </p:pic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D3A92F5F-0B00-4E88-B40F-36CE0F9CA0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46984" y="2273984"/>
            <a:ext cx="5324098" cy="1626539"/>
          </a:xfrm>
        </p:spPr>
        <p:txBody>
          <a:bodyPr>
            <a:normAutofit/>
          </a:bodyPr>
          <a:lstStyle/>
          <a:p>
            <a:r>
              <a:rPr lang="en-US" sz="1600" dirty="0"/>
              <a:t>Allows devices connected to the network to exchange </a:t>
            </a:r>
            <a:r>
              <a:rPr lang="en-US" sz="1600" dirty="0" err="1"/>
              <a:t>informations</a:t>
            </a:r>
            <a:r>
              <a:rPr lang="en-US" sz="1600" dirty="0"/>
              <a:t> and perform tasks </a:t>
            </a:r>
            <a:r>
              <a:rPr lang="en-US" sz="1600" b="0" i="0" dirty="0">
                <a:effectLst/>
              </a:rPr>
              <a:t>without the manual help of humans.</a:t>
            </a:r>
          </a:p>
          <a:p>
            <a:r>
              <a:rPr lang="en-US" sz="1600" dirty="0"/>
              <a:t>M</a:t>
            </a:r>
            <a:r>
              <a:rPr lang="en-US" sz="1600" b="0" i="0" dirty="0">
                <a:effectLst/>
              </a:rPr>
              <a:t>achine learning (ML) and Artificial intelligence (AI) facilitate the exchange of data between systems.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5EDA41C-30FD-40DE-BCBF-E3B4807B4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91729D4-A164-47A3-830D-E792BCE699E4}" type="slidenum">
              <a:rPr lang="en-US" smtClean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59515FE-9B69-4F02-8029-0D4FD6BD7DC6}"/>
              </a:ext>
            </a:extLst>
          </p:cNvPr>
          <p:cNvSpPr txBox="1"/>
          <p:nvPr/>
        </p:nvSpPr>
        <p:spPr>
          <a:xfrm>
            <a:off x="5563129" y="4057541"/>
            <a:ext cx="39624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i="0" dirty="0">
                <a:effectLst/>
              </a:rPr>
              <a:t>ATM service more flexible, accessible and convenient for banks and customers</a:t>
            </a:r>
            <a:endParaRPr lang="en-GB" sz="1600" dirty="0"/>
          </a:p>
        </p:txBody>
      </p:sp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D0B6C4FE-6693-4FEF-A8F1-A2A3CCEDC7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7276" y="4358271"/>
            <a:ext cx="2309848" cy="2309848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6" name="Picture 15" descr="Icon&#10;&#10;Description automatically generated">
            <a:extLst>
              <a:ext uri="{FF2B5EF4-FFF2-40B4-BE49-F238E27FC236}">
                <a16:creationId xmlns:a16="http://schemas.microsoft.com/office/drawing/2014/main" id="{89C9BAD7-11A7-4976-97F1-AA2A1B09A3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8109" y="327951"/>
            <a:ext cx="1789015" cy="1789015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046759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8407">
              <a:schemeClr val="bg1">
                <a:lumMod val="85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4F11F-AD8C-4680-B037-D0CE040B0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1382" y="576777"/>
            <a:ext cx="7472218" cy="726137"/>
          </a:xfrm>
        </p:spPr>
        <p:txBody>
          <a:bodyPr/>
          <a:lstStyle/>
          <a:p>
            <a:r>
              <a:rPr lang="en-US" b="1" dirty="0"/>
              <a:t>Advantages and disadvantages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777C1B-B07D-4E4F-BEAA-7589455A45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97326" y="1563742"/>
            <a:ext cx="1725500" cy="422365"/>
          </a:xfrm>
        </p:spPr>
        <p:txBody>
          <a:bodyPr/>
          <a:lstStyle/>
          <a:p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Advantages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83BD56-3EA1-4E44-8AF3-D9990FF6A93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20100" y="3784831"/>
            <a:ext cx="5834543" cy="2185269"/>
          </a:xfrm>
        </p:spPr>
        <p:txBody>
          <a:bodyPr/>
          <a:lstStyle/>
          <a:p>
            <a:pPr algn="l">
              <a:lnSpc>
                <a:spcPct val="100000"/>
              </a:lnSpc>
            </a:pP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For customers</a:t>
            </a:r>
            <a:r>
              <a:rPr lang="en-US" b="0" i="0" dirty="0">
                <a:solidFill>
                  <a:srgbClr val="212529"/>
                </a:solidFill>
                <a:effectLst/>
              </a:rPr>
              <a:t>: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b="0" i="0" dirty="0">
                <a:solidFill>
                  <a:srgbClr val="212529"/>
                </a:solidFill>
                <a:effectLst/>
              </a:rPr>
              <a:t>Important in critical situations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212529"/>
                </a:solidFill>
              </a:rPr>
              <a:t>E</a:t>
            </a:r>
            <a:r>
              <a:rPr lang="en-US" sz="1500" b="0" i="0" dirty="0">
                <a:solidFill>
                  <a:srgbClr val="212529"/>
                </a:solidFill>
                <a:effectLst/>
              </a:rPr>
              <a:t>asier access to </a:t>
            </a:r>
            <a:r>
              <a:rPr lang="en-US" sz="1500" dirty="0">
                <a:solidFill>
                  <a:srgbClr val="212529"/>
                </a:solidFill>
              </a:rPr>
              <a:t>cash 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b="0" i="0" dirty="0">
                <a:solidFill>
                  <a:srgbClr val="212529"/>
                </a:solidFill>
                <a:effectLst/>
              </a:rPr>
              <a:t>Cheap to maintain 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b="0" i="0" dirty="0">
                <a:solidFill>
                  <a:srgbClr val="212529"/>
                </a:solidFill>
                <a:effectLst/>
              </a:rPr>
              <a:t>Wide range of services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4B9154-4B31-4EDF-8411-04CC89C5729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085724" y="1563742"/>
            <a:ext cx="2197295" cy="422365"/>
          </a:xfrm>
        </p:spPr>
        <p:txBody>
          <a:bodyPr/>
          <a:lstStyle/>
          <a:p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Disadvantages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B1DCE11-0205-4D55-A10E-6E4F99E8FBD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224262" y="2161089"/>
            <a:ext cx="4111986" cy="1912405"/>
          </a:xfrm>
        </p:spPr>
        <p:txBody>
          <a:bodyPr/>
          <a:lstStyle/>
          <a:p>
            <a:pPr marL="285750" indent="-285750" fontAlgn="base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3A3A3A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Possibility of frauds</a:t>
            </a:r>
            <a:endParaRPr lang="en-GB" sz="1500" dirty="0">
              <a:solidFill>
                <a:srgbClr val="1F3763"/>
              </a:solidFill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fontAlgn="base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3A3A3A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May not always function perfectly</a:t>
            </a:r>
            <a:endParaRPr lang="en-GB" sz="1500" dirty="0">
              <a:solidFill>
                <a:srgbClr val="1F3763"/>
              </a:solidFill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fontAlgn="base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3A3A3A"/>
                </a:solidFill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GB" sz="1500" dirty="0">
                <a:solidFill>
                  <a:srgbClr val="3A3A3A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ack of Personal service</a:t>
            </a:r>
            <a:endParaRPr lang="en-GB" sz="1500" dirty="0">
              <a:solidFill>
                <a:srgbClr val="1F3763"/>
              </a:solidFill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fontAlgn="base">
              <a:lnSpc>
                <a:spcPct val="10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500" dirty="0">
                <a:solidFill>
                  <a:srgbClr val="3A3A3A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1500" dirty="0">
                <a:solidFill>
                  <a:srgbClr val="3A3A3A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an’t withdraw money without a PIN</a:t>
            </a:r>
            <a:endParaRPr lang="en-GB" sz="15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lvl="0" indent="-285750" fontAlgn="base">
              <a:lnSpc>
                <a:spcPct val="10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500" dirty="0">
                <a:solidFill>
                  <a:srgbClr val="3A3A3A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Cash withdrawal limits on ATM Machines </a:t>
            </a:r>
            <a:endParaRPr lang="en-GB" sz="15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/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YourCash</a:t>
            </a:r>
            <a:r>
              <a:rPr lang="en-US" sz="1200" dirty="0">
                <a:solidFill>
                  <a:srgbClr val="000000"/>
                </a:solidFill>
                <a:latin typeface="Open Sans" panose="020B0606030504020204" pitchFamily="34" charset="0"/>
              </a:rPr>
              <a:t>,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2021 </a:t>
            </a:r>
            <a:endParaRPr lang="en-GB" sz="1200" dirty="0"/>
          </a:p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9EF1E5-847C-4CB7-A0B8-F289DD4F0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17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3B8F681-8818-4594-A935-0062DFADFCFB}"/>
              </a:ext>
            </a:extLst>
          </p:cNvPr>
          <p:cNvSpPr txBox="1"/>
          <p:nvPr/>
        </p:nvSpPr>
        <p:spPr>
          <a:xfrm>
            <a:off x="520100" y="2161089"/>
            <a:ext cx="3330447" cy="1334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F</a:t>
            </a:r>
            <a:r>
              <a:rPr lang="en-US" sz="1600" b="1" i="0" dirty="0">
                <a:solidFill>
                  <a:schemeClr val="accent1">
                    <a:lumMod val="50000"/>
                  </a:schemeClr>
                </a:solidFill>
                <a:effectLst/>
                <a:latin typeface="+mj-lt"/>
              </a:rPr>
              <a:t>or </a:t>
            </a: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businesses, stores, hotels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1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ustomer loyalty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1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rovides more security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1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aves them money</a:t>
            </a:r>
            <a:endParaRPr lang="en-US" sz="1500" i="0" dirty="0">
              <a:effectLst/>
            </a:endParaRPr>
          </a:p>
        </p:txBody>
      </p:sp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7D2B383F-F346-425E-B2EE-E0FB68E34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4944" y="4072741"/>
            <a:ext cx="4338856" cy="22836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4" name="Picture 13" descr="Icon&#10;&#10;Description automatically generated with low confidence">
            <a:extLst>
              <a:ext uri="{FF2B5EF4-FFF2-40B4-BE49-F238E27FC236}">
                <a16:creationId xmlns:a16="http://schemas.microsoft.com/office/drawing/2014/main" id="{2D68194A-118B-4E6C-8453-51FFF6BAFE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4579" y="2254840"/>
            <a:ext cx="2610365" cy="1366091"/>
          </a:xfrm>
          <a:prstGeom prst="rect">
            <a:avLst/>
          </a:prstGeom>
          <a:ln>
            <a:noFill/>
          </a:ln>
          <a:effectLst>
            <a:reflection blurRad="6350" stA="52000" endA="300" endPos="35000" dir="5400000" sy="-100000" algn="bl" rotWithShape="0"/>
            <a:softEdge rad="127000"/>
          </a:effectLst>
        </p:spPr>
      </p:pic>
      <p:pic>
        <p:nvPicPr>
          <p:cNvPr id="16" name="Picture 15" descr="A close-up of a clock&#10;&#10;Description automatically generated with low confidence">
            <a:extLst>
              <a:ext uri="{FF2B5EF4-FFF2-40B4-BE49-F238E27FC236}">
                <a16:creationId xmlns:a16="http://schemas.microsoft.com/office/drawing/2014/main" id="{FC31C46F-4C50-44AB-A048-D860FA55D7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3560" y="4555146"/>
            <a:ext cx="2226307" cy="1484204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3D3866-2D0B-4C9B-9BA7-7EFECF24E40F}"/>
              </a:ext>
            </a:extLst>
          </p:cNvPr>
          <p:cNvSpPr txBox="1"/>
          <p:nvPr/>
        </p:nvSpPr>
        <p:spPr>
          <a:xfrm>
            <a:off x="1960076" y="5831601"/>
            <a:ext cx="16787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YourCash</a:t>
            </a:r>
            <a:r>
              <a:rPr lang="en-US" sz="1200" dirty="0">
                <a:solidFill>
                  <a:srgbClr val="000000"/>
                </a:solidFill>
                <a:latin typeface="Open Sans" panose="020B0606030504020204" pitchFamily="34" charset="0"/>
              </a:rPr>
              <a:t>,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2021 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164261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2609100-2810-4A76-B608-CC7CF5842A6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79ED6A-0FFE-4BC6-8042-8359DA31C0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4806" y="1856792"/>
            <a:ext cx="8881558" cy="4197098"/>
          </a:xfrm>
          <a:prstGeom prst="rect">
            <a:avLst/>
          </a:prstGeom>
          <a:noFill/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653" y="422396"/>
            <a:ext cx="7064647" cy="1813876"/>
          </a:xfrm>
        </p:spPr>
        <p:txBody>
          <a:bodyPr rtlCol="0" anchor="b">
            <a:normAutofit/>
          </a:bodyPr>
          <a:lstStyle/>
          <a:p>
            <a:r>
              <a:rPr lang="ru-RU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Impacts of modern technology</a:t>
            </a:r>
          </a:p>
        </p:txBody>
      </p:sp>
    </p:spTree>
    <p:extLst>
      <p:ext uri="{BB962C8B-B14F-4D97-AF65-F5344CB8AC3E}">
        <p14:creationId xmlns:p14="http://schemas.microsoft.com/office/powerpoint/2010/main" val="2211718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2">
                <a:lumMod val="20000"/>
                <a:lumOff val="80000"/>
              </a:schemeClr>
            </a:gs>
            <a:gs pos="35000">
              <a:schemeClr val="bg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172EB-1D0B-4048-BE86-EC9AF1A86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b="1" kern="1200" cap="all" spc="200" baseline="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Positive Impact of ATM</a:t>
            </a:r>
          </a:p>
        </p:txBody>
      </p:sp>
      <p:sp>
        <p:nvSpPr>
          <p:cNvPr id="17" name="Date Placeholder 6">
            <a:extLst>
              <a:ext uri="{FF2B5EF4-FFF2-40B4-BE49-F238E27FC236}">
                <a16:creationId xmlns:a16="http://schemas.microsoft.com/office/drawing/2014/main" id="{828E1C32-5D45-47AB-B22A-175F299A2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19" name="Footer Placeholder 7">
            <a:extLst>
              <a:ext uri="{FF2B5EF4-FFF2-40B4-BE49-F238E27FC236}">
                <a16:creationId xmlns:a16="http://schemas.microsoft.com/office/drawing/2014/main" id="{F5D087F6-A437-4879-A5C8-526662D09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21" name="Slide Number Placeholder 8">
            <a:extLst>
              <a:ext uri="{FF2B5EF4-FFF2-40B4-BE49-F238E27FC236}">
                <a16:creationId xmlns:a16="http://schemas.microsoft.com/office/drawing/2014/main" id="{820BD506-5C93-40FE-9BCE-9DA33948C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F91729D4-A164-47A3-830D-E792BCE699E4}" type="slidenum">
              <a:rPr lang="en-US" smtClean="0"/>
              <a:pPr>
                <a:spcAft>
                  <a:spcPts val="600"/>
                </a:spcAft>
              </a:pPr>
              <a:t>19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283DF5-A457-4797-9B6C-0C4795A461F2}"/>
              </a:ext>
            </a:extLst>
          </p:cNvPr>
          <p:cNvSpPr txBox="1"/>
          <p:nvPr/>
        </p:nvSpPr>
        <p:spPr>
          <a:xfrm>
            <a:off x="385496" y="1795983"/>
            <a:ext cx="5710504" cy="393056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marR="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b="0" kern="1200" spc="50" baseline="0" dirty="0">
                <a:effectLst/>
                <a:latin typeface="+mn-lt"/>
                <a:ea typeface="+mn-ea"/>
                <a:cs typeface="+mn-cs"/>
              </a:rPr>
              <a:t>With fewer human resources, effective service can be found from Banks which assisted individuals </a:t>
            </a:r>
          </a:p>
          <a:p>
            <a:pPr marL="285750" marR="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b="0" kern="1200" spc="50" baseline="0" dirty="0">
                <a:effectLst/>
                <a:latin typeface="+mn-lt"/>
                <a:ea typeface="+mn-ea"/>
                <a:cs typeface="+mn-cs"/>
              </a:rPr>
              <a:t>24/7 service for the customers which saves time. </a:t>
            </a:r>
          </a:p>
          <a:p>
            <a:pPr marL="285750" marR="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b="0" kern="1200" spc="50" baseline="0" dirty="0">
                <a:effectLst/>
                <a:latin typeface="+mn-lt"/>
                <a:ea typeface="+mn-ea"/>
                <a:cs typeface="+mn-cs"/>
              </a:rPr>
              <a:t>Reduce the time-consuming part for both banks and customers which efficiently manages time. </a:t>
            </a:r>
          </a:p>
          <a:p>
            <a:pPr marL="285750" marR="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b="0" kern="1200" spc="50" baseline="0" dirty="0">
                <a:effectLst/>
                <a:latin typeface="+mn-lt"/>
                <a:ea typeface="+mn-ea"/>
                <a:cs typeface="+mn-cs"/>
              </a:rPr>
              <a:t>Can take cash or can deposit the cash at any time from the ATM booth and it ensures safety. </a:t>
            </a:r>
          </a:p>
          <a:p>
            <a:pPr marL="285750" marR="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b="0" kern="1200" spc="50" baseline="0" dirty="0">
                <a:effectLst/>
                <a:latin typeface="+mn-lt"/>
                <a:ea typeface="+mn-ea"/>
                <a:cs typeface="+mn-cs"/>
              </a:rPr>
              <a:t>Have the security of my financial transaction and other benefits </a:t>
            </a:r>
          </a:p>
          <a:p>
            <a:pPr marR="0">
              <a:lnSpc>
                <a:spcPct val="140000"/>
              </a:lnSpc>
              <a:spcAft>
                <a:spcPts val="1200"/>
              </a:spcAft>
            </a:pPr>
            <a:r>
              <a:rPr lang="en-US" sz="1200" b="0" kern="1200" spc="50" baseline="0" dirty="0">
                <a:effectLst/>
                <a:latin typeface="+mn-lt"/>
                <a:ea typeface="+mn-ea"/>
                <a:cs typeface="+mn-cs"/>
              </a:rPr>
              <a:t>(ATM machines have a negative impact on social and environment, 2021).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7B101BF-A242-4C5F-970F-AD7ECDC32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7244" y="1468519"/>
            <a:ext cx="3805876" cy="2397702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8F76790-1167-4644-9DD4-828EDA6011A6}"/>
              </a:ext>
            </a:extLst>
          </p:cNvPr>
          <p:cNvSpPr txBox="1"/>
          <p:nvPr/>
        </p:nvSpPr>
        <p:spPr>
          <a:xfrm>
            <a:off x="9467273" y="3785204"/>
            <a:ext cx="12469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Time.com, 2021</a:t>
            </a:r>
            <a:endParaRPr lang="en-GB" sz="12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36B825-9C3E-4DB6-8C1B-21F43F06BC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5707" y="4408568"/>
            <a:ext cx="3028950" cy="150495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1270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E666D90-877D-4EE4-873F-C7F9D44414C6}"/>
              </a:ext>
            </a:extLst>
          </p:cNvPr>
          <p:cNvSpPr txBox="1"/>
          <p:nvPr/>
        </p:nvSpPr>
        <p:spPr>
          <a:xfrm>
            <a:off x="9432637" y="5982884"/>
            <a:ext cx="12815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PNGWING, 2021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8123176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407">
              <a:schemeClr val="bg1">
                <a:lumMod val="85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172EB-1D0B-4048-BE86-EC9AF1A86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3275" y="539750"/>
            <a:ext cx="5708650" cy="527050"/>
          </a:xfrm>
        </p:spPr>
        <p:txBody>
          <a:bodyPr anchor="b">
            <a:noAutofit/>
          </a:bodyPr>
          <a:lstStyle/>
          <a:p>
            <a:r>
              <a:rPr lang="en-US" b="1" kern="1200" cap="all" spc="200" baseline="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Negative Impact of ATM</a:t>
            </a:r>
          </a:p>
        </p:txBody>
      </p:sp>
      <p:pic>
        <p:nvPicPr>
          <p:cNvPr id="4" name="Picture 3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89EEECB7-E417-4A3B-954C-A769661DD5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917" y="1588655"/>
            <a:ext cx="4114800" cy="2570363"/>
          </a:xfrm>
          <a:prstGeom prst="rect">
            <a:avLst/>
          </a:prstGeom>
          <a:noFill/>
          <a:effectLst>
            <a:reflection blurRad="6350" stA="50000" endA="300" endPos="55500" dist="50800" dir="5400000" sy="-100000" algn="bl" rotWithShape="0"/>
            <a:softEdge rad="317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22A7E21-E580-40D3-AA50-5DC326060565}"/>
              </a:ext>
            </a:extLst>
          </p:cNvPr>
          <p:cNvSpPr txBox="1"/>
          <p:nvPr/>
        </p:nvSpPr>
        <p:spPr>
          <a:xfrm>
            <a:off x="5349875" y="1588655"/>
            <a:ext cx="5708650" cy="4729595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457200" marR="0" indent="-457200">
              <a:lnSpc>
                <a:spcPct val="14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900" b="0" kern="1200" cap="none" spc="50" baseline="0" dirty="0">
                <a:effectLst/>
                <a:latin typeface="+mn-lt"/>
                <a:ea typeface="+mn-ea"/>
                <a:cs typeface="+mn-cs"/>
              </a:rPr>
              <a:t>ATM is not covered in rural areas.</a:t>
            </a:r>
          </a:p>
          <a:p>
            <a:pPr marL="457200" marR="0" indent="-457200">
              <a:lnSpc>
                <a:spcPct val="14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900" b="0" kern="1200" cap="none" spc="50" baseline="0" dirty="0">
                <a:effectLst/>
                <a:latin typeface="+mn-lt"/>
                <a:ea typeface="+mn-ea"/>
                <a:cs typeface="+mn-cs"/>
              </a:rPr>
              <a:t>If an ATM card is lost, then it creates some hazards for the customer. </a:t>
            </a:r>
          </a:p>
          <a:p>
            <a:pPr marL="457200" marR="0" indent="-457200">
              <a:lnSpc>
                <a:spcPct val="14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900" b="0" kern="1200" cap="none" spc="50" baseline="0" dirty="0">
                <a:effectLst/>
                <a:latin typeface="+mn-lt"/>
                <a:ea typeface="+mn-ea"/>
                <a:cs typeface="+mn-cs"/>
              </a:rPr>
              <a:t>Fraudulent activity can take place and it can create monetary failure. </a:t>
            </a:r>
          </a:p>
          <a:p>
            <a:pPr marL="457200" marR="0" indent="-457200">
              <a:lnSpc>
                <a:spcPct val="14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900" b="0" kern="1200" cap="none" spc="50" baseline="0" dirty="0">
                <a:effectLst/>
                <a:latin typeface="+mn-lt"/>
                <a:ea typeface="+mn-ea"/>
                <a:cs typeface="+mn-cs"/>
              </a:rPr>
              <a:t>ATM has negative impact in case of financial transactions for the customers. </a:t>
            </a:r>
          </a:p>
          <a:p>
            <a:pPr marL="457200" marR="0" indent="-457200">
              <a:lnSpc>
                <a:spcPct val="14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900" b="0" kern="1200" cap="none" spc="50" baseline="0" dirty="0">
                <a:effectLst/>
                <a:latin typeface="+mn-lt"/>
                <a:ea typeface="+mn-ea"/>
                <a:cs typeface="+mn-cs"/>
              </a:rPr>
              <a:t>For the bank, they need to maintain a high cost for developing an ATM booth in an area which increases societal costs as a whole.</a:t>
            </a:r>
          </a:p>
          <a:p>
            <a:pPr marR="0" algn="r">
              <a:lnSpc>
                <a:spcPct val="140000"/>
              </a:lnSpc>
              <a:spcAft>
                <a:spcPts val="1200"/>
              </a:spcAft>
            </a:pPr>
            <a:r>
              <a:rPr lang="en-US" sz="2200" b="0" kern="1200" cap="none" spc="50" baseline="0" dirty="0">
                <a:effectLst/>
                <a:latin typeface="+mn-lt"/>
                <a:ea typeface="+mn-ea"/>
                <a:cs typeface="+mn-cs"/>
              </a:rPr>
              <a:t>(Farrell, 2021) </a:t>
            </a:r>
          </a:p>
        </p:txBody>
      </p:sp>
      <p:sp>
        <p:nvSpPr>
          <p:cNvPr id="17" name="Date Placeholder 6">
            <a:extLst>
              <a:ext uri="{FF2B5EF4-FFF2-40B4-BE49-F238E27FC236}">
                <a16:creationId xmlns:a16="http://schemas.microsoft.com/office/drawing/2014/main" id="{9182CDDC-8CAA-44E4-ACFA-B5D2337408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cap="all" spc="150" baseline="0">
                <a:latin typeface="+mn-lt"/>
                <a:ea typeface="+mn-ea"/>
                <a:cs typeface="+mn-cs"/>
              </a:rPr>
              <a:t>20XX</a:t>
            </a:r>
          </a:p>
        </p:txBody>
      </p:sp>
      <p:sp>
        <p:nvSpPr>
          <p:cNvPr id="19" name="Footer Placeholder 7">
            <a:extLst>
              <a:ext uri="{FF2B5EF4-FFF2-40B4-BE49-F238E27FC236}">
                <a16:creationId xmlns:a16="http://schemas.microsoft.com/office/drawing/2014/main" id="{275AFD86-8B04-432D-A050-BFCF5E6F2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cap="all" spc="150" baseline="0">
                <a:latin typeface="+mn-l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21" name="Slide Number Placeholder 8">
            <a:extLst>
              <a:ext uri="{FF2B5EF4-FFF2-40B4-BE49-F238E27FC236}">
                <a16:creationId xmlns:a16="http://schemas.microsoft.com/office/drawing/2014/main" id="{C929E752-069E-4B65-A65F-F987E00C8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91729D4-A164-47A3-830D-E792BCE699E4}" type="slidenum">
              <a:rPr lang="en-US" smtClean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63EDD3-881B-4029-8C71-CD0BDBB2F2F7}"/>
              </a:ext>
            </a:extLst>
          </p:cNvPr>
          <p:cNvSpPr txBox="1"/>
          <p:nvPr/>
        </p:nvSpPr>
        <p:spPr>
          <a:xfrm>
            <a:off x="720437" y="5606473"/>
            <a:ext cx="20966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TheAspiringGentlemen</a:t>
            </a:r>
            <a:r>
              <a:rPr lang="en-US" sz="1200" dirty="0"/>
              <a:t>, 2020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854975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2">
                <a:lumMod val="20000"/>
                <a:lumOff val="80000"/>
              </a:schemeClr>
            </a:gs>
            <a:gs pos="58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474906A-F4F2-264E-A4CE-17E70A3A2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843" y="1163946"/>
            <a:ext cx="3526868" cy="3624943"/>
          </a:xfrm>
        </p:spPr>
        <p:txBody>
          <a:bodyPr anchor="b"/>
          <a:lstStyle/>
          <a:p>
            <a:pPr algn="ctr"/>
            <a:r>
              <a:rPr lang="ro-RO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LESSONS</a:t>
            </a:r>
            <a:r>
              <a:rPr lang="ro-RO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o-RO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FROM</a:t>
            </a:r>
            <a:r>
              <a:rPr lang="ro-RO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o-RO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</a:t>
            </a:r>
            <a:r>
              <a:rPr lang="ro-RO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1026FDF9-FA25-B848-9A5A-35080E905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345" y="1942380"/>
            <a:ext cx="5658812" cy="3460894"/>
          </a:xfrm>
        </p:spPr>
        <p:txBody>
          <a:bodyPr/>
          <a:lstStyle/>
          <a:p>
            <a:r>
              <a:rPr lang="ro-RO" dirty="0"/>
              <a:t>Personal level of service </a:t>
            </a:r>
          </a:p>
          <a:p>
            <a:r>
              <a:rPr lang="ro-RO" dirty="0"/>
              <a:t>Several advantages</a:t>
            </a:r>
          </a:p>
          <a:p>
            <a:r>
              <a:rPr lang="ro-RO" dirty="0"/>
              <a:t>Save time</a:t>
            </a:r>
          </a:p>
          <a:p>
            <a:r>
              <a:rPr lang="ro-RO" dirty="0"/>
              <a:t>Service quality </a:t>
            </a:r>
          </a:p>
          <a:p>
            <a:r>
              <a:rPr lang="ro-RO" dirty="0"/>
              <a:t>Customer satisfaction </a:t>
            </a:r>
          </a:p>
          <a:p>
            <a:r>
              <a:rPr lang="ro-RO" dirty="0"/>
              <a:t>Simply more convenient for people </a:t>
            </a:r>
          </a:p>
        </p:txBody>
      </p:sp>
    </p:spTree>
    <p:extLst>
      <p:ext uri="{BB962C8B-B14F-4D97-AF65-F5344CB8AC3E}">
        <p14:creationId xmlns:p14="http://schemas.microsoft.com/office/powerpoint/2010/main" val="3479005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chemeClr val="bg1">
                <a:lumMod val="85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8759443-FB7A-C44B-B170-DE466D1F5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232602"/>
          </a:xfrm>
        </p:spPr>
        <p:txBody>
          <a:bodyPr>
            <a:normAutofit/>
          </a:bodyPr>
          <a:lstStyle/>
          <a:p>
            <a:pPr algn="ctr"/>
            <a:r>
              <a:rPr lang="ro-RO" b="1" dirty="0"/>
              <a:t>DIFFERENCES  BETWEEN  TRADITIONAL </a:t>
            </a:r>
            <a:br>
              <a:rPr lang="ro-RO" b="1" dirty="0"/>
            </a:br>
            <a:r>
              <a:rPr lang="ro-RO" b="1" dirty="0"/>
              <a:t> AND  MODERN  TECHNOLOGY?</a:t>
            </a:r>
            <a:br>
              <a:rPr lang="ro-RO" b="1" dirty="0"/>
            </a:br>
            <a:r>
              <a:rPr lang="ro-RO" b="1" dirty="0"/>
              <a:t> </a:t>
            </a:r>
          </a:p>
        </p:txBody>
      </p:sp>
      <p:pic>
        <p:nvPicPr>
          <p:cNvPr id="3" name="Imagine 3">
            <a:extLst>
              <a:ext uri="{FF2B5EF4-FFF2-40B4-BE49-F238E27FC236}">
                <a16:creationId xmlns:a16="http://schemas.microsoft.com/office/drawing/2014/main" id="{3E2B753D-4D60-A447-8FA1-FD8DB3E961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800" y="1934690"/>
            <a:ext cx="3866107" cy="4651168"/>
          </a:xfrm>
          <a:prstGeom prst="rect">
            <a:avLst/>
          </a:prstGeom>
        </p:spPr>
      </p:pic>
      <p:pic>
        <p:nvPicPr>
          <p:cNvPr id="4" name="Imagine 4">
            <a:extLst>
              <a:ext uri="{FF2B5EF4-FFF2-40B4-BE49-F238E27FC236}">
                <a16:creationId xmlns:a16="http://schemas.microsoft.com/office/drawing/2014/main" id="{58346E66-BCA9-0847-84EB-6EF6B9AA58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6943" y="2033086"/>
            <a:ext cx="6028457" cy="445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386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1000">
              <a:schemeClr val="bg1">
                <a:lumMod val="85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FC347E17-04FC-7A42-BFBD-D305E8BB2C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1878" y="877456"/>
            <a:ext cx="5157787" cy="803709"/>
          </a:xfrm>
        </p:spPr>
        <p:txBody>
          <a:bodyPr/>
          <a:lstStyle/>
          <a:p>
            <a:pPr algn="ctr"/>
            <a:r>
              <a:rPr lang="ro-RO" sz="2800" b="1" dirty="0"/>
              <a:t>TRADITIONAL 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7EC98499-0706-AB49-8BB3-00AF6D919D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1878" y="2250250"/>
            <a:ext cx="5690322" cy="3559422"/>
          </a:xfrm>
        </p:spPr>
        <p:txBody>
          <a:bodyPr>
            <a:normAutofit fontScale="92500" lnSpcReduction="10000"/>
          </a:bodyPr>
          <a:lstStyle/>
          <a:p>
            <a:r>
              <a:rPr lang="ro-RO" dirty="0"/>
              <a:t>LOW FEES</a:t>
            </a:r>
          </a:p>
          <a:p>
            <a:r>
              <a:rPr lang="ro-RO" dirty="0"/>
              <a:t>LESS MAIL </a:t>
            </a:r>
          </a:p>
          <a:p>
            <a:r>
              <a:rPr lang="ro-RO" dirty="0"/>
              <a:t>HIGHER INTEREST SAVINGS </a:t>
            </a:r>
          </a:p>
          <a:p>
            <a:r>
              <a:rPr lang="ro-RO" dirty="0"/>
              <a:t>MINIMUM BALANCE OPTIONS</a:t>
            </a:r>
          </a:p>
          <a:p>
            <a:r>
              <a:rPr lang="ro-RO" dirty="0"/>
              <a:t>FACE TO FACE CUSTOMER </a:t>
            </a:r>
          </a:p>
          <a:p>
            <a:pPr marL="0" indent="0">
              <a:buNone/>
            </a:pPr>
            <a:r>
              <a:rPr lang="ro-RO" dirty="0"/>
              <a:t>SERVICES </a:t>
            </a:r>
          </a:p>
          <a:p>
            <a:r>
              <a:rPr lang="ro-RO" dirty="0"/>
              <a:t>ACCES ONLY DURING WORKING</a:t>
            </a:r>
          </a:p>
          <a:p>
            <a:pPr marL="0" indent="0">
              <a:buNone/>
            </a:pPr>
            <a:r>
              <a:rPr lang="ro-RO" dirty="0"/>
              <a:t> HOURS </a:t>
            </a: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3644ED64-CFEA-5540-9EB7-1D15E413D1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52337" y="951345"/>
            <a:ext cx="5183188" cy="729820"/>
          </a:xfrm>
        </p:spPr>
        <p:txBody>
          <a:bodyPr/>
          <a:lstStyle/>
          <a:p>
            <a:pPr algn="ctr"/>
            <a:r>
              <a:rPr lang="ro-RO" sz="2800" b="1" dirty="0"/>
              <a:t>MODERN</a:t>
            </a:r>
            <a:r>
              <a:rPr lang="ro-RO" sz="28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46E31BE5-EA70-A145-A010-1FB846C2C2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6634" y="2250250"/>
            <a:ext cx="5183188" cy="4383624"/>
          </a:xfrm>
        </p:spPr>
        <p:txBody>
          <a:bodyPr>
            <a:normAutofit fontScale="92500" lnSpcReduction="10000"/>
          </a:bodyPr>
          <a:lstStyle/>
          <a:p>
            <a:r>
              <a:rPr lang="ro-RO" dirty="0"/>
              <a:t>NO PHYSICAL LOCATION </a:t>
            </a:r>
          </a:p>
          <a:p>
            <a:r>
              <a:rPr lang="ro-RO" dirty="0"/>
              <a:t>ATM FEES </a:t>
            </a:r>
          </a:p>
          <a:p>
            <a:r>
              <a:rPr lang="ro-RO" dirty="0"/>
              <a:t>MINIMUM BALANCES </a:t>
            </a:r>
          </a:p>
          <a:p>
            <a:r>
              <a:rPr lang="ro-RO" dirty="0"/>
              <a:t>TRANSFER FEES </a:t>
            </a:r>
          </a:p>
          <a:p>
            <a:r>
              <a:rPr lang="ro-RO" dirty="0"/>
              <a:t>SAVE TIME</a:t>
            </a:r>
          </a:p>
          <a:p>
            <a:r>
              <a:rPr lang="ro-RO" dirty="0"/>
              <a:t>ACCESING THE BANK   24/7</a:t>
            </a:r>
          </a:p>
        </p:txBody>
      </p:sp>
    </p:spTree>
    <p:extLst>
      <p:ext uri="{BB962C8B-B14F-4D97-AF65-F5344CB8AC3E}">
        <p14:creationId xmlns:p14="http://schemas.microsoft.com/office/powerpoint/2010/main" val="14969079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6">
                <a:lumMod val="40000"/>
                <a:lumOff val="6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96FC929-A0DD-4AEB-8B30-E371E9956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ru-RU" b="1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829C1CBA-8C05-496E-ABBF-51807073D48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398588"/>
            <a:ext cx="11979275" cy="47625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Competition &amp; Markets Authority(2015) Retail banking market investigation, </a:t>
            </a:r>
            <a:r>
              <a:rPr lang="ru-RU" sz="16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Metro Bank case study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.[Online] Available at: 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https://assets.publishing.service.gov.uk/media/555dc4fde5274a74ca000013/Metro_Bank_case_study.PDF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(Accessed: 13 November 2021)</a:t>
            </a:r>
            <a:endParaRPr lang="en-US" sz="16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Fawthrop, A.(2019)</a:t>
            </a:r>
            <a:r>
              <a:rPr lang="ru-RU" sz="16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Banking Services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[Online] Vernon Hillto step down as Metro Bank chairman as half-year profits plunge. 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Available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at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 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https://www.nsbanking.com/analysis/metro-bank-history/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(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Accessed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 21 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October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2021)</a:t>
            </a:r>
          </a:p>
          <a:p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Inernational Banker(2018)</a:t>
            </a:r>
            <a:r>
              <a:rPr lang="ru-RU" sz="16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Banking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[Online] Interview with MR. Vernon Hill, Founder and Chairman of Metro Bank. Available at: 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ternationalbanker.com/banking/interview-with-mr-vernon-hill-founder-and-chairman-of-metro-bank/#:~:text=Interview%20with%20Mr.%20Vernon%20Hill%2C%20Founder%20and%20Chairman,London%E2%80%99s%20prestigious%20and%20well-established%20group%20of%20financial-services%20providers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(Accessed: 19 October 2021)</a:t>
            </a:r>
            <a:endParaRPr lang="en-US" sz="16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Metro Bank Business Bank Account Reviews(2021)[Online] Available at: 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https://smallbusinessprices.co.uk/metro-bank/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(Accessed: 17 October 2021)</a:t>
            </a:r>
          </a:p>
          <a:p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Metro Bank(2021)Legal Information,</a:t>
            </a:r>
            <a:r>
              <a:rPr lang="ru-RU" sz="16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About.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[Online] Available at: 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https://www.metrobankonline.co.uk/about-us/legal-information/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(Accessed: 11 November 2021)</a:t>
            </a:r>
            <a:endParaRPr lang="en-US" sz="16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Visard, S.(2020)</a:t>
            </a:r>
            <a:r>
              <a:rPr lang="ru-RU" sz="16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Journal of MarketingWeek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[Online] Metro Bank on its first brand campaign and why marketing needs to work with finance. 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Available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at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 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https://www.marketingweek.com/metro-bank-marketing-strategy/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(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Accessed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 19 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October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2021)</a:t>
            </a:r>
          </a:p>
          <a:p>
            <a:endParaRPr lang="ru-RU" dirty="0"/>
          </a:p>
          <a:p>
            <a:pPr marL="0" indent="0">
              <a:buNone/>
            </a:pPr>
            <a:endParaRPr lang="ru-RU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538553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6">
                <a:lumMod val="40000"/>
                <a:lumOff val="6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8066C-5EF5-4C75-9F7F-6F840CC4A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References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8D3316-3B73-4B4C-A4CB-B8C9547A5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0AC1C1-0BA9-423E-ADBF-929D78BE3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424F4A-F49E-4A01-A174-1ADF3B5E7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25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4D931A-9233-4915-838C-6D8EAB9753A9}"/>
              </a:ext>
            </a:extLst>
          </p:cNvPr>
          <p:cNvSpPr txBox="1"/>
          <p:nvPr/>
        </p:nvSpPr>
        <p:spPr>
          <a:xfrm>
            <a:off x="1016649" y="1662546"/>
            <a:ext cx="10158701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500" i="1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GB" sz="15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 Brief History of the ATM [online] March 26, 2015 The Atlantic. Available at: 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 Brief History of the ATM - The Atlantic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[Accessed 15 December 2021]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JOSE FILEBERTO, 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ATM MACHINE 18 September 2011 . [online] Academia.edu. Available at: 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(1) (PDF) ATM MACHINE | JOSE FILEBERTO - Academia.edu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[accessed 14 December 2021] .</a:t>
            </a:r>
          </a:p>
          <a:p>
            <a:endParaRPr lang="en-GB" sz="15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Jegede C.A  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GB" sz="1500" b="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Effects of Automated Teller Machine on the Performance of Nigerian Banks 2014 [online] Academia.edu. Available at: 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Effects of Automated Teller Machine on the Performance of Nigerian Banks | C. Jegede and Lister </a:t>
            </a:r>
            <a:r>
              <a:rPr lang="en-GB" sz="15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Juma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- Academia.edu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[Accessed 15 December 2021]</a:t>
            </a:r>
          </a:p>
          <a:p>
            <a:endParaRPr lang="en-GB" sz="15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Images: [online] google.com 2021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4395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6">
                <a:lumMod val="40000"/>
                <a:lumOff val="6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432416A3-39EF-4CBE-943D-C79C22FDD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127C79B-F024-434C-825D-15CEE80923F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1736436"/>
            <a:ext cx="10515600" cy="4267201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b="0" i="0" dirty="0" err="1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Bátiz-Lazo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B., 2018. </a:t>
            </a:r>
            <a:r>
              <a:rPr lang="en-US" sz="16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Cash and Dash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1st ed. Oxford: Oxford University </a:t>
            </a:r>
            <a:r>
              <a:rPr lang="fi-FI" sz="1600" i="0" dirty="0">
                <a:effectLst/>
                <a:latin typeface="Heebobold"/>
              </a:rPr>
              <a:t>(slide nr. 14)</a:t>
            </a:r>
            <a:endParaRPr lang="en-US" sz="1600" b="0" i="0" dirty="0">
              <a:solidFill>
                <a:schemeClr val="tx1"/>
              </a:solidFill>
              <a:effectLst/>
              <a:latin typeface="Open Sans" panose="020B0606030504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b="1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 </a:t>
            </a:r>
            <a:r>
              <a:rPr lang="en-US" sz="1600" b="0" i="0" dirty="0" err="1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Bharathan</a:t>
            </a:r>
            <a:r>
              <a:rPr lang="en-US" sz="1600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, T., 2021. </a:t>
            </a:r>
            <a:r>
              <a:rPr lang="en-US" sz="1600" b="0" i="1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How ATMs Work Automated Teller Machine (ATM)</a:t>
            </a:r>
            <a:r>
              <a:rPr lang="en-US" sz="1600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. [online] 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Academia.edu. Available at: &lt;https://www.</a:t>
            </a:r>
            <a:r>
              <a:rPr lang="en-US" sz="1600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academia.edu/5787813/How_ATMs_Work_Automated_Teller_Machine_ATM_&gt; [Accessed 9 December 2021].</a:t>
            </a:r>
            <a:r>
              <a:rPr lang="en-US" sz="1600" dirty="0">
                <a:solidFill>
                  <a:schemeClr val="tx1"/>
                </a:solidFill>
                <a:latin typeface="Heebobold"/>
              </a:rPr>
              <a:t>The OSGi Alliance. "</a:t>
            </a:r>
            <a:r>
              <a:rPr lang="en-US" sz="1600" dirty="0" err="1">
                <a:solidFill>
                  <a:schemeClr val="tx1"/>
                </a:solidFill>
                <a:latin typeface="Heebobold"/>
              </a:rPr>
              <a:t>Osgi</a:t>
            </a:r>
            <a:r>
              <a:rPr lang="en-US" sz="1600" dirty="0">
                <a:solidFill>
                  <a:schemeClr val="tx1"/>
                </a:solidFill>
                <a:latin typeface="Heebobold"/>
              </a:rPr>
              <a:t> Service Platform, Release 3". IOS Press, 2013: 400-405. </a:t>
            </a:r>
            <a:r>
              <a:rPr lang="en-US" sz="1600" dirty="0">
                <a:latin typeface="Heebobold"/>
              </a:rPr>
              <a:t>(slide nr.15 )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DH Wireless Solutions |. 2021. </a:t>
            </a:r>
            <a:r>
              <a:rPr lang="en-US" sz="16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Wireless ATM Solutions | Wireless ATM Systems | DH Wireless Solutions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&lt;https://www.dhm2m.com/industries/retail-banking/wireless-atm/&gt; [Accessed 15 December 2021]. </a:t>
            </a:r>
            <a:r>
              <a:rPr lang="en-US" sz="1600" dirty="0">
                <a:latin typeface="Heebobold"/>
              </a:rPr>
              <a:t>(slide nr 16)</a:t>
            </a:r>
            <a:endParaRPr lang="en-US" sz="1600" b="0" i="0" dirty="0">
              <a:solidFill>
                <a:schemeClr val="tx1"/>
              </a:solidFill>
              <a:effectLst/>
              <a:latin typeface="Open Sans" panose="020B0606030504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b="1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 </a:t>
            </a:r>
            <a:r>
              <a:rPr lang="en-US" sz="1600" b="0" i="0" dirty="0" err="1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PaySpace</a:t>
            </a:r>
            <a:r>
              <a:rPr lang="en-US" sz="1600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Magazine. 2020. </a:t>
            </a:r>
            <a:r>
              <a:rPr lang="en-US" sz="16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Inside and outside: how does ATM work? | </a:t>
            </a:r>
            <a:r>
              <a:rPr lang="en-US" sz="1600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PaySpace</a:t>
            </a:r>
            <a:r>
              <a:rPr lang="en-US" sz="16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Magazine Global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&lt;https://payspacemagazine.com/banks/explained-how-do-atms-work/&gt; [Accessed 9 December 2021].</a:t>
            </a:r>
            <a:r>
              <a:rPr lang="en-US" sz="1600" dirty="0">
                <a:solidFill>
                  <a:srgbClr val="666666"/>
                </a:solidFill>
                <a:latin typeface="Open Sans" panose="020B0606030504020204" pitchFamily="34" charset="0"/>
              </a:rPr>
              <a:t> </a:t>
            </a:r>
            <a:r>
              <a:rPr lang="en-US" sz="1600" dirty="0">
                <a:latin typeface="Heebobold"/>
              </a:rPr>
              <a:t>(slide nr. 15)</a:t>
            </a:r>
            <a:endParaRPr lang="en-US" sz="1600" b="0" i="0" dirty="0">
              <a:solidFill>
                <a:schemeClr val="tx1"/>
              </a:solidFill>
              <a:effectLst/>
              <a:latin typeface="Open Sans" panose="020B0606030504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Sondrio, 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B., 2021. </a:t>
            </a:r>
            <a:r>
              <a:rPr lang="en-US" sz="1600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Cos’è</a:t>
            </a:r>
            <a:r>
              <a:rPr lang="en-US" sz="16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un ATM?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www.ateneopiu.it. Available at: &lt;https://www.ateneopiu.it/ATM-sportello-automatico&gt; [Accessed 9 December 2021]. </a:t>
            </a:r>
            <a:r>
              <a:rPr lang="en-US" sz="1600" dirty="0">
                <a:latin typeface="Heebobold"/>
              </a:rPr>
              <a:t>(slide nr. 13)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YourCash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2021. </a:t>
            </a:r>
            <a:r>
              <a:rPr lang="en-US" sz="16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ATM benefits: Why they are important - </a:t>
            </a:r>
            <a:r>
              <a:rPr lang="en-US" sz="1600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YourCash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&lt;http://www.yourcash.com/atm-benefits/?allow_cookies=yes&gt; [Accessed 9 December 2021].</a:t>
            </a:r>
            <a:r>
              <a:rPr lang="en-US" sz="1600" dirty="0">
                <a:latin typeface="Heebobold"/>
              </a:rPr>
              <a:t> (slide nr 17)</a:t>
            </a:r>
          </a:p>
          <a:p>
            <a:pPr>
              <a:lnSpc>
                <a:spcPct val="100000"/>
              </a:lnSpc>
            </a:pPr>
            <a:endParaRPr lang="en-GB" i="0" dirty="0">
              <a:effectLst/>
              <a:latin typeface="Heebobold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375B46-1A54-44B9-BDCF-97B4D6758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3952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6">
                <a:lumMod val="40000"/>
                <a:lumOff val="6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5C471-DB8D-4AAE-96DE-CD8A8D653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3548"/>
            <a:ext cx="10515600" cy="567873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References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9D0BF5-BC4B-4FBD-A223-948FA9498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1BF752-0684-4E08-A060-60E7DF307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CFBDA-7FE8-4EAA-B195-146636DAF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27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BD1EC9-6FC0-4A7C-9176-11C8EB343EFE}"/>
              </a:ext>
            </a:extLst>
          </p:cNvPr>
          <p:cNvSpPr txBox="1"/>
          <p:nvPr/>
        </p:nvSpPr>
        <p:spPr>
          <a:xfrm>
            <a:off x="1136073" y="2004290"/>
            <a:ext cx="103170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5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Farrell, S., 2021. </a:t>
            </a:r>
            <a:r>
              <a:rPr lang="en-GB" sz="15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Pros and Cons of ATMs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[online] Blog.qualitydatasystems.com. Available at: &lt;https://blog.qualitydatasystems.com/pros-and-cons-of-atms&gt; [Accessed 15 December 2021].</a:t>
            </a:r>
          </a:p>
          <a:p>
            <a:pPr algn="l"/>
            <a:endParaRPr lang="en-GB" sz="1500" b="0" i="0" dirty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rezi.com. 2021. </a:t>
            </a:r>
            <a:r>
              <a:rPr lang="en-GB" sz="15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ATM machines have a negative impact on social and environment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[online] Available at: &lt;https://prezi.com/lp9hgyp2aozo/atm-machines-have-a-negative-impact-on-social-and-environment/&gt; [Accessed 15 December 2021].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82440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bg1">
                <a:lumMod val="8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1E833-5BAF-40AC-96C5-7116B09FD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 descr="Shape&#10;&#10;Description automatically generated">
            <a:extLst>
              <a:ext uri="{FF2B5EF4-FFF2-40B4-BE49-F238E27FC236}">
                <a16:creationId xmlns:a16="http://schemas.microsoft.com/office/drawing/2014/main" id="{7E3469A8-10EB-4D23-A900-8501A104CD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/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1B16C5-CCDB-4F88-B1EA-8C59276145A8}"/>
              </a:ext>
            </a:extLst>
          </p:cNvPr>
          <p:cNvSpPr txBox="1"/>
          <p:nvPr/>
        </p:nvSpPr>
        <p:spPr>
          <a:xfrm>
            <a:off x="4038393" y="1840530"/>
            <a:ext cx="411521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i="1" dirty="0">
                <a:solidFill>
                  <a:srgbClr val="FF0000"/>
                </a:solidFill>
              </a:rPr>
              <a:t>Thank you!</a:t>
            </a:r>
            <a:endParaRPr lang="en-GB" sz="6600" b="1" i="1" dirty="0">
              <a:solidFill>
                <a:srgbClr val="FF0000"/>
              </a:solidFill>
            </a:endParaRPr>
          </a:p>
        </p:txBody>
      </p:sp>
      <p:pic>
        <p:nvPicPr>
          <p:cNvPr id="8" name="Picture 7" descr="Shape&#10;&#10;Description automatically generated">
            <a:extLst>
              <a:ext uri="{FF2B5EF4-FFF2-40B4-BE49-F238E27FC236}">
                <a16:creationId xmlns:a16="http://schemas.microsoft.com/office/drawing/2014/main" id="{66BD969C-E400-4F92-9B60-D5026A6953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1604" y="2948526"/>
            <a:ext cx="2708792" cy="2529595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0773534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BED6DA"/>
      </a:accent1>
      <a:accent2>
        <a:srgbClr val="3E7090"/>
      </a:accent2>
      <a:accent3>
        <a:srgbClr val="93A5A8"/>
      </a:accent3>
      <a:accent4>
        <a:srgbClr val="627272"/>
      </a:accent4>
      <a:accent5>
        <a:srgbClr val="BDA07D"/>
      </a:accent5>
      <a:accent6>
        <a:srgbClr val="D8CAB7"/>
      </a:accent6>
      <a:hlink>
        <a:srgbClr val="0563C1"/>
      </a:hlink>
      <a:folHlink>
        <a:srgbClr val="954F72"/>
      </a:folHlink>
    </a:clrScheme>
    <a:fontScheme name="Custom 24">
      <a:majorFont>
        <a:latin typeface="Segoe UI Light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astal_Presentation_TM33468121_Win32_JC_SL_v3" id="{EB91EBED-606F-4526-98F2-0BC37D122083}" vid="{0066A017-97AF-4FCB-BD31-68FEF3C011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E84E3F0-7763-473A-A672-F70F538DAC7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119E3DC-63DC-4703-A1A6-A21819296CF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D0C81F5-4E08-4068-8DC9-6D21305E57B8}">
  <ds:schemaRefs>
    <ds:schemaRef ds:uri="http://purl.org/dc/dcmitype/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71af3243-3dd4-4a8d-8c0d-dd76da1f02a5"/>
    <ds:schemaRef ds:uri="http://schemas.microsoft.com/office/infopath/2007/PartnerControls"/>
    <ds:schemaRef ds:uri="http://www.w3.org/XML/1998/namespace"/>
    <ds:schemaRef ds:uri="230e9df3-be65-4c73-a93b-d1236ebd677e"/>
    <ds:schemaRef ds:uri="http://schemas.microsoft.com/sharepoint/v3"/>
    <ds:schemaRef ds:uri="16c05727-aa75-4e4a-9b5f-8a80a1165891"/>
    <ds:schemaRef ds:uri="http://schemas.microsoft.com/office/2006/metadata/properties"/>
    <ds:schemaRef ds:uri="http://purl.org/dc/elements/1.1/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1246</TotalTime>
  <Words>1882</Words>
  <Application>Microsoft Office PowerPoint</Application>
  <PresentationFormat>Widescreen</PresentationFormat>
  <Paragraphs>241</Paragraphs>
  <Slides>28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Arial</vt:lpstr>
      <vt:lpstr>Calibri</vt:lpstr>
      <vt:lpstr>Century Gothic</vt:lpstr>
      <vt:lpstr>Corbel</vt:lpstr>
      <vt:lpstr>Heebobold</vt:lpstr>
      <vt:lpstr>Open Sans</vt:lpstr>
      <vt:lpstr>Segoe UI</vt:lpstr>
      <vt:lpstr>Segoe UI Light</vt:lpstr>
      <vt:lpstr>Wingdings</vt:lpstr>
      <vt:lpstr>Office Theme</vt:lpstr>
      <vt:lpstr>MetroBANK- ATM</vt:lpstr>
      <vt:lpstr>OVERVIEW</vt:lpstr>
      <vt:lpstr> BACKGROUND OF  THE ORGANISATION</vt:lpstr>
      <vt:lpstr>Services ofered by Metro BANK</vt:lpstr>
      <vt:lpstr>Metro’s strategy</vt:lpstr>
      <vt:lpstr>                                                                    </vt:lpstr>
      <vt:lpstr>Challenges before introduction of ATMs</vt:lpstr>
      <vt:lpstr>PowerPoint Presentation</vt:lpstr>
      <vt:lpstr>Challenges that customers faced</vt:lpstr>
      <vt:lpstr>The challenges that bank faced</vt:lpstr>
      <vt:lpstr>THE CHALLENGES THAT EMPLOYEES FACED</vt:lpstr>
      <vt:lpstr>Insights to the modern technology introduced </vt:lpstr>
      <vt:lpstr>ATM - Automated Teller Machine</vt:lpstr>
      <vt:lpstr>PowerPoint Presentation</vt:lpstr>
      <vt:lpstr>How does ATM work?</vt:lpstr>
      <vt:lpstr>PowerPoint Presentation</vt:lpstr>
      <vt:lpstr>Advantages and disadvantages</vt:lpstr>
      <vt:lpstr>Impacts of modern technology</vt:lpstr>
      <vt:lpstr>Positive Impact of ATM</vt:lpstr>
      <vt:lpstr>Negative Impact of ATM</vt:lpstr>
      <vt:lpstr>LESSONS FROM ATM </vt:lpstr>
      <vt:lpstr>DIFFERENCES  BETWEEN  TRADITIONAL   AND  MODERN  TECHNOLOGY?  </vt:lpstr>
      <vt:lpstr>PowerPoint Presentation</vt:lpstr>
      <vt:lpstr> REFERENCES</vt:lpstr>
      <vt:lpstr>References</vt:lpstr>
      <vt:lpstr>references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ONLINE BANKING - MetroBANK</dc:title>
  <dc:creator>Andreea Pacuraru (2115391)</dc:creator>
  <cp:lastModifiedBy>Andreea Pacuraru (2115391)</cp:lastModifiedBy>
  <cp:revision>13</cp:revision>
  <dcterms:created xsi:type="dcterms:W3CDTF">2021-12-03T22:30:07Z</dcterms:created>
  <dcterms:modified xsi:type="dcterms:W3CDTF">2021-12-16T20:08:11Z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