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64" r:id="rId4"/>
  </p:sldMasterIdLst>
  <p:notesMasterIdLst>
    <p:notesMasterId r:id="rId31"/>
  </p:notesMasterIdLst>
  <p:handoutMasterIdLst>
    <p:handoutMasterId r:id="rId32"/>
  </p:handoutMasterIdLst>
  <p:sldIdLst>
    <p:sldId id="295" r:id="rId5"/>
    <p:sldId id="282" r:id="rId6"/>
    <p:sldId id="285" r:id="rId7"/>
    <p:sldId id="297" r:id="rId8"/>
    <p:sldId id="286" r:id="rId9"/>
    <p:sldId id="294" r:id="rId10"/>
    <p:sldId id="298" r:id="rId11"/>
    <p:sldId id="328" r:id="rId12"/>
    <p:sldId id="331" r:id="rId13"/>
    <p:sldId id="308" r:id="rId14"/>
    <p:sldId id="305" r:id="rId15"/>
    <p:sldId id="329" r:id="rId16"/>
    <p:sldId id="322" r:id="rId17"/>
    <p:sldId id="309" r:id="rId18"/>
    <p:sldId id="326" r:id="rId19"/>
    <p:sldId id="312" r:id="rId20"/>
    <p:sldId id="313" r:id="rId21"/>
    <p:sldId id="314" r:id="rId22"/>
    <p:sldId id="315" r:id="rId23"/>
    <p:sldId id="316" r:id="rId24"/>
    <p:sldId id="317" r:id="rId25"/>
    <p:sldId id="325" r:id="rId26"/>
    <p:sldId id="319" r:id="rId27"/>
    <p:sldId id="320" r:id="rId28"/>
    <p:sldId id="321" r:id="rId29"/>
    <p:sldId id="264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7C1092-0242-E644-8F66-2AB86EF49DF9}" v="572" dt="2026-03-15T23:17:52.881"/>
  </p1510:revLst>
</p1510:revInfo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Relationship Id="rId14" Type="http://schemas.openxmlformats.org/officeDocument/2006/relationships/image" Target="../media/image22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Relationship Id="rId1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79489A-5A1C-4F3F-8FF1-2EC8C9AF92F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5007710-8130-46D3-BF1A-13D50247D6F8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Modern companies rely on information systems to manage data and operations.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74896A-EDCB-4F5E-B879-3713CDF33D71}" type="parTrans" cxnId="{775A63A1-245E-4591-9C0B-C700DC09ACE4}">
      <dgm:prSet/>
      <dgm:spPr/>
      <dgm:t>
        <a:bodyPr/>
        <a:lstStyle/>
        <a:p>
          <a:endParaRPr lang="en-US"/>
        </a:p>
      </dgm:t>
    </dgm:pt>
    <dgm:pt modelId="{15991619-AD87-4533-9D89-5853C7384082}" type="sibTrans" cxnId="{775A63A1-245E-4591-9C0B-C700DC09ACE4}">
      <dgm:prSet/>
      <dgm:spPr/>
      <dgm:t>
        <a:bodyPr/>
        <a:lstStyle/>
        <a:p>
          <a:endParaRPr lang="en-US"/>
        </a:p>
      </dgm:t>
    </dgm:pt>
    <dgm:pt modelId="{02F396B7-5AB9-4E4E-AEE3-3241532F62F6}">
      <dgm:prSet custT="1"/>
      <dgm:spPr/>
      <dgm:t>
        <a:bodyPr/>
        <a:lstStyle/>
        <a:p>
          <a:r>
            <a:rPr lang="en-GB" sz="2000" b="1">
              <a:latin typeface="Arial" panose="020B0604020202020204" pitchFamily="34" charset="0"/>
              <a:cs typeface="Arial" panose="020B0604020202020204" pitchFamily="34" charset="0"/>
            </a:rPr>
            <a:t>Information systems help businesses:</a:t>
          </a:r>
          <a:endParaRPr lang="en-US" sz="20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FDBF21-F329-47FD-BD49-DDA1E5B2F042}" type="parTrans" cxnId="{4346B821-6CC4-45ED-AA58-582E06FDF17D}">
      <dgm:prSet/>
      <dgm:spPr/>
      <dgm:t>
        <a:bodyPr/>
        <a:lstStyle/>
        <a:p>
          <a:endParaRPr lang="en-US"/>
        </a:p>
      </dgm:t>
    </dgm:pt>
    <dgm:pt modelId="{2FE62E78-DBFC-4682-B797-BDB1F81AF879}" type="sibTrans" cxnId="{4346B821-6CC4-45ED-AA58-582E06FDF17D}">
      <dgm:prSet/>
      <dgm:spPr/>
      <dgm:t>
        <a:bodyPr/>
        <a:lstStyle/>
        <a:p>
          <a:endParaRPr lang="en-US"/>
        </a:p>
      </dgm:t>
    </dgm:pt>
    <dgm:pt modelId="{731E151E-4F76-4233-BE73-A010E9C44038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• improve efficiency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9D2F3D-8638-4EE0-885A-A0C4E6C8B5DA}" type="parTrans" cxnId="{AFEAA082-53F8-41EC-9CD3-BD6E9DF02DE9}">
      <dgm:prSet/>
      <dgm:spPr/>
      <dgm:t>
        <a:bodyPr/>
        <a:lstStyle/>
        <a:p>
          <a:endParaRPr lang="en-US"/>
        </a:p>
      </dgm:t>
    </dgm:pt>
    <dgm:pt modelId="{72A02109-D9A8-44FF-B6E1-46E4E9D543EC}" type="sibTrans" cxnId="{AFEAA082-53F8-41EC-9CD3-BD6E9DF02DE9}">
      <dgm:prSet/>
      <dgm:spPr/>
      <dgm:t>
        <a:bodyPr/>
        <a:lstStyle/>
        <a:p>
          <a:endParaRPr lang="en-US"/>
        </a:p>
      </dgm:t>
    </dgm:pt>
    <dgm:pt modelId="{4F2E3191-143F-4709-9BCF-391E3815A379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• make faster decisions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B0F2A6-8990-467C-99C9-40A2FB35118A}" type="parTrans" cxnId="{ED063858-BD6A-48F8-92D7-BD584EC9F762}">
      <dgm:prSet/>
      <dgm:spPr/>
      <dgm:t>
        <a:bodyPr/>
        <a:lstStyle/>
        <a:p>
          <a:endParaRPr lang="en-US"/>
        </a:p>
      </dgm:t>
    </dgm:pt>
    <dgm:pt modelId="{F74F444B-9C69-4367-A329-B6B68704FA40}" type="sibTrans" cxnId="{ED063858-BD6A-48F8-92D7-BD584EC9F762}">
      <dgm:prSet/>
      <dgm:spPr/>
      <dgm:t>
        <a:bodyPr/>
        <a:lstStyle/>
        <a:p>
          <a:endParaRPr lang="en-US"/>
        </a:p>
      </dgm:t>
    </dgm:pt>
    <dgm:pt modelId="{70197A0B-CD86-4A13-B657-D80EA843608C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• reduce mistakes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3651BE-427E-406D-9086-CBFD74C58113}" type="parTrans" cxnId="{64C893FE-69E5-43BB-A986-38985A9E0E9B}">
      <dgm:prSet/>
      <dgm:spPr/>
      <dgm:t>
        <a:bodyPr/>
        <a:lstStyle/>
        <a:p>
          <a:endParaRPr lang="en-US"/>
        </a:p>
      </dgm:t>
    </dgm:pt>
    <dgm:pt modelId="{8C5722EE-0A90-4CFB-BA64-4B2518F9C1F5}" type="sibTrans" cxnId="{64C893FE-69E5-43BB-A986-38985A9E0E9B}">
      <dgm:prSet/>
      <dgm:spPr/>
      <dgm:t>
        <a:bodyPr/>
        <a:lstStyle/>
        <a:p>
          <a:endParaRPr lang="en-US"/>
        </a:p>
      </dgm:t>
    </dgm:pt>
    <dgm:pt modelId="{E9A632E8-3931-4BDB-BD55-88B1A30F666D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• support long-term growth.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6AE6F3-4C59-4D5C-9B4D-728AFB245CE6}" type="parTrans" cxnId="{E71BA3CE-3F9D-4ACF-8CF1-638BF4C7801C}">
      <dgm:prSet/>
      <dgm:spPr/>
      <dgm:t>
        <a:bodyPr/>
        <a:lstStyle/>
        <a:p>
          <a:endParaRPr lang="en-US"/>
        </a:p>
      </dgm:t>
    </dgm:pt>
    <dgm:pt modelId="{73A39D9D-6681-4566-8D5B-111595D4B2FE}" type="sibTrans" cxnId="{E71BA3CE-3F9D-4ACF-8CF1-638BF4C7801C}">
      <dgm:prSet/>
      <dgm:spPr/>
      <dgm:t>
        <a:bodyPr/>
        <a:lstStyle/>
        <a:p>
          <a:endParaRPr lang="en-US"/>
        </a:p>
      </dgm:t>
    </dgm:pt>
    <dgm:pt modelId="{2EF90FB1-0BD7-4CF2-B5A6-7311A5973CC9}">
      <dgm:prSet custT="1"/>
      <dgm:spPr/>
      <dgm:t>
        <a:bodyPr/>
        <a:lstStyle/>
        <a:p>
          <a:r>
            <a:rPr lang="en-GB" sz="2000" i="1">
              <a:latin typeface="Arial" panose="020B0604020202020204" pitchFamily="34" charset="0"/>
              <a:cs typeface="Arial" panose="020B0604020202020204" pitchFamily="34" charset="0"/>
            </a:rPr>
            <a:t>Technology is essential for modern business success.</a:t>
          </a:r>
        </a:p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Information systems also help companies gain a competitive advantage.</a:t>
          </a:r>
        </a:p>
        <a:p>
          <a:pPr>
            <a:buNone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This means businesses can operate more efficiently, respond faster to customers, and make better strategic decisions than their competitors</a:t>
          </a: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i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868EDC-6ADA-4078-8473-F875B571481C}" type="parTrans" cxnId="{C4E2722B-C334-4BF5-8C43-853AC4D400B3}">
      <dgm:prSet/>
      <dgm:spPr/>
      <dgm:t>
        <a:bodyPr/>
        <a:lstStyle/>
        <a:p>
          <a:endParaRPr lang="en-US"/>
        </a:p>
      </dgm:t>
    </dgm:pt>
    <dgm:pt modelId="{8AAA62D2-2012-44DA-B550-841F4717FEB6}" type="sibTrans" cxnId="{C4E2722B-C334-4BF5-8C43-853AC4D400B3}">
      <dgm:prSet/>
      <dgm:spPr/>
      <dgm:t>
        <a:bodyPr/>
        <a:lstStyle/>
        <a:p>
          <a:endParaRPr lang="en-US"/>
        </a:p>
      </dgm:t>
    </dgm:pt>
    <dgm:pt modelId="{A5B49D45-CE3B-1249-8ACD-D1DB59A56FE1}" type="pres">
      <dgm:prSet presAssocID="{7879489A-5A1C-4F3F-8FF1-2EC8C9AF92F1}" presName="vert0" presStyleCnt="0">
        <dgm:presLayoutVars>
          <dgm:dir/>
          <dgm:animOne val="branch"/>
          <dgm:animLvl val="lvl"/>
        </dgm:presLayoutVars>
      </dgm:prSet>
      <dgm:spPr/>
    </dgm:pt>
    <dgm:pt modelId="{A25011C6-BCB2-E540-B8E0-AB61C4F13E9A}" type="pres">
      <dgm:prSet presAssocID="{15007710-8130-46D3-BF1A-13D50247D6F8}" presName="thickLine" presStyleLbl="alignNode1" presStyleIdx="0" presStyleCnt="7" custLinFactNeighborX="181" custLinFactNeighborY="-76293"/>
      <dgm:spPr/>
    </dgm:pt>
    <dgm:pt modelId="{B5A14ADB-20DC-1041-8A7A-8F3F77346AD0}" type="pres">
      <dgm:prSet presAssocID="{15007710-8130-46D3-BF1A-13D50247D6F8}" presName="horz1" presStyleCnt="0"/>
      <dgm:spPr/>
    </dgm:pt>
    <dgm:pt modelId="{C33C1944-461C-E141-B5B9-A3E964B68A08}" type="pres">
      <dgm:prSet presAssocID="{15007710-8130-46D3-BF1A-13D50247D6F8}" presName="tx1" presStyleLbl="revTx" presStyleIdx="0" presStyleCnt="7"/>
      <dgm:spPr/>
    </dgm:pt>
    <dgm:pt modelId="{AF68E294-1688-A44E-A2AD-A950BD24BD16}" type="pres">
      <dgm:prSet presAssocID="{15007710-8130-46D3-BF1A-13D50247D6F8}" presName="vert1" presStyleCnt="0"/>
      <dgm:spPr/>
    </dgm:pt>
    <dgm:pt modelId="{D90E39C4-3D93-964E-8DB8-E7F0ED43F809}" type="pres">
      <dgm:prSet presAssocID="{02F396B7-5AB9-4E4E-AEE3-3241532F62F6}" presName="thickLine" presStyleLbl="alignNode1" presStyleIdx="1" presStyleCnt="7"/>
      <dgm:spPr/>
    </dgm:pt>
    <dgm:pt modelId="{FC491B34-2659-9845-8F61-88ED721AA7B6}" type="pres">
      <dgm:prSet presAssocID="{02F396B7-5AB9-4E4E-AEE3-3241532F62F6}" presName="horz1" presStyleCnt="0"/>
      <dgm:spPr/>
    </dgm:pt>
    <dgm:pt modelId="{1DFAEBF7-07D8-0347-BFD4-2B7FEA1FB794}" type="pres">
      <dgm:prSet presAssocID="{02F396B7-5AB9-4E4E-AEE3-3241532F62F6}" presName="tx1" presStyleLbl="revTx" presStyleIdx="1" presStyleCnt="7"/>
      <dgm:spPr/>
    </dgm:pt>
    <dgm:pt modelId="{E6721204-073D-B649-99BB-E510F1969A63}" type="pres">
      <dgm:prSet presAssocID="{02F396B7-5AB9-4E4E-AEE3-3241532F62F6}" presName="vert1" presStyleCnt="0"/>
      <dgm:spPr/>
    </dgm:pt>
    <dgm:pt modelId="{7DA5DAEB-CDFC-5349-9F8F-748F075F086E}" type="pres">
      <dgm:prSet presAssocID="{731E151E-4F76-4233-BE73-A010E9C44038}" presName="thickLine" presStyleLbl="alignNode1" presStyleIdx="2" presStyleCnt="7"/>
      <dgm:spPr/>
    </dgm:pt>
    <dgm:pt modelId="{E53086F5-F3A1-CA45-BAEC-FFAB46F3174D}" type="pres">
      <dgm:prSet presAssocID="{731E151E-4F76-4233-BE73-A010E9C44038}" presName="horz1" presStyleCnt="0"/>
      <dgm:spPr/>
    </dgm:pt>
    <dgm:pt modelId="{51F766D6-2975-FB41-A1A2-42C785AD0DBD}" type="pres">
      <dgm:prSet presAssocID="{731E151E-4F76-4233-BE73-A010E9C44038}" presName="tx1" presStyleLbl="revTx" presStyleIdx="2" presStyleCnt="7"/>
      <dgm:spPr/>
    </dgm:pt>
    <dgm:pt modelId="{EC5AC918-AE34-3A40-AF48-05A411E4C53E}" type="pres">
      <dgm:prSet presAssocID="{731E151E-4F76-4233-BE73-A010E9C44038}" presName="vert1" presStyleCnt="0"/>
      <dgm:spPr/>
    </dgm:pt>
    <dgm:pt modelId="{6723DF8B-B25A-4547-A9C8-63CDBFFF0978}" type="pres">
      <dgm:prSet presAssocID="{4F2E3191-143F-4709-9BCF-391E3815A379}" presName="thickLine" presStyleLbl="alignNode1" presStyleIdx="3" presStyleCnt="7"/>
      <dgm:spPr/>
    </dgm:pt>
    <dgm:pt modelId="{C1D32125-A558-EF44-9C22-180BAE9F8188}" type="pres">
      <dgm:prSet presAssocID="{4F2E3191-143F-4709-9BCF-391E3815A379}" presName="horz1" presStyleCnt="0"/>
      <dgm:spPr/>
    </dgm:pt>
    <dgm:pt modelId="{B5F21F75-5C26-BF43-9EA4-82769FD83742}" type="pres">
      <dgm:prSet presAssocID="{4F2E3191-143F-4709-9BCF-391E3815A379}" presName="tx1" presStyleLbl="revTx" presStyleIdx="3" presStyleCnt="7"/>
      <dgm:spPr/>
    </dgm:pt>
    <dgm:pt modelId="{A8108B05-BD3F-D941-9431-559A017AC099}" type="pres">
      <dgm:prSet presAssocID="{4F2E3191-143F-4709-9BCF-391E3815A379}" presName="vert1" presStyleCnt="0"/>
      <dgm:spPr/>
    </dgm:pt>
    <dgm:pt modelId="{DA599A2D-5C58-774E-80AC-175235F53F76}" type="pres">
      <dgm:prSet presAssocID="{70197A0B-CD86-4A13-B657-D80EA843608C}" presName="thickLine" presStyleLbl="alignNode1" presStyleIdx="4" presStyleCnt="7"/>
      <dgm:spPr/>
    </dgm:pt>
    <dgm:pt modelId="{C9B7E97E-3E22-854A-A6B3-EA4FE2ACD5D0}" type="pres">
      <dgm:prSet presAssocID="{70197A0B-CD86-4A13-B657-D80EA843608C}" presName="horz1" presStyleCnt="0"/>
      <dgm:spPr/>
    </dgm:pt>
    <dgm:pt modelId="{BFF5E551-044B-944D-9BC7-211A2CF086C7}" type="pres">
      <dgm:prSet presAssocID="{70197A0B-CD86-4A13-B657-D80EA843608C}" presName="tx1" presStyleLbl="revTx" presStyleIdx="4" presStyleCnt="7"/>
      <dgm:spPr/>
    </dgm:pt>
    <dgm:pt modelId="{1F4BE957-22AE-7945-8CAC-05BABFDCFB36}" type="pres">
      <dgm:prSet presAssocID="{70197A0B-CD86-4A13-B657-D80EA843608C}" presName="vert1" presStyleCnt="0"/>
      <dgm:spPr/>
    </dgm:pt>
    <dgm:pt modelId="{7131B6F2-842A-104F-9693-FD1E0BC2FB69}" type="pres">
      <dgm:prSet presAssocID="{E9A632E8-3931-4BDB-BD55-88B1A30F666D}" presName="thickLine" presStyleLbl="alignNode1" presStyleIdx="5" presStyleCnt="7"/>
      <dgm:spPr/>
    </dgm:pt>
    <dgm:pt modelId="{FB7A0AD3-28DE-9441-A63A-6A6956D8ECCD}" type="pres">
      <dgm:prSet presAssocID="{E9A632E8-3931-4BDB-BD55-88B1A30F666D}" presName="horz1" presStyleCnt="0"/>
      <dgm:spPr/>
    </dgm:pt>
    <dgm:pt modelId="{545FB3EC-02E4-3D49-B895-6628FD521A0E}" type="pres">
      <dgm:prSet presAssocID="{E9A632E8-3931-4BDB-BD55-88B1A30F666D}" presName="tx1" presStyleLbl="revTx" presStyleIdx="5" presStyleCnt="7"/>
      <dgm:spPr/>
    </dgm:pt>
    <dgm:pt modelId="{76FFAA70-F81F-3C4D-9256-19BCF51765D4}" type="pres">
      <dgm:prSet presAssocID="{E9A632E8-3931-4BDB-BD55-88B1A30F666D}" presName="vert1" presStyleCnt="0"/>
      <dgm:spPr/>
    </dgm:pt>
    <dgm:pt modelId="{ABE67CE2-9472-F244-A78B-A9C952EA1725}" type="pres">
      <dgm:prSet presAssocID="{2EF90FB1-0BD7-4CF2-B5A6-7311A5973CC9}" presName="thickLine" presStyleLbl="alignNode1" presStyleIdx="6" presStyleCnt="7"/>
      <dgm:spPr/>
    </dgm:pt>
    <dgm:pt modelId="{91C46A3F-50AD-874F-B98A-A37D2C472570}" type="pres">
      <dgm:prSet presAssocID="{2EF90FB1-0BD7-4CF2-B5A6-7311A5973CC9}" presName="horz1" presStyleCnt="0"/>
      <dgm:spPr/>
    </dgm:pt>
    <dgm:pt modelId="{0D3E149E-B21D-6544-9E37-DDE5F07C97E9}" type="pres">
      <dgm:prSet presAssocID="{2EF90FB1-0BD7-4CF2-B5A6-7311A5973CC9}" presName="tx1" presStyleLbl="revTx" presStyleIdx="6" presStyleCnt="7"/>
      <dgm:spPr/>
    </dgm:pt>
    <dgm:pt modelId="{4A1B8B71-B304-1547-8710-7CA5935E9B25}" type="pres">
      <dgm:prSet presAssocID="{2EF90FB1-0BD7-4CF2-B5A6-7311A5973CC9}" presName="vert1" presStyleCnt="0"/>
      <dgm:spPr/>
    </dgm:pt>
  </dgm:ptLst>
  <dgm:cxnLst>
    <dgm:cxn modelId="{4346B821-6CC4-45ED-AA58-582E06FDF17D}" srcId="{7879489A-5A1C-4F3F-8FF1-2EC8C9AF92F1}" destId="{02F396B7-5AB9-4E4E-AEE3-3241532F62F6}" srcOrd="1" destOrd="0" parTransId="{3EFDBF21-F329-47FD-BD49-DDA1E5B2F042}" sibTransId="{2FE62E78-DBFC-4682-B797-BDB1F81AF879}"/>
    <dgm:cxn modelId="{C4E2722B-C334-4BF5-8C43-853AC4D400B3}" srcId="{7879489A-5A1C-4F3F-8FF1-2EC8C9AF92F1}" destId="{2EF90FB1-0BD7-4CF2-B5A6-7311A5973CC9}" srcOrd="6" destOrd="0" parTransId="{7D868EDC-6ADA-4078-8473-F875B571481C}" sibTransId="{8AAA62D2-2012-44DA-B550-841F4717FEB6}"/>
    <dgm:cxn modelId="{A4DB3D3D-938A-E34D-AAD1-49406516E85F}" type="presOf" srcId="{731E151E-4F76-4233-BE73-A010E9C44038}" destId="{51F766D6-2975-FB41-A1A2-42C785AD0DBD}" srcOrd="0" destOrd="0" presId="urn:microsoft.com/office/officeart/2008/layout/LinedList"/>
    <dgm:cxn modelId="{12995D45-A087-3146-BE3B-CBAE857638D2}" type="presOf" srcId="{15007710-8130-46D3-BF1A-13D50247D6F8}" destId="{C33C1944-461C-E141-B5B9-A3E964B68A08}" srcOrd="0" destOrd="0" presId="urn:microsoft.com/office/officeart/2008/layout/LinedList"/>
    <dgm:cxn modelId="{13496374-0547-FF43-BCBA-D0080AAB8F9F}" type="presOf" srcId="{2EF90FB1-0BD7-4CF2-B5A6-7311A5973CC9}" destId="{0D3E149E-B21D-6544-9E37-DDE5F07C97E9}" srcOrd="0" destOrd="0" presId="urn:microsoft.com/office/officeart/2008/layout/LinedList"/>
    <dgm:cxn modelId="{ED063858-BD6A-48F8-92D7-BD584EC9F762}" srcId="{7879489A-5A1C-4F3F-8FF1-2EC8C9AF92F1}" destId="{4F2E3191-143F-4709-9BCF-391E3815A379}" srcOrd="3" destOrd="0" parTransId="{E1B0F2A6-8990-467C-99C9-40A2FB35118A}" sibTransId="{F74F444B-9C69-4367-A329-B6B68704FA40}"/>
    <dgm:cxn modelId="{125AF17F-05FE-E040-88BF-6CDEE47EC20C}" type="presOf" srcId="{70197A0B-CD86-4A13-B657-D80EA843608C}" destId="{BFF5E551-044B-944D-9BC7-211A2CF086C7}" srcOrd="0" destOrd="0" presId="urn:microsoft.com/office/officeart/2008/layout/LinedList"/>
    <dgm:cxn modelId="{AFEAA082-53F8-41EC-9CD3-BD6E9DF02DE9}" srcId="{7879489A-5A1C-4F3F-8FF1-2EC8C9AF92F1}" destId="{731E151E-4F76-4233-BE73-A010E9C44038}" srcOrd="2" destOrd="0" parTransId="{7C9D2F3D-8638-4EE0-885A-A0C4E6C8B5DA}" sibTransId="{72A02109-D9A8-44FF-B6E1-46E4E9D543EC}"/>
    <dgm:cxn modelId="{9B678988-4BE9-8B4A-985C-BD6146D415F2}" type="presOf" srcId="{E9A632E8-3931-4BDB-BD55-88B1A30F666D}" destId="{545FB3EC-02E4-3D49-B895-6628FD521A0E}" srcOrd="0" destOrd="0" presId="urn:microsoft.com/office/officeart/2008/layout/LinedList"/>
    <dgm:cxn modelId="{47719499-A56F-614A-82A6-DF02B80AB412}" type="presOf" srcId="{02F396B7-5AB9-4E4E-AEE3-3241532F62F6}" destId="{1DFAEBF7-07D8-0347-BFD4-2B7FEA1FB794}" srcOrd="0" destOrd="0" presId="urn:microsoft.com/office/officeart/2008/layout/LinedList"/>
    <dgm:cxn modelId="{07FCFBA0-22E8-0F44-8CA6-2812378779C2}" type="presOf" srcId="{7879489A-5A1C-4F3F-8FF1-2EC8C9AF92F1}" destId="{A5B49D45-CE3B-1249-8ACD-D1DB59A56FE1}" srcOrd="0" destOrd="0" presId="urn:microsoft.com/office/officeart/2008/layout/LinedList"/>
    <dgm:cxn modelId="{775A63A1-245E-4591-9C0B-C700DC09ACE4}" srcId="{7879489A-5A1C-4F3F-8FF1-2EC8C9AF92F1}" destId="{15007710-8130-46D3-BF1A-13D50247D6F8}" srcOrd="0" destOrd="0" parTransId="{8974896A-EDCB-4F5E-B879-3713CDF33D71}" sibTransId="{15991619-AD87-4533-9D89-5853C7384082}"/>
    <dgm:cxn modelId="{AE727EA9-40F7-B349-BD62-2AD784731C4D}" type="presOf" srcId="{4F2E3191-143F-4709-9BCF-391E3815A379}" destId="{B5F21F75-5C26-BF43-9EA4-82769FD83742}" srcOrd="0" destOrd="0" presId="urn:microsoft.com/office/officeart/2008/layout/LinedList"/>
    <dgm:cxn modelId="{E71BA3CE-3F9D-4ACF-8CF1-638BF4C7801C}" srcId="{7879489A-5A1C-4F3F-8FF1-2EC8C9AF92F1}" destId="{E9A632E8-3931-4BDB-BD55-88B1A30F666D}" srcOrd="5" destOrd="0" parTransId="{F06AE6F3-4C59-4D5C-9B4D-728AFB245CE6}" sibTransId="{73A39D9D-6681-4566-8D5B-111595D4B2FE}"/>
    <dgm:cxn modelId="{64C893FE-69E5-43BB-A986-38985A9E0E9B}" srcId="{7879489A-5A1C-4F3F-8FF1-2EC8C9AF92F1}" destId="{70197A0B-CD86-4A13-B657-D80EA843608C}" srcOrd="4" destOrd="0" parTransId="{A63651BE-427E-406D-9086-CBFD74C58113}" sibTransId="{8C5722EE-0A90-4CFB-BA64-4B2518F9C1F5}"/>
    <dgm:cxn modelId="{71469E46-AF92-E146-BD16-4921EBD82D95}" type="presParOf" srcId="{A5B49D45-CE3B-1249-8ACD-D1DB59A56FE1}" destId="{A25011C6-BCB2-E540-B8E0-AB61C4F13E9A}" srcOrd="0" destOrd="0" presId="urn:microsoft.com/office/officeart/2008/layout/LinedList"/>
    <dgm:cxn modelId="{BA5D049B-AA6C-9440-BCF0-FC0FE31F2EC5}" type="presParOf" srcId="{A5B49D45-CE3B-1249-8ACD-D1DB59A56FE1}" destId="{B5A14ADB-20DC-1041-8A7A-8F3F77346AD0}" srcOrd="1" destOrd="0" presId="urn:microsoft.com/office/officeart/2008/layout/LinedList"/>
    <dgm:cxn modelId="{7D76FBCF-0636-FB4D-9AC3-5EE6F9CC22AE}" type="presParOf" srcId="{B5A14ADB-20DC-1041-8A7A-8F3F77346AD0}" destId="{C33C1944-461C-E141-B5B9-A3E964B68A08}" srcOrd="0" destOrd="0" presId="urn:microsoft.com/office/officeart/2008/layout/LinedList"/>
    <dgm:cxn modelId="{56DC89FC-81C0-B943-B1B6-559FACACC7FF}" type="presParOf" srcId="{B5A14ADB-20DC-1041-8A7A-8F3F77346AD0}" destId="{AF68E294-1688-A44E-A2AD-A950BD24BD16}" srcOrd="1" destOrd="0" presId="urn:microsoft.com/office/officeart/2008/layout/LinedList"/>
    <dgm:cxn modelId="{72DBD56E-5B32-B643-8D07-AC71CCCBE746}" type="presParOf" srcId="{A5B49D45-CE3B-1249-8ACD-D1DB59A56FE1}" destId="{D90E39C4-3D93-964E-8DB8-E7F0ED43F809}" srcOrd="2" destOrd="0" presId="urn:microsoft.com/office/officeart/2008/layout/LinedList"/>
    <dgm:cxn modelId="{8D9FB889-3B52-EA4B-92A5-A5B246BF0510}" type="presParOf" srcId="{A5B49D45-CE3B-1249-8ACD-D1DB59A56FE1}" destId="{FC491B34-2659-9845-8F61-88ED721AA7B6}" srcOrd="3" destOrd="0" presId="urn:microsoft.com/office/officeart/2008/layout/LinedList"/>
    <dgm:cxn modelId="{5945D576-381F-BC4B-B136-CE345C6DD1B5}" type="presParOf" srcId="{FC491B34-2659-9845-8F61-88ED721AA7B6}" destId="{1DFAEBF7-07D8-0347-BFD4-2B7FEA1FB794}" srcOrd="0" destOrd="0" presId="urn:microsoft.com/office/officeart/2008/layout/LinedList"/>
    <dgm:cxn modelId="{20A00903-FA16-F348-979A-C8F852DC4706}" type="presParOf" srcId="{FC491B34-2659-9845-8F61-88ED721AA7B6}" destId="{E6721204-073D-B649-99BB-E510F1969A63}" srcOrd="1" destOrd="0" presId="urn:microsoft.com/office/officeart/2008/layout/LinedList"/>
    <dgm:cxn modelId="{FFFF3BE6-78D4-394F-B8B3-1BD0143E0568}" type="presParOf" srcId="{A5B49D45-CE3B-1249-8ACD-D1DB59A56FE1}" destId="{7DA5DAEB-CDFC-5349-9F8F-748F075F086E}" srcOrd="4" destOrd="0" presId="urn:microsoft.com/office/officeart/2008/layout/LinedList"/>
    <dgm:cxn modelId="{18081F91-71BC-9B47-A250-FF4C71EAF015}" type="presParOf" srcId="{A5B49D45-CE3B-1249-8ACD-D1DB59A56FE1}" destId="{E53086F5-F3A1-CA45-BAEC-FFAB46F3174D}" srcOrd="5" destOrd="0" presId="urn:microsoft.com/office/officeart/2008/layout/LinedList"/>
    <dgm:cxn modelId="{08641470-EE66-D046-8FCB-E43554412A46}" type="presParOf" srcId="{E53086F5-F3A1-CA45-BAEC-FFAB46F3174D}" destId="{51F766D6-2975-FB41-A1A2-42C785AD0DBD}" srcOrd="0" destOrd="0" presId="urn:microsoft.com/office/officeart/2008/layout/LinedList"/>
    <dgm:cxn modelId="{DA383F30-525F-2049-90DD-C342DB34915B}" type="presParOf" srcId="{E53086F5-F3A1-CA45-BAEC-FFAB46F3174D}" destId="{EC5AC918-AE34-3A40-AF48-05A411E4C53E}" srcOrd="1" destOrd="0" presId="urn:microsoft.com/office/officeart/2008/layout/LinedList"/>
    <dgm:cxn modelId="{82AE6504-E549-E346-B045-7D581DDD9680}" type="presParOf" srcId="{A5B49D45-CE3B-1249-8ACD-D1DB59A56FE1}" destId="{6723DF8B-B25A-4547-A9C8-63CDBFFF0978}" srcOrd="6" destOrd="0" presId="urn:microsoft.com/office/officeart/2008/layout/LinedList"/>
    <dgm:cxn modelId="{0CAFB12B-E90F-5047-BEE2-9FA051124786}" type="presParOf" srcId="{A5B49D45-CE3B-1249-8ACD-D1DB59A56FE1}" destId="{C1D32125-A558-EF44-9C22-180BAE9F8188}" srcOrd="7" destOrd="0" presId="urn:microsoft.com/office/officeart/2008/layout/LinedList"/>
    <dgm:cxn modelId="{A89DECC9-B17F-6947-AE28-03298E6C2193}" type="presParOf" srcId="{C1D32125-A558-EF44-9C22-180BAE9F8188}" destId="{B5F21F75-5C26-BF43-9EA4-82769FD83742}" srcOrd="0" destOrd="0" presId="urn:microsoft.com/office/officeart/2008/layout/LinedList"/>
    <dgm:cxn modelId="{F7438328-A90A-144A-B861-D14B042DF5B9}" type="presParOf" srcId="{C1D32125-A558-EF44-9C22-180BAE9F8188}" destId="{A8108B05-BD3F-D941-9431-559A017AC099}" srcOrd="1" destOrd="0" presId="urn:microsoft.com/office/officeart/2008/layout/LinedList"/>
    <dgm:cxn modelId="{9AB21705-1DAB-4B46-93D4-E728B81BD228}" type="presParOf" srcId="{A5B49D45-CE3B-1249-8ACD-D1DB59A56FE1}" destId="{DA599A2D-5C58-774E-80AC-175235F53F76}" srcOrd="8" destOrd="0" presId="urn:microsoft.com/office/officeart/2008/layout/LinedList"/>
    <dgm:cxn modelId="{4EA3A558-5AFC-1B48-BF67-9121A0638EEA}" type="presParOf" srcId="{A5B49D45-CE3B-1249-8ACD-D1DB59A56FE1}" destId="{C9B7E97E-3E22-854A-A6B3-EA4FE2ACD5D0}" srcOrd="9" destOrd="0" presId="urn:microsoft.com/office/officeart/2008/layout/LinedList"/>
    <dgm:cxn modelId="{C528069A-F366-D54F-8BED-CE0EEB033368}" type="presParOf" srcId="{C9B7E97E-3E22-854A-A6B3-EA4FE2ACD5D0}" destId="{BFF5E551-044B-944D-9BC7-211A2CF086C7}" srcOrd="0" destOrd="0" presId="urn:microsoft.com/office/officeart/2008/layout/LinedList"/>
    <dgm:cxn modelId="{33125BA7-D18B-8546-AC56-C054CE718213}" type="presParOf" srcId="{C9B7E97E-3E22-854A-A6B3-EA4FE2ACD5D0}" destId="{1F4BE957-22AE-7945-8CAC-05BABFDCFB36}" srcOrd="1" destOrd="0" presId="urn:microsoft.com/office/officeart/2008/layout/LinedList"/>
    <dgm:cxn modelId="{F9E0C9F6-BE38-E04C-82E5-044382C5BDF7}" type="presParOf" srcId="{A5B49D45-CE3B-1249-8ACD-D1DB59A56FE1}" destId="{7131B6F2-842A-104F-9693-FD1E0BC2FB69}" srcOrd="10" destOrd="0" presId="urn:microsoft.com/office/officeart/2008/layout/LinedList"/>
    <dgm:cxn modelId="{7C2E03F4-550C-C148-99F2-CA6D4F3284A3}" type="presParOf" srcId="{A5B49D45-CE3B-1249-8ACD-D1DB59A56FE1}" destId="{FB7A0AD3-28DE-9441-A63A-6A6956D8ECCD}" srcOrd="11" destOrd="0" presId="urn:microsoft.com/office/officeart/2008/layout/LinedList"/>
    <dgm:cxn modelId="{7E510F09-BAB3-2F47-96E7-28C1EBC0C14D}" type="presParOf" srcId="{FB7A0AD3-28DE-9441-A63A-6A6956D8ECCD}" destId="{545FB3EC-02E4-3D49-B895-6628FD521A0E}" srcOrd="0" destOrd="0" presId="urn:microsoft.com/office/officeart/2008/layout/LinedList"/>
    <dgm:cxn modelId="{CCF3D792-C9D6-4C43-8F44-593CB6C81168}" type="presParOf" srcId="{FB7A0AD3-28DE-9441-A63A-6A6956D8ECCD}" destId="{76FFAA70-F81F-3C4D-9256-19BCF51765D4}" srcOrd="1" destOrd="0" presId="urn:microsoft.com/office/officeart/2008/layout/LinedList"/>
    <dgm:cxn modelId="{1EA4E475-CDBD-4449-B61A-355A99B42A0F}" type="presParOf" srcId="{A5B49D45-CE3B-1249-8ACD-D1DB59A56FE1}" destId="{ABE67CE2-9472-F244-A78B-A9C952EA1725}" srcOrd="12" destOrd="0" presId="urn:microsoft.com/office/officeart/2008/layout/LinedList"/>
    <dgm:cxn modelId="{30A86377-FB1E-7743-8E86-C122C0973DF8}" type="presParOf" srcId="{A5B49D45-CE3B-1249-8ACD-D1DB59A56FE1}" destId="{91C46A3F-50AD-874F-B98A-A37D2C472570}" srcOrd="13" destOrd="0" presId="urn:microsoft.com/office/officeart/2008/layout/LinedList"/>
    <dgm:cxn modelId="{462EB2EF-CCF4-3A46-9A06-AFF6ECCD471B}" type="presParOf" srcId="{91C46A3F-50AD-874F-B98A-A37D2C472570}" destId="{0D3E149E-B21D-6544-9E37-DDE5F07C97E9}" srcOrd="0" destOrd="0" presId="urn:microsoft.com/office/officeart/2008/layout/LinedList"/>
    <dgm:cxn modelId="{C5096EC1-685A-FD46-B8D0-3F3168F55C67}" type="presParOf" srcId="{91C46A3F-50AD-874F-B98A-A37D2C472570}" destId="{4A1B8B71-B304-1547-8710-7CA5935E9B2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2B84BA-12AE-48B9-811B-A9CDE476D32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6F2624C-4C79-435A-BEB8-8DD459FE5E16}">
      <dgm:prSet custT="1"/>
      <dgm:spPr/>
      <dgm:t>
        <a:bodyPr/>
        <a:lstStyle/>
        <a:p>
          <a:pPr>
            <a:buNone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Laudon, K. C. and Laudon, J. P. (2013). Management Information Systems: Global Edition. 13th ed. Harlow: Pearson Education.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295E46-F18E-4B70-90CC-6539A2F4622C}" type="parTrans" cxnId="{2BD9EA4B-1CDA-4C27-BC62-8477DBAED248}">
      <dgm:prSet/>
      <dgm:spPr/>
      <dgm:t>
        <a:bodyPr/>
        <a:lstStyle/>
        <a:p>
          <a:endParaRPr lang="en-US"/>
        </a:p>
      </dgm:t>
    </dgm:pt>
    <dgm:pt modelId="{ECDFF282-3018-4C71-9908-88C29CD47B4B}" type="sibTrans" cxnId="{2BD9EA4B-1CDA-4C27-BC62-8477DBAED248}">
      <dgm:prSet/>
      <dgm:spPr/>
      <dgm:t>
        <a:bodyPr/>
        <a:lstStyle/>
        <a:p>
          <a:endParaRPr lang="en-US"/>
        </a:p>
      </dgm:t>
    </dgm:pt>
    <dgm:pt modelId="{B582A38C-DE0E-0943-ACA7-EA51863D59F5}">
      <dgm:prSet custT="1"/>
      <dgm:spPr/>
      <dgm:t>
        <a:bodyPr/>
        <a:lstStyle/>
        <a:p>
          <a:pPr>
            <a:buNone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Turban, E., Pollard, C. and Wood, G. (2018). Information Technology for Management. 11th ed. Hoboken: Wiley.</a:t>
          </a:r>
        </a:p>
      </dgm:t>
    </dgm:pt>
    <dgm:pt modelId="{B929B5F0-B234-414A-A1C0-3A0A171CD883}" type="parTrans" cxnId="{D3C80EA4-2A5F-DD44-97CC-810F91F0AA23}">
      <dgm:prSet/>
      <dgm:spPr/>
      <dgm:t>
        <a:bodyPr/>
        <a:lstStyle/>
        <a:p>
          <a:endParaRPr lang="en-GB"/>
        </a:p>
      </dgm:t>
    </dgm:pt>
    <dgm:pt modelId="{B9DC8EFD-5DB9-3E49-8009-10B8FE3258B2}" type="sibTrans" cxnId="{D3C80EA4-2A5F-DD44-97CC-810F91F0AA23}">
      <dgm:prSet/>
      <dgm:spPr/>
      <dgm:t>
        <a:bodyPr/>
        <a:lstStyle/>
        <a:p>
          <a:endParaRPr lang="en-GB"/>
        </a:p>
      </dgm:t>
    </dgm:pt>
    <dgm:pt modelId="{4277E6EE-FCD7-634D-B48E-462FBF034CAE}">
      <dgm:prSet custT="1"/>
      <dgm:spPr/>
      <dgm:t>
        <a:bodyPr/>
        <a:lstStyle/>
        <a:p>
          <a:pPr>
            <a:buNone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O’Brien, J. A. and </a:t>
          </a:r>
          <a:r>
            <a:rPr lang="en-GB" sz="2000" err="1">
              <a:latin typeface="Arial" panose="020B0604020202020204" pitchFamily="34" charset="0"/>
              <a:cs typeface="Arial" panose="020B0604020202020204" pitchFamily="34" charset="0"/>
            </a:rPr>
            <a:t>Marakas</a:t>
          </a: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, G. M. (2019). Management Information Systems. New York: McGraw-Hill Education.</a:t>
          </a:r>
        </a:p>
      </dgm:t>
    </dgm:pt>
    <dgm:pt modelId="{2E57364B-2545-EF47-9C41-B3919C0B7E6D}" type="parTrans" cxnId="{9B45879C-BEDA-E94C-840E-8AF2B20EBA42}">
      <dgm:prSet/>
      <dgm:spPr/>
      <dgm:t>
        <a:bodyPr/>
        <a:lstStyle/>
        <a:p>
          <a:endParaRPr lang="en-GB"/>
        </a:p>
      </dgm:t>
    </dgm:pt>
    <dgm:pt modelId="{CE1EA25C-5D7D-5944-A1BB-3AA62DA0835D}" type="sibTrans" cxnId="{9B45879C-BEDA-E94C-840E-8AF2B20EBA42}">
      <dgm:prSet/>
      <dgm:spPr/>
      <dgm:t>
        <a:bodyPr/>
        <a:lstStyle/>
        <a:p>
          <a:endParaRPr lang="en-GB"/>
        </a:p>
      </dgm:t>
    </dgm:pt>
    <dgm:pt modelId="{DBA14FB5-8640-1145-9ED3-AAD0EC621DF4}">
      <dgm:prSet custT="1"/>
      <dgm:spPr/>
      <dgm:t>
        <a:bodyPr/>
        <a:lstStyle/>
        <a:p>
          <a:pPr>
            <a:buNone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Stair, R. and Reynolds, G. (2020). Principles of Information Systems. 13th ed. Boston: Cengage Learning.</a:t>
          </a:r>
        </a:p>
      </dgm:t>
    </dgm:pt>
    <dgm:pt modelId="{677713B0-EF6E-2E4F-B0D9-933A63B96071}" type="parTrans" cxnId="{4B758704-10F1-3548-9486-2B70438A06B7}">
      <dgm:prSet/>
      <dgm:spPr/>
      <dgm:t>
        <a:bodyPr/>
        <a:lstStyle/>
        <a:p>
          <a:endParaRPr lang="en-GB"/>
        </a:p>
      </dgm:t>
    </dgm:pt>
    <dgm:pt modelId="{3B2F9711-F439-5D4D-B84F-A9ADFFBAE507}" type="sibTrans" cxnId="{4B758704-10F1-3548-9486-2B70438A06B7}">
      <dgm:prSet/>
      <dgm:spPr/>
      <dgm:t>
        <a:bodyPr/>
        <a:lstStyle/>
        <a:p>
          <a:endParaRPr lang="en-GB"/>
        </a:p>
      </dgm:t>
    </dgm:pt>
    <dgm:pt modelId="{B7CB677E-D984-D140-BF69-6E318956DAAC}">
      <dgm:prSet custT="1"/>
      <dgm:spPr/>
      <dgm:t>
        <a:bodyPr/>
        <a:lstStyle/>
        <a:p>
          <a:pPr>
            <a:buNone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McAfee, A. and Brynjolfsson, E. (2017). Machine, Platform, Crowd: Harnessing Our Digital Future. New York: W. W. Norton &amp; Company.</a:t>
          </a:r>
        </a:p>
      </dgm:t>
    </dgm:pt>
    <dgm:pt modelId="{BA23455D-DC40-614F-9232-E9F6218B9A7D}" type="parTrans" cxnId="{F6294387-FB4B-2F4B-AE05-2BD76025736F}">
      <dgm:prSet/>
      <dgm:spPr/>
      <dgm:t>
        <a:bodyPr/>
        <a:lstStyle/>
        <a:p>
          <a:endParaRPr lang="en-GB"/>
        </a:p>
      </dgm:t>
    </dgm:pt>
    <dgm:pt modelId="{0F76C1AC-D3BF-7248-99C9-2B4231F8BC0E}" type="sibTrans" cxnId="{F6294387-FB4B-2F4B-AE05-2BD76025736F}">
      <dgm:prSet/>
      <dgm:spPr/>
      <dgm:t>
        <a:bodyPr/>
        <a:lstStyle/>
        <a:p>
          <a:endParaRPr lang="en-GB"/>
        </a:p>
      </dgm:t>
    </dgm:pt>
    <dgm:pt modelId="{0D453D81-BF03-A846-8876-E55B8F7F16A4}">
      <dgm:prSet custT="1"/>
      <dgm:spPr/>
      <dgm:t>
        <a:bodyPr/>
        <a:lstStyle/>
        <a:p>
          <a:pPr>
            <a:buNone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Porter, M. E. (1985). Competitive Advantage: Creating and Sustaining Superior Performance. New York: Free Press.</a:t>
          </a:r>
        </a:p>
      </dgm:t>
    </dgm:pt>
    <dgm:pt modelId="{A91297B6-202B-AB4F-8971-075E191389AC}" type="parTrans" cxnId="{13FE2D6A-286C-564B-A0BA-DE47AEDCF3BC}">
      <dgm:prSet/>
      <dgm:spPr/>
      <dgm:t>
        <a:bodyPr/>
        <a:lstStyle/>
        <a:p>
          <a:endParaRPr lang="en-GB"/>
        </a:p>
      </dgm:t>
    </dgm:pt>
    <dgm:pt modelId="{82D4BB5F-EF2C-274D-A956-A318F18279D5}" type="sibTrans" cxnId="{13FE2D6A-286C-564B-A0BA-DE47AEDCF3BC}">
      <dgm:prSet/>
      <dgm:spPr/>
      <dgm:t>
        <a:bodyPr/>
        <a:lstStyle/>
        <a:p>
          <a:endParaRPr lang="en-GB"/>
        </a:p>
      </dgm:t>
    </dgm:pt>
    <dgm:pt modelId="{FAE18003-A8EF-834E-81E4-0B3B55BF10EF}" type="pres">
      <dgm:prSet presAssocID="{302B84BA-12AE-48B9-811B-A9CDE476D324}" presName="vert0" presStyleCnt="0">
        <dgm:presLayoutVars>
          <dgm:dir/>
          <dgm:animOne val="branch"/>
          <dgm:animLvl val="lvl"/>
        </dgm:presLayoutVars>
      </dgm:prSet>
      <dgm:spPr/>
    </dgm:pt>
    <dgm:pt modelId="{81FBE79A-C694-DD4E-94D5-93F37B27D471}" type="pres">
      <dgm:prSet presAssocID="{26F2624C-4C79-435A-BEB8-8DD459FE5E16}" presName="thickLine" presStyleLbl="alignNode1" presStyleIdx="0" presStyleCnt="6"/>
      <dgm:spPr/>
    </dgm:pt>
    <dgm:pt modelId="{27EC1F27-1B59-EB41-AFA2-DDF55F9C3452}" type="pres">
      <dgm:prSet presAssocID="{26F2624C-4C79-435A-BEB8-8DD459FE5E16}" presName="horz1" presStyleCnt="0"/>
      <dgm:spPr/>
    </dgm:pt>
    <dgm:pt modelId="{EE512C5A-6BDA-C548-937B-3725DE8BCB94}" type="pres">
      <dgm:prSet presAssocID="{26F2624C-4C79-435A-BEB8-8DD459FE5E16}" presName="tx1" presStyleLbl="revTx" presStyleIdx="0" presStyleCnt="6"/>
      <dgm:spPr/>
    </dgm:pt>
    <dgm:pt modelId="{59E077DC-EF23-2543-9CA3-7BC2595998EA}" type="pres">
      <dgm:prSet presAssocID="{26F2624C-4C79-435A-BEB8-8DD459FE5E16}" presName="vert1" presStyleCnt="0"/>
      <dgm:spPr/>
    </dgm:pt>
    <dgm:pt modelId="{8F325291-F4FB-A244-9EDF-72B7668D79FA}" type="pres">
      <dgm:prSet presAssocID="{B582A38C-DE0E-0943-ACA7-EA51863D59F5}" presName="thickLine" presStyleLbl="alignNode1" presStyleIdx="1" presStyleCnt="6"/>
      <dgm:spPr/>
    </dgm:pt>
    <dgm:pt modelId="{8AF9C6F1-607C-B34F-9B1B-C6AB7FC124B2}" type="pres">
      <dgm:prSet presAssocID="{B582A38C-DE0E-0943-ACA7-EA51863D59F5}" presName="horz1" presStyleCnt="0"/>
      <dgm:spPr/>
    </dgm:pt>
    <dgm:pt modelId="{33C83678-D8F9-4B4C-9777-042B3D2EFB0E}" type="pres">
      <dgm:prSet presAssocID="{B582A38C-DE0E-0943-ACA7-EA51863D59F5}" presName="tx1" presStyleLbl="revTx" presStyleIdx="1" presStyleCnt="6"/>
      <dgm:spPr/>
    </dgm:pt>
    <dgm:pt modelId="{848E53C2-C626-1640-BA49-AC49D460D552}" type="pres">
      <dgm:prSet presAssocID="{B582A38C-DE0E-0943-ACA7-EA51863D59F5}" presName="vert1" presStyleCnt="0"/>
      <dgm:spPr/>
    </dgm:pt>
    <dgm:pt modelId="{454B7567-6DE9-6B49-A57F-5426D4CC175C}" type="pres">
      <dgm:prSet presAssocID="{4277E6EE-FCD7-634D-B48E-462FBF034CAE}" presName="thickLine" presStyleLbl="alignNode1" presStyleIdx="2" presStyleCnt="6"/>
      <dgm:spPr/>
    </dgm:pt>
    <dgm:pt modelId="{997145A7-AE5D-9E42-AB72-85F5D6CBE7FD}" type="pres">
      <dgm:prSet presAssocID="{4277E6EE-FCD7-634D-B48E-462FBF034CAE}" presName="horz1" presStyleCnt="0"/>
      <dgm:spPr/>
    </dgm:pt>
    <dgm:pt modelId="{93ADA3DE-1BFF-5246-B8BD-8C8A1C89BEF8}" type="pres">
      <dgm:prSet presAssocID="{4277E6EE-FCD7-634D-B48E-462FBF034CAE}" presName="tx1" presStyleLbl="revTx" presStyleIdx="2" presStyleCnt="6"/>
      <dgm:spPr/>
    </dgm:pt>
    <dgm:pt modelId="{33775910-745B-3348-8DD5-231C21AF228C}" type="pres">
      <dgm:prSet presAssocID="{4277E6EE-FCD7-634D-B48E-462FBF034CAE}" presName="vert1" presStyleCnt="0"/>
      <dgm:spPr/>
    </dgm:pt>
    <dgm:pt modelId="{55CCCE78-DE10-1E4A-90CF-5E3402DE92AB}" type="pres">
      <dgm:prSet presAssocID="{DBA14FB5-8640-1145-9ED3-AAD0EC621DF4}" presName="thickLine" presStyleLbl="alignNode1" presStyleIdx="3" presStyleCnt="6"/>
      <dgm:spPr/>
    </dgm:pt>
    <dgm:pt modelId="{164A3100-2E1C-4641-BB4B-B5B2E69D00B6}" type="pres">
      <dgm:prSet presAssocID="{DBA14FB5-8640-1145-9ED3-AAD0EC621DF4}" presName="horz1" presStyleCnt="0"/>
      <dgm:spPr/>
    </dgm:pt>
    <dgm:pt modelId="{2C8731A2-CB1F-D54D-B5B2-4AC505B6EB85}" type="pres">
      <dgm:prSet presAssocID="{DBA14FB5-8640-1145-9ED3-AAD0EC621DF4}" presName="tx1" presStyleLbl="revTx" presStyleIdx="3" presStyleCnt="6"/>
      <dgm:spPr/>
    </dgm:pt>
    <dgm:pt modelId="{5313E9E9-6ADD-E743-B1E5-4094ABCA7BCE}" type="pres">
      <dgm:prSet presAssocID="{DBA14FB5-8640-1145-9ED3-AAD0EC621DF4}" presName="vert1" presStyleCnt="0"/>
      <dgm:spPr/>
    </dgm:pt>
    <dgm:pt modelId="{2DE08AC4-E22B-2B43-AE3B-4859F4EEEE48}" type="pres">
      <dgm:prSet presAssocID="{B7CB677E-D984-D140-BF69-6E318956DAAC}" presName="thickLine" presStyleLbl="alignNode1" presStyleIdx="4" presStyleCnt="6"/>
      <dgm:spPr/>
    </dgm:pt>
    <dgm:pt modelId="{9E8A6F14-80A6-3642-BE38-BDB17A4964C1}" type="pres">
      <dgm:prSet presAssocID="{B7CB677E-D984-D140-BF69-6E318956DAAC}" presName="horz1" presStyleCnt="0"/>
      <dgm:spPr/>
    </dgm:pt>
    <dgm:pt modelId="{BA7AC0A8-D104-4C4C-A915-CB2142A983FF}" type="pres">
      <dgm:prSet presAssocID="{B7CB677E-D984-D140-BF69-6E318956DAAC}" presName="tx1" presStyleLbl="revTx" presStyleIdx="4" presStyleCnt="6"/>
      <dgm:spPr/>
    </dgm:pt>
    <dgm:pt modelId="{7F38471E-74CC-BD4B-A7C4-F7C600452B0D}" type="pres">
      <dgm:prSet presAssocID="{B7CB677E-D984-D140-BF69-6E318956DAAC}" presName="vert1" presStyleCnt="0"/>
      <dgm:spPr/>
    </dgm:pt>
    <dgm:pt modelId="{800A45F9-7B80-8A4E-8ACC-D20CCF36C3AD}" type="pres">
      <dgm:prSet presAssocID="{0D453D81-BF03-A846-8876-E55B8F7F16A4}" presName="thickLine" presStyleLbl="alignNode1" presStyleIdx="5" presStyleCnt="6"/>
      <dgm:spPr/>
    </dgm:pt>
    <dgm:pt modelId="{BD99BFC6-6393-6E4A-894F-9D44B3BD9830}" type="pres">
      <dgm:prSet presAssocID="{0D453D81-BF03-A846-8876-E55B8F7F16A4}" presName="horz1" presStyleCnt="0"/>
      <dgm:spPr/>
    </dgm:pt>
    <dgm:pt modelId="{FF7AA8AA-71AA-C040-9BAA-C81F87253BB1}" type="pres">
      <dgm:prSet presAssocID="{0D453D81-BF03-A846-8876-E55B8F7F16A4}" presName="tx1" presStyleLbl="revTx" presStyleIdx="5" presStyleCnt="6"/>
      <dgm:spPr/>
    </dgm:pt>
    <dgm:pt modelId="{C4619F31-73F1-3445-B49D-D34526FB7189}" type="pres">
      <dgm:prSet presAssocID="{0D453D81-BF03-A846-8876-E55B8F7F16A4}" presName="vert1" presStyleCnt="0"/>
      <dgm:spPr/>
    </dgm:pt>
  </dgm:ptLst>
  <dgm:cxnLst>
    <dgm:cxn modelId="{4B758704-10F1-3548-9486-2B70438A06B7}" srcId="{302B84BA-12AE-48B9-811B-A9CDE476D324}" destId="{DBA14FB5-8640-1145-9ED3-AAD0EC621DF4}" srcOrd="3" destOrd="0" parTransId="{677713B0-EF6E-2E4F-B0D9-933A63B96071}" sibTransId="{3B2F9711-F439-5D4D-B84F-A9ADFFBAE507}"/>
    <dgm:cxn modelId="{D4106806-ABDC-7D41-A5F2-8B9063F23879}" type="presOf" srcId="{26F2624C-4C79-435A-BEB8-8DD459FE5E16}" destId="{EE512C5A-6BDA-C548-937B-3725DE8BCB94}" srcOrd="0" destOrd="0" presId="urn:microsoft.com/office/officeart/2008/layout/LinedList"/>
    <dgm:cxn modelId="{A9CCA237-5D03-E44C-9FAC-F8E18F13273F}" type="presOf" srcId="{302B84BA-12AE-48B9-811B-A9CDE476D324}" destId="{FAE18003-A8EF-834E-81E4-0B3B55BF10EF}" srcOrd="0" destOrd="0" presId="urn:microsoft.com/office/officeart/2008/layout/LinedList"/>
    <dgm:cxn modelId="{13FE2D6A-286C-564B-A0BA-DE47AEDCF3BC}" srcId="{302B84BA-12AE-48B9-811B-A9CDE476D324}" destId="{0D453D81-BF03-A846-8876-E55B8F7F16A4}" srcOrd="5" destOrd="0" parTransId="{A91297B6-202B-AB4F-8971-075E191389AC}" sibTransId="{82D4BB5F-EF2C-274D-A956-A318F18279D5}"/>
    <dgm:cxn modelId="{77AB966A-6058-6C4D-ABD7-9025ECD2C28F}" type="presOf" srcId="{0D453D81-BF03-A846-8876-E55B8F7F16A4}" destId="{FF7AA8AA-71AA-C040-9BAA-C81F87253BB1}" srcOrd="0" destOrd="0" presId="urn:microsoft.com/office/officeart/2008/layout/LinedList"/>
    <dgm:cxn modelId="{2BD9EA4B-1CDA-4C27-BC62-8477DBAED248}" srcId="{302B84BA-12AE-48B9-811B-A9CDE476D324}" destId="{26F2624C-4C79-435A-BEB8-8DD459FE5E16}" srcOrd="0" destOrd="0" parTransId="{03295E46-F18E-4B70-90CC-6539A2F4622C}" sibTransId="{ECDFF282-3018-4C71-9908-88C29CD47B4B}"/>
    <dgm:cxn modelId="{F6294387-FB4B-2F4B-AE05-2BD76025736F}" srcId="{302B84BA-12AE-48B9-811B-A9CDE476D324}" destId="{B7CB677E-D984-D140-BF69-6E318956DAAC}" srcOrd="4" destOrd="0" parTransId="{BA23455D-DC40-614F-9232-E9F6218B9A7D}" sibTransId="{0F76C1AC-D3BF-7248-99C9-2B4231F8BC0E}"/>
    <dgm:cxn modelId="{21B2A590-7DF3-C645-82C8-1DAEA928B4C3}" type="presOf" srcId="{DBA14FB5-8640-1145-9ED3-AAD0EC621DF4}" destId="{2C8731A2-CB1F-D54D-B5B2-4AC505B6EB85}" srcOrd="0" destOrd="0" presId="urn:microsoft.com/office/officeart/2008/layout/LinedList"/>
    <dgm:cxn modelId="{5F05FE93-77F2-4844-BA8A-3C8872675781}" type="presOf" srcId="{B7CB677E-D984-D140-BF69-6E318956DAAC}" destId="{BA7AC0A8-D104-4C4C-A915-CB2142A983FF}" srcOrd="0" destOrd="0" presId="urn:microsoft.com/office/officeart/2008/layout/LinedList"/>
    <dgm:cxn modelId="{3855A49B-C41F-1044-85F6-331C20746D8B}" type="presOf" srcId="{B582A38C-DE0E-0943-ACA7-EA51863D59F5}" destId="{33C83678-D8F9-4B4C-9777-042B3D2EFB0E}" srcOrd="0" destOrd="0" presId="urn:microsoft.com/office/officeart/2008/layout/LinedList"/>
    <dgm:cxn modelId="{9B45879C-BEDA-E94C-840E-8AF2B20EBA42}" srcId="{302B84BA-12AE-48B9-811B-A9CDE476D324}" destId="{4277E6EE-FCD7-634D-B48E-462FBF034CAE}" srcOrd="2" destOrd="0" parTransId="{2E57364B-2545-EF47-9C41-B3919C0B7E6D}" sibTransId="{CE1EA25C-5D7D-5944-A1BB-3AA62DA0835D}"/>
    <dgm:cxn modelId="{D3C80EA4-2A5F-DD44-97CC-810F91F0AA23}" srcId="{302B84BA-12AE-48B9-811B-A9CDE476D324}" destId="{B582A38C-DE0E-0943-ACA7-EA51863D59F5}" srcOrd="1" destOrd="0" parTransId="{B929B5F0-B234-414A-A1C0-3A0A171CD883}" sibTransId="{B9DC8EFD-5DB9-3E49-8009-10B8FE3258B2}"/>
    <dgm:cxn modelId="{736AC0B9-AED2-014F-973F-99CF7A5B61FD}" type="presOf" srcId="{4277E6EE-FCD7-634D-B48E-462FBF034CAE}" destId="{93ADA3DE-1BFF-5246-B8BD-8C8A1C89BEF8}" srcOrd="0" destOrd="0" presId="urn:microsoft.com/office/officeart/2008/layout/LinedList"/>
    <dgm:cxn modelId="{66DE787D-F625-AF40-82BC-5409DC0EEDCD}" type="presParOf" srcId="{FAE18003-A8EF-834E-81E4-0B3B55BF10EF}" destId="{81FBE79A-C694-DD4E-94D5-93F37B27D471}" srcOrd="0" destOrd="0" presId="urn:microsoft.com/office/officeart/2008/layout/LinedList"/>
    <dgm:cxn modelId="{6BC3A6E0-819D-3042-91CE-E90D076267B5}" type="presParOf" srcId="{FAE18003-A8EF-834E-81E4-0B3B55BF10EF}" destId="{27EC1F27-1B59-EB41-AFA2-DDF55F9C3452}" srcOrd="1" destOrd="0" presId="urn:microsoft.com/office/officeart/2008/layout/LinedList"/>
    <dgm:cxn modelId="{EA9FEFA5-D621-D740-B064-C641AFC8A039}" type="presParOf" srcId="{27EC1F27-1B59-EB41-AFA2-DDF55F9C3452}" destId="{EE512C5A-6BDA-C548-937B-3725DE8BCB94}" srcOrd="0" destOrd="0" presId="urn:microsoft.com/office/officeart/2008/layout/LinedList"/>
    <dgm:cxn modelId="{7DE15ED6-002A-7A4F-9402-A23D8BA8EE51}" type="presParOf" srcId="{27EC1F27-1B59-EB41-AFA2-DDF55F9C3452}" destId="{59E077DC-EF23-2543-9CA3-7BC2595998EA}" srcOrd="1" destOrd="0" presId="urn:microsoft.com/office/officeart/2008/layout/LinedList"/>
    <dgm:cxn modelId="{BB01C6E4-3189-DD48-B4C0-E05360C51C20}" type="presParOf" srcId="{FAE18003-A8EF-834E-81E4-0B3B55BF10EF}" destId="{8F325291-F4FB-A244-9EDF-72B7668D79FA}" srcOrd="2" destOrd="0" presId="urn:microsoft.com/office/officeart/2008/layout/LinedList"/>
    <dgm:cxn modelId="{3594E366-42AF-184E-A5C9-F21920E7747A}" type="presParOf" srcId="{FAE18003-A8EF-834E-81E4-0B3B55BF10EF}" destId="{8AF9C6F1-607C-B34F-9B1B-C6AB7FC124B2}" srcOrd="3" destOrd="0" presId="urn:microsoft.com/office/officeart/2008/layout/LinedList"/>
    <dgm:cxn modelId="{163EF3A5-2140-0841-A93D-D62CF655A534}" type="presParOf" srcId="{8AF9C6F1-607C-B34F-9B1B-C6AB7FC124B2}" destId="{33C83678-D8F9-4B4C-9777-042B3D2EFB0E}" srcOrd="0" destOrd="0" presId="urn:microsoft.com/office/officeart/2008/layout/LinedList"/>
    <dgm:cxn modelId="{7CE6D4ED-417D-7941-91DE-0F04AE4BDBB8}" type="presParOf" srcId="{8AF9C6F1-607C-B34F-9B1B-C6AB7FC124B2}" destId="{848E53C2-C626-1640-BA49-AC49D460D552}" srcOrd="1" destOrd="0" presId="urn:microsoft.com/office/officeart/2008/layout/LinedList"/>
    <dgm:cxn modelId="{EA1D5E41-5EB5-1B49-89FB-9AE2E7434034}" type="presParOf" srcId="{FAE18003-A8EF-834E-81E4-0B3B55BF10EF}" destId="{454B7567-6DE9-6B49-A57F-5426D4CC175C}" srcOrd="4" destOrd="0" presId="urn:microsoft.com/office/officeart/2008/layout/LinedList"/>
    <dgm:cxn modelId="{B348486B-C60A-4140-BADF-5F85068C4158}" type="presParOf" srcId="{FAE18003-A8EF-834E-81E4-0B3B55BF10EF}" destId="{997145A7-AE5D-9E42-AB72-85F5D6CBE7FD}" srcOrd="5" destOrd="0" presId="urn:microsoft.com/office/officeart/2008/layout/LinedList"/>
    <dgm:cxn modelId="{FB0AD423-0206-ED45-A60D-F5C89F8B14E1}" type="presParOf" srcId="{997145A7-AE5D-9E42-AB72-85F5D6CBE7FD}" destId="{93ADA3DE-1BFF-5246-B8BD-8C8A1C89BEF8}" srcOrd="0" destOrd="0" presId="urn:microsoft.com/office/officeart/2008/layout/LinedList"/>
    <dgm:cxn modelId="{5DD41DBE-1E76-044C-80D2-87F7ABA6F024}" type="presParOf" srcId="{997145A7-AE5D-9E42-AB72-85F5D6CBE7FD}" destId="{33775910-745B-3348-8DD5-231C21AF228C}" srcOrd="1" destOrd="0" presId="urn:microsoft.com/office/officeart/2008/layout/LinedList"/>
    <dgm:cxn modelId="{2CBF9EDF-EDF9-A64A-862E-A2D9829D0325}" type="presParOf" srcId="{FAE18003-A8EF-834E-81E4-0B3B55BF10EF}" destId="{55CCCE78-DE10-1E4A-90CF-5E3402DE92AB}" srcOrd="6" destOrd="0" presId="urn:microsoft.com/office/officeart/2008/layout/LinedList"/>
    <dgm:cxn modelId="{6B8F78B0-FE62-8E42-822F-A2125DC0E37F}" type="presParOf" srcId="{FAE18003-A8EF-834E-81E4-0B3B55BF10EF}" destId="{164A3100-2E1C-4641-BB4B-B5B2E69D00B6}" srcOrd="7" destOrd="0" presId="urn:microsoft.com/office/officeart/2008/layout/LinedList"/>
    <dgm:cxn modelId="{A2C8A04A-5E51-5D4E-8958-2AC553720993}" type="presParOf" srcId="{164A3100-2E1C-4641-BB4B-B5B2E69D00B6}" destId="{2C8731A2-CB1F-D54D-B5B2-4AC505B6EB85}" srcOrd="0" destOrd="0" presId="urn:microsoft.com/office/officeart/2008/layout/LinedList"/>
    <dgm:cxn modelId="{2133665B-290A-B248-AAEF-0112057C8B92}" type="presParOf" srcId="{164A3100-2E1C-4641-BB4B-B5B2E69D00B6}" destId="{5313E9E9-6ADD-E743-B1E5-4094ABCA7BCE}" srcOrd="1" destOrd="0" presId="urn:microsoft.com/office/officeart/2008/layout/LinedList"/>
    <dgm:cxn modelId="{CC5E0EA4-AAB9-C941-99D5-B52E00645823}" type="presParOf" srcId="{FAE18003-A8EF-834E-81E4-0B3B55BF10EF}" destId="{2DE08AC4-E22B-2B43-AE3B-4859F4EEEE48}" srcOrd="8" destOrd="0" presId="urn:microsoft.com/office/officeart/2008/layout/LinedList"/>
    <dgm:cxn modelId="{77F35A23-F38C-384A-BEB2-3F21D98D589A}" type="presParOf" srcId="{FAE18003-A8EF-834E-81E4-0B3B55BF10EF}" destId="{9E8A6F14-80A6-3642-BE38-BDB17A4964C1}" srcOrd="9" destOrd="0" presId="urn:microsoft.com/office/officeart/2008/layout/LinedList"/>
    <dgm:cxn modelId="{571685CC-214D-F547-8D38-8BFD298B1D9A}" type="presParOf" srcId="{9E8A6F14-80A6-3642-BE38-BDB17A4964C1}" destId="{BA7AC0A8-D104-4C4C-A915-CB2142A983FF}" srcOrd="0" destOrd="0" presId="urn:microsoft.com/office/officeart/2008/layout/LinedList"/>
    <dgm:cxn modelId="{37A12CFD-7A30-E144-A81B-565EE7903841}" type="presParOf" srcId="{9E8A6F14-80A6-3642-BE38-BDB17A4964C1}" destId="{7F38471E-74CC-BD4B-A7C4-F7C600452B0D}" srcOrd="1" destOrd="0" presId="urn:microsoft.com/office/officeart/2008/layout/LinedList"/>
    <dgm:cxn modelId="{17B73300-35EF-C046-A403-2F7A661BB39E}" type="presParOf" srcId="{FAE18003-A8EF-834E-81E4-0B3B55BF10EF}" destId="{800A45F9-7B80-8A4E-8ACC-D20CCF36C3AD}" srcOrd="10" destOrd="0" presId="urn:microsoft.com/office/officeart/2008/layout/LinedList"/>
    <dgm:cxn modelId="{1F047D46-B4A3-5A4A-9734-023277FEAED0}" type="presParOf" srcId="{FAE18003-A8EF-834E-81E4-0B3B55BF10EF}" destId="{BD99BFC6-6393-6E4A-894F-9D44B3BD9830}" srcOrd="11" destOrd="0" presId="urn:microsoft.com/office/officeart/2008/layout/LinedList"/>
    <dgm:cxn modelId="{4BA2CC73-9C0B-814C-B2E6-39583CED5512}" type="presParOf" srcId="{BD99BFC6-6393-6E4A-894F-9D44B3BD9830}" destId="{FF7AA8AA-71AA-C040-9BAA-C81F87253BB1}" srcOrd="0" destOrd="0" presId="urn:microsoft.com/office/officeart/2008/layout/LinedList"/>
    <dgm:cxn modelId="{AA3EA84F-E331-7B41-9222-57BB19E95D56}" type="presParOf" srcId="{BD99BFC6-6393-6E4A-894F-9D44B3BD9830}" destId="{C4619F31-73F1-3445-B49D-D34526FB718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AD04AB-4110-4E62-8851-E37D4FBCB04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F8D4E0B-5A2B-42DB-83D9-4BB459DA140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In this section we </a:t>
          </a:r>
          <a:r>
            <a:rPr lang="en-US" sz="2000" err="1">
              <a:latin typeface="Arial" panose="020B0604020202020204" pitchFamily="34" charset="0"/>
              <a:cs typeface="Arial" panose="020B0604020202020204" pitchFamily="34" charset="0"/>
            </a:rPr>
            <a:t>analyse</a:t>
          </a: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 three Enterprise Resource Planning systems.</a:t>
          </a:r>
        </a:p>
      </dgm:t>
    </dgm:pt>
    <dgm:pt modelId="{F35FA2CE-A587-4F87-B073-2AE3CFCF662E}" type="parTrans" cxnId="{50595757-13A2-4DA8-B5CC-24D8CE610C72}">
      <dgm:prSet/>
      <dgm:spPr/>
      <dgm:t>
        <a:bodyPr/>
        <a:lstStyle/>
        <a:p>
          <a:endParaRPr lang="en-US"/>
        </a:p>
      </dgm:t>
    </dgm:pt>
    <dgm:pt modelId="{473B0555-2982-4AE6-A284-673DB184047B}" type="sibTrans" cxnId="{50595757-13A2-4DA8-B5CC-24D8CE610C72}">
      <dgm:prSet/>
      <dgm:spPr/>
      <dgm:t>
        <a:bodyPr/>
        <a:lstStyle/>
        <a:p>
          <a:endParaRPr lang="en-US"/>
        </a:p>
      </dgm:t>
    </dgm:pt>
    <dgm:pt modelId="{6B2C47AA-1630-4471-8D33-90AE6411252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Enterprise Resource Planning (ERP) systems allow organisations to integrate and manage key business processes within a single platform.</a:t>
          </a: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The systems </a:t>
          </a:r>
          <a:r>
            <a:rPr lang="en-US" sz="2000" err="1">
              <a:latin typeface="Arial" panose="020B0604020202020204" pitchFamily="34" charset="0"/>
              <a:cs typeface="Arial" panose="020B0604020202020204" pitchFamily="34" charset="0"/>
            </a:rPr>
            <a:t>analysed</a:t>
          </a: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 in this presentation are:</a:t>
          </a:r>
        </a:p>
      </dgm:t>
    </dgm:pt>
    <dgm:pt modelId="{6834E1D5-9CCB-4763-9449-7544800060CD}" type="parTrans" cxnId="{960C15BB-56D8-4503-8A9C-A83C6E8FFC30}">
      <dgm:prSet/>
      <dgm:spPr/>
      <dgm:t>
        <a:bodyPr/>
        <a:lstStyle/>
        <a:p>
          <a:endParaRPr lang="en-US"/>
        </a:p>
      </dgm:t>
    </dgm:pt>
    <dgm:pt modelId="{F896EA1B-ACE3-4C6E-9FE4-62CCEBD820B9}" type="sibTrans" cxnId="{960C15BB-56D8-4503-8A9C-A83C6E8FFC30}">
      <dgm:prSet/>
      <dgm:spPr/>
      <dgm:t>
        <a:bodyPr/>
        <a:lstStyle/>
        <a:p>
          <a:endParaRPr lang="en-US"/>
        </a:p>
      </dgm:t>
    </dgm:pt>
    <dgm:pt modelId="{690E8B4A-2645-4D8B-9ED1-77D66BAE357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•⁠  ⁠SAP S/4HANA</a:t>
          </a:r>
        </a:p>
      </dgm:t>
    </dgm:pt>
    <dgm:pt modelId="{9256E062-A2E7-417F-A82A-DF57FEDCB362}" type="parTrans" cxnId="{34EDA5D5-7C62-4BF0-9E80-449073B2CFF7}">
      <dgm:prSet/>
      <dgm:spPr/>
      <dgm:t>
        <a:bodyPr/>
        <a:lstStyle/>
        <a:p>
          <a:endParaRPr lang="en-US"/>
        </a:p>
      </dgm:t>
    </dgm:pt>
    <dgm:pt modelId="{02FE1D72-7783-4501-A233-7DDDEECC6B62}" type="sibTrans" cxnId="{34EDA5D5-7C62-4BF0-9E80-449073B2CFF7}">
      <dgm:prSet/>
      <dgm:spPr/>
      <dgm:t>
        <a:bodyPr/>
        <a:lstStyle/>
        <a:p>
          <a:endParaRPr lang="en-US"/>
        </a:p>
      </dgm:t>
    </dgm:pt>
    <dgm:pt modelId="{DDEF40DE-4465-43E8-8C18-5F65302F75B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•⁠  ⁠Microsoft Dynamics 365</a:t>
          </a:r>
        </a:p>
      </dgm:t>
    </dgm:pt>
    <dgm:pt modelId="{B3309A1A-7780-414F-A3CD-87734B599E61}" type="parTrans" cxnId="{30CA3E8D-5B2F-42E8-A69A-1BAA2A0AA288}">
      <dgm:prSet/>
      <dgm:spPr/>
      <dgm:t>
        <a:bodyPr/>
        <a:lstStyle/>
        <a:p>
          <a:endParaRPr lang="en-US"/>
        </a:p>
      </dgm:t>
    </dgm:pt>
    <dgm:pt modelId="{8B6B288A-6218-4FD8-B55C-00D4B0B8D621}" type="sibTrans" cxnId="{30CA3E8D-5B2F-42E8-A69A-1BAA2A0AA288}">
      <dgm:prSet/>
      <dgm:spPr/>
      <dgm:t>
        <a:bodyPr/>
        <a:lstStyle/>
        <a:p>
          <a:endParaRPr lang="en-US"/>
        </a:p>
      </dgm:t>
    </dgm:pt>
    <dgm:pt modelId="{FFECEBF1-7D63-4AF7-856D-FDB6941A6D7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•⁠  ⁠Oracle NetSuite</a:t>
          </a:r>
        </a:p>
      </dgm:t>
    </dgm:pt>
    <dgm:pt modelId="{61F720B3-149E-427B-A53D-5879EB2894FB}" type="parTrans" cxnId="{1F99AE3F-7299-49A5-BCF7-8C442DDD8958}">
      <dgm:prSet/>
      <dgm:spPr/>
      <dgm:t>
        <a:bodyPr/>
        <a:lstStyle/>
        <a:p>
          <a:endParaRPr lang="en-US"/>
        </a:p>
      </dgm:t>
    </dgm:pt>
    <dgm:pt modelId="{E6B71E8B-5839-4D07-8393-74A27DA92BD4}" type="sibTrans" cxnId="{1F99AE3F-7299-49A5-BCF7-8C442DDD8958}">
      <dgm:prSet/>
      <dgm:spPr/>
      <dgm:t>
        <a:bodyPr/>
        <a:lstStyle/>
        <a:p>
          <a:endParaRPr lang="en-US"/>
        </a:p>
      </dgm:t>
    </dgm:pt>
    <dgm:pt modelId="{D0DE00C6-F54C-4219-AFFD-C032FDC8514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These platforms help </a:t>
          </a:r>
          <a:r>
            <a:rPr lang="en-US" sz="2000" err="1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 manage finance, operations, human resources, and supply chains.</a:t>
          </a:r>
        </a:p>
      </dgm:t>
    </dgm:pt>
    <dgm:pt modelId="{0D8ED9F9-607F-400D-B34A-4AA1DB91C805}" type="parTrans" cxnId="{C308ACF1-1E66-4753-ACB7-948F82C63279}">
      <dgm:prSet/>
      <dgm:spPr/>
      <dgm:t>
        <a:bodyPr/>
        <a:lstStyle/>
        <a:p>
          <a:endParaRPr lang="en-US"/>
        </a:p>
      </dgm:t>
    </dgm:pt>
    <dgm:pt modelId="{B79DE88E-2C40-48EB-BA52-65371E2DE3D3}" type="sibTrans" cxnId="{C308ACF1-1E66-4753-ACB7-948F82C63279}">
      <dgm:prSet/>
      <dgm:spPr/>
      <dgm:t>
        <a:bodyPr/>
        <a:lstStyle/>
        <a:p>
          <a:endParaRPr lang="en-US"/>
        </a:p>
      </dgm:t>
    </dgm:pt>
    <dgm:pt modelId="{F72F3CE7-1C00-48C6-ADBF-ED6FBD625E5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We will compare their main functions, benefits and limitations.</a:t>
          </a:r>
        </a:p>
      </dgm:t>
    </dgm:pt>
    <dgm:pt modelId="{CE1986D5-75D2-44C9-8830-FED090358BA7}" type="parTrans" cxnId="{EA61A5FF-786A-4F59-84B3-E34055F70C56}">
      <dgm:prSet/>
      <dgm:spPr/>
      <dgm:t>
        <a:bodyPr/>
        <a:lstStyle/>
        <a:p>
          <a:endParaRPr lang="en-US"/>
        </a:p>
      </dgm:t>
    </dgm:pt>
    <dgm:pt modelId="{724663EB-2891-4E62-A8FD-872762ACF26C}" type="sibTrans" cxnId="{EA61A5FF-786A-4F59-84B3-E34055F70C56}">
      <dgm:prSet/>
      <dgm:spPr/>
      <dgm:t>
        <a:bodyPr/>
        <a:lstStyle/>
        <a:p>
          <a:endParaRPr lang="en-US"/>
        </a:p>
      </dgm:t>
    </dgm:pt>
    <dgm:pt modelId="{14C6F00A-F7DF-403C-94E3-67C62008BD75}" type="pres">
      <dgm:prSet presAssocID="{F8AD04AB-4110-4E62-8851-E37D4FBCB04D}" presName="root" presStyleCnt="0">
        <dgm:presLayoutVars>
          <dgm:dir/>
          <dgm:resizeHandles val="exact"/>
        </dgm:presLayoutVars>
      </dgm:prSet>
      <dgm:spPr/>
    </dgm:pt>
    <dgm:pt modelId="{76566C0F-1696-4852-B746-308D4EAD72A2}" type="pres">
      <dgm:prSet presAssocID="{5F8D4E0B-5A2B-42DB-83D9-4BB459DA1400}" presName="compNode" presStyleCnt="0"/>
      <dgm:spPr/>
    </dgm:pt>
    <dgm:pt modelId="{2C803562-FF70-4BF8-92AA-128026350EFC}" type="pres">
      <dgm:prSet presAssocID="{5F8D4E0B-5A2B-42DB-83D9-4BB459DA1400}" presName="bgRect" presStyleLbl="bgShp" presStyleIdx="0" presStyleCnt="7"/>
      <dgm:spPr/>
    </dgm:pt>
    <dgm:pt modelId="{43AB9EF7-FDA4-4D8A-9E58-9DDC08B6265A}" type="pres">
      <dgm:prSet presAssocID="{5F8D4E0B-5A2B-42DB-83D9-4BB459DA1400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F358FC4-1186-4C46-BD40-5DC5399513D9}" type="pres">
      <dgm:prSet presAssocID="{5F8D4E0B-5A2B-42DB-83D9-4BB459DA1400}" presName="spaceRect" presStyleCnt="0"/>
      <dgm:spPr/>
    </dgm:pt>
    <dgm:pt modelId="{657E6D8E-5C66-4440-B3BB-9501B02C928B}" type="pres">
      <dgm:prSet presAssocID="{5F8D4E0B-5A2B-42DB-83D9-4BB459DA1400}" presName="parTx" presStyleLbl="revTx" presStyleIdx="0" presStyleCnt="7">
        <dgm:presLayoutVars>
          <dgm:chMax val="0"/>
          <dgm:chPref val="0"/>
        </dgm:presLayoutVars>
      </dgm:prSet>
      <dgm:spPr/>
    </dgm:pt>
    <dgm:pt modelId="{07581E6C-CA4D-46DA-BA3A-261943D8C1E7}" type="pres">
      <dgm:prSet presAssocID="{473B0555-2982-4AE6-A284-673DB184047B}" presName="sibTrans" presStyleCnt="0"/>
      <dgm:spPr/>
    </dgm:pt>
    <dgm:pt modelId="{E48DA951-1E8D-4DCF-85AA-85531340B30A}" type="pres">
      <dgm:prSet presAssocID="{6B2C47AA-1630-4471-8D33-90AE64112528}" presName="compNode" presStyleCnt="0"/>
      <dgm:spPr/>
    </dgm:pt>
    <dgm:pt modelId="{9CA1401E-78D8-4E21-8AEE-FFFB2C4FECB1}" type="pres">
      <dgm:prSet presAssocID="{6B2C47AA-1630-4471-8D33-90AE64112528}" presName="bgRect" presStyleLbl="bgShp" presStyleIdx="1" presStyleCnt="7"/>
      <dgm:spPr/>
    </dgm:pt>
    <dgm:pt modelId="{04307441-859B-4DBD-94C6-6DDFCFE13F91}" type="pres">
      <dgm:prSet presAssocID="{6B2C47AA-1630-4471-8D33-90AE6411252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298C8CCF-CD26-43B5-9AA3-0AD58B1C6210}" type="pres">
      <dgm:prSet presAssocID="{6B2C47AA-1630-4471-8D33-90AE64112528}" presName="spaceRect" presStyleCnt="0"/>
      <dgm:spPr/>
    </dgm:pt>
    <dgm:pt modelId="{0215D4D7-52C3-4D90-9D0E-052B8A868F0A}" type="pres">
      <dgm:prSet presAssocID="{6B2C47AA-1630-4471-8D33-90AE64112528}" presName="parTx" presStyleLbl="revTx" presStyleIdx="1" presStyleCnt="7">
        <dgm:presLayoutVars>
          <dgm:chMax val="0"/>
          <dgm:chPref val="0"/>
        </dgm:presLayoutVars>
      </dgm:prSet>
      <dgm:spPr/>
    </dgm:pt>
    <dgm:pt modelId="{7E94FE35-E0C5-4BA9-8546-21D8030260D0}" type="pres">
      <dgm:prSet presAssocID="{F896EA1B-ACE3-4C6E-9FE4-62CCEBD820B9}" presName="sibTrans" presStyleCnt="0"/>
      <dgm:spPr/>
    </dgm:pt>
    <dgm:pt modelId="{FECD8F1A-C733-4320-AAD7-886C7E2EEA28}" type="pres">
      <dgm:prSet presAssocID="{690E8B4A-2645-4D8B-9ED1-77D66BAE3572}" presName="compNode" presStyleCnt="0"/>
      <dgm:spPr/>
    </dgm:pt>
    <dgm:pt modelId="{6081DD72-D640-455A-BCF4-F2767CA4AB20}" type="pres">
      <dgm:prSet presAssocID="{690E8B4A-2645-4D8B-9ED1-77D66BAE3572}" presName="bgRect" presStyleLbl="bgShp" presStyleIdx="2" presStyleCnt="7"/>
      <dgm:spPr/>
    </dgm:pt>
    <dgm:pt modelId="{7D9C238E-25B1-47AE-A51E-AEBA0CFCFDC2}" type="pres">
      <dgm:prSet presAssocID="{690E8B4A-2645-4D8B-9ED1-77D66BAE357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BDF63F8C-ECE8-4EFE-B75F-B70CCF475B2A}" type="pres">
      <dgm:prSet presAssocID="{690E8B4A-2645-4D8B-9ED1-77D66BAE3572}" presName="spaceRect" presStyleCnt="0"/>
      <dgm:spPr/>
    </dgm:pt>
    <dgm:pt modelId="{1395125B-F7B7-43DF-8D84-1B52A9A6C4D7}" type="pres">
      <dgm:prSet presAssocID="{690E8B4A-2645-4D8B-9ED1-77D66BAE3572}" presName="parTx" presStyleLbl="revTx" presStyleIdx="2" presStyleCnt="7">
        <dgm:presLayoutVars>
          <dgm:chMax val="0"/>
          <dgm:chPref val="0"/>
        </dgm:presLayoutVars>
      </dgm:prSet>
      <dgm:spPr/>
    </dgm:pt>
    <dgm:pt modelId="{6DC90036-7615-4E2E-8923-75F235E9DF80}" type="pres">
      <dgm:prSet presAssocID="{02FE1D72-7783-4501-A233-7DDDEECC6B62}" presName="sibTrans" presStyleCnt="0"/>
      <dgm:spPr/>
    </dgm:pt>
    <dgm:pt modelId="{9880BBBE-5152-4B59-AB29-75CCC5082F0F}" type="pres">
      <dgm:prSet presAssocID="{DDEF40DE-4465-43E8-8C18-5F65302F75B4}" presName="compNode" presStyleCnt="0"/>
      <dgm:spPr/>
    </dgm:pt>
    <dgm:pt modelId="{9FF5BC56-D81D-4182-A046-96F3A6679399}" type="pres">
      <dgm:prSet presAssocID="{DDEF40DE-4465-43E8-8C18-5F65302F75B4}" presName="bgRect" presStyleLbl="bgShp" presStyleIdx="3" presStyleCnt="7"/>
      <dgm:spPr/>
    </dgm:pt>
    <dgm:pt modelId="{D7BC0809-2DF9-45C9-BF48-AF637C99060F}" type="pres">
      <dgm:prSet presAssocID="{DDEF40DE-4465-43E8-8C18-5F65302F75B4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40135F65-19AB-49FA-B0D3-C2AC43D8041B}" type="pres">
      <dgm:prSet presAssocID="{DDEF40DE-4465-43E8-8C18-5F65302F75B4}" presName="spaceRect" presStyleCnt="0"/>
      <dgm:spPr/>
    </dgm:pt>
    <dgm:pt modelId="{C2F13CA7-991B-4DDA-AE34-EFC3CAF86900}" type="pres">
      <dgm:prSet presAssocID="{DDEF40DE-4465-43E8-8C18-5F65302F75B4}" presName="parTx" presStyleLbl="revTx" presStyleIdx="3" presStyleCnt="7">
        <dgm:presLayoutVars>
          <dgm:chMax val="0"/>
          <dgm:chPref val="0"/>
        </dgm:presLayoutVars>
      </dgm:prSet>
      <dgm:spPr/>
    </dgm:pt>
    <dgm:pt modelId="{1C410326-5CEE-4AF2-84C9-17A88B270A20}" type="pres">
      <dgm:prSet presAssocID="{8B6B288A-6218-4FD8-B55C-00D4B0B8D621}" presName="sibTrans" presStyleCnt="0"/>
      <dgm:spPr/>
    </dgm:pt>
    <dgm:pt modelId="{BD0AB4F9-04FE-47F0-9BD5-3E07EC81B28F}" type="pres">
      <dgm:prSet presAssocID="{FFECEBF1-7D63-4AF7-856D-FDB6941A6D79}" presName="compNode" presStyleCnt="0"/>
      <dgm:spPr/>
    </dgm:pt>
    <dgm:pt modelId="{6093E619-A625-4A1B-85D1-32D0256F0553}" type="pres">
      <dgm:prSet presAssocID="{FFECEBF1-7D63-4AF7-856D-FDB6941A6D79}" presName="bgRect" presStyleLbl="bgShp" presStyleIdx="4" presStyleCnt="7"/>
      <dgm:spPr/>
    </dgm:pt>
    <dgm:pt modelId="{3216651E-0417-45A0-994D-8160F6AF2D57}" type="pres">
      <dgm:prSet presAssocID="{FFECEBF1-7D63-4AF7-856D-FDB6941A6D79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D6FF44DA-3747-420A-943F-86DAD75F71D2}" type="pres">
      <dgm:prSet presAssocID="{FFECEBF1-7D63-4AF7-856D-FDB6941A6D79}" presName="spaceRect" presStyleCnt="0"/>
      <dgm:spPr/>
    </dgm:pt>
    <dgm:pt modelId="{190A4494-75EC-448C-95B0-D914B71BDD03}" type="pres">
      <dgm:prSet presAssocID="{FFECEBF1-7D63-4AF7-856D-FDB6941A6D79}" presName="parTx" presStyleLbl="revTx" presStyleIdx="4" presStyleCnt="7">
        <dgm:presLayoutVars>
          <dgm:chMax val="0"/>
          <dgm:chPref val="0"/>
        </dgm:presLayoutVars>
      </dgm:prSet>
      <dgm:spPr/>
    </dgm:pt>
    <dgm:pt modelId="{A767DF20-14BE-47CB-8C61-76E489D704A7}" type="pres">
      <dgm:prSet presAssocID="{E6B71E8B-5839-4D07-8393-74A27DA92BD4}" presName="sibTrans" presStyleCnt="0"/>
      <dgm:spPr/>
    </dgm:pt>
    <dgm:pt modelId="{3BA0F958-A139-40BD-91B3-12FE6D02EB1F}" type="pres">
      <dgm:prSet presAssocID="{D0DE00C6-F54C-4219-AFFD-C032FDC8514B}" presName="compNode" presStyleCnt="0"/>
      <dgm:spPr/>
    </dgm:pt>
    <dgm:pt modelId="{31A1CA26-B6A7-4514-922B-3386FECA0DFE}" type="pres">
      <dgm:prSet presAssocID="{D0DE00C6-F54C-4219-AFFD-C032FDC8514B}" presName="bgRect" presStyleLbl="bgShp" presStyleIdx="5" presStyleCnt="7"/>
      <dgm:spPr/>
    </dgm:pt>
    <dgm:pt modelId="{82E8A58A-474F-42CE-BBDD-1BEDBF1BB067}" type="pres">
      <dgm:prSet presAssocID="{D0DE00C6-F54C-4219-AFFD-C032FDC8514B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4386AB0E-7C02-4714-9178-E33F20C34369}" type="pres">
      <dgm:prSet presAssocID="{D0DE00C6-F54C-4219-AFFD-C032FDC8514B}" presName="spaceRect" presStyleCnt="0"/>
      <dgm:spPr/>
    </dgm:pt>
    <dgm:pt modelId="{075A7DCF-5C5D-4FEF-AF8A-8BEFA9EE155C}" type="pres">
      <dgm:prSet presAssocID="{D0DE00C6-F54C-4219-AFFD-C032FDC8514B}" presName="parTx" presStyleLbl="revTx" presStyleIdx="5" presStyleCnt="7">
        <dgm:presLayoutVars>
          <dgm:chMax val="0"/>
          <dgm:chPref val="0"/>
        </dgm:presLayoutVars>
      </dgm:prSet>
      <dgm:spPr/>
    </dgm:pt>
    <dgm:pt modelId="{5EE2CEC5-8B10-4437-A522-9FBC44027A0E}" type="pres">
      <dgm:prSet presAssocID="{B79DE88E-2C40-48EB-BA52-65371E2DE3D3}" presName="sibTrans" presStyleCnt="0"/>
      <dgm:spPr/>
    </dgm:pt>
    <dgm:pt modelId="{EC02E05A-6A1F-495D-A8EA-BC58745A6BBA}" type="pres">
      <dgm:prSet presAssocID="{F72F3CE7-1C00-48C6-ADBF-ED6FBD625E5F}" presName="compNode" presStyleCnt="0"/>
      <dgm:spPr/>
    </dgm:pt>
    <dgm:pt modelId="{D70CF58F-C4D6-426B-B51F-D9AC60D11CB6}" type="pres">
      <dgm:prSet presAssocID="{F72F3CE7-1C00-48C6-ADBF-ED6FBD625E5F}" presName="bgRect" presStyleLbl="bgShp" presStyleIdx="6" presStyleCnt="7"/>
      <dgm:spPr/>
    </dgm:pt>
    <dgm:pt modelId="{965D715A-63CD-4890-B38A-0D8D8988BAD3}" type="pres">
      <dgm:prSet presAssocID="{F72F3CE7-1C00-48C6-ADBF-ED6FBD625E5F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48BF7F4E-A4A8-439E-A6C9-09AC121AAFF6}" type="pres">
      <dgm:prSet presAssocID="{F72F3CE7-1C00-48C6-ADBF-ED6FBD625E5F}" presName="spaceRect" presStyleCnt="0"/>
      <dgm:spPr/>
    </dgm:pt>
    <dgm:pt modelId="{D74543C7-E039-4709-90EB-5054689D25A3}" type="pres">
      <dgm:prSet presAssocID="{F72F3CE7-1C00-48C6-ADBF-ED6FBD625E5F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1F99AE3F-7299-49A5-BCF7-8C442DDD8958}" srcId="{F8AD04AB-4110-4E62-8851-E37D4FBCB04D}" destId="{FFECEBF1-7D63-4AF7-856D-FDB6941A6D79}" srcOrd="4" destOrd="0" parTransId="{61F720B3-149E-427B-A53D-5879EB2894FB}" sibTransId="{E6B71E8B-5839-4D07-8393-74A27DA92BD4}"/>
    <dgm:cxn modelId="{88F2F84B-73D6-C44D-A1B8-7FDB905C5DDF}" type="presOf" srcId="{DDEF40DE-4465-43E8-8C18-5F65302F75B4}" destId="{C2F13CA7-991B-4DDA-AE34-EFC3CAF86900}" srcOrd="0" destOrd="0" presId="urn:microsoft.com/office/officeart/2018/2/layout/IconVerticalSolidList"/>
    <dgm:cxn modelId="{E1FD524F-5826-AF4A-9A26-C3C3704BFDEC}" type="presOf" srcId="{F72F3CE7-1C00-48C6-ADBF-ED6FBD625E5F}" destId="{D74543C7-E039-4709-90EB-5054689D25A3}" srcOrd="0" destOrd="0" presId="urn:microsoft.com/office/officeart/2018/2/layout/IconVerticalSolidList"/>
    <dgm:cxn modelId="{33786257-4301-CB48-A2F2-CBB236F54264}" type="presOf" srcId="{5F8D4E0B-5A2B-42DB-83D9-4BB459DA1400}" destId="{657E6D8E-5C66-4440-B3BB-9501B02C928B}" srcOrd="0" destOrd="0" presId="urn:microsoft.com/office/officeart/2018/2/layout/IconVerticalSolidList"/>
    <dgm:cxn modelId="{50595757-13A2-4DA8-B5CC-24D8CE610C72}" srcId="{F8AD04AB-4110-4E62-8851-E37D4FBCB04D}" destId="{5F8D4E0B-5A2B-42DB-83D9-4BB459DA1400}" srcOrd="0" destOrd="0" parTransId="{F35FA2CE-A587-4F87-B073-2AE3CFCF662E}" sibTransId="{473B0555-2982-4AE6-A284-673DB184047B}"/>
    <dgm:cxn modelId="{30CA3E8D-5B2F-42E8-A69A-1BAA2A0AA288}" srcId="{F8AD04AB-4110-4E62-8851-E37D4FBCB04D}" destId="{DDEF40DE-4465-43E8-8C18-5F65302F75B4}" srcOrd="3" destOrd="0" parTransId="{B3309A1A-7780-414F-A3CD-87734B599E61}" sibTransId="{8B6B288A-6218-4FD8-B55C-00D4B0B8D621}"/>
    <dgm:cxn modelId="{F85344AC-1708-1740-99E6-1A1C55DD824A}" type="presOf" srcId="{F8AD04AB-4110-4E62-8851-E37D4FBCB04D}" destId="{14C6F00A-F7DF-403C-94E3-67C62008BD75}" srcOrd="0" destOrd="0" presId="urn:microsoft.com/office/officeart/2018/2/layout/IconVerticalSolidList"/>
    <dgm:cxn modelId="{960C15BB-56D8-4503-8A9C-A83C6E8FFC30}" srcId="{F8AD04AB-4110-4E62-8851-E37D4FBCB04D}" destId="{6B2C47AA-1630-4471-8D33-90AE64112528}" srcOrd="1" destOrd="0" parTransId="{6834E1D5-9CCB-4763-9449-7544800060CD}" sibTransId="{F896EA1B-ACE3-4C6E-9FE4-62CCEBD820B9}"/>
    <dgm:cxn modelId="{044073C7-833F-1146-8CC3-D3D1811AE723}" type="presOf" srcId="{6B2C47AA-1630-4471-8D33-90AE64112528}" destId="{0215D4D7-52C3-4D90-9D0E-052B8A868F0A}" srcOrd="0" destOrd="0" presId="urn:microsoft.com/office/officeart/2018/2/layout/IconVerticalSolidList"/>
    <dgm:cxn modelId="{1BFD20CB-BC89-0945-B80E-9712723511AD}" type="presOf" srcId="{FFECEBF1-7D63-4AF7-856D-FDB6941A6D79}" destId="{190A4494-75EC-448C-95B0-D914B71BDD03}" srcOrd="0" destOrd="0" presId="urn:microsoft.com/office/officeart/2018/2/layout/IconVerticalSolidList"/>
    <dgm:cxn modelId="{34EDA5D5-7C62-4BF0-9E80-449073B2CFF7}" srcId="{F8AD04AB-4110-4E62-8851-E37D4FBCB04D}" destId="{690E8B4A-2645-4D8B-9ED1-77D66BAE3572}" srcOrd="2" destOrd="0" parTransId="{9256E062-A2E7-417F-A82A-DF57FEDCB362}" sibTransId="{02FE1D72-7783-4501-A233-7DDDEECC6B62}"/>
    <dgm:cxn modelId="{C308ACF1-1E66-4753-ACB7-948F82C63279}" srcId="{F8AD04AB-4110-4E62-8851-E37D4FBCB04D}" destId="{D0DE00C6-F54C-4219-AFFD-C032FDC8514B}" srcOrd="5" destOrd="0" parTransId="{0D8ED9F9-607F-400D-B34A-4AA1DB91C805}" sibTransId="{B79DE88E-2C40-48EB-BA52-65371E2DE3D3}"/>
    <dgm:cxn modelId="{A7A1FDF7-2C78-DE46-9783-D173ADE0A8C7}" type="presOf" srcId="{D0DE00C6-F54C-4219-AFFD-C032FDC8514B}" destId="{075A7DCF-5C5D-4FEF-AF8A-8BEFA9EE155C}" srcOrd="0" destOrd="0" presId="urn:microsoft.com/office/officeart/2018/2/layout/IconVerticalSolidList"/>
    <dgm:cxn modelId="{BEC0D6FB-93D2-4C46-A526-928962BF83EC}" type="presOf" srcId="{690E8B4A-2645-4D8B-9ED1-77D66BAE3572}" destId="{1395125B-F7B7-43DF-8D84-1B52A9A6C4D7}" srcOrd="0" destOrd="0" presId="urn:microsoft.com/office/officeart/2018/2/layout/IconVerticalSolidList"/>
    <dgm:cxn modelId="{EA61A5FF-786A-4F59-84B3-E34055F70C56}" srcId="{F8AD04AB-4110-4E62-8851-E37D4FBCB04D}" destId="{F72F3CE7-1C00-48C6-ADBF-ED6FBD625E5F}" srcOrd="6" destOrd="0" parTransId="{CE1986D5-75D2-44C9-8830-FED090358BA7}" sibTransId="{724663EB-2891-4E62-A8FD-872762ACF26C}"/>
    <dgm:cxn modelId="{5C75F0F4-736A-6D43-ABF4-EF0F29C79D47}" type="presParOf" srcId="{14C6F00A-F7DF-403C-94E3-67C62008BD75}" destId="{76566C0F-1696-4852-B746-308D4EAD72A2}" srcOrd="0" destOrd="0" presId="urn:microsoft.com/office/officeart/2018/2/layout/IconVerticalSolidList"/>
    <dgm:cxn modelId="{239E08E1-5B8B-6A45-A585-E5AC54A0E9EB}" type="presParOf" srcId="{76566C0F-1696-4852-B746-308D4EAD72A2}" destId="{2C803562-FF70-4BF8-92AA-128026350EFC}" srcOrd="0" destOrd="0" presId="urn:microsoft.com/office/officeart/2018/2/layout/IconVerticalSolidList"/>
    <dgm:cxn modelId="{DD3FF2FA-CF70-584C-946D-84FF9F909D89}" type="presParOf" srcId="{76566C0F-1696-4852-B746-308D4EAD72A2}" destId="{43AB9EF7-FDA4-4D8A-9E58-9DDC08B6265A}" srcOrd="1" destOrd="0" presId="urn:microsoft.com/office/officeart/2018/2/layout/IconVerticalSolidList"/>
    <dgm:cxn modelId="{D0BB931C-44A7-2B4D-A4C2-71B8C64DBCF5}" type="presParOf" srcId="{76566C0F-1696-4852-B746-308D4EAD72A2}" destId="{AF358FC4-1186-4C46-BD40-5DC5399513D9}" srcOrd="2" destOrd="0" presId="urn:microsoft.com/office/officeart/2018/2/layout/IconVerticalSolidList"/>
    <dgm:cxn modelId="{24FFC817-C1A6-4D4B-89AF-BAE7A256B81E}" type="presParOf" srcId="{76566C0F-1696-4852-B746-308D4EAD72A2}" destId="{657E6D8E-5C66-4440-B3BB-9501B02C928B}" srcOrd="3" destOrd="0" presId="urn:microsoft.com/office/officeart/2018/2/layout/IconVerticalSolidList"/>
    <dgm:cxn modelId="{9CF7AD2E-C417-B840-B6BE-906EC8451098}" type="presParOf" srcId="{14C6F00A-F7DF-403C-94E3-67C62008BD75}" destId="{07581E6C-CA4D-46DA-BA3A-261943D8C1E7}" srcOrd="1" destOrd="0" presId="urn:microsoft.com/office/officeart/2018/2/layout/IconVerticalSolidList"/>
    <dgm:cxn modelId="{3B6E900E-D6C9-1B48-8A2D-3B2D4B26C1A7}" type="presParOf" srcId="{14C6F00A-F7DF-403C-94E3-67C62008BD75}" destId="{E48DA951-1E8D-4DCF-85AA-85531340B30A}" srcOrd="2" destOrd="0" presId="urn:microsoft.com/office/officeart/2018/2/layout/IconVerticalSolidList"/>
    <dgm:cxn modelId="{6B3DA249-1061-594A-B841-C650A5CC5AEF}" type="presParOf" srcId="{E48DA951-1E8D-4DCF-85AA-85531340B30A}" destId="{9CA1401E-78D8-4E21-8AEE-FFFB2C4FECB1}" srcOrd="0" destOrd="0" presId="urn:microsoft.com/office/officeart/2018/2/layout/IconVerticalSolidList"/>
    <dgm:cxn modelId="{CA0F36BE-F843-F447-85E9-E8C67259CAE1}" type="presParOf" srcId="{E48DA951-1E8D-4DCF-85AA-85531340B30A}" destId="{04307441-859B-4DBD-94C6-6DDFCFE13F91}" srcOrd="1" destOrd="0" presId="urn:microsoft.com/office/officeart/2018/2/layout/IconVerticalSolidList"/>
    <dgm:cxn modelId="{1D4F994A-D07A-BF47-9D1B-677EEF0CFB35}" type="presParOf" srcId="{E48DA951-1E8D-4DCF-85AA-85531340B30A}" destId="{298C8CCF-CD26-43B5-9AA3-0AD58B1C6210}" srcOrd="2" destOrd="0" presId="urn:microsoft.com/office/officeart/2018/2/layout/IconVerticalSolidList"/>
    <dgm:cxn modelId="{332378D6-097C-D74C-A43E-2001514513EA}" type="presParOf" srcId="{E48DA951-1E8D-4DCF-85AA-85531340B30A}" destId="{0215D4D7-52C3-4D90-9D0E-052B8A868F0A}" srcOrd="3" destOrd="0" presId="urn:microsoft.com/office/officeart/2018/2/layout/IconVerticalSolidList"/>
    <dgm:cxn modelId="{8BEF480E-46AC-1C4D-9653-FB191D316186}" type="presParOf" srcId="{14C6F00A-F7DF-403C-94E3-67C62008BD75}" destId="{7E94FE35-E0C5-4BA9-8546-21D8030260D0}" srcOrd="3" destOrd="0" presId="urn:microsoft.com/office/officeart/2018/2/layout/IconVerticalSolidList"/>
    <dgm:cxn modelId="{BCEE4AA0-F3E1-D643-BC80-D31697E30636}" type="presParOf" srcId="{14C6F00A-F7DF-403C-94E3-67C62008BD75}" destId="{FECD8F1A-C733-4320-AAD7-886C7E2EEA28}" srcOrd="4" destOrd="0" presId="urn:microsoft.com/office/officeart/2018/2/layout/IconVerticalSolidList"/>
    <dgm:cxn modelId="{F5DDBBD3-CAD6-3F4A-8C21-791DDE02B144}" type="presParOf" srcId="{FECD8F1A-C733-4320-AAD7-886C7E2EEA28}" destId="{6081DD72-D640-455A-BCF4-F2767CA4AB20}" srcOrd="0" destOrd="0" presId="urn:microsoft.com/office/officeart/2018/2/layout/IconVerticalSolidList"/>
    <dgm:cxn modelId="{5CB946E8-2669-564E-8372-C5E528294F96}" type="presParOf" srcId="{FECD8F1A-C733-4320-AAD7-886C7E2EEA28}" destId="{7D9C238E-25B1-47AE-A51E-AEBA0CFCFDC2}" srcOrd="1" destOrd="0" presId="urn:microsoft.com/office/officeart/2018/2/layout/IconVerticalSolidList"/>
    <dgm:cxn modelId="{1060E465-9512-204B-B33D-5340B8FCD1D4}" type="presParOf" srcId="{FECD8F1A-C733-4320-AAD7-886C7E2EEA28}" destId="{BDF63F8C-ECE8-4EFE-B75F-B70CCF475B2A}" srcOrd="2" destOrd="0" presId="urn:microsoft.com/office/officeart/2018/2/layout/IconVerticalSolidList"/>
    <dgm:cxn modelId="{E86D52C6-EF34-F542-A4F8-2D5C817BBE09}" type="presParOf" srcId="{FECD8F1A-C733-4320-AAD7-886C7E2EEA28}" destId="{1395125B-F7B7-43DF-8D84-1B52A9A6C4D7}" srcOrd="3" destOrd="0" presId="urn:microsoft.com/office/officeart/2018/2/layout/IconVerticalSolidList"/>
    <dgm:cxn modelId="{DA8A9973-C1F1-6348-8BC9-636BBAF248AF}" type="presParOf" srcId="{14C6F00A-F7DF-403C-94E3-67C62008BD75}" destId="{6DC90036-7615-4E2E-8923-75F235E9DF80}" srcOrd="5" destOrd="0" presId="urn:microsoft.com/office/officeart/2018/2/layout/IconVerticalSolidList"/>
    <dgm:cxn modelId="{5E5B7BAF-E24C-8942-BA47-4E49AC4B12B9}" type="presParOf" srcId="{14C6F00A-F7DF-403C-94E3-67C62008BD75}" destId="{9880BBBE-5152-4B59-AB29-75CCC5082F0F}" srcOrd="6" destOrd="0" presId="urn:microsoft.com/office/officeart/2018/2/layout/IconVerticalSolidList"/>
    <dgm:cxn modelId="{4D1D7293-F806-6B4A-A436-F6EB38E44950}" type="presParOf" srcId="{9880BBBE-5152-4B59-AB29-75CCC5082F0F}" destId="{9FF5BC56-D81D-4182-A046-96F3A6679399}" srcOrd="0" destOrd="0" presId="urn:microsoft.com/office/officeart/2018/2/layout/IconVerticalSolidList"/>
    <dgm:cxn modelId="{E3FA41DB-A7CC-314D-A383-991301279A90}" type="presParOf" srcId="{9880BBBE-5152-4B59-AB29-75CCC5082F0F}" destId="{D7BC0809-2DF9-45C9-BF48-AF637C99060F}" srcOrd="1" destOrd="0" presId="urn:microsoft.com/office/officeart/2018/2/layout/IconVerticalSolidList"/>
    <dgm:cxn modelId="{EEA14102-7407-104A-906D-61CA8D968466}" type="presParOf" srcId="{9880BBBE-5152-4B59-AB29-75CCC5082F0F}" destId="{40135F65-19AB-49FA-B0D3-C2AC43D8041B}" srcOrd="2" destOrd="0" presId="urn:microsoft.com/office/officeart/2018/2/layout/IconVerticalSolidList"/>
    <dgm:cxn modelId="{E4D3790E-891D-2945-B4E7-84630A967A05}" type="presParOf" srcId="{9880BBBE-5152-4B59-AB29-75CCC5082F0F}" destId="{C2F13CA7-991B-4DDA-AE34-EFC3CAF86900}" srcOrd="3" destOrd="0" presId="urn:microsoft.com/office/officeart/2018/2/layout/IconVerticalSolidList"/>
    <dgm:cxn modelId="{D431CC89-5B3B-A34F-9529-23E722F75C4A}" type="presParOf" srcId="{14C6F00A-F7DF-403C-94E3-67C62008BD75}" destId="{1C410326-5CEE-4AF2-84C9-17A88B270A20}" srcOrd="7" destOrd="0" presId="urn:microsoft.com/office/officeart/2018/2/layout/IconVerticalSolidList"/>
    <dgm:cxn modelId="{2E14F1F4-D939-484F-A70B-DFEFE9F0E10D}" type="presParOf" srcId="{14C6F00A-F7DF-403C-94E3-67C62008BD75}" destId="{BD0AB4F9-04FE-47F0-9BD5-3E07EC81B28F}" srcOrd="8" destOrd="0" presId="urn:microsoft.com/office/officeart/2018/2/layout/IconVerticalSolidList"/>
    <dgm:cxn modelId="{BB1C36E3-90D0-FD40-9A7B-01F8920A8E40}" type="presParOf" srcId="{BD0AB4F9-04FE-47F0-9BD5-3E07EC81B28F}" destId="{6093E619-A625-4A1B-85D1-32D0256F0553}" srcOrd="0" destOrd="0" presId="urn:microsoft.com/office/officeart/2018/2/layout/IconVerticalSolidList"/>
    <dgm:cxn modelId="{40C6ABF3-32BE-AE4A-8FD5-7B8B739316BB}" type="presParOf" srcId="{BD0AB4F9-04FE-47F0-9BD5-3E07EC81B28F}" destId="{3216651E-0417-45A0-994D-8160F6AF2D57}" srcOrd="1" destOrd="0" presId="urn:microsoft.com/office/officeart/2018/2/layout/IconVerticalSolidList"/>
    <dgm:cxn modelId="{D446B064-E040-314C-8635-A3AF2835C3E0}" type="presParOf" srcId="{BD0AB4F9-04FE-47F0-9BD5-3E07EC81B28F}" destId="{D6FF44DA-3747-420A-943F-86DAD75F71D2}" srcOrd="2" destOrd="0" presId="urn:microsoft.com/office/officeart/2018/2/layout/IconVerticalSolidList"/>
    <dgm:cxn modelId="{2D0369CC-B137-BD45-B25B-E0D45A247E79}" type="presParOf" srcId="{BD0AB4F9-04FE-47F0-9BD5-3E07EC81B28F}" destId="{190A4494-75EC-448C-95B0-D914B71BDD03}" srcOrd="3" destOrd="0" presId="urn:microsoft.com/office/officeart/2018/2/layout/IconVerticalSolidList"/>
    <dgm:cxn modelId="{324E7B86-07ED-474E-BE3E-D00AC9D54F6B}" type="presParOf" srcId="{14C6F00A-F7DF-403C-94E3-67C62008BD75}" destId="{A767DF20-14BE-47CB-8C61-76E489D704A7}" srcOrd="9" destOrd="0" presId="urn:microsoft.com/office/officeart/2018/2/layout/IconVerticalSolidList"/>
    <dgm:cxn modelId="{6B5A038B-53E5-8643-B9A6-A34ADB862290}" type="presParOf" srcId="{14C6F00A-F7DF-403C-94E3-67C62008BD75}" destId="{3BA0F958-A139-40BD-91B3-12FE6D02EB1F}" srcOrd="10" destOrd="0" presId="urn:microsoft.com/office/officeart/2018/2/layout/IconVerticalSolidList"/>
    <dgm:cxn modelId="{9C8D01F5-0D08-4F42-B48B-FF143F495EF7}" type="presParOf" srcId="{3BA0F958-A139-40BD-91B3-12FE6D02EB1F}" destId="{31A1CA26-B6A7-4514-922B-3386FECA0DFE}" srcOrd="0" destOrd="0" presId="urn:microsoft.com/office/officeart/2018/2/layout/IconVerticalSolidList"/>
    <dgm:cxn modelId="{B6D31B7C-6957-8849-86CA-522ACD300ECA}" type="presParOf" srcId="{3BA0F958-A139-40BD-91B3-12FE6D02EB1F}" destId="{82E8A58A-474F-42CE-BBDD-1BEDBF1BB067}" srcOrd="1" destOrd="0" presId="urn:microsoft.com/office/officeart/2018/2/layout/IconVerticalSolidList"/>
    <dgm:cxn modelId="{EE24C43B-38F1-6D46-9988-4635DE4B98EE}" type="presParOf" srcId="{3BA0F958-A139-40BD-91B3-12FE6D02EB1F}" destId="{4386AB0E-7C02-4714-9178-E33F20C34369}" srcOrd="2" destOrd="0" presId="urn:microsoft.com/office/officeart/2018/2/layout/IconVerticalSolidList"/>
    <dgm:cxn modelId="{DF489A14-8D58-6B4A-8DB2-AE2EFBA015DE}" type="presParOf" srcId="{3BA0F958-A139-40BD-91B3-12FE6D02EB1F}" destId="{075A7DCF-5C5D-4FEF-AF8A-8BEFA9EE155C}" srcOrd="3" destOrd="0" presId="urn:microsoft.com/office/officeart/2018/2/layout/IconVerticalSolidList"/>
    <dgm:cxn modelId="{CC2482EB-D82B-174B-9042-0B863D32DF84}" type="presParOf" srcId="{14C6F00A-F7DF-403C-94E3-67C62008BD75}" destId="{5EE2CEC5-8B10-4437-A522-9FBC44027A0E}" srcOrd="11" destOrd="0" presId="urn:microsoft.com/office/officeart/2018/2/layout/IconVerticalSolidList"/>
    <dgm:cxn modelId="{0856C35A-D23F-5D40-BBEF-308D95CD5FAC}" type="presParOf" srcId="{14C6F00A-F7DF-403C-94E3-67C62008BD75}" destId="{EC02E05A-6A1F-495D-A8EA-BC58745A6BBA}" srcOrd="12" destOrd="0" presId="urn:microsoft.com/office/officeart/2018/2/layout/IconVerticalSolidList"/>
    <dgm:cxn modelId="{0815E99A-32E2-874D-A6FA-2473B061ACA8}" type="presParOf" srcId="{EC02E05A-6A1F-495D-A8EA-BC58745A6BBA}" destId="{D70CF58F-C4D6-426B-B51F-D9AC60D11CB6}" srcOrd="0" destOrd="0" presId="urn:microsoft.com/office/officeart/2018/2/layout/IconVerticalSolidList"/>
    <dgm:cxn modelId="{90C767E5-233E-9847-A71B-F6EC9FE0C460}" type="presParOf" srcId="{EC02E05A-6A1F-495D-A8EA-BC58745A6BBA}" destId="{965D715A-63CD-4890-B38A-0D8D8988BAD3}" srcOrd="1" destOrd="0" presId="urn:microsoft.com/office/officeart/2018/2/layout/IconVerticalSolidList"/>
    <dgm:cxn modelId="{5135FE35-F7DF-B043-8374-17DD3E219A80}" type="presParOf" srcId="{EC02E05A-6A1F-495D-A8EA-BC58745A6BBA}" destId="{48BF7F4E-A4A8-439E-A6C9-09AC121AAFF6}" srcOrd="2" destOrd="0" presId="urn:microsoft.com/office/officeart/2018/2/layout/IconVerticalSolidList"/>
    <dgm:cxn modelId="{32FEC57C-A52E-3F47-B769-43D2164E1FF9}" type="presParOf" srcId="{EC02E05A-6A1F-495D-A8EA-BC58745A6BBA}" destId="{D74543C7-E039-4709-90EB-5054689D25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C7A6823-3F16-415B-BB89-B0F85F5BFB94}" type="doc">
      <dgm:prSet loTypeId="urn:microsoft.com/office/officeart/2008/layout/LinedList" loCatId="list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1B8D4345-FA2D-422B-895A-9435B77B64F9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The three ERP systems support business efficiency and better decision-making.</a:t>
          </a:r>
        </a:p>
      </dgm:t>
    </dgm:pt>
    <dgm:pt modelId="{3785E822-9A2A-45CF-9091-497D570F3CC4}" type="parTrans" cxnId="{CC22EDD2-D388-41A1-871C-30CD75D47ACA}">
      <dgm:prSet/>
      <dgm:spPr/>
      <dgm:t>
        <a:bodyPr/>
        <a:lstStyle/>
        <a:p>
          <a:endParaRPr lang="en-US"/>
        </a:p>
      </dgm:t>
    </dgm:pt>
    <dgm:pt modelId="{E7583463-3354-45C8-ACE7-A63E6B1A51E3}" type="sibTrans" cxnId="{CC22EDD2-D388-41A1-871C-30CD75D47ACA}">
      <dgm:prSet/>
      <dgm:spPr/>
      <dgm:t>
        <a:bodyPr/>
        <a:lstStyle/>
        <a:p>
          <a:endParaRPr lang="en-US"/>
        </a:p>
      </dgm:t>
    </dgm:pt>
    <dgm:pt modelId="{E959669E-5641-445C-A34B-96B39F479C81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However, they are designed for different types of </a:t>
          </a:r>
          <a:r>
            <a:rPr lang="en-US" sz="2000" err="1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36D12C5E-2676-4126-B5E1-BDF15D80C265}" type="parTrans" cxnId="{A9B394D5-CF8B-441F-B60C-610CEE3BD5B3}">
      <dgm:prSet/>
      <dgm:spPr/>
      <dgm:t>
        <a:bodyPr/>
        <a:lstStyle/>
        <a:p>
          <a:endParaRPr lang="en-US"/>
        </a:p>
      </dgm:t>
    </dgm:pt>
    <dgm:pt modelId="{CE88608F-1351-41FC-A912-12A8D42A055C}" type="sibTrans" cxnId="{A9B394D5-CF8B-441F-B60C-610CEE3BD5B3}">
      <dgm:prSet/>
      <dgm:spPr/>
      <dgm:t>
        <a:bodyPr/>
        <a:lstStyle/>
        <a:p>
          <a:endParaRPr lang="en-US"/>
        </a:p>
      </dgm:t>
    </dgm:pt>
    <dgm:pt modelId="{2D997D39-41A1-4022-B812-C765FA008F0E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SAP S/4HANA is mainly used by large multinational corporations.</a:t>
          </a:r>
        </a:p>
      </dgm:t>
    </dgm:pt>
    <dgm:pt modelId="{7F7437FE-D644-47EF-861E-6BB0FA110920}" type="parTrans" cxnId="{8A440126-A1BE-4B18-99B7-C3DE8BBC0654}">
      <dgm:prSet/>
      <dgm:spPr/>
      <dgm:t>
        <a:bodyPr/>
        <a:lstStyle/>
        <a:p>
          <a:endParaRPr lang="en-US"/>
        </a:p>
      </dgm:t>
    </dgm:pt>
    <dgm:pt modelId="{732B5939-6D49-405E-86AA-7A9E9ED7BD16}" type="sibTrans" cxnId="{8A440126-A1BE-4B18-99B7-C3DE8BBC0654}">
      <dgm:prSet/>
      <dgm:spPr/>
      <dgm:t>
        <a:bodyPr/>
        <a:lstStyle/>
        <a:p>
          <a:endParaRPr lang="en-US"/>
        </a:p>
      </dgm:t>
    </dgm:pt>
    <dgm:pt modelId="{E2EBF20C-70EE-4AA9-88CF-546224216B4A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Microsoft Dynamics 365 is popular among medium-sized companies and </a:t>
          </a:r>
          <a:r>
            <a:rPr lang="en-US" sz="2000" err="1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 using Microsoft technologies.</a:t>
          </a:r>
        </a:p>
      </dgm:t>
    </dgm:pt>
    <dgm:pt modelId="{7868372B-6C49-4267-98FC-784B61BCB559}" type="parTrans" cxnId="{1DA37C50-ACBC-4B03-8194-BF087A95FA6E}">
      <dgm:prSet/>
      <dgm:spPr/>
      <dgm:t>
        <a:bodyPr/>
        <a:lstStyle/>
        <a:p>
          <a:endParaRPr lang="en-US"/>
        </a:p>
      </dgm:t>
    </dgm:pt>
    <dgm:pt modelId="{A33AB39E-6472-4AE1-AA0F-3822B9E9FF65}" type="sibTrans" cxnId="{1DA37C50-ACBC-4B03-8194-BF087A95FA6E}">
      <dgm:prSet/>
      <dgm:spPr/>
      <dgm:t>
        <a:bodyPr/>
        <a:lstStyle/>
        <a:p>
          <a:endParaRPr lang="en-US"/>
        </a:p>
      </dgm:t>
    </dgm:pt>
    <dgm:pt modelId="{CB00F06F-BCED-4D37-9BD2-2945C589BEDF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Oracle NetSuite is often used by growing businesses that need a cloud-based ERP system.</a:t>
          </a:r>
        </a:p>
      </dgm:t>
    </dgm:pt>
    <dgm:pt modelId="{35D497E7-4A85-4733-A372-89D5AEA3285E}" type="parTrans" cxnId="{272A5941-291D-45D8-B155-81D6ED7F3FBB}">
      <dgm:prSet/>
      <dgm:spPr/>
      <dgm:t>
        <a:bodyPr/>
        <a:lstStyle/>
        <a:p>
          <a:endParaRPr lang="en-US"/>
        </a:p>
      </dgm:t>
    </dgm:pt>
    <dgm:pt modelId="{D3850816-23DF-463F-9EC7-3F0EB585228C}" type="sibTrans" cxnId="{272A5941-291D-45D8-B155-81D6ED7F3FBB}">
      <dgm:prSet/>
      <dgm:spPr/>
      <dgm:t>
        <a:bodyPr/>
        <a:lstStyle/>
        <a:p>
          <a:endParaRPr lang="en-US"/>
        </a:p>
      </dgm:t>
    </dgm:pt>
    <dgm:pt modelId="{684DFA02-793C-498E-952B-74E44A4EB241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Overall, ERP systems improve business operations by integrating data, automating processes and supporting strategic decision-making.</a:t>
          </a:r>
        </a:p>
      </dgm:t>
    </dgm:pt>
    <dgm:pt modelId="{8D668872-E04F-4FE3-91E1-C390B413C207}" type="parTrans" cxnId="{CDCDAAC9-C0CA-485F-87B5-732082CC17D4}">
      <dgm:prSet/>
      <dgm:spPr/>
      <dgm:t>
        <a:bodyPr/>
        <a:lstStyle/>
        <a:p>
          <a:endParaRPr lang="en-US"/>
        </a:p>
      </dgm:t>
    </dgm:pt>
    <dgm:pt modelId="{FC553216-FB25-448F-9C1E-3307BA3303FE}" type="sibTrans" cxnId="{CDCDAAC9-C0CA-485F-87B5-732082CC17D4}">
      <dgm:prSet/>
      <dgm:spPr/>
      <dgm:t>
        <a:bodyPr/>
        <a:lstStyle/>
        <a:p>
          <a:endParaRPr lang="en-US"/>
        </a:p>
      </dgm:t>
    </dgm:pt>
    <dgm:pt modelId="{09E3F5C5-3E65-484C-A7C6-3B2E4E0B0F07}" type="pres">
      <dgm:prSet presAssocID="{DC7A6823-3F16-415B-BB89-B0F85F5BFB94}" presName="vert0" presStyleCnt="0">
        <dgm:presLayoutVars>
          <dgm:dir/>
          <dgm:animOne val="branch"/>
          <dgm:animLvl val="lvl"/>
        </dgm:presLayoutVars>
      </dgm:prSet>
      <dgm:spPr/>
    </dgm:pt>
    <dgm:pt modelId="{1A644607-7F86-BC48-B723-BEAD9B2ADADE}" type="pres">
      <dgm:prSet presAssocID="{1B8D4345-FA2D-422B-895A-9435B77B64F9}" presName="thickLine" presStyleLbl="alignNode1" presStyleIdx="0" presStyleCnt="6"/>
      <dgm:spPr/>
    </dgm:pt>
    <dgm:pt modelId="{EA766BAA-896C-464D-ADFE-86831BFB39E8}" type="pres">
      <dgm:prSet presAssocID="{1B8D4345-FA2D-422B-895A-9435B77B64F9}" presName="horz1" presStyleCnt="0"/>
      <dgm:spPr/>
    </dgm:pt>
    <dgm:pt modelId="{127D9C05-1B20-E545-927D-2E451FE91338}" type="pres">
      <dgm:prSet presAssocID="{1B8D4345-FA2D-422B-895A-9435B77B64F9}" presName="tx1" presStyleLbl="revTx" presStyleIdx="0" presStyleCnt="6"/>
      <dgm:spPr/>
    </dgm:pt>
    <dgm:pt modelId="{BF3C61F7-A2CF-CD4E-A0D8-DAAE8B29F7F4}" type="pres">
      <dgm:prSet presAssocID="{1B8D4345-FA2D-422B-895A-9435B77B64F9}" presName="vert1" presStyleCnt="0"/>
      <dgm:spPr/>
    </dgm:pt>
    <dgm:pt modelId="{D71456FC-1BF8-D441-861D-EB2537A77622}" type="pres">
      <dgm:prSet presAssocID="{E959669E-5641-445C-A34B-96B39F479C81}" presName="thickLine" presStyleLbl="alignNode1" presStyleIdx="1" presStyleCnt="6"/>
      <dgm:spPr/>
    </dgm:pt>
    <dgm:pt modelId="{86F10237-AB2E-6F48-92F4-BF0FD593DCC0}" type="pres">
      <dgm:prSet presAssocID="{E959669E-5641-445C-A34B-96B39F479C81}" presName="horz1" presStyleCnt="0"/>
      <dgm:spPr/>
    </dgm:pt>
    <dgm:pt modelId="{79F6A768-6155-B34A-A917-3A0B944478E9}" type="pres">
      <dgm:prSet presAssocID="{E959669E-5641-445C-A34B-96B39F479C81}" presName="tx1" presStyleLbl="revTx" presStyleIdx="1" presStyleCnt="6"/>
      <dgm:spPr/>
    </dgm:pt>
    <dgm:pt modelId="{92F35070-2AD8-A943-8D25-5C7035ADD2CA}" type="pres">
      <dgm:prSet presAssocID="{E959669E-5641-445C-A34B-96B39F479C81}" presName="vert1" presStyleCnt="0"/>
      <dgm:spPr/>
    </dgm:pt>
    <dgm:pt modelId="{BFDF527C-1030-6841-BA98-4FEE28E0F86F}" type="pres">
      <dgm:prSet presAssocID="{2D997D39-41A1-4022-B812-C765FA008F0E}" presName="thickLine" presStyleLbl="alignNode1" presStyleIdx="2" presStyleCnt="6"/>
      <dgm:spPr/>
    </dgm:pt>
    <dgm:pt modelId="{6B304F21-BE39-3442-AE7A-2C6101A64D0F}" type="pres">
      <dgm:prSet presAssocID="{2D997D39-41A1-4022-B812-C765FA008F0E}" presName="horz1" presStyleCnt="0"/>
      <dgm:spPr/>
    </dgm:pt>
    <dgm:pt modelId="{9B841CD5-1087-E048-85DB-304852530AEB}" type="pres">
      <dgm:prSet presAssocID="{2D997D39-41A1-4022-B812-C765FA008F0E}" presName="tx1" presStyleLbl="revTx" presStyleIdx="2" presStyleCnt="6"/>
      <dgm:spPr/>
    </dgm:pt>
    <dgm:pt modelId="{53EFE450-B3E1-0946-A628-4CBEC71954F7}" type="pres">
      <dgm:prSet presAssocID="{2D997D39-41A1-4022-B812-C765FA008F0E}" presName="vert1" presStyleCnt="0"/>
      <dgm:spPr/>
    </dgm:pt>
    <dgm:pt modelId="{35CC92D9-EAD4-A54D-AD47-FDB2487B4B3A}" type="pres">
      <dgm:prSet presAssocID="{E2EBF20C-70EE-4AA9-88CF-546224216B4A}" presName="thickLine" presStyleLbl="alignNode1" presStyleIdx="3" presStyleCnt="6"/>
      <dgm:spPr/>
    </dgm:pt>
    <dgm:pt modelId="{26CD4CBB-E2C4-BF40-8962-C081A79FA40E}" type="pres">
      <dgm:prSet presAssocID="{E2EBF20C-70EE-4AA9-88CF-546224216B4A}" presName="horz1" presStyleCnt="0"/>
      <dgm:spPr/>
    </dgm:pt>
    <dgm:pt modelId="{606181C6-9BDA-A64C-AF17-213144EBC890}" type="pres">
      <dgm:prSet presAssocID="{E2EBF20C-70EE-4AA9-88CF-546224216B4A}" presName="tx1" presStyleLbl="revTx" presStyleIdx="3" presStyleCnt="6"/>
      <dgm:spPr/>
    </dgm:pt>
    <dgm:pt modelId="{B96C699D-6B48-2B4B-8AEC-008C2FB3542E}" type="pres">
      <dgm:prSet presAssocID="{E2EBF20C-70EE-4AA9-88CF-546224216B4A}" presName="vert1" presStyleCnt="0"/>
      <dgm:spPr/>
    </dgm:pt>
    <dgm:pt modelId="{857D2736-E484-964A-BD5E-B6286D2ABA18}" type="pres">
      <dgm:prSet presAssocID="{CB00F06F-BCED-4D37-9BD2-2945C589BEDF}" presName="thickLine" presStyleLbl="alignNode1" presStyleIdx="4" presStyleCnt="6"/>
      <dgm:spPr/>
    </dgm:pt>
    <dgm:pt modelId="{8B55A0F2-0F31-484B-AE2F-3B4509E9285E}" type="pres">
      <dgm:prSet presAssocID="{CB00F06F-BCED-4D37-9BD2-2945C589BEDF}" presName="horz1" presStyleCnt="0"/>
      <dgm:spPr/>
    </dgm:pt>
    <dgm:pt modelId="{256693BD-2235-6F4B-A639-7B18F12AB0C5}" type="pres">
      <dgm:prSet presAssocID="{CB00F06F-BCED-4D37-9BD2-2945C589BEDF}" presName="tx1" presStyleLbl="revTx" presStyleIdx="4" presStyleCnt="6"/>
      <dgm:spPr/>
    </dgm:pt>
    <dgm:pt modelId="{35E9EA72-D41E-4A42-A8A2-1CD48BF86A0F}" type="pres">
      <dgm:prSet presAssocID="{CB00F06F-BCED-4D37-9BD2-2945C589BEDF}" presName="vert1" presStyleCnt="0"/>
      <dgm:spPr/>
    </dgm:pt>
    <dgm:pt modelId="{6652ACA3-5F88-B14B-B65F-6AE897C10369}" type="pres">
      <dgm:prSet presAssocID="{684DFA02-793C-498E-952B-74E44A4EB241}" presName="thickLine" presStyleLbl="alignNode1" presStyleIdx="5" presStyleCnt="6"/>
      <dgm:spPr/>
    </dgm:pt>
    <dgm:pt modelId="{6D5AA769-F4D9-1746-A335-38568F8CCA8F}" type="pres">
      <dgm:prSet presAssocID="{684DFA02-793C-498E-952B-74E44A4EB241}" presName="horz1" presStyleCnt="0"/>
      <dgm:spPr/>
    </dgm:pt>
    <dgm:pt modelId="{0C2332A9-261C-9A42-B4C0-C913CAFCBD3C}" type="pres">
      <dgm:prSet presAssocID="{684DFA02-793C-498E-952B-74E44A4EB241}" presName="tx1" presStyleLbl="revTx" presStyleIdx="5" presStyleCnt="6"/>
      <dgm:spPr/>
    </dgm:pt>
    <dgm:pt modelId="{65AF1287-7B4A-4442-A181-790FC4DB0681}" type="pres">
      <dgm:prSet presAssocID="{684DFA02-793C-498E-952B-74E44A4EB241}" presName="vert1" presStyleCnt="0"/>
      <dgm:spPr/>
    </dgm:pt>
  </dgm:ptLst>
  <dgm:cxnLst>
    <dgm:cxn modelId="{8A440126-A1BE-4B18-99B7-C3DE8BBC0654}" srcId="{DC7A6823-3F16-415B-BB89-B0F85F5BFB94}" destId="{2D997D39-41A1-4022-B812-C765FA008F0E}" srcOrd="2" destOrd="0" parTransId="{7F7437FE-D644-47EF-861E-6BB0FA110920}" sibTransId="{732B5939-6D49-405E-86AA-7A9E9ED7BD16}"/>
    <dgm:cxn modelId="{272A5941-291D-45D8-B155-81D6ED7F3FBB}" srcId="{DC7A6823-3F16-415B-BB89-B0F85F5BFB94}" destId="{CB00F06F-BCED-4D37-9BD2-2945C589BEDF}" srcOrd="4" destOrd="0" parTransId="{35D497E7-4A85-4733-A372-89D5AEA3285E}" sibTransId="{D3850816-23DF-463F-9EC7-3F0EB585228C}"/>
    <dgm:cxn modelId="{96553249-660D-BE45-AAC0-B0AF4E0BC5BA}" type="presOf" srcId="{CB00F06F-BCED-4D37-9BD2-2945C589BEDF}" destId="{256693BD-2235-6F4B-A639-7B18F12AB0C5}" srcOrd="0" destOrd="0" presId="urn:microsoft.com/office/officeart/2008/layout/LinedList"/>
    <dgm:cxn modelId="{8BD13E69-B69C-934C-A781-EE8B66BDA482}" type="presOf" srcId="{E2EBF20C-70EE-4AA9-88CF-546224216B4A}" destId="{606181C6-9BDA-A64C-AF17-213144EBC890}" srcOrd="0" destOrd="0" presId="urn:microsoft.com/office/officeart/2008/layout/LinedList"/>
    <dgm:cxn modelId="{1DA37C50-ACBC-4B03-8194-BF087A95FA6E}" srcId="{DC7A6823-3F16-415B-BB89-B0F85F5BFB94}" destId="{E2EBF20C-70EE-4AA9-88CF-546224216B4A}" srcOrd="3" destOrd="0" parTransId="{7868372B-6C49-4267-98FC-784B61BCB559}" sibTransId="{A33AB39E-6472-4AE1-AA0F-3822B9E9FF65}"/>
    <dgm:cxn modelId="{40829074-7802-6540-B1AA-4979932E7D5E}" type="presOf" srcId="{DC7A6823-3F16-415B-BB89-B0F85F5BFB94}" destId="{09E3F5C5-3E65-484C-A7C6-3B2E4E0B0F07}" srcOrd="0" destOrd="0" presId="urn:microsoft.com/office/officeart/2008/layout/LinedList"/>
    <dgm:cxn modelId="{624E4483-6E26-A74D-B5B6-D7FA03C9464F}" type="presOf" srcId="{2D997D39-41A1-4022-B812-C765FA008F0E}" destId="{9B841CD5-1087-E048-85DB-304852530AEB}" srcOrd="0" destOrd="0" presId="urn:microsoft.com/office/officeart/2008/layout/LinedList"/>
    <dgm:cxn modelId="{9EB8A587-8936-104C-8D02-9EE23DD346EE}" type="presOf" srcId="{1B8D4345-FA2D-422B-895A-9435B77B64F9}" destId="{127D9C05-1B20-E545-927D-2E451FE91338}" srcOrd="0" destOrd="0" presId="urn:microsoft.com/office/officeart/2008/layout/LinedList"/>
    <dgm:cxn modelId="{EC6133A4-A0D4-3842-909E-6830E0B53482}" type="presOf" srcId="{E959669E-5641-445C-A34B-96B39F479C81}" destId="{79F6A768-6155-B34A-A917-3A0B944478E9}" srcOrd="0" destOrd="0" presId="urn:microsoft.com/office/officeart/2008/layout/LinedList"/>
    <dgm:cxn modelId="{CDCDAAC9-C0CA-485F-87B5-732082CC17D4}" srcId="{DC7A6823-3F16-415B-BB89-B0F85F5BFB94}" destId="{684DFA02-793C-498E-952B-74E44A4EB241}" srcOrd="5" destOrd="0" parTransId="{8D668872-E04F-4FE3-91E1-C390B413C207}" sibTransId="{FC553216-FB25-448F-9C1E-3307BA3303FE}"/>
    <dgm:cxn modelId="{CC22EDD2-D388-41A1-871C-30CD75D47ACA}" srcId="{DC7A6823-3F16-415B-BB89-B0F85F5BFB94}" destId="{1B8D4345-FA2D-422B-895A-9435B77B64F9}" srcOrd="0" destOrd="0" parTransId="{3785E822-9A2A-45CF-9091-497D570F3CC4}" sibTransId="{E7583463-3354-45C8-ACE7-A63E6B1A51E3}"/>
    <dgm:cxn modelId="{A9B394D5-CF8B-441F-B60C-610CEE3BD5B3}" srcId="{DC7A6823-3F16-415B-BB89-B0F85F5BFB94}" destId="{E959669E-5641-445C-A34B-96B39F479C81}" srcOrd="1" destOrd="0" parTransId="{36D12C5E-2676-4126-B5E1-BDF15D80C265}" sibTransId="{CE88608F-1351-41FC-A912-12A8D42A055C}"/>
    <dgm:cxn modelId="{177EC1F3-7E33-2646-8A9D-5B94FEEF4673}" type="presOf" srcId="{684DFA02-793C-498E-952B-74E44A4EB241}" destId="{0C2332A9-261C-9A42-B4C0-C913CAFCBD3C}" srcOrd="0" destOrd="0" presId="urn:microsoft.com/office/officeart/2008/layout/LinedList"/>
    <dgm:cxn modelId="{A46534CA-931F-A143-8D30-5AD391FF45C3}" type="presParOf" srcId="{09E3F5C5-3E65-484C-A7C6-3B2E4E0B0F07}" destId="{1A644607-7F86-BC48-B723-BEAD9B2ADADE}" srcOrd="0" destOrd="0" presId="urn:microsoft.com/office/officeart/2008/layout/LinedList"/>
    <dgm:cxn modelId="{6D7116DC-A1F4-764C-8CD8-D869EB1F7684}" type="presParOf" srcId="{09E3F5C5-3E65-484C-A7C6-3B2E4E0B0F07}" destId="{EA766BAA-896C-464D-ADFE-86831BFB39E8}" srcOrd="1" destOrd="0" presId="urn:microsoft.com/office/officeart/2008/layout/LinedList"/>
    <dgm:cxn modelId="{4313590D-E379-7A4D-8E55-D03892195366}" type="presParOf" srcId="{EA766BAA-896C-464D-ADFE-86831BFB39E8}" destId="{127D9C05-1B20-E545-927D-2E451FE91338}" srcOrd="0" destOrd="0" presId="urn:microsoft.com/office/officeart/2008/layout/LinedList"/>
    <dgm:cxn modelId="{079F7A6D-A99C-9D44-A77D-4BA1E5A1A71C}" type="presParOf" srcId="{EA766BAA-896C-464D-ADFE-86831BFB39E8}" destId="{BF3C61F7-A2CF-CD4E-A0D8-DAAE8B29F7F4}" srcOrd="1" destOrd="0" presId="urn:microsoft.com/office/officeart/2008/layout/LinedList"/>
    <dgm:cxn modelId="{838138C7-10D8-6A45-8866-BD9336AA402D}" type="presParOf" srcId="{09E3F5C5-3E65-484C-A7C6-3B2E4E0B0F07}" destId="{D71456FC-1BF8-D441-861D-EB2537A77622}" srcOrd="2" destOrd="0" presId="urn:microsoft.com/office/officeart/2008/layout/LinedList"/>
    <dgm:cxn modelId="{6DB0F731-324B-024B-8B9D-2AE6545B5235}" type="presParOf" srcId="{09E3F5C5-3E65-484C-A7C6-3B2E4E0B0F07}" destId="{86F10237-AB2E-6F48-92F4-BF0FD593DCC0}" srcOrd="3" destOrd="0" presId="urn:microsoft.com/office/officeart/2008/layout/LinedList"/>
    <dgm:cxn modelId="{69CF34E6-2610-1E45-A3A4-5F0E0AAD1DFF}" type="presParOf" srcId="{86F10237-AB2E-6F48-92F4-BF0FD593DCC0}" destId="{79F6A768-6155-B34A-A917-3A0B944478E9}" srcOrd="0" destOrd="0" presId="urn:microsoft.com/office/officeart/2008/layout/LinedList"/>
    <dgm:cxn modelId="{82D98F48-3DEF-BE48-8EEB-E453109C3D06}" type="presParOf" srcId="{86F10237-AB2E-6F48-92F4-BF0FD593DCC0}" destId="{92F35070-2AD8-A943-8D25-5C7035ADD2CA}" srcOrd="1" destOrd="0" presId="urn:microsoft.com/office/officeart/2008/layout/LinedList"/>
    <dgm:cxn modelId="{C58413F4-F3E6-2940-A8F6-6948A2CB70F7}" type="presParOf" srcId="{09E3F5C5-3E65-484C-A7C6-3B2E4E0B0F07}" destId="{BFDF527C-1030-6841-BA98-4FEE28E0F86F}" srcOrd="4" destOrd="0" presId="urn:microsoft.com/office/officeart/2008/layout/LinedList"/>
    <dgm:cxn modelId="{7C926141-353E-8E4D-9597-1CCDD8556D4D}" type="presParOf" srcId="{09E3F5C5-3E65-484C-A7C6-3B2E4E0B0F07}" destId="{6B304F21-BE39-3442-AE7A-2C6101A64D0F}" srcOrd="5" destOrd="0" presId="urn:microsoft.com/office/officeart/2008/layout/LinedList"/>
    <dgm:cxn modelId="{07F2443F-A16C-A848-82DE-F86D24B4BC20}" type="presParOf" srcId="{6B304F21-BE39-3442-AE7A-2C6101A64D0F}" destId="{9B841CD5-1087-E048-85DB-304852530AEB}" srcOrd="0" destOrd="0" presId="urn:microsoft.com/office/officeart/2008/layout/LinedList"/>
    <dgm:cxn modelId="{7F61EA2C-8615-3647-9352-57C35E8D9FF4}" type="presParOf" srcId="{6B304F21-BE39-3442-AE7A-2C6101A64D0F}" destId="{53EFE450-B3E1-0946-A628-4CBEC71954F7}" srcOrd="1" destOrd="0" presId="urn:microsoft.com/office/officeart/2008/layout/LinedList"/>
    <dgm:cxn modelId="{195466F2-CCBD-3C41-B4BC-5903B51E540B}" type="presParOf" srcId="{09E3F5C5-3E65-484C-A7C6-3B2E4E0B0F07}" destId="{35CC92D9-EAD4-A54D-AD47-FDB2487B4B3A}" srcOrd="6" destOrd="0" presId="urn:microsoft.com/office/officeart/2008/layout/LinedList"/>
    <dgm:cxn modelId="{6CDDB02C-5C84-5245-8E15-0307EEE37355}" type="presParOf" srcId="{09E3F5C5-3E65-484C-A7C6-3B2E4E0B0F07}" destId="{26CD4CBB-E2C4-BF40-8962-C081A79FA40E}" srcOrd="7" destOrd="0" presId="urn:microsoft.com/office/officeart/2008/layout/LinedList"/>
    <dgm:cxn modelId="{50D71D91-D0EE-D04D-B634-7346662C27DF}" type="presParOf" srcId="{26CD4CBB-E2C4-BF40-8962-C081A79FA40E}" destId="{606181C6-9BDA-A64C-AF17-213144EBC890}" srcOrd="0" destOrd="0" presId="urn:microsoft.com/office/officeart/2008/layout/LinedList"/>
    <dgm:cxn modelId="{9FFAB19C-CD46-624B-AFDA-220E3B27A0F4}" type="presParOf" srcId="{26CD4CBB-E2C4-BF40-8962-C081A79FA40E}" destId="{B96C699D-6B48-2B4B-8AEC-008C2FB3542E}" srcOrd="1" destOrd="0" presId="urn:microsoft.com/office/officeart/2008/layout/LinedList"/>
    <dgm:cxn modelId="{761E2F77-8B03-FD46-BD92-0069226058D3}" type="presParOf" srcId="{09E3F5C5-3E65-484C-A7C6-3B2E4E0B0F07}" destId="{857D2736-E484-964A-BD5E-B6286D2ABA18}" srcOrd="8" destOrd="0" presId="urn:microsoft.com/office/officeart/2008/layout/LinedList"/>
    <dgm:cxn modelId="{E39680CA-32E2-E64D-A5F7-16844FB291FD}" type="presParOf" srcId="{09E3F5C5-3E65-484C-A7C6-3B2E4E0B0F07}" destId="{8B55A0F2-0F31-484B-AE2F-3B4509E9285E}" srcOrd="9" destOrd="0" presId="urn:microsoft.com/office/officeart/2008/layout/LinedList"/>
    <dgm:cxn modelId="{1DDEA8D9-9C0A-304E-BED8-876C7DD0126F}" type="presParOf" srcId="{8B55A0F2-0F31-484B-AE2F-3B4509E9285E}" destId="{256693BD-2235-6F4B-A639-7B18F12AB0C5}" srcOrd="0" destOrd="0" presId="urn:microsoft.com/office/officeart/2008/layout/LinedList"/>
    <dgm:cxn modelId="{CB6614AD-63D9-C449-B7BE-4C3144CDDD79}" type="presParOf" srcId="{8B55A0F2-0F31-484B-AE2F-3B4509E9285E}" destId="{35E9EA72-D41E-4A42-A8A2-1CD48BF86A0F}" srcOrd="1" destOrd="0" presId="urn:microsoft.com/office/officeart/2008/layout/LinedList"/>
    <dgm:cxn modelId="{F785576D-C0D7-734E-A536-362F0724A337}" type="presParOf" srcId="{09E3F5C5-3E65-484C-A7C6-3B2E4E0B0F07}" destId="{6652ACA3-5F88-B14B-B65F-6AE897C10369}" srcOrd="10" destOrd="0" presId="urn:microsoft.com/office/officeart/2008/layout/LinedList"/>
    <dgm:cxn modelId="{7D441BF6-C877-1B46-BB6C-8429F9820F02}" type="presParOf" srcId="{09E3F5C5-3E65-484C-A7C6-3B2E4E0B0F07}" destId="{6D5AA769-F4D9-1746-A335-38568F8CCA8F}" srcOrd="11" destOrd="0" presId="urn:microsoft.com/office/officeart/2008/layout/LinedList"/>
    <dgm:cxn modelId="{9F9B4602-97DA-E246-9435-64FDEF55CD63}" type="presParOf" srcId="{6D5AA769-F4D9-1746-A335-38568F8CCA8F}" destId="{0C2332A9-261C-9A42-B4C0-C913CAFCBD3C}" srcOrd="0" destOrd="0" presId="urn:microsoft.com/office/officeart/2008/layout/LinedList"/>
    <dgm:cxn modelId="{62598C7C-F1BB-F348-BC39-AF5B77951B2F}" type="presParOf" srcId="{6D5AA769-F4D9-1746-A335-38568F8CCA8F}" destId="{65AF1287-7B4A-4442-A181-790FC4DB068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8C08054-BBD0-4FF4-9D3F-493100277EA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9B195E-DD03-9B4A-BDBA-E3B46016976E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Al-Sabri, H., Al-Mashari, M. and Chikh, A. (2018). A comparative study and evaluation of ERP reference models in the context of ERP IT-driven implementation: SAP ERP as a case study. Business Process Management Journal, 24(4), pp.943–964.</a:t>
          </a:r>
        </a:p>
      </dgm:t>
    </dgm:pt>
    <dgm:pt modelId="{AD77D0D9-3638-404F-81F0-236DC10BDDC8}" type="parTrans" cxnId="{4D21EEE8-7A2D-AC40-A5E9-F0362DF4C84D}">
      <dgm:prSet/>
      <dgm:spPr/>
      <dgm:t>
        <a:bodyPr/>
        <a:lstStyle/>
        <a:p>
          <a:endParaRPr lang="en-GB"/>
        </a:p>
      </dgm:t>
    </dgm:pt>
    <dgm:pt modelId="{FA5032B9-8DCE-664D-AE7B-94279B8371A2}" type="sibTrans" cxnId="{4D21EEE8-7A2D-AC40-A5E9-F0362DF4C84D}">
      <dgm:prSet/>
      <dgm:spPr/>
      <dgm:t>
        <a:bodyPr/>
        <a:lstStyle/>
        <a:p>
          <a:endParaRPr lang="en-GB"/>
        </a:p>
      </dgm:t>
    </dgm:pt>
    <dgm:pt modelId="{239338D6-10FB-4044-AFBC-B3189B9687A0}">
      <dgm:prSet custT="1"/>
      <dgm:spPr/>
      <dgm:t>
        <a:bodyPr/>
        <a:lstStyle/>
        <a:p>
          <a:pPr>
            <a:buNone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Brummel, M., Hougaard, S., </a:t>
          </a:r>
          <a:r>
            <a:rPr lang="en-GB" sz="2000" err="1">
              <a:latin typeface="Arial" panose="020B0604020202020204" pitchFamily="34" charset="0"/>
              <a:cs typeface="Arial" panose="020B0604020202020204" pitchFamily="34" charset="0"/>
            </a:rPr>
            <a:t>Husebye</a:t>
          </a: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, A. and </a:t>
          </a:r>
          <a:r>
            <a:rPr lang="en-GB" sz="2000" err="1">
              <a:latin typeface="Arial" panose="020B0604020202020204" pitchFamily="34" charset="0"/>
              <a:cs typeface="Arial" panose="020B0604020202020204" pitchFamily="34" charset="0"/>
            </a:rPr>
            <a:t>Bakkensen</a:t>
          </a: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, S. (2024). Programming Microsoft Dynamics 365 Business Central: Build Powerful, Robust and Scalable Extensions Customized for Your Business Requirements. Birmingham: </a:t>
          </a:r>
          <a:r>
            <a:rPr lang="en-GB" sz="2000" err="1">
              <a:latin typeface="Arial" panose="020B0604020202020204" pitchFamily="34" charset="0"/>
              <a:cs typeface="Arial" panose="020B0604020202020204" pitchFamily="34" charset="0"/>
            </a:rPr>
            <a:t>Packt</a:t>
          </a: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 Publishing.</a:t>
          </a:r>
        </a:p>
      </dgm:t>
    </dgm:pt>
    <dgm:pt modelId="{3C30CDD7-DC10-EE4C-8E4F-1F4C531250CC}" type="parTrans" cxnId="{14443FD3-151D-E649-A2E7-D71F1AD81FB7}">
      <dgm:prSet/>
      <dgm:spPr/>
      <dgm:t>
        <a:bodyPr/>
        <a:lstStyle/>
        <a:p>
          <a:endParaRPr lang="en-GB"/>
        </a:p>
      </dgm:t>
    </dgm:pt>
    <dgm:pt modelId="{1726E7AD-D026-F845-B028-183046A5F4EB}" type="sibTrans" cxnId="{14443FD3-151D-E649-A2E7-D71F1AD81FB7}">
      <dgm:prSet/>
      <dgm:spPr/>
      <dgm:t>
        <a:bodyPr/>
        <a:lstStyle/>
        <a:p>
          <a:endParaRPr lang="en-GB"/>
        </a:p>
      </dgm:t>
    </dgm:pt>
    <dgm:pt modelId="{4119D055-38E9-EA4B-8269-3ABD46127B19}">
      <dgm:prSet custT="1"/>
      <dgm:spPr/>
      <dgm:t>
        <a:bodyPr/>
        <a:lstStyle/>
        <a:p>
          <a:pPr>
            <a:buNone/>
          </a:pPr>
          <a:r>
            <a:rPr lang="en-GB" sz="2000" err="1">
              <a:latin typeface="Arial" panose="020B0604020202020204" pitchFamily="34" charset="0"/>
              <a:cs typeface="Arial" panose="020B0604020202020204" pitchFamily="34" charset="0"/>
            </a:rPr>
            <a:t>Marsintual</a:t>
          </a: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, F. and Sari, M. (2023). Evaluation of ERP Oracle NetSuite implementation using the Unified Theory of Acceptance and Use of Technology (UTAUT) model to create a sustainable business. E3S Web of Conferences, 426.</a:t>
          </a:r>
        </a:p>
      </dgm:t>
    </dgm:pt>
    <dgm:pt modelId="{0CB39FF7-E15E-4A47-85F9-C58A7C116733}" type="parTrans" cxnId="{597569CD-AA1D-B04C-BB73-CB08980D311D}">
      <dgm:prSet/>
      <dgm:spPr/>
      <dgm:t>
        <a:bodyPr/>
        <a:lstStyle/>
        <a:p>
          <a:endParaRPr lang="en-GB"/>
        </a:p>
      </dgm:t>
    </dgm:pt>
    <dgm:pt modelId="{82C7D933-7B73-A740-8494-A8969BEA300B}" type="sibTrans" cxnId="{597569CD-AA1D-B04C-BB73-CB08980D311D}">
      <dgm:prSet/>
      <dgm:spPr/>
      <dgm:t>
        <a:bodyPr/>
        <a:lstStyle/>
        <a:p>
          <a:endParaRPr lang="en-GB"/>
        </a:p>
      </dgm:t>
    </dgm:pt>
    <dgm:pt modelId="{AFBBE4D5-3711-F643-8F78-591E91B38D1E}">
      <dgm:prSet custT="1"/>
      <dgm:spPr/>
      <dgm:t>
        <a:bodyPr/>
        <a:lstStyle/>
        <a:p>
          <a:pPr>
            <a:buNone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Muketha, G. and Micheni, E. (2020). Metrics and Models for Evaluating the Quality and Effectiveness of ERP Software. Hershey: IGI Global.</a:t>
          </a:r>
        </a:p>
      </dgm:t>
    </dgm:pt>
    <dgm:pt modelId="{0C6F48D8-9A80-4A42-8C12-6C7CEC86A318}" type="parTrans" cxnId="{6C333538-9A90-C949-8D52-06E4C0AFF92C}">
      <dgm:prSet/>
      <dgm:spPr/>
      <dgm:t>
        <a:bodyPr/>
        <a:lstStyle/>
        <a:p>
          <a:endParaRPr lang="en-GB"/>
        </a:p>
      </dgm:t>
    </dgm:pt>
    <dgm:pt modelId="{DCEE7A20-0AFE-6B40-AB4A-567624939035}" type="sibTrans" cxnId="{6C333538-9A90-C949-8D52-06E4C0AFF92C}">
      <dgm:prSet/>
      <dgm:spPr/>
      <dgm:t>
        <a:bodyPr/>
        <a:lstStyle/>
        <a:p>
          <a:endParaRPr lang="en-GB"/>
        </a:p>
      </dgm:t>
    </dgm:pt>
    <dgm:pt modelId="{3FDDCEDA-0DEC-5B4B-A849-7BC759DA3254}">
      <dgm:prSet custT="1"/>
      <dgm:spPr/>
      <dgm:t>
        <a:bodyPr/>
        <a:lstStyle/>
        <a:p>
          <a:pPr>
            <a:buNone/>
          </a:pPr>
          <a:r>
            <a:rPr lang="en-GB" sz="2000" err="1">
              <a:latin typeface="Arial" panose="020B0604020202020204" pitchFamily="34" charset="0"/>
              <a:cs typeface="Arial" panose="020B0604020202020204" pitchFamily="34" charset="0"/>
            </a:rPr>
            <a:t>Targowski</a:t>
          </a: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, A. and Tarn, J. (2007). Enterprise Systems Education in the 21st Century. Hershey: Information Science Publishing</a:t>
          </a:r>
          <a:r>
            <a:rPr lang="en-GB" sz="2000"/>
            <a:t>.</a:t>
          </a: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0A28B2-A09D-4847-B7D9-F2CE089C9BCA}" type="parTrans" cxnId="{09D70A73-3D84-6E4E-8557-DFC1F5144B5A}">
      <dgm:prSet/>
      <dgm:spPr/>
      <dgm:t>
        <a:bodyPr/>
        <a:lstStyle/>
        <a:p>
          <a:endParaRPr lang="en-GB"/>
        </a:p>
      </dgm:t>
    </dgm:pt>
    <dgm:pt modelId="{A0AE1316-7B17-3F44-9A5E-91BC10FC36C3}" type="sibTrans" cxnId="{09D70A73-3D84-6E4E-8557-DFC1F5144B5A}">
      <dgm:prSet/>
      <dgm:spPr/>
      <dgm:t>
        <a:bodyPr/>
        <a:lstStyle/>
        <a:p>
          <a:endParaRPr lang="en-GB"/>
        </a:p>
      </dgm:t>
    </dgm:pt>
    <dgm:pt modelId="{4C2EA7AB-7B9A-2B43-A57B-E3C5995EBCBD}" type="pres">
      <dgm:prSet presAssocID="{B8C08054-BBD0-4FF4-9D3F-493100277EA8}" presName="vert0" presStyleCnt="0">
        <dgm:presLayoutVars>
          <dgm:dir/>
          <dgm:animOne val="branch"/>
          <dgm:animLvl val="lvl"/>
        </dgm:presLayoutVars>
      </dgm:prSet>
      <dgm:spPr/>
    </dgm:pt>
    <dgm:pt modelId="{6F4984E9-EFC6-874A-B1F2-CAC0434EA241}" type="pres">
      <dgm:prSet presAssocID="{1D9B195E-DD03-9B4A-BDBA-E3B46016976E}" presName="thickLine" presStyleLbl="alignNode1" presStyleIdx="0" presStyleCnt="5"/>
      <dgm:spPr/>
    </dgm:pt>
    <dgm:pt modelId="{1A24754B-B35B-B14E-9FF5-5DB38CD52055}" type="pres">
      <dgm:prSet presAssocID="{1D9B195E-DD03-9B4A-BDBA-E3B46016976E}" presName="horz1" presStyleCnt="0"/>
      <dgm:spPr/>
    </dgm:pt>
    <dgm:pt modelId="{C49536EC-2B9C-8C4B-88A0-9FF0FC74117B}" type="pres">
      <dgm:prSet presAssocID="{1D9B195E-DD03-9B4A-BDBA-E3B46016976E}" presName="tx1" presStyleLbl="revTx" presStyleIdx="0" presStyleCnt="5"/>
      <dgm:spPr/>
    </dgm:pt>
    <dgm:pt modelId="{4257B364-DA62-3E4F-86C0-BB7F6BCF9030}" type="pres">
      <dgm:prSet presAssocID="{1D9B195E-DD03-9B4A-BDBA-E3B46016976E}" presName="vert1" presStyleCnt="0"/>
      <dgm:spPr/>
    </dgm:pt>
    <dgm:pt modelId="{DD3D5995-ED8E-9B44-8E11-5FDA70375908}" type="pres">
      <dgm:prSet presAssocID="{239338D6-10FB-4044-AFBC-B3189B9687A0}" presName="thickLine" presStyleLbl="alignNode1" presStyleIdx="1" presStyleCnt="5"/>
      <dgm:spPr/>
    </dgm:pt>
    <dgm:pt modelId="{5E9DE8E6-CC84-9843-AB1E-04226F2E9C32}" type="pres">
      <dgm:prSet presAssocID="{239338D6-10FB-4044-AFBC-B3189B9687A0}" presName="horz1" presStyleCnt="0"/>
      <dgm:spPr/>
    </dgm:pt>
    <dgm:pt modelId="{28EF3F00-5600-5A47-BCD5-86E8EA6C33A2}" type="pres">
      <dgm:prSet presAssocID="{239338D6-10FB-4044-AFBC-B3189B9687A0}" presName="tx1" presStyleLbl="revTx" presStyleIdx="1" presStyleCnt="5"/>
      <dgm:spPr/>
    </dgm:pt>
    <dgm:pt modelId="{A7E6A29D-4E61-1343-8FB3-F609A1090C29}" type="pres">
      <dgm:prSet presAssocID="{239338D6-10FB-4044-AFBC-B3189B9687A0}" presName="vert1" presStyleCnt="0"/>
      <dgm:spPr/>
    </dgm:pt>
    <dgm:pt modelId="{5E152F40-3A86-EE40-A718-0F7517C19991}" type="pres">
      <dgm:prSet presAssocID="{4119D055-38E9-EA4B-8269-3ABD46127B19}" presName="thickLine" presStyleLbl="alignNode1" presStyleIdx="2" presStyleCnt="5"/>
      <dgm:spPr/>
    </dgm:pt>
    <dgm:pt modelId="{C211889D-BABF-CE45-A483-8CAA2DEA874C}" type="pres">
      <dgm:prSet presAssocID="{4119D055-38E9-EA4B-8269-3ABD46127B19}" presName="horz1" presStyleCnt="0"/>
      <dgm:spPr/>
    </dgm:pt>
    <dgm:pt modelId="{06810BFC-2250-BB4A-B305-880F7B19E8D0}" type="pres">
      <dgm:prSet presAssocID="{4119D055-38E9-EA4B-8269-3ABD46127B19}" presName="tx1" presStyleLbl="revTx" presStyleIdx="2" presStyleCnt="5"/>
      <dgm:spPr/>
    </dgm:pt>
    <dgm:pt modelId="{7D7E9C86-E87C-D845-B372-9DC7E9824B75}" type="pres">
      <dgm:prSet presAssocID="{4119D055-38E9-EA4B-8269-3ABD46127B19}" presName="vert1" presStyleCnt="0"/>
      <dgm:spPr/>
    </dgm:pt>
    <dgm:pt modelId="{8A20DF3F-F6CD-7245-AEAB-0F904F08F923}" type="pres">
      <dgm:prSet presAssocID="{AFBBE4D5-3711-F643-8F78-591E91B38D1E}" presName="thickLine" presStyleLbl="alignNode1" presStyleIdx="3" presStyleCnt="5"/>
      <dgm:spPr/>
    </dgm:pt>
    <dgm:pt modelId="{1097AE93-5A2B-6B42-8F0E-1B2738A39D0B}" type="pres">
      <dgm:prSet presAssocID="{AFBBE4D5-3711-F643-8F78-591E91B38D1E}" presName="horz1" presStyleCnt="0"/>
      <dgm:spPr/>
    </dgm:pt>
    <dgm:pt modelId="{3321FFD2-BD21-BB48-91C6-6DDAB2478BA3}" type="pres">
      <dgm:prSet presAssocID="{AFBBE4D5-3711-F643-8F78-591E91B38D1E}" presName="tx1" presStyleLbl="revTx" presStyleIdx="3" presStyleCnt="5"/>
      <dgm:spPr/>
    </dgm:pt>
    <dgm:pt modelId="{A0118AA8-F4DA-A440-9749-03D210365A39}" type="pres">
      <dgm:prSet presAssocID="{AFBBE4D5-3711-F643-8F78-591E91B38D1E}" presName="vert1" presStyleCnt="0"/>
      <dgm:spPr/>
    </dgm:pt>
    <dgm:pt modelId="{85DD7716-30DA-AD47-A664-392A432CABDE}" type="pres">
      <dgm:prSet presAssocID="{3FDDCEDA-0DEC-5B4B-A849-7BC759DA3254}" presName="thickLine" presStyleLbl="alignNode1" presStyleIdx="4" presStyleCnt="5"/>
      <dgm:spPr/>
    </dgm:pt>
    <dgm:pt modelId="{7870A827-A368-B542-8D6E-328B3910E036}" type="pres">
      <dgm:prSet presAssocID="{3FDDCEDA-0DEC-5B4B-A849-7BC759DA3254}" presName="horz1" presStyleCnt="0"/>
      <dgm:spPr/>
    </dgm:pt>
    <dgm:pt modelId="{1F5B05E8-06C7-024F-91A9-5D3A16AA0D8E}" type="pres">
      <dgm:prSet presAssocID="{3FDDCEDA-0DEC-5B4B-A849-7BC759DA3254}" presName="tx1" presStyleLbl="revTx" presStyleIdx="4" presStyleCnt="5"/>
      <dgm:spPr/>
    </dgm:pt>
    <dgm:pt modelId="{960DD188-4D84-4E4A-B50A-199FDA7BDCC5}" type="pres">
      <dgm:prSet presAssocID="{3FDDCEDA-0DEC-5B4B-A849-7BC759DA3254}" presName="vert1" presStyleCnt="0"/>
      <dgm:spPr/>
    </dgm:pt>
  </dgm:ptLst>
  <dgm:cxnLst>
    <dgm:cxn modelId="{6C333538-9A90-C949-8D52-06E4C0AFF92C}" srcId="{B8C08054-BBD0-4FF4-9D3F-493100277EA8}" destId="{AFBBE4D5-3711-F643-8F78-591E91B38D1E}" srcOrd="3" destOrd="0" parTransId="{0C6F48D8-9A80-4A42-8C12-6C7CEC86A318}" sibTransId="{DCEE7A20-0AFE-6B40-AB4A-567624939035}"/>
    <dgm:cxn modelId="{F65E225C-CDD6-6849-BE85-22C2591551CF}" type="presOf" srcId="{B8C08054-BBD0-4FF4-9D3F-493100277EA8}" destId="{4C2EA7AB-7B9A-2B43-A57B-E3C5995EBCBD}" srcOrd="0" destOrd="0" presId="urn:microsoft.com/office/officeart/2008/layout/LinedList"/>
    <dgm:cxn modelId="{4851AE5D-7131-464A-A94B-03E06E351042}" type="presOf" srcId="{3FDDCEDA-0DEC-5B4B-A849-7BC759DA3254}" destId="{1F5B05E8-06C7-024F-91A9-5D3A16AA0D8E}" srcOrd="0" destOrd="0" presId="urn:microsoft.com/office/officeart/2008/layout/LinedList"/>
    <dgm:cxn modelId="{27D6B065-B303-354A-80BA-0E2A23A9A4FB}" type="presOf" srcId="{AFBBE4D5-3711-F643-8F78-591E91B38D1E}" destId="{3321FFD2-BD21-BB48-91C6-6DDAB2478BA3}" srcOrd="0" destOrd="0" presId="urn:microsoft.com/office/officeart/2008/layout/LinedList"/>
    <dgm:cxn modelId="{09D70A73-3D84-6E4E-8557-DFC1F5144B5A}" srcId="{B8C08054-BBD0-4FF4-9D3F-493100277EA8}" destId="{3FDDCEDA-0DEC-5B4B-A849-7BC759DA3254}" srcOrd="4" destOrd="0" parTransId="{860A28B2-A09D-4847-B7D9-F2CE089C9BCA}" sibTransId="{A0AE1316-7B17-3F44-9A5E-91BC10FC36C3}"/>
    <dgm:cxn modelId="{B8BF5153-8620-8142-B37F-24ECE22A0C08}" type="presOf" srcId="{1D9B195E-DD03-9B4A-BDBA-E3B46016976E}" destId="{C49536EC-2B9C-8C4B-88A0-9FF0FC74117B}" srcOrd="0" destOrd="0" presId="urn:microsoft.com/office/officeart/2008/layout/LinedList"/>
    <dgm:cxn modelId="{A95744A3-3A56-DB47-AB1A-209679844476}" type="presOf" srcId="{4119D055-38E9-EA4B-8269-3ABD46127B19}" destId="{06810BFC-2250-BB4A-B305-880F7B19E8D0}" srcOrd="0" destOrd="0" presId="urn:microsoft.com/office/officeart/2008/layout/LinedList"/>
    <dgm:cxn modelId="{597569CD-AA1D-B04C-BB73-CB08980D311D}" srcId="{B8C08054-BBD0-4FF4-9D3F-493100277EA8}" destId="{4119D055-38E9-EA4B-8269-3ABD46127B19}" srcOrd="2" destOrd="0" parTransId="{0CB39FF7-E15E-4A47-85F9-C58A7C116733}" sibTransId="{82C7D933-7B73-A740-8494-A8969BEA300B}"/>
    <dgm:cxn modelId="{14443FD3-151D-E649-A2E7-D71F1AD81FB7}" srcId="{B8C08054-BBD0-4FF4-9D3F-493100277EA8}" destId="{239338D6-10FB-4044-AFBC-B3189B9687A0}" srcOrd="1" destOrd="0" parTransId="{3C30CDD7-DC10-EE4C-8E4F-1F4C531250CC}" sibTransId="{1726E7AD-D026-F845-B028-183046A5F4EB}"/>
    <dgm:cxn modelId="{9044FBD4-92DD-A647-952B-DD78361D052C}" type="presOf" srcId="{239338D6-10FB-4044-AFBC-B3189B9687A0}" destId="{28EF3F00-5600-5A47-BCD5-86E8EA6C33A2}" srcOrd="0" destOrd="0" presId="urn:microsoft.com/office/officeart/2008/layout/LinedList"/>
    <dgm:cxn modelId="{4D21EEE8-7A2D-AC40-A5E9-F0362DF4C84D}" srcId="{B8C08054-BBD0-4FF4-9D3F-493100277EA8}" destId="{1D9B195E-DD03-9B4A-BDBA-E3B46016976E}" srcOrd="0" destOrd="0" parTransId="{AD77D0D9-3638-404F-81F0-236DC10BDDC8}" sibTransId="{FA5032B9-8DCE-664D-AE7B-94279B8371A2}"/>
    <dgm:cxn modelId="{1BB36142-8720-124B-9668-FC17042D2D1F}" type="presParOf" srcId="{4C2EA7AB-7B9A-2B43-A57B-E3C5995EBCBD}" destId="{6F4984E9-EFC6-874A-B1F2-CAC0434EA241}" srcOrd="0" destOrd="0" presId="urn:microsoft.com/office/officeart/2008/layout/LinedList"/>
    <dgm:cxn modelId="{5917E457-C86F-714F-AC86-89217143DA33}" type="presParOf" srcId="{4C2EA7AB-7B9A-2B43-A57B-E3C5995EBCBD}" destId="{1A24754B-B35B-B14E-9FF5-5DB38CD52055}" srcOrd="1" destOrd="0" presId="urn:microsoft.com/office/officeart/2008/layout/LinedList"/>
    <dgm:cxn modelId="{FCB6F214-24C4-C547-AE2F-A1889D89F38B}" type="presParOf" srcId="{1A24754B-B35B-B14E-9FF5-5DB38CD52055}" destId="{C49536EC-2B9C-8C4B-88A0-9FF0FC74117B}" srcOrd="0" destOrd="0" presId="urn:microsoft.com/office/officeart/2008/layout/LinedList"/>
    <dgm:cxn modelId="{E96C5E04-BB8C-D746-8DCB-5BC1BE642501}" type="presParOf" srcId="{1A24754B-B35B-B14E-9FF5-5DB38CD52055}" destId="{4257B364-DA62-3E4F-86C0-BB7F6BCF9030}" srcOrd="1" destOrd="0" presId="urn:microsoft.com/office/officeart/2008/layout/LinedList"/>
    <dgm:cxn modelId="{15956A19-1CA5-9541-804A-395B687687B2}" type="presParOf" srcId="{4C2EA7AB-7B9A-2B43-A57B-E3C5995EBCBD}" destId="{DD3D5995-ED8E-9B44-8E11-5FDA70375908}" srcOrd="2" destOrd="0" presId="urn:microsoft.com/office/officeart/2008/layout/LinedList"/>
    <dgm:cxn modelId="{E26F8BF8-722E-E34E-B2EE-FE2B152339AA}" type="presParOf" srcId="{4C2EA7AB-7B9A-2B43-A57B-E3C5995EBCBD}" destId="{5E9DE8E6-CC84-9843-AB1E-04226F2E9C32}" srcOrd="3" destOrd="0" presId="urn:microsoft.com/office/officeart/2008/layout/LinedList"/>
    <dgm:cxn modelId="{7242BE0B-2EDF-4F48-A41F-E000F66F0C7B}" type="presParOf" srcId="{5E9DE8E6-CC84-9843-AB1E-04226F2E9C32}" destId="{28EF3F00-5600-5A47-BCD5-86E8EA6C33A2}" srcOrd="0" destOrd="0" presId="urn:microsoft.com/office/officeart/2008/layout/LinedList"/>
    <dgm:cxn modelId="{ED6EF2CA-9E65-1143-8A9A-C14CF4476336}" type="presParOf" srcId="{5E9DE8E6-CC84-9843-AB1E-04226F2E9C32}" destId="{A7E6A29D-4E61-1343-8FB3-F609A1090C29}" srcOrd="1" destOrd="0" presId="urn:microsoft.com/office/officeart/2008/layout/LinedList"/>
    <dgm:cxn modelId="{1E55043F-14C9-554C-B66F-E7BA111E5E9B}" type="presParOf" srcId="{4C2EA7AB-7B9A-2B43-A57B-E3C5995EBCBD}" destId="{5E152F40-3A86-EE40-A718-0F7517C19991}" srcOrd="4" destOrd="0" presId="urn:microsoft.com/office/officeart/2008/layout/LinedList"/>
    <dgm:cxn modelId="{BFDE2929-3E79-774F-936B-E0117BF6A82C}" type="presParOf" srcId="{4C2EA7AB-7B9A-2B43-A57B-E3C5995EBCBD}" destId="{C211889D-BABF-CE45-A483-8CAA2DEA874C}" srcOrd="5" destOrd="0" presId="urn:microsoft.com/office/officeart/2008/layout/LinedList"/>
    <dgm:cxn modelId="{1068A7CF-43BD-8047-AF78-8A5B3F5A7381}" type="presParOf" srcId="{C211889D-BABF-CE45-A483-8CAA2DEA874C}" destId="{06810BFC-2250-BB4A-B305-880F7B19E8D0}" srcOrd="0" destOrd="0" presId="urn:microsoft.com/office/officeart/2008/layout/LinedList"/>
    <dgm:cxn modelId="{E0A398DB-DB10-1C47-B561-173BEBE66267}" type="presParOf" srcId="{C211889D-BABF-CE45-A483-8CAA2DEA874C}" destId="{7D7E9C86-E87C-D845-B372-9DC7E9824B75}" srcOrd="1" destOrd="0" presId="urn:microsoft.com/office/officeart/2008/layout/LinedList"/>
    <dgm:cxn modelId="{7E3BF592-2F51-B349-A713-4DC0171269A3}" type="presParOf" srcId="{4C2EA7AB-7B9A-2B43-A57B-E3C5995EBCBD}" destId="{8A20DF3F-F6CD-7245-AEAB-0F904F08F923}" srcOrd="6" destOrd="0" presId="urn:microsoft.com/office/officeart/2008/layout/LinedList"/>
    <dgm:cxn modelId="{57FF4581-E4A2-2849-A9EB-E5B349A0D81F}" type="presParOf" srcId="{4C2EA7AB-7B9A-2B43-A57B-E3C5995EBCBD}" destId="{1097AE93-5A2B-6B42-8F0E-1B2738A39D0B}" srcOrd="7" destOrd="0" presId="urn:microsoft.com/office/officeart/2008/layout/LinedList"/>
    <dgm:cxn modelId="{8269C088-2DD9-2F40-909E-F4EFB439064A}" type="presParOf" srcId="{1097AE93-5A2B-6B42-8F0E-1B2738A39D0B}" destId="{3321FFD2-BD21-BB48-91C6-6DDAB2478BA3}" srcOrd="0" destOrd="0" presId="urn:microsoft.com/office/officeart/2008/layout/LinedList"/>
    <dgm:cxn modelId="{86869A72-F482-FF41-A472-6CD556952405}" type="presParOf" srcId="{1097AE93-5A2B-6B42-8F0E-1B2738A39D0B}" destId="{A0118AA8-F4DA-A440-9749-03D210365A39}" srcOrd="1" destOrd="0" presId="urn:microsoft.com/office/officeart/2008/layout/LinedList"/>
    <dgm:cxn modelId="{E569667E-E787-7A47-9EF7-AA30861C3046}" type="presParOf" srcId="{4C2EA7AB-7B9A-2B43-A57B-E3C5995EBCBD}" destId="{85DD7716-30DA-AD47-A664-392A432CABDE}" srcOrd="8" destOrd="0" presId="urn:microsoft.com/office/officeart/2008/layout/LinedList"/>
    <dgm:cxn modelId="{7BCAF996-5E21-7140-BA87-0D626343B415}" type="presParOf" srcId="{4C2EA7AB-7B9A-2B43-A57B-E3C5995EBCBD}" destId="{7870A827-A368-B542-8D6E-328B3910E036}" srcOrd="9" destOrd="0" presId="urn:microsoft.com/office/officeart/2008/layout/LinedList"/>
    <dgm:cxn modelId="{6B9C82C6-E409-784B-9C7F-1954445667C9}" type="presParOf" srcId="{7870A827-A368-B542-8D6E-328B3910E036}" destId="{1F5B05E8-06C7-024F-91A9-5D3A16AA0D8E}" srcOrd="0" destOrd="0" presId="urn:microsoft.com/office/officeart/2008/layout/LinedList"/>
    <dgm:cxn modelId="{09610634-96C8-344C-9CC5-E19131A9C342}" type="presParOf" srcId="{7870A827-A368-B542-8D6E-328B3910E036}" destId="{960DD188-4D84-4E4A-B50A-199FDA7BDCC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AE8468F-8DFB-467D-A60E-1C443E17607B}" type="doc">
      <dgm:prSet loTypeId="urn:microsoft.com/office/officeart/2005/8/layout/vList2" loCatId="list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4BB2A5D8-FEB4-4CAD-A5D1-592701979CB6}">
      <dgm:prSet custT="1"/>
      <dgm:spPr/>
      <dgm:t>
        <a:bodyPr/>
        <a:lstStyle/>
        <a:p>
          <a:pPr algn="ctr"/>
          <a:r>
            <a:rPr lang="en-US" sz="2400" b="1" i="1">
              <a:latin typeface="Arial" panose="020B0604020202020204" pitchFamily="34" charset="0"/>
              <a:cs typeface="Arial" panose="020B0604020202020204" pitchFamily="34" charset="0"/>
            </a:rPr>
            <a:t>Information systems store large amounts of personal data, including:</a:t>
          </a:r>
        </a:p>
      </dgm:t>
    </dgm:pt>
    <dgm:pt modelId="{6568A1A4-7244-4F1D-B751-F16E3700161C}" type="parTrans" cxnId="{C2BC007D-D9BA-4545-B802-E689A7242D7F}">
      <dgm:prSet/>
      <dgm:spPr/>
      <dgm:t>
        <a:bodyPr/>
        <a:lstStyle/>
        <a:p>
          <a:endParaRPr lang="en-US"/>
        </a:p>
      </dgm:t>
    </dgm:pt>
    <dgm:pt modelId="{96206A66-030E-4A92-91E1-F7642CE886B8}" type="sibTrans" cxnId="{C2BC007D-D9BA-4545-B802-E689A7242D7F}">
      <dgm:prSet/>
      <dgm:spPr/>
      <dgm:t>
        <a:bodyPr/>
        <a:lstStyle/>
        <a:p>
          <a:endParaRPr lang="en-US"/>
        </a:p>
      </dgm:t>
    </dgm:pt>
    <dgm:pt modelId="{F276A276-F4F8-4F7C-B95C-96C55CBABE36}">
      <dgm:prSet custT="1"/>
      <dgm:spPr/>
      <dgm:t>
        <a:bodyPr/>
        <a:lstStyle/>
        <a:p>
          <a:r>
            <a:rPr lang="en-US" sz="2400" b="0" i="0">
              <a:latin typeface="Arial" panose="020B0604020202020204" pitchFamily="34" charset="0"/>
              <a:cs typeface="Arial" panose="020B0604020202020204" pitchFamily="34" charset="0"/>
            </a:rPr>
            <a:t>• Customer details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1E14AA-3EDE-4F90-95B6-E90C09B89859}" type="parTrans" cxnId="{D9510E46-A0F9-4130-B90B-F58DEA920B26}">
      <dgm:prSet/>
      <dgm:spPr/>
      <dgm:t>
        <a:bodyPr/>
        <a:lstStyle/>
        <a:p>
          <a:endParaRPr lang="en-US"/>
        </a:p>
      </dgm:t>
    </dgm:pt>
    <dgm:pt modelId="{2135C338-33D7-4F43-9A30-CA19AC71AFD3}" type="sibTrans" cxnId="{D9510E46-A0F9-4130-B90B-F58DEA920B26}">
      <dgm:prSet/>
      <dgm:spPr/>
      <dgm:t>
        <a:bodyPr/>
        <a:lstStyle/>
        <a:p>
          <a:endParaRPr lang="en-US"/>
        </a:p>
      </dgm:t>
    </dgm:pt>
    <dgm:pt modelId="{37CF5E3F-34CF-4BA2-8872-756E54133575}">
      <dgm:prSet custT="1"/>
      <dgm:spPr/>
      <dgm:t>
        <a:bodyPr/>
        <a:lstStyle/>
        <a:p>
          <a:r>
            <a:rPr lang="en-US" sz="2400" b="0" i="0">
              <a:latin typeface="Arial" panose="020B0604020202020204" pitchFamily="34" charset="0"/>
              <a:cs typeface="Arial" panose="020B0604020202020204" pitchFamily="34" charset="0"/>
            </a:rPr>
            <a:t>• Employee records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E101D3-7FFC-40CF-83D5-7D47C3B68ED0}" type="parTrans" cxnId="{DF867D89-5018-478D-ACD2-2C62938A4E74}">
      <dgm:prSet/>
      <dgm:spPr/>
      <dgm:t>
        <a:bodyPr/>
        <a:lstStyle/>
        <a:p>
          <a:endParaRPr lang="en-US"/>
        </a:p>
      </dgm:t>
    </dgm:pt>
    <dgm:pt modelId="{579A3599-FC94-434D-9424-D3C850E10847}" type="sibTrans" cxnId="{DF867D89-5018-478D-ACD2-2C62938A4E74}">
      <dgm:prSet/>
      <dgm:spPr/>
      <dgm:t>
        <a:bodyPr/>
        <a:lstStyle/>
        <a:p>
          <a:endParaRPr lang="en-US"/>
        </a:p>
      </dgm:t>
    </dgm:pt>
    <dgm:pt modelId="{0EDAE7EE-93E8-444F-8DD9-A0EC1C0A8E70}">
      <dgm:prSet custT="1"/>
      <dgm:spPr/>
      <dgm:t>
        <a:bodyPr/>
        <a:lstStyle/>
        <a:p>
          <a:r>
            <a:rPr lang="en-US" sz="2400" b="0" i="0">
              <a:latin typeface="Arial" panose="020B0604020202020204" pitchFamily="34" charset="0"/>
              <a:cs typeface="Arial" panose="020B0604020202020204" pitchFamily="34" charset="0"/>
            </a:rPr>
            <a:t>• Transaction history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55FCF4-41A4-4174-BF73-C4826C005CA5}" type="parTrans" cxnId="{CF5F0EF9-513F-4EEF-B151-C7531167A880}">
      <dgm:prSet/>
      <dgm:spPr/>
      <dgm:t>
        <a:bodyPr/>
        <a:lstStyle/>
        <a:p>
          <a:endParaRPr lang="en-US"/>
        </a:p>
      </dgm:t>
    </dgm:pt>
    <dgm:pt modelId="{16CB9CF7-BDE5-407C-AD98-42FDC8D56E7A}" type="sibTrans" cxnId="{CF5F0EF9-513F-4EEF-B151-C7531167A880}">
      <dgm:prSet/>
      <dgm:spPr/>
      <dgm:t>
        <a:bodyPr/>
        <a:lstStyle/>
        <a:p>
          <a:endParaRPr lang="en-US"/>
        </a:p>
      </dgm:t>
    </dgm:pt>
    <dgm:pt modelId="{8C2E2421-5175-4505-9A8F-C4EF69992525}">
      <dgm:prSet custT="1"/>
      <dgm:spPr/>
      <dgm:t>
        <a:bodyPr/>
        <a:lstStyle/>
        <a:p>
          <a:pPr algn="ctr"/>
          <a:r>
            <a:rPr lang="en-US" sz="2400" b="1" i="1">
              <a:latin typeface="Arial" panose="020B0604020202020204" pitchFamily="34" charset="0"/>
              <a:cs typeface="Arial" panose="020B0604020202020204" pitchFamily="34" charset="0"/>
            </a:rPr>
            <a:t>Main risks include:</a:t>
          </a:r>
        </a:p>
      </dgm:t>
    </dgm:pt>
    <dgm:pt modelId="{C3E88C39-AD6E-4420-8118-2F1F4A4EB65F}" type="parTrans" cxnId="{3F28FDDC-D7D6-491A-9ED1-C71FAA25F0C6}">
      <dgm:prSet/>
      <dgm:spPr/>
      <dgm:t>
        <a:bodyPr/>
        <a:lstStyle/>
        <a:p>
          <a:endParaRPr lang="en-US"/>
        </a:p>
      </dgm:t>
    </dgm:pt>
    <dgm:pt modelId="{46747812-E78B-4445-8771-930ADF5B6C5E}" type="sibTrans" cxnId="{3F28FDDC-D7D6-491A-9ED1-C71FAA25F0C6}">
      <dgm:prSet/>
      <dgm:spPr/>
      <dgm:t>
        <a:bodyPr/>
        <a:lstStyle/>
        <a:p>
          <a:endParaRPr lang="en-US"/>
        </a:p>
      </dgm:t>
    </dgm:pt>
    <dgm:pt modelId="{B063568F-405F-4605-B5B9-3A9AFE199978}">
      <dgm:prSet custT="1"/>
      <dgm:spPr/>
      <dgm:t>
        <a:bodyPr/>
        <a:lstStyle/>
        <a:p>
          <a:r>
            <a:rPr lang="en-US" sz="2400" b="0" i="0">
              <a:latin typeface="Arial" panose="020B0604020202020204" pitchFamily="34" charset="0"/>
              <a:cs typeface="Arial" panose="020B0604020202020204" pitchFamily="34" charset="0"/>
            </a:rPr>
            <a:t>• Data breaches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834441-B1E6-4B6B-8252-DEA42F8311B0}" type="parTrans" cxnId="{A1FCF6B7-6BD3-4C33-B472-3FAEDC02245F}">
      <dgm:prSet/>
      <dgm:spPr/>
      <dgm:t>
        <a:bodyPr/>
        <a:lstStyle/>
        <a:p>
          <a:endParaRPr lang="en-US"/>
        </a:p>
      </dgm:t>
    </dgm:pt>
    <dgm:pt modelId="{FDCFEFB3-9946-457D-9601-A182411EDDEF}" type="sibTrans" cxnId="{A1FCF6B7-6BD3-4C33-B472-3FAEDC02245F}">
      <dgm:prSet/>
      <dgm:spPr/>
      <dgm:t>
        <a:bodyPr/>
        <a:lstStyle/>
        <a:p>
          <a:endParaRPr lang="en-US"/>
        </a:p>
      </dgm:t>
    </dgm:pt>
    <dgm:pt modelId="{6E1D302C-BE58-415A-95FB-B2D1F566C9E7}">
      <dgm:prSet custT="1"/>
      <dgm:spPr/>
      <dgm:t>
        <a:bodyPr/>
        <a:lstStyle/>
        <a:p>
          <a:r>
            <a:rPr lang="en-US" sz="2400" b="0" i="0">
              <a:latin typeface="Arial" panose="020B0604020202020204" pitchFamily="34" charset="0"/>
              <a:cs typeface="Arial" panose="020B0604020202020204" pitchFamily="34" charset="0"/>
            </a:rPr>
            <a:t>• </a:t>
          </a:r>
          <a:r>
            <a:rPr lang="en-US" sz="2400" b="0" i="0" err="1">
              <a:latin typeface="Arial" panose="020B0604020202020204" pitchFamily="34" charset="0"/>
              <a:cs typeface="Arial" panose="020B0604020202020204" pitchFamily="34" charset="0"/>
            </a:rPr>
            <a:t>Unauthorised</a:t>
          </a:r>
          <a:r>
            <a:rPr lang="en-US" sz="2400" b="0" i="0">
              <a:latin typeface="Arial" panose="020B0604020202020204" pitchFamily="34" charset="0"/>
              <a:cs typeface="Arial" panose="020B0604020202020204" pitchFamily="34" charset="0"/>
            </a:rPr>
            <a:t> access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B566D8-D7E2-4560-8D60-C63970C6703E}" type="parTrans" cxnId="{F85EEEB5-D7F5-44C7-9447-ADB34C2390E8}">
      <dgm:prSet/>
      <dgm:spPr/>
      <dgm:t>
        <a:bodyPr/>
        <a:lstStyle/>
        <a:p>
          <a:endParaRPr lang="en-US"/>
        </a:p>
      </dgm:t>
    </dgm:pt>
    <dgm:pt modelId="{8C406B3B-5D5F-497F-9D67-1D4712930415}" type="sibTrans" cxnId="{F85EEEB5-D7F5-44C7-9447-ADB34C2390E8}">
      <dgm:prSet/>
      <dgm:spPr/>
      <dgm:t>
        <a:bodyPr/>
        <a:lstStyle/>
        <a:p>
          <a:endParaRPr lang="en-US"/>
        </a:p>
      </dgm:t>
    </dgm:pt>
    <dgm:pt modelId="{284F2307-63CB-4FD1-9744-D39BB62CEEC8}">
      <dgm:prSet custT="1"/>
      <dgm:spPr/>
      <dgm:t>
        <a:bodyPr/>
        <a:lstStyle/>
        <a:p>
          <a:r>
            <a:rPr lang="en-US" sz="2400" b="0" i="0">
              <a:latin typeface="Arial" panose="020B0604020202020204" pitchFamily="34" charset="0"/>
              <a:cs typeface="Arial" panose="020B0604020202020204" pitchFamily="34" charset="0"/>
            </a:rPr>
            <a:t>• Misuse of personal information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0AFB28-E5F3-472F-8D86-87832ECE6021}" type="parTrans" cxnId="{A73F67AC-8F0A-4566-B492-2E3878240BD9}">
      <dgm:prSet/>
      <dgm:spPr/>
      <dgm:t>
        <a:bodyPr/>
        <a:lstStyle/>
        <a:p>
          <a:endParaRPr lang="en-US"/>
        </a:p>
      </dgm:t>
    </dgm:pt>
    <dgm:pt modelId="{1E071081-ADAB-4109-9BEC-98E325296512}" type="sibTrans" cxnId="{A73F67AC-8F0A-4566-B492-2E3878240BD9}">
      <dgm:prSet/>
      <dgm:spPr/>
      <dgm:t>
        <a:bodyPr/>
        <a:lstStyle/>
        <a:p>
          <a:endParaRPr lang="en-US"/>
        </a:p>
      </dgm:t>
    </dgm:pt>
    <dgm:pt modelId="{D5CE297C-D05B-4691-B185-297B61364238}">
      <dgm:prSet custT="1"/>
      <dgm:spPr/>
      <dgm:t>
        <a:bodyPr/>
        <a:lstStyle/>
        <a:p>
          <a:r>
            <a:rPr lang="en-US" sz="2400" b="0" i="0" err="1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sz="2400" b="0" i="0">
              <a:latin typeface="Arial" panose="020B0604020202020204" pitchFamily="34" charset="0"/>
              <a:cs typeface="Arial" panose="020B0604020202020204" pitchFamily="34" charset="0"/>
            </a:rPr>
            <a:t> must comply with data </a:t>
          </a:r>
          <a:r>
            <a:rPr lang="en-US" sz="2400" b="0" i="0" err="1">
              <a:latin typeface="Arial" panose="020B0604020202020204" pitchFamily="34" charset="0"/>
              <a:cs typeface="Arial" panose="020B0604020202020204" pitchFamily="34" charset="0"/>
            </a:rPr>
            <a:t>prote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600CEA-2C6A-4BF3-AE52-E7DB12DEC7A6}" type="parTrans" cxnId="{D12D33F2-957D-4C4C-ACA1-A0DA69E06BFA}">
      <dgm:prSet/>
      <dgm:spPr/>
      <dgm:t>
        <a:bodyPr/>
        <a:lstStyle/>
        <a:p>
          <a:endParaRPr lang="en-US"/>
        </a:p>
      </dgm:t>
    </dgm:pt>
    <dgm:pt modelId="{968B8047-9A46-44A2-8D35-F14AF7CFB1C6}" type="sibTrans" cxnId="{D12D33F2-957D-4C4C-ACA1-A0DA69E06BFA}">
      <dgm:prSet/>
      <dgm:spPr/>
      <dgm:t>
        <a:bodyPr/>
        <a:lstStyle/>
        <a:p>
          <a:endParaRPr lang="en-US"/>
        </a:p>
      </dgm:t>
    </dgm:pt>
    <dgm:pt modelId="{16209EFA-A3B3-324B-BC36-29C8149641D3}" type="pres">
      <dgm:prSet presAssocID="{DAE8468F-8DFB-467D-A60E-1C443E17607B}" presName="linear" presStyleCnt="0">
        <dgm:presLayoutVars>
          <dgm:animLvl val="lvl"/>
          <dgm:resizeHandles val="exact"/>
        </dgm:presLayoutVars>
      </dgm:prSet>
      <dgm:spPr/>
    </dgm:pt>
    <dgm:pt modelId="{84686BEF-8D13-C643-BDF0-2E603B5D6678}" type="pres">
      <dgm:prSet presAssocID="{4BB2A5D8-FEB4-4CAD-A5D1-592701979CB6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B96DA91F-7C8E-514D-9A8E-289710A6F99F}" type="pres">
      <dgm:prSet presAssocID="{96206A66-030E-4A92-91E1-F7642CE886B8}" presName="spacer" presStyleCnt="0"/>
      <dgm:spPr/>
    </dgm:pt>
    <dgm:pt modelId="{AF8238A9-B80C-AA47-925E-16C2C211FE07}" type="pres">
      <dgm:prSet presAssocID="{F276A276-F4F8-4F7C-B95C-96C55CBABE36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EAE12F76-BDA5-1D48-A878-B1535B3D4F82}" type="pres">
      <dgm:prSet presAssocID="{2135C338-33D7-4F43-9A30-CA19AC71AFD3}" presName="spacer" presStyleCnt="0"/>
      <dgm:spPr/>
    </dgm:pt>
    <dgm:pt modelId="{5A7D150E-B66E-FD43-B45D-3E1F0F339B34}" type="pres">
      <dgm:prSet presAssocID="{37CF5E3F-34CF-4BA2-8872-756E54133575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FA652091-6262-744E-9562-974669931A7B}" type="pres">
      <dgm:prSet presAssocID="{579A3599-FC94-434D-9424-D3C850E10847}" presName="spacer" presStyleCnt="0"/>
      <dgm:spPr/>
    </dgm:pt>
    <dgm:pt modelId="{DE1E333D-2746-3347-89E2-727174966289}" type="pres">
      <dgm:prSet presAssocID="{0EDAE7EE-93E8-444F-8DD9-A0EC1C0A8E70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088F957F-BA31-F642-B3B0-05915532EFF6}" type="pres">
      <dgm:prSet presAssocID="{16CB9CF7-BDE5-407C-AD98-42FDC8D56E7A}" presName="spacer" presStyleCnt="0"/>
      <dgm:spPr/>
    </dgm:pt>
    <dgm:pt modelId="{0A31E6E5-D19D-0149-9A06-567705B218B6}" type="pres">
      <dgm:prSet presAssocID="{8C2E2421-5175-4505-9A8F-C4EF69992525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90A054DE-E30D-B94B-BEBE-71D4A2A82C2E}" type="pres">
      <dgm:prSet presAssocID="{46747812-E78B-4445-8771-930ADF5B6C5E}" presName="spacer" presStyleCnt="0"/>
      <dgm:spPr/>
    </dgm:pt>
    <dgm:pt modelId="{A546FD85-14D0-CF44-8D9C-F7F6330D660C}" type="pres">
      <dgm:prSet presAssocID="{B063568F-405F-4605-B5B9-3A9AFE199978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994EC793-6029-1940-AEE4-009B8C387275}" type="pres">
      <dgm:prSet presAssocID="{FDCFEFB3-9946-457D-9601-A182411EDDEF}" presName="spacer" presStyleCnt="0"/>
      <dgm:spPr/>
    </dgm:pt>
    <dgm:pt modelId="{93AFED6B-BAFA-A446-AC07-13CC7D373CB6}" type="pres">
      <dgm:prSet presAssocID="{6E1D302C-BE58-415A-95FB-B2D1F566C9E7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ACD4F69D-CCEA-244D-BF3D-4A96FFEBC455}" type="pres">
      <dgm:prSet presAssocID="{8C406B3B-5D5F-497F-9D67-1D4712930415}" presName="spacer" presStyleCnt="0"/>
      <dgm:spPr/>
    </dgm:pt>
    <dgm:pt modelId="{C5F2C9A9-3811-E245-8A77-D7E85F0E44E7}" type="pres">
      <dgm:prSet presAssocID="{284F2307-63CB-4FD1-9744-D39BB62CEEC8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193A00DA-85B2-4845-B061-EEBC3A927249}" type="pres">
      <dgm:prSet presAssocID="{1E071081-ADAB-4109-9BEC-98E325296512}" presName="spacer" presStyleCnt="0"/>
      <dgm:spPr/>
    </dgm:pt>
    <dgm:pt modelId="{D98B9C45-382A-2740-A500-72D728F2DB02}" type="pres">
      <dgm:prSet presAssocID="{D5CE297C-D05B-4691-B185-297B61364238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03EA3024-9236-6042-A01A-10783BFD7DBD}" type="presOf" srcId="{6E1D302C-BE58-415A-95FB-B2D1F566C9E7}" destId="{93AFED6B-BAFA-A446-AC07-13CC7D373CB6}" srcOrd="0" destOrd="0" presId="urn:microsoft.com/office/officeart/2005/8/layout/vList2"/>
    <dgm:cxn modelId="{F6D30F25-FB83-1B48-941D-6E0467352DA4}" type="presOf" srcId="{4BB2A5D8-FEB4-4CAD-A5D1-592701979CB6}" destId="{84686BEF-8D13-C643-BDF0-2E603B5D6678}" srcOrd="0" destOrd="0" presId="urn:microsoft.com/office/officeart/2005/8/layout/vList2"/>
    <dgm:cxn modelId="{D9510E46-A0F9-4130-B90B-F58DEA920B26}" srcId="{DAE8468F-8DFB-467D-A60E-1C443E17607B}" destId="{F276A276-F4F8-4F7C-B95C-96C55CBABE36}" srcOrd="1" destOrd="0" parTransId="{A31E14AA-3EDE-4F90-95B6-E90C09B89859}" sibTransId="{2135C338-33D7-4F43-9A30-CA19AC71AFD3}"/>
    <dgm:cxn modelId="{6A2B484D-54D7-DC4A-98AD-322C582330A8}" type="presOf" srcId="{DAE8468F-8DFB-467D-A60E-1C443E17607B}" destId="{16209EFA-A3B3-324B-BC36-29C8149641D3}" srcOrd="0" destOrd="0" presId="urn:microsoft.com/office/officeart/2005/8/layout/vList2"/>
    <dgm:cxn modelId="{C2BC007D-D9BA-4545-B802-E689A7242D7F}" srcId="{DAE8468F-8DFB-467D-A60E-1C443E17607B}" destId="{4BB2A5D8-FEB4-4CAD-A5D1-592701979CB6}" srcOrd="0" destOrd="0" parTransId="{6568A1A4-7244-4F1D-B751-F16E3700161C}" sibTransId="{96206A66-030E-4A92-91E1-F7642CE886B8}"/>
    <dgm:cxn modelId="{4AD2FD88-7B83-7943-940A-C4BD5E72F973}" type="presOf" srcId="{284F2307-63CB-4FD1-9744-D39BB62CEEC8}" destId="{C5F2C9A9-3811-E245-8A77-D7E85F0E44E7}" srcOrd="0" destOrd="0" presId="urn:microsoft.com/office/officeart/2005/8/layout/vList2"/>
    <dgm:cxn modelId="{DF867D89-5018-478D-ACD2-2C62938A4E74}" srcId="{DAE8468F-8DFB-467D-A60E-1C443E17607B}" destId="{37CF5E3F-34CF-4BA2-8872-756E54133575}" srcOrd="2" destOrd="0" parTransId="{D1E101D3-7FFC-40CF-83D5-7D47C3B68ED0}" sibTransId="{579A3599-FC94-434D-9424-D3C850E10847}"/>
    <dgm:cxn modelId="{ABA09A8B-138D-9B4B-A798-8EA1521DEFBC}" type="presOf" srcId="{D5CE297C-D05B-4691-B185-297B61364238}" destId="{D98B9C45-382A-2740-A500-72D728F2DB02}" srcOrd="0" destOrd="0" presId="urn:microsoft.com/office/officeart/2005/8/layout/vList2"/>
    <dgm:cxn modelId="{A73F67AC-8F0A-4566-B492-2E3878240BD9}" srcId="{DAE8468F-8DFB-467D-A60E-1C443E17607B}" destId="{284F2307-63CB-4FD1-9744-D39BB62CEEC8}" srcOrd="7" destOrd="0" parTransId="{320AFB28-E5F3-472F-8D86-87832ECE6021}" sibTransId="{1E071081-ADAB-4109-9BEC-98E325296512}"/>
    <dgm:cxn modelId="{F85EEEB5-D7F5-44C7-9447-ADB34C2390E8}" srcId="{DAE8468F-8DFB-467D-A60E-1C443E17607B}" destId="{6E1D302C-BE58-415A-95FB-B2D1F566C9E7}" srcOrd="6" destOrd="0" parTransId="{8CB566D8-D7E2-4560-8D60-C63970C6703E}" sibTransId="{8C406B3B-5D5F-497F-9D67-1D4712930415}"/>
    <dgm:cxn modelId="{A1FCF6B7-6BD3-4C33-B472-3FAEDC02245F}" srcId="{DAE8468F-8DFB-467D-A60E-1C443E17607B}" destId="{B063568F-405F-4605-B5B9-3A9AFE199978}" srcOrd="5" destOrd="0" parTransId="{76834441-B1E6-4B6B-8252-DEA42F8311B0}" sibTransId="{FDCFEFB3-9946-457D-9601-A182411EDDEF}"/>
    <dgm:cxn modelId="{3E2370BB-9B15-FE43-9F30-6BC34564BEB3}" type="presOf" srcId="{F276A276-F4F8-4F7C-B95C-96C55CBABE36}" destId="{AF8238A9-B80C-AA47-925E-16C2C211FE07}" srcOrd="0" destOrd="0" presId="urn:microsoft.com/office/officeart/2005/8/layout/vList2"/>
    <dgm:cxn modelId="{3F28FDDC-D7D6-491A-9ED1-C71FAA25F0C6}" srcId="{DAE8468F-8DFB-467D-A60E-1C443E17607B}" destId="{8C2E2421-5175-4505-9A8F-C4EF69992525}" srcOrd="4" destOrd="0" parTransId="{C3E88C39-AD6E-4420-8118-2F1F4A4EB65F}" sibTransId="{46747812-E78B-4445-8771-930ADF5B6C5E}"/>
    <dgm:cxn modelId="{3C02BBE2-AAEC-B44E-980B-A93E88E5F35C}" type="presOf" srcId="{0EDAE7EE-93E8-444F-8DD9-A0EC1C0A8E70}" destId="{DE1E333D-2746-3347-89E2-727174966289}" srcOrd="0" destOrd="0" presId="urn:microsoft.com/office/officeart/2005/8/layout/vList2"/>
    <dgm:cxn modelId="{D12D33F2-957D-4C4C-ACA1-A0DA69E06BFA}" srcId="{DAE8468F-8DFB-467D-A60E-1C443E17607B}" destId="{D5CE297C-D05B-4691-B185-297B61364238}" srcOrd="8" destOrd="0" parTransId="{61600CEA-2C6A-4BF3-AE52-E7DB12DEC7A6}" sibTransId="{968B8047-9A46-44A2-8D35-F14AF7CFB1C6}"/>
    <dgm:cxn modelId="{F37B4BF7-9192-3142-866B-71465E2E47FC}" type="presOf" srcId="{37CF5E3F-34CF-4BA2-8872-756E54133575}" destId="{5A7D150E-B66E-FD43-B45D-3E1F0F339B34}" srcOrd="0" destOrd="0" presId="urn:microsoft.com/office/officeart/2005/8/layout/vList2"/>
    <dgm:cxn modelId="{09AD78F7-DD46-6542-8899-296A19CCF02E}" type="presOf" srcId="{8C2E2421-5175-4505-9A8F-C4EF69992525}" destId="{0A31E6E5-D19D-0149-9A06-567705B218B6}" srcOrd="0" destOrd="0" presId="urn:microsoft.com/office/officeart/2005/8/layout/vList2"/>
    <dgm:cxn modelId="{CF5F0EF9-513F-4EEF-B151-C7531167A880}" srcId="{DAE8468F-8DFB-467D-A60E-1C443E17607B}" destId="{0EDAE7EE-93E8-444F-8DD9-A0EC1C0A8E70}" srcOrd="3" destOrd="0" parTransId="{8755FCF4-41A4-4174-BF73-C4826C005CA5}" sibTransId="{16CB9CF7-BDE5-407C-AD98-42FDC8D56E7A}"/>
    <dgm:cxn modelId="{C394B2FF-0DC7-4D41-B7A5-FD37B238AB8F}" type="presOf" srcId="{B063568F-405F-4605-B5B9-3A9AFE199978}" destId="{A546FD85-14D0-CF44-8D9C-F7F6330D660C}" srcOrd="0" destOrd="0" presId="urn:microsoft.com/office/officeart/2005/8/layout/vList2"/>
    <dgm:cxn modelId="{0CCEE370-9F8E-1747-94B3-08F3B429218B}" type="presParOf" srcId="{16209EFA-A3B3-324B-BC36-29C8149641D3}" destId="{84686BEF-8D13-C643-BDF0-2E603B5D6678}" srcOrd="0" destOrd="0" presId="urn:microsoft.com/office/officeart/2005/8/layout/vList2"/>
    <dgm:cxn modelId="{B4608FDF-5EB4-6647-AD0A-634DE9AFBE11}" type="presParOf" srcId="{16209EFA-A3B3-324B-BC36-29C8149641D3}" destId="{B96DA91F-7C8E-514D-9A8E-289710A6F99F}" srcOrd="1" destOrd="0" presId="urn:microsoft.com/office/officeart/2005/8/layout/vList2"/>
    <dgm:cxn modelId="{EA243CEF-36DE-9444-A95E-732F0D31C3FE}" type="presParOf" srcId="{16209EFA-A3B3-324B-BC36-29C8149641D3}" destId="{AF8238A9-B80C-AA47-925E-16C2C211FE07}" srcOrd="2" destOrd="0" presId="urn:microsoft.com/office/officeart/2005/8/layout/vList2"/>
    <dgm:cxn modelId="{D8B1D87C-D79B-A448-A15C-88CF7AA0ABAC}" type="presParOf" srcId="{16209EFA-A3B3-324B-BC36-29C8149641D3}" destId="{EAE12F76-BDA5-1D48-A878-B1535B3D4F82}" srcOrd="3" destOrd="0" presId="urn:microsoft.com/office/officeart/2005/8/layout/vList2"/>
    <dgm:cxn modelId="{78495A0B-4EFE-8440-A162-B6473EA32863}" type="presParOf" srcId="{16209EFA-A3B3-324B-BC36-29C8149641D3}" destId="{5A7D150E-B66E-FD43-B45D-3E1F0F339B34}" srcOrd="4" destOrd="0" presId="urn:microsoft.com/office/officeart/2005/8/layout/vList2"/>
    <dgm:cxn modelId="{16245991-825F-A847-B9D6-D4FA5E20D873}" type="presParOf" srcId="{16209EFA-A3B3-324B-BC36-29C8149641D3}" destId="{FA652091-6262-744E-9562-974669931A7B}" srcOrd="5" destOrd="0" presId="urn:microsoft.com/office/officeart/2005/8/layout/vList2"/>
    <dgm:cxn modelId="{C1654B2F-42DE-254F-897D-A620D0F6C174}" type="presParOf" srcId="{16209EFA-A3B3-324B-BC36-29C8149641D3}" destId="{DE1E333D-2746-3347-89E2-727174966289}" srcOrd="6" destOrd="0" presId="urn:microsoft.com/office/officeart/2005/8/layout/vList2"/>
    <dgm:cxn modelId="{93544DC5-88F5-5741-811A-BC0A02C552D3}" type="presParOf" srcId="{16209EFA-A3B3-324B-BC36-29C8149641D3}" destId="{088F957F-BA31-F642-B3B0-05915532EFF6}" srcOrd="7" destOrd="0" presId="urn:microsoft.com/office/officeart/2005/8/layout/vList2"/>
    <dgm:cxn modelId="{B900A923-E773-6944-B747-A9140A2A7821}" type="presParOf" srcId="{16209EFA-A3B3-324B-BC36-29C8149641D3}" destId="{0A31E6E5-D19D-0149-9A06-567705B218B6}" srcOrd="8" destOrd="0" presId="urn:microsoft.com/office/officeart/2005/8/layout/vList2"/>
    <dgm:cxn modelId="{469DDE85-E733-E744-8CCC-5AF088CAE4C2}" type="presParOf" srcId="{16209EFA-A3B3-324B-BC36-29C8149641D3}" destId="{90A054DE-E30D-B94B-BEBE-71D4A2A82C2E}" srcOrd="9" destOrd="0" presId="urn:microsoft.com/office/officeart/2005/8/layout/vList2"/>
    <dgm:cxn modelId="{1112EAA5-C556-A34A-B0E8-FDDB5523399D}" type="presParOf" srcId="{16209EFA-A3B3-324B-BC36-29C8149641D3}" destId="{A546FD85-14D0-CF44-8D9C-F7F6330D660C}" srcOrd="10" destOrd="0" presId="urn:microsoft.com/office/officeart/2005/8/layout/vList2"/>
    <dgm:cxn modelId="{C5A5B406-85D0-EA4B-8653-D875CA9E8B0C}" type="presParOf" srcId="{16209EFA-A3B3-324B-BC36-29C8149641D3}" destId="{994EC793-6029-1940-AEE4-009B8C387275}" srcOrd="11" destOrd="0" presId="urn:microsoft.com/office/officeart/2005/8/layout/vList2"/>
    <dgm:cxn modelId="{146D45ED-7B24-0341-89FF-34D9DBEF142D}" type="presParOf" srcId="{16209EFA-A3B3-324B-BC36-29C8149641D3}" destId="{93AFED6B-BAFA-A446-AC07-13CC7D373CB6}" srcOrd="12" destOrd="0" presId="urn:microsoft.com/office/officeart/2005/8/layout/vList2"/>
    <dgm:cxn modelId="{EFA26193-20B7-394A-ACC6-5903FE005AFD}" type="presParOf" srcId="{16209EFA-A3B3-324B-BC36-29C8149641D3}" destId="{ACD4F69D-CCEA-244D-BF3D-4A96FFEBC455}" srcOrd="13" destOrd="0" presId="urn:microsoft.com/office/officeart/2005/8/layout/vList2"/>
    <dgm:cxn modelId="{7809CA40-41DA-D043-A96C-81D36DCDA777}" type="presParOf" srcId="{16209EFA-A3B3-324B-BC36-29C8149641D3}" destId="{C5F2C9A9-3811-E245-8A77-D7E85F0E44E7}" srcOrd="14" destOrd="0" presId="urn:microsoft.com/office/officeart/2005/8/layout/vList2"/>
    <dgm:cxn modelId="{AE0A68E6-B177-1048-ACA0-71D3BC25A4E0}" type="presParOf" srcId="{16209EFA-A3B3-324B-BC36-29C8149641D3}" destId="{193A00DA-85B2-4845-B061-EEBC3A927249}" srcOrd="15" destOrd="0" presId="urn:microsoft.com/office/officeart/2005/8/layout/vList2"/>
    <dgm:cxn modelId="{CC53AF4D-F496-3145-AE7E-0CBFEEC6178D}" type="presParOf" srcId="{16209EFA-A3B3-324B-BC36-29C8149641D3}" destId="{D98B9C45-382A-2740-A500-72D728F2DB02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6B14B67-AE57-42B7-88E1-37DB756296E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71776B7-9207-405B-AF20-3557C1DAD2D2}">
      <dgm:prSet custT="1"/>
      <dgm:spPr/>
      <dgm:t>
        <a:bodyPr/>
        <a:lstStyle/>
        <a:p>
          <a:pPr>
            <a:buNone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Bélanger, F. and Crossler, R.E. (2011).‘Privacy in the digital age: A review of information privacy research in information systems’. MIS Quarterly, 35(4), pp.1017–1042.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6CCE94-6F9D-4A4B-9A0B-E1798ECEDFA0}" type="parTrans" cxnId="{C94313F1-ACB5-4E00-98A8-BC0269A0D1C0}">
      <dgm:prSet/>
      <dgm:spPr/>
      <dgm:t>
        <a:bodyPr/>
        <a:lstStyle/>
        <a:p>
          <a:endParaRPr lang="en-US"/>
        </a:p>
      </dgm:t>
    </dgm:pt>
    <dgm:pt modelId="{14CCDC88-F9A7-4E22-844E-9D58C30B878F}" type="sibTrans" cxnId="{C94313F1-ACB5-4E00-98A8-BC0269A0D1C0}">
      <dgm:prSet/>
      <dgm:spPr/>
      <dgm:t>
        <a:bodyPr/>
        <a:lstStyle/>
        <a:p>
          <a:endParaRPr lang="en-US"/>
        </a:p>
      </dgm:t>
    </dgm:pt>
    <dgm:pt modelId="{7E1676BF-EEC6-2C45-9282-187F28CC12A6}">
      <dgm:prSet custT="1"/>
      <dgm:spPr/>
      <dgm:t>
        <a:bodyPr/>
        <a:lstStyle/>
        <a:p>
          <a:pPr>
            <a:buNone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Dhillon, G. and Backhouse, J. (2001).‘Current directions in information systems security research’. Information Systems Journal, 11(2), pp.127–153.</a:t>
          </a:r>
        </a:p>
      </dgm:t>
    </dgm:pt>
    <dgm:pt modelId="{59100FAD-ABBF-0B4B-B2B6-2A245FF169F9}" type="parTrans" cxnId="{6145F653-5D18-EC4E-A52F-78C34EA17D33}">
      <dgm:prSet/>
      <dgm:spPr/>
      <dgm:t>
        <a:bodyPr/>
        <a:lstStyle/>
        <a:p>
          <a:endParaRPr lang="en-GB"/>
        </a:p>
      </dgm:t>
    </dgm:pt>
    <dgm:pt modelId="{CBE6CF6C-8C43-3D42-8A03-E44DAE8A3048}" type="sibTrans" cxnId="{6145F653-5D18-EC4E-A52F-78C34EA17D33}">
      <dgm:prSet/>
      <dgm:spPr/>
      <dgm:t>
        <a:bodyPr/>
        <a:lstStyle/>
        <a:p>
          <a:endParaRPr lang="en-GB"/>
        </a:p>
      </dgm:t>
    </dgm:pt>
    <dgm:pt modelId="{B98DBEAF-D720-4345-8588-EB18087E51AB}">
      <dgm:prSet custT="1"/>
      <dgm:spPr/>
      <dgm:t>
        <a:bodyPr/>
        <a:lstStyle/>
        <a:p>
          <a:pPr>
            <a:buNone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Eubanks, V. (2018).Automating Inequality: How High-Tech Tools Profile, Police, and Punish the Poor. New York: St. Martin’s Press.</a:t>
          </a:r>
        </a:p>
      </dgm:t>
    </dgm:pt>
    <dgm:pt modelId="{AF184464-7D32-8447-A956-38189CC0C8FE}" type="parTrans" cxnId="{DC45C440-690E-A74C-B8C8-DF0211FDF8C4}">
      <dgm:prSet/>
      <dgm:spPr/>
      <dgm:t>
        <a:bodyPr/>
        <a:lstStyle/>
        <a:p>
          <a:endParaRPr lang="en-GB"/>
        </a:p>
      </dgm:t>
    </dgm:pt>
    <dgm:pt modelId="{46D03A6F-FF33-9247-8346-542A32216558}" type="sibTrans" cxnId="{DC45C440-690E-A74C-B8C8-DF0211FDF8C4}">
      <dgm:prSet/>
      <dgm:spPr/>
      <dgm:t>
        <a:bodyPr/>
        <a:lstStyle/>
        <a:p>
          <a:endParaRPr lang="en-GB"/>
        </a:p>
      </dgm:t>
    </dgm:pt>
    <dgm:pt modelId="{6057DD07-3A16-6E40-A632-8958A6ABEE91}">
      <dgm:prSet custT="1"/>
      <dgm:spPr/>
      <dgm:t>
        <a:bodyPr/>
        <a:lstStyle/>
        <a:p>
          <a:pPr>
            <a:buNone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Laudon, K.C. and Laudon, J.P. (2022).Management Information Systems: Managing the Digital Firm. 17th ed. Harlow: Pearson.</a:t>
          </a:r>
        </a:p>
      </dgm:t>
    </dgm:pt>
    <dgm:pt modelId="{67AD3B16-4EA5-3C4B-8C79-0DB855F0F5D8}" type="parTrans" cxnId="{090969EF-3449-7042-927B-9F30AB74D9A9}">
      <dgm:prSet/>
      <dgm:spPr/>
      <dgm:t>
        <a:bodyPr/>
        <a:lstStyle/>
        <a:p>
          <a:endParaRPr lang="en-GB"/>
        </a:p>
      </dgm:t>
    </dgm:pt>
    <dgm:pt modelId="{734888FE-3FA5-EA40-A615-40E2AE8098C8}" type="sibTrans" cxnId="{090969EF-3449-7042-927B-9F30AB74D9A9}">
      <dgm:prSet/>
      <dgm:spPr/>
      <dgm:t>
        <a:bodyPr/>
        <a:lstStyle/>
        <a:p>
          <a:endParaRPr lang="en-GB"/>
        </a:p>
      </dgm:t>
    </dgm:pt>
    <dgm:pt modelId="{D733F977-9B73-2349-A388-F6CA39822F4A}">
      <dgm:prSet custT="1"/>
      <dgm:spPr/>
      <dgm:t>
        <a:bodyPr/>
        <a:lstStyle/>
        <a:p>
          <a:pPr>
            <a:buNone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O’Neil, C. (2016).Weapons of Math Destruction. New York: Crown.</a:t>
          </a:r>
        </a:p>
      </dgm:t>
    </dgm:pt>
    <dgm:pt modelId="{990F0DD7-8159-DA47-B0C8-2E0EFCDB7F28}" type="parTrans" cxnId="{3BF30574-3D5C-DF45-8B20-457598339C33}">
      <dgm:prSet/>
      <dgm:spPr/>
      <dgm:t>
        <a:bodyPr/>
        <a:lstStyle/>
        <a:p>
          <a:endParaRPr lang="en-GB"/>
        </a:p>
      </dgm:t>
    </dgm:pt>
    <dgm:pt modelId="{69890BC4-3FB4-8746-B09B-CCCAC87E11AF}" type="sibTrans" cxnId="{3BF30574-3D5C-DF45-8B20-457598339C33}">
      <dgm:prSet/>
      <dgm:spPr/>
      <dgm:t>
        <a:bodyPr/>
        <a:lstStyle/>
        <a:p>
          <a:endParaRPr lang="en-GB"/>
        </a:p>
      </dgm:t>
    </dgm:pt>
    <dgm:pt modelId="{28BE4B75-4C21-5640-AB4C-B3E77EDD0E72}">
      <dgm:prSet custT="1"/>
      <dgm:spPr/>
      <dgm:t>
        <a:bodyPr/>
        <a:lstStyle/>
        <a:p>
          <a:pPr>
            <a:buNone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Porter, M.E. and Kramer, M.R. (2011).‘Creating shared value’. Harvard Business Review, 89(1–2), pp.62–77.</a:t>
          </a:r>
        </a:p>
      </dgm:t>
    </dgm:pt>
    <dgm:pt modelId="{4D158399-AF01-854A-9570-FC3576ABB560}" type="parTrans" cxnId="{21638ED3-9037-D845-BD17-5E1747BF5242}">
      <dgm:prSet/>
      <dgm:spPr/>
      <dgm:t>
        <a:bodyPr/>
        <a:lstStyle/>
        <a:p>
          <a:endParaRPr lang="en-GB"/>
        </a:p>
      </dgm:t>
    </dgm:pt>
    <dgm:pt modelId="{BA69E6D4-4D30-3A46-98F5-00579F5C2DA9}" type="sibTrans" cxnId="{21638ED3-9037-D845-BD17-5E1747BF5242}">
      <dgm:prSet/>
      <dgm:spPr/>
      <dgm:t>
        <a:bodyPr/>
        <a:lstStyle/>
        <a:p>
          <a:endParaRPr lang="en-GB"/>
        </a:p>
      </dgm:t>
    </dgm:pt>
    <dgm:pt modelId="{1028FD47-FEC7-8141-A97C-846872516E6A}">
      <dgm:prSet custT="1"/>
      <dgm:spPr/>
      <dgm:t>
        <a:bodyPr/>
        <a:lstStyle/>
        <a:p>
          <a:pPr>
            <a:buNone/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Voigt, P. and von </a:t>
          </a:r>
          <a:r>
            <a:rPr lang="en-GB" sz="2000" err="1">
              <a:latin typeface="Arial" panose="020B0604020202020204" pitchFamily="34" charset="0"/>
              <a:cs typeface="Arial" panose="020B0604020202020204" pitchFamily="34" charset="0"/>
            </a:rPr>
            <a:t>dem</a:t>
          </a: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000" err="1">
              <a:latin typeface="Arial" panose="020B0604020202020204" pitchFamily="34" charset="0"/>
              <a:cs typeface="Arial" panose="020B0604020202020204" pitchFamily="34" charset="0"/>
            </a:rPr>
            <a:t>Bussche</a:t>
          </a: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, A. (2017).The EU General Data Protection Regulation (GDPR): A Practical Guide. Cham: Springer.</a:t>
          </a:r>
        </a:p>
      </dgm:t>
    </dgm:pt>
    <dgm:pt modelId="{CA129609-A70F-2B47-9A31-0D6643F0A2C0}" type="parTrans" cxnId="{A47323FC-5AB0-E545-9C5A-73F9227C1140}">
      <dgm:prSet/>
      <dgm:spPr/>
      <dgm:t>
        <a:bodyPr/>
        <a:lstStyle/>
        <a:p>
          <a:endParaRPr lang="en-GB"/>
        </a:p>
      </dgm:t>
    </dgm:pt>
    <dgm:pt modelId="{567DEEE5-1544-DE4A-AA67-A128F14B67C9}" type="sibTrans" cxnId="{A47323FC-5AB0-E545-9C5A-73F9227C1140}">
      <dgm:prSet/>
      <dgm:spPr/>
      <dgm:t>
        <a:bodyPr/>
        <a:lstStyle/>
        <a:p>
          <a:endParaRPr lang="en-GB"/>
        </a:p>
      </dgm:t>
    </dgm:pt>
    <dgm:pt modelId="{6572ED94-801B-7E49-8883-4356F93F9D7D}" type="pres">
      <dgm:prSet presAssocID="{66B14B67-AE57-42B7-88E1-37DB756296E7}" presName="vert0" presStyleCnt="0">
        <dgm:presLayoutVars>
          <dgm:dir/>
          <dgm:animOne val="branch"/>
          <dgm:animLvl val="lvl"/>
        </dgm:presLayoutVars>
      </dgm:prSet>
      <dgm:spPr/>
    </dgm:pt>
    <dgm:pt modelId="{322A255E-E2C7-F347-8197-943F1CAF3AAA}" type="pres">
      <dgm:prSet presAssocID="{371776B7-9207-405B-AF20-3557C1DAD2D2}" presName="thickLine" presStyleLbl="alignNode1" presStyleIdx="0" presStyleCnt="7"/>
      <dgm:spPr/>
    </dgm:pt>
    <dgm:pt modelId="{570636AF-C91B-184A-8C6E-BD1EF262A06D}" type="pres">
      <dgm:prSet presAssocID="{371776B7-9207-405B-AF20-3557C1DAD2D2}" presName="horz1" presStyleCnt="0"/>
      <dgm:spPr/>
    </dgm:pt>
    <dgm:pt modelId="{90396451-5447-7E41-A83D-84F7729670A4}" type="pres">
      <dgm:prSet presAssocID="{371776B7-9207-405B-AF20-3557C1DAD2D2}" presName="tx1" presStyleLbl="revTx" presStyleIdx="0" presStyleCnt="7"/>
      <dgm:spPr/>
    </dgm:pt>
    <dgm:pt modelId="{FB2A8362-347A-0E43-BDF5-AFE66A380710}" type="pres">
      <dgm:prSet presAssocID="{371776B7-9207-405B-AF20-3557C1DAD2D2}" presName="vert1" presStyleCnt="0"/>
      <dgm:spPr/>
    </dgm:pt>
    <dgm:pt modelId="{AF414C72-D910-DB4F-B8C2-3D062653993E}" type="pres">
      <dgm:prSet presAssocID="{7E1676BF-EEC6-2C45-9282-187F28CC12A6}" presName="thickLine" presStyleLbl="alignNode1" presStyleIdx="1" presStyleCnt="7"/>
      <dgm:spPr/>
    </dgm:pt>
    <dgm:pt modelId="{076B3443-B69B-CE49-997B-E5FEDC2CD857}" type="pres">
      <dgm:prSet presAssocID="{7E1676BF-EEC6-2C45-9282-187F28CC12A6}" presName="horz1" presStyleCnt="0"/>
      <dgm:spPr/>
    </dgm:pt>
    <dgm:pt modelId="{333A1852-2395-A646-9CC7-07B9AD6EA2C8}" type="pres">
      <dgm:prSet presAssocID="{7E1676BF-EEC6-2C45-9282-187F28CC12A6}" presName="tx1" presStyleLbl="revTx" presStyleIdx="1" presStyleCnt="7"/>
      <dgm:spPr/>
    </dgm:pt>
    <dgm:pt modelId="{142428D5-175B-B540-9732-3B3B8EE752BB}" type="pres">
      <dgm:prSet presAssocID="{7E1676BF-EEC6-2C45-9282-187F28CC12A6}" presName="vert1" presStyleCnt="0"/>
      <dgm:spPr/>
    </dgm:pt>
    <dgm:pt modelId="{05113577-5F33-2641-A0C0-BF2C97412BAF}" type="pres">
      <dgm:prSet presAssocID="{B98DBEAF-D720-4345-8588-EB18087E51AB}" presName="thickLine" presStyleLbl="alignNode1" presStyleIdx="2" presStyleCnt="7"/>
      <dgm:spPr/>
    </dgm:pt>
    <dgm:pt modelId="{E76F83E5-71E5-334B-BAF6-DEC786E70C51}" type="pres">
      <dgm:prSet presAssocID="{B98DBEAF-D720-4345-8588-EB18087E51AB}" presName="horz1" presStyleCnt="0"/>
      <dgm:spPr/>
    </dgm:pt>
    <dgm:pt modelId="{4D28FAD8-42DA-C647-B99D-8FB4D7D7A611}" type="pres">
      <dgm:prSet presAssocID="{B98DBEAF-D720-4345-8588-EB18087E51AB}" presName="tx1" presStyleLbl="revTx" presStyleIdx="2" presStyleCnt="7"/>
      <dgm:spPr/>
    </dgm:pt>
    <dgm:pt modelId="{9FB8090E-711C-5F48-86C1-D5D5937E994F}" type="pres">
      <dgm:prSet presAssocID="{B98DBEAF-D720-4345-8588-EB18087E51AB}" presName="vert1" presStyleCnt="0"/>
      <dgm:spPr/>
    </dgm:pt>
    <dgm:pt modelId="{6CBD8073-655B-C842-B188-C3202F4EA410}" type="pres">
      <dgm:prSet presAssocID="{6057DD07-3A16-6E40-A632-8958A6ABEE91}" presName="thickLine" presStyleLbl="alignNode1" presStyleIdx="3" presStyleCnt="7"/>
      <dgm:spPr/>
    </dgm:pt>
    <dgm:pt modelId="{3BED9459-B8AB-FB48-8F9E-E3B59AD0C31E}" type="pres">
      <dgm:prSet presAssocID="{6057DD07-3A16-6E40-A632-8958A6ABEE91}" presName="horz1" presStyleCnt="0"/>
      <dgm:spPr/>
    </dgm:pt>
    <dgm:pt modelId="{40DEA2ED-4942-1C4F-96FD-87B0AC08AA7A}" type="pres">
      <dgm:prSet presAssocID="{6057DD07-3A16-6E40-A632-8958A6ABEE91}" presName="tx1" presStyleLbl="revTx" presStyleIdx="3" presStyleCnt="7"/>
      <dgm:spPr/>
    </dgm:pt>
    <dgm:pt modelId="{CE530EF5-047B-9748-B31B-0D838E21A810}" type="pres">
      <dgm:prSet presAssocID="{6057DD07-3A16-6E40-A632-8958A6ABEE91}" presName="vert1" presStyleCnt="0"/>
      <dgm:spPr/>
    </dgm:pt>
    <dgm:pt modelId="{4D7B4E06-5FF4-C449-A790-4384230F4A90}" type="pres">
      <dgm:prSet presAssocID="{D733F977-9B73-2349-A388-F6CA39822F4A}" presName="thickLine" presStyleLbl="alignNode1" presStyleIdx="4" presStyleCnt="7"/>
      <dgm:spPr/>
    </dgm:pt>
    <dgm:pt modelId="{E268291F-C8DC-D446-8664-0AAAF5F7BC94}" type="pres">
      <dgm:prSet presAssocID="{D733F977-9B73-2349-A388-F6CA39822F4A}" presName="horz1" presStyleCnt="0"/>
      <dgm:spPr/>
    </dgm:pt>
    <dgm:pt modelId="{FEC15986-04EF-CC46-86A9-6E1D93CD4523}" type="pres">
      <dgm:prSet presAssocID="{D733F977-9B73-2349-A388-F6CA39822F4A}" presName="tx1" presStyleLbl="revTx" presStyleIdx="4" presStyleCnt="7"/>
      <dgm:spPr/>
    </dgm:pt>
    <dgm:pt modelId="{1E16BF75-B036-5C42-A8B1-5623A8617227}" type="pres">
      <dgm:prSet presAssocID="{D733F977-9B73-2349-A388-F6CA39822F4A}" presName="vert1" presStyleCnt="0"/>
      <dgm:spPr/>
    </dgm:pt>
    <dgm:pt modelId="{9349B23E-E2C9-4E42-98EF-71BCB7670995}" type="pres">
      <dgm:prSet presAssocID="{28BE4B75-4C21-5640-AB4C-B3E77EDD0E72}" presName="thickLine" presStyleLbl="alignNode1" presStyleIdx="5" presStyleCnt="7"/>
      <dgm:spPr/>
    </dgm:pt>
    <dgm:pt modelId="{3C894303-7FD4-C043-849F-1F316C7B0E0C}" type="pres">
      <dgm:prSet presAssocID="{28BE4B75-4C21-5640-AB4C-B3E77EDD0E72}" presName="horz1" presStyleCnt="0"/>
      <dgm:spPr/>
    </dgm:pt>
    <dgm:pt modelId="{5C82C523-03E8-E44D-BF5D-34328C2FAFAD}" type="pres">
      <dgm:prSet presAssocID="{28BE4B75-4C21-5640-AB4C-B3E77EDD0E72}" presName="tx1" presStyleLbl="revTx" presStyleIdx="5" presStyleCnt="7"/>
      <dgm:spPr/>
    </dgm:pt>
    <dgm:pt modelId="{C386D861-4342-B042-935F-D7D67CDAF21D}" type="pres">
      <dgm:prSet presAssocID="{28BE4B75-4C21-5640-AB4C-B3E77EDD0E72}" presName="vert1" presStyleCnt="0"/>
      <dgm:spPr/>
    </dgm:pt>
    <dgm:pt modelId="{398C9FCC-55C7-F344-BA69-3AD05EC1FA07}" type="pres">
      <dgm:prSet presAssocID="{1028FD47-FEC7-8141-A97C-846872516E6A}" presName="thickLine" presStyleLbl="alignNode1" presStyleIdx="6" presStyleCnt="7"/>
      <dgm:spPr/>
    </dgm:pt>
    <dgm:pt modelId="{FA97EBF4-2D17-5947-B298-C0E3617B75C7}" type="pres">
      <dgm:prSet presAssocID="{1028FD47-FEC7-8141-A97C-846872516E6A}" presName="horz1" presStyleCnt="0"/>
      <dgm:spPr/>
    </dgm:pt>
    <dgm:pt modelId="{3809F8B4-A41B-F643-8610-2C7E9ED076E4}" type="pres">
      <dgm:prSet presAssocID="{1028FD47-FEC7-8141-A97C-846872516E6A}" presName="tx1" presStyleLbl="revTx" presStyleIdx="6" presStyleCnt="7"/>
      <dgm:spPr/>
    </dgm:pt>
    <dgm:pt modelId="{9F68913E-1014-8B46-BDE0-FBC358D65D9E}" type="pres">
      <dgm:prSet presAssocID="{1028FD47-FEC7-8141-A97C-846872516E6A}" presName="vert1" presStyleCnt="0"/>
      <dgm:spPr/>
    </dgm:pt>
  </dgm:ptLst>
  <dgm:cxnLst>
    <dgm:cxn modelId="{8778C920-3E50-0442-A0B2-3A5BFE2ABEB3}" type="presOf" srcId="{B98DBEAF-D720-4345-8588-EB18087E51AB}" destId="{4D28FAD8-42DA-C647-B99D-8FB4D7D7A611}" srcOrd="0" destOrd="0" presId="urn:microsoft.com/office/officeart/2008/layout/LinedList"/>
    <dgm:cxn modelId="{1C823626-BD6D-0B43-A984-8011A092DC8F}" type="presOf" srcId="{7E1676BF-EEC6-2C45-9282-187F28CC12A6}" destId="{333A1852-2395-A646-9CC7-07B9AD6EA2C8}" srcOrd="0" destOrd="0" presId="urn:microsoft.com/office/officeart/2008/layout/LinedList"/>
    <dgm:cxn modelId="{0A663429-B626-8C45-9C25-FB41F380898F}" type="presOf" srcId="{D733F977-9B73-2349-A388-F6CA39822F4A}" destId="{FEC15986-04EF-CC46-86A9-6E1D93CD4523}" srcOrd="0" destOrd="0" presId="urn:microsoft.com/office/officeart/2008/layout/LinedList"/>
    <dgm:cxn modelId="{9FC03B38-BAB8-B94B-9B95-0AB76FB90DBD}" type="presOf" srcId="{66B14B67-AE57-42B7-88E1-37DB756296E7}" destId="{6572ED94-801B-7E49-8883-4356F93F9D7D}" srcOrd="0" destOrd="0" presId="urn:microsoft.com/office/officeart/2008/layout/LinedList"/>
    <dgm:cxn modelId="{DC45C440-690E-A74C-B8C8-DF0211FDF8C4}" srcId="{66B14B67-AE57-42B7-88E1-37DB756296E7}" destId="{B98DBEAF-D720-4345-8588-EB18087E51AB}" srcOrd="2" destOrd="0" parTransId="{AF184464-7D32-8447-A956-38189CC0C8FE}" sibTransId="{46D03A6F-FF33-9247-8346-542A32216558}"/>
    <dgm:cxn modelId="{6145F653-5D18-EC4E-A52F-78C34EA17D33}" srcId="{66B14B67-AE57-42B7-88E1-37DB756296E7}" destId="{7E1676BF-EEC6-2C45-9282-187F28CC12A6}" srcOrd="1" destOrd="0" parTransId="{59100FAD-ABBF-0B4B-B2B6-2A245FF169F9}" sibTransId="{CBE6CF6C-8C43-3D42-8A03-E44DAE8A3048}"/>
    <dgm:cxn modelId="{3BF30574-3D5C-DF45-8B20-457598339C33}" srcId="{66B14B67-AE57-42B7-88E1-37DB756296E7}" destId="{D733F977-9B73-2349-A388-F6CA39822F4A}" srcOrd="4" destOrd="0" parTransId="{990F0DD7-8159-DA47-B0C8-2E0EFCDB7F28}" sibTransId="{69890BC4-3FB4-8746-B09B-CCCAC87E11AF}"/>
    <dgm:cxn modelId="{34E1B379-95A7-274D-9DC8-6D170188885E}" type="presOf" srcId="{28BE4B75-4C21-5640-AB4C-B3E77EDD0E72}" destId="{5C82C523-03E8-E44D-BF5D-34328C2FAFAD}" srcOrd="0" destOrd="0" presId="urn:microsoft.com/office/officeart/2008/layout/LinedList"/>
    <dgm:cxn modelId="{76403B85-C4BD-2545-9122-C011C1C462B0}" type="presOf" srcId="{1028FD47-FEC7-8141-A97C-846872516E6A}" destId="{3809F8B4-A41B-F643-8610-2C7E9ED076E4}" srcOrd="0" destOrd="0" presId="urn:microsoft.com/office/officeart/2008/layout/LinedList"/>
    <dgm:cxn modelId="{2A0FFD8D-B1BC-9547-A261-6AA35F4D4E1F}" type="presOf" srcId="{6057DD07-3A16-6E40-A632-8958A6ABEE91}" destId="{40DEA2ED-4942-1C4F-96FD-87B0AC08AA7A}" srcOrd="0" destOrd="0" presId="urn:microsoft.com/office/officeart/2008/layout/LinedList"/>
    <dgm:cxn modelId="{20B4C1B4-D0A7-B64A-A3AB-4B69477DD963}" type="presOf" srcId="{371776B7-9207-405B-AF20-3557C1DAD2D2}" destId="{90396451-5447-7E41-A83D-84F7729670A4}" srcOrd="0" destOrd="0" presId="urn:microsoft.com/office/officeart/2008/layout/LinedList"/>
    <dgm:cxn modelId="{21638ED3-9037-D845-BD17-5E1747BF5242}" srcId="{66B14B67-AE57-42B7-88E1-37DB756296E7}" destId="{28BE4B75-4C21-5640-AB4C-B3E77EDD0E72}" srcOrd="5" destOrd="0" parTransId="{4D158399-AF01-854A-9570-FC3576ABB560}" sibTransId="{BA69E6D4-4D30-3A46-98F5-00579F5C2DA9}"/>
    <dgm:cxn modelId="{090969EF-3449-7042-927B-9F30AB74D9A9}" srcId="{66B14B67-AE57-42B7-88E1-37DB756296E7}" destId="{6057DD07-3A16-6E40-A632-8958A6ABEE91}" srcOrd="3" destOrd="0" parTransId="{67AD3B16-4EA5-3C4B-8C79-0DB855F0F5D8}" sibTransId="{734888FE-3FA5-EA40-A615-40E2AE8098C8}"/>
    <dgm:cxn modelId="{C94313F1-ACB5-4E00-98A8-BC0269A0D1C0}" srcId="{66B14B67-AE57-42B7-88E1-37DB756296E7}" destId="{371776B7-9207-405B-AF20-3557C1DAD2D2}" srcOrd="0" destOrd="0" parTransId="{036CCE94-6F9D-4A4B-9A0B-E1798ECEDFA0}" sibTransId="{14CCDC88-F9A7-4E22-844E-9D58C30B878F}"/>
    <dgm:cxn modelId="{A47323FC-5AB0-E545-9C5A-73F9227C1140}" srcId="{66B14B67-AE57-42B7-88E1-37DB756296E7}" destId="{1028FD47-FEC7-8141-A97C-846872516E6A}" srcOrd="6" destOrd="0" parTransId="{CA129609-A70F-2B47-9A31-0D6643F0A2C0}" sibTransId="{567DEEE5-1544-DE4A-AA67-A128F14B67C9}"/>
    <dgm:cxn modelId="{C44DD53A-BD42-8C4D-89C4-8FEC0D35714B}" type="presParOf" srcId="{6572ED94-801B-7E49-8883-4356F93F9D7D}" destId="{322A255E-E2C7-F347-8197-943F1CAF3AAA}" srcOrd="0" destOrd="0" presId="urn:microsoft.com/office/officeart/2008/layout/LinedList"/>
    <dgm:cxn modelId="{D2931AD7-E4CD-C045-B4FA-CDBAC83487EB}" type="presParOf" srcId="{6572ED94-801B-7E49-8883-4356F93F9D7D}" destId="{570636AF-C91B-184A-8C6E-BD1EF262A06D}" srcOrd="1" destOrd="0" presId="urn:microsoft.com/office/officeart/2008/layout/LinedList"/>
    <dgm:cxn modelId="{FA50B02A-3F55-144F-81FE-1B17BCBC4ECC}" type="presParOf" srcId="{570636AF-C91B-184A-8C6E-BD1EF262A06D}" destId="{90396451-5447-7E41-A83D-84F7729670A4}" srcOrd="0" destOrd="0" presId="urn:microsoft.com/office/officeart/2008/layout/LinedList"/>
    <dgm:cxn modelId="{11C9E9CA-F3B2-CF42-A13A-4F20A84F082A}" type="presParOf" srcId="{570636AF-C91B-184A-8C6E-BD1EF262A06D}" destId="{FB2A8362-347A-0E43-BDF5-AFE66A380710}" srcOrd="1" destOrd="0" presId="urn:microsoft.com/office/officeart/2008/layout/LinedList"/>
    <dgm:cxn modelId="{570F808C-8B02-D147-B179-28B4E222AA69}" type="presParOf" srcId="{6572ED94-801B-7E49-8883-4356F93F9D7D}" destId="{AF414C72-D910-DB4F-B8C2-3D062653993E}" srcOrd="2" destOrd="0" presId="urn:microsoft.com/office/officeart/2008/layout/LinedList"/>
    <dgm:cxn modelId="{A48039D3-7473-0F42-8F7B-483D01184B7B}" type="presParOf" srcId="{6572ED94-801B-7E49-8883-4356F93F9D7D}" destId="{076B3443-B69B-CE49-997B-E5FEDC2CD857}" srcOrd="3" destOrd="0" presId="urn:microsoft.com/office/officeart/2008/layout/LinedList"/>
    <dgm:cxn modelId="{49866FF7-9938-5A40-B42E-A752A83A8B9A}" type="presParOf" srcId="{076B3443-B69B-CE49-997B-E5FEDC2CD857}" destId="{333A1852-2395-A646-9CC7-07B9AD6EA2C8}" srcOrd="0" destOrd="0" presId="urn:microsoft.com/office/officeart/2008/layout/LinedList"/>
    <dgm:cxn modelId="{7596211D-1EF4-8A4A-81ED-433C2477F44F}" type="presParOf" srcId="{076B3443-B69B-CE49-997B-E5FEDC2CD857}" destId="{142428D5-175B-B540-9732-3B3B8EE752BB}" srcOrd="1" destOrd="0" presId="urn:microsoft.com/office/officeart/2008/layout/LinedList"/>
    <dgm:cxn modelId="{18A27685-91B9-9141-99C1-DCD3F10D7523}" type="presParOf" srcId="{6572ED94-801B-7E49-8883-4356F93F9D7D}" destId="{05113577-5F33-2641-A0C0-BF2C97412BAF}" srcOrd="4" destOrd="0" presId="urn:microsoft.com/office/officeart/2008/layout/LinedList"/>
    <dgm:cxn modelId="{1358BE73-E597-034C-BD24-9ECB116C7B45}" type="presParOf" srcId="{6572ED94-801B-7E49-8883-4356F93F9D7D}" destId="{E76F83E5-71E5-334B-BAF6-DEC786E70C51}" srcOrd="5" destOrd="0" presId="urn:microsoft.com/office/officeart/2008/layout/LinedList"/>
    <dgm:cxn modelId="{652631B2-36ED-2740-852C-E15AFBD25ABF}" type="presParOf" srcId="{E76F83E5-71E5-334B-BAF6-DEC786E70C51}" destId="{4D28FAD8-42DA-C647-B99D-8FB4D7D7A611}" srcOrd="0" destOrd="0" presId="urn:microsoft.com/office/officeart/2008/layout/LinedList"/>
    <dgm:cxn modelId="{576FC1F7-1562-9A41-B64A-AD824163EBA4}" type="presParOf" srcId="{E76F83E5-71E5-334B-BAF6-DEC786E70C51}" destId="{9FB8090E-711C-5F48-86C1-D5D5937E994F}" srcOrd="1" destOrd="0" presId="urn:microsoft.com/office/officeart/2008/layout/LinedList"/>
    <dgm:cxn modelId="{FAD6C2A6-5A81-1D4C-9E8F-EEB2B928AE1C}" type="presParOf" srcId="{6572ED94-801B-7E49-8883-4356F93F9D7D}" destId="{6CBD8073-655B-C842-B188-C3202F4EA410}" srcOrd="6" destOrd="0" presId="urn:microsoft.com/office/officeart/2008/layout/LinedList"/>
    <dgm:cxn modelId="{4C332179-B29F-214D-B78E-91319F1BA2FF}" type="presParOf" srcId="{6572ED94-801B-7E49-8883-4356F93F9D7D}" destId="{3BED9459-B8AB-FB48-8F9E-E3B59AD0C31E}" srcOrd="7" destOrd="0" presId="urn:microsoft.com/office/officeart/2008/layout/LinedList"/>
    <dgm:cxn modelId="{58B27E13-4DB4-BD49-BA54-600CC869F884}" type="presParOf" srcId="{3BED9459-B8AB-FB48-8F9E-E3B59AD0C31E}" destId="{40DEA2ED-4942-1C4F-96FD-87B0AC08AA7A}" srcOrd="0" destOrd="0" presId="urn:microsoft.com/office/officeart/2008/layout/LinedList"/>
    <dgm:cxn modelId="{0A569ABC-E1B3-2748-B802-90FA27EA0EB9}" type="presParOf" srcId="{3BED9459-B8AB-FB48-8F9E-E3B59AD0C31E}" destId="{CE530EF5-047B-9748-B31B-0D838E21A810}" srcOrd="1" destOrd="0" presId="urn:microsoft.com/office/officeart/2008/layout/LinedList"/>
    <dgm:cxn modelId="{488FC535-995E-BD4C-B4A0-9288C2DC97C7}" type="presParOf" srcId="{6572ED94-801B-7E49-8883-4356F93F9D7D}" destId="{4D7B4E06-5FF4-C449-A790-4384230F4A90}" srcOrd="8" destOrd="0" presId="urn:microsoft.com/office/officeart/2008/layout/LinedList"/>
    <dgm:cxn modelId="{DD8A127B-EB84-854E-AB9A-E838D0759073}" type="presParOf" srcId="{6572ED94-801B-7E49-8883-4356F93F9D7D}" destId="{E268291F-C8DC-D446-8664-0AAAF5F7BC94}" srcOrd="9" destOrd="0" presId="urn:microsoft.com/office/officeart/2008/layout/LinedList"/>
    <dgm:cxn modelId="{A917D625-FE0F-DC41-90BA-E04F0A050BBC}" type="presParOf" srcId="{E268291F-C8DC-D446-8664-0AAAF5F7BC94}" destId="{FEC15986-04EF-CC46-86A9-6E1D93CD4523}" srcOrd="0" destOrd="0" presId="urn:microsoft.com/office/officeart/2008/layout/LinedList"/>
    <dgm:cxn modelId="{E75FB984-61D8-9B42-A636-8CB8076652A7}" type="presParOf" srcId="{E268291F-C8DC-D446-8664-0AAAF5F7BC94}" destId="{1E16BF75-B036-5C42-A8B1-5623A8617227}" srcOrd="1" destOrd="0" presId="urn:microsoft.com/office/officeart/2008/layout/LinedList"/>
    <dgm:cxn modelId="{984D5CA9-439F-B147-9F88-30F2F26D9A5A}" type="presParOf" srcId="{6572ED94-801B-7E49-8883-4356F93F9D7D}" destId="{9349B23E-E2C9-4E42-98EF-71BCB7670995}" srcOrd="10" destOrd="0" presId="urn:microsoft.com/office/officeart/2008/layout/LinedList"/>
    <dgm:cxn modelId="{C96D1903-32C7-CF48-A9DC-B7DAE5EA496D}" type="presParOf" srcId="{6572ED94-801B-7E49-8883-4356F93F9D7D}" destId="{3C894303-7FD4-C043-849F-1F316C7B0E0C}" srcOrd="11" destOrd="0" presId="urn:microsoft.com/office/officeart/2008/layout/LinedList"/>
    <dgm:cxn modelId="{5CF60904-8F3C-EF4F-BCC7-014DC9DC6E1A}" type="presParOf" srcId="{3C894303-7FD4-C043-849F-1F316C7B0E0C}" destId="{5C82C523-03E8-E44D-BF5D-34328C2FAFAD}" srcOrd="0" destOrd="0" presId="urn:microsoft.com/office/officeart/2008/layout/LinedList"/>
    <dgm:cxn modelId="{87B0B300-B969-6245-B586-BDA553DF5176}" type="presParOf" srcId="{3C894303-7FD4-C043-849F-1F316C7B0E0C}" destId="{C386D861-4342-B042-935F-D7D67CDAF21D}" srcOrd="1" destOrd="0" presId="urn:microsoft.com/office/officeart/2008/layout/LinedList"/>
    <dgm:cxn modelId="{818257EC-7553-C44F-AFF0-5056A2C5F8B6}" type="presParOf" srcId="{6572ED94-801B-7E49-8883-4356F93F9D7D}" destId="{398C9FCC-55C7-F344-BA69-3AD05EC1FA07}" srcOrd="12" destOrd="0" presId="urn:microsoft.com/office/officeart/2008/layout/LinedList"/>
    <dgm:cxn modelId="{1E79FC9F-7055-D04B-8FAA-4981EDDBE1A6}" type="presParOf" srcId="{6572ED94-801B-7E49-8883-4356F93F9D7D}" destId="{FA97EBF4-2D17-5947-B298-C0E3617B75C7}" srcOrd="13" destOrd="0" presId="urn:microsoft.com/office/officeart/2008/layout/LinedList"/>
    <dgm:cxn modelId="{C3DC4F16-9486-1B45-93CC-40186C253991}" type="presParOf" srcId="{FA97EBF4-2D17-5947-B298-C0E3617B75C7}" destId="{3809F8B4-A41B-F643-8610-2C7E9ED076E4}" srcOrd="0" destOrd="0" presId="urn:microsoft.com/office/officeart/2008/layout/LinedList"/>
    <dgm:cxn modelId="{E932B62F-1F26-6B4C-8AD9-4BE01952968B}" type="presParOf" srcId="{FA97EBF4-2D17-5947-B298-C0E3617B75C7}" destId="{9F68913E-1014-8B46-BDE0-FBC358D65D9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900EC4C-99CF-4FF7-AB84-327031CACEA3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BA618B3-B897-41DC-80F6-172CFA83AFEE}">
      <dgm:prSet custT="1"/>
      <dgm:spPr/>
      <dgm:t>
        <a:bodyPr/>
        <a:lstStyle/>
        <a:p>
          <a:r>
            <a:rPr lang="en-GB" sz="2000" b="0" i="0">
              <a:latin typeface="Arial" panose="020B0604020202020204" pitchFamily="34" charset="0"/>
              <a:cs typeface="Arial" panose="020B0604020202020204" pitchFamily="34" charset="0"/>
            </a:rPr>
            <a:t>Problem: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215F9F-8252-4626-B0E3-B88731EEC65C}" type="parTrans" cxnId="{9450498B-8DBE-4F86-ACFB-A49974D3871C}">
      <dgm:prSet/>
      <dgm:spPr/>
      <dgm:t>
        <a:bodyPr/>
        <a:lstStyle/>
        <a:p>
          <a:endParaRPr lang="en-US"/>
        </a:p>
      </dgm:t>
    </dgm:pt>
    <dgm:pt modelId="{922AA320-B8ED-4F2A-B5DF-D5D03CB399EE}" type="sibTrans" cxnId="{9450498B-8DBE-4F86-ACFB-A49974D3871C}">
      <dgm:prSet/>
      <dgm:spPr/>
      <dgm:t>
        <a:bodyPr/>
        <a:lstStyle/>
        <a:p>
          <a:endParaRPr lang="en-US"/>
        </a:p>
      </dgm:t>
    </dgm:pt>
    <dgm:pt modelId="{5683B5A5-71C6-4405-9245-B3AD26FC3186}">
      <dgm:prSet custT="1"/>
      <dgm:spPr/>
      <dgm:t>
        <a:bodyPr/>
        <a:lstStyle/>
        <a:p>
          <a:r>
            <a:rPr lang="en-GB" sz="2000" b="0" i="0">
              <a:latin typeface="Arial" panose="020B0604020202020204" pitchFamily="34" charset="0"/>
              <a:cs typeface="Arial" panose="020B0604020202020204" pitchFamily="34" charset="0"/>
            </a:rPr>
            <a:t>• different stores used separate systems.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954EC2-485D-488A-B185-A0B04577067D}" type="parTrans" cxnId="{EE0C92E5-34AF-47FA-BE76-B9B9380E918F}">
      <dgm:prSet/>
      <dgm:spPr/>
      <dgm:t>
        <a:bodyPr/>
        <a:lstStyle/>
        <a:p>
          <a:endParaRPr lang="en-US"/>
        </a:p>
      </dgm:t>
    </dgm:pt>
    <dgm:pt modelId="{94C79E69-C1FB-42ED-9C1C-7A46923F251E}" type="sibTrans" cxnId="{EE0C92E5-34AF-47FA-BE76-B9B9380E918F}">
      <dgm:prSet/>
      <dgm:spPr/>
      <dgm:t>
        <a:bodyPr/>
        <a:lstStyle/>
        <a:p>
          <a:endParaRPr lang="en-US"/>
        </a:p>
      </dgm:t>
    </dgm:pt>
    <dgm:pt modelId="{F8764852-23CD-4904-B561-2B330AF51CD2}">
      <dgm:prSet custT="1"/>
      <dgm:spPr/>
      <dgm:t>
        <a:bodyPr/>
        <a:lstStyle/>
        <a:p>
          <a:r>
            <a:rPr lang="en-GB" sz="2000" b="0" i="0">
              <a:latin typeface="Arial" panose="020B0604020202020204" pitchFamily="34" charset="0"/>
              <a:cs typeface="Arial" panose="020B0604020202020204" pitchFamily="34" charset="0"/>
            </a:rPr>
            <a:t>Solution: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502FB2-C324-4839-AF2D-2A17AB29C5B7}" type="parTrans" cxnId="{72E7DEBC-D900-4C2D-B04A-D7C530164DC6}">
      <dgm:prSet/>
      <dgm:spPr/>
      <dgm:t>
        <a:bodyPr/>
        <a:lstStyle/>
        <a:p>
          <a:endParaRPr lang="en-US"/>
        </a:p>
      </dgm:t>
    </dgm:pt>
    <dgm:pt modelId="{F81E86CF-3B68-46C3-B18E-E8EDF872A396}" type="sibTrans" cxnId="{72E7DEBC-D900-4C2D-B04A-D7C530164DC6}">
      <dgm:prSet/>
      <dgm:spPr/>
      <dgm:t>
        <a:bodyPr/>
        <a:lstStyle/>
        <a:p>
          <a:endParaRPr lang="en-US"/>
        </a:p>
      </dgm:t>
    </dgm:pt>
    <dgm:pt modelId="{DAA27C52-82C9-47AC-8998-E4F93A704F7E}">
      <dgm:prSet custT="1"/>
      <dgm:spPr/>
      <dgm:t>
        <a:bodyPr/>
        <a:lstStyle/>
        <a:p>
          <a:r>
            <a:rPr lang="en-GB" sz="2000" b="0" i="0">
              <a:latin typeface="Arial" panose="020B0604020202020204" pitchFamily="34" charset="0"/>
              <a:cs typeface="Arial" panose="020B0604020202020204" pitchFamily="34" charset="0"/>
            </a:rPr>
            <a:t>• implementation of ERP across global operations.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1166BAA-5496-4285-9BC1-8E85FB48B142}" type="parTrans" cxnId="{71EA1D4C-D5C6-4E5D-980B-5DC300CF5C2C}">
      <dgm:prSet/>
      <dgm:spPr/>
      <dgm:t>
        <a:bodyPr/>
        <a:lstStyle/>
        <a:p>
          <a:endParaRPr lang="en-US"/>
        </a:p>
      </dgm:t>
    </dgm:pt>
    <dgm:pt modelId="{A707DE63-3EA2-4C71-8287-B97AF251911D}" type="sibTrans" cxnId="{71EA1D4C-D5C6-4E5D-980B-5DC300CF5C2C}">
      <dgm:prSet/>
      <dgm:spPr/>
      <dgm:t>
        <a:bodyPr/>
        <a:lstStyle/>
        <a:p>
          <a:endParaRPr lang="en-US"/>
        </a:p>
      </dgm:t>
    </dgm:pt>
    <dgm:pt modelId="{CA9D6FD0-D5AC-4AF9-8B84-2D65811D821D}">
      <dgm:prSet custT="1"/>
      <dgm:spPr/>
      <dgm:t>
        <a:bodyPr/>
        <a:lstStyle/>
        <a:p>
          <a:r>
            <a:rPr lang="en-GB" sz="2000" b="0" i="0">
              <a:latin typeface="Arial" panose="020B0604020202020204" pitchFamily="34" charset="0"/>
              <a:cs typeface="Arial" panose="020B0604020202020204" pitchFamily="34" charset="0"/>
            </a:rPr>
            <a:t>Results: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527C77-7456-4808-B627-6273C139F1E4}" type="parTrans" cxnId="{0D94CA98-1AAE-47D9-8C94-237A82EC8966}">
      <dgm:prSet/>
      <dgm:spPr/>
      <dgm:t>
        <a:bodyPr/>
        <a:lstStyle/>
        <a:p>
          <a:endParaRPr lang="en-US"/>
        </a:p>
      </dgm:t>
    </dgm:pt>
    <dgm:pt modelId="{2218F1EA-AD11-48EE-998E-66BA3A18C376}" type="sibTrans" cxnId="{0D94CA98-1AAE-47D9-8C94-237A82EC8966}">
      <dgm:prSet/>
      <dgm:spPr/>
      <dgm:t>
        <a:bodyPr/>
        <a:lstStyle/>
        <a:p>
          <a:endParaRPr lang="en-US"/>
        </a:p>
      </dgm:t>
    </dgm:pt>
    <dgm:pt modelId="{214B43C3-C80C-4056-999E-1D4672FA69C4}">
      <dgm:prSet custT="1"/>
      <dgm:spPr/>
      <dgm:t>
        <a:bodyPr/>
        <a:lstStyle/>
        <a:p>
          <a:r>
            <a:rPr lang="en-GB" sz="2000" b="0" i="0">
              <a:latin typeface="Arial" panose="020B0604020202020204" pitchFamily="34" charset="0"/>
              <a:cs typeface="Arial" panose="020B0604020202020204" pitchFamily="34" charset="0"/>
            </a:rPr>
            <a:t>• improved inventory control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7D5945-96C1-42DD-B12A-671DBB044880}" type="parTrans" cxnId="{8EB1E0F8-8BFB-455A-95D1-2D4C4FEF5FA7}">
      <dgm:prSet/>
      <dgm:spPr/>
      <dgm:t>
        <a:bodyPr/>
        <a:lstStyle/>
        <a:p>
          <a:endParaRPr lang="en-US"/>
        </a:p>
      </dgm:t>
    </dgm:pt>
    <dgm:pt modelId="{C8DB0AA6-2A0E-4406-8D0B-5B08DAF6A0A9}" type="sibTrans" cxnId="{8EB1E0F8-8BFB-455A-95D1-2D4C4FEF5FA7}">
      <dgm:prSet/>
      <dgm:spPr/>
      <dgm:t>
        <a:bodyPr/>
        <a:lstStyle/>
        <a:p>
          <a:endParaRPr lang="en-US"/>
        </a:p>
      </dgm:t>
    </dgm:pt>
    <dgm:pt modelId="{077F86F3-2201-4FD9-8A03-2A6BE67F8C01}">
      <dgm:prSet custT="1"/>
      <dgm:spPr/>
      <dgm:t>
        <a:bodyPr/>
        <a:lstStyle/>
        <a:p>
          <a:r>
            <a:rPr lang="en-GB" sz="2000" b="0" i="0">
              <a:latin typeface="Arial" panose="020B0604020202020204" pitchFamily="34" charset="0"/>
              <a:cs typeface="Arial" panose="020B0604020202020204" pitchFamily="34" charset="0"/>
            </a:rPr>
            <a:t>• faster planning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CBC376-080F-4DFA-A8C4-017669B2B54A}" type="parTrans" cxnId="{6A1513CC-3C0D-4B39-80C3-92B996F3DB87}">
      <dgm:prSet/>
      <dgm:spPr/>
      <dgm:t>
        <a:bodyPr/>
        <a:lstStyle/>
        <a:p>
          <a:endParaRPr lang="en-US"/>
        </a:p>
      </dgm:t>
    </dgm:pt>
    <dgm:pt modelId="{6ED1D510-8CFB-47AE-9F87-FBB49AE8A02A}" type="sibTrans" cxnId="{6A1513CC-3C0D-4B39-80C3-92B996F3DB87}">
      <dgm:prSet/>
      <dgm:spPr/>
      <dgm:t>
        <a:bodyPr/>
        <a:lstStyle/>
        <a:p>
          <a:endParaRPr lang="en-US"/>
        </a:p>
      </dgm:t>
    </dgm:pt>
    <dgm:pt modelId="{710A70F2-39B6-4D3C-A993-E19AECE6DBF0}">
      <dgm:prSet custT="1"/>
      <dgm:spPr/>
      <dgm:t>
        <a:bodyPr/>
        <a:lstStyle/>
        <a:p>
          <a:r>
            <a:rPr lang="en-GB" sz="2000" b="0" i="0">
              <a:latin typeface="Arial" panose="020B0604020202020204" pitchFamily="34" charset="0"/>
              <a:cs typeface="Arial" panose="020B0604020202020204" pitchFamily="34" charset="0"/>
            </a:rPr>
            <a:t>• better coordination between countries.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CBF1F7-515F-4923-9609-C37F86A01DF7}" type="parTrans" cxnId="{F22FA867-7742-4E88-9594-85FE0FA6C495}">
      <dgm:prSet/>
      <dgm:spPr/>
      <dgm:t>
        <a:bodyPr/>
        <a:lstStyle/>
        <a:p>
          <a:endParaRPr lang="en-US"/>
        </a:p>
      </dgm:t>
    </dgm:pt>
    <dgm:pt modelId="{E314511D-B493-4E3D-9A1C-8FFF3181EDDD}" type="sibTrans" cxnId="{F22FA867-7742-4E88-9594-85FE0FA6C495}">
      <dgm:prSet/>
      <dgm:spPr/>
      <dgm:t>
        <a:bodyPr/>
        <a:lstStyle/>
        <a:p>
          <a:endParaRPr lang="en-US"/>
        </a:p>
      </dgm:t>
    </dgm:pt>
    <dgm:pt modelId="{18A2110D-A90A-3746-8E82-AFFB2CC2A6F6}" type="pres">
      <dgm:prSet presAssocID="{2900EC4C-99CF-4FF7-AB84-327031CACEA3}" presName="Name0" presStyleCnt="0">
        <dgm:presLayoutVars>
          <dgm:dir/>
          <dgm:resizeHandles val="exact"/>
        </dgm:presLayoutVars>
      </dgm:prSet>
      <dgm:spPr/>
    </dgm:pt>
    <dgm:pt modelId="{3018BC7A-CEA8-8A45-8293-6E797649DD3F}" type="pres">
      <dgm:prSet presAssocID="{EBA618B3-B897-41DC-80F6-172CFA83AFEE}" presName="node" presStyleLbl="node1" presStyleIdx="0" presStyleCnt="8">
        <dgm:presLayoutVars>
          <dgm:bulletEnabled val="1"/>
        </dgm:presLayoutVars>
      </dgm:prSet>
      <dgm:spPr/>
    </dgm:pt>
    <dgm:pt modelId="{296BA222-D33C-2548-AD56-CC202EAE0285}" type="pres">
      <dgm:prSet presAssocID="{922AA320-B8ED-4F2A-B5DF-D5D03CB399EE}" presName="sibTrans" presStyleLbl="sibTrans1D1" presStyleIdx="0" presStyleCnt="7"/>
      <dgm:spPr/>
    </dgm:pt>
    <dgm:pt modelId="{E0965CE4-178F-4E40-96DE-CE35D402ADDB}" type="pres">
      <dgm:prSet presAssocID="{922AA320-B8ED-4F2A-B5DF-D5D03CB399EE}" presName="connectorText" presStyleLbl="sibTrans1D1" presStyleIdx="0" presStyleCnt="7"/>
      <dgm:spPr/>
    </dgm:pt>
    <dgm:pt modelId="{7CD28772-ACDB-D548-B060-227258506CAF}" type="pres">
      <dgm:prSet presAssocID="{5683B5A5-71C6-4405-9245-B3AD26FC3186}" presName="node" presStyleLbl="node1" presStyleIdx="1" presStyleCnt="8">
        <dgm:presLayoutVars>
          <dgm:bulletEnabled val="1"/>
        </dgm:presLayoutVars>
      </dgm:prSet>
      <dgm:spPr/>
    </dgm:pt>
    <dgm:pt modelId="{233D62CC-6AD4-9041-80C9-081CDF9C42B3}" type="pres">
      <dgm:prSet presAssocID="{94C79E69-C1FB-42ED-9C1C-7A46923F251E}" presName="sibTrans" presStyleLbl="sibTrans1D1" presStyleIdx="1" presStyleCnt="7"/>
      <dgm:spPr/>
    </dgm:pt>
    <dgm:pt modelId="{7B546056-FE67-604A-B95F-552891E08910}" type="pres">
      <dgm:prSet presAssocID="{94C79E69-C1FB-42ED-9C1C-7A46923F251E}" presName="connectorText" presStyleLbl="sibTrans1D1" presStyleIdx="1" presStyleCnt="7"/>
      <dgm:spPr/>
    </dgm:pt>
    <dgm:pt modelId="{2A235265-BEDE-3C46-A96A-313F9B6DD4CF}" type="pres">
      <dgm:prSet presAssocID="{F8764852-23CD-4904-B561-2B330AF51CD2}" presName="node" presStyleLbl="node1" presStyleIdx="2" presStyleCnt="8">
        <dgm:presLayoutVars>
          <dgm:bulletEnabled val="1"/>
        </dgm:presLayoutVars>
      </dgm:prSet>
      <dgm:spPr/>
    </dgm:pt>
    <dgm:pt modelId="{C480AD8E-51AD-A84D-9E3E-EACDCA2A321A}" type="pres">
      <dgm:prSet presAssocID="{F81E86CF-3B68-46C3-B18E-E8EDF872A396}" presName="sibTrans" presStyleLbl="sibTrans1D1" presStyleIdx="2" presStyleCnt="7"/>
      <dgm:spPr/>
    </dgm:pt>
    <dgm:pt modelId="{48755EB3-512C-7244-90B8-19B16F1242DC}" type="pres">
      <dgm:prSet presAssocID="{F81E86CF-3B68-46C3-B18E-E8EDF872A396}" presName="connectorText" presStyleLbl="sibTrans1D1" presStyleIdx="2" presStyleCnt="7"/>
      <dgm:spPr/>
    </dgm:pt>
    <dgm:pt modelId="{CE72947C-69D4-0C47-A319-FACEB0B77F8A}" type="pres">
      <dgm:prSet presAssocID="{DAA27C52-82C9-47AC-8998-E4F93A704F7E}" presName="node" presStyleLbl="node1" presStyleIdx="3" presStyleCnt="8">
        <dgm:presLayoutVars>
          <dgm:bulletEnabled val="1"/>
        </dgm:presLayoutVars>
      </dgm:prSet>
      <dgm:spPr/>
    </dgm:pt>
    <dgm:pt modelId="{2C3C8B44-17E5-7142-975D-6CE4F04EFF5A}" type="pres">
      <dgm:prSet presAssocID="{A707DE63-3EA2-4C71-8287-B97AF251911D}" presName="sibTrans" presStyleLbl="sibTrans1D1" presStyleIdx="3" presStyleCnt="7"/>
      <dgm:spPr/>
    </dgm:pt>
    <dgm:pt modelId="{DC80C800-BB51-BE40-9D5B-602649D7B170}" type="pres">
      <dgm:prSet presAssocID="{A707DE63-3EA2-4C71-8287-B97AF251911D}" presName="connectorText" presStyleLbl="sibTrans1D1" presStyleIdx="3" presStyleCnt="7"/>
      <dgm:spPr/>
    </dgm:pt>
    <dgm:pt modelId="{D6889A51-3161-4847-AC3F-AE73DF5B5C11}" type="pres">
      <dgm:prSet presAssocID="{CA9D6FD0-D5AC-4AF9-8B84-2D65811D821D}" presName="node" presStyleLbl="node1" presStyleIdx="4" presStyleCnt="8">
        <dgm:presLayoutVars>
          <dgm:bulletEnabled val="1"/>
        </dgm:presLayoutVars>
      </dgm:prSet>
      <dgm:spPr/>
    </dgm:pt>
    <dgm:pt modelId="{C2B570A1-EB51-4F4A-8F59-4782155C533F}" type="pres">
      <dgm:prSet presAssocID="{2218F1EA-AD11-48EE-998E-66BA3A18C376}" presName="sibTrans" presStyleLbl="sibTrans1D1" presStyleIdx="4" presStyleCnt="7"/>
      <dgm:spPr/>
    </dgm:pt>
    <dgm:pt modelId="{3CCF6143-768A-A345-8385-2B45690801D4}" type="pres">
      <dgm:prSet presAssocID="{2218F1EA-AD11-48EE-998E-66BA3A18C376}" presName="connectorText" presStyleLbl="sibTrans1D1" presStyleIdx="4" presStyleCnt="7"/>
      <dgm:spPr/>
    </dgm:pt>
    <dgm:pt modelId="{34E86B2B-BF37-4448-9E5C-C69286E550C1}" type="pres">
      <dgm:prSet presAssocID="{214B43C3-C80C-4056-999E-1D4672FA69C4}" presName="node" presStyleLbl="node1" presStyleIdx="5" presStyleCnt="8">
        <dgm:presLayoutVars>
          <dgm:bulletEnabled val="1"/>
        </dgm:presLayoutVars>
      </dgm:prSet>
      <dgm:spPr/>
    </dgm:pt>
    <dgm:pt modelId="{6715127B-5876-5344-ADA9-258F0470016D}" type="pres">
      <dgm:prSet presAssocID="{C8DB0AA6-2A0E-4406-8D0B-5B08DAF6A0A9}" presName="sibTrans" presStyleLbl="sibTrans1D1" presStyleIdx="5" presStyleCnt="7"/>
      <dgm:spPr/>
    </dgm:pt>
    <dgm:pt modelId="{0139374E-7A16-B741-9BC1-971FE5709E05}" type="pres">
      <dgm:prSet presAssocID="{C8DB0AA6-2A0E-4406-8D0B-5B08DAF6A0A9}" presName="connectorText" presStyleLbl="sibTrans1D1" presStyleIdx="5" presStyleCnt="7"/>
      <dgm:spPr/>
    </dgm:pt>
    <dgm:pt modelId="{C42E85ED-8462-0F42-B3B9-C647980888E4}" type="pres">
      <dgm:prSet presAssocID="{077F86F3-2201-4FD9-8A03-2A6BE67F8C01}" presName="node" presStyleLbl="node1" presStyleIdx="6" presStyleCnt="8">
        <dgm:presLayoutVars>
          <dgm:bulletEnabled val="1"/>
        </dgm:presLayoutVars>
      </dgm:prSet>
      <dgm:spPr/>
    </dgm:pt>
    <dgm:pt modelId="{FA91A21D-8F1E-904A-B6E7-5E8A89D62FC0}" type="pres">
      <dgm:prSet presAssocID="{6ED1D510-8CFB-47AE-9F87-FBB49AE8A02A}" presName="sibTrans" presStyleLbl="sibTrans1D1" presStyleIdx="6" presStyleCnt="7"/>
      <dgm:spPr/>
    </dgm:pt>
    <dgm:pt modelId="{7EDCF5F0-EFA4-F84D-A0D8-C35E87E04595}" type="pres">
      <dgm:prSet presAssocID="{6ED1D510-8CFB-47AE-9F87-FBB49AE8A02A}" presName="connectorText" presStyleLbl="sibTrans1D1" presStyleIdx="6" presStyleCnt="7"/>
      <dgm:spPr/>
    </dgm:pt>
    <dgm:pt modelId="{D2D7F81E-37D1-244F-A292-2B32DE9BCC45}" type="pres">
      <dgm:prSet presAssocID="{710A70F2-39B6-4D3C-A993-E19AECE6DBF0}" presName="node" presStyleLbl="node1" presStyleIdx="7" presStyleCnt="8">
        <dgm:presLayoutVars>
          <dgm:bulletEnabled val="1"/>
        </dgm:presLayoutVars>
      </dgm:prSet>
      <dgm:spPr/>
    </dgm:pt>
  </dgm:ptLst>
  <dgm:cxnLst>
    <dgm:cxn modelId="{3BEE0603-057C-2A47-A20E-17793C949E60}" type="presOf" srcId="{710A70F2-39B6-4D3C-A993-E19AECE6DBF0}" destId="{D2D7F81E-37D1-244F-A292-2B32DE9BCC45}" srcOrd="0" destOrd="0" presId="urn:microsoft.com/office/officeart/2016/7/layout/RepeatingBendingProcessNew"/>
    <dgm:cxn modelId="{D528D316-CF05-1F4C-8003-61C183F7B590}" type="presOf" srcId="{077F86F3-2201-4FD9-8A03-2A6BE67F8C01}" destId="{C42E85ED-8462-0F42-B3B9-C647980888E4}" srcOrd="0" destOrd="0" presId="urn:microsoft.com/office/officeart/2016/7/layout/RepeatingBendingProcessNew"/>
    <dgm:cxn modelId="{C862F216-D312-F849-8E71-376BCB6032E4}" type="presOf" srcId="{F8764852-23CD-4904-B561-2B330AF51CD2}" destId="{2A235265-BEDE-3C46-A96A-313F9B6DD4CF}" srcOrd="0" destOrd="0" presId="urn:microsoft.com/office/officeart/2016/7/layout/RepeatingBendingProcessNew"/>
    <dgm:cxn modelId="{83D3E825-939B-2041-8A45-9CBBA9916B92}" type="presOf" srcId="{A707DE63-3EA2-4C71-8287-B97AF251911D}" destId="{DC80C800-BB51-BE40-9D5B-602649D7B170}" srcOrd="1" destOrd="0" presId="urn:microsoft.com/office/officeart/2016/7/layout/RepeatingBendingProcessNew"/>
    <dgm:cxn modelId="{321DF726-4EC0-CE4B-A38B-02704F4689CB}" type="presOf" srcId="{EBA618B3-B897-41DC-80F6-172CFA83AFEE}" destId="{3018BC7A-CEA8-8A45-8293-6E797649DD3F}" srcOrd="0" destOrd="0" presId="urn:microsoft.com/office/officeart/2016/7/layout/RepeatingBendingProcessNew"/>
    <dgm:cxn modelId="{0AB0B32B-4C33-9240-97F5-EC720B3BF973}" type="presOf" srcId="{C8DB0AA6-2A0E-4406-8D0B-5B08DAF6A0A9}" destId="{0139374E-7A16-B741-9BC1-971FE5709E05}" srcOrd="1" destOrd="0" presId="urn:microsoft.com/office/officeart/2016/7/layout/RepeatingBendingProcessNew"/>
    <dgm:cxn modelId="{D9357638-8FC2-6849-A58F-97708EA293CC}" type="presOf" srcId="{6ED1D510-8CFB-47AE-9F87-FBB49AE8A02A}" destId="{FA91A21D-8F1E-904A-B6E7-5E8A89D62FC0}" srcOrd="0" destOrd="0" presId="urn:microsoft.com/office/officeart/2016/7/layout/RepeatingBendingProcessNew"/>
    <dgm:cxn modelId="{89C53C39-AA56-AA4F-9143-552C7325C204}" type="presOf" srcId="{F81E86CF-3B68-46C3-B18E-E8EDF872A396}" destId="{48755EB3-512C-7244-90B8-19B16F1242DC}" srcOrd="1" destOrd="0" presId="urn:microsoft.com/office/officeart/2016/7/layout/RepeatingBendingProcessNew"/>
    <dgm:cxn modelId="{056B5C5D-CAFD-A74D-AEE9-EC43C80F43B8}" type="presOf" srcId="{5683B5A5-71C6-4405-9245-B3AD26FC3186}" destId="{7CD28772-ACDB-D548-B060-227258506CAF}" srcOrd="0" destOrd="0" presId="urn:microsoft.com/office/officeart/2016/7/layout/RepeatingBendingProcessNew"/>
    <dgm:cxn modelId="{84E1CF65-792B-FC48-AA0B-73B8072B6BDA}" type="presOf" srcId="{922AA320-B8ED-4F2A-B5DF-D5D03CB399EE}" destId="{E0965CE4-178F-4E40-96DE-CE35D402ADDB}" srcOrd="1" destOrd="0" presId="urn:microsoft.com/office/officeart/2016/7/layout/RepeatingBendingProcessNew"/>
    <dgm:cxn modelId="{F22FA867-7742-4E88-9594-85FE0FA6C495}" srcId="{2900EC4C-99CF-4FF7-AB84-327031CACEA3}" destId="{710A70F2-39B6-4D3C-A993-E19AECE6DBF0}" srcOrd="7" destOrd="0" parTransId="{C5CBF1F7-515F-4923-9609-C37F86A01DF7}" sibTransId="{E314511D-B493-4E3D-9A1C-8FFF3181EDDD}"/>
    <dgm:cxn modelId="{71EA1D4C-D5C6-4E5D-980B-5DC300CF5C2C}" srcId="{2900EC4C-99CF-4FF7-AB84-327031CACEA3}" destId="{DAA27C52-82C9-47AC-8998-E4F93A704F7E}" srcOrd="3" destOrd="0" parTransId="{F1166BAA-5496-4285-9BC1-8E85FB48B142}" sibTransId="{A707DE63-3EA2-4C71-8287-B97AF251911D}"/>
    <dgm:cxn modelId="{E53D526C-50D8-6644-96A2-A2F6F15A0BC3}" type="presOf" srcId="{2218F1EA-AD11-48EE-998E-66BA3A18C376}" destId="{C2B570A1-EB51-4F4A-8F59-4782155C533F}" srcOrd="0" destOrd="0" presId="urn:microsoft.com/office/officeart/2016/7/layout/RepeatingBendingProcessNew"/>
    <dgm:cxn modelId="{6A58836E-2D45-7247-9F7A-491333DC7092}" type="presOf" srcId="{2900EC4C-99CF-4FF7-AB84-327031CACEA3}" destId="{18A2110D-A90A-3746-8E82-AFFB2CC2A6F6}" srcOrd="0" destOrd="0" presId="urn:microsoft.com/office/officeart/2016/7/layout/RepeatingBendingProcessNew"/>
    <dgm:cxn modelId="{3ADFDE75-3681-5849-8D1A-48B4F5BADC22}" type="presOf" srcId="{CA9D6FD0-D5AC-4AF9-8B84-2D65811D821D}" destId="{D6889A51-3161-4847-AC3F-AE73DF5B5C11}" srcOrd="0" destOrd="0" presId="urn:microsoft.com/office/officeart/2016/7/layout/RepeatingBendingProcessNew"/>
    <dgm:cxn modelId="{9450498B-8DBE-4F86-ACFB-A49974D3871C}" srcId="{2900EC4C-99CF-4FF7-AB84-327031CACEA3}" destId="{EBA618B3-B897-41DC-80F6-172CFA83AFEE}" srcOrd="0" destOrd="0" parTransId="{DD215F9F-8252-4626-B0E3-B88731EEC65C}" sibTransId="{922AA320-B8ED-4F2A-B5DF-D5D03CB399EE}"/>
    <dgm:cxn modelId="{0D94CA98-1AAE-47D9-8C94-237A82EC8966}" srcId="{2900EC4C-99CF-4FF7-AB84-327031CACEA3}" destId="{CA9D6FD0-D5AC-4AF9-8B84-2D65811D821D}" srcOrd="4" destOrd="0" parTransId="{0D527C77-7456-4808-B627-6273C139F1E4}" sibTransId="{2218F1EA-AD11-48EE-998E-66BA3A18C376}"/>
    <dgm:cxn modelId="{2005B199-2B73-B84E-9DD7-5EBE33296040}" type="presOf" srcId="{94C79E69-C1FB-42ED-9C1C-7A46923F251E}" destId="{7B546056-FE67-604A-B95F-552891E08910}" srcOrd="1" destOrd="0" presId="urn:microsoft.com/office/officeart/2016/7/layout/RepeatingBendingProcessNew"/>
    <dgm:cxn modelId="{B3276EB9-390A-F246-A638-283962D12840}" type="presOf" srcId="{A707DE63-3EA2-4C71-8287-B97AF251911D}" destId="{2C3C8B44-17E5-7142-975D-6CE4F04EFF5A}" srcOrd="0" destOrd="0" presId="urn:microsoft.com/office/officeart/2016/7/layout/RepeatingBendingProcessNew"/>
    <dgm:cxn modelId="{72E7DEBC-D900-4C2D-B04A-D7C530164DC6}" srcId="{2900EC4C-99CF-4FF7-AB84-327031CACEA3}" destId="{F8764852-23CD-4904-B561-2B330AF51CD2}" srcOrd="2" destOrd="0" parTransId="{78502FB2-C324-4839-AF2D-2A17AB29C5B7}" sibTransId="{F81E86CF-3B68-46C3-B18E-E8EDF872A396}"/>
    <dgm:cxn modelId="{443F7FBF-DA86-7942-AF2E-4FF121967518}" type="presOf" srcId="{DAA27C52-82C9-47AC-8998-E4F93A704F7E}" destId="{CE72947C-69D4-0C47-A319-FACEB0B77F8A}" srcOrd="0" destOrd="0" presId="urn:microsoft.com/office/officeart/2016/7/layout/RepeatingBendingProcessNew"/>
    <dgm:cxn modelId="{166659C3-5118-AE45-9085-0F72AF9DC406}" type="presOf" srcId="{F81E86CF-3B68-46C3-B18E-E8EDF872A396}" destId="{C480AD8E-51AD-A84D-9E3E-EACDCA2A321A}" srcOrd="0" destOrd="0" presId="urn:microsoft.com/office/officeart/2016/7/layout/RepeatingBendingProcessNew"/>
    <dgm:cxn modelId="{6A1513CC-3C0D-4B39-80C3-92B996F3DB87}" srcId="{2900EC4C-99CF-4FF7-AB84-327031CACEA3}" destId="{077F86F3-2201-4FD9-8A03-2A6BE67F8C01}" srcOrd="6" destOrd="0" parTransId="{0CCBC376-080F-4DFA-A8C4-017669B2B54A}" sibTransId="{6ED1D510-8CFB-47AE-9F87-FBB49AE8A02A}"/>
    <dgm:cxn modelId="{87EF1FCC-1689-354D-919D-0B06C9627F12}" type="presOf" srcId="{2218F1EA-AD11-48EE-998E-66BA3A18C376}" destId="{3CCF6143-768A-A345-8385-2B45690801D4}" srcOrd="1" destOrd="0" presId="urn:microsoft.com/office/officeart/2016/7/layout/RepeatingBendingProcessNew"/>
    <dgm:cxn modelId="{4D35D0D5-0E1E-534A-BDAA-C847FA042931}" type="presOf" srcId="{214B43C3-C80C-4056-999E-1D4672FA69C4}" destId="{34E86B2B-BF37-4448-9E5C-C69286E550C1}" srcOrd="0" destOrd="0" presId="urn:microsoft.com/office/officeart/2016/7/layout/RepeatingBendingProcessNew"/>
    <dgm:cxn modelId="{19249FE2-B8CB-3649-BAD9-55CDE9F4A625}" type="presOf" srcId="{94C79E69-C1FB-42ED-9C1C-7A46923F251E}" destId="{233D62CC-6AD4-9041-80C9-081CDF9C42B3}" srcOrd="0" destOrd="0" presId="urn:microsoft.com/office/officeart/2016/7/layout/RepeatingBendingProcessNew"/>
    <dgm:cxn modelId="{EE0C92E5-34AF-47FA-BE76-B9B9380E918F}" srcId="{2900EC4C-99CF-4FF7-AB84-327031CACEA3}" destId="{5683B5A5-71C6-4405-9245-B3AD26FC3186}" srcOrd="1" destOrd="0" parTransId="{85954EC2-485D-488A-B185-A0B04577067D}" sibTransId="{94C79E69-C1FB-42ED-9C1C-7A46923F251E}"/>
    <dgm:cxn modelId="{DC5432E8-FC98-424B-B32A-A1F9F5AA7A25}" type="presOf" srcId="{922AA320-B8ED-4F2A-B5DF-D5D03CB399EE}" destId="{296BA222-D33C-2548-AD56-CC202EAE0285}" srcOrd="0" destOrd="0" presId="urn:microsoft.com/office/officeart/2016/7/layout/RepeatingBendingProcessNew"/>
    <dgm:cxn modelId="{196D47E9-E9B6-1543-810E-6A921CDC1AE7}" type="presOf" srcId="{C8DB0AA6-2A0E-4406-8D0B-5B08DAF6A0A9}" destId="{6715127B-5876-5344-ADA9-258F0470016D}" srcOrd="0" destOrd="0" presId="urn:microsoft.com/office/officeart/2016/7/layout/RepeatingBendingProcessNew"/>
    <dgm:cxn modelId="{8C7A4EF7-D0CF-0347-A6B8-4D67D3445C51}" type="presOf" srcId="{6ED1D510-8CFB-47AE-9F87-FBB49AE8A02A}" destId="{7EDCF5F0-EFA4-F84D-A0D8-C35E87E04595}" srcOrd="1" destOrd="0" presId="urn:microsoft.com/office/officeart/2016/7/layout/RepeatingBendingProcessNew"/>
    <dgm:cxn modelId="{8EB1E0F8-8BFB-455A-95D1-2D4C4FEF5FA7}" srcId="{2900EC4C-99CF-4FF7-AB84-327031CACEA3}" destId="{214B43C3-C80C-4056-999E-1D4672FA69C4}" srcOrd="5" destOrd="0" parTransId="{887D5945-96C1-42DD-B12A-671DBB044880}" sibTransId="{C8DB0AA6-2A0E-4406-8D0B-5B08DAF6A0A9}"/>
    <dgm:cxn modelId="{F227A9C1-B221-8141-A5C7-E0DE89052243}" type="presParOf" srcId="{18A2110D-A90A-3746-8E82-AFFB2CC2A6F6}" destId="{3018BC7A-CEA8-8A45-8293-6E797649DD3F}" srcOrd="0" destOrd="0" presId="urn:microsoft.com/office/officeart/2016/7/layout/RepeatingBendingProcessNew"/>
    <dgm:cxn modelId="{57E24056-91D5-0A41-B2B5-36682C3555BD}" type="presParOf" srcId="{18A2110D-A90A-3746-8E82-AFFB2CC2A6F6}" destId="{296BA222-D33C-2548-AD56-CC202EAE0285}" srcOrd="1" destOrd="0" presId="urn:microsoft.com/office/officeart/2016/7/layout/RepeatingBendingProcessNew"/>
    <dgm:cxn modelId="{212823C1-1738-E845-89FC-319F4F02CF26}" type="presParOf" srcId="{296BA222-D33C-2548-AD56-CC202EAE0285}" destId="{E0965CE4-178F-4E40-96DE-CE35D402ADDB}" srcOrd="0" destOrd="0" presId="urn:microsoft.com/office/officeart/2016/7/layout/RepeatingBendingProcessNew"/>
    <dgm:cxn modelId="{D0705780-45A3-A348-92E7-21433E8453B1}" type="presParOf" srcId="{18A2110D-A90A-3746-8E82-AFFB2CC2A6F6}" destId="{7CD28772-ACDB-D548-B060-227258506CAF}" srcOrd="2" destOrd="0" presId="urn:microsoft.com/office/officeart/2016/7/layout/RepeatingBendingProcessNew"/>
    <dgm:cxn modelId="{73EB4476-7829-C34C-A563-A1C91FEF9CA0}" type="presParOf" srcId="{18A2110D-A90A-3746-8E82-AFFB2CC2A6F6}" destId="{233D62CC-6AD4-9041-80C9-081CDF9C42B3}" srcOrd="3" destOrd="0" presId="urn:microsoft.com/office/officeart/2016/7/layout/RepeatingBendingProcessNew"/>
    <dgm:cxn modelId="{A8D8B2C9-7F01-2642-9789-1CFA67CE27D6}" type="presParOf" srcId="{233D62CC-6AD4-9041-80C9-081CDF9C42B3}" destId="{7B546056-FE67-604A-B95F-552891E08910}" srcOrd="0" destOrd="0" presId="urn:microsoft.com/office/officeart/2016/7/layout/RepeatingBendingProcessNew"/>
    <dgm:cxn modelId="{502247CE-93D6-534D-B05B-C2329EE7637A}" type="presParOf" srcId="{18A2110D-A90A-3746-8E82-AFFB2CC2A6F6}" destId="{2A235265-BEDE-3C46-A96A-313F9B6DD4CF}" srcOrd="4" destOrd="0" presId="urn:microsoft.com/office/officeart/2016/7/layout/RepeatingBendingProcessNew"/>
    <dgm:cxn modelId="{6E0DD9DD-B322-3640-B008-C327CC32123A}" type="presParOf" srcId="{18A2110D-A90A-3746-8E82-AFFB2CC2A6F6}" destId="{C480AD8E-51AD-A84D-9E3E-EACDCA2A321A}" srcOrd="5" destOrd="0" presId="urn:microsoft.com/office/officeart/2016/7/layout/RepeatingBendingProcessNew"/>
    <dgm:cxn modelId="{7918F834-822B-4145-942C-B606C2406537}" type="presParOf" srcId="{C480AD8E-51AD-A84D-9E3E-EACDCA2A321A}" destId="{48755EB3-512C-7244-90B8-19B16F1242DC}" srcOrd="0" destOrd="0" presId="urn:microsoft.com/office/officeart/2016/7/layout/RepeatingBendingProcessNew"/>
    <dgm:cxn modelId="{6C6E2B03-29FA-3648-BE52-0D9F3DBA3BA6}" type="presParOf" srcId="{18A2110D-A90A-3746-8E82-AFFB2CC2A6F6}" destId="{CE72947C-69D4-0C47-A319-FACEB0B77F8A}" srcOrd="6" destOrd="0" presId="urn:microsoft.com/office/officeart/2016/7/layout/RepeatingBendingProcessNew"/>
    <dgm:cxn modelId="{5E225D51-61B4-1B46-9887-7FF34F25035E}" type="presParOf" srcId="{18A2110D-A90A-3746-8E82-AFFB2CC2A6F6}" destId="{2C3C8B44-17E5-7142-975D-6CE4F04EFF5A}" srcOrd="7" destOrd="0" presId="urn:microsoft.com/office/officeart/2016/7/layout/RepeatingBendingProcessNew"/>
    <dgm:cxn modelId="{29EFB689-622A-7A4E-973E-65A4BE2EFB46}" type="presParOf" srcId="{2C3C8B44-17E5-7142-975D-6CE4F04EFF5A}" destId="{DC80C800-BB51-BE40-9D5B-602649D7B170}" srcOrd="0" destOrd="0" presId="urn:microsoft.com/office/officeart/2016/7/layout/RepeatingBendingProcessNew"/>
    <dgm:cxn modelId="{819C1930-9C0F-0947-97C9-D3DCE025F051}" type="presParOf" srcId="{18A2110D-A90A-3746-8E82-AFFB2CC2A6F6}" destId="{D6889A51-3161-4847-AC3F-AE73DF5B5C11}" srcOrd="8" destOrd="0" presId="urn:microsoft.com/office/officeart/2016/7/layout/RepeatingBendingProcessNew"/>
    <dgm:cxn modelId="{8AA5F0E6-E9A6-984C-AF5E-C3731A0C437C}" type="presParOf" srcId="{18A2110D-A90A-3746-8E82-AFFB2CC2A6F6}" destId="{C2B570A1-EB51-4F4A-8F59-4782155C533F}" srcOrd="9" destOrd="0" presId="urn:microsoft.com/office/officeart/2016/7/layout/RepeatingBendingProcessNew"/>
    <dgm:cxn modelId="{A2AEFF45-0094-7A40-AD04-F82A0DB35C59}" type="presParOf" srcId="{C2B570A1-EB51-4F4A-8F59-4782155C533F}" destId="{3CCF6143-768A-A345-8385-2B45690801D4}" srcOrd="0" destOrd="0" presId="urn:microsoft.com/office/officeart/2016/7/layout/RepeatingBendingProcessNew"/>
    <dgm:cxn modelId="{2931205D-1D42-8A42-A6B6-90137F54A13A}" type="presParOf" srcId="{18A2110D-A90A-3746-8E82-AFFB2CC2A6F6}" destId="{34E86B2B-BF37-4448-9E5C-C69286E550C1}" srcOrd="10" destOrd="0" presId="urn:microsoft.com/office/officeart/2016/7/layout/RepeatingBendingProcessNew"/>
    <dgm:cxn modelId="{C24A2A37-8DEF-F644-9427-D24BFF2DA10B}" type="presParOf" srcId="{18A2110D-A90A-3746-8E82-AFFB2CC2A6F6}" destId="{6715127B-5876-5344-ADA9-258F0470016D}" srcOrd="11" destOrd="0" presId="urn:microsoft.com/office/officeart/2016/7/layout/RepeatingBendingProcessNew"/>
    <dgm:cxn modelId="{21DDD39D-AC0C-B442-AA44-542E9706F7BA}" type="presParOf" srcId="{6715127B-5876-5344-ADA9-258F0470016D}" destId="{0139374E-7A16-B741-9BC1-971FE5709E05}" srcOrd="0" destOrd="0" presId="urn:microsoft.com/office/officeart/2016/7/layout/RepeatingBendingProcessNew"/>
    <dgm:cxn modelId="{C82DA407-44B3-D144-A2BC-901FEE8FA287}" type="presParOf" srcId="{18A2110D-A90A-3746-8E82-AFFB2CC2A6F6}" destId="{C42E85ED-8462-0F42-B3B9-C647980888E4}" srcOrd="12" destOrd="0" presId="urn:microsoft.com/office/officeart/2016/7/layout/RepeatingBendingProcessNew"/>
    <dgm:cxn modelId="{D63DFCF2-CE98-5F4B-A6C3-2DB910C00B1E}" type="presParOf" srcId="{18A2110D-A90A-3746-8E82-AFFB2CC2A6F6}" destId="{FA91A21D-8F1E-904A-B6E7-5E8A89D62FC0}" srcOrd="13" destOrd="0" presId="urn:microsoft.com/office/officeart/2016/7/layout/RepeatingBendingProcessNew"/>
    <dgm:cxn modelId="{5185D283-F6E3-074C-92A1-3AEFD11C1A8C}" type="presParOf" srcId="{FA91A21D-8F1E-904A-B6E7-5E8A89D62FC0}" destId="{7EDCF5F0-EFA4-F84D-A0D8-C35E87E04595}" srcOrd="0" destOrd="0" presId="urn:microsoft.com/office/officeart/2016/7/layout/RepeatingBendingProcessNew"/>
    <dgm:cxn modelId="{ABBC1A6C-8A68-884C-95B5-9C9F20D0F80E}" type="presParOf" srcId="{18A2110D-A90A-3746-8E82-AFFB2CC2A6F6}" destId="{D2D7F81E-37D1-244F-A292-2B32DE9BCC45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2C37DD6-4F07-4675-8DA6-7ED53791573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FC796DA-C169-4358-8CA8-367F9B8B542F}">
      <dgm:prSet custT="1"/>
      <dgm:spPr/>
      <dgm:t>
        <a:bodyPr/>
        <a:lstStyle/>
        <a:p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Brynjolfsson, E. and </a:t>
          </a:r>
          <a:r>
            <a:rPr lang="en-GB" sz="1800" err="1">
              <a:latin typeface="Arial" panose="020B0604020202020204" pitchFamily="34" charset="0"/>
              <a:cs typeface="Arial" panose="020B0604020202020204" pitchFamily="34" charset="0"/>
            </a:rPr>
            <a:t>McElheran</a:t>
          </a: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, K. (2016). ‘Data-driven decision making’. American Economic Review. Available at: https://</a:t>
          </a:r>
          <a:r>
            <a:rPr lang="en-GB" sz="1800" err="1">
              <a:latin typeface="Arial" panose="020B0604020202020204" pitchFamily="34" charset="0"/>
              <a:cs typeface="Arial" panose="020B0604020202020204" pitchFamily="34" charset="0"/>
            </a:rPr>
            <a:t>doi.org</a:t>
          </a: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/10.1257/aer.p20161016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4EA6EE-8FB3-4E43-BF74-1D4537F004BB}" type="parTrans" cxnId="{CAF41188-D490-448A-A4BD-B64F3DA2DA58}">
      <dgm:prSet/>
      <dgm:spPr/>
      <dgm:t>
        <a:bodyPr/>
        <a:lstStyle/>
        <a:p>
          <a:endParaRPr lang="en-US"/>
        </a:p>
      </dgm:t>
    </dgm:pt>
    <dgm:pt modelId="{F9E9F11A-6800-4AA1-8338-9FE2880900A5}" type="sibTrans" cxnId="{CAF41188-D490-448A-A4BD-B64F3DA2DA58}">
      <dgm:prSet/>
      <dgm:spPr/>
      <dgm:t>
        <a:bodyPr/>
        <a:lstStyle/>
        <a:p>
          <a:endParaRPr lang="en-US"/>
        </a:p>
      </dgm:t>
    </dgm:pt>
    <dgm:pt modelId="{F0C07BC5-ADF7-3D43-825F-A1B28C3AD72B}">
      <dgm:prSet custT="1"/>
      <dgm:spPr/>
      <dgm:t>
        <a:bodyPr/>
        <a:lstStyle/>
        <a:p>
          <a:pPr>
            <a:buNone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McAfee, A. and Brynjolfsson, E. (2017). Machine, Platform, Crowd: Harnessing Our Digital Future. New York: W. W. Norton &amp; Company. Available at: https://</a:t>
          </a:r>
          <a:r>
            <a:rPr lang="en-GB" sz="1800" err="1">
              <a:latin typeface="Arial" panose="020B0604020202020204" pitchFamily="34" charset="0"/>
              <a:cs typeface="Arial" panose="020B0604020202020204" pitchFamily="34" charset="0"/>
            </a:rPr>
            <a:t>wwnorton.com</a:t>
          </a: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/books/9780393356066</a:t>
          </a:r>
        </a:p>
      </dgm:t>
    </dgm:pt>
    <dgm:pt modelId="{B6A65B3C-21EB-E541-A471-0B4CF967B91E}" type="parTrans" cxnId="{2331076B-5809-9A43-B429-6EC08D7D6651}">
      <dgm:prSet/>
      <dgm:spPr/>
      <dgm:t>
        <a:bodyPr/>
        <a:lstStyle/>
        <a:p>
          <a:endParaRPr lang="en-GB"/>
        </a:p>
      </dgm:t>
    </dgm:pt>
    <dgm:pt modelId="{353164C6-FF66-414F-B200-5BD275CCDEA1}" type="sibTrans" cxnId="{2331076B-5809-9A43-B429-6EC08D7D6651}">
      <dgm:prSet/>
      <dgm:spPr/>
      <dgm:t>
        <a:bodyPr/>
        <a:lstStyle/>
        <a:p>
          <a:endParaRPr lang="en-GB"/>
        </a:p>
      </dgm:t>
    </dgm:pt>
    <dgm:pt modelId="{970C67E5-EF92-DB41-8ABC-4F4F7DAAD851}">
      <dgm:prSet custT="1"/>
      <dgm:spPr/>
      <dgm:t>
        <a:bodyPr/>
        <a:lstStyle/>
        <a:p>
          <a:pPr>
            <a:buNone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Chopra, S. and Meindl, P. (2019). Supply Chain Management: Strategy, Planning, and Operation. Harlow: Pearson. Available at: https://</a:t>
          </a:r>
          <a:r>
            <a:rPr lang="en-GB" sz="1800" err="1">
              <a:latin typeface="Arial" panose="020B0604020202020204" pitchFamily="34" charset="0"/>
              <a:cs typeface="Arial" panose="020B0604020202020204" pitchFamily="34" charset="0"/>
            </a:rPr>
            <a:t>www.pearson.com</a:t>
          </a: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/</a:t>
          </a:r>
          <a:r>
            <a:rPr lang="en-GB" sz="1800" err="1">
              <a:latin typeface="Arial" panose="020B0604020202020204" pitchFamily="34" charset="0"/>
              <a:cs typeface="Arial" panose="020B0604020202020204" pitchFamily="34" charset="0"/>
            </a:rPr>
            <a:t>en-gb</a:t>
          </a: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/subject-</a:t>
          </a:r>
          <a:r>
            <a:rPr lang="en-GB" sz="1800" err="1">
              <a:latin typeface="Arial" panose="020B0604020202020204" pitchFamily="34" charset="0"/>
              <a:cs typeface="Arial" panose="020B0604020202020204" pitchFamily="34" charset="0"/>
            </a:rPr>
            <a:t>catalog</a:t>
          </a: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/p/supply-chain-management/P200000003497</a:t>
          </a:r>
        </a:p>
      </dgm:t>
    </dgm:pt>
    <dgm:pt modelId="{9FA9C1F3-3103-2E4F-A799-8106DADFC80A}" type="parTrans" cxnId="{F41325A6-0F2E-5747-9FCE-82C72F887FE9}">
      <dgm:prSet/>
      <dgm:spPr/>
      <dgm:t>
        <a:bodyPr/>
        <a:lstStyle/>
        <a:p>
          <a:endParaRPr lang="en-GB"/>
        </a:p>
      </dgm:t>
    </dgm:pt>
    <dgm:pt modelId="{4CF13AC1-2239-134A-9106-5EF1EF59BDF6}" type="sibTrans" cxnId="{F41325A6-0F2E-5747-9FCE-82C72F887FE9}">
      <dgm:prSet/>
      <dgm:spPr/>
      <dgm:t>
        <a:bodyPr/>
        <a:lstStyle/>
        <a:p>
          <a:endParaRPr lang="en-GB"/>
        </a:p>
      </dgm:t>
    </dgm:pt>
    <dgm:pt modelId="{9E3A6091-D5CE-724E-9263-901C65CE154A}">
      <dgm:prSet custT="1"/>
      <dgm:spPr/>
      <dgm:t>
        <a:bodyPr/>
        <a:lstStyle/>
        <a:p>
          <a:pPr>
            <a:buNone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Rigby, D. (2011). ‘The Future of Shopping’. Harvard Business Review. Available at: https://</a:t>
          </a:r>
          <a:r>
            <a:rPr lang="en-GB" sz="1800" err="1">
              <a:latin typeface="Arial" panose="020B0604020202020204" pitchFamily="34" charset="0"/>
              <a:cs typeface="Arial" panose="020B0604020202020204" pitchFamily="34" charset="0"/>
            </a:rPr>
            <a:t>hbr.org</a:t>
          </a: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/2011/12/the-future-of-shopping</a:t>
          </a:r>
        </a:p>
      </dgm:t>
    </dgm:pt>
    <dgm:pt modelId="{B1539D47-4272-9447-BECB-A9B83FFB47B0}" type="parTrans" cxnId="{FBB84409-B211-B540-A517-937E9D8A2A3D}">
      <dgm:prSet/>
      <dgm:spPr/>
      <dgm:t>
        <a:bodyPr/>
        <a:lstStyle/>
        <a:p>
          <a:endParaRPr lang="en-GB"/>
        </a:p>
      </dgm:t>
    </dgm:pt>
    <dgm:pt modelId="{1695B81F-025A-EA45-9FDE-03AA1A0788D4}" type="sibTrans" cxnId="{FBB84409-B211-B540-A517-937E9D8A2A3D}">
      <dgm:prSet/>
      <dgm:spPr/>
      <dgm:t>
        <a:bodyPr/>
        <a:lstStyle/>
        <a:p>
          <a:endParaRPr lang="en-GB"/>
        </a:p>
      </dgm:t>
    </dgm:pt>
    <dgm:pt modelId="{3EBBD22B-105B-DC48-AA6B-8E5B0844BE5F}">
      <dgm:prSet custT="1"/>
      <dgm:spPr/>
      <dgm:t>
        <a:bodyPr/>
        <a:lstStyle/>
        <a:p>
          <a:pPr>
            <a:buNone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Hendricks, K., Singhal, V. and Stratman, J. (2007). ‘The impact of enterprise systems on corporate performance’. Journal of Operations Management. Available at: https://</a:t>
          </a:r>
          <a:r>
            <a:rPr lang="en-GB" sz="1800" err="1">
              <a:latin typeface="Arial" panose="020B0604020202020204" pitchFamily="34" charset="0"/>
              <a:cs typeface="Arial" panose="020B0604020202020204" pitchFamily="34" charset="0"/>
            </a:rPr>
            <a:t>doi.org</a:t>
          </a: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/10.1016/j.jom.2006.02.002</a:t>
          </a:r>
        </a:p>
      </dgm:t>
    </dgm:pt>
    <dgm:pt modelId="{596BF20B-4BD9-5347-BDF4-A0745864DD42}" type="parTrans" cxnId="{3771183A-2BC5-BC4E-9053-8B02682A8AD5}">
      <dgm:prSet/>
      <dgm:spPr/>
      <dgm:t>
        <a:bodyPr/>
        <a:lstStyle/>
        <a:p>
          <a:endParaRPr lang="en-GB"/>
        </a:p>
      </dgm:t>
    </dgm:pt>
    <dgm:pt modelId="{F71436EF-F5A3-9A4C-AEB6-26A3C72AA2F2}" type="sibTrans" cxnId="{3771183A-2BC5-BC4E-9053-8B02682A8AD5}">
      <dgm:prSet/>
      <dgm:spPr/>
      <dgm:t>
        <a:bodyPr/>
        <a:lstStyle/>
        <a:p>
          <a:endParaRPr lang="en-GB"/>
        </a:p>
      </dgm:t>
    </dgm:pt>
    <dgm:pt modelId="{867EFEB5-1877-BF40-A8A9-0E5E8CBC1132}">
      <dgm:prSet custT="1"/>
      <dgm:spPr/>
      <dgm:t>
        <a:bodyPr/>
        <a:lstStyle/>
        <a:p>
          <a:pPr>
            <a:buNone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Verhoef, P. et al. (2015). ‘From multi-channel retailing to omni-channel retailing’. Journal of Retailing. Available at: https://</a:t>
          </a:r>
          <a:r>
            <a:rPr lang="en-GB" sz="1800" err="1">
              <a:latin typeface="Arial" panose="020B0604020202020204" pitchFamily="34" charset="0"/>
              <a:cs typeface="Arial" panose="020B0604020202020204" pitchFamily="34" charset="0"/>
            </a:rPr>
            <a:t>doi.org</a:t>
          </a: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/10.1016/j.jretai.2015.02.005</a:t>
          </a:r>
        </a:p>
      </dgm:t>
    </dgm:pt>
    <dgm:pt modelId="{B5DE014D-170E-3842-A6F0-27D4084618F6}" type="parTrans" cxnId="{624B0989-D608-574E-B60D-F85EEFCEE906}">
      <dgm:prSet/>
      <dgm:spPr/>
      <dgm:t>
        <a:bodyPr/>
        <a:lstStyle/>
        <a:p>
          <a:endParaRPr lang="en-GB"/>
        </a:p>
      </dgm:t>
    </dgm:pt>
    <dgm:pt modelId="{790869A6-CF22-E343-86C0-0A750F0AF1DE}" type="sibTrans" cxnId="{624B0989-D608-574E-B60D-F85EEFCEE906}">
      <dgm:prSet/>
      <dgm:spPr/>
      <dgm:t>
        <a:bodyPr/>
        <a:lstStyle/>
        <a:p>
          <a:endParaRPr lang="en-GB"/>
        </a:p>
      </dgm:t>
    </dgm:pt>
    <dgm:pt modelId="{8B00438D-A7E1-C344-9D98-2CC0D2673E83}" type="pres">
      <dgm:prSet presAssocID="{32C37DD6-4F07-4675-8DA6-7ED537915735}" presName="vert0" presStyleCnt="0">
        <dgm:presLayoutVars>
          <dgm:dir/>
          <dgm:animOne val="branch"/>
          <dgm:animLvl val="lvl"/>
        </dgm:presLayoutVars>
      </dgm:prSet>
      <dgm:spPr/>
    </dgm:pt>
    <dgm:pt modelId="{545C8269-57CF-A74B-9061-E70C1C50AC91}" type="pres">
      <dgm:prSet presAssocID="{3FC796DA-C169-4358-8CA8-367F9B8B542F}" presName="thickLine" presStyleLbl="alignNode1" presStyleIdx="0" presStyleCnt="6"/>
      <dgm:spPr/>
    </dgm:pt>
    <dgm:pt modelId="{6AD1DDF5-9D40-644E-9668-285425308BD5}" type="pres">
      <dgm:prSet presAssocID="{3FC796DA-C169-4358-8CA8-367F9B8B542F}" presName="horz1" presStyleCnt="0"/>
      <dgm:spPr/>
    </dgm:pt>
    <dgm:pt modelId="{36A7B1B8-2CE9-1449-8258-C41A624E0310}" type="pres">
      <dgm:prSet presAssocID="{3FC796DA-C169-4358-8CA8-367F9B8B542F}" presName="tx1" presStyleLbl="revTx" presStyleIdx="0" presStyleCnt="6"/>
      <dgm:spPr/>
    </dgm:pt>
    <dgm:pt modelId="{A2461F5A-8905-E849-BA16-62BD152F00F3}" type="pres">
      <dgm:prSet presAssocID="{3FC796DA-C169-4358-8CA8-367F9B8B542F}" presName="vert1" presStyleCnt="0"/>
      <dgm:spPr/>
    </dgm:pt>
    <dgm:pt modelId="{238CD937-616C-764B-AE71-785E519BEA57}" type="pres">
      <dgm:prSet presAssocID="{F0C07BC5-ADF7-3D43-825F-A1B28C3AD72B}" presName="thickLine" presStyleLbl="alignNode1" presStyleIdx="1" presStyleCnt="6"/>
      <dgm:spPr/>
    </dgm:pt>
    <dgm:pt modelId="{3560E7EA-D40E-8C43-9A90-6524632BEC7C}" type="pres">
      <dgm:prSet presAssocID="{F0C07BC5-ADF7-3D43-825F-A1B28C3AD72B}" presName="horz1" presStyleCnt="0"/>
      <dgm:spPr/>
    </dgm:pt>
    <dgm:pt modelId="{39129941-C7EE-EF49-BCFC-B87EC95FA86D}" type="pres">
      <dgm:prSet presAssocID="{F0C07BC5-ADF7-3D43-825F-A1B28C3AD72B}" presName="tx1" presStyleLbl="revTx" presStyleIdx="1" presStyleCnt="6"/>
      <dgm:spPr/>
    </dgm:pt>
    <dgm:pt modelId="{EB52CF82-227B-864E-9D33-24878A23A16A}" type="pres">
      <dgm:prSet presAssocID="{F0C07BC5-ADF7-3D43-825F-A1B28C3AD72B}" presName="vert1" presStyleCnt="0"/>
      <dgm:spPr/>
    </dgm:pt>
    <dgm:pt modelId="{4D561ACF-849D-564A-AF39-1C259DCEB5AD}" type="pres">
      <dgm:prSet presAssocID="{970C67E5-EF92-DB41-8ABC-4F4F7DAAD851}" presName="thickLine" presStyleLbl="alignNode1" presStyleIdx="2" presStyleCnt="6"/>
      <dgm:spPr/>
    </dgm:pt>
    <dgm:pt modelId="{82390525-CDAA-F84B-B69C-423B34050CB9}" type="pres">
      <dgm:prSet presAssocID="{970C67E5-EF92-DB41-8ABC-4F4F7DAAD851}" presName="horz1" presStyleCnt="0"/>
      <dgm:spPr/>
    </dgm:pt>
    <dgm:pt modelId="{ABA74459-E89B-9841-8010-3D41469BEA43}" type="pres">
      <dgm:prSet presAssocID="{970C67E5-EF92-DB41-8ABC-4F4F7DAAD851}" presName="tx1" presStyleLbl="revTx" presStyleIdx="2" presStyleCnt="6"/>
      <dgm:spPr/>
    </dgm:pt>
    <dgm:pt modelId="{68C95ACC-D5ED-F640-AB20-6EB518088F2D}" type="pres">
      <dgm:prSet presAssocID="{970C67E5-EF92-DB41-8ABC-4F4F7DAAD851}" presName="vert1" presStyleCnt="0"/>
      <dgm:spPr/>
    </dgm:pt>
    <dgm:pt modelId="{7A5B05EC-FDBA-1045-811F-433E5EAB8953}" type="pres">
      <dgm:prSet presAssocID="{9E3A6091-D5CE-724E-9263-901C65CE154A}" presName="thickLine" presStyleLbl="alignNode1" presStyleIdx="3" presStyleCnt="6"/>
      <dgm:spPr/>
    </dgm:pt>
    <dgm:pt modelId="{C08169FF-3241-EB48-A739-26F72112DA24}" type="pres">
      <dgm:prSet presAssocID="{9E3A6091-D5CE-724E-9263-901C65CE154A}" presName="horz1" presStyleCnt="0"/>
      <dgm:spPr/>
    </dgm:pt>
    <dgm:pt modelId="{3C54F248-DE05-944C-B6C7-309F6BD9D266}" type="pres">
      <dgm:prSet presAssocID="{9E3A6091-D5CE-724E-9263-901C65CE154A}" presName="tx1" presStyleLbl="revTx" presStyleIdx="3" presStyleCnt="6"/>
      <dgm:spPr/>
    </dgm:pt>
    <dgm:pt modelId="{B51B74BE-04AB-7842-B255-39026A480F22}" type="pres">
      <dgm:prSet presAssocID="{9E3A6091-D5CE-724E-9263-901C65CE154A}" presName="vert1" presStyleCnt="0"/>
      <dgm:spPr/>
    </dgm:pt>
    <dgm:pt modelId="{E51A0B2C-3E2F-5E4B-8EB8-D49ED267806E}" type="pres">
      <dgm:prSet presAssocID="{3EBBD22B-105B-DC48-AA6B-8E5B0844BE5F}" presName="thickLine" presStyleLbl="alignNode1" presStyleIdx="4" presStyleCnt="6"/>
      <dgm:spPr/>
    </dgm:pt>
    <dgm:pt modelId="{D3FE34E0-DFD9-A148-A8E3-772426C20AAC}" type="pres">
      <dgm:prSet presAssocID="{3EBBD22B-105B-DC48-AA6B-8E5B0844BE5F}" presName="horz1" presStyleCnt="0"/>
      <dgm:spPr/>
    </dgm:pt>
    <dgm:pt modelId="{656B8C98-7222-424C-B4DC-12D8EA531EC2}" type="pres">
      <dgm:prSet presAssocID="{3EBBD22B-105B-DC48-AA6B-8E5B0844BE5F}" presName="tx1" presStyleLbl="revTx" presStyleIdx="4" presStyleCnt="6"/>
      <dgm:spPr/>
    </dgm:pt>
    <dgm:pt modelId="{1F41F834-83CF-FF4C-B90F-B65377E7E546}" type="pres">
      <dgm:prSet presAssocID="{3EBBD22B-105B-DC48-AA6B-8E5B0844BE5F}" presName="vert1" presStyleCnt="0"/>
      <dgm:spPr/>
    </dgm:pt>
    <dgm:pt modelId="{10EF341C-16E9-7D4E-BC5D-EA5CEF1198A0}" type="pres">
      <dgm:prSet presAssocID="{867EFEB5-1877-BF40-A8A9-0E5E8CBC1132}" presName="thickLine" presStyleLbl="alignNode1" presStyleIdx="5" presStyleCnt="6"/>
      <dgm:spPr/>
    </dgm:pt>
    <dgm:pt modelId="{C34014A6-33D3-284C-A5A7-391175932127}" type="pres">
      <dgm:prSet presAssocID="{867EFEB5-1877-BF40-A8A9-0E5E8CBC1132}" presName="horz1" presStyleCnt="0"/>
      <dgm:spPr/>
    </dgm:pt>
    <dgm:pt modelId="{3BD5A4A3-9998-0840-A154-0C40C58A6BA0}" type="pres">
      <dgm:prSet presAssocID="{867EFEB5-1877-BF40-A8A9-0E5E8CBC1132}" presName="tx1" presStyleLbl="revTx" presStyleIdx="5" presStyleCnt="6"/>
      <dgm:spPr/>
    </dgm:pt>
    <dgm:pt modelId="{7720936B-B255-D54F-B199-8DC51EAABBE7}" type="pres">
      <dgm:prSet presAssocID="{867EFEB5-1877-BF40-A8A9-0E5E8CBC1132}" presName="vert1" presStyleCnt="0"/>
      <dgm:spPr/>
    </dgm:pt>
  </dgm:ptLst>
  <dgm:cxnLst>
    <dgm:cxn modelId="{0896A001-8F28-4E49-AA18-A505CC4F093D}" type="presOf" srcId="{9E3A6091-D5CE-724E-9263-901C65CE154A}" destId="{3C54F248-DE05-944C-B6C7-309F6BD9D266}" srcOrd="0" destOrd="0" presId="urn:microsoft.com/office/officeart/2008/layout/LinedList"/>
    <dgm:cxn modelId="{9E344503-EA76-B946-8D34-75C150E36DEF}" type="presOf" srcId="{32C37DD6-4F07-4675-8DA6-7ED537915735}" destId="{8B00438D-A7E1-C344-9D98-2CC0D2673E83}" srcOrd="0" destOrd="0" presId="urn:microsoft.com/office/officeart/2008/layout/LinedList"/>
    <dgm:cxn modelId="{FBB84409-B211-B540-A517-937E9D8A2A3D}" srcId="{32C37DD6-4F07-4675-8DA6-7ED537915735}" destId="{9E3A6091-D5CE-724E-9263-901C65CE154A}" srcOrd="3" destOrd="0" parTransId="{B1539D47-4272-9447-BECB-A9B83FFB47B0}" sibTransId="{1695B81F-025A-EA45-9FDE-03AA1A0788D4}"/>
    <dgm:cxn modelId="{3771183A-2BC5-BC4E-9053-8B02682A8AD5}" srcId="{32C37DD6-4F07-4675-8DA6-7ED537915735}" destId="{3EBBD22B-105B-DC48-AA6B-8E5B0844BE5F}" srcOrd="4" destOrd="0" parTransId="{596BF20B-4BD9-5347-BDF4-A0745864DD42}" sibTransId="{F71436EF-F5A3-9A4C-AEB6-26A3C72AA2F2}"/>
    <dgm:cxn modelId="{CE5CE83B-64B5-F042-BD32-66A3C12ADBC9}" type="presOf" srcId="{867EFEB5-1877-BF40-A8A9-0E5E8CBC1132}" destId="{3BD5A4A3-9998-0840-A154-0C40C58A6BA0}" srcOrd="0" destOrd="0" presId="urn:microsoft.com/office/officeart/2008/layout/LinedList"/>
    <dgm:cxn modelId="{2331076B-5809-9A43-B429-6EC08D7D6651}" srcId="{32C37DD6-4F07-4675-8DA6-7ED537915735}" destId="{F0C07BC5-ADF7-3D43-825F-A1B28C3AD72B}" srcOrd="1" destOrd="0" parTransId="{B6A65B3C-21EB-E541-A471-0B4CF967B91E}" sibTransId="{353164C6-FF66-414F-B200-5BD275CCDEA1}"/>
    <dgm:cxn modelId="{E3C94C6C-63D3-3D49-AF43-9426177C6636}" type="presOf" srcId="{3EBBD22B-105B-DC48-AA6B-8E5B0844BE5F}" destId="{656B8C98-7222-424C-B4DC-12D8EA531EC2}" srcOrd="0" destOrd="0" presId="urn:microsoft.com/office/officeart/2008/layout/LinedList"/>
    <dgm:cxn modelId="{CAF41188-D490-448A-A4BD-B64F3DA2DA58}" srcId="{32C37DD6-4F07-4675-8DA6-7ED537915735}" destId="{3FC796DA-C169-4358-8CA8-367F9B8B542F}" srcOrd="0" destOrd="0" parTransId="{AC4EA6EE-8FB3-4E43-BF74-1D4537F004BB}" sibTransId="{F9E9F11A-6800-4AA1-8338-9FE2880900A5}"/>
    <dgm:cxn modelId="{624B0989-D608-574E-B60D-F85EEFCEE906}" srcId="{32C37DD6-4F07-4675-8DA6-7ED537915735}" destId="{867EFEB5-1877-BF40-A8A9-0E5E8CBC1132}" srcOrd="5" destOrd="0" parTransId="{B5DE014D-170E-3842-A6F0-27D4084618F6}" sibTransId="{790869A6-CF22-E343-86C0-0A750F0AF1DE}"/>
    <dgm:cxn modelId="{EB26598E-1A1E-3A4E-BCEB-275BDA63236F}" type="presOf" srcId="{3FC796DA-C169-4358-8CA8-367F9B8B542F}" destId="{36A7B1B8-2CE9-1449-8258-C41A624E0310}" srcOrd="0" destOrd="0" presId="urn:microsoft.com/office/officeart/2008/layout/LinedList"/>
    <dgm:cxn modelId="{F41325A6-0F2E-5747-9FCE-82C72F887FE9}" srcId="{32C37DD6-4F07-4675-8DA6-7ED537915735}" destId="{970C67E5-EF92-DB41-8ABC-4F4F7DAAD851}" srcOrd="2" destOrd="0" parTransId="{9FA9C1F3-3103-2E4F-A799-8106DADFC80A}" sibTransId="{4CF13AC1-2239-134A-9106-5EF1EF59BDF6}"/>
    <dgm:cxn modelId="{477C35AC-7C73-E447-9391-20E88C91BACF}" type="presOf" srcId="{F0C07BC5-ADF7-3D43-825F-A1B28C3AD72B}" destId="{39129941-C7EE-EF49-BCFC-B87EC95FA86D}" srcOrd="0" destOrd="0" presId="urn:microsoft.com/office/officeart/2008/layout/LinedList"/>
    <dgm:cxn modelId="{488CD1D9-6BB3-C348-8F7B-C654FDB2C213}" type="presOf" srcId="{970C67E5-EF92-DB41-8ABC-4F4F7DAAD851}" destId="{ABA74459-E89B-9841-8010-3D41469BEA43}" srcOrd="0" destOrd="0" presId="urn:microsoft.com/office/officeart/2008/layout/LinedList"/>
    <dgm:cxn modelId="{77B6C210-586B-0642-8D32-750B81995D10}" type="presParOf" srcId="{8B00438D-A7E1-C344-9D98-2CC0D2673E83}" destId="{545C8269-57CF-A74B-9061-E70C1C50AC91}" srcOrd="0" destOrd="0" presId="urn:microsoft.com/office/officeart/2008/layout/LinedList"/>
    <dgm:cxn modelId="{A2F2CDAE-6ED9-9C44-BD38-8B4DFC595392}" type="presParOf" srcId="{8B00438D-A7E1-C344-9D98-2CC0D2673E83}" destId="{6AD1DDF5-9D40-644E-9668-285425308BD5}" srcOrd="1" destOrd="0" presId="urn:microsoft.com/office/officeart/2008/layout/LinedList"/>
    <dgm:cxn modelId="{3EFDF0C3-A631-CA4D-ABA6-E6BBB0AA8293}" type="presParOf" srcId="{6AD1DDF5-9D40-644E-9668-285425308BD5}" destId="{36A7B1B8-2CE9-1449-8258-C41A624E0310}" srcOrd="0" destOrd="0" presId="urn:microsoft.com/office/officeart/2008/layout/LinedList"/>
    <dgm:cxn modelId="{2E443551-1C14-D04D-A47A-7370B202C3B3}" type="presParOf" srcId="{6AD1DDF5-9D40-644E-9668-285425308BD5}" destId="{A2461F5A-8905-E849-BA16-62BD152F00F3}" srcOrd="1" destOrd="0" presId="urn:microsoft.com/office/officeart/2008/layout/LinedList"/>
    <dgm:cxn modelId="{93B52182-65C1-AE43-A677-23F4CC9BDD7C}" type="presParOf" srcId="{8B00438D-A7E1-C344-9D98-2CC0D2673E83}" destId="{238CD937-616C-764B-AE71-785E519BEA57}" srcOrd="2" destOrd="0" presId="urn:microsoft.com/office/officeart/2008/layout/LinedList"/>
    <dgm:cxn modelId="{CEB25D35-0026-8341-AA0B-CC234F6DEF6A}" type="presParOf" srcId="{8B00438D-A7E1-C344-9D98-2CC0D2673E83}" destId="{3560E7EA-D40E-8C43-9A90-6524632BEC7C}" srcOrd="3" destOrd="0" presId="urn:microsoft.com/office/officeart/2008/layout/LinedList"/>
    <dgm:cxn modelId="{13AB5EC6-3343-4D4D-BD4E-68CFD3836FCB}" type="presParOf" srcId="{3560E7EA-D40E-8C43-9A90-6524632BEC7C}" destId="{39129941-C7EE-EF49-BCFC-B87EC95FA86D}" srcOrd="0" destOrd="0" presId="urn:microsoft.com/office/officeart/2008/layout/LinedList"/>
    <dgm:cxn modelId="{94FC8096-9D95-3D4F-9D29-0D8D60BD2FF3}" type="presParOf" srcId="{3560E7EA-D40E-8C43-9A90-6524632BEC7C}" destId="{EB52CF82-227B-864E-9D33-24878A23A16A}" srcOrd="1" destOrd="0" presId="urn:microsoft.com/office/officeart/2008/layout/LinedList"/>
    <dgm:cxn modelId="{94F4BF1E-DB29-ED4B-B0E7-D830BB691CA1}" type="presParOf" srcId="{8B00438D-A7E1-C344-9D98-2CC0D2673E83}" destId="{4D561ACF-849D-564A-AF39-1C259DCEB5AD}" srcOrd="4" destOrd="0" presId="urn:microsoft.com/office/officeart/2008/layout/LinedList"/>
    <dgm:cxn modelId="{F8A14073-871B-E14E-96B4-80501B66D530}" type="presParOf" srcId="{8B00438D-A7E1-C344-9D98-2CC0D2673E83}" destId="{82390525-CDAA-F84B-B69C-423B34050CB9}" srcOrd="5" destOrd="0" presId="urn:microsoft.com/office/officeart/2008/layout/LinedList"/>
    <dgm:cxn modelId="{4C97356C-6E37-6C4F-BF8A-6328870A0293}" type="presParOf" srcId="{82390525-CDAA-F84B-B69C-423B34050CB9}" destId="{ABA74459-E89B-9841-8010-3D41469BEA43}" srcOrd="0" destOrd="0" presId="urn:microsoft.com/office/officeart/2008/layout/LinedList"/>
    <dgm:cxn modelId="{DB38C94D-9BC5-E846-ACF7-BCFD9D6FAAF2}" type="presParOf" srcId="{82390525-CDAA-F84B-B69C-423B34050CB9}" destId="{68C95ACC-D5ED-F640-AB20-6EB518088F2D}" srcOrd="1" destOrd="0" presId="urn:microsoft.com/office/officeart/2008/layout/LinedList"/>
    <dgm:cxn modelId="{16D9E4F8-BB00-B34A-A1A4-E5277C375D14}" type="presParOf" srcId="{8B00438D-A7E1-C344-9D98-2CC0D2673E83}" destId="{7A5B05EC-FDBA-1045-811F-433E5EAB8953}" srcOrd="6" destOrd="0" presId="urn:microsoft.com/office/officeart/2008/layout/LinedList"/>
    <dgm:cxn modelId="{DAF8F1A8-3B6F-544F-A113-AB5D75F6D9A1}" type="presParOf" srcId="{8B00438D-A7E1-C344-9D98-2CC0D2673E83}" destId="{C08169FF-3241-EB48-A739-26F72112DA24}" srcOrd="7" destOrd="0" presId="urn:microsoft.com/office/officeart/2008/layout/LinedList"/>
    <dgm:cxn modelId="{89C07992-9C69-0E45-BCA2-E6B438E04C0F}" type="presParOf" srcId="{C08169FF-3241-EB48-A739-26F72112DA24}" destId="{3C54F248-DE05-944C-B6C7-309F6BD9D266}" srcOrd="0" destOrd="0" presId="urn:microsoft.com/office/officeart/2008/layout/LinedList"/>
    <dgm:cxn modelId="{B6D0D94E-6A94-C44D-A60D-71190C26F154}" type="presParOf" srcId="{C08169FF-3241-EB48-A739-26F72112DA24}" destId="{B51B74BE-04AB-7842-B255-39026A480F22}" srcOrd="1" destOrd="0" presId="urn:microsoft.com/office/officeart/2008/layout/LinedList"/>
    <dgm:cxn modelId="{CDCC36AB-612A-EA40-96F3-E341E8AE6DD7}" type="presParOf" srcId="{8B00438D-A7E1-C344-9D98-2CC0D2673E83}" destId="{E51A0B2C-3E2F-5E4B-8EB8-D49ED267806E}" srcOrd="8" destOrd="0" presId="urn:microsoft.com/office/officeart/2008/layout/LinedList"/>
    <dgm:cxn modelId="{07931CDF-DC5B-544D-9D8C-F5F9DF38C6D0}" type="presParOf" srcId="{8B00438D-A7E1-C344-9D98-2CC0D2673E83}" destId="{D3FE34E0-DFD9-A148-A8E3-772426C20AAC}" srcOrd="9" destOrd="0" presId="urn:microsoft.com/office/officeart/2008/layout/LinedList"/>
    <dgm:cxn modelId="{F6B39674-E2DA-F44C-B3AB-777EBF3EBA03}" type="presParOf" srcId="{D3FE34E0-DFD9-A148-A8E3-772426C20AAC}" destId="{656B8C98-7222-424C-B4DC-12D8EA531EC2}" srcOrd="0" destOrd="0" presId="urn:microsoft.com/office/officeart/2008/layout/LinedList"/>
    <dgm:cxn modelId="{C0F81418-994B-CC4A-8FB6-796742D5CB18}" type="presParOf" srcId="{D3FE34E0-DFD9-A148-A8E3-772426C20AAC}" destId="{1F41F834-83CF-FF4C-B90F-B65377E7E546}" srcOrd="1" destOrd="0" presId="urn:microsoft.com/office/officeart/2008/layout/LinedList"/>
    <dgm:cxn modelId="{50692ECF-068C-EC4C-BD01-4FF8F02AFF83}" type="presParOf" srcId="{8B00438D-A7E1-C344-9D98-2CC0D2673E83}" destId="{10EF341C-16E9-7D4E-BC5D-EA5CEF1198A0}" srcOrd="10" destOrd="0" presId="urn:microsoft.com/office/officeart/2008/layout/LinedList"/>
    <dgm:cxn modelId="{7A23A637-F453-7C4B-861E-91673B9672A5}" type="presParOf" srcId="{8B00438D-A7E1-C344-9D98-2CC0D2673E83}" destId="{C34014A6-33D3-284C-A5A7-391175932127}" srcOrd="11" destOrd="0" presId="urn:microsoft.com/office/officeart/2008/layout/LinedList"/>
    <dgm:cxn modelId="{DAC91793-2470-D345-A0D7-F8E8C563262F}" type="presParOf" srcId="{C34014A6-33D3-284C-A5A7-391175932127}" destId="{3BD5A4A3-9998-0840-A154-0C40C58A6BA0}" srcOrd="0" destOrd="0" presId="urn:microsoft.com/office/officeart/2008/layout/LinedList"/>
    <dgm:cxn modelId="{80ADCB69-50C9-EF45-B93D-AB2E2B51E3BB}" type="presParOf" srcId="{C34014A6-33D3-284C-A5A7-391175932127}" destId="{7720936B-B255-D54F-B199-8DC51EAABBE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5011C6-BCB2-E540-B8E0-AB61C4F13E9A}">
      <dsp:nvSpPr>
        <dsp:cNvPr id="0" name=""/>
        <dsp:cNvSpPr/>
      </dsp:nvSpPr>
      <dsp:spPr>
        <a:xfrm>
          <a:off x="0" y="0"/>
          <a:ext cx="77572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3C1944-461C-E141-B5B9-A3E964B68A08}">
      <dsp:nvSpPr>
        <dsp:cNvPr id="0" name=""/>
        <dsp:cNvSpPr/>
      </dsp:nvSpPr>
      <dsp:spPr>
        <a:xfrm>
          <a:off x="0" y="488"/>
          <a:ext cx="7757246" cy="571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Modern companies rely on information systems to manage data and operations.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88"/>
        <a:ext cx="7757246" cy="571611"/>
      </dsp:txXfrm>
    </dsp:sp>
    <dsp:sp modelId="{D90E39C4-3D93-964E-8DB8-E7F0ED43F809}">
      <dsp:nvSpPr>
        <dsp:cNvPr id="0" name=""/>
        <dsp:cNvSpPr/>
      </dsp:nvSpPr>
      <dsp:spPr>
        <a:xfrm>
          <a:off x="0" y="572100"/>
          <a:ext cx="77572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FAEBF7-07D8-0347-BFD4-2B7FEA1FB794}">
      <dsp:nvSpPr>
        <dsp:cNvPr id="0" name=""/>
        <dsp:cNvSpPr/>
      </dsp:nvSpPr>
      <dsp:spPr>
        <a:xfrm>
          <a:off x="0" y="572100"/>
          <a:ext cx="7757246" cy="571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latin typeface="Arial" panose="020B0604020202020204" pitchFamily="34" charset="0"/>
              <a:cs typeface="Arial" panose="020B0604020202020204" pitchFamily="34" charset="0"/>
            </a:rPr>
            <a:t>Information systems help businesses:</a:t>
          </a:r>
          <a:endParaRPr lang="en-US" sz="20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72100"/>
        <a:ext cx="7757246" cy="571611"/>
      </dsp:txXfrm>
    </dsp:sp>
    <dsp:sp modelId="{7DA5DAEB-CDFC-5349-9F8F-748F075F086E}">
      <dsp:nvSpPr>
        <dsp:cNvPr id="0" name=""/>
        <dsp:cNvSpPr/>
      </dsp:nvSpPr>
      <dsp:spPr>
        <a:xfrm>
          <a:off x="0" y="1143712"/>
          <a:ext cx="77572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F766D6-2975-FB41-A1A2-42C785AD0DBD}">
      <dsp:nvSpPr>
        <dsp:cNvPr id="0" name=""/>
        <dsp:cNvSpPr/>
      </dsp:nvSpPr>
      <dsp:spPr>
        <a:xfrm>
          <a:off x="0" y="1143712"/>
          <a:ext cx="7757246" cy="571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• improve efficiency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143712"/>
        <a:ext cx="7757246" cy="571611"/>
      </dsp:txXfrm>
    </dsp:sp>
    <dsp:sp modelId="{6723DF8B-B25A-4547-A9C8-63CDBFFF0978}">
      <dsp:nvSpPr>
        <dsp:cNvPr id="0" name=""/>
        <dsp:cNvSpPr/>
      </dsp:nvSpPr>
      <dsp:spPr>
        <a:xfrm>
          <a:off x="0" y="1715324"/>
          <a:ext cx="77572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F21F75-5C26-BF43-9EA4-82769FD83742}">
      <dsp:nvSpPr>
        <dsp:cNvPr id="0" name=""/>
        <dsp:cNvSpPr/>
      </dsp:nvSpPr>
      <dsp:spPr>
        <a:xfrm>
          <a:off x="0" y="1715324"/>
          <a:ext cx="7757246" cy="571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• make faster decisions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715324"/>
        <a:ext cx="7757246" cy="571611"/>
      </dsp:txXfrm>
    </dsp:sp>
    <dsp:sp modelId="{DA599A2D-5C58-774E-80AC-175235F53F76}">
      <dsp:nvSpPr>
        <dsp:cNvPr id="0" name=""/>
        <dsp:cNvSpPr/>
      </dsp:nvSpPr>
      <dsp:spPr>
        <a:xfrm>
          <a:off x="0" y="2286935"/>
          <a:ext cx="77572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F5E551-044B-944D-9BC7-211A2CF086C7}">
      <dsp:nvSpPr>
        <dsp:cNvPr id="0" name=""/>
        <dsp:cNvSpPr/>
      </dsp:nvSpPr>
      <dsp:spPr>
        <a:xfrm>
          <a:off x="0" y="2286935"/>
          <a:ext cx="7757246" cy="571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• reduce mistakes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286935"/>
        <a:ext cx="7757246" cy="571611"/>
      </dsp:txXfrm>
    </dsp:sp>
    <dsp:sp modelId="{7131B6F2-842A-104F-9693-FD1E0BC2FB69}">
      <dsp:nvSpPr>
        <dsp:cNvPr id="0" name=""/>
        <dsp:cNvSpPr/>
      </dsp:nvSpPr>
      <dsp:spPr>
        <a:xfrm>
          <a:off x="0" y="2858547"/>
          <a:ext cx="77572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5FB3EC-02E4-3D49-B895-6628FD521A0E}">
      <dsp:nvSpPr>
        <dsp:cNvPr id="0" name=""/>
        <dsp:cNvSpPr/>
      </dsp:nvSpPr>
      <dsp:spPr>
        <a:xfrm>
          <a:off x="0" y="2858547"/>
          <a:ext cx="7757246" cy="571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• support long-term growth.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858547"/>
        <a:ext cx="7757246" cy="571611"/>
      </dsp:txXfrm>
    </dsp:sp>
    <dsp:sp modelId="{ABE67CE2-9472-F244-A78B-A9C952EA1725}">
      <dsp:nvSpPr>
        <dsp:cNvPr id="0" name=""/>
        <dsp:cNvSpPr/>
      </dsp:nvSpPr>
      <dsp:spPr>
        <a:xfrm>
          <a:off x="0" y="3430159"/>
          <a:ext cx="77572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3E149E-B21D-6544-9E37-DDE5F07C97E9}">
      <dsp:nvSpPr>
        <dsp:cNvPr id="0" name=""/>
        <dsp:cNvSpPr/>
      </dsp:nvSpPr>
      <dsp:spPr>
        <a:xfrm>
          <a:off x="0" y="3430159"/>
          <a:ext cx="7757246" cy="571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kern="1200">
              <a:latin typeface="Arial" panose="020B0604020202020204" pitchFamily="34" charset="0"/>
              <a:cs typeface="Arial" panose="020B0604020202020204" pitchFamily="34" charset="0"/>
            </a:rPr>
            <a:t>Technology is essential for modern business success.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Information systems also help companies gain a competitive advantage.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This means businesses can operate more efficiently, respond faster to customers, and make better strategic decisions than their competitors</a:t>
          </a: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i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430159"/>
        <a:ext cx="7757246" cy="5716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FBE79A-C694-DD4E-94D5-93F37B27D471}">
      <dsp:nvSpPr>
        <dsp:cNvPr id="0" name=""/>
        <dsp:cNvSpPr/>
      </dsp:nvSpPr>
      <dsp:spPr>
        <a:xfrm>
          <a:off x="0" y="2110"/>
          <a:ext cx="109622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512C5A-6BDA-C548-937B-3725DE8BCB94}">
      <dsp:nvSpPr>
        <dsp:cNvPr id="0" name=""/>
        <dsp:cNvSpPr/>
      </dsp:nvSpPr>
      <dsp:spPr>
        <a:xfrm>
          <a:off x="0" y="2110"/>
          <a:ext cx="10962277" cy="719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Laudon, K. C. and Laudon, J. P. (2013). Management Information Systems: Global Edition. 13th ed. Harlow: Pearson Education.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110"/>
        <a:ext cx="10962277" cy="719732"/>
      </dsp:txXfrm>
    </dsp:sp>
    <dsp:sp modelId="{8F325291-F4FB-A244-9EDF-72B7668D79FA}">
      <dsp:nvSpPr>
        <dsp:cNvPr id="0" name=""/>
        <dsp:cNvSpPr/>
      </dsp:nvSpPr>
      <dsp:spPr>
        <a:xfrm>
          <a:off x="0" y="721843"/>
          <a:ext cx="109622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C83678-D8F9-4B4C-9777-042B3D2EFB0E}">
      <dsp:nvSpPr>
        <dsp:cNvPr id="0" name=""/>
        <dsp:cNvSpPr/>
      </dsp:nvSpPr>
      <dsp:spPr>
        <a:xfrm>
          <a:off x="0" y="721843"/>
          <a:ext cx="10962277" cy="719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Turban, E., Pollard, C. and Wood, G. (2018). Information Technology for Management. 11th ed. Hoboken: Wiley.</a:t>
          </a:r>
        </a:p>
      </dsp:txBody>
      <dsp:txXfrm>
        <a:off x="0" y="721843"/>
        <a:ext cx="10962277" cy="719732"/>
      </dsp:txXfrm>
    </dsp:sp>
    <dsp:sp modelId="{454B7567-6DE9-6B49-A57F-5426D4CC175C}">
      <dsp:nvSpPr>
        <dsp:cNvPr id="0" name=""/>
        <dsp:cNvSpPr/>
      </dsp:nvSpPr>
      <dsp:spPr>
        <a:xfrm>
          <a:off x="0" y="1441575"/>
          <a:ext cx="109622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DA3DE-1BFF-5246-B8BD-8C8A1C89BEF8}">
      <dsp:nvSpPr>
        <dsp:cNvPr id="0" name=""/>
        <dsp:cNvSpPr/>
      </dsp:nvSpPr>
      <dsp:spPr>
        <a:xfrm>
          <a:off x="0" y="1441575"/>
          <a:ext cx="10962277" cy="719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O’Brien, J. A. and </a:t>
          </a:r>
          <a:r>
            <a:rPr lang="en-GB" sz="2000" kern="1200" err="1">
              <a:latin typeface="Arial" panose="020B0604020202020204" pitchFamily="34" charset="0"/>
              <a:cs typeface="Arial" panose="020B0604020202020204" pitchFamily="34" charset="0"/>
            </a:rPr>
            <a:t>Marakas</a:t>
          </a: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, G. M. (2019). Management Information Systems. New York: McGraw-Hill Education.</a:t>
          </a:r>
        </a:p>
      </dsp:txBody>
      <dsp:txXfrm>
        <a:off x="0" y="1441575"/>
        <a:ext cx="10962277" cy="719732"/>
      </dsp:txXfrm>
    </dsp:sp>
    <dsp:sp modelId="{55CCCE78-DE10-1E4A-90CF-5E3402DE92AB}">
      <dsp:nvSpPr>
        <dsp:cNvPr id="0" name=""/>
        <dsp:cNvSpPr/>
      </dsp:nvSpPr>
      <dsp:spPr>
        <a:xfrm>
          <a:off x="0" y="2161308"/>
          <a:ext cx="109622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8731A2-CB1F-D54D-B5B2-4AC505B6EB85}">
      <dsp:nvSpPr>
        <dsp:cNvPr id="0" name=""/>
        <dsp:cNvSpPr/>
      </dsp:nvSpPr>
      <dsp:spPr>
        <a:xfrm>
          <a:off x="0" y="2161308"/>
          <a:ext cx="10962277" cy="719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Stair, R. and Reynolds, G. (2020). Principles of Information Systems. 13th ed. Boston: Cengage Learning.</a:t>
          </a:r>
        </a:p>
      </dsp:txBody>
      <dsp:txXfrm>
        <a:off x="0" y="2161308"/>
        <a:ext cx="10962277" cy="719732"/>
      </dsp:txXfrm>
    </dsp:sp>
    <dsp:sp modelId="{2DE08AC4-E22B-2B43-AE3B-4859F4EEEE48}">
      <dsp:nvSpPr>
        <dsp:cNvPr id="0" name=""/>
        <dsp:cNvSpPr/>
      </dsp:nvSpPr>
      <dsp:spPr>
        <a:xfrm>
          <a:off x="0" y="2881041"/>
          <a:ext cx="109622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7AC0A8-D104-4C4C-A915-CB2142A983FF}">
      <dsp:nvSpPr>
        <dsp:cNvPr id="0" name=""/>
        <dsp:cNvSpPr/>
      </dsp:nvSpPr>
      <dsp:spPr>
        <a:xfrm>
          <a:off x="0" y="2881041"/>
          <a:ext cx="10962277" cy="719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McAfee, A. and Brynjolfsson, E. (2017). Machine, Platform, Crowd: Harnessing Our Digital Future. New York: W. W. Norton &amp; Company.</a:t>
          </a:r>
        </a:p>
      </dsp:txBody>
      <dsp:txXfrm>
        <a:off x="0" y="2881041"/>
        <a:ext cx="10962277" cy="719732"/>
      </dsp:txXfrm>
    </dsp:sp>
    <dsp:sp modelId="{800A45F9-7B80-8A4E-8ACC-D20CCF36C3AD}">
      <dsp:nvSpPr>
        <dsp:cNvPr id="0" name=""/>
        <dsp:cNvSpPr/>
      </dsp:nvSpPr>
      <dsp:spPr>
        <a:xfrm>
          <a:off x="0" y="3600773"/>
          <a:ext cx="109622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7AA8AA-71AA-C040-9BAA-C81F87253BB1}">
      <dsp:nvSpPr>
        <dsp:cNvPr id="0" name=""/>
        <dsp:cNvSpPr/>
      </dsp:nvSpPr>
      <dsp:spPr>
        <a:xfrm>
          <a:off x="0" y="3600773"/>
          <a:ext cx="10962277" cy="719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Porter, M. E. (1985). Competitive Advantage: Creating and Sustaining Superior Performance. New York: Free Press.</a:t>
          </a:r>
        </a:p>
      </dsp:txBody>
      <dsp:txXfrm>
        <a:off x="0" y="3600773"/>
        <a:ext cx="10962277" cy="7197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803562-FF70-4BF8-92AA-128026350EFC}">
      <dsp:nvSpPr>
        <dsp:cNvPr id="0" name=""/>
        <dsp:cNvSpPr/>
      </dsp:nvSpPr>
      <dsp:spPr>
        <a:xfrm>
          <a:off x="0" y="3163"/>
          <a:ext cx="8246928" cy="5604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AB9EF7-FDA4-4D8A-9E58-9DDC08B6265A}">
      <dsp:nvSpPr>
        <dsp:cNvPr id="0" name=""/>
        <dsp:cNvSpPr/>
      </dsp:nvSpPr>
      <dsp:spPr>
        <a:xfrm>
          <a:off x="169537" y="129265"/>
          <a:ext cx="308550" cy="30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7E6D8E-5C66-4440-B3BB-9501B02C928B}">
      <dsp:nvSpPr>
        <dsp:cNvPr id="0" name=""/>
        <dsp:cNvSpPr/>
      </dsp:nvSpPr>
      <dsp:spPr>
        <a:xfrm>
          <a:off x="647625" y="3163"/>
          <a:ext cx="7550760" cy="648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3" tIns="68583" rIns="68583" bIns="6858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In this section we </a:t>
          </a:r>
          <a:r>
            <a:rPr lang="en-US" sz="2000" kern="1200" err="1">
              <a:latin typeface="Arial" panose="020B0604020202020204" pitchFamily="34" charset="0"/>
              <a:cs typeface="Arial" panose="020B0604020202020204" pitchFamily="34" charset="0"/>
            </a:rPr>
            <a:t>analyse</a:t>
          </a: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 three Enterprise Resource Planning systems.</a:t>
          </a:r>
        </a:p>
      </dsp:txBody>
      <dsp:txXfrm>
        <a:off x="647625" y="3163"/>
        <a:ext cx="7550760" cy="648024"/>
      </dsp:txXfrm>
    </dsp:sp>
    <dsp:sp modelId="{9CA1401E-78D8-4E21-8AEE-FFFB2C4FECB1}">
      <dsp:nvSpPr>
        <dsp:cNvPr id="0" name=""/>
        <dsp:cNvSpPr/>
      </dsp:nvSpPr>
      <dsp:spPr>
        <a:xfrm>
          <a:off x="0" y="813193"/>
          <a:ext cx="8246928" cy="5604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307441-859B-4DBD-94C6-6DDFCFE13F91}">
      <dsp:nvSpPr>
        <dsp:cNvPr id="0" name=""/>
        <dsp:cNvSpPr/>
      </dsp:nvSpPr>
      <dsp:spPr>
        <a:xfrm>
          <a:off x="169537" y="939295"/>
          <a:ext cx="308550" cy="30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15D4D7-52C3-4D90-9D0E-052B8A868F0A}">
      <dsp:nvSpPr>
        <dsp:cNvPr id="0" name=""/>
        <dsp:cNvSpPr/>
      </dsp:nvSpPr>
      <dsp:spPr>
        <a:xfrm>
          <a:off x="647625" y="813193"/>
          <a:ext cx="7550760" cy="648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3" tIns="68583" rIns="68583" bIns="6858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Enterprise Resource Planning (ERP) systems allow organisations to integrate and manage key business processes within a single platform.</a:t>
          </a: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The systems </a:t>
          </a:r>
          <a:r>
            <a:rPr lang="en-US" sz="2000" kern="1200" err="1">
              <a:latin typeface="Arial" panose="020B0604020202020204" pitchFamily="34" charset="0"/>
              <a:cs typeface="Arial" panose="020B0604020202020204" pitchFamily="34" charset="0"/>
            </a:rPr>
            <a:t>analysed</a:t>
          </a: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 in this presentation are:</a:t>
          </a:r>
        </a:p>
      </dsp:txBody>
      <dsp:txXfrm>
        <a:off x="647625" y="813193"/>
        <a:ext cx="7550760" cy="648024"/>
      </dsp:txXfrm>
    </dsp:sp>
    <dsp:sp modelId="{6081DD72-D640-455A-BCF4-F2767CA4AB20}">
      <dsp:nvSpPr>
        <dsp:cNvPr id="0" name=""/>
        <dsp:cNvSpPr/>
      </dsp:nvSpPr>
      <dsp:spPr>
        <a:xfrm>
          <a:off x="0" y="1623224"/>
          <a:ext cx="8246928" cy="5604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9C238E-25B1-47AE-A51E-AEBA0CFCFDC2}">
      <dsp:nvSpPr>
        <dsp:cNvPr id="0" name=""/>
        <dsp:cNvSpPr/>
      </dsp:nvSpPr>
      <dsp:spPr>
        <a:xfrm>
          <a:off x="169537" y="1749326"/>
          <a:ext cx="308550" cy="30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95125B-F7B7-43DF-8D84-1B52A9A6C4D7}">
      <dsp:nvSpPr>
        <dsp:cNvPr id="0" name=""/>
        <dsp:cNvSpPr/>
      </dsp:nvSpPr>
      <dsp:spPr>
        <a:xfrm>
          <a:off x="647625" y="1623224"/>
          <a:ext cx="7550760" cy="648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3" tIns="68583" rIns="68583" bIns="6858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•⁠  ⁠SAP S/4HANA</a:t>
          </a:r>
        </a:p>
      </dsp:txBody>
      <dsp:txXfrm>
        <a:off x="647625" y="1623224"/>
        <a:ext cx="7550760" cy="648024"/>
      </dsp:txXfrm>
    </dsp:sp>
    <dsp:sp modelId="{9FF5BC56-D81D-4182-A046-96F3A6679399}">
      <dsp:nvSpPr>
        <dsp:cNvPr id="0" name=""/>
        <dsp:cNvSpPr/>
      </dsp:nvSpPr>
      <dsp:spPr>
        <a:xfrm>
          <a:off x="0" y="2433254"/>
          <a:ext cx="8246928" cy="5604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BC0809-2DF9-45C9-BF48-AF637C99060F}">
      <dsp:nvSpPr>
        <dsp:cNvPr id="0" name=""/>
        <dsp:cNvSpPr/>
      </dsp:nvSpPr>
      <dsp:spPr>
        <a:xfrm>
          <a:off x="169537" y="2559356"/>
          <a:ext cx="308550" cy="30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F13CA7-991B-4DDA-AE34-EFC3CAF86900}">
      <dsp:nvSpPr>
        <dsp:cNvPr id="0" name=""/>
        <dsp:cNvSpPr/>
      </dsp:nvSpPr>
      <dsp:spPr>
        <a:xfrm>
          <a:off x="647625" y="2433254"/>
          <a:ext cx="7550760" cy="648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3" tIns="68583" rIns="68583" bIns="6858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•⁠  ⁠Microsoft Dynamics 365</a:t>
          </a:r>
        </a:p>
      </dsp:txBody>
      <dsp:txXfrm>
        <a:off x="647625" y="2433254"/>
        <a:ext cx="7550760" cy="648024"/>
      </dsp:txXfrm>
    </dsp:sp>
    <dsp:sp modelId="{6093E619-A625-4A1B-85D1-32D0256F0553}">
      <dsp:nvSpPr>
        <dsp:cNvPr id="0" name=""/>
        <dsp:cNvSpPr/>
      </dsp:nvSpPr>
      <dsp:spPr>
        <a:xfrm>
          <a:off x="0" y="3243284"/>
          <a:ext cx="8246928" cy="5604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16651E-0417-45A0-994D-8160F6AF2D57}">
      <dsp:nvSpPr>
        <dsp:cNvPr id="0" name=""/>
        <dsp:cNvSpPr/>
      </dsp:nvSpPr>
      <dsp:spPr>
        <a:xfrm>
          <a:off x="169537" y="3369386"/>
          <a:ext cx="308550" cy="30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0A4494-75EC-448C-95B0-D914B71BDD03}">
      <dsp:nvSpPr>
        <dsp:cNvPr id="0" name=""/>
        <dsp:cNvSpPr/>
      </dsp:nvSpPr>
      <dsp:spPr>
        <a:xfrm>
          <a:off x="647625" y="3243284"/>
          <a:ext cx="7550760" cy="648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3" tIns="68583" rIns="68583" bIns="6858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•⁠  ⁠Oracle NetSuite</a:t>
          </a:r>
        </a:p>
      </dsp:txBody>
      <dsp:txXfrm>
        <a:off x="647625" y="3243284"/>
        <a:ext cx="7550760" cy="648024"/>
      </dsp:txXfrm>
    </dsp:sp>
    <dsp:sp modelId="{31A1CA26-B6A7-4514-922B-3386FECA0DFE}">
      <dsp:nvSpPr>
        <dsp:cNvPr id="0" name=""/>
        <dsp:cNvSpPr/>
      </dsp:nvSpPr>
      <dsp:spPr>
        <a:xfrm>
          <a:off x="0" y="4053315"/>
          <a:ext cx="8246928" cy="5604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E8A58A-474F-42CE-BBDD-1BEDBF1BB067}">
      <dsp:nvSpPr>
        <dsp:cNvPr id="0" name=""/>
        <dsp:cNvSpPr/>
      </dsp:nvSpPr>
      <dsp:spPr>
        <a:xfrm>
          <a:off x="169537" y="4179417"/>
          <a:ext cx="308550" cy="30824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5A7DCF-5C5D-4FEF-AF8A-8BEFA9EE155C}">
      <dsp:nvSpPr>
        <dsp:cNvPr id="0" name=""/>
        <dsp:cNvSpPr/>
      </dsp:nvSpPr>
      <dsp:spPr>
        <a:xfrm>
          <a:off x="647625" y="4053315"/>
          <a:ext cx="7550760" cy="648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3" tIns="68583" rIns="68583" bIns="6858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These platforms help </a:t>
          </a:r>
          <a:r>
            <a:rPr lang="en-US" sz="2000" kern="1200" err="1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 manage finance, operations, human resources, and supply chains.</a:t>
          </a:r>
        </a:p>
      </dsp:txBody>
      <dsp:txXfrm>
        <a:off x="647625" y="4053315"/>
        <a:ext cx="7550760" cy="648024"/>
      </dsp:txXfrm>
    </dsp:sp>
    <dsp:sp modelId="{D70CF58F-C4D6-426B-B51F-D9AC60D11CB6}">
      <dsp:nvSpPr>
        <dsp:cNvPr id="0" name=""/>
        <dsp:cNvSpPr/>
      </dsp:nvSpPr>
      <dsp:spPr>
        <a:xfrm>
          <a:off x="0" y="4863345"/>
          <a:ext cx="8246928" cy="5604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D715A-63CD-4890-B38A-0D8D8988BAD3}">
      <dsp:nvSpPr>
        <dsp:cNvPr id="0" name=""/>
        <dsp:cNvSpPr/>
      </dsp:nvSpPr>
      <dsp:spPr>
        <a:xfrm>
          <a:off x="169537" y="4989447"/>
          <a:ext cx="308550" cy="30824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4543C7-E039-4709-90EB-5054689D25A3}">
      <dsp:nvSpPr>
        <dsp:cNvPr id="0" name=""/>
        <dsp:cNvSpPr/>
      </dsp:nvSpPr>
      <dsp:spPr>
        <a:xfrm>
          <a:off x="647625" y="4863345"/>
          <a:ext cx="7550760" cy="648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3" tIns="68583" rIns="68583" bIns="6858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We will compare their main functions, benefits and limitations.</a:t>
          </a:r>
        </a:p>
      </dsp:txBody>
      <dsp:txXfrm>
        <a:off x="647625" y="4863345"/>
        <a:ext cx="7550760" cy="6480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644607-7F86-BC48-B723-BEAD9B2ADADE}">
      <dsp:nvSpPr>
        <dsp:cNvPr id="0" name=""/>
        <dsp:cNvSpPr/>
      </dsp:nvSpPr>
      <dsp:spPr>
        <a:xfrm>
          <a:off x="0" y="2478"/>
          <a:ext cx="755668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27D9C05-1B20-E545-927D-2E451FE91338}">
      <dsp:nvSpPr>
        <dsp:cNvPr id="0" name=""/>
        <dsp:cNvSpPr/>
      </dsp:nvSpPr>
      <dsp:spPr>
        <a:xfrm>
          <a:off x="0" y="2478"/>
          <a:ext cx="7556685" cy="845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The three ERP systems support business efficiency and better decision-making.</a:t>
          </a:r>
        </a:p>
      </dsp:txBody>
      <dsp:txXfrm>
        <a:off x="0" y="2478"/>
        <a:ext cx="7556685" cy="845255"/>
      </dsp:txXfrm>
    </dsp:sp>
    <dsp:sp modelId="{D71456FC-1BF8-D441-861D-EB2537A77622}">
      <dsp:nvSpPr>
        <dsp:cNvPr id="0" name=""/>
        <dsp:cNvSpPr/>
      </dsp:nvSpPr>
      <dsp:spPr>
        <a:xfrm>
          <a:off x="0" y="847734"/>
          <a:ext cx="755668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9F6A768-6155-B34A-A917-3A0B944478E9}">
      <dsp:nvSpPr>
        <dsp:cNvPr id="0" name=""/>
        <dsp:cNvSpPr/>
      </dsp:nvSpPr>
      <dsp:spPr>
        <a:xfrm>
          <a:off x="0" y="847734"/>
          <a:ext cx="7556685" cy="845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However, they are designed for different types of </a:t>
          </a:r>
          <a:r>
            <a:rPr lang="en-US" sz="2000" kern="1200" err="1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0" y="847734"/>
        <a:ext cx="7556685" cy="845255"/>
      </dsp:txXfrm>
    </dsp:sp>
    <dsp:sp modelId="{BFDF527C-1030-6841-BA98-4FEE28E0F86F}">
      <dsp:nvSpPr>
        <dsp:cNvPr id="0" name=""/>
        <dsp:cNvSpPr/>
      </dsp:nvSpPr>
      <dsp:spPr>
        <a:xfrm>
          <a:off x="0" y="1692989"/>
          <a:ext cx="755668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B841CD5-1087-E048-85DB-304852530AEB}">
      <dsp:nvSpPr>
        <dsp:cNvPr id="0" name=""/>
        <dsp:cNvSpPr/>
      </dsp:nvSpPr>
      <dsp:spPr>
        <a:xfrm>
          <a:off x="0" y="1692989"/>
          <a:ext cx="7556685" cy="845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SAP S/4HANA is mainly used by large multinational corporations.</a:t>
          </a:r>
        </a:p>
      </dsp:txBody>
      <dsp:txXfrm>
        <a:off x="0" y="1692989"/>
        <a:ext cx="7556685" cy="845255"/>
      </dsp:txXfrm>
    </dsp:sp>
    <dsp:sp modelId="{35CC92D9-EAD4-A54D-AD47-FDB2487B4B3A}">
      <dsp:nvSpPr>
        <dsp:cNvPr id="0" name=""/>
        <dsp:cNvSpPr/>
      </dsp:nvSpPr>
      <dsp:spPr>
        <a:xfrm>
          <a:off x="0" y="2538244"/>
          <a:ext cx="755668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06181C6-9BDA-A64C-AF17-213144EBC890}">
      <dsp:nvSpPr>
        <dsp:cNvPr id="0" name=""/>
        <dsp:cNvSpPr/>
      </dsp:nvSpPr>
      <dsp:spPr>
        <a:xfrm>
          <a:off x="0" y="2538244"/>
          <a:ext cx="7556685" cy="845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Microsoft Dynamics 365 is popular among medium-sized companies and </a:t>
          </a:r>
          <a:r>
            <a:rPr lang="en-US" sz="2000" kern="1200" err="1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 using Microsoft technologies.</a:t>
          </a:r>
        </a:p>
      </dsp:txBody>
      <dsp:txXfrm>
        <a:off x="0" y="2538244"/>
        <a:ext cx="7556685" cy="845255"/>
      </dsp:txXfrm>
    </dsp:sp>
    <dsp:sp modelId="{857D2736-E484-964A-BD5E-B6286D2ABA18}">
      <dsp:nvSpPr>
        <dsp:cNvPr id="0" name=""/>
        <dsp:cNvSpPr/>
      </dsp:nvSpPr>
      <dsp:spPr>
        <a:xfrm>
          <a:off x="0" y="3383499"/>
          <a:ext cx="755668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56693BD-2235-6F4B-A639-7B18F12AB0C5}">
      <dsp:nvSpPr>
        <dsp:cNvPr id="0" name=""/>
        <dsp:cNvSpPr/>
      </dsp:nvSpPr>
      <dsp:spPr>
        <a:xfrm>
          <a:off x="0" y="3383499"/>
          <a:ext cx="7556685" cy="845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Oracle NetSuite is often used by growing businesses that need a cloud-based ERP system.</a:t>
          </a:r>
        </a:p>
      </dsp:txBody>
      <dsp:txXfrm>
        <a:off x="0" y="3383499"/>
        <a:ext cx="7556685" cy="845255"/>
      </dsp:txXfrm>
    </dsp:sp>
    <dsp:sp modelId="{6652ACA3-5F88-B14B-B65F-6AE897C10369}">
      <dsp:nvSpPr>
        <dsp:cNvPr id="0" name=""/>
        <dsp:cNvSpPr/>
      </dsp:nvSpPr>
      <dsp:spPr>
        <a:xfrm>
          <a:off x="0" y="4228754"/>
          <a:ext cx="755668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C2332A9-261C-9A42-B4C0-C913CAFCBD3C}">
      <dsp:nvSpPr>
        <dsp:cNvPr id="0" name=""/>
        <dsp:cNvSpPr/>
      </dsp:nvSpPr>
      <dsp:spPr>
        <a:xfrm>
          <a:off x="0" y="4228754"/>
          <a:ext cx="7556685" cy="845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Overall, ERP systems improve business operations by integrating data, automating processes and supporting strategic decision-making.</a:t>
          </a:r>
        </a:p>
      </dsp:txBody>
      <dsp:txXfrm>
        <a:off x="0" y="4228754"/>
        <a:ext cx="7556685" cy="8452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4984E9-EFC6-874A-B1F2-CAC0434EA241}">
      <dsp:nvSpPr>
        <dsp:cNvPr id="0" name=""/>
        <dsp:cNvSpPr/>
      </dsp:nvSpPr>
      <dsp:spPr>
        <a:xfrm>
          <a:off x="0" y="525"/>
          <a:ext cx="118198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9536EC-2B9C-8C4B-88A0-9FF0FC74117B}">
      <dsp:nvSpPr>
        <dsp:cNvPr id="0" name=""/>
        <dsp:cNvSpPr/>
      </dsp:nvSpPr>
      <dsp:spPr>
        <a:xfrm>
          <a:off x="0" y="525"/>
          <a:ext cx="11819844" cy="8609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Al-Sabri, H., Al-Mashari, M. and Chikh, A. (2018). A comparative study and evaluation of ERP reference models in the context of ERP IT-driven implementation: SAP ERP as a case study. Business Process Management Journal, 24(4), pp.943–964.</a:t>
          </a:r>
        </a:p>
      </dsp:txBody>
      <dsp:txXfrm>
        <a:off x="0" y="525"/>
        <a:ext cx="11819844" cy="860903"/>
      </dsp:txXfrm>
    </dsp:sp>
    <dsp:sp modelId="{DD3D5995-ED8E-9B44-8E11-5FDA70375908}">
      <dsp:nvSpPr>
        <dsp:cNvPr id="0" name=""/>
        <dsp:cNvSpPr/>
      </dsp:nvSpPr>
      <dsp:spPr>
        <a:xfrm>
          <a:off x="0" y="861429"/>
          <a:ext cx="118198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EF3F00-5600-5A47-BCD5-86E8EA6C33A2}">
      <dsp:nvSpPr>
        <dsp:cNvPr id="0" name=""/>
        <dsp:cNvSpPr/>
      </dsp:nvSpPr>
      <dsp:spPr>
        <a:xfrm>
          <a:off x="0" y="861429"/>
          <a:ext cx="11819844" cy="8609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Brummel, M., Hougaard, S., </a:t>
          </a:r>
          <a:r>
            <a:rPr lang="en-GB" sz="2000" kern="1200" err="1">
              <a:latin typeface="Arial" panose="020B0604020202020204" pitchFamily="34" charset="0"/>
              <a:cs typeface="Arial" panose="020B0604020202020204" pitchFamily="34" charset="0"/>
            </a:rPr>
            <a:t>Husebye</a:t>
          </a: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, A. and </a:t>
          </a:r>
          <a:r>
            <a:rPr lang="en-GB" sz="2000" kern="1200" err="1">
              <a:latin typeface="Arial" panose="020B0604020202020204" pitchFamily="34" charset="0"/>
              <a:cs typeface="Arial" panose="020B0604020202020204" pitchFamily="34" charset="0"/>
            </a:rPr>
            <a:t>Bakkensen</a:t>
          </a: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, S. (2024). Programming Microsoft Dynamics 365 Business Central: Build Powerful, Robust and Scalable Extensions Customized for Your Business Requirements. Birmingham: </a:t>
          </a:r>
          <a:r>
            <a:rPr lang="en-GB" sz="2000" kern="1200" err="1">
              <a:latin typeface="Arial" panose="020B0604020202020204" pitchFamily="34" charset="0"/>
              <a:cs typeface="Arial" panose="020B0604020202020204" pitchFamily="34" charset="0"/>
            </a:rPr>
            <a:t>Packt</a:t>
          </a: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 Publishing.</a:t>
          </a:r>
        </a:p>
      </dsp:txBody>
      <dsp:txXfrm>
        <a:off x="0" y="861429"/>
        <a:ext cx="11819844" cy="860903"/>
      </dsp:txXfrm>
    </dsp:sp>
    <dsp:sp modelId="{5E152F40-3A86-EE40-A718-0F7517C19991}">
      <dsp:nvSpPr>
        <dsp:cNvPr id="0" name=""/>
        <dsp:cNvSpPr/>
      </dsp:nvSpPr>
      <dsp:spPr>
        <a:xfrm>
          <a:off x="0" y="1722332"/>
          <a:ext cx="118198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810BFC-2250-BB4A-B305-880F7B19E8D0}">
      <dsp:nvSpPr>
        <dsp:cNvPr id="0" name=""/>
        <dsp:cNvSpPr/>
      </dsp:nvSpPr>
      <dsp:spPr>
        <a:xfrm>
          <a:off x="0" y="1722332"/>
          <a:ext cx="11819844" cy="8609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err="1">
              <a:latin typeface="Arial" panose="020B0604020202020204" pitchFamily="34" charset="0"/>
              <a:cs typeface="Arial" panose="020B0604020202020204" pitchFamily="34" charset="0"/>
            </a:rPr>
            <a:t>Marsintual</a:t>
          </a: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, F. and Sari, M. (2023). Evaluation of ERP Oracle NetSuite implementation using the Unified Theory of Acceptance and Use of Technology (UTAUT) model to create a sustainable business. E3S Web of Conferences, 426.</a:t>
          </a:r>
        </a:p>
      </dsp:txBody>
      <dsp:txXfrm>
        <a:off x="0" y="1722332"/>
        <a:ext cx="11819844" cy="860903"/>
      </dsp:txXfrm>
    </dsp:sp>
    <dsp:sp modelId="{8A20DF3F-F6CD-7245-AEAB-0F904F08F923}">
      <dsp:nvSpPr>
        <dsp:cNvPr id="0" name=""/>
        <dsp:cNvSpPr/>
      </dsp:nvSpPr>
      <dsp:spPr>
        <a:xfrm>
          <a:off x="0" y="2583236"/>
          <a:ext cx="118198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21FFD2-BD21-BB48-91C6-6DDAB2478BA3}">
      <dsp:nvSpPr>
        <dsp:cNvPr id="0" name=""/>
        <dsp:cNvSpPr/>
      </dsp:nvSpPr>
      <dsp:spPr>
        <a:xfrm>
          <a:off x="0" y="2583236"/>
          <a:ext cx="11819844" cy="8609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Muketha, G. and Micheni, E. (2020). Metrics and Models for Evaluating the Quality and Effectiveness of ERP Software. Hershey: IGI Global.</a:t>
          </a:r>
        </a:p>
      </dsp:txBody>
      <dsp:txXfrm>
        <a:off x="0" y="2583236"/>
        <a:ext cx="11819844" cy="860903"/>
      </dsp:txXfrm>
    </dsp:sp>
    <dsp:sp modelId="{85DD7716-30DA-AD47-A664-392A432CABDE}">
      <dsp:nvSpPr>
        <dsp:cNvPr id="0" name=""/>
        <dsp:cNvSpPr/>
      </dsp:nvSpPr>
      <dsp:spPr>
        <a:xfrm>
          <a:off x="0" y="3444139"/>
          <a:ext cx="118198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5B05E8-06C7-024F-91A9-5D3A16AA0D8E}">
      <dsp:nvSpPr>
        <dsp:cNvPr id="0" name=""/>
        <dsp:cNvSpPr/>
      </dsp:nvSpPr>
      <dsp:spPr>
        <a:xfrm>
          <a:off x="0" y="3444139"/>
          <a:ext cx="11819844" cy="8609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err="1">
              <a:latin typeface="Arial" panose="020B0604020202020204" pitchFamily="34" charset="0"/>
              <a:cs typeface="Arial" panose="020B0604020202020204" pitchFamily="34" charset="0"/>
            </a:rPr>
            <a:t>Targowski</a:t>
          </a: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, A. and Tarn, J. (2007). Enterprise Systems Education in the 21st Century. Hershey: Information Science Publishing</a:t>
          </a:r>
          <a:r>
            <a:rPr lang="en-GB" sz="2000" kern="1200"/>
            <a:t>.</a:t>
          </a:r>
          <a:endParaRPr lang="en-GB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444139"/>
        <a:ext cx="11819844" cy="86090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686BEF-8D13-C643-BDF0-2E603B5D6678}">
      <dsp:nvSpPr>
        <dsp:cNvPr id="0" name=""/>
        <dsp:cNvSpPr/>
      </dsp:nvSpPr>
      <dsp:spPr>
        <a:xfrm>
          <a:off x="0" y="19460"/>
          <a:ext cx="11263532" cy="5522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kern="1200">
              <a:latin typeface="Arial" panose="020B0604020202020204" pitchFamily="34" charset="0"/>
              <a:cs typeface="Arial" panose="020B0604020202020204" pitchFamily="34" charset="0"/>
            </a:rPr>
            <a:t>Information systems store large amounts of personal data, including:</a:t>
          </a:r>
        </a:p>
      </dsp:txBody>
      <dsp:txXfrm>
        <a:off x="26958" y="46418"/>
        <a:ext cx="11209616" cy="498324"/>
      </dsp:txXfrm>
    </dsp:sp>
    <dsp:sp modelId="{AF8238A9-B80C-AA47-925E-16C2C211FE07}">
      <dsp:nvSpPr>
        <dsp:cNvPr id="0" name=""/>
        <dsp:cNvSpPr/>
      </dsp:nvSpPr>
      <dsp:spPr>
        <a:xfrm>
          <a:off x="0" y="617780"/>
          <a:ext cx="11263532" cy="5522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>
              <a:latin typeface="Arial" panose="020B0604020202020204" pitchFamily="34" charset="0"/>
              <a:cs typeface="Arial" panose="020B0604020202020204" pitchFamily="34" charset="0"/>
            </a:rPr>
            <a:t>• Customer details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958" y="644738"/>
        <a:ext cx="11209616" cy="498324"/>
      </dsp:txXfrm>
    </dsp:sp>
    <dsp:sp modelId="{5A7D150E-B66E-FD43-B45D-3E1F0F339B34}">
      <dsp:nvSpPr>
        <dsp:cNvPr id="0" name=""/>
        <dsp:cNvSpPr/>
      </dsp:nvSpPr>
      <dsp:spPr>
        <a:xfrm>
          <a:off x="0" y="1216101"/>
          <a:ext cx="11263532" cy="5522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>
              <a:latin typeface="Arial" panose="020B0604020202020204" pitchFamily="34" charset="0"/>
              <a:cs typeface="Arial" panose="020B0604020202020204" pitchFamily="34" charset="0"/>
            </a:rPr>
            <a:t>• Employee records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958" y="1243059"/>
        <a:ext cx="11209616" cy="498324"/>
      </dsp:txXfrm>
    </dsp:sp>
    <dsp:sp modelId="{DE1E333D-2746-3347-89E2-727174966289}">
      <dsp:nvSpPr>
        <dsp:cNvPr id="0" name=""/>
        <dsp:cNvSpPr/>
      </dsp:nvSpPr>
      <dsp:spPr>
        <a:xfrm>
          <a:off x="0" y="1814421"/>
          <a:ext cx="11263532" cy="5522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>
              <a:latin typeface="Arial" panose="020B0604020202020204" pitchFamily="34" charset="0"/>
              <a:cs typeface="Arial" panose="020B0604020202020204" pitchFamily="34" charset="0"/>
            </a:rPr>
            <a:t>• Transaction history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958" y="1841379"/>
        <a:ext cx="11209616" cy="498324"/>
      </dsp:txXfrm>
    </dsp:sp>
    <dsp:sp modelId="{0A31E6E5-D19D-0149-9A06-567705B218B6}">
      <dsp:nvSpPr>
        <dsp:cNvPr id="0" name=""/>
        <dsp:cNvSpPr/>
      </dsp:nvSpPr>
      <dsp:spPr>
        <a:xfrm>
          <a:off x="0" y="2412741"/>
          <a:ext cx="11263532" cy="5522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kern="1200">
              <a:latin typeface="Arial" panose="020B0604020202020204" pitchFamily="34" charset="0"/>
              <a:cs typeface="Arial" panose="020B0604020202020204" pitchFamily="34" charset="0"/>
            </a:rPr>
            <a:t>Main risks include:</a:t>
          </a:r>
        </a:p>
      </dsp:txBody>
      <dsp:txXfrm>
        <a:off x="26958" y="2439699"/>
        <a:ext cx="11209616" cy="498324"/>
      </dsp:txXfrm>
    </dsp:sp>
    <dsp:sp modelId="{A546FD85-14D0-CF44-8D9C-F7F6330D660C}">
      <dsp:nvSpPr>
        <dsp:cNvPr id="0" name=""/>
        <dsp:cNvSpPr/>
      </dsp:nvSpPr>
      <dsp:spPr>
        <a:xfrm>
          <a:off x="0" y="3011061"/>
          <a:ext cx="11263532" cy="5522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>
              <a:latin typeface="Arial" panose="020B0604020202020204" pitchFamily="34" charset="0"/>
              <a:cs typeface="Arial" panose="020B0604020202020204" pitchFamily="34" charset="0"/>
            </a:rPr>
            <a:t>• Data breaches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958" y="3038019"/>
        <a:ext cx="11209616" cy="498324"/>
      </dsp:txXfrm>
    </dsp:sp>
    <dsp:sp modelId="{93AFED6B-BAFA-A446-AC07-13CC7D373CB6}">
      <dsp:nvSpPr>
        <dsp:cNvPr id="0" name=""/>
        <dsp:cNvSpPr/>
      </dsp:nvSpPr>
      <dsp:spPr>
        <a:xfrm>
          <a:off x="0" y="3609381"/>
          <a:ext cx="11263532" cy="5522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>
              <a:latin typeface="Arial" panose="020B0604020202020204" pitchFamily="34" charset="0"/>
              <a:cs typeface="Arial" panose="020B0604020202020204" pitchFamily="34" charset="0"/>
            </a:rPr>
            <a:t>• </a:t>
          </a:r>
          <a:r>
            <a:rPr lang="en-US" sz="2400" b="0" i="0" kern="1200" err="1">
              <a:latin typeface="Arial" panose="020B0604020202020204" pitchFamily="34" charset="0"/>
              <a:cs typeface="Arial" panose="020B0604020202020204" pitchFamily="34" charset="0"/>
            </a:rPr>
            <a:t>Unauthorised</a:t>
          </a:r>
          <a:r>
            <a:rPr lang="en-US" sz="2400" b="0" i="0" kern="1200">
              <a:latin typeface="Arial" panose="020B0604020202020204" pitchFamily="34" charset="0"/>
              <a:cs typeface="Arial" panose="020B0604020202020204" pitchFamily="34" charset="0"/>
            </a:rPr>
            <a:t> access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958" y="3636339"/>
        <a:ext cx="11209616" cy="498324"/>
      </dsp:txXfrm>
    </dsp:sp>
    <dsp:sp modelId="{C5F2C9A9-3811-E245-8A77-D7E85F0E44E7}">
      <dsp:nvSpPr>
        <dsp:cNvPr id="0" name=""/>
        <dsp:cNvSpPr/>
      </dsp:nvSpPr>
      <dsp:spPr>
        <a:xfrm>
          <a:off x="0" y="4207701"/>
          <a:ext cx="11263532" cy="5522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>
              <a:latin typeface="Arial" panose="020B0604020202020204" pitchFamily="34" charset="0"/>
              <a:cs typeface="Arial" panose="020B0604020202020204" pitchFamily="34" charset="0"/>
            </a:rPr>
            <a:t>• Misuse of personal information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958" y="4234659"/>
        <a:ext cx="11209616" cy="498324"/>
      </dsp:txXfrm>
    </dsp:sp>
    <dsp:sp modelId="{D98B9C45-382A-2740-A500-72D728F2DB02}">
      <dsp:nvSpPr>
        <dsp:cNvPr id="0" name=""/>
        <dsp:cNvSpPr/>
      </dsp:nvSpPr>
      <dsp:spPr>
        <a:xfrm>
          <a:off x="0" y="4806021"/>
          <a:ext cx="11263532" cy="5522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err="1">
              <a:latin typeface="Arial" panose="020B0604020202020204" pitchFamily="34" charset="0"/>
              <a:cs typeface="Arial" panose="020B0604020202020204" pitchFamily="34" charset="0"/>
            </a:rPr>
            <a:t>Organisations</a:t>
          </a:r>
          <a:r>
            <a:rPr lang="en-US" sz="2400" b="0" i="0" kern="1200">
              <a:latin typeface="Arial" panose="020B0604020202020204" pitchFamily="34" charset="0"/>
              <a:cs typeface="Arial" panose="020B0604020202020204" pitchFamily="34" charset="0"/>
            </a:rPr>
            <a:t> must comply with data </a:t>
          </a:r>
          <a:r>
            <a:rPr lang="en-US" sz="2400" b="0" i="0" kern="1200" err="1">
              <a:latin typeface="Arial" panose="020B0604020202020204" pitchFamily="34" charset="0"/>
              <a:cs typeface="Arial" panose="020B0604020202020204" pitchFamily="34" charset="0"/>
            </a:rPr>
            <a:t>prote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958" y="4832979"/>
        <a:ext cx="11209616" cy="4983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2A255E-E2C7-F347-8197-943F1CAF3AAA}">
      <dsp:nvSpPr>
        <dsp:cNvPr id="0" name=""/>
        <dsp:cNvSpPr/>
      </dsp:nvSpPr>
      <dsp:spPr>
        <a:xfrm>
          <a:off x="0" y="534"/>
          <a:ext cx="109450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396451-5447-7E41-A83D-84F7729670A4}">
      <dsp:nvSpPr>
        <dsp:cNvPr id="0" name=""/>
        <dsp:cNvSpPr/>
      </dsp:nvSpPr>
      <dsp:spPr>
        <a:xfrm>
          <a:off x="0" y="534"/>
          <a:ext cx="10945091" cy="625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Bélanger, F. and Crossler, R.E. (2011).‘Privacy in the digital age: A review of information privacy research in information systems’. MIS Quarterly, 35(4), pp.1017–1042.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34"/>
        <a:ext cx="10945091" cy="625280"/>
      </dsp:txXfrm>
    </dsp:sp>
    <dsp:sp modelId="{AF414C72-D910-DB4F-B8C2-3D062653993E}">
      <dsp:nvSpPr>
        <dsp:cNvPr id="0" name=""/>
        <dsp:cNvSpPr/>
      </dsp:nvSpPr>
      <dsp:spPr>
        <a:xfrm>
          <a:off x="0" y="625815"/>
          <a:ext cx="109450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3A1852-2395-A646-9CC7-07B9AD6EA2C8}">
      <dsp:nvSpPr>
        <dsp:cNvPr id="0" name=""/>
        <dsp:cNvSpPr/>
      </dsp:nvSpPr>
      <dsp:spPr>
        <a:xfrm>
          <a:off x="0" y="625815"/>
          <a:ext cx="10945091" cy="625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Dhillon, G. and Backhouse, J. (2001).‘Current directions in information systems security research’. Information Systems Journal, 11(2), pp.127–153.</a:t>
          </a:r>
        </a:p>
      </dsp:txBody>
      <dsp:txXfrm>
        <a:off x="0" y="625815"/>
        <a:ext cx="10945091" cy="625280"/>
      </dsp:txXfrm>
    </dsp:sp>
    <dsp:sp modelId="{05113577-5F33-2641-A0C0-BF2C97412BAF}">
      <dsp:nvSpPr>
        <dsp:cNvPr id="0" name=""/>
        <dsp:cNvSpPr/>
      </dsp:nvSpPr>
      <dsp:spPr>
        <a:xfrm>
          <a:off x="0" y="1251095"/>
          <a:ext cx="109450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28FAD8-42DA-C647-B99D-8FB4D7D7A611}">
      <dsp:nvSpPr>
        <dsp:cNvPr id="0" name=""/>
        <dsp:cNvSpPr/>
      </dsp:nvSpPr>
      <dsp:spPr>
        <a:xfrm>
          <a:off x="0" y="1251095"/>
          <a:ext cx="10945091" cy="625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Eubanks, V. (2018).Automating Inequality: How High-Tech Tools Profile, Police, and Punish the Poor. New York: St. Martin’s Press.</a:t>
          </a:r>
        </a:p>
      </dsp:txBody>
      <dsp:txXfrm>
        <a:off x="0" y="1251095"/>
        <a:ext cx="10945091" cy="625280"/>
      </dsp:txXfrm>
    </dsp:sp>
    <dsp:sp modelId="{6CBD8073-655B-C842-B188-C3202F4EA410}">
      <dsp:nvSpPr>
        <dsp:cNvPr id="0" name=""/>
        <dsp:cNvSpPr/>
      </dsp:nvSpPr>
      <dsp:spPr>
        <a:xfrm>
          <a:off x="0" y="1876376"/>
          <a:ext cx="109450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DEA2ED-4942-1C4F-96FD-87B0AC08AA7A}">
      <dsp:nvSpPr>
        <dsp:cNvPr id="0" name=""/>
        <dsp:cNvSpPr/>
      </dsp:nvSpPr>
      <dsp:spPr>
        <a:xfrm>
          <a:off x="0" y="1876376"/>
          <a:ext cx="10945091" cy="625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Laudon, K.C. and Laudon, J.P. (2022).Management Information Systems: Managing the Digital Firm. 17th ed. Harlow: Pearson.</a:t>
          </a:r>
        </a:p>
      </dsp:txBody>
      <dsp:txXfrm>
        <a:off x="0" y="1876376"/>
        <a:ext cx="10945091" cy="625280"/>
      </dsp:txXfrm>
    </dsp:sp>
    <dsp:sp modelId="{4D7B4E06-5FF4-C449-A790-4384230F4A90}">
      <dsp:nvSpPr>
        <dsp:cNvPr id="0" name=""/>
        <dsp:cNvSpPr/>
      </dsp:nvSpPr>
      <dsp:spPr>
        <a:xfrm>
          <a:off x="0" y="2501657"/>
          <a:ext cx="109450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C15986-04EF-CC46-86A9-6E1D93CD4523}">
      <dsp:nvSpPr>
        <dsp:cNvPr id="0" name=""/>
        <dsp:cNvSpPr/>
      </dsp:nvSpPr>
      <dsp:spPr>
        <a:xfrm>
          <a:off x="0" y="2501657"/>
          <a:ext cx="10945091" cy="625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O’Neil, C. (2016).Weapons of Math Destruction. New York: Crown.</a:t>
          </a:r>
        </a:p>
      </dsp:txBody>
      <dsp:txXfrm>
        <a:off x="0" y="2501657"/>
        <a:ext cx="10945091" cy="625280"/>
      </dsp:txXfrm>
    </dsp:sp>
    <dsp:sp modelId="{9349B23E-E2C9-4E42-98EF-71BCB7670995}">
      <dsp:nvSpPr>
        <dsp:cNvPr id="0" name=""/>
        <dsp:cNvSpPr/>
      </dsp:nvSpPr>
      <dsp:spPr>
        <a:xfrm>
          <a:off x="0" y="3126938"/>
          <a:ext cx="109450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82C523-03E8-E44D-BF5D-34328C2FAFAD}">
      <dsp:nvSpPr>
        <dsp:cNvPr id="0" name=""/>
        <dsp:cNvSpPr/>
      </dsp:nvSpPr>
      <dsp:spPr>
        <a:xfrm>
          <a:off x="0" y="3126938"/>
          <a:ext cx="10945091" cy="625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Porter, M.E. and Kramer, M.R. (2011).‘Creating shared value’. Harvard Business Review, 89(1–2), pp.62–77.</a:t>
          </a:r>
        </a:p>
      </dsp:txBody>
      <dsp:txXfrm>
        <a:off x="0" y="3126938"/>
        <a:ext cx="10945091" cy="625280"/>
      </dsp:txXfrm>
    </dsp:sp>
    <dsp:sp modelId="{398C9FCC-55C7-F344-BA69-3AD05EC1FA07}">
      <dsp:nvSpPr>
        <dsp:cNvPr id="0" name=""/>
        <dsp:cNvSpPr/>
      </dsp:nvSpPr>
      <dsp:spPr>
        <a:xfrm>
          <a:off x="0" y="3752218"/>
          <a:ext cx="109450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09F8B4-A41B-F643-8610-2C7E9ED076E4}">
      <dsp:nvSpPr>
        <dsp:cNvPr id="0" name=""/>
        <dsp:cNvSpPr/>
      </dsp:nvSpPr>
      <dsp:spPr>
        <a:xfrm>
          <a:off x="0" y="3752218"/>
          <a:ext cx="10945091" cy="625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Voigt, P. and von </a:t>
          </a:r>
          <a:r>
            <a:rPr lang="en-GB" sz="2000" kern="1200" err="1">
              <a:latin typeface="Arial" panose="020B0604020202020204" pitchFamily="34" charset="0"/>
              <a:cs typeface="Arial" panose="020B0604020202020204" pitchFamily="34" charset="0"/>
            </a:rPr>
            <a:t>dem</a:t>
          </a: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000" kern="1200" err="1">
              <a:latin typeface="Arial" panose="020B0604020202020204" pitchFamily="34" charset="0"/>
              <a:cs typeface="Arial" panose="020B0604020202020204" pitchFamily="34" charset="0"/>
            </a:rPr>
            <a:t>Bussche</a:t>
          </a: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, A. (2017).The EU General Data Protection Regulation (GDPR): A Practical Guide. Cham: Springer.</a:t>
          </a:r>
        </a:p>
      </dsp:txBody>
      <dsp:txXfrm>
        <a:off x="0" y="3752218"/>
        <a:ext cx="10945091" cy="62528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6BA222-D33C-2548-AD56-CC202EAE0285}">
      <dsp:nvSpPr>
        <dsp:cNvPr id="0" name=""/>
        <dsp:cNvSpPr/>
      </dsp:nvSpPr>
      <dsp:spPr>
        <a:xfrm>
          <a:off x="2022606" y="658740"/>
          <a:ext cx="4329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2996" y="45720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27514" y="702140"/>
        <a:ext cx="23179" cy="4640"/>
      </dsp:txXfrm>
    </dsp:sp>
    <dsp:sp modelId="{3018BC7A-CEA8-8A45-8293-6E797649DD3F}">
      <dsp:nvSpPr>
        <dsp:cNvPr id="0" name=""/>
        <dsp:cNvSpPr/>
      </dsp:nvSpPr>
      <dsp:spPr>
        <a:xfrm>
          <a:off x="8768" y="99769"/>
          <a:ext cx="2015637" cy="120938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dk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dk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768" tIns="103674" rIns="98768" bIns="10367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>
              <a:latin typeface="Arial" panose="020B0604020202020204" pitchFamily="34" charset="0"/>
              <a:cs typeface="Arial" panose="020B0604020202020204" pitchFamily="34" charset="0"/>
            </a:rPr>
            <a:t>Problem: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68" y="99769"/>
        <a:ext cx="2015637" cy="1209382"/>
      </dsp:txXfrm>
    </dsp:sp>
    <dsp:sp modelId="{233D62CC-6AD4-9041-80C9-081CDF9C42B3}">
      <dsp:nvSpPr>
        <dsp:cNvPr id="0" name=""/>
        <dsp:cNvSpPr/>
      </dsp:nvSpPr>
      <dsp:spPr>
        <a:xfrm>
          <a:off x="4501840" y="658740"/>
          <a:ext cx="4329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2996" y="45720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06749" y="702140"/>
        <a:ext cx="23179" cy="4640"/>
      </dsp:txXfrm>
    </dsp:sp>
    <dsp:sp modelId="{7CD28772-ACDB-D548-B060-227258506CAF}">
      <dsp:nvSpPr>
        <dsp:cNvPr id="0" name=""/>
        <dsp:cNvSpPr/>
      </dsp:nvSpPr>
      <dsp:spPr>
        <a:xfrm>
          <a:off x="2488003" y="99769"/>
          <a:ext cx="2015637" cy="120938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dk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dk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768" tIns="103674" rIns="98768" bIns="10367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>
              <a:latin typeface="Arial" panose="020B0604020202020204" pitchFamily="34" charset="0"/>
              <a:cs typeface="Arial" panose="020B0604020202020204" pitchFamily="34" charset="0"/>
            </a:rPr>
            <a:t>• different stores used separate systems.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8003" y="99769"/>
        <a:ext cx="2015637" cy="1209382"/>
      </dsp:txXfrm>
    </dsp:sp>
    <dsp:sp modelId="{C480AD8E-51AD-A84D-9E3E-EACDCA2A321A}">
      <dsp:nvSpPr>
        <dsp:cNvPr id="0" name=""/>
        <dsp:cNvSpPr/>
      </dsp:nvSpPr>
      <dsp:spPr>
        <a:xfrm>
          <a:off x="1016587" y="1307351"/>
          <a:ext cx="4958469" cy="432996"/>
        </a:xfrm>
        <a:custGeom>
          <a:avLst/>
          <a:gdLst/>
          <a:ahLst/>
          <a:cxnLst/>
          <a:rect l="0" t="0" r="0" b="0"/>
          <a:pathLst>
            <a:path>
              <a:moveTo>
                <a:pt x="4958469" y="0"/>
              </a:moveTo>
              <a:lnTo>
                <a:pt x="4958469" y="233598"/>
              </a:lnTo>
              <a:lnTo>
                <a:pt x="0" y="233598"/>
              </a:lnTo>
              <a:lnTo>
                <a:pt x="0" y="432996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71319" y="1521530"/>
        <a:ext cx="249004" cy="4640"/>
      </dsp:txXfrm>
    </dsp:sp>
    <dsp:sp modelId="{2A235265-BEDE-3C46-A96A-313F9B6DD4CF}">
      <dsp:nvSpPr>
        <dsp:cNvPr id="0" name=""/>
        <dsp:cNvSpPr/>
      </dsp:nvSpPr>
      <dsp:spPr>
        <a:xfrm>
          <a:off x="4967237" y="99769"/>
          <a:ext cx="2015637" cy="120938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dk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dk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768" tIns="103674" rIns="98768" bIns="10367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>
              <a:latin typeface="Arial" panose="020B0604020202020204" pitchFamily="34" charset="0"/>
              <a:cs typeface="Arial" panose="020B0604020202020204" pitchFamily="34" charset="0"/>
            </a:rPr>
            <a:t>Solution: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67237" y="99769"/>
        <a:ext cx="2015637" cy="1209382"/>
      </dsp:txXfrm>
    </dsp:sp>
    <dsp:sp modelId="{2C3C8B44-17E5-7142-975D-6CE4F04EFF5A}">
      <dsp:nvSpPr>
        <dsp:cNvPr id="0" name=""/>
        <dsp:cNvSpPr/>
      </dsp:nvSpPr>
      <dsp:spPr>
        <a:xfrm>
          <a:off x="2022606" y="2331720"/>
          <a:ext cx="4329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2996" y="45720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27514" y="2375119"/>
        <a:ext cx="23179" cy="4640"/>
      </dsp:txXfrm>
    </dsp:sp>
    <dsp:sp modelId="{CE72947C-69D4-0C47-A319-FACEB0B77F8A}">
      <dsp:nvSpPr>
        <dsp:cNvPr id="0" name=""/>
        <dsp:cNvSpPr/>
      </dsp:nvSpPr>
      <dsp:spPr>
        <a:xfrm>
          <a:off x="8768" y="1772748"/>
          <a:ext cx="2015637" cy="120938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dk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dk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768" tIns="103674" rIns="98768" bIns="10367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>
              <a:latin typeface="Arial" panose="020B0604020202020204" pitchFamily="34" charset="0"/>
              <a:cs typeface="Arial" panose="020B0604020202020204" pitchFamily="34" charset="0"/>
            </a:rPr>
            <a:t>• implementation of ERP across global operations.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68" y="1772748"/>
        <a:ext cx="2015637" cy="1209382"/>
      </dsp:txXfrm>
    </dsp:sp>
    <dsp:sp modelId="{C2B570A1-EB51-4F4A-8F59-4782155C533F}">
      <dsp:nvSpPr>
        <dsp:cNvPr id="0" name=""/>
        <dsp:cNvSpPr/>
      </dsp:nvSpPr>
      <dsp:spPr>
        <a:xfrm>
          <a:off x="4501840" y="2331720"/>
          <a:ext cx="4329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2996" y="45720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06749" y="2375119"/>
        <a:ext cx="23179" cy="4640"/>
      </dsp:txXfrm>
    </dsp:sp>
    <dsp:sp modelId="{D6889A51-3161-4847-AC3F-AE73DF5B5C11}">
      <dsp:nvSpPr>
        <dsp:cNvPr id="0" name=""/>
        <dsp:cNvSpPr/>
      </dsp:nvSpPr>
      <dsp:spPr>
        <a:xfrm>
          <a:off x="2488003" y="1772748"/>
          <a:ext cx="2015637" cy="120938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dk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dk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768" tIns="103674" rIns="98768" bIns="10367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>
              <a:latin typeface="Arial" panose="020B0604020202020204" pitchFamily="34" charset="0"/>
              <a:cs typeface="Arial" panose="020B0604020202020204" pitchFamily="34" charset="0"/>
            </a:rPr>
            <a:t>Results: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8003" y="1772748"/>
        <a:ext cx="2015637" cy="1209382"/>
      </dsp:txXfrm>
    </dsp:sp>
    <dsp:sp modelId="{6715127B-5876-5344-ADA9-258F0470016D}">
      <dsp:nvSpPr>
        <dsp:cNvPr id="0" name=""/>
        <dsp:cNvSpPr/>
      </dsp:nvSpPr>
      <dsp:spPr>
        <a:xfrm>
          <a:off x="1016587" y="2980331"/>
          <a:ext cx="4958469" cy="432996"/>
        </a:xfrm>
        <a:custGeom>
          <a:avLst/>
          <a:gdLst/>
          <a:ahLst/>
          <a:cxnLst/>
          <a:rect l="0" t="0" r="0" b="0"/>
          <a:pathLst>
            <a:path>
              <a:moveTo>
                <a:pt x="4958469" y="0"/>
              </a:moveTo>
              <a:lnTo>
                <a:pt x="4958469" y="233598"/>
              </a:lnTo>
              <a:lnTo>
                <a:pt x="0" y="233598"/>
              </a:lnTo>
              <a:lnTo>
                <a:pt x="0" y="432996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71319" y="3194509"/>
        <a:ext cx="249004" cy="4640"/>
      </dsp:txXfrm>
    </dsp:sp>
    <dsp:sp modelId="{34E86B2B-BF37-4448-9E5C-C69286E550C1}">
      <dsp:nvSpPr>
        <dsp:cNvPr id="0" name=""/>
        <dsp:cNvSpPr/>
      </dsp:nvSpPr>
      <dsp:spPr>
        <a:xfrm>
          <a:off x="4967237" y="1772748"/>
          <a:ext cx="2015637" cy="120938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dk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dk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768" tIns="103674" rIns="98768" bIns="10367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>
              <a:latin typeface="Arial" panose="020B0604020202020204" pitchFamily="34" charset="0"/>
              <a:cs typeface="Arial" panose="020B0604020202020204" pitchFamily="34" charset="0"/>
            </a:rPr>
            <a:t>• improved inventory control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67237" y="1772748"/>
        <a:ext cx="2015637" cy="1209382"/>
      </dsp:txXfrm>
    </dsp:sp>
    <dsp:sp modelId="{FA91A21D-8F1E-904A-B6E7-5E8A89D62FC0}">
      <dsp:nvSpPr>
        <dsp:cNvPr id="0" name=""/>
        <dsp:cNvSpPr/>
      </dsp:nvSpPr>
      <dsp:spPr>
        <a:xfrm>
          <a:off x="2022606" y="4004699"/>
          <a:ext cx="4329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2996" y="45720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27514" y="4048099"/>
        <a:ext cx="23179" cy="4640"/>
      </dsp:txXfrm>
    </dsp:sp>
    <dsp:sp modelId="{C42E85ED-8462-0F42-B3B9-C647980888E4}">
      <dsp:nvSpPr>
        <dsp:cNvPr id="0" name=""/>
        <dsp:cNvSpPr/>
      </dsp:nvSpPr>
      <dsp:spPr>
        <a:xfrm>
          <a:off x="8768" y="3445728"/>
          <a:ext cx="2015637" cy="120938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dk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dk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768" tIns="103674" rIns="98768" bIns="10367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>
              <a:latin typeface="Arial" panose="020B0604020202020204" pitchFamily="34" charset="0"/>
              <a:cs typeface="Arial" panose="020B0604020202020204" pitchFamily="34" charset="0"/>
            </a:rPr>
            <a:t>• faster planning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68" y="3445728"/>
        <a:ext cx="2015637" cy="1209382"/>
      </dsp:txXfrm>
    </dsp:sp>
    <dsp:sp modelId="{D2D7F81E-37D1-244F-A292-2B32DE9BCC45}">
      <dsp:nvSpPr>
        <dsp:cNvPr id="0" name=""/>
        <dsp:cNvSpPr/>
      </dsp:nvSpPr>
      <dsp:spPr>
        <a:xfrm>
          <a:off x="2488003" y="3445728"/>
          <a:ext cx="2015637" cy="120938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dk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dk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768" tIns="103674" rIns="98768" bIns="10367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>
              <a:latin typeface="Arial" panose="020B0604020202020204" pitchFamily="34" charset="0"/>
              <a:cs typeface="Arial" panose="020B0604020202020204" pitchFamily="34" charset="0"/>
            </a:rPr>
            <a:t>• better coordination between countries.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8003" y="3445728"/>
        <a:ext cx="2015637" cy="120938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5C8269-57CF-A74B-9061-E70C1C50AC91}">
      <dsp:nvSpPr>
        <dsp:cNvPr id="0" name=""/>
        <dsp:cNvSpPr/>
      </dsp:nvSpPr>
      <dsp:spPr>
        <a:xfrm>
          <a:off x="0" y="2335"/>
          <a:ext cx="108619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A7B1B8-2CE9-1449-8258-C41A624E0310}">
      <dsp:nvSpPr>
        <dsp:cNvPr id="0" name=""/>
        <dsp:cNvSpPr/>
      </dsp:nvSpPr>
      <dsp:spPr>
        <a:xfrm>
          <a:off x="0" y="2335"/>
          <a:ext cx="10861963" cy="796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Brynjolfsson, E. and </a:t>
          </a:r>
          <a:r>
            <a:rPr lang="en-GB" sz="1800" kern="1200" err="1">
              <a:latin typeface="Arial" panose="020B0604020202020204" pitchFamily="34" charset="0"/>
              <a:cs typeface="Arial" panose="020B0604020202020204" pitchFamily="34" charset="0"/>
            </a:rPr>
            <a:t>McElheran</a:t>
          </a: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, K. (2016). ‘Data-driven decision making’. American Economic Review. Available at: https://</a:t>
          </a:r>
          <a:r>
            <a:rPr lang="en-GB" sz="1800" kern="1200" err="1">
              <a:latin typeface="Arial" panose="020B0604020202020204" pitchFamily="34" charset="0"/>
              <a:cs typeface="Arial" panose="020B0604020202020204" pitchFamily="34" charset="0"/>
            </a:rPr>
            <a:t>doi.org</a:t>
          </a: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/10.1257/aer.p20161016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335"/>
        <a:ext cx="10861963" cy="796568"/>
      </dsp:txXfrm>
    </dsp:sp>
    <dsp:sp modelId="{238CD937-616C-764B-AE71-785E519BEA57}">
      <dsp:nvSpPr>
        <dsp:cNvPr id="0" name=""/>
        <dsp:cNvSpPr/>
      </dsp:nvSpPr>
      <dsp:spPr>
        <a:xfrm>
          <a:off x="0" y="798903"/>
          <a:ext cx="108619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129941-C7EE-EF49-BCFC-B87EC95FA86D}">
      <dsp:nvSpPr>
        <dsp:cNvPr id="0" name=""/>
        <dsp:cNvSpPr/>
      </dsp:nvSpPr>
      <dsp:spPr>
        <a:xfrm>
          <a:off x="0" y="798903"/>
          <a:ext cx="10861963" cy="796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McAfee, A. and Brynjolfsson, E. (2017). Machine, Platform, Crowd: Harnessing Our Digital Future. New York: W. W. Norton &amp; Company. Available at: https://</a:t>
          </a:r>
          <a:r>
            <a:rPr lang="en-GB" sz="1800" kern="1200" err="1">
              <a:latin typeface="Arial" panose="020B0604020202020204" pitchFamily="34" charset="0"/>
              <a:cs typeface="Arial" panose="020B0604020202020204" pitchFamily="34" charset="0"/>
            </a:rPr>
            <a:t>wwnorton.com</a:t>
          </a: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/books/9780393356066</a:t>
          </a:r>
        </a:p>
      </dsp:txBody>
      <dsp:txXfrm>
        <a:off x="0" y="798903"/>
        <a:ext cx="10861963" cy="796568"/>
      </dsp:txXfrm>
    </dsp:sp>
    <dsp:sp modelId="{4D561ACF-849D-564A-AF39-1C259DCEB5AD}">
      <dsp:nvSpPr>
        <dsp:cNvPr id="0" name=""/>
        <dsp:cNvSpPr/>
      </dsp:nvSpPr>
      <dsp:spPr>
        <a:xfrm>
          <a:off x="0" y="1595471"/>
          <a:ext cx="108619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A74459-E89B-9841-8010-3D41469BEA43}">
      <dsp:nvSpPr>
        <dsp:cNvPr id="0" name=""/>
        <dsp:cNvSpPr/>
      </dsp:nvSpPr>
      <dsp:spPr>
        <a:xfrm>
          <a:off x="0" y="1595471"/>
          <a:ext cx="10861963" cy="796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Chopra, S. and Meindl, P. (2019). Supply Chain Management: Strategy, Planning, and Operation. Harlow: Pearson. Available at: https://</a:t>
          </a:r>
          <a:r>
            <a:rPr lang="en-GB" sz="1800" kern="1200" err="1">
              <a:latin typeface="Arial" panose="020B0604020202020204" pitchFamily="34" charset="0"/>
              <a:cs typeface="Arial" panose="020B0604020202020204" pitchFamily="34" charset="0"/>
            </a:rPr>
            <a:t>www.pearson.com</a:t>
          </a: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/</a:t>
          </a:r>
          <a:r>
            <a:rPr lang="en-GB" sz="1800" kern="1200" err="1">
              <a:latin typeface="Arial" panose="020B0604020202020204" pitchFamily="34" charset="0"/>
              <a:cs typeface="Arial" panose="020B0604020202020204" pitchFamily="34" charset="0"/>
            </a:rPr>
            <a:t>en-gb</a:t>
          </a: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/subject-</a:t>
          </a:r>
          <a:r>
            <a:rPr lang="en-GB" sz="1800" kern="1200" err="1">
              <a:latin typeface="Arial" panose="020B0604020202020204" pitchFamily="34" charset="0"/>
              <a:cs typeface="Arial" panose="020B0604020202020204" pitchFamily="34" charset="0"/>
            </a:rPr>
            <a:t>catalog</a:t>
          </a: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/p/supply-chain-management/P200000003497</a:t>
          </a:r>
        </a:p>
      </dsp:txBody>
      <dsp:txXfrm>
        <a:off x="0" y="1595471"/>
        <a:ext cx="10861963" cy="796568"/>
      </dsp:txXfrm>
    </dsp:sp>
    <dsp:sp modelId="{7A5B05EC-FDBA-1045-811F-433E5EAB8953}">
      <dsp:nvSpPr>
        <dsp:cNvPr id="0" name=""/>
        <dsp:cNvSpPr/>
      </dsp:nvSpPr>
      <dsp:spPr>
        <a:xfrm>
          <a:off x="0" y="2392040"/>
          <a:ext cx="108619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54F248-DE05-944C-B6C7-309F6BD9D266}">
      <dsp:nvSpPr>
        <dsp:cNvPr id="0" name=""/>
        <dsp:cNvSpPr/>
      </dsp:nvSpPr>
      <dsp:spPr>
        <a:xfrm>
          <a:off x="0" y="2392040"/>
          <a:ext cx="10861963" cy="796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Rigby, D. (2011). ‘The Future of Shopping’. Harvard Business Review. Available at: https://</a:t>
          </a:r>
          <a:r>
            <a:rPr lang="en-GB" sz="1800" kern="1200" err="1">
              <a:latin typeface="Arial" panose="020B0604020202020204" pitchFamily="34" charset="0"/>
              <a:cs typeface="Arial" panose="020B0604020202020204" pitchFamily="34" charset="0"/>
            </a:rPr>
            <a:t>hbr.org</a:t>
          </a: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/2011/12/the-future-of-shopping</a:t>
          </a:r>
        </a:p>
      </dsp:txBody>
      <dsp:txXfrm>
        <a:off x="0" y="2392040"/>
        <a:ext cx="10861963" cy="796568"/>
      </dsp:txXfrm>
    </dsp:sp>
    <dsp:sp modelId="{E51A0B2C-3E2F-5E4B-8EB8-D49ED267806E}">
      <dsp:nvSpPr>
        <dsp:cNvPr id="0" name=""/>
        <dsp:cNvSpPr/>
      </dsp:nvSpPr>
      <dsp:spPr>
        <a:xfrm>
          <a:off x="0" y="3188608"/>
          <a:ext cx="108619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6B8C98-7222-424C-B4DC-12D8EA531EC2}">
      <dsp:nvSpPr>
        <dsp:cNvPr id="0" name=""/>
        <dsp:cNvSpPr/>
      </dsp:nvSpPr>
      <dsp:spPr>
        <a:xfrm>
          <a:off x="0" y="3188608"/>
          <a:ext cx="10861963" cy="796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Hendricks, K., Singhal, V. and Stratman, J. (2007). ‘The impact of enterprise systems on corporate performance’. Journal of Operations Management. Available at: https://</a:t>
          </a:r>
          <a:r>
            <a:rPr lang="en-GB" sz="1800" kern="1200" err="1">
              <a:latin typeface="Arial" panose="020B0604020202020204" pitchFamily="34" charset="0"/>
              <a:cs typeface="Arial" panose="020B0604020202020204" pitchFamily="34" charset="0"/>
            </a:rPr>
            <a:t>doi.org</a:t>
          </a: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/10.1016/j.jom.2006.02.002</a:t>
          </a:r>
        </a:p>
      </dsp:txBody>
      <dsp:txXfrm>
        <a:off x="0" y="3188608"/>
        <a:ext cx="10861963" cy="796568"/>
      </dsp:txXfrm>
    </dsp:sp>
    <dsp:sp modelId="{10EF341C-16E9-7D4E-BC5D-EA5CEF1198A0}">
      <dsp:nvSpPr>
        <dsp:cNvPr id="0" name=""/>
        <dsp:cNvSpPr/>
      </dsp:nvSpPr>
      <dsp:spPr>
        <a:xfrm>
          <a:off x="0" y="3985176"/>
          <a:ext cx="108619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D5A4A3-9998-0840-A154-0C40C58A6BA0}">
      <dsp:nvSpPr>
        <dsp:cNvPr id="0" name=""/>
        <dsp:cNvSpPr/>
      </dsp:nvSpPr>
      <dsp:spPr>
        <a:xfrm>
          <a:off x="0" y="3985176"/>
          <a:ext cx="10861963" cy="796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Verhoef, P. et al. (2015). ‘From multi-channel retailing to omni-channel retailing’. Journal of Retailing. Available at: https://</a:t>
          </a:r>
          <a:r>
            <a:rPr lang="en-GB" sz="1800" kern="1200" err="1">
              <a:latin typeface="Arial" panose="020B0604020202020204" pitchFamily="34" charset="0"/>
              <a:cs typeface="Arial" panose="020B0604020202020204" pitchFamily="34" charset="0"/>
            </a:rPr>
            <a:t>doi.org</a:t>
          </a: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/10.1016/j.jretai.2015.02.005</a:t>
          </a:r>
        </a:p>
      </dsp:txBody>
      <dsp:txXfrm>
        <a:off x="0" y="3985176"/>
        <a:ext cx="10861963" cy="7965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A81869F-F6FC-6A0D-CE07-6B540E550EE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A6B6C1-6185-79F5-23C8-927538634E4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41E86C-C6B4-424D-8295-67D3386172F0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75153B-EAEA-CF1E-30D7-16C2E64586B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72AFB7-47EE-893B-5887-BDC37DCA5F0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F94707-CAF6-40B0-A7EA-C5F3C63CBD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4112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988D07-B188-44E4-ABBB-6994C1A52936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42455A-0D23-4EAB-9AF9-2CC2B3066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368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777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3753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6540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1773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9071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9605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1488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2054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0224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5874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2657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8430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2441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3524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9965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89454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9516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63674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18782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323613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08489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65163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18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464DCA-A9BF-A892-3059-84E13570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0702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463086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67757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19895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45913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solidFill>
            <a:schemeClr val="accent6"/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0" y="2705101"/>
            <a:ext cx="7537703" cy="2926080"/>
          </a:xfrm>
          <a:solidFill>
            <a:schemeClr val="bg1">
              <a:alpha val="93000"/>
            </a:schemeClr>
          </a:solidFill>
        </p:spPr>
        <p:txBody>
          <a:bodyPr lIns="822960" tIns="91440" bIns="548640" anchor="b" anchorCtr="0">
            <a:noAutofit/>
          </a:bodyPr>
          <a:lstStyle>
            <a:lvl1pPr>
              <a:defRPr/>
            </a:lvl1pPr>
          </a:lstStyle>
          <a:p>
            <a:r>
              <a:rPr lang="en-US" sz="5400">
                <a:solidFill>
                  <a:schemeClr val="tx1"/>
                </a:solidFill>
              </a:rPr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783446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solidFill>
            <a:schemeClr val="accent6"/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654297" y="2705101"/>
            <a:ext cx="7537703" cy="2926080"/>
          </a:xfrm>
          <a:solidFill>
            <a:schemeClr val="bg1">
              <a:alpha val="93000"/>
            </a:schemeClr>
          </a:solidFill>
        </p:spPr>
        <p:txBody>
          <a:bodyPr lIns="822960" tIns="274320" rIns="822960" bIns="548640" anchor="b" anchorCtr="0">
            <a:noAutofit/>
          </a:bodyPr>
          <a:lstStyle>
            <a:lvl1pPr>
              <a:lnSpc>
                <a:spcPct val="80000"/>
              </a:lnSpc>
              <a:defRPr sz="4800"/>
            </a:lvl1pPr>
          </a:lstStyle>
          <a:p>
            <a:r>
              <a:rPr lang="en-US" sz="5400">
                <a:solidFill>
                  <a:schemeClr val="tx1"/>
                </a:solidFill>
              </a:rPr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1436810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Section Brea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7DBCCDB-B58C-45B3-9E63-49F7B0819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 bwMode="white">
          <a:xfrm>
            <a:off x="0" y="4334005"/>
            <a:ext cx="12192000" cy="252399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244128-E256-C1DC-AC6D-2BF10AC41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5212" y="4609578"/>
            <a:ext cx="10058400" cy="1295922"/>
          </a:xfrm>
        </p:spPr>
        <p:txBody>
          <a:bodyPr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A72A6B42-C371-4562-8E40-9EE1906C857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065212" y="5943600"/>
            <a:ext cx="10058400" cy="914400"/>
          </a:xfrm>
        </p:spPr>
        <p:txBody>
          <a:bodyPr lIns="91440"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sz="1500">
                <a:solidFill>
                  <a:schemeClr val="bg1"/>
                </a:solidFill>
              </a:rPr>
              <a:t>Click to add subtitle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68504FFB-1664-4F66-BC31-100C8DD983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5000" y="640080"/>
            <a:ext cx="3544888" cy="3355723"/>
          </a:xfrm>
          <a:solidFill>
            <a:schemeClr val="accent6"/>
          </a:solidFill>
        </p:spPr>
        <p:txBody>
          <a:bodyPr>
            <a:normAutofit/>
          </a:bodyPr>
          <a:lstStyle>
            <a:lvl1pPr algn="ctr">
              <a:defRPr sz="16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1B45578D-1855-4EC0-9E45-E1630D11ACA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343400" y="640080"/>
            <a:ext cx="3544888" cy="3355723"/>
          </a:xfrm>
          <a:solidFill>
            <a:schemeClr val="accent6"/>
          </a:solidFill>
        </p:spPr>
        <p:txBody>
          <a:bodyPr>
            <a:normAutofit/>
          </a:bodyPr>
          <a:lstStyle>
            <a:lvl1pPr algn="ctr">
              <a:defRPr sz="16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C93482C2-6151-4050-9F16-9952B0A017A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28432" y="640080"/>
            <a:ext cx="3544888" cy="3355723"/>
          </a:xfrm>
          <a:solidFill>
            <a:schemeClr val="accent6"/>
          </a:solidFill>
        </p:spPr>
        <p:txBody>
          <a:bodyPr>
            <a:normAutofit/>
          </a:bodyPr>
          <a:lstStyle>
            <a:lvl1pPr algn="ctr">
              <a:defRPr sz="16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982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z="4800">
                <a:solidFill>
                  <a:schemeClr val="tx1"/>
                </a:solidFill>
              </a:rPr>
              <a:t>Click to add title</a:t>
            </a:r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97280" y="2182849"/>
            <a:ext cx="10058399" cy="3956692"/>
          </a:xfrm>
        </p:spPr>
        <p:txBody>
          <a:bodyPr lIns="91440"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Font typeface="Arial" panose="020B0604020202020204" pitchFamily="34" charset="0"/>
              <a:buNone/>
              <a:defRPr sz="2400"/>
            </a:lvl1pPr>
            <a:lvl2pPr marL="38404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2pPr>
            <a:lvl3pPr>
              <a:spcBef>
                <a:spcPts val="1200"/>
              </a:spcBef>
              <a:spcAft>
                <a:spcPts val="200"/>
              </a:spcAft>
              <a:defRPr sz="2400"/>
            </a:lvl3pPr>
            <a:lvl4pPr>
              <a:spcBef>
                <a:spcPts val="1200"/>
              </a:spcBef>
              <a:spcAft>
                <a:spcPts val="200"/>
              </a:spcAft>
              <a:defRPr sz="2400"/>
            </a:lvl4pPr>
            <a:lvl5pPr>
              <a:spcBef>
                <a:spcPts val="1200"/>
              </a:spcBef>
              <a:spcAft>
                <a:spcPts val="200"/>
              </a:spcAft>
              <a:defRPr sz="24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0539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solidFill>
            <a:schemeClr val="accent6"/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0" y="2705101"/>
            <a:ext cx="7537703" cy="2926080"/>
          </a:xfrm>
          <a:solidFill>
            <a:schemeClr val="bg1">
              <a:alpha val="93000"/>
            </a:schemeClr>
          </a:solidFill>
        </p:spPr>
        <p:txBody>
          <a:bodyPr lIns="822960" tIns="91440" bIns="822960" anchor="b" anchorCtr="0">
            <a:noAutofit/>
          </a:bodyPr>
          <a:lstStyle>
            <a:lvl1pPr>
              <a:defRPr sz="4800"/>
            </a:lvl1pPr>
          </a:lstStyle>
          <a:p>
            <a:r>
              <a:rPr lang="en-US" sz="5400">
                <a:solidFill>
                  <a:schemeClr val="tx1"/>
                </a:solidFill>
              </a:rPr>
              <a:t>Click to add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9DF17D8-A326-44D6-A77D-42DA99E9278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45389" y="4735798"/>
            <a:ext cx="6692313" cy="845849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</a:lstStyle>
          <a:p>
            <a:r>
              <a:rPr lang="en-US">
                <a:solidFill>
                  <a:schemeClr val="tx1"/>
                </a:solidFill>
              </a:rPr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4767523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z="4800">
                <a:solidFill>
                  <a:schemeClr val="tx1"/>
                </a:solidFill>
              </a:rPr>
              <a:t>Click to add title</a:t>
            </a:r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97281" y="2183367"/>
            <a:ext cx="4998720" cy="3914850"/>
          </a:xfrm>
        </p:spPr>
        <p:txBody>
          <a:bodyPr lIns="91440"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Font typeface="Arial" panose="020B0604020202020204" pitchFamily="34" charset="0"/>
              <a:buNone/>
              <a:defRPr sz="2400"/>
            </a:lvl1pPr>
            <a:lvl2pPr marL="347472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11">
            <a:extLst>
              <a:ext uri="{FF2B5EF4-FFF2-40B4-BE49-F238E27FC236}">
                <a16:creationId xmlns:a16="http://schemas.microsoft.com/office/drawing/2014/main" id="{BEAF6B01-7E55-3A14-DE85-588680B0910B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503438" y="2183367"/>
            <a:ext cx="4672294" cy="3914850"/>
          </a:xfrm>
        </p:spPr>
        <p:txBody>
          <a:bodyPr lIns="91440"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Font typeface="Arial" panose="020B0604020202020204" pitchFamily="34" charset="0"/>
              <a:buNone/>
              <a:defRPr sz="2400"/>
            </a:lvl1pPr>
            <a:lvl2pPr marL="347472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513635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5F368C9-4803-45FD-A0BA-26B5679AFCD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7279" y="286603"/>
            <a:ext cx="9966960" cy="145075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0EEE198-C7B9-2C56-05AC-997ADD4EE02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97280" y="2194560"/>
            <a:ext cx="6024003" cy="3754425"/>
          </a:xfrm>
        </p:spPr>
        <p:txBody>
          <a:bodyPr lIns="91440"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None/>
              <a:defRPr sz="2400"/>
            </a:lvl1pPr>
            <a:lvl2pPr marL="347472" indent="-347472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2" name="Content Placeholder 20">
            <a:extLst>
              <a:ext uri="{FF2B5EF4-FFF2-40B4-BE49-F238E27FC236}">
                <a16:creationId xmlns:a16="http://schemas.microsoft.com/office/drawing/2014/main" id="{244AF500-76F9-CD01-586B-E1B35B735F88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7406640" y="2194560"/>
            <a:ext cx="4067175" cy="3754425"/>
          </a:xfrm>
          <a:solidFill>
            <a:schemeClr val="tx1">
              <a:lumMod val="85000"/>
              <a:lumOff val="15000"/>
            </a:schemeClr>
          </a:solidFill>
        </p:spPr>
        <p:txBody>
          <a:bodyPr lIns="274320" tIns="274320" rIns="274320" bIns="274320">
            <a:normAutofit/>
          </a:bodyPr>
          <a:lstStyle>
            <a:lvl1pPr marL="512064" indent="-512064">
              <a:buClr>
                <a:schemeClr val="accent2"/>
              </a:buClr>
              <a:buFont typeface="+mj-lt"/>
              <a:buAutoNum type="arabicPeriod"/>
              <a:defRPr sz="2000">
                <a:solidFill>
                  <a:schemeClr val="bg1"/>
                </a:solidFill>
              </a:defRPr>
            </a:lvl1pPr>
            <a:lvl2pPr marL="658368" indent="-457200">
              <a:buClr>
                <a:schemeClr val="accent2"/>
              </a:buClr>
              <a:buFont typeface="+mj-lt"/>
              <a:buAutoNum type="arabicPeriod"/>
              <a:defRPr sz="2000">
                <a:solidFill>
                  <a:schemeClr val="bg1"/>
                </a:solidFill>
              </a:defRPr>
            </a:lvl2pPr>
            <a:lvl3pPr marL="841248" indent="-457200">
              <a:buClr>
                <a:schemeClr val="accent2"/>
              </a:buClr>
              <a:buFont typeface="+mj-lt"/>
              <a:buAutoNum type="arabicPeriod"/>
              <a:defRPr sz="2000">
                <a:solidFill>
                  <a:schemeClr val="bg1"/>
                </a:solidFill>
              </a:defRPr>
            </a:lvl3pPr>
            <a:lvl4pPr marL="1024128" indent="-457200">
              <a:buClr>
                <a:schemeClr val="accent2"/>
              </a:buClr>
              <a:buFont typeface="+mj-lt"/>
              <a:buAutoNum type="arabicPeriod"/>
              <a:defRPr sz="2000">
                <a:solidFill>
                  <a:schemeClr val="bg1"/>
                </a:solidFill>
              </a:defRPr>
            </a:lvl4pPr>
            <a:lvl5pPr marL="1207008" indent="-457200">
              <a:buClr>
                <a:schemeClr val="accent2"/>
              </a:buClr>
              <a:buFont typeface="+mj-lt"/>
              <a:buAutoNum type="arabicPeriod"/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02F1891-1ACC-4692-80A2-4F69EAAAE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11493E3-605E-569A-BC16-ACFDDE98E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097280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13032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Content and 2 Columns Lef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5F368C9-4803-45FD-A0BA-26B5679AF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1676" y="286603"/>
            <a:ext cx="6024004" cy="1788527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6487FB7-F6EE-0454-5FB0-228B2EBCB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130366" y="2166571"/>
            <a:ext cx="6030126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7E27ABCA-7CD7-B1C6-D787-E3B8959F7FE4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39763" y="287338"/>
            <a:ext cx="4067175" cy="2801123"/>
          </a:xfrm>
          <a:solidFill>
            <a:schemeClr val="accent6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2" name="Content Placeholder 20">
            <a:extLst>
              <a:ext uri="{FF2B5EF4-FFF2-40B4-BE49-F238E27FC236}">
                <a16:creationId xmlns:a16="http://schemas.microsoft.com/office/drawing/2014/main" id="{244AF500-76F9-CD01-586B-E1B35B735F88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39763" y="3416796"/>
            <a:ext cx="4067175" cy="2801124"/>
          </a:xfrm>
          <a:solidFill>
            <a:schemeClr val="accent6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0EEE198-C7B9-2C56-05AC-997ADD4EE02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31676" y="2258012"/>
            <a:ext cx="6024003" cy="3959908"/>
          </a:xfrm>
        </p:spPr>
        <p:txBody>
          <a:bodyPr lIns="91440"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None/>
              <a:defRPr sz="2400"/>
            </a:lvl1pPr>
            <a:lvl2pPr>
              <a:spcBef>
                <a:spcPts val="1200"/>
              </a:spcBef>
              <a:spcAft>
                <a:spcPts val="200"/>
              </a:spcAft>
              <a:defRPr sz="2000"/>
            </a:lvl2pPr>
            <a:lvl3pPr>
              <a:spcBef>
                <a:spcPts val="1200"/>
              </a:spcBef>
              <a:spcAft>
                <a:spcPts val="200"/>
              </a:spcAft>
              <a:defRPr sz="1600"/>
            </a:lvl3pPr>
            <a:lvl4pPr>
              <a:spcBef>
                <a:spcPts val="1200"/>
              </a:spcBef>
              <a:spcAft>
                <a:spcPts val="200"/>
              </a:spcAft>
              <a:defRPr sz="1600"/>
            </a:lvl4pPr>
            <a:lvl5pPr>
              <a:spcBef>
                <a:spcPts val="1200"/>
              </a:spcBef>
              <a:spcAft>
                <a:spcPts val="200"/>
              </a:spcAft>
              <a:defRPr sz="16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02F1891-1ACC-4692-80A2-4F69EAAAE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9250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Content and Tab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209674" y="286603"/>
            <a:ext cx="9946006" cy="1450757"/>
          </a:xfrm>
        </p:spPr>
        <p:txBody>
          <a:bodyPr lIns="0"/>
          <a:lstStyle>
            <a:lvl1pPr>
              <a:defRPr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1209675" y="2286000"/>
            <a:ext cx="2391941" cy="324856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able Placeholder 5">
            <a:extLst>
              <a:ext uri="{FF2B5EF4-FFF2-40B4-BE49-F238E27FC236}">
                <a16:creationId xmlns:a16="http://schemas.microsoft.com/office/drawing/2014/main" id="{7AA6B9BC-99C6-B9CE-63BB-C79284371A4A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3840163" y="2286000"/>
            <a:ext cx="7315200" cy="3248025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icon to add table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9876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E322D5-1CC3-400A-A187-55543F0E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Title 13">
            <a:extLst>
              <a:ext uri="{FF2B5EF4-FFF2-40B4-BE49-F238E27FC236}">
                <a16:creationId xmlns:a16="http://schemas.microsoft.com/office/drawing/2014/main" id="{EAD2187F-4097-47C0-8330-56262D32831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859485" y="640080"/>
            <a:ext cx="3690257" cy="2450676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r>
              <a:rPr lang="en-US"/>
              <a:t>Click to add title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523EF1-B104-45FE-925A-5C7906FA1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7942633" y="3255512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958037-C140-4697-8EAF-21C950A0EC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936" y="640080"/>
            <a:ext cx="6912864" cy="5312664"/>
          </a:xfrm>
          <a:solidFill>
            <a:schemeClr val="accent6"/>
          </a:solidFill>
        </p:spPr>
        <p:txBody>
          <a:bodyPr>
            <a:normAutofit/>
          </a:bodyPr>
          <a:lstStyle>
            <a:lvl1pPr algn="ctr">
              <a:defRPr sz="18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9" name="Content Placeholder 14">
            <a:extLst>
              <a:ext uri="{FF2B5EF4-FFF2-40B4-BE49-F238E27FC236}">
                <a16:creationId xmlns:a16="http://schemas.microsoft.com/office/drawing/2014/main" id="{44613BB0-E0E0-4B1C-9926-EBE53B5420E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859485" y="3429000"/>
            <a:ext cx="3690257" cy="2440094"/>
          </a:xfrm>
        </p:spPr>
        <p:txBody>
          <a:bodyPr lIns="91440"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66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7560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8" r:id="rId13"/>
    <p:sldLayoutId id="2147483779" r:id="rId14"/>
    <p:sldLayoutId id="2147483780" r:id="rId15"/>
    <p:sldLayoutId id="2147483781" r:id="rId16"/>
    <p:sldLayoutId id="2147483782" r:id="rId17"/>
    <p:sldLayoutId id="2147483783" r:id="rId18"/>
    <p:sldLayoutId id="2147483784" r:id="rId19"/>
    <p:sldLayoutId id="2147483785" r:id="rId20"/>
    <p:sldLayoutId id="2147483788" r:id="rId2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8.jpe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hyperlink" Target="https://roaringelephant.org/2015/12/15/episode-3-high-level-hadoop-architectures/" TargetMode="External"/><Relationship Id="rId9" Type="http://schemas.microsoft.com/office/2007/relationships/diagramDrawing" Target="../diagrams/drawing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pxhere.com/de/photo/1447587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s://www.cloudcomputing-insider.de/was-ist-eine-cloud-plattform-a-569963/" TargetMode="External"/><Relationship Id="rId5" Type="http://schemas.openxmlformats.org/officeDocument/2006/relationships/image" Target="../media/image26.jpeg"/><Relationship Id="rId4" Type="http://schemas.openxmlformats.org/officeDocument/2006/relationships/hyperlink" Target="https://www.mundoerp.com/blog/principales-funciones-soluciones-erp-ii-erp-extendido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image" Target="../media/image27.png"/><Relationship Id="rId7" Type="http://schemas.openxmlformats.org/officeDocument/2006/relationships/diagramData" Target="../diagrams/data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www.leveragetech.com.au/solutions/erp/buyers-guide/" TargetMode="External"/><Relationship Id="rId11" Type="http://schemas.microsoft.com/office/2007/relationships/diagramDrawing" Target="../diagrams/drawing4.xml"/><Relationship Id="rId5" Type="http://schemas.openxmlformats.org/officeDocument/2006/relationships/image" Target="../media/image28.png"/><Relationship Id="rId10" Type="http://schemas.openxmlformats.org/officeDocument/2006/relationships/diagramColors" Target="../diagrams/colors4.xml"/><Relationship Id="rId4" Type="http://schemas.openxmlformats.org/officeDocument/2006/relationships/hyperlink" Target="https://fosspost.org/open-source-erp/" TargetMode="External"/><Relationship Id="rId9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0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naccessgovernment.org/practical-cyber-security-risk-awareness-strategy/162241/" TargetMode="Externa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9.xml"/><Relationship Id="rId5" Type="http://schemas.openxmlformats.org/officeDocument/2006/relationships/hyperlink" Target="https://lamiaprivacy.wordpress.com/category/sicurezza/cyber-security/" TargetMode="External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4.png"/><Relationship Id="rId4" Type="http://schemas.openxmlformats.org/officeDocument/2006/relationships/notesSlide" Target="../notesSlides/notesSlide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3F4F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8C834208-78D3-55FF-0568-AC7434753C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42" y="2532191"/>
            <a:ext cx="3812343" cy="417808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2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Business Information - LCLM 5004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Presentation</a:t>
            </a:r>
            <a:br>
              <a:rPr lang="en-US" sz="2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Khrystyna Havrysh – 2417459 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Liudmyla</a:t>
            </a: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Yarmuratii</a:t>
            </a: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2412644 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Andriy Kovtun – 2410666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Ruslan </a:t>
            </a:r>
            <a:r>
              <a:rPr lang="en-US" sz="24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Rainivskyi</a:t>
            </a: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2412647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br>
              <a:rPr lang="en-US" sz="2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Amitave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Banik</a:t>
            </a:r>
            <a:endParaRPr lang="en-US" sz="24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F4712F6-86D7-1809-760E-1A1B3560182D}"/>
              </a:ext>
            </a:extLst>
          </p:cNvPr>
          <p:cNvSpPr txBox="1"/>
          <p:nvPr/>
        </p:nvSpPr>
        <p:spPr>
          <a:xfrm>
            <a:off x="571752" y="147723"/>
            <a:ext cx="3005462" cy="3189665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algn="ctr"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</a:t>
            </a:r>
          </a:p>
          <a:p>
            <a:pPr algn="ctr"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 (Hons) Leadership and Management Skills for the Workplace</a:t>
            </a:r>
          </a:p>
        </p:txBody>
      </p:sp>
      <p:pic>
        <p:nvPicPr>
          <p:cNvPr id="4" name="Picture Placeholder 7" descr="A group of people sitting at a table">
            <a:extLst>
              <a:ext uri="{FF2B5EF4-FFF2-40B4-BE49-F238E27FC236}">
                <a16:creationId xmlns:a16="http://schemas.microsoft.com/office/drawing/2014/main" id="{6BEAD192-141F-FDDE-021B-8674B81EECD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" r="13"/>
          <a:stretch/>
        </p:blipFill>
        <p:spPr>
          <a:xfrm>
            <a:off x="4742017" y="1516543"/>
            <a:ext cx="6798082" cy="3824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8791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 person standing in front of a group of people">
            <a:extLst>
              <a:ext uri="{FF2B5EF4-FFF2-40B4-BE49-F238E27FC236}">
                <a16:creationId xmlns:a16="http://schemas.microsoft.com/office/drawing/2014/main" id="{09326C02-AA2C-C412-E1A4-A2EAFAA84AE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7" r="7"/>
          <a:stretch/>
        </p:blipFill>
        <p:spPr>
          <a:xfrm>
            <a:off x="0" y="324091"/>
            <a:ext cx="12188952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F5278DA-6C8A-199D-CC43-831ACF8AF1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3200" y="337092"/>
            <a:ext cx="9292865" cy="6844999"/>
          </a:xfrm>
        </p:spPr>
        <p:txBody>
          <a:bodyPr bIns="548640" anchor="b" anchorCtr="0"/>
          <a:lstStyle/>
          <a:p>
            <a:pPr algn="ctr"/>
            <a:r>
              <a:rPr lang="en-GB" sz="3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Systems and Business Growth</a:t>
            </a:r>
            <a:br>
              <a:rPr lang="en-GB" sz="3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uk-UA" b="1" i="1">
                <a:solidFill>
                  <a:schemeClr val="tx1"/>
                </a:solidFill>
              </a:rPr>
            </a:br>
            <a:br>
              <a:rPr lang="en-GB">
                <a:solidFill>
                  <a:schemeClr val="tx1"/>
                </a:solidFill>
              </a:rPr>
            </a:br>
            <a:br>
              <a:rPr lang="en-GB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5" name="TextBox 3">
            <a:extLst>
              <a:ext uri="{FF2B5EF4-FFF2-40B4-BE49-F238E27FC236}">
                <a16:creationId xmlns:a16="http://schemas.microsoft.com/office/drawing/2014/main" id="{E00399A4-E55D-C629-0B69-488F8C7CF0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50644281"/>
              </p:ext>
            </p:extLst>
          </p:nvPr>
        </p:nvGraphicFramePr>
        <p:xfrm>
          <a:off x="3209177" y="1427870"/>
          <a:ext cx="7757246" cy="4002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03D3E9C-456A-C48F-06E1-2957A1A7E48D}"/>
              </a:ext>
            </a:extLst>
          </p:cNvPr>
          <p:cNvSpPr txBox="1"/>
          <p:nvPr/>
        </p:nvSpPr>
        <p:spPr>
          <a:xfrm>
            <a:off x="8916744" y="0"/>
            <a:ext cx="3275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Khrystyna Havrysh – 2417459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972507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Rectangle 66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CBC649D1-0EA2-0E37-AC77-75C75FD0B48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97280" y="286604"/>
            <a:ext cx="9636369" cy="102169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an Information System?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62179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30AD0610-FD27-7EA6-DC18-5063FB26F7A5}"/>
              </a:ext>
            </a:extLst>
          </p:cNvPr>
          <p:cNvSpPr txBox="1"/>
          <p:nvPr/>
        </p:nvSpPr>
        <p:spPr>
          <a:xfrm>
            <a:off x="295422" y="2057400"/>
            <a:ext cx="7568418" cy="4183377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/>
          <a:p>
            <a:r>
              <a:rPr lang="en-GB" sz="2400" b="1" i="1">
                <a:latin typeface="Arial" panose="020B0604020202020204" pitchFamily="34" charset="0"/>
                <a:cs typeface="Arial" panose="020B0604020202020204" pitchFamily="34" charset="0"/>
              </a:rPr>
              <a:t>An information system includes several key elements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• technology (hardware and software)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• data and information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• people who use the system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• organisational processes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i="1"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• gather and store data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• transform data into useful information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• help managers and employees make decisions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endParaRPr 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9" name="Picture Placeholder 11" descr="A group of people meeting in a room and writing">
            <a:extLst>
              <a:ext uri="{FF2B5EF4-FFF2-40B4-BE49-F238E27FC236}">
                <a16:creationId xmlns:a16="http://schemas.microsoft.com/office/drawing/2014/main" id="{140AE90F-CD65-3895-59E8-B7606863E8F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" b="87"/>
          <a:stretch/>
        </p:blipFill>
        <p:spPr>
          <a:xfrm>
            <a:off x="7337388" y="1901290"/>
            <a:ext cx="4338858" cy="4103913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FEC9799F-A0B8-45B9-8164-71F283892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5E299C-6173-F6FF-1B0E-7CB0653EA125}"/>
              </a:ext>
            </a:extLst>
          </p:cNvPr>
          <p:cNvSpPr txBox="1"/>
          <p:nvPr/>
        </p:nvSpPr>
        <p:spPr>
          <a:xfrm>
            <a:off x="8916744" y="5250"/>
            <a:ext cx="3275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Khrystyna Havrysh – 2417459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358956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06819-AA5B-295D-8572-4858952DA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6572" y="508007"/>
            <a:ext cx="9896707" cy="13863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of a Growing Business</a:t>
            </a:r>
            <a:br>
              <a:rPr lang="en-US" sz="30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000" b="1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Upward trend">
            <a:extLst>
              <a:ext uri="{FF2B5EF4-FFF2-40B4-BE49-F238E27FC236}">
                <a16:creationId xmlns:a16="http://schemas.microsoft.com/office/drawing/2014/main" id="{52C5FD91-C675-0B7E-614D-86B724AE37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1509" y="2472903"/>
            <a:ext cx="3031484" cy="303148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A83709-886B-3B06-E9F0-11D361B52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6412" y="2108202"/>
            <a:ext cx="8365588" cy="4095644"/>
          </a:xfrm>
        </p:spPr>
        <p:txBody>
          <a:bodyPr vert="horz" lIns="0" tIns="45720" rIns="0" bIns="45720" rtlCol="0">
            <a:noAutofit/>
          </a:bodyPr>
          <a:lstStyle/>
          <a:p>
            <a:pPr algn="ctr">
              <a:lnSpc>
                <a:spcPct val="90000"/>
              </a:lnSpc>
              <a:buFont typeface="Calibri" panose="020F0502020204030204" pitchFamily="34" charset="0"/>
            </a:pPr>
            <a:r>
              <a:rPr lang="en-US" b="1" i="1">
                <a:latin typeface="Arial" panose="020B0604020202020204" pitchFamily="34" charset="0"/>
                <a:cs typeface="Arial" panose="020B0604020202020204" pitchFamily="34" charset="0"/>
              </a:rPr>
              <a:t>Growing businesses often experience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90000"/>
              </a:lnSpc>
              <a:buFont typeface="Calibri" panose="020F0502020204030204" pitchFamily="34" charset="0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• more customers and orders</a:t>
            </a:r>
          </a:p>
          <a:p>
            <a:pPr>
              <a:lnSpc>
                <a:spcPct val="90000"/>
              </a:lnSpc>
              <a:buFont typeface="Calibri" panose="020F0502020204030204" pitchFamily="34" charset="0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• increasing operational complexity</a:t>
            </a:r>
          </a:p>
          <a:p>
            <a:pPr>
              <a:lnSpc>
                <a:spcPct val="90000"/>
              </a:lnSpc>
              <a:buFont typeface="Calibri" panose="020F0502020204030204" pitchFamily="34" charset="0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• communication problems between departments</a:t>
            </a:r>
          </a:p>
          <a:p>
            <a:pPr>
              <a:lnSpc>
                <a:spcPct val="90000"/>
              </a:lnSpc>
              <a:buFont typeface="Calibri" panose="020F0502020204030204" pitchFamily="34" charset="0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• larger volumes of data.</a:t>
            </a:r>
          </a:p>
          <a:p>
            <a:pPr>
              <a:lnSpc>
                <a:spcPct val="90000"/>
              </a:lnSpc>
              <a:buFont typeface="Calibri" panose="020F0502020204030204" pitchFamily="34" charset="0"/>
            </a:pPr>
            <a:br>
              <a:rPr lang="en-US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Calibri" panose="020F0502020204030204" pitchFamily="34" charset="0"/>
            </a:pPr>
            <a:r>
              <a:rPr lang="en-US" b="1" i="1">
                <a:latin typeface="Arial" panose="020B0604020202020204" pitchFamily="34" charset="0"/>
                <a:cs typeface="Arial" panose="020B0604020202020204" pitchFamily="34" charset="0"/>
              </a:rPr>
              <a:t>Information systems help companies manage this growth effectively.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6C9B92-C0CA-FAEC-DB55-A013573FA3C1}"/>
              </a:ext>
            </a:extLst>
          </p:cNvPr>
          <p:cNvSpPr txBox="1"/>
          <p:nvPr/>
        </p:nvSpPr>
        <p:spPr>
          <a:xfrm>
            <a:off x="8916744" y="33265"/>
            <a:ext cx="3275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Khrystyna Havrysh – 2417459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6667318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8" descr="Business team brainstorming">
            <a:extLst>
              <a:ext uri="{FF2B5EF4-FFF2-40B4-BE49-F238E27FC236}">
                <a16:creationId xmlns:a16="http://schemas.microsoft.com/office/drawing/2014/main" id="{424B3BE0-07C0-D05C-0B61-4BE33E9E08F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7277" b="27277"/>
          <a:stretch/>
        </p:blipFill>
        <p:spPr>
          <a:xfrm>
            <a:off x="3048" y="0"/>
            <a:ext cx="12188952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B207F5D-5F40-264B-0403-3682CB3DC6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87750"/>
            <a:ext cx="10595429" cy="6294403"/>
          </a:xfrm>
        </p:spPr>
        <p:txBody>
          <a:bodyPr tIns="274320" rIns="822960" bIns="914400" anchor="b" anchorCtr="0"/>
          <a:lstStyle/>
          <a:p>
            <a:pPr algn="ctr"/>
            <a:r>
              <a:rPr lang="en-GB" sz="40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Systems Used in This Presentation</a:t>
            </a:r>
            <a:br>
              <a:rPr lang="en-GB" sz="4000" b="1" i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uk-UA"/>
            </a:br>
            <a:br>
              <a:rPr lang="uk-UA"/>
            </a:br>
            <a:br>
              <a:rPr lang="uk-UA"/>
            </a:b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4B5DA33-D8F1-18AD-FDB2-F6C8B3E0AC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074" y="1094075"/>
            <a:ext cx="10241280" cy="5472331"/>
          </a:xfrm>
        </p:spPr>
        <p:txBody>
          <a:bodyPr>
            <a:noAutofit/>
          </a:bodyPr>
          <a:lstStyle/>
          <a:p>
            <a:r>
              <a:rPr lang="en-GB" sz="23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analyse three important information systems used in modern businesses</a:t>
            </a:r>
            <a:r>
              <a:rPr lang="en-GB"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ERP (Enterprise Resource Planning) </a:t>
            </a:r>
            <a:r>
              <a:rPr lang="en-GB"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integrates internal business functions such as finance, human resources and inventory management.</a:t>
            </a:r>
          </a:p>
          <a:p>
            <a:r>
              <a:rPr lang="en-GB" sz="23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IKEA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CRM (Customer Relationship Management) </a:t>
            </a:r>
            <a:r>
              <a:rPr lang="en-GB"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helps companies organise customer data, manage sales interactions and improve communication with clients.</a:t>
            </a:r>
          </a:p>
          <a:p>
            <a:r>
              <a:rPr lang="en-GB" sz="23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Amazon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SCM (Supply Chain Management) </a:t>
            </a:r>
            <a:r>
              <a:rPr lang="en-GB"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supports the coordination of suppliers, logistics, inventory and product delivery.</a:t>
            </a:r>
          </a:p>
          <a:p>
            <a:r>
              <a:rPr lang="en-GB" sz="23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Walmart</a:t>
            </a:r>
          </a:p>
          <a:p>
            <a:r>
              <a:rPr lang="en-GB"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r>
              <a:rPr lang="en-GB" sz="23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system solves different business problems.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CA0A96-A8EA-A729-DB98-FDAB49993BB9}"/>
              </a:ext>
            </a:extLst>
          </p:cNvPr>
          <p:cNvSpPr txBox="1"/>
          <p:nvPr/>
        </p:nvSpPr>
        <p:spPr>
          <a:xfrm>
            <a:off x="8957801" y="0"/>
            <a:ext cx="3275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Khrystyna Havrysh – 2417459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042288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Rectangle 73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891CDF-C16E-D9FB-0490-6752F3BAC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5" y="267290"/>
            <a:ext cx="6278046" cy="8018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i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Consulting Scenario</a:t>
            </a:r>
            <a:endParaRPr lang="en-US" sz="3600">
              <a:solidFill>
                <a:srgbClr val="FFFFFF"/>
              </a:solidFill>
            </a:endParaRPr>
          </a:p>
        </p:txBody>
      </p:sp>
      <p:pic>
        <p:nvPicPr>
          <p:cNvPr id="7" name="Content Placeholder 14" descr="Office clerk searching for files">
            <a:extLst>
              <a:ext uri="{FF2B5EF4-FFF2-40B4-BE49-F238E27FC236}">
                <a16:creationId xmlns:a16="http://schemas.microsoft.com/office/drawing/2014/main" id="{69C0E788-330B-96B3-1793-F523B15EFE00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094" r="43991" b="-1"/>
          <a:stretch>
            <a:fillRect/>
          </a:stretch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6F8E5A-CF7D-4AEA-7B11-1CF53A729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5" y="1561514"/>
            <a:ext cx="6278046" cy="4684537"/>
          </a:xfrm>
        </p:spPr>
        <p:txBody>
          <a:bodyPr vert="horz" lIns="0" tIns="45720" rIns="0" bIns="45720" rtlCol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1" i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act as consultants for a growing company that wants to: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modernise</a:t>
            </a:r>
            <a:r>
              <a:rPr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its information systems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improve efficiency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support business expansion.</a:t>
            </a:r>
          </a:p>
          <a:p>
            <a:pPr>
              <a:lnSpc>
                <a:spcPct val="90000"/>
              </a:lnSpc>
            </a:pPr>
            <a:br>
              <a:rPr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90000"/>
              </a:lnSpc>
            </a:pPr>
            <a:r>
              <a:rPr lang="en-US" b="1" i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Goal:</a:t>
            </a:r>
            <a:br>
              <a:rPr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systems and recommend the best combination.</a:t>
            </a:r>
          </a:p>
          <a:p>
            <a:pPr>
              <a:lnSpc>
                <a:spcPct val="90000"/>
              </a:lnSpc>
            </a:pPr>
            <a:endParaRPr lang="en-US" sz="14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FC359E-13F2-003B-AF5F-E25C98CB1DB5}"/>
              </a:ext>
            </a:extLst>
          </p:cNvPr>
          <p:cNvSpPr txBox="1"/>
          <p:nvPr/>
        </p:nvSpPr>
        <p:spPr>
          <a:xfrm>
            <a:off x="9015218" y="0"/>
            <a:ext cx="3275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Khrystyna Havrysh – 2417459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6516702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9AD8A-1DD0-5798-279E-723AFBF21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805599"/>
            <a:ext cx="10058400" cy="63660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b="1" i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5E944E05-71DE-1AA6-36B9-341448BFD4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8338342"/>
              </p:ext>
            </p:extLst>
          </p:nvPr>
        </p:nvGraphicFramePr>
        <p:xfrm>
          <a:off x="443345" y="1995056"/>
          <a:ext cx="10962277" cy="43226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2639A7B-3AC3-BCDC-8AA2-C13160332A97}"/>
              </a:ext>
            </a:extLst>
          </p:cNvPr>
          <p:cNvSpPr txBox="1"/>
          <p:nvPr/>
        </p:nvSpPr>
        <p:spPr>
          <a:xfrm>
            <a:off x="8916744" y="0"/>
            <a:ext cx="3275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Khrystyna Havrysh – 2417459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288213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4DB020-80CB-D2BC-F166-AB0553FAA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812" y="-12899"/>
            <a:ext cx="10058400" cy="7866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Analysis and Comparison of ERP Systems</a:t>
            </a:r>
          </a:p>
        </p:txBody>
      </p:sp>
      <p:cxnSp>
        <p:nvCxnSpPr>
          <p:cNvPr id="43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6" descr="A computer screen with white lines&#10;&#10;AI-generated content may be incorrect.">
            <a:extLst>
              <a:ext uri="{FF2B5EF4-FFF2-40B4-BE49-F238E27FC236}">
                <a16:creationId xmlns:a16="http://schemas.microsoft.com/office/drawing/2014/main" id="{487C7C6F-4ED6-FC14-CC17-D71A2E45DD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7835" r="25597" b="2"/>
          <a:stretch>
            <a:fillRect/>
          </a:stretch>
        </p:blipFill>
        <p:spPr>
          <a:xfrm>
            <a:off x="8408952" y="1910281"/>
            <a:ext cx="3621024" cy="360061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9B10F885-A61C-735A-8380-B0FA660B23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5426143"/>
              </p:ext>
            </p:extLst>
          </p:nvPr>
        </p:nvGraphicFramePr>
        <p:xfrm>
          <a:off x="162024" y="886265"/>
          <a:ext cx="8246928" cy="5514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B528AEB-D73B-076B-9A7C-A704933138EC}"/>
              </a:ext>
            </a:extLst>
          </p:cNvPr>
          <p:cNvSpPr txBox="1"/>
          <p:nvPr/>
        </p:nvSpPr>
        <p:spPr>
          <a:xfrm>
            <a:off x="8933344" y="-14356"/>
            <a:ext cx="34206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err="1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Liudmyla</a:t>
            </a:r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err="1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Yarmuratii</a:t>
            </a:r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– 2412644 </a:t>
            </a:r>
            <a:b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6896167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ectangle 6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B0E58038-8ACE-4AD9-B404-25C603550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Graph">
            <a:extLst>
              <a:ext uri="{FF2B5EF4-FFF2-40B4-BE49-F238E27FC236}">
                <a16:creationId xmlns:a16="http://schemas.microsoft.com/office/drawing/2014/main" id="{F0C93AFB-8D29-9203-DA69-29A4254A7C0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8323" b="167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D9B82D-E99D-CD2C-239F-63508AB68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7219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i="1">
                <a:latin typeface="Arial" panose="020B0604020202020204" pitchFamily="34" charset="0"/>
                <a:cs typeface="Arial" panose="020B0604020202020204" pitchFamily="34" charset="0"/>
              </a:rPr>
              <a:t>Analysis and Comparison of ERP Systems</a:t>
            </a:r>
            <a:endParaRPr lang="en-US" sz="4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38A34772-9011-42B5-AA63-FD6DEC92E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910746"/>
            <a:ext cx="996696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4ACE791-17AC-E0DD-4FDC-112B8684CC85}"/>
              </a:ext>
            </a:extLst>
          </p:cNvPr>
          <p:cNvSpPr txBox="1"/>
          <p:nvPr/>
        </p:nvSpPr>
        <p:spPr>
          <a:xfrm>
            <a:off x="1193532" y="872194"/>
            <a:ext cx="9966960" cy="5528612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000" i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SAP S/4HANA is one of the most advanced ERP systems used by large global companies.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000" i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helps </a:t>
            </a:r>
            <a:r>
              <a:rPr lang="en-US" sz="2000" i="1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000" i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integrate many business processes into one platform.</a:t>
            </a:r>
            <a:endParaRPr lang="en-US" sz="200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000" b="1" i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features include: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000" b="1" i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of financial operations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coordination of supply chain activities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planning of production processes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advanced data analysis. 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000" b="1" i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•⁠  ⁠real-time data processing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•⁠  ⁠strong integration across departments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•⁠  ⁠powerful analytics tools</a:t>
            </a:r>
          </a:p>
          <a:p>
            <a:pPr algn="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000" b="1" i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 algn="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•⁠  ⁠very expensive</a:t>
            </a:r>
          </a:p>
          <a:p>
            <a:pPr algn="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•⁠  ⁠complex to implement</a:t>
            </a:r>
          </a:p>
          <a:p>
            <a:pPr algn="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•⁠  ⁠requires skilled specialists.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82BCDE19-2810-4337-9C49-8589C42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5196400-CC3D-4805-5D0F-51C09594CE59}"/>
              </a:ext>
            </a:extLst>
          </p:cNvPr>
          <p:cNvSpPr txBox="1"/>
          <p:nvPr/>
        </p:nvSpPr>
        <p:spPr>
          <a:xfrm>
            <a:off x="8904849" y="-13365"/>
            <a:ext cx="3420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err="1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Liudmyla</a:t>
            </a:r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err="1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Yarmuratii</a:t>
            </a:r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– 2412644 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1541429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Rectangle 28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283" name="Straight Connector 28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A hand reaching out to a computer&#10;&#10;AI-generated content may be incorrect.">
            <a:extLst>
              <a:ext uri="{FF2B5EF4-FFF2-40B4-BE49-F238E27FC236}">
                <a16:creationId xmlns:a16="http://schemas.microsoft.com/office/drawing/2014/main" id="{B399A536-5A99-1E8E-7C5B-E50989DFB1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1265" b="22485"/>
          <a:stretch>
            <a:fillRect/>
          </a:stretch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284" name="Rectangle 283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262626">
                  <a:alpha val="24000"/>
                </a:srgbClr>
              </a:gs>
              <a:gs pos="85000">
                <a:srgbClr val="262626">
                  <a:alpha val="45000"/>
                </a:srgb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9947824-300F-389C-BC13-2116AE50AF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643467"/>
            <a:ext cx="10439712" cy="575733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br>
              <a:rPr lang="en-US" sz="1500">
                <a:solidFill>
                  <a:schemeClr val="tx1"/>
                </a:solidFill>
              </a:rPr>
            </a:br>
            <a:br>
              <a:rPr lang="en-US" sz="1500">
                <a:solidFill>
                  <a:schemeClr val="tx1"/>
                </a:solidFill>
              </a:rPr>
            </a:b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Microsoft Dynamics 365 is a modern ERP system that combines ERP and CRM capabilities.</a:t>
            </a:r>
            <a:br>
              <a:rPr lang="en-US" sz="24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widely used by small and medium-sized </a:t>
            </a:r>
            <a:r>
              <a:rPr lang="en-US" sz="2400" i="1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4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features include:</a:t>
            </a:r>
            <a:br>
              <a:rPr lang="en-US" sz="24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of financial operations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sales management and customer relationship support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stock and inventory management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data analysis for business insights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•⁠  ⁠integrates with Microsoft products such as Office and Azure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•⁠  ⁠user-friendly interface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•⁠  ⁠flexible cloud solutions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•⁠  ⁠licensing costs can increase over time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•⁠  ⁠may require customization for complex </a:t>
            </a:r>
            <a:r>
              <a:rPr lang="en-US" sz="24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endParaRPr lang="en-US" sz="24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7F93F564-CB94-D791-A3BF-D76E8188E4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2" y="643458"/>
            <a:ext cx="10439712" cy="7492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i="1" cap="all" spc="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Microsoft Dynamics 365 ERP System</a:t>
            </a:r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262626">
                  <a:alpha val="24000"/>
                </a:srgbClr>
              </a:gs>
              <a:gs pos="85000">
                <a:srgbClr val="262626">
                  <a:alpha val="45000"/>
                </a:srgb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DE7DEBE-767B-C959-F518-74539596A839}"/>
              </a:ext>
            </a:extLst>
          </p:cNvPr>
          <p:cNvSpPr txBox="1"/>
          <p:nvPr/>
        </p:nvSpPr>
        <p:spPr>
          <a:xfrm>
            <a:off x="8771320" y="52646"/>
            <a:ext cx="3420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err="1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Liudmyla</a:t>
            </a:r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err="1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Yarmuratii</a:t>
            </a:r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– 2412644 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8682237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Rectangle 93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6" name="Rectangle 95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7B4D67-EE1D-F50D-06AA-1B7B684B2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857" y="174135"/>
            <a:ext cx="6432434" cy="62939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Oracle NetSuite ERP System</a:t>
            </a:r>
          </a:p>
        </p:txBody>
      </p:sp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76240" y="2267421"/>
            <a:ext cx="60350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7DF566A-4933-7897-523C-9AA064FFC60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336418" y="2560271"/>
            <a:ext cx="2684902" cy="3305613"/>
          </a:xfrm>
        </p:spPr>
        <p:txBody>
          <a:bodyPr vert="horz" lIns="0" tIns="45720" rIns="0" bIns="45720" rtlCol="0">
            <a:noAutofit/>
          </a:bodyPr>
          <a:lstStyle/>
          <a:p>
            <a:pPr algn="ctr">
              <a:lnSpc>
                <a:spcPct val="90000"/>
              </a:lnSpc>
              <a:buFont typeface="Calibri" panose="020F0502020204030204" pitchFamily="34" charset="0"/>
            </a:pPr>
            <a:r>
              <a:rPr lang="en-US" sz="20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functions include:</a:t>
            </a:r>
          </a:p>
          <a:p>
            <a:pPr algn="ctr">
              <a:lnSpc>
                <a:spcPct val="90000"/>
              </a:lnSpc>
              <a:buFont typeface="Calibri" panose="020F0502020204030204" pitchFamily="34" charset="0"/>
            </a:pP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•⁠  ⁠financial management</a:t>
            </a:r>
          </a:p>
          <a:p>
            <a:pPr algn="ctr">
              <a:lnSpc>
                <a:spcPct val="90000"/>
              </a:lnSpc>
              <a:buFont typeface="Calibri" panose="020F0502020204030204" pitchFamily="34" charset="0"/>
            </a:pP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•⁠  ⁠inventory management</a:t>
            </a:r>
          </a:p>
          <a:p>
            <a:pPr algn="ctr">
              <a:lnSpc>
                <a:spcPct val="90000"/>
              </a:lnSpc>
              <a:buFont typeface="Calibri" panose="020F0502020204030204" pitchFamily="34" charset="0"/>
            </a:pP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•⁠  ⁠order management</a:t>
            </a:r>
          </a:p>
          <a:p>
            <a:pPr algn="ctr">
              <a:lnSpc>
                <a:spcPct val="90000"/>
              </a:lnSpc>
              <a:buFont typeface="Calibri" panose="020F0502020204030204" pitchFamily="34" charset="0"/>
            </a:pP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•⁠  ⁠e-commerce integration</a:t>
            </a:r>
          </a:p>
        </p:txBody>
      </p:sp>
      <p:pic>
        <p:nvPicPr>
          <p:cNvPr id="14" name="Picture 13" descr="A person holding a device in his hand&#10;&#10;AI-generated content may be incorrect.">
            <a:extLst>
              <a:ext uri="{FF2B5EF4-FFF2-40B4-BE49-F238E27FC236}">
                <a16:creationId xmlns:a16="http://schemas.microsoft.com/office/drawing/2014/main" id="{2EAB0DFF-AB6B-6E83-6AF1-A6BB7B3779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38546" y="634947"/>
            <a:ext cx="3637597" cy="2519036"/>
          </a:xfrm>
          <a:prstGeom prst="rect">
            <a:avLst/>
          </a:prstGeom>
        </p:spPr>
      </p:pic>
      <p:pic>
        <p:nvPicPr>
          <p:cNvPr id="12" name="Picture 11" descr="A person's hands over a table with a tablet and a computer&#10;&#10;AI-generated content may be incorrect.">
            <a:extLst>
              <a:ext uri="{FF2B5EF4-FFF2-40B4-BE49-F238E27FC236}">
                <a16:creationId xmlns:a16="http://schemas.microsoft.com/office/drawing/2014/main" id="{21D2AED8-D45B-78BA-9B05-B9E8C8987D8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9871" r="14839" b="2"/>
          <a:stretch>
            <a:fillRect/>
          </a:stretch>
        </p:blipFill>
        <p:spPr>
          <a:xfrm>
            <a:off x="9434452" y="3514648"/>
            <a:ext cx="1901477" cy="2525487"/>
          </a:xfrm>
          <a:prstGeom prst="rect">
            <a:avLst/>
          </a:prstGeom>
        </p:spPr>
      </p:pic>
      <p:sp>
        <p:nvSpPr>
          <p:cNvPr id="98" name="Rectangle 97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04618A8-8B28-0EF4-828E-74D9B136975A}"/>
              </a:ext>
            </a:extLst>
          </p:cNvPr>
          <p:cNvSpPr txBox="1"/>
          <p:nvPr/>
        </p:nvSpPr>
        <p:spPr>
          <a:xfrm>
            <a:off x="3239998" y="2798209"/>
            <a:ext cx="3675719" cy="17266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buFont typeface="Calibri" panose="020F0502020204030204" pitchFamily="34" charset="0"/>
            </a:pPr>
            <a:r>
              <a:rPr lang="en-US" sz="2000" b="1" i="1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 algn="ctr">
              <a:lnSpc>
                <a:spcPct val="90000"/>
              </a:lnSpc>
              <a:buFont typeface="Calibri" panose="020F0502020204030204" pitchFamily="34" charset="0"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•⁠  ⁠fully cloud-based system</a:t>
            </a:r>
          </a:p>
          <a:p>
            <a:pPr algn="ctr">
              <a:lnSpc>
                <a:spcPct val="90000"/>
              </a:lnSpc>
              <a:buFont typeface="Calibri" panose="020F0502020204030204" pitchFamily="34" charset="0"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•⁠  ⁠easy scalability for growing businesses</a:t>
            </a:r>
          </a:p>
          <a:p>
            <a:pPr algn="ctr">
              <a:lnSpc>
                <a:spcPct val="90000"/>
              </a:lnSpc>
              <a:buFont typeface="Calibri" panose="020F0502020204030204" pitchFamily="34" charset="0"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•⁠  ⁠real-time business visibility</a:t>
            </a:r>
          </a:p>
          <a:p>
            <a:pPr>
              <a:lnSpc>
                <a:spcPct val="90000"/>
              </a:lnSpc>
              <a:buFont typeface="Calibri" panose="020F0502020204030204" pitchFamily="34" charset="0"/>
            </a:pP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8DB68EB-150B-89BB-42C1-0EFA871CC2CA}"/>
              </a:ext>
            </a:extLst>
          </p:cNvPr>
          <p:cNvSpPr txBox="1"/>
          <p:nvPr/>
        </p:nvSpPr>
        <p:spPr>
          <a:xfrm>
            <a:off x="248974" y="818156"/>
            <a:ext cx="737571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buFont typeface="Calibri" panose="020F0502020204030204" pitchFamily="34" charset="0"/>
            </a:pPr>
            <a:r>
              <a:rPr lang="en-US" sz="2000" i="1">
                <a:latin typeface="Arial" panose="020B0604020202020204" pitchFamily="34" charset="0"/>
                <a:cs typeface="Arial" panose="020B0604020202020204" pitchFamily="34" charset="0"/>
              </a:rPr>
              <a:t>Oracle NetSuite is an ERP platform delivered through the cloud and commonly used by expanding businesses.</a:t>
            </a:r>
          </a:p>
          <a:p>
            <a:pPr algn="ctr">
              <a:lnSpc>
                <a:spcPct val="90000"/>
              </a:lnSpc>
              <a:buFont typeface="Calibri" panose="020F0502020204030204" pitchFamily="34" charset="0"/>
            </a:pPr>
            <a:endParaRPr lang="en-US" sz="2000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90000"/>
              </a:lnSpc>
              <a:buFont typeface="Calibri" panose="020F0502020204030204" pitchFamily="34" charset="0"/>
            </a:pPr>
            <a:r>
              <a:rPr lang="en-US" sz="2000" i="1">
                <a:latin typeface="Arial" panose="020B0604020202020204" pitchFamily="34" charset="0"/>
                <a:cs typeface="Arial" panose="020B0604020202020204" pitchFamily="34" charset="0"/>
              </a:rPr>
              <a:t>It helps </a:t>
            </a:r>
            <a:r>
              <a:rPr lang="en-US" sz="2000" i="1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000" i="1">
                <a:latin typeface="Arial" panose="020B0604020202020204" pitchFamily="34" charset="0"/>
                <a:cs typeface="Arial" panose="020B0604020202020204" pitchFamily="34" charset="0"/>
              </a:rPr>
              <a:t> manage business operations through one integrated platform.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C358E9C-F587-521D-E7D5-60FF94F802ED}"/>
              </a:ext>
            </a:extLst>
          </p:cNvPr>
          <p:cNvSpPr txBox="1"/>
          <p:nvPr/>
        </p:nvSpPr>
        <p:spPr>
          <a:xfrm>
            <a:off x="2885919" y="4777391"/>
            <a:ext cx="648941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buFont typeface="Calibri" panose="020F0502020204030204" pitchFamily="34" charset="0"/>
            </a:pPr>
            <a:r>
              <a:rPr lang="en-US" sz="2000" b="1" i="1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 algn="ctr">
              <a:lnSpc>
                <a:spcPct val="90000"/>
              </a:lnSpc>
              <a:buFont typeface="Calibri" panose="020F0502020204030204" pitchFamily="34" charset="0"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•⁠  ⁠subscription costs</a:t>
            </a:r>
          </a:p>
          <a:p>
            <a:pPr algn="ctr">
              <a:lnSpc>
                <a:spcPct val="90000"/>
              </a:lnSpc>
              <a:buFont typeface="Calibri" panose="020F0502020204030204" pitchFamily="34" charset="0"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•⁠  ⁠less customization compared with some enterprise ERP systems.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3CF1ADC-AFAB-C1BA-5CCA-E52795EBAA95}"/>
              </a:ext>
            </a:extLst>
          </p:cNvPr>
          <p:cNvSpPr txBox="1"/>
          <p:nvPr/>
        </p:nvSpPr>
        <p:spPr>
          <a:xfrm>
            <a:off x="8897029" y="19390"/>
            <a:ext cx="3420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err="1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Liudmyla</a:t>
            </a:r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err="1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Yarmuratii</a:t>
            </a:r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– 2412644 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114964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BE35FE-D962-2DC3-9A68-776C4992B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5313" y="86917"/>
            <a:ext cx="7556687" cy="8296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Comparison of the ERP Systems</a:t>
            </a:r>
          </a:p>
        </p:txBody>
      </p:sp>
      <p:pic>
        <p:nvPicPr>
          <p:cNvPr id="7" name="Content Placeholder 6" descr="A circular diagram with icons&#10;&#10;AI-generated content may be incorrect.">
            <a:extLst>
              <a:ext uri="{FF2B5EF4-FFF2-40B4-BE49-F238E27FC236}">
                <a16:creationId xmlns:a16="http://schemas.microsoft.com/office/drawing/2014/main" id="{B09C68E4-3391-26E8-2C7D-5760D5F95C94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0694" r="-2" b="8209"/>
          <a:stretch>
            <a:fillRect/>
          </a:stretch>
        </p:blipFill>
        <p:spPr>
          <a:xfrm>
            <a:off x="2" y="10"/>
            <a:ext cx="4635313" cy="3251555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80720" y="2267421"/>
            <a:ext cx="60350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Content Placeholder 10" descr="A person using a tablet&#10;&#10;AI-generated content may be incorrect.">
            <a:extLst>
              <a:ext uri="{FF2B5EF4-FFF2-40B4-BE49-F238E27FC236}">
                <a16:creationId xmlns:a16="http://schemas.microsoft.com/office/drawing/2014/main" id="{ADE61DFB-CA23-E5F0-D3BA-DF6BDF222F82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20852" r="-2" b="8851"/>
          <a:stretch>
            <a:fillRect/>
          </a:stretch>
        </p:blipFill>
        <p:spPr>
          <a:xfrm>
            <a:off x="-1" y="3337868"/>
            <a:ext cx="4635314" cy="3062931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18" name="Content Placeholder 4">
            <a:extLst>
              <a:ext uri="{FF2B5EF4-FFF2-40B4-BE49-F238E27FC236}">
                <a16:creationId xmlns:a16="http://schemas.microsoft.com/office/drawing/2014/main" id="{65FD263C-6059-6C7E-CEF7-64A1AB5E88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893704"/>
              </p:ext>
            </p:extLst>
          </p:nvPr>
        </p:nvGraphicFramePr>
        <p:xfrm>
          <a:off x="4635308" y="1003457"/>
          <a:ext cx="7556685" cy="50764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53A4A0E7-1299-C4B8-AE98-46E6C12E7711}"/>
              </a:ext>
            </a:extLst>
          </p:cNvPr>
          <p:cNvSpPr txBox="1"/>
          <p:nvPr/>
        </p:nvSpPr>
        <p:spPr>
          <a:xfrm>
            <a:off x="8904849" y="2498"/>
            <a:ext cx="3420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err="1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Liudmyla</a:t>
            </a:r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err="1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Yarmuratii</a:t>
            </a:r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– 2412644 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073893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FD078-9380-8967-DC2A-72A4B3B74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>
                <a:solidFill>
                  <a:schemeClr val="tx1"/>
                </a:solidFill>
              </a:rPr>
              <a:t> </a:t>
            </a:r>
          </a:p>
        </p:txBody>
      </p:sp>
      <p:graphicFrame>
        <p:nvGraphicFramePr>
          <p:cNvPr id="9" name="TextBox 6">
            <a:extLst>
              <a:ext uri="{FF2B5EF4-FFF2-40B4-BE49-F238E27FC236}">
                <a16:creationId xmlns:a16="http://schemas.microsoft.com/office/drawing/2014/main" id="{126BD074-CC0C-AC6D-14DA-8CB0FBA2FA9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3387956"/>
              </p:ext>
            </p:extLst>
          </p:nvPr>
        </p:nvGraphicFramePr>
        <p:xfrm>
          <a:off x="193964" y="1884216"/>
          <a:ext cx="11819845" cy="43055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8F40E23-2032-8D91-6DD0-DBF06CF152B9}"/>
              </a:ext>
            </a:extLst>
          </p:cNvPr>
          <p:cNvSpPr txBox="1"/>
          <p:nvPr/>
        </p:nvSpPr>
        <p:spPr>
          <a:xfrm>
            <a:off x="8876714" y="61520"/>
            <a:ext cx="3420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err="1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Liudmyla</a:t>
            </a:r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err="1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Yarmuratii</a:t>
            </a:r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– 2412644 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9656519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F41B346-7825-F4AA-2760-9EF9F27AF9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80097" y="294298"/>
            <a:ext cx="7461848" cy="148990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br>
              <a:rPr lang="en-US" sz="12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Ethical Challenges in Information Systems</a:t>
            </a:r>
            <a:endParaRPr lang="en-US" sz="4000">
              <a:solidFill>
                <a:schemeClr val="tx1"/>
              </a:solidFill>
            </a:endParaRPr>
          </a:p>
        </p:txBody>
      </p:sp>
      <p:pic>
        <p:nvPicPr>
          <p:cNvPr id="7" name="Picture 6" descr="A 3D pattern of ring shapes connected by lines">
            <a:extLst>
              <a:ext uri="{FF2B5EF4-FFF2-40B4-BE49-F238E27FC236}">
                <a16:creationId xmlns:a16="http://schemas.microsoft.com/office/drawing/2014/main" id="{7422AF19-A205-8BDA-D0FC-1B496A9063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855" r="47578"/>
          <a:stretch>
            <a:fillRect/>
          </a:stretch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65EB8471-29FC-6EA6-A5AE-B612BD194674}"/>
              </a:ext>
            </a:extLst>
          </p:cNvPr>
          <p:cNvSpPr txBox="1"/>
          <p:nvPr/>
        </p:nvSpPr>
        <p:spPr>
          <a:xfrm>
            <a:off x="4712677" y="2087729"/>
            <a:ext cx="7329268" cy="4636624"/>
          </a:xfrm>
          <a:prstGeom prst="rect">
            <a:avLst/>
          </a:prstGeom>
        </p:spPr>
        <p:txBody>
          <a:bodyPr vert="horz" lIns="0" tIns="45720" rIns="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Information systems increase productivity and improve decision-making. However, they also raise important ethical concerns.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400" i="1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400" i="1">
                <a:latin typeface="Arial" panose="020B0604020202020204" pitchFamily="34" charset="0"/>
                <a:cs typeface="Arial" panose="020B0604020202020204" pitchFamily="34" charset="0"/>
              </a:rPr>
              <a:t> must think carefully about: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• How data is gathered and stored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• How automated decisions are made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• How technology influences employees and customers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400" i="1">
                <a:latin typeface="Arial" panose="020B0604020202020204" pitchFamily="34" charset="0"/>
                <a:cs typeface="Arial" panose="020B0604020202020204" pitchFamily="34" charset="0"/>
              </a:rPr>
              <a:t>Using digital systems responsibly is not optional. It is essential for long-term business success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400" i="1">
                <a:latin typeface="Arial" panose="020B0604020202020204" pitchFamily="34" charset="0"/>
                <a:cs typeface="Arial" panose="020B0604020202020204" pitchFamily="34" charset="0"/>
              </a:rPr>
              <a:t>(Laudon and Laudon, 2022).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endParaRPr lang="en-US" sz="170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A52B7B-4A3B-16A8-C573-CCD05F4CF962}"/>
              </a:ext>
            </a:extLst>
          </p:cNvPr>
          <p:cNvSpPr txBox="1"/>
          <p:nvPr/>
        </p:nvSpPr>
        <p:spPr>
          <a:xfrm>
            <a:off x="9416881" y="53045"/>
            <a:ext cx="2775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Andriy Kovtun – 2410666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9901978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58E3156-725B-D94C-7D9E-338A8444F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4234" y="0"/>
            <a:ext cx="11015003" cy="113948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Privacy and Personal Information</a:t>
            </a:r>
            <a:br>
              <a:rPr lang="en-US" sz="1600" b="1" i="1">
                <a:solidFill>
                  <a:schemeClr val="tx1"/>
                </a:solidFill>
              </a:rPr>
            </a:br>
            <a:endParaRPr lang="en-US" sz="1600">
              <a:solidFill>
                <a:schemeClr val="tx1"/>
              </a:solidFill>
            </a:endParaRPr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Rectangle 50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38" name="TextBox 4">
            <a:extLst>
              <a:ext uri="{FF2B5EF4-FFF2-40B4-BE49-F238E27FC236}">
                <a16:creationId xmlns:a16="http://schemas.microsoft.com/office/drawing/2014/main" id="{3A791229-5170-EDFA-27B0-197B31B7A6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88663524"/>
              </p:ext>
            </p:extLst>
          </p:nvPr>
        </p:nvGraphicFramePr>
        <p:xfrm>
          <a:off x="464234" y="900333"/>
          <a:ext cx="11263532" cy="5377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FD55DDC2-2238-D903-C0E6-8E1945A0D779}"/>
              </a:ext>
            </a:extLst>
          </p:cNvPr>
          <p:cNvSpPr txBox="1"/>
          <p:nvPr/>
        </p:nvSpPr>
        <p:spPr>
          <a:xfrm>
            <a:off x="9416881" y="80835"/>
            <a:ext cx="2775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Andriy Kovtun – 2410666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16932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B0E58038-8ACE-4AD9-B404-25C603550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finger pressing a lock on a keyboard&#10;&#10;AI-generated content may be incorrect.">
            <a:extLst>
              <a:ext uri="{FF2B5EF4-FFF2-40B4-BE49-F238E27FC236}">
                <a16:creationId xmlns:a16="http://schemas.microsoft.com/office/drawing/2014/main" id="{BBFC3EA0-AE15-75F7-A488-2E6BEE00E5AB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2">
            <a:alphaModFix amt="3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p:blipFill>
        <p:spPr>
          <a:xfrm>
            <a:off x="-3174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BE2A6D-09B8-9186-2F76-0385031A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9517" y="245194"/>
            <a:ext cx="7062088" cy="12178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4000" b="1" i="1">
                <a:latin typeface="Arial" panose="020B0604020202020204" pitchFamily="34" charset="0"/>
                <a:cs typeface="Arial" panose="020B0604020202020204" pitchFamily="34" charset="0"/>
              </a:rPr>
              <a:t>Security and Cyber Risks</a:t>
            </a:r>
            <a:endParaRPr lang="en-US" sz="4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B3FFBAC-AB0F-448D-A038-E132C4CF5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939" y="1091146"/>
            <a:ext cx="3694176" cy="4581144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 descr="A group of people pushing a blue ball&#10;&#10;AI-generated content may be incorrect.">
            <a:extLst>
              <a:ext uri="{FF2B5EF4-FFF2-40B4-BE49-F238E27FC236}">
                <a16:creationId xmlns:a16="http://schemas.microsoft.com/office/drawing/2014/main" id="{162E6446-F480-9AA4-D1AA-E2EB84EBED07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0178" r="10756"/>
          <a:stretch>
            <a:fillRect/>
          </a:stretch>
        </p:blipFill>
        <p:spPr>
          <a:xfrm>
            <a:off x="1286934" y="1254281"/>
            <a:ext cx="3364187" cy="4254879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38A34772-9011-42B5-AA63-FD6DEC92E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2992" y="2374385"/>
            <a:ext cx="55775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A5CFAF0-E061-EF2D-2EF0-776573B621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1110" y="1937098"/>
            <a:ext cx="7062087" cy="4463696"/>
          </a:xfrm>
        </p:spPr>
        <p:txBody>
          <a:bodyPr vert="horz" lIns="0" tIns="45720" rIns="0" bIns="45720" rtlCol="0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2000" b="1">
                <a:latin typeface="Arial" panose="020B0604020202020204" pitchFamily="34" charset="0"/>
                <a:cs typeface="Arial" panose="020B0604020202020204" pitchFamily="34" charset="0"/>
              </a:rPr>
              <a:t>Digital systems face constant security threats, such as:</a:t>
            </a:r>
          </a:p>
          <a:p>
            <a:pPr algn="ctr">
              <a:lnSpc>
                <a:spcPct val="90000"/>
              </a:lnSpc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• Cyberattacks</a:t>
            </a:r>
          </a:p>
          <a:p>
            <a:pPr algn="ctr">
              <a:lnSpc>
                <a:spcPct val="90000"/>
              </a:lnSpc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• Data theft</a:t>
            </a:r>
          </a:p>
          <a:p>
            <a:pPr algn="ctr">
              <a:lnSpc>
                <a:spcPct val="90000"/>
              </a:lnSpc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• System breakdowns</a:t>
            </a:r>
          </a:p>
          <a:p>
            <a:pPr algn="ctr">
              <a:lnSpc>
                <a:spcPct val="90000"/>
              </a:lnSpc>
            </a:pPr>
            <a:r>
              <a:rPr lang="en-US" sz="2000" b="1">
                <a:latin typeface="Arial" panose="020B0604020202020204" pitchFamily="34" charset="0"/>
                <a:cs typeface="Arial" panose="020B0604020202020204" pitchFamily="34" charset="0"/>
              </a:rPr>
              <a:t>To reduce these risks, companies should implement:</a:t>
            </a:r>
          </a:p>
          <a:p>
            <a:pPr algn="ctr">
              <a:lnSpc>
                <a:spcPct val="90000"/>
              </a:lnSpc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• Data encryption</a:t>
            </a:r>
          </a:p>
          <a:p>
            <a:pPr algn="ctr">
              <a:lnSpc>
                <a:spcPct val="90000"/>
              </a:lnSpc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• Access control systems</a:t>
            </a:r>
          </a:p>
          <a:p>
            <a:pPr algn="ctr">
              <a:lnSpc>
                <a:spcPct val="90000"/>
              </a:lnSpc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• Regular cybersecurity training </a:t>
            </a:r>
          </a:p>
          <a:p>
            <a:pPr algn="ctr">
              <a:lnSpc>
                <a:spcPct val="90000"/>
              </a:lnSpc>
            </a:pPr>
            <a:r>
              <a:rPr lang="en-US" sz="2000" i="1">
                <a:latin typeface="Arial" panose="020B0604020202020204" pitchFamily="34" charset="0"/>
                <a:cs typeface="Arial" panose="020B0604020202020204" pitchFamily="34" charset="0"/>
              </a:rPr>
              <a:t>Effective security management strengthens stakeholder confidence (Bélanger and Crossler, 2011; Dhillon and Backhouse, 2001).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2BCDE19-2810-4337-9C49-8589C42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139DBB-C92E-098B-49F4-0A379C626588}"/>
              </a:ext>
            </a:extLst>
          </p:cNvPr>
          <p:cNvSpPr txBox="1"/>
          <p:nvPr/>
        </p:nvSpPr>
        <p:spPr>
          <a:xfrm>
            <a:off x="9196486" y="197453"/>
            <a:ext cx="2775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Andriy Kovtun – 2410666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648036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86B5BA-7817-06E8-34A5-71FC72BC3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035" y="30914"/>
            <a:ext cx="10666457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 </a:t>
            </a:r>
            <a:r>
              <a:rPr lang="en-US" sz="3600" b="1" i="1">
                <a:latin typeface="Arial" panose="020B0604020202020204" pitchFamily="34" charset="0"/>
                <a:cs typeface="Arial" panose="020B0604020202020204" pitchFamily="34" charset="0"/>
              </a:rPr>
              <a:t>Employee Monitoring and Algorithmic Decisions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Graphic 11" descr="Head with Gears">
            <a:extLst>
              <a:ext uri="{FF2B5EF4-FFF2-40B4-BE49-F238E27FC236}">
                <a16:creationId xmlns:a16="http://schemas.microsoft.com/office/drawing/2014/main" id="{E1303D27-8F42-9DCA-E28B-39634B3CB1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1509" y="2472903"/>
            <a:ext cx="3031484" cy="303148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1E8AB79-3825-6172-A012-45CA343550FD}"/>
              </a:ext>
            </a:extLst>
          </p:cNvPr>
          <p:cNvSpPr txBox="1"/>
          <p:nvPr/>
        </p:nvSpPr>
        <p:spPr>
          <a:xfrm>
            <a:off x="3840479" y="1894320"/>
            <a:ext cx="7990449" cy="4506473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2400" b="1" i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Modern systems can: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Track employee performance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Monitor online activity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Use algorithms to support decisions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2400" b="1" i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Ethical concerns include: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Reduced employee privacy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Biased or unfair automated decisions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2400" b="0" i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Studies show that algorithmic systems may unintentionally reproduce bias (O’Neil, 2016;</a:t>
            </a:r>
            <a:r>
              <a:rPr lang="en-US" sz="2400" i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0" i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Eubanks, 2018).</a:t>
            </a:r>
            <a:endParaRPr lang="en-US" sz="2400" i="1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24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Human supervision is necessary to ensure fairness and accountability.</a:t>
            </a:r>
            <a:endParaRPr lang="en-US" sz="2400" b="1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DE7AF4-B470-2C53-5F6B-41968E9D8486}"/>
              </a:ext>
            </a:extLst>
          </p:cNvPr>
          <p:cNvSpPr txBox="1"/>
          <p:nvPr/>
        </p:nvSpPr>
        <p:spPr>
          <a:xfrm>
            <a:off x="9416881" y="87875"/>
            <a:ext cx="2775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Andriy Kovtun – 2410666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9959999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D1AD92B-1B3F-4A52-9E25-D9C610B62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844" y="4923691"/>
            <a:ext cx="11324491" cy="942537"/>
          </a:xfrm>
        </p:spPr>
        <p:txBody>
          <a:bodyPr/>
          <a:lstStyle/>
          <a:p>
            <a:pPr algn="ctr"/>
            <a:r>
              <a:rPr lang="en-GB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Building Ethical Responsibility in Business</a:t>
            </a:r>
            <a:endParaRPr lang="en-US" b="1" i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99B0927-8299-1DC2-F5A0-959413415DD4}"/>
              </a:ext>
            </a:extLst>
          </p:cNvPr>
          <p:cNvSpPr txBox="1"/>
          <p:nvPr/>
        </p:nvSpPr>
        <p:spPr>
          <a:xfrm>
            <a:off x="590844" y="112542"/>
            <a:ext cx="11324492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i="1">
                <a:latin typeface="Arial" panose="020B0604020202020204" pitchFamily="34" charset="0"/>
                <a:cs typeface="Arial" panose="020B0604020202020204" pitchFamily="34" charset="0"/>
              </a:rPr>
              <a:t>Organisations must balance: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• Operational efficiency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• Data security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• Fair treatment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• Customer trust</a:t>
            </a: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>
                <a:latin typeface="Arial" panose="020B0604020202020204" pitchFamily="34" charset="0"/>
                <a:cs typeface="Arial" panose="020B0604020202020204" pitchFamily="34" charset="0"/>
              </a:rPr>
              <a:t>Ethical information management supports sustainable competitive advantage (Porter and</a:t>
            </a:r>
          </a:p>
          <a:p>
            <a:r>
              <a:rPr lang="en-GB" sz="2000" i="1">
                <a:latin typeface="Arial" panose="020B0604020202020204" pitchFamily="34" charset="0"/>
                <a:cs typeface="Arial" panose="020B0604020202020204" pitchFamily="34" charset="0"/>
              </a:rPr>
              <a:t>Kramer, 2011).</a:t>
            </a:r>
          </a:p>
          <a:p>
            <a:pPr algn="ctr"/>
            <a:r>
              <a:rPr lang="en-GB" sz="2000" b="1" i="1">
                <a:latin typeface="Arial" panose="020B0604020202020204" pitchFamily="34" charset="0"/>
                <a:cs typeface="Arial" panose="020B0604020202020204" pitchFamily="34" charset="0"/>
              </a:rPr>
              <a:t>Companies should: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• Develop clear ethical policies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• Conduct regular audits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• Promote transparency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• Train employees in responsible technology us</a:t>
            </a:r>
          </a:p>
          <a:p>
            <a:pPr>
              <a:buNone/>
            </a:pPr>
            <a:endParaRPr lang="en-GB">
              <a:effectLst/>
              <a:latin typeface=".AppleSystemUIFon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C2EAE9-F64E-2AA2-5052-58F196D0D2F5}"/>
              </a:ext>
            </a:extLst>
          </p:cNvPr>
          <p:cNvSpPr txBox="1"/>
          <p:nvPr/>
        </p:nvSpPr>
        <p:spPr>
          <a:xfrm>
            <a:off x="9416881" y="112542"/>
            <a:ext cx="2775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Andriy Kovtun – 2410666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9023361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963D1-8885-13B9-4185-AE930C4BD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26473"/>
            <a:ext cx="10058400" cy="924284"/>
          </a:xfrm>
        </p:spPr>
        <p:txBody>
          <a:bodyPr>
            <a:normAutofit/>
          </a:bodyPr>
          <a:lstStyle/>
          <a:p>
            <a:pPr algn="ctr"/>
            <a:r>
              <a:rPr lang="en-US" sz="3600" b="1" i="1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0F598D9F-4142-A574-5EFB-1C5D6A07FA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9494786"/>
              </p:ext>
            </p:extLst>
          </p:nvPr>
        </p:nvGraphicFramePr>
        <p:xfrm>
          <a:off x="858981" y="1953493"/>
          <a:ext cx="10945091" cy="4378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83F33AB-6B00-50D6-D87B-1B7D2ED78970}"/>
              </a:ext>
            </a:extLst>
          </p:cNvPr>
          <p:cNvSpPr txBox="1"/>
          <p:nvPr/>
        </p:nvSpPr>
        <p:spPr>
          <a:xfrm>
            <a:off x="9284676" y="157141"/>
            <a:ext cx="2775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Andriy Kovtun – 2410666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0034221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8F65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DEFD2B5-4A90-CC40-609B-EA76B4780B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920652"/>
            <a:ext cx="5734929" cy="566302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24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 </a:t>
            </a:r>
            <a:r>
              <a:rPr lang="en-US" sz="2400" i="1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4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use ERP, CRM and SCM to solve business challenges.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studies help show:</a:t>
            </a:r>
            <a:br>
              <a:rPr lang="en-US" sz="2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practical use of systems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real business results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measurable improvements.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in this section:</a:t>
            </a:r>
            <a:br>
              <a:rPr lang="en-US" sz="2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IKEA (ERP)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Amazon (CRM)</a:t>
            </a:r>
            <a:b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Walmart (SCM)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Video 4" descr="People Discussing">
            <a:extLst>
              <a:ext uri="{FF2B5EF4-FFF2-40B4-BE49-F238E27FC236}">
                <a16:creationId xmlns:a16="http://schemas.microsoft.com/office/drawing/2014/main" id="{5B8CAB3B-DBD0-BB85-4F0A-54FD242C280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84" r="-1" b="-1"/>
          <a:stretch>
            <a:fillRect/>
          </a:stretch>
        </p:blipFill>
        <p:spPr>
          <a:xfrm>
            <a:off x="16000" y="1903630"/>
            <a:ext cx="5933388" cy="35200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851595-F066-FD8E-C2B1-8DB1EE0BEEDD}"/>
              </a:ext>
            </a:extLst>
          </p:cNvPr>
          <p:cNvSpPr txBox="1"/>
          <p:nvPr/>
        </p:nvSpPr>
        <p:spPr>
          <a:xfrm>
            <a:off x="872196" y="323165"/>
            <a:ext cx="1121195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 Companies Using Information Systems</a:t>
            </a:r>
            <a:endParaRPr lang="en-US" sz="3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E51C66-3464-6287-5CF9-22152BBF860F}"/>
              </a:ext>
            </a:extLst>
          </p:cNvPr>
          <p:cNvSpPr txBox="1"/>
          <p:nvPr/>
        </p:nvSpPr>
        <p:spPr>
          <a:xfrm>
            <a:off x="9032161" y="62754"/>
            <a:ext cx="3159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Ruslan </a:t>
            </a:r>
            <a:r>
              <a:rPr lang="en-US" err="1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Rainivskyi</a:t>
            </a:r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– 2412647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689424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Rectangle 6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0D00DC-612D-7B82-1102-486FA5ED6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4"/>
            <a:ext cx="5983605" cy="10076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ERP Case Study: IKEA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97179E9-BEC4-DBF1-42AF-F43124063D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574" r="8663"/>
          <a:stretch>
            <a:fillRect/>
          </a:stretch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72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Rectangle 72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12" name="TextBox 9">
            <a:extLst>
              <a:ext uri="{FF2B5EF4-FFF2-40B4-BE49-F238E27FC236}">
                <a16:creationId xmlns:a16="http://schemas.microsoft.com/office/drawing/2014/main" id="{E059F3A2-9FC2-D744-4C0F-E19A12702D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44300265"/>
              </p:ext>
            </p:extLst>
          </p:nvPr>
        </p:nvGraphicFramePr>
        <p:xfrm>
          <a:off x="4825218" y="1477109"/>
          <a:ext cx="6991644" cy="4754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B5B502A-8C9D-E623-C877-11E7F90A7ABC}"/>
              </a:ext>
            </a:extLst>
          </p:cNvPr>
          <p:cNvSpPr txBox="1"/>
          <p:nvPr/>
        </p:nvSpPr>
        <p:spPr>
          <a:xfrm>
            <a:off x="9032161" y="91703"/>
            <a:ext cx="3159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Ruslan </a:t>
            </a:r>
            <a:r>
              <a:rPr lang="en-US" err="1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Rainivskyi</a:t>
            </a:r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– 2412647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7027838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0E58038-8ACE-4AD9-B404-25C603550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147B130D-6F5F-B9F4-BDDD-C60C1B4AF15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BC65FB-4F9B-5610-EEEA-CFF6851E0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166" y="286604"/>
            <a:ext cx="11268222" cy="115357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i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CRM Case Study: Amazon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8A34772-9011-42B5-AA63-FD6DEC92E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910746"/>
            <a:ext cx="996696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C79780E4-4302-18EF-E844-94553E742B30}"/>
              </a:ext>
            </a:extLst>
          </p:cNvPr>
          <p:cNvSpPr txBox="1"/>
          <p:nvPr/>
        </p:nvSpPr>
        <p:spPr>
          <a:xfrm>
            <a:off x="647114" y="1924112"/>
            <a:ext cx="11071274" cy="4476688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400" b="1" i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managing millions of customers.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b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400" b="1" i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Solution: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CRM systems </a:t>
            </a:r>
            <a:r>
              <a:rPr lang="en-US" sz="240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customer data and </a:t>
            </a:r>
            <a:r>
              <a:rPr lang="en-US" sz="240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400" b="1" i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Results: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240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recommendations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better customer experience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increased customer loyalty.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2BCDE19-2810-4337-9C49-8589C42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B40ABB-6260-C23F-EDC1-86111ECFA692}"/>
              </a:ext>
            </a:extLst>
          </p:cNvPr>
          <p:cNvSpPr txBox="1"/>
          <p:nvPr/>
        </p:nvSpPr>
        <p:spPr>
          <a:xfrm>
            <a:off x="9008695" y="87868"/>
            <a:ext cx="3159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Ruslan </a:t>
            </a:r>
            <a:r>
              <a:rPr lang="en-US" err="1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Rainivskyi</a:t>
            </a:r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– 2412647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5796468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944552-C2BD-EA7C-76CD-2F6466EB4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000" b="1" i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SCM Case Study: Walmart</a:t>
            </a:r>
            <a:br>
              <a:rPr lang="en-US" sz="4000">
                <a:solidFill>
                  <a:srgbClr val="FFFFFF"/>
                </a:solidFill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pic>
        <p:nvPicPr>
          <p:cNvPr id="8" name="Picture 7" descr="Boxes and roller conveyor">
            <a:extLst>
              <a:ext uri="{FF2B5EF4-FFF2-40B4-BE49-F238E27FC236}">
                <a16:creationId xmlns:a16="http://schemas.microsoft.com/office/drawing/2014/main" id="{1DE6BDB6-BE6C-08AA-A639-8A6B574038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229" r="28683"/>
          <a:stretch>
            <a:fillRect/>
          </a:stretch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89F89-452A-822F-0B5C-0056F963F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1609" y="2354585"/>
            <a:ext cx="7208862" cy="4503415"/>
          </a:xfrm>
        </p:spPr>
        <p:txBody>
          <a:bodyPr vert="horz" lIns="0" tIns="45720" rIns="0" bIns="45720" rtlCol="0">
            <a:noAutofit/>
          </a:bodyPr>
          <a:lstStyle/>
          <a:p>
            <a:pPr>
              <a:lnSpc>
                <a:spcPct val="90000"/>
              </a:lnSpc>
              <a:buFont typeface="Calibri" panose="020F0502020204030204" pitchFamily="34" charset="0"/>
              <a:buNone/>
            </a:pPr>
            <a:r>
              <a:rPr lang="en-US" b="1" i="1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Problem:</a:t>
            </a:r>
          </a:p>
          <a:p>
            <a:pPr>
              <a:lnSpc>
                <a:spcPct val="90000"/>
              </a:lnSpc>
              <a:buFont typeface="Calibri" panose="020F0502020204030204" pitchFamily="34" charset="0"/>
              <a:buNone/>
            </a:pPr>
            <a:r>
              <a:rPr lang="en-US" b="0" i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complex global supply chain.</a:t>
            </a:r>
            <a:endParaRPr lang="en-US" b="0" i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Calibri" panose="020F0502020204030204" pitchFamily="34" charset="0"/>
              <a:buNone/>
            </a:pPr>
            <a:endParaRPr lang="en-US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Calibri" panose="020F0502020204030204" pitchFamily="34" charset="0"/>
              <a:buNone/>
            </a:pPr>
            <a:r>
              <a:rPr lang="en-US" b="1" i="1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Solution:</a:t>
            </a:r>
          </a:p>
          <a:p>
            <a:pPr>
              <a:lnSpc>
                <a:spcPct val="90000"/>
              </a:lnSpc>
              <a:buFont typeface="Calibri" panose="020F0502020204030204" pitchFamily="34" charset="0"/>
              <a:buNone/>
            </a:pPr>
            <a:r>
              <a:rPr lang="en-US" b="0" i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SCM systems tracking inventory and suppliers in real time.</a:t>
            </a:r>
            <a:br>
              <a:rPr lang="en-US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Calibri" panose="020F0502020204030204" pitchFamily="34" charset="0"/>
              <a:buNone/>
            </a:pPr>
            <a:r>
              <a:rPr lang="en-US" b="1" i="1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Results:</a:t>
            </a:r>
          </a:p>
          <a:p>
            <a:pPr>
              <a:lnSpc>
                <a:spcPct val="90000"/>
              </a:lnSpc>
              <a:buFont typeface="Calibri" panose="020F0502020204030204" pitchFamily="34" charset="0"/>
              <a:buNone/>
            </a:pPr>
            <a:r>
              <a:rPr lang="en-US" b="0" i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faster restocking</a:t>
            </a:r>
            <a:endParaRPr lang="en-US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Calibri" panose="020F0502020204030204" pitchFamily="34" charset="0"/>
              <a:buNone/>
            </a:pPr>
            <a:r>
              <a:rPr lang="en-US" b="0" i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reduced logistics costs</a:t>
            </a:r>
            <a:endParaRPr lang="en-US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Calibri" panose="020F0502020204030204" pitchFamily="34" charset="0"/>
              <a:buNone/>
            </a:pPr>
            <a:r>
              <a:rPr lang="en-US" b="0" i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efficient supply chain operations.</a:t>
            </a:r>
            <a:endParaRPr lang="en-US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4B8842-A25A-64AD-0251-5465B45DBA6A}"/>
              </a:ext>
            </a:extLst>
          </p:cNvPr>
          <p:cNvSpPr txBox="1"/>
          <p:nvPr/>
        </p:nvSpPr>
        <p:spPr>
          <a:xfrm>
            <a:off x="9032161" y="46214"/>
            <a:ext cx="3159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Ruslan </a:t>
            </a:r>
            <a:r>
              <a:rPr lang="en-US" err="1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Rainivskyi</a:t>
            </a:r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– 2412647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417672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C869C3B-5565-4AAC-86A8-9EB0AB1C6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ADAC332-17C7-4D1C-8924-94A38871B2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9948" y="3105640"/>
            <a:ext cx="10909073" cy="352376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4000" b="1" i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 Insights</a:t>
            </a:r>
            <a:br>
              <a:rPr lang="en-US" sz="4000" b="1" i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 companies show that:</a:t>
            </a:r>
            <a:b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ERP improves internal efficiency</a:t>
            </a:r>
            <a:b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CRM strengthens customer relationships</a:t>
            </a:r>
            <a:b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SCM </a:t>
            </a:r>
            <a:r>
              <a:rPr lang="en-US" sz="270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optimises</a:t>
            </a:r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logistics and delivery.</a:t>
            </a:r>
            <a:b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Combining systems creates competitive advantage.</a:t>
            </a:r>
            <a:br>
              <a:rPr lang="en-US" sz="2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7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Video 4" descr="People In A Meeting">
            <a:extLst>
              <a:ext uri="{FF2B5EF4-FFF2-40B4-BE49-F238E27FC236}">
                <a16:creationId xmlns:a16="http://schemas.microsoft.com/office/drawing/2014/main" id="{53DC6385-E9F0-FDE1-76E2-87AC576DFDB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3693992" y="98671"/>
            <a:ext cx="4902852" cy="2750022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F41136EC-EC34-4D08-B5AB-8CE5870B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52600" y="5415653"/>
            <a:ext cx="86868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33">
            <a:extLst>
              <a:ext uri="{FF2B5EF4-FFF2-40B4-BE49-F238E27FC236}">
                <a16:creationId xmlns:a16="http://schemas.microsoft.com/office/drawing/2014/main" id="{064CBAAB-7956-4763-9F69-A3FDBF1AC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E78C39-6A12-9E85-517B-4AF5ABDE9DCF}"/>
              </a:ext>
            </a:extLst>
          </p:cNvPr>
          <p:cNvSpPr txBox="1"/>
          <p:nvPr/>
        </p:nvSpPr>
        <p:spPr>
          <a:xfrm>
            <a:off x="8859480" y="98671"/>
            <a:ext cx="3159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Ruslan </a:t>
            </a:r>
            <a:r>
              <a:rPr lang="en-US" err="1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Rainivskyi</a:t>
            </a:r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– 2412647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518112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B72BC-CF6D-1D00-4614-7E4698B3C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260843"/>
          </a:xfrm>
        </p:spPr>
        <p:txBody>
          <a:bodyPr/>
          <a:lstStyle/>
          <a:p>
            <a:pPr algn="ctr"/>
            <a:r>
              <a:rPr lang="en-US" sz="3600" b="1" i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 b="1" i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8AE005B7-5046-86CB-D16F-168BABDC24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40902638"/>
              </p:ext>
            </p:extLst>
          </p:nvPr>
        </p:nvGraphicFramePr>
        <p:xfrm>
          <a:off x="443346" y="1547447"/>
          <a:ext cx="10861964" cy="4784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987647B-E6DD-70DC-28FC-7E41DC0B4E61}"/>
              </a:ext>
            </a:extLst>
          </p:cNvPr>
          <p:cNvSpPr txBox="1"/>
          <p:nvPr/>
        </p:nvSpPr>
        <p:spPr>
          <a:xfrm>
            <a:off x="9032161" y="148323"/>
            <a:ext cx="3159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Ruslan </a:t>
            </a:r>
            <a:r>
              <a:rPr lang="en-US" err="1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Rainivskyi</a:t>
            </a:r>
            <a:r>
              <a:rPr lang="en-US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– 2412647</a:t>
            </a:r>
            <a:endParaRPr lang="en-US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395187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People in the background shaking hands">
            <a:extLst>
              <a:ext uri="{FF2B5EF4-FFF2-40B4-BE49-F238E27FC236}">
                <a16:creationId xmlns:a16="http://schemas.microsoft.com/office/drawing/2014/main" id="{7152A34F-5793-48E6-BC6E-4B7215AA9A1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639" b="2307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4B986F88-1433-4AF7-AF71-41A89DC93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46064">
                <a:srgbClr val="000000">
                  <a:alpha val="30000"/>
                </a:srgbClr>
              </a:gs>
              <a:gs pos="68000">
                <a:srgbClr val="000000">
                  <a:alpha val="20000"/>
                </a:srgbClr>
              </a:gs>
              <a:gs pos="0">
                <a:schemeClr val="tx1">
                  <a:alpha val="0"/>
                </a:schemeClr>
              </a:gs>
              <a:gs pos="26000">
                <a:schemeClr val="tx1">
                  <a:alpha val="20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C8C2A-D6A8-4036-9B23-884C34482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b="1" i="1">
                <a:solidFill>
                  <a:srgbClr val="FFFFFF"/>
                </a:solidFill>
                <a:latin typeface="Bauhaus 93" pitchFamily="82" charset="77"/>
                <a:cs typeface="Aharoni" panose="02010803020104030203" pitchFamily="2" charset="-79"/>
              </a:rPr>
              <a:t>Thank you!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A44FFD5D-B985-4624-BBCD-50AD2E168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6400798"/>
            <a:ext cx="12188952" cy="457201"/>
          </a:xfrm>
          <a:prstGeom prst="rect">
            <a:avLst/>
          </a:prstGeom>
          <a:gradFill>
            <a:gsLst>
              <a:gs pos="61000">
                <a:srgbClr val="000000">
                  <a:alpha val="10000"/>
                </a:srgbClr>
              </a:gs>
              <a:gs pos="700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74301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FDF0338-C524-4CF6-9268-3569B65741FE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54E6FD3E-3033-4D44-9759-980DCC3E7F47}">
  <ds:schemaRefs>
    <ds:schemaRef ds:uri="16c05727-aa75-4e4a-9b5f-8a80a1165891"/>
    <ds:schemaRef ds:uri="230e9df3-be65-4c73-a93b-d1236ebd677e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AA887178-918B-41B5-90B5-AF84E76A422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RetrospectVTI</Template>
  <Application>Microsoft Office PowerPoint</Application>
  <PresentationFormat>Widescreen</PresentationFormat>
  <Slides>26</Slides>
  <Notes>17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RetrospectVTI</vt:lpstr>
      <vt:lpstr>Managing Business Information - LCLM 5004 Group Presentation Khrystyna Havrysh – 2417459  Liudmyla Yarmuratii – 2412644  Andriy Kovtun – 2410666 Ruslan Rainivskyi – 2412647 Lecturer Amitave Banik</vt:lpstr>
      <vt:lpstr>Information Systems and Business Growth          </vt:lpstr>
      <vt:lpstr>What is an Information System?</vt:lpstr>
      <vt:lpstr>Challenges of a Growing Business </vt:lpstr>
      <vt:lpstr>Systems Used in This Presentation       </vt:lpstr>
      <vt:lpstr>Consulting Scenario</vt:lpstr>
      <vt:lpstr>References</vt:lpstr>
      <vt:lpstr>Analysis and Comparison of ERP Systems</vt:lpstr>
      <vt:lpstr>Analysis and Comparison of ERP Systems</vt:lpstr>
      <vt:lpstr>   Microsoft Dynamics 365 is a modern ERP system that combines ERP and CRM capabilities. It is widely used by small and medium-sized organisations.  Key features include: • management of financial operations • sales management and customer relationship support • stock and inventory management • data analysis for business insights Benefits: •⁠  ⁠integrates with Microsoft products such as Office and Azure •⁠  ⁠user-friendly interface •⁠  ⁠flexible cloud solutions Limitations: •⁠  ⁠licensing costs can increase over time •⁠  ⁠may require customization for complex organisations</vt:lpstr>
      <vt:lpstr>Oracle NetSuite ERP System</vt:lpstr>
      <vt:lpstr>Comparison of the ERP Systems</vt:lpstr>
      <vt:lpstr>References </vt:lpstr>
      <vt:lpstr>  Ethical Challenges in Information Systems</vt:lpstr>
      <vt:lpstr>Data Privacy and Personal Information </vt:lpstr>
      <vt:lpstr> Security and Cyber Risks</vt:lpstr>
      <vt:lpstr> Employee Monitoring and Algorithmic Decisions</vt:lpstr>
      <vt:lpstr> Building Ethical Responsibility in Business</vt:lpstr>
      <vt:lpstr>References </vt:lpstr>
      <vt:lpstr>Real organisations use ERP, CRM and SCM to solve business challenges.   Case studies help show:  • practical use of systems • real business results • measurable improvements.   Examples in this section:  • IKEA (ERP) • Amazon (CRM) • Walmart (SCM)</vt:lpstr>
      <vt:lpstr>ERP Case Study: IKEA</vt:lpstr>
      <vt:lpstr>CRM Case Study: Amazon</vt:lpstr>
      <vt:lpstr>SCM Case Study: Walmart </vt:lpstr>
      <vt:lpstr>Final Insights  Real companies show that: • ERP improves internal efficiency • CRM strengthens customer relationships • SCM optimises logistics and delivery.   Combining systems creates competitive advantage. </vt:lpstr>
      <vt:lpstr>References 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Khrystyna Havrysh (2417459)</dc:creator>
  <cp:revision>1</cp:revision>
  <dcterms:created xsi:type="dcterms:W3CDTF">2026-02-26T09:58:32Z</dcterms:created>
  <dcterms:modified xsi:type="dcterms:W3CDTF">2026-03-15T23:17:55Z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