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897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180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356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848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718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680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265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041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183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22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E872-11C2-49CB-998C-92B1EFF18C6C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895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2CE872-11C2-49CB-998C-92B1EFF18C6C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B50CA-A701-48BE-84E8-065A1D57A3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639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m.co.uk/exchange/webinar/how-coronavirus-accelerated-digital-adoption-and-what-brands-need-to-do-to-stay-ahead/" TargetMode="External"/><Relationship Id="rId2" Type="http://schemas.openxmlformats.org/officeDocument/2006/relationships/hyperlink" Target="http://www.business-ethics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TextBox 4"/>
          <p:cNvSpPr txBox="1">
            <a:spLocks noChangeArrowheads="1"/>
          </p:cNvSpPr>
          <p:nvPr/>
        </p:nvSpPr>
        <p:spPr bwMode="auto">
          <a:xfrm>
            <a:off x="242887" y="139366"/>
            <a:ext cx="11830051" cy="85869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To do: Preparation 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for next </a:t>
            </a: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session </a:t>
            </a: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on 22</a:t>
            </a:r>
            <a:r>
              <a:rPr lang="en-US" altLang="en-US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April</a:t>
            </a: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400" b="0" dirty="0">
                <a:latin typeface="Arial" panose="020B0604020202020204" pitchFamily="34" charset="0"/>
                <a:cs typeface="Arial" panose="020B0604020202020204" pitchFamily="34" charset="0"/>
              </a:rPr>
              <a:t>Read the article on Moodle – The Changing Face of Marketing (McKinsey, 1966)</a:t>
            </a:r>
          </a:p>
          <a:p>
            <a:endParaRPr lang="en-US" altLang="en-US" sz="24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  Read the following article posted on Moodle in the additional resources for The Marketing Environment:</a:t>
            </a:r>
          </a:p>
          <a:p>
            <a:r>
              <a:rPr lang="en-US" altLang="en-US" sz="2400" b="0" i="1" dirty="0" smtClean="0">
                <a:latin typeface="Arial" panose="020B0604020202020204" pitchFamily="34" charset="0"/>
                <a:cs typeface="Arial" panose="020B0604020202020204" pitchFamily="34" charset="0"/>
              </a:rPr>
              <a:t>For H&amp;M the future of fashion is both ‘circular’ and digital </a:t>
            </a:r>
            <a:r>
              <a:rPr lang="en-US" altLang="en-US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(McKinsey, Dec 2020)</a:t>
            </a:r>
          </a:p>
          <a:p>
            <a:r>
              <a:rPr lang="en-US" altLang="en-US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Follow the instructions on the Moodle page to chat about the article in your groups.</a:t>
            </a:r>
          </a:p>
          <a:p>
            <a:endParaRPr lang="en-US" altLang="en-US" sz="24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Visit </a:t>
            </a: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www.business-ethics.com</a:t>
            </a: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 – select any two of its ‘popular stories’ and consider their implications for both business and </a:t>
            </a:r>
            <a:r>
              <a:rPr lang="en-GB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society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Listen to the webinar</a:t>
            </a:r>
            <a:r>
              <a:rPr lang="en-GB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: How coronavirus accelerated</a:t>
            </a:r>
          </a:p>
          <a:p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  digital adoption &amp; what brands need to do to stay ahead – make notes of key points/themes raised ready for a discussion next session (3</a:t>
            </a:r>
            <a:r>
              <a:rPr lang="en-GB" sz="2400" b="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2800" b="0" u="sng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https://www.cim.co.uk/exchange/webinar/how-coronavirus-accelerated-digital-adoption-and-what-brands-need-to-do-to-stay-ahead/</a:t>
            </a:r>
            <a:endParaRPr lang="en-GB" sz="28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altLang="en-US" b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b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alt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533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143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Williams</dc:creator>
  <cp:lastModifiedBy>Jayne Williams</cp:lastModifiedBy>
  <cp:revision>3</cp:revision>
  <dcterms:created xsi:type="dcterms:W3CDTF">2021-03-11T13:34:26Z</dcterms:created>
  <dcterms:modified xsi:type="dcterms:W3CDTF">2021-03-25T12:54:30Z</dcterms:modified>
</cp:coreProperties>
</file>