
<file path=[Content_Types].xml><?xml version="1.0" encoding="utf-8"?>
<Types xmlns="http://schemas.openxmlformats.org/package/2006/content-types">
  <Default Extension="jpeg" ContentType="image/jpeg"/>
  <Default Extension="mp4" ContentType="video/mp4"/>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2.xml" ContentType="application/vnd.openxmlformats-officedocument.theme+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6" r:id="rId3"/>
  </p:sldMasterIdLst>
  <p:notesMasterIdLst>
    <p:notesMasterId r:id="rId58"/>
  </p:notesMasterIdLst>
  <p:handoutMasterIdLst>
    <p:handoutMasterId r:id="rId59"/>
  </p:handoutMasterIdLst>
  <p:sldIdLst>
    <p:sldId id="256" r:id="rId4"/>
    <p:sldId id="420" r:id="rId5"/>
    <p:sldId id="271" r:id="rId6"/>
    <p:sldId id="272" r:id="rId7"/>
    <p:sldId id="302" r:id="rId8"/>
    <p:sldId id="273" r:id="rId9"/>
    <p:sldId id="421" r:id="rId10"/>
    <p:sldId id="276" r:id="rId11"/>
    <p:sldId id="263" r:id="rId12"/>
    <p:sldId id="307" r:id="rId13"/>
    <p:sldId id="260" r:id="rId14"/>
    <p:sldId id="376" r:id="rId15"/>
    <p:sldId id="422" r:id="rId16"/>
    <p:sldId id="379" r:id="rId17"/>
    <p:sldId id="279" r:id="rId18"/>
    <p:sldId id="280" r:id="rId19"/>
    <p:sldId id="281" r:id="rId20"/>
    <p:sldId id="282" r:id="rId21"/>
    <p:sldId id="380" r:id="rId22"/>
    <p:sldId id="303" r:id="rId23"/>
    <p:sldId id="304" r:id="rId24"/>
    <p:sldId id="305" r:id="rId25"/>
    <p:sldId id="378" r:id="rId26"/>
    <p:sldId id="306" r:id="rId27"/>
    <p:sldId id="310" r:id="rId28"/>
    <p:sldId id="320" r:id="rId29"/>
    <p:sldId id="258" r:id="rId30"/>
    <p:sldId id="316" r:id="rId31"/>
    <p:sldId id="338" r:id="rId32"/>
    <p:sldId id="339" r:id="rId33"/>
    <p:sldId id="312" r:id="rId34"/>
    <p:sldId id="313" r:id="rId35"/>
    <p:sldId id="264" r:id="rId36"/>
    <p:sldId id="323" r:id="rId37"/>
    <p:sldId id="296" r:id="rId38"/>
    <p:sldId id="325" r:id="rId39"/>
    <p:sldId id="326" r:id="rId40"/>
    <p:sldId id="327" r:id="rId41"/>
    <p:sldId id="329" r:id="rId42"/>
    <p:sldId id="297" r:id="rId43"/>
    <p:sldId id="301" r:id="rId44"/>
    <p:sldId id="299" r:id="rId45"/>
    <p:sldId id="300" r:id="rId46"/>
    <p:sldId id="340" r:id="rId47"/>
    <p:sldId id="341" r:id="rId48"/>
    <p:sldId id="342" r:id="rId49"/>
    <p:sldId id="343" r:id="rId50"/>
    <p:sldId id="344" r:id="rId51"/>
    <p:sldId id="345" r:id="rId52"/>
    <p:sldId id="347" r:id="rId53"/>
    <p:sldId id="346" r:id="rId54"/>
    <p:sldId id="259" r:id="rId55"/>
    <p:sldId id="283" r:id="rId56"/>
    <p:sldId id="309" r:id="rId5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80" autoAdjust="0"/>
    <p:restoredTop sz="81748" autoAdjust="0"/>
  </p:normalViewPr>
  <p:slideViewPr>
    <p:cSldViewPr snapToGrid="0">
      <p:cViewPr varScale="1">
        <p:scale>
          <a:sx n="85" d="100"/>
          <a:sy n="85" d="100"/>
        </p:scale>
        <p:origin x="570" y="84"/>
      </p:cViewPr>
      <p:guideLst/>
    </p:cSldViewPr>
  </p:slideViewPr>
  <p:notesTextViewPr>
    <p:cViewPr>
      <p:scale>
        <a:sx n="1" d="1"/>
        <a:sy n="1" d="1"/>
      </p:scale>
      <p:origin x="0" y="0"/>
    </p:cViewPr>
  </p:notesTextViewPr>
  <p:notesViewPr>
    <p:cSldViewPr snapToGrid="0">
      <p:cViewPr varScale="1">
        <p:scale>
          <a:sx n="60" d="100"/>
          <a:sy n="60" d="100"/>
        </p:scale>
        <p:origin x="1670" y="4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63" Type="http://schemas.openxmlformats.org/officeDocument/2006/relationships/tableStyles" Target="tableStyles.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notesMaster" Target="notesMasters/notesMaster1.xml"/><Relationship Id="rId5" Type="http://schemas.openxmlformats.org/officeDocument/2006/relationships/slide" Target="slides/slide2.xml"/><Relationship Id="rId61" Type="http://schemas.openxmlformats.org/officeDocument/2006/relationships/viewProps" Target="viewProps.xml"/><Relationship Id="rId19" Type="http://schemas.openxmlformats.org/officeDocument/2006/relationships/slide" Target="slides/slide1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8" Type="http://schemas.openxmlformats.org/officeDocument/2006/relationships/slide" Target="slides/slide5.xml"/><Relationship Id="rId51" Type="http://schemas.openxmlformats.org/officeDocument/2006/relationships/slide" Target="slides/slide48.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handoutMaster" Target="handoutMasters/handoutMaster1.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10" Type="http://schemas.openxmlformats.org/officeDocument/2006/relationships/slide" Target="slides/slide7.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presProps" Target="presProps.xml"/><Relationship Id="rId4" Type="http://schemas.openxmlformats.org/officeDocument/2006/relationships/slide" Target="slides/slide1.xml"/><Relationship Id="rId9" Type="http://schemas.openxmlformats.org/officeDocument/2006/relationships/slide" Target="slides/slide6.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CA2E547D-1406-4A6F-8F93-E441204CE6E7}"/>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76667F8A-B889-49B3-AC77-5DDF11A08AFE}"/>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73B2889B-A0AC-4482-8592-5C96F2309420}" type="datetimeFigureOut">
              <a:rPr lang="en-US" smtClean="0"/>
              <a:t>11/21/2025</a:t>
            </a:fld>
            <a:endParaRPr lang="en-US" dirty="0"/>
          </a:p>
        </p:txBody>
      </p:sp>
      <p:sp>
        <p:nvSpPr>
          <p:cNvPr id="4" name="Footer Placeholder 3">
            <a:extLst>
              <a:ext uri="{FF2B5EF4-FFF2-40B4-BE49-F238E27FC236}">
                <a16:creationId xmlns:a16="http://schemas.microsoft.com/office/drawing/2014/main" id="{567AFD4F-C0E7-421C-AF77-6F9CC963C9C8}"/>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1074AB9F-6726-4FB1-8769-82E23336CEBC}"/>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AD529299-61FF-4B93-ADA6-2FD5975D62F6}" type="slidenum">
              <a:rPr lang="en-US" smtClean="0"/>
              <a:t>‹#›</a:t>
            </a:fld>
            <a:endParaRPr lang="en-US" dirty="0"/>
          </a:p>
        </p:txBody>
      </p:sp>
    </p:spTree>
    <p:extLst>
      <p:ext uri="{BB962C8B-B14F-4D97-AF65-F5344CB8AC3E}">
        <p14:creationId xmlns:p14="http://schemas.microsoft.com/office/powerpoint/2010/main" val="14162700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30EB223-FFC0-462A-A3B8-EAA7CE0F8CBD}" type="datetimeFigureOut">
              <a:rPr lang="en-US" smtClean="0"/>
              <a:t>11/21/2025</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C849E9A-41F7-4779-A581-48A7C374A227}" type="slidenum">
              <a:rPr lang="en-US" smtClean="0"/>
              <a:t>‹#›</a:t>
            </a:fld>
            <a:endParaRPr lang="en-US" dirty="0"/>
          </a:p>
        </p:txBody>
      </p:sp>
    </p:spTree>
    <p:extLst>
      <p:ext uri="{BB962C8B-B14F-4D97-AF65-F5344CB8AC3E}">
        <p14:creationId xmlns:p14="http://schemas.microsoft.com/office/powerpoint/2010/main" val="115551888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educationalist John </a:t>
            </a:r>
            <a:r>
              <a:rPr lang="en-US" dirty="0" err="1"/>
              <a:t>Larmer</a:t>
            </a:r>
            <a:r>
              <a:rPr lang="en-US" dirty="0"/>
              <a:t> argues that outlining your teaching aims at the beginning of lessons</a:t>
            </a:r>
            <a:endParaRPr lang="en-US" dirty="0">
              <a:cs typeface="Calibri" panose="020F0502020204030204"/>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B4AF75F-3B07-4B64-87B8-42159A4A16B3}"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7111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Explain here that you will be keeping a book of who talks.</a:t>
            </a:r>
          </a:p>
        </p:txBody>
      </p:sp>
      <p:sp>
        <p:nvSpPr>
          <p:cNvPr id="4" name="Slide Number Placeholder 3"/>
          <p:cNvSpPr>
            <a:spLocks noGrp="1"/>
          </p:cNvSpPr>
          <p:nvPr>
            <p:ph type="sldNum" sz="quarter" idx="5"/>
          </p:nvPr>
        </p:nvSpPr>
        <p:spPr/>
        <p:txBody>
          <a:bodyPr/>
          <a:lstStyle/>
          <a:p>
            <a:fld id="{BC849E9A-41F7-4779-A581-48A7C374A227}" type="slidenum">
              <a:rPr lang="en-US" smtClean="0"/>
              <a:t>8</a:t>
            </a:fld>
            <a:endParaRPr lang="en-US" dirty="0"/>
          </a:p>
        </p:txBody>
      </p:sp>
    </p:spTree>
    <p:extLst>
      <p:ext uri="{BB962C8B-B14F-4D97-AF65-F5344CB8AC3E}">
        <p14:creationId xmlns:p14="http://schemas.microsoft.com/office/powerpoint/2010/main" val="326194833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How do these four disciplines relate to Education</a:t>
            </a:r>
          </a:p>
        </p:txBody>
      </p:sp>
      <p:sp>
        <p:nvSpPr>
          <p:cNvPr id="4" name="Slide Number Placeholder 3"/>
          <p:cNvSpPr>
            <a:spLocks noGrp="1"/>
          </p:cNvSpPr>
          <p:nvPr>
            <p:ph type="sldNum" sz="quarter" idx="5"/>
          </p:nvPr>
        </p:nvSpPr>
        <p:spPr/>
        <p:txBody>
          <a:bodyPr/>
          <a:lstStyle/>
          <a:p>
            <a:fld id="{BC849E9A-41F7-4779-A581-48A7C374A227}" type="slidenum">
              <a:rPr lang="en-US" smtClean="0"/>
              <a:t>11</a:t>
            </a:fld>
            <a:endParaRPr lang="en-US" dirty="0"/>
          </a:p>
        </p:txBody>
      </p:sp>
    </p:spTree>
    <p:extLst>
      <p:ext uri="{BB962C8B-B14F-4D97-AF65-F5344CB8AC3E}">
        <p14:creationId xmlns:p14="http://schemas.microsoft.com/office/powerpoint/2010/main" val="73418224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Allow 3 to explain what they mean by learning then encourage them rather than simply using what they have written to build upon the explanations that have already been made. We need to build up knowledge. </a:t>
            </a:r>
          </a:p>
          <a:p>
            <a:endParaRPr lang="en-GB" dirty="0"/>
          </a:p>
          <a:p>
            <a:r>
              <a:rPr lang="en-GB" dirty="0"/>
              <a:t>For an MA I want your views based upon research information you have gathered.</a:t>
            </a:r>
          </a:p>
        </p:txBody>
      </p:sp>
      <p:sp>
        <p:nvSpPr>
          <p:cNvPr id="4" name="Slide Number Placeholder 3"/>
          <p:cNvSpPr>
            <a:spLocks noGrp="1"/>
          </p:cNvSpPr>
          <p:nvPr>
            <p:ph type="sldNum" sz="quarter" idx="5"/>
          </p:nvPr>
        </p:nvSpPr>
        <p:spPr/>
        <p:txBody>
          <a:bodyPr/>
          <a:lstStyle/>
          <a:p>
            <a:fld id="{BC849E9A-41F7-4779-A581-48A7C374A227}" type="slidenum">
              <a:rPr lang="en-US" smtClean="0"/>
              <a:t>15</a:t>
            </a:fld>
            <a:endParaRPr lang="en-US" dirty="0"/>
          </a:p>
        </p:txBody>
      </p:sp>
    </p:spTree>
    <p:extLst>
      <p:ext uri="{BB962C8B-B14F-4D97-AF65-F5344CB8AC3E}">
        <p14:creationId xmlns:p14="http://schemas.microsoft.com/office/powerpoint/2010/main" val="9992742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Allow students to explain what they mean by learning then encourage them rather than simply using what they have written to build upon the explanations that have already been made. We need to build up knowledge. </a:t>
            </a:r>
          </a:p>
          <a:p>
            <a:endParaRPr lang="en-GB" dirty="0"/>
          </a:p>
        </p:txBody>
      </p:sp>
      <p:sp>
        <p:nvSpPr>
          <p:cNvPr id="4" name="Slide Number Placeholder 3"/>
          <p:cNvSpPr>
            <a:spLocks noGrp="1"/>
          </p:cNvSpPr>
          <p:nvPr>
            <p:ph type="sldNum" sz="quarter" idx="5"/>
          </p:nvPr>
        </p:nvSpPr>
        <p:spPr/>
        <p:txBody>
          <a:bodyPr/>
          <a:lstStyle/>
          <a:p>
            <a:fld id="{BC849E9A-41F7-4779-A581-48A7C374A227}" type="slidenum">
              <a:rPr lang="en-US" smtClean="0"/>
              <a:t>16</a:t>
            </a:fld>
            <a:endParaRPr lang="en-US" dirty="0"/>
          </a:p>
        </p:txBody>
      </p:sp>
    </p:spTree>
    <p:extLst>
      <p:ext uri="{BB962C8B-B14F-4D97-AF65-F5344CB8AC3E}">
        <p14:creationId xmlns:p14="http://schemas.microsoft.com/office/powerpoint/2010/main" val="287012113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I’ve chosen this image because it was created by AI and as you can see it’s WRONG – in your work I want your opinions and not AI</a:t>
            </a:r>
          </a:p>
        </p:txBody>
      </p:sp>
      <p:sp>
        <p:nvSpPr>
          <p:cNvPr id="4" name="Slide Number Placeholder 3"/>
          <p:cNvSpPr>
            <a:spLocks noGrp="1"/>
          </p:cNvSpPr>
          <p:nvPr>
            <p:ph type="sldNum" sz="quarter" idx="5"/>
          </p:nvPr>
        </p:nvSpPr>
        <p:spPr/>
        <p:txBody>
          <a:bodyPr/>
          <a:lstStyle/>
          <a:p>
            <a:fld id="{BC849E9A-41F7-4779-A581-48A7C374A227}" type="slidenum">
              <a:rPr lang="en-US" smtClean="0"/>
              <a:t>19</a:t>
            </a:fld>
            <a:endParaRPr lang="en-US" dirty="0"/>
          </a:p>
        </p:txBody>
      </p:sp>
    </p:spTree>
    <p:extLst>
      <p:ext uri="{BB962C8B-B14F-4D97-AF65-F5344CB8AC3E}">
        <p14:creationId xmlns:p14="http://schemas.microsoft.com/office/powerpoint/2010/main" val="36779822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Discuss </a:t>
            </a:r>
          </a:p>
        </p:txBody>
      </p:sp>
      <p:sp>
        <p:nvSpPr>
          <p:cNvPr id="4" name="Slide Number Placeholder 3"/>
          <p:cNvSpPr>
            <a:spLocks noGrp="1"/>
          </p:cNvSpPr>
          <p:nvPr>
            <p:ph type="sldNum" sz="quarter" idx="5"/>
          </p:nvPr>
        </p:nvSpPr>
        <p:spPr/>
        <p:txBody>
          <a:bodyPr/>
          <a:lstStyle/>
          <a:p>
            <a:fld id="{BC849E9A-41F7-4779-A581-48A7C374A227}" type="slidenum">
              <a:rPr lang="en-US" smtClean="0"/>
              <a:t>20</a:t>
            </a:fld>
            <a:endParaRPr lang="en-US" dirty="0"/>
          </a:p>
        </p:txBody>
      </p:sp>
    </p:spTree>
    <p:extLst>
      <p:ext uri="{BB962C8B-B14F-4D97-AF65-F5344CB8AC3E}">
        <p14:creationId xmlns:p14="http://schemas.microsoft.com/office/powerpoint/2010/main" val="187213198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Ten years ago I didn’t have a clue about the word Pedagogy and I’d argue that the vast majority of teachers in Wales would say the same thing. Certainly it wasn’t viewed as being important in Wales. The only teacher training courses I’d attend would be those run by WJEC. But then came PISA and people started asking why the UK or Wales wasn’t leading the world educationally. Bloody hell something must be done. And countries like Finland began to emerge and politicians began discussing WHAT the Hell is happening in our schools – and of course the easiest target is the BLOODY Teachers.</a:t>
            </a:r>
          </a:p>
          <a:p>
            <a:r>
              <a:rPr lang="en-GB" dirty="0"/>
              <a:t>WE need to copy Finland our teachers need to be more educated hence this MA</a:t>
            </a:r>
          </a:p>
        </p:txBody>
      </p:sp>
      <p:sp>
        <p:nvSpPr>
          <p:cNvPr id="4" name="Slide Number Placeholder 3"/>
          <p:cNvSpPr>
            <a:spLocks noGrp="1"/>
          </p:cNvSpPr>
          <p:nvPr>
            <p:ph type="sldNum" sz="quarter" idx="5"/>
          </p:nvPr>
        </p:nvSpPr>
        <p:spPr/>
        <p:txBody>
          <a:bodyPr/>
          <a:lstStyle/>
          <a:p>
            <a:fld id="{BC849E9A-41F7-4779-A581-48A7C374A227}" type="slidenum">
              <a:rPr lang="en-US" smtClean="0"/>
              <a:t>24</a:t>
            </a:fld>
            <a:endParaRPr lang="en-US" dirty="0"/>
          </a:p>
        </p:txBody>
      </p:sp>
    </p:spTree>
    <p:extLst>
      <p:ext uri="{BB962C8B-B14F-4D97-AF65-F5344CB8AC3E}">
        <p14:creationId xmlns:p14="http://schemas.microsoft.com/office/powerpoint/2010/main" val="419102946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90"/>
        <p:cNvGrpSpPr/>
        <p:nvPr/>
      </p:nvGrpSpPr>
      <p:grpSpPr>
        <a:xfrm>
          <a:off x="0" y="0"/>
          <a:ext cx="0" cy="0"/>
          <a:chOff x="0" y="0"/>
          <a:chExt cx="0" cy="0"/>
        </a:xfrm>
      </p:grpSpPr>
      <p:sp>
        <p:nvSpPr>
          <p:cNvPr id="691" name="Google Shape;691;g35f391192_0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92" name="Google Shape;692;g35f391192_0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39700" indent="0">
              <a:buNone/>
            </a:pPr>
            <a:endParaRPr lang="en-GB" dirty="0"/>
          </a:p>
        </p:txBody>
      </p:sp>
    </p:spTree>
    <p:extLst>
      <p:ext uri="{BB962C8B-B14F-4D97-AF65-F5344CB8AC3E}">
        <p14:creationId xmlns:p14="http://schemas.microsoft.com/office/powerpoint/2010/main" val="99113692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4"/>
        <p:cNvGrpSpPr/>
        <p:nvPr/>
      </p:nvGrpSpPr>
      <p:grpSpPr>
        <a:xfrm>
          <a:off x="0" y="0"/>
          <a:ext cx="0" cy="0"/>
          <a:chOff x="0" y="0"/>
          <a:chExt cx="0" cy="0"/>
        </a:xfrm>
      </p:grpSpPr>
      <p:sp>
        <p:nvSpPr>
          <p:cNvPr id="705" name="Google Shape;705;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06" name="Google Shape;706;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Wilson, in full Edward Osborne Wilson, (born June 10, 1929, Birmingham, Alabama, U.S.), American biologist recognized as the world's leading authority on ants. He was also the foremost proponent of socio-biology, the study of the genetic basis of the social behaviour of all animals, including humans.</a:t>
            </a:r>
            <a:endParaRPr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4"/>
        <p:cNvGrpSpPr/>
        <p:nvPr/>
      </p:nvGrpSpPr>
      <p:grpSpPr>
        <a:xfrm>
          <a:off x="0" y="0"/>
          <a:ext cx="0" cy="0"/>
          <a:chOff x="0" y="0"/>
          <a:chExt cx="0" cy="0"/>
        </a:xfrm>
      </p:grpSpPr>
      <p:sp>
        <p:nvSpPr>
          <p:cNvPr id="705" name="Google Shape;705;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06" name="Google Shape;706;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Wilson, in full Edward Osborne Wilson, (born June 10, 1929, Birmingham, Alabama, U.S.), American biologist recognized as the world's leading authority on ants. He was also the foremost proponent of sociobiology, the study of the genetic basis of the social behaviour of all animals, including humans.</a:t>
            </a:r>
            <a:endParaRPr dirty="0"/>
          </a:p>
        </p:txBody>
      </p:sp>
    </p:spTree>
    <p:extLst>
      <p:ext uri="{BB962C8B-B14F-4D97-AF65-F5344CB8AC3E}">
        <p14:creationId xmlns:p14="http://schemas.microsoft.com/office/powerpoint/2010/main" val="407122253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50"/>
        <p:cNvGrpSpPr/>
        <p:nvPr/>
      </p:nvGrpSpPr>
      <p:grpSpPr>
        <a:xfrm>
          <a:off x="0" y="0"/>
          <a:ext cx="0" cy="0"/>
          <a:chOff x="0" y="0"/>
          <a:chExt cx="0" cy="0"/>
        </a:xfrm>
      </p:grpSpPr>
      <p:sp>
        <p:nvSpPr>
          <p:cNvPr id="751" name="Google Shape;751;g35f391192_0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52" name="Google Shape;752;g35f391192_0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14034538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4"/>
        <p:cNvGrpSpPr/>
        <p:nvPr/>
      </p:nvGrpSpPr>
      <p:grpSpPr>
        <a:xfrm>
          <a:off x="0" y="0"/>
          <a:ext cx="0" cy="0"/>
          <a:chOff x="0" y="0"/>
          <a:chExt cx="0" cy="0"/>
        </a:xfrm>
      </p:grpSpPr>
      <p:sp>
        <p:nvSpPr>
          <p:cNvPr id="725" name="Google Shape;725;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26" name="Google Shape;726;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93322681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50"/>
        <p:cNvGrpSpPr/>
        <p:nvPr/>
      </p:nvGrpSpPr>
      <p:grpSpPr>
        <a:xfrm>
          <a:off x="0" y="0"/>
          <a:ext cx="0" cy="0"/>
          <a:chOff x="0" y="0"/>
          <a:chExt cx="0" cy="0"/>
        </a:xfrm>
      </p:grpSpPr>
      <p:sp>
        <p:nvSpPr>
          <p:cNvPr id="751" name="Google Shape;751;g35f391192_0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52" name="Google Shape;752;g35f391192_0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90"/>
        <p:cNvGrpSpPr/>
        <p:nvPr/>
      </p:nvGrpSpPr>
      <p:grpSpPr>
        <a:xfrm>
          <a:off x="0" y="0"/>
          <a:ext cx="0" cy="0"/>
          <a:chOff x="0" y="0"/>
          <a:chExt cx="0" cy="0"/>
        </a:xfrm>
      </p:grpSpPr>
      <p:sp>
        <p:nvSpPr>
          <p:cNvPr id="691" name="Google Shape;691;g35f391192_0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92" name="Google Shape;692;g35f391192_0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331677350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6"/>
        <p:cNvGrpSpPr/>
        <p:nvPr/>
      </p:nvGrpSpPr>
      <p:grpSpPr>
        <a:xfrm>
          <a:off x="0" y="0"/>
          <a:ext cx="0" cy="0"/>
          <a:chOff x="0" y="0"/>
          <a:chExt cx="0" cy="0"/>
        </a:xfrm>
      </p:grpSpPr>
      <p:sp>
        <p:nvSpPr>
          <p:cNvPr id="927" name="Google Shape;927;g35ed75ccf_013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28" name="Google Shape;928;g35ed75ccf_013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97303777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GB" b="1" dirty="0"/>
              <a:t>Slide Seven – Neuroplasticity (Proliferation)</a:t>
            </a:r>
            <a:endParaRPr lang="en-US" dirty="0"/>
          </a:p>
          <a:p>
            <a:r>
              <a:rPr lang="en-GB" dirty="0"/>
              <a:t>·      Neuroplasticity - the ability of the brain to form and reorganize synaptic connections, especially in response to learning or experience or following injury</a:t>
            </a:r>
            <a:endParaRPr lang="en-GB" dirty="0">
              <a:cs typeface="Calibri"/>
            </a:endParaRPr>
          </a:p>
          <a:p>
            <a:r>
              <a:rPr lang="en-GB" dirty="0"/>
              <a:t>·      Neuroplasticity can be recognised as having three stages – brain</a:t>
            </a:r>
            <a:r>
              <a:rPr lang="en-GB" baseline="0" dirty="0"/>
              <a:t> building</a:t>
            </a:r>
            <a:r>
              <a:rPr lang="en-GB" dirty="0"/>
              <a:t>, pruning and consolidation</a:t>
            </a:r>
            <a:endParaRPr lang="en-GB" dirty="0">
              <a:cs typeface="Calibri"/>
            </a:endParaRPr>
          </a:p>
          <a:p>
            <a:r>
              <a:rPr lang="en-GB" dirty="0"/>
              <a:t>·      Proliferation is where new synaptic and fibre tract connections are made through experiences</a:t>
            </a:r>
            <a:endParaRPr lang="en-GB" dirty="0">
              <a:cs typeface="Calibri"/>
            </a:endParaRPr>
          </a:p>
          <a:p>
            <a:r>
              <a:rPr lang="en-GB" dirty="0"/>
              <a:t>·      With new experiences, a connection appears / form.  As this experience is repeated, the formation of the tract becomes stronger and more regularly used</a:t>
            </a:r>
            <a:endParaRPr lang="en-GB" dirty="0">
              <a:cs typeface="Calibri"/>
            </a:endParaRPr>
          </a:p>
          <a:p>
            <a:r>
              <a:rPr lang="en-GB" dirty="0"/>
              <a:t>·      In the image we can see that at birth the connections are few and sparse, however, by the age of six years they have become greater in number and connections</a:t>
            </a:r>
            <a:endParaRPr lang="en-GB" dirty="0">
              <a:cs typeface="Calibri"/>
            </a:endParaRPr>
          </a:p>
          <a:p>
            <a:r>
              <a:rPr lang="en-GB" dirty="0"/>
              <a:t>·      Between the ages of six and fourteen, these connections decrease in number due to the next stage of the process...</a:t>
            </a:r>
            <a:endParaRPr lang="en-GB" dirty="0">
              <a:cs typeface="Calibri"/>
            </a:endParaRPr>
          </a:p>
        </p:txBody>
      </p:sp>
      <p:sp>
        <p:nvSpPr>
          <p:cNvPr id="4" name="Slide Number Placeholder 3"/>
          <p:cNvSpPr>
            <a:spLocks noGrp="1"/>
          </p:cNvSpPr>
          <p:nvPr>
            <p:ph type="sldNum" sz="quarter" idx="10"/>
          </p:nvPr>
        </p:nvSpPr>
        <p:spPr/>
        <p:txBody>
          <a:bodyPr/>
          <a:lstStyle/>
          <a:p>
            <a:fld id="{1B4AF75F-3B07-4B64-87B8-42159A4A16B3}" type="slidenum">
              <a:rPr lang="en-GB" smtClean="0"/>
              <a:t>36</a:t>
            </a:fld>
            <a:endParaRPr lang="en-GB" dirty="0"/>
          </a:p>
        </p:txBody>
      </p:sp>
    </p:spTree>
    <p:extLst>
      <p:ext uri="{BB962C8B-B14F-4D97-AF65-F5344CB8AC3E}">
        <p14:creationId xmlns:p14="http://schemas.microsoft.com/office/powerpoint/2010/main" val="84464673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GB" b="1" dirty="0"/>
              <a:t>Slide Eight – Neuroplasticity (Pruning)</a:t>
            </a:r>
            <a:endParaRPr lang="en-US" dirty="0"/>
          </a:p>
          <a:p>
            <a:r>
              <a:rPr lang="en-GB" dirty="0"/>
              <a:t>·      Pruning removes axons from synaptic connections that are not functionally appropriate. This process strengthens important connections and eliminates weaker ones, creating more effective neural communication. Generally, the number of neurons in the cerebral cortex increases until adolescence – which is shown in the diagram</a:t>
            </a:r>
            <a:endParaRPr lang="en-GB" dirty="0">
              <a:cs typeface="Calibri"/>
            </a:endParaRPr>
          </a:p>
          <a:p>
            <a:r>
              <a:rPr lang="en-GB" dirty="0"/>
              <a:t>·      Use it or lose it effect</a:t>
            </a:r>
            <a:endParaRPr lang="en-GB" dirty="0">
              <a:cs typeface="Calibri"/>
            </a:endParaRPr>
          </a:p>
          <a:p>
            <a:r>
              <a:rPr lang="en-GB" dirty="0"/>
              <a:t>·      Ironic timeline and representation of my hairline</a:t>
            </a:r>
          </a:p>
        </p:txBody>
      </p:sp>
      <p:sp>
        <p:nvSpPr>
          <p:cNvPr id="4" name="Slide Number Placeholder 3"/>
          <p:cNvSpPr>
            <a:spLocks noGrp="1"/>
          </p:cNvSpPr>
          <p:nvPr>
            <p:ph type="sldNum" sz="quarter" idx="10"/>
          </p:nvPr>
        </p:nvSpPr>
        <p:spPr/>
        <p:txBody>
          <a:bodyPr/>
          <a:lstStyle/>
          <a:p>
            <a:fld id="{1B4AF75F-3B07-4B64-87B8-42159A4A16B3}" type="slidenum">
              <a:rPr lang="en-GB" smtClean="0"/>
              <a:t>37</a:t>
            </a:fld>
            <a:endParaRPr lang="en-GB" dirty="0"/>
          </a:p>
        </p:txBody>
      </p:sp>
    </p:spTree>
    <p:extLst>
      <p:ext uri="{BB962C8B-B14F-4D97-AF65-F5344CB8AC3E}">
        <p14:creationId xmlns:p14="http://schemas.microsoft.com/office/powerpoint/2010/main" val="44780927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GB" dirty="0"/>
              <a:t>      </a:t>
            </a:r>
          </a:p>
        </p:txBody>
      </p:sp>
      <p:sp>
        <p:nvSpPr>
          <p:cNvPr id="4" name="Slide Number Placeholder 3"/>
          <p:cNvSpPr>
            <a:spLocks noGrp="1"/>
          </p:cNvSpPr>
          <p:nvPr>
            <p:ph type="sldNum" sz="quarter" idx="10"/>
          </p:nvPr>
        </p:nvSpPr>
        <p:spPr/>
        <p:txBody>
          <a:bodyPr/>
          <a:lstStyle/>
          <a:p>
            <a:fld id="{1B4AF75F-3B07-4B64-87B8-42159A4A16B3}" type="slidenum">
              <a:rPr lang="en-GB" smtClean="0"/>
              <a:t>38</a:t>
            </a:fld>
            <a:endParaRPr lang="en-GB" dirty="0"/>
          </a:p>
        </p:txBody>
      </p:sp>
    </p:spTree>
    <p:extLst>
      <p:ext uri="{BB962C8B-B14F-4D97-AF65-F5344CB8AC3E}">
        <p14:creationId xmlns:p14="http://schemas.microsoft.com/office/powerpoint/2010/main" val="343241139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a:defRPr/>
            </a:pPr>
            <a:endParaRPr lang="en-GB" dirty="0"/>
          </a:p>
        </p:txBody>
      </p:sp>
      <p:sp>
        <p:nvSpPr>
          <p:cNvPr id="4" name="Slide Number Placeholder 3"/>
          <p:cNvSpPr>
            <a:spLocks noGrp="1"/>
          </p:cNvSpPr>
          <p:nvPr>
            <p:ph type="sldNum" sz="quarter" idx="10"/>
          </p:nvPr>
        </p:nvSpPr>
        <p:spPr/>
        <p:txBody>
          <a:bodyPr/>
          <a:lstStyle/>
          <a:p>
            <a:fld id="{1B4AF75F-3B07-4B64-87B8-42159A4A16B3}" type="slidenum">
              <a:rPr lang="en-GB" smtClean="0"/>
              <a:t>39</a:t>
            </a:fld>
            <a:endParaRPr lang="en-GB" dirty="0"/>
          </a:p>
        </p:txBody>
      </p:sp>
    </p:spTree>
    <p:extLst>
      <p:ext uri="{BB962C8B-B14F-4D97-AF65-F5344CB8AC3E}">
        <p14:creationId xmlns:p14="http://schemas.microsoft.com/office/powerpoint/2010/main" val="57069740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57"/>
        <p:cNvGrpSpPr/>
        <p:nvPr/>
      </p:nvGrpSpPr>
      <p:grpSpPr>
        <a:xfrm>
          <a:off x="0" y="0"/>
          <a:ext cx="0" cy="0"/>
          <a:chOff x="0" y="0"/>
          <a:chExt cx="0" cy="0"/>
        </a:xfrm>
      </p:grpSpPr>
      <p:sp>
        <p:nvSpPr>
          <p:cNvPr id="1758" name="Google Shape;1758;g41a98d525d_0_3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59" name="Google Shape;1759;g41a98d525d_0_3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OK Close your eyes and think about a HOUSE</a:t>
            </a:r>
            <a:endParaRPr dirty="0"/>
          </a:p>
        </p:txBody>
      </p:sp>
    </p:spTree>
    <p:extLst>
      <p:ext uri="{BB962C8B-B14F-4D97-AF65-F5344CB8AC3E}">
        <p14:creationId xmlns:p14="http://schemas.microsoft.com/office/powerpoint/2010/main" val="417326467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57"/>
        <p:cNvGrpSpPr/>
        <p:nvPr/>
      </p:nvGrpSpPr>
      <p:grpSpPr>
        <a:xfrm>
          <a:off x="0" y="0"/>
          <a:ext cx="0" cy="0"/>
          <a:chOff x="0" y="0"/>
          <a:chExt cx="0" cy="0"/>
        </a:xfrm>
      </p:grpSpPr>
      <p:sp>
        <p:nvSpPr>
          <p:cNvPr id="1758" name="Google Shape;1758;g41a98d525d_0_3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59" name="Google Shape;1759;g41a98d525d_0_3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I bet none of</a:t>
            </a:r>
            <a:r>
              <a:rPr lang="en-GB" baseline="0" dirty="0"/>
              <a:t> you were thinking about the word because I mind doesn’t work that way.</a:t>
            </a:r>
          </a:p>
          <a:p>
            <a:pPr marL="0" lvl="0" indent="0" algn="l" rtl="0">
              <a:spcBef>
                <a:spcPts val="0"/>
              </a:spcBef>
              <a:spcAft>
                <a:spcPts val="0"/>
              </a:spcAft>
              <a:buNone/>
            </a:pPr>
            <a:r>
              <a:rPr lang="en-GB" baseline="0" dirty="0"/>
              <a:t>You all had a picture of a house maybe your house in your memory. But we ask our learners to remember words!! Od!! </a:t>
            </a:r>
            <a:endParaRPr dirty="0"/>
          </a:p>
        </p:txBody>
      </p:sp>
    </p:spTree>
    <p:extLst>
      <p:ext uri="{BB962C8B-B14F-4D97-AF65-F5344CB8AC3E}">
        <p14:creationId xmlns:p14="http://schemas.microsoft.com/office/powerpoint/2010/main" val="303886548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57"/>
        <p:cNvGrpSpPr/>
        <p:nvPr/>
      </p:nvGrpSpPr>
      <p:grpSpPr>
        <a:xfrm>
          <a:off x="0" y="0"/>
          <a:ext cx="0" cy="0"/>
          <a:chOff x="0" y="0"/>
          <a:chExt cx="0" cy="0"/>
        </a:xfrm>
      </p:grpSpPr>
      <p:sp>
        <p:nvSpPr>
          <p:cNvPr id="1758" name="Google Shape;1758;g41a98d525d_0_3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59" name="Google Shape;1759;g41a98d525d_0_3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Ok close your eyes again.</a:t>
            </a:r>
            <a:r>
              <a:rPr lang="en-GB" baseline="0" dirty="0"/>
              <a:t> Now I want you to think about Man City, Liverpool, Brazil football team and Ireland, New Zealand and England Rugby Team. Do you have those in your mind?</a:t>
            </a:r>
            <a:endParaRPr dirty="0"/>
          </a:p>
        </p:txBody>
      </p:sp>
    </p:spTree>
    <p:extLst>
      <p:ext uri="{BB962C8B-B14F-4D97-AF65-F5344CB8AC3E}">
        <p14:creationId xmlns:p14="http://schemas.microsoft.com/office/powerpoint/2010/main" val="308966675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57"/>
        <p:cNvGrpSpPr/>
        <p:nvPr/>
      </p:nvGrpSpPr>
      <p:grpSpPr>
        <a:xfrm>
          <a:off x="0" y="0"/>
          <a:ext cx="0" cy="0"/>
          <a:chOff x="0" y="0"/>
          <a:chExt cx="0" cy="0"/>
        </a:xfrm>
      </p:grpSpPr>
      <p:sp>
        <p:nvSpPr>
          <p:cNvPr id="1758" name="Google Shape;1758;g41a98d525d_0_3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59" name="Google Shape;1759;g41a98d525d_0_3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This time you were again forming pictures but this time you were also using colours in your memory. Wps I didn’t want to upset myself and I couldn’t</a:t>
            </a:r>
            <a:r>
              <a:rPr lang="en-GB" baseline="0" dirty="0"/>
              <a:t> find a nice English jersey so I thought about this one </a:t>
            </a:r>
            <a:endParaRPr dirty="0"/>
          </a:p>
        </p:txBody>
      </p:sp>
    </p:spTree>
    <p:extLst>
      <p:ext uri="{BB962C8B-B14F-4D97-AF65-F5344CB8AC3E}">
        <p14:creationId xmlns:p14="http://schemas.microsoft.com/office/powerpoint/2010/main" val="290264437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57"/>
        <p:cNvGrpSpPr/>
        <p:nvPr/>
      </p:nvGrpSpPr>
      <p:grpSpPr>
        <a:xfrm>
          <a:off x="0" y="0"/>
          <a:ext cx="0" cy="0"/>
          <a:chOff x="0" y="0"/>
          <a:chExt cx="0" cy="0"/>
        </a:xfrm>
      </p:grpSpPr>
      <p:sp>
        <p:nvSpPr>
          <p:cNvPr id="1758" name="Google Shape;1758;g41a98d525d_0_3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59" name="Google Shape;1759;g41a98d525d_0_3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During the early years</a:t>
            </a:r>
            <a:r>
              <a:rPr lang="en-GB" baseline="0" dirty="0"/>
              <a:t> we are very aware how powerful and important using colour and pictures are in forming memory. But as we get older we think learners are too soffisticated or we look down on this skill or maybe we have forgotten how important it is!! The mind hasn’t changed and we are doing a massive disservice if we forget to include images or colour into our mind maps.</a:t>
            </a:r>
            <a:endParaRPr dirty="0"/>
          </a:p>
        </p:txBody>
      </p:sp>
    </p:spTree>
    <p:extLst>
      <p:ext uri="{BB962C8B-B14F-4D97-AF65-F5344CB8AC3E}">
        <p14:creationId xmlns:p14="http://schemas.microsoft.com/office/powerpoint/2010/main" val="297757543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57"/>
        <p:cNvGrpSpPr/>
        <p:nvPr/>
      </p:nvGrpSpPr>
      <p:grpSpPr>
        <a:xfrm>
          <a:off x="0" y="0"/>
          <a:ext cx="0" cy="0"/>
          <a:chOff x="0" y="0"/>
          <a:chExt cx="0" cy="0"/>
        </a:xfrm>
      </p:grpSpPr>
      <p:sp>
        <p:nvSpPr>
          <p:cNvPr id="1758" name="Google Shape;1758;g41a98d525d_0_3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59" name="Google Shape;1759;g41a98d525d_0_3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16255876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57"/>
        <p:cNvGrpSpPr/>
        <p:nvPr/>
      </p:nvGrpSpPr>
      <p:grpSpPr>
        <a:xfrm>
          <a:off x="0" y="0"/>
          <a:ext cx="0" cy="0"/>
          <a:chOff x="0" y="0"/>
          <a:chExt cx="0" cy="0"/>
        </a:xfrm>
      </p:grpSpPr>
      <p:sp>
        <p:nvSpPr>
          <p:cNvPr id="1758" name="Google Shape;1758;g41a98d525d_0_3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59" name="Google Shape;1759;g41a98d525d_0_3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34470143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12"/>
        <p:cNvGrpSpPr/>
        <p:nvPr/>
      </p:nvGrpSpPr>
      <p:grpSpPr>
        <a:xfrm>
          <a:off x="0" y="0"/>
          <a:ext cx="0" cy="0"/>
          <a:chOff x="0" y="0"/>
          <a:chExt cx="0" cy="0"/>
        </a:xfrm>
      </p:grpSpPr>
      <p:sp>
        <p:nvSpPr>
          <p:cNvPr id="713" name="Google Shape;713;g35f391192_0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14" name="Google Shape;714;g35f391192_0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718B7-7F68-4CC9-8291-332587FA31D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A181D6BB-0446-49E8-8677-EADF274E952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535AEE24-534A-40F1-99E4-00B7D5FD9124}"/>
              </a:ext>
            </a:extLst>
          </p:cNvPr>
          <p:cNvSpPr>
            <a:spLocks noGrp="1"/>
          </p:cNvSpPr>
          <p:nvPr>
            <p:ph type="dt" sz="half" idx="10"/>
          </p:nvPr>
        </p:nvSpPr>
        <p:spPr/>
        <p:txBody>
          <a:bodyPr/>
          <a:lstStyle/>
          <a:p>
            <a:fld id="{DECF21A4-E71B-4D3A-AF45-E989C23A7BB1}" type="datetimeFigureOut">
              <a:rPr lang="en-US" smtClean="0"/>
              <a:t>11/21/2025</a:t>
            </a:fld>
            <a:endParaRPr lang="en-US" dirty="0"/>
          </a:p>
        </p:txBody>
      </p:sp>
      <p:sp>
        <p:nvSpPr>
          <p:cNvPr id="5" name="Footer Placeholder 4">
            <a:extLst>
              <a:ext uri="{FF2B5EF4-FFF2-40B4-BE49-F238E27FC236}">
                <a16:creationId xmlns:a16="http://schemas.microsoft.com/office/drawing/2014/main" id="{CD594011-48FF-493D-8286-F62D34552531}"/>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880EFCD-7E72-4882-86DC-2F371D7D9516}"/>
              </a:ext>
            </a:extLst>
          </p:cNvPr>
          <p:cNvSpPr>
            <a:spLocks noGrp="1"/>
          </p:cNvSpPr>
          <p:nvPr>
            <p:ph type="sldNum" sz="quarter" idx="12"/>
          </p:nvPr>
        </p:nvSpPr>
        <p:spPr/>
        <p:txBody>
          <a:bodyPr/>
          <a:lstStyle/>
          <a:p>
            <a:fld id="{A6AF1B4E-90EC-4A51-B6E5-B702C054ECB0}" type="slidenum">
              <a:rPr lang="en-US" smtClean="0"/>
              <a:t>‹#›</a:t>
            </a:fld>
            <a:endParaRPr lang="en-US" dirty="0"/>
          </a:p>
        </p:txBody>
      </p:sp>
    </p:spTree>
    <p:extLst>
      <p:ext uri="{BB962C8B-B14F-4D97-AF65-F5344CB8AC3E}">
        <p14:creationId xmlns:p14="http://schemas.microsoft.com/office/powerpoint/2010/main" val="11528132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6334F3-0709-471B-A734-C4B404F55B8E}"/>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AF795016-AF78-4708-9C5F-21110C197B0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AAEA2D1-B124-4454-AFDC-EA60A14BA121}"/>
              </a:ext>
            </a:extLst>
          </p:cNvPr>
          <p:cNvSpPr>
            <a:spLocks noGrp="1"/>
          </p:cNvSpPr>
          <p:nvPr>
            <p:ph type="dt" sz="half" idx="10"/>
          </p:nvPr>
        </p:nvSpPr>
        <p:spPr/>
        <p:txBody>
          <a:bodyPr/>
          <a:lstStyle/>
          <a:p>
            <a:fld id="{DECF21A4-E71B-4D3A-AF45-E989C23A7BB1}" type="datetimeFigureOut">
              <a:rPr lang="en-US" smtClean="0"/>
              <a:t>11/21/2025</a:t>
            </a:fld>
            <a:endParaRPr lang="en-US" dirty="0"/>
          </a:p>
        </p:txBody>
      </p:sp>
      <p:sp>
        <p:nvSpPr>
          <p:cNvPr id="5" name="Footer Placeholder 4">
            <a:extLst>
              <a:ext uri="{FF2B5EF4-FFF2-40B4-BE49-F238E27FC236}">
                <a16:creationId xmlns:a16="http://schemas.microsoft.com/office/drawing/2014/main" id="{B4F58000-F9D7-4A53-A6C5-E5E8154226B4}"/>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70D22AAD-0D08-4F47-8D5A-EFE29017E8DD}"/>
              </a:ext>
            </a:extLst>
          </p:cNvPr>
          <p:cNvSpPr>
            <a:spLocks noGrp="1"/>
          </p:cNvSpPr>
          <p:nvPr>
            <p:ph type="sldNum" sz="quarter" idx="12"/>
          </p:nvPr>
        </p:nvSpPr>
        <p:spPr/>
        <p:txBody>
          <a:bodyPr/>
          <a:lstStyle/>
          <a:p>
            <a:fld id="{A6AF1B4E-90EC-4A51-B6E5-B702C054ECB0}" type="slidenum">
              <a:rPr lang="en-US" smtClean="0"/>
              <a:t>‹#›</a:t>
            </a:fld>
            <a:endParaRPr lang="en-US" dirty="0"/>
          </a:p>
        </p:txBody>
      </p:sp>
    </p:spTree>
    <p:extLst>
      <p:ext uri="{BB962C8B-B14F-4D97-AF65-F5344CB8AC3E}">
        <p14:creationId xmlns:p14="http://schemas.microsoft.com/office/powerpoint/2010/main" val="42130462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036159-1280-4EE9-96D3-A56BD582661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3BA27A78-1874-488A-B215-7D763D33818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084BB3D1-3138-4B69-BF5D-4B1A213451CA}"/>
              </a:ext>
            </a:extLst>
          </p:cNvPr>
          <p:cNvSpPr>
            <a:spLocks noGrp="1"/>
          </p:cNvSpPr>
          <p:nvPr>
            <p:ph type="dt" sz="half" idx="10"/>
          </p:nvPr>
        </p:nvSpPr>
        <p:spPr/>
        <p:txBody>
          <a:bodyPr/>
          <a:lstStyle/>
          <a:p>
            <a:fld id="{DECF21A4-E71B-4D3A-AF45-E989C23A7BB1}" type="datetimeFigureOut">
              <a:rPr lang="en-US" smtClean="0"/>
              <a:t>11/21/2025</a:t>
            </a:fld>
            <a:endParaRPr lang="en-US" dirty="0"/>
          </a:p>
        </p:txBody>
      </p:sp>
      <p:sp>
        <p:nvSpPr>
          <p:cNvPr id="5" name="Footer Placeholder 4">
            <a:extLst>
              <a:ext uri="{FF2B5EF4-FFF2-40B4-BE49-F238E27FC236}">
                <a16:creationId xmlns:a16="http://schemas.microsoft.com/office/drawing/2014/main" id="{0EFF90C5-31F4-4A22-AC00-3FB5ED291B28}"/>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951F787E-B946-4091-ABC6-F9DB06BBEE34}"/>
              </a:ext>
            </a:extLst>
          </p:cNvPr>
          <p:cNvSpPr>
            <a:spLocks noGrp="1"/>
          </p:cNvSpPr>
          <p:nvPr>
            <p:ph type="sldNum" sz="quarter" idx="12"/>
          </p:nvPr>
        </p:nvSpPr>
        <p:spPr/>
        <p:txBody>
          <a:bodyPr/>
          <a:lstStyle/>
          <a:p>
            <a:fld id="{A6AF1B4E-90EC-4A51-B6E5-B702C054ECB0}" type="slidenum">
              <a:rPr lang="en-US" smtClean="0"/>
              <a:t>‹#›</a:t>
            </a:fld>
            <a:endParaRPr lang="en-US" dirty="0"/>
          </a:p>
        </p:txBody>
      </p:sp>
    </p:spTree>
    <p:extLst>
      <p:ext uri="{BB962C8B-B14F-4D97-AF65-F5344CB8AC3E}">
        <p14:creationId xmlns:p14="http://schemas.microsoft.com/office/powerpoint/2010/main" val="10892729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0CAA11-CC97-44E5-AE4D-808FD741A06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83AB6CB-9460-4BCA-86C5-5F26357AB80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69FAB0F6-401D-4BAF-A300-65AD684DF96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4561BBA-B185-4B45-B152-3D320E15F550}"/>
              </a:ext>
            </a:extLst>
          </p:cNvPr>
          <p:cNvSpPr>
            <a:spLocks noGrp="1"/>
          </p:cNvSpPr>
          <p:nvPr>
            <p:ph type="dt" sz="half" idx="10"/>
          </p:nvPr>
        </p:nvSpPr>
        <p:spPr/>
        <p:txBody>
          <a:bodyPr/>
          <a:lstStyle/>
          <a:p>
            <a:fld id="{DECF21A4-E71B-4D3A-AF45-E989C23A7BB1}" type="datetimeFigureOut">
              <a:rPr lang="en-US" smtClean="0"/>
              <a:t>11/21/2025</a:t>
            </a:fld>
            <a:endParaRPr lang="en-US" dirty="0"/>
          </a:p>
        </p:txBody>
      </p:sp>
      <p:sp>
        <p:nvSpPr>
          <p:cNvPr id="6" name="Footer Placeholder 5">
            <a:extLst>
              <a:ext uri="{FF2B5EF4-FFF2-40B4-BE49-F238E27FC236}">
                <a16:creationId xmlns:a16="http://schemas.microsoft.com/office/drawing/2014/main" id="{D61CD760-96AC-4821-A56B-0B805F2FAD44}"/>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2F750665-D5B5-4D0B-B2F0-CB6B027CDEC7}"/>
              </a:ext>
            </a:extLst>
          </p:cNvPr>
          <p:cNvSpPr>
            <a:spLocks noGrp="1"/>
          </p:cNvSpPr>
          <p:nvPr>
            <p:ph type="sldNum" sz="quarter" idx="12"/>
          </p:nvPr>
        </p:nvSpPr>
        <p:spPr/>
        <p:txBody>
          <a:bodyPr/>
          <a:lstStyle/>
          <a:p>
            <a:fld id="{A6AF1B4E-90EC-4A51-B6E5-B702C054ECB0}" type="slidenum">
              <a:rPr lang="en-US" smtClean="0"/>
              <a:t>‹#›</a:t>
            </a:fld>
            <a:endParaRPr lang="en-US" dirty="0"/>
          </a:p>
        </p:txBody>
      </p:sp>
    </p:spTree>
    <p:extLst>
      <p:ext uri="{BB962C8B-B14F-4D97-AF65-F5344CB8AC3E}">
        <p14:creationId xmlns:p14="http://schemas.microsoft.com/office/powerpoint/2010/main" val="31380615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EA47C3-C498-415A-A057-E19BCEB5F28D}"/>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7BF6677F-2712-4810-A3AA-56FA75386D2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F871B54A-6775-4978-8E19-32694C9B5E38}"/>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DDBA1303-B245-476D-BD02-A4E4A359F6E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E8E898F-5B79-46F1-89C1-F827997CC485}"/>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6B417A4D-2EC9-4294-BFF4-EAE22EE1099A}"/>
              </a:ext>
            </a:extLst>
          </p:cNvPr>
          <p:cNvSpPr>
            <a:spLocks noGrp="1"/>
          </p:cNvSpPr>
          <p:nvPr>
            <p:ph type="dt" sz="half" idx="10"/>
          </p:nvPr>
        </p:nvSpPr>
        <p:spPr/>
        <p:txBody>
          <a:bodyPr/>
          <a:lstStyle/>
          <a:p>
            <a:fld id="{DECF21A4-E71B-4D3A-AF45-E989C23A7BB1}" type="datetimeFigureOut">
              <a:rPr lang="en-US" smtClean="0"/>
              <a:t>11/21/2025</a:t>
            </a:fld>
            <a:endParaRPr lang="en-US" dirty="0"/>
          </a:p>
        </p:txBody>
      </p:sp>
      <p:sp>
        <p:nvSpPr>
          <p:cNvPr id="8" name="Footer Placeholder 7">
            <a:extLst>
              <a:ext uri="{FF2B5EF4-FFF2-40B4-BE49-F238E27FC236}">
                <a16:creationId xmlns:a16="http://schemas.microsoft.com/office/drawing/2014/main" id="{6150E317-3602-42A1-BB7F-0184072E8D5F}"/>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50CE2C97-E26C-4A8B-93A0-B01E2C7F4522}"/>
              </a:ext>
            </a:extLst>
          </p:cNvPr>
          <p:cNvSpPr>
            <a:spLocks noGrp="1"/>
          </p:cNvSpPr>
          <p:nvPr>
            <p:ph type="sldNum" sz="quarter" idx="12"/>
          </p:nvPr>
        </p:nvSpPr>
        <p:spPr/>
        <p:txBody>
          <a:bodyPr/>
          <a:lstStyle/>
          <a:p>
            <a:fld id="{A6AF1B4E-90EC-4A51-B6E5-B702C054ECB0}" type="slidenum">
              <a:rPr lang="en-US" smtClean="0"/>
              <a:t>‹#›</a:t>
            </a:fld>
            <a:endParaRPr lang="en-US" dirty="0"/>
          </a:p>
        </p:txBody>
      </p:sp>
    </p:spTree>
    <p:extLst>
      <p:ext uri="{BB962C8B-B14F-4D97-AF65-F5344CB8AC3E}">
        <p14:creationId xmlns:p14="http://schemas.microsoft.com/office/powerpoint/2010/main" val="22586984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9F68FC-5755-447A-8D7F-9ADED3E994A3}"/>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AB50287-81AA-46CA-8CB3-53A7F8313741}"/>
              </a:ext>
            </a:extLst>
          </p:cNvPr>
          <p:cNvSpPr>
            <a:spLocks noGrp="1"/>
          </p:cNvSpPr>
          <p:nvPr>
            <p:ph type="dt" sz="half" idx="10"/>
          </p:nvPr>
        </p:nvSpPr>
        <p:spPr/>
        <p:txBody>
          <a:bodyPr/>
          <a:lstStyle/>
          <a:p>
            <a:fld id="{DECF21A4-E71B-4D3A-AF45-E989C23A7BB1}" type="datetimeFigureOut">
              <a:rPr lang="en-US" smtClean="0"/>
              <a:t>11/21/2025</a:t>
            </a:fld>
            <a:endParaRPr lang="en-US" dirty="0"/>
          </a:p>
        </p:txBody>
      </p:sp>
      <p:sp>
        <p:nvSpPr>
          <p:cNvPr id="4" name="Footer Placeholder 3">
            <a:extLst>
              <a:ext uri="{FF2B5EF4-FFF2-40B4-BE49-F238E27FC236}">
                <a16:creationId xmlns:a16="http://schemas.microsoft.com/office/drawing/2014/main" id="{2F1BA4AA-02C9-459E-9362-3DA60E3B5972}"/>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AB2A2C8F-DBB4-4235-A67E-FB4039D9AA24}"/>
              </a:ext>
            </a:extLst>
          </p:cNvPr>
          <p:cNvSpPr>
            <a:spLocks noGrp="1"/>
          </p:cNvSpPr>
          <p:nvPr>
            <p:ph type="sldNum" sz="quarter" idx="12"/>
          </p:nvPr>
        </p:nvSpPr>
        <p:spPr/>
        <p:txBody>
          <a:bodyPr/>
          <a:lstStyle/>
          <a:p>
            <a:fld id="{A6AF1B4E-90EC-4A51-B6E5-B702C054ECB0}" type="slidenum">
              <a:rPr lang="en-US" smtClean="0"/>
              <a:t>‹#›</a:t>
            </a:fld>
            <a:endParaRPr lang="en-US" dirty="0"/>
          </a:p>
        </p:txBody>
      </p:sp>
    </p:spTree>
    <p:extLst>
      <p:ext uri="{BB962C8B-B14F-4D97-AF65-F5344CB8AC3E}">
        <p14:creationId xmlns:p14="http://schemas.microsoft.com/office/powerpoint/2010/main" val="40683954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46ACAA5-F8E7-46E9-8BA7-A510948B62CC}"/>
              </a:ext>
            </a:extLst>
          </p:cNvPr>
          <p:cNvSpPr>
            <a:spLocks noGrp="1"/>
          </p:cNvSpPr>
          <p:nvPr>
            <p:ph type="dt" sz="half" idx="10"/>
          </p:nvPr>
        </p:nvSpPr>
        <p:spPr/>
        <p:txBody>
          <a:bodyPr/>
          <a:lstStyle/>
          <a:p>
            <a:fld id="{DECF21A4-E71B-4D3A-AF45-E989C23A7BB1}" type="datetimeFigureOut">
              <a:rPr lang="en-US" smtClean="0"/>
              <a:t>11/21/2025</a:t>
            </a:fld>
            <a:endParaRPr lang="en-US" dirty="0"/>
          </a:p>
        </p:txBody>
      </p:sp>
      <p:sp>
        <p:nvSpPr>
          <p:cNvPr id="3" name="Footer Placeholder 2">
            <a:extLst>
              <a:ext uri="{FF2B5EF4-FFF2-40B4-BE49-F238E27FC236}">
                <a16:creationId xmlns:a16="http://schemas.microsoft.com/office/drawing/2014/main" id="{D1F2DEE8-5654-4DCA-A8D0-D883E52B6FBC}"/>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B0B179A5-4329-4057-9DEB-5B6E3AD1183F}"/>
              </a:ext>
            </a:extLst>
          </p:cNvPr>
          <p:cNvSpPr>
            <a:spLocks noGrp="1"/>
          </p:cNvSpPr>
          <p:nvPr>
            <p:ph type="sldNum" sz="quarter" idx="12"/>
          </p:nvPr>
        </p:nvSpPr>
        <p:spPr/>
        <p:txBody>
          <a:bodyPr/>
          <a:lstStyle/>
          <a:p>
            <a:fld id="{A6AF1B4E-90EC-4A51-B6E5-B702C054ECB0}" type="slidenum">
              <a:rPr lang="en-US" smtClean="0"/>
              <a:t>‹#›</a:t>
            </a:fld>
            <a:endParaRPr lang="en-US" dirty="0"/>
          </a:p>
        </p:txBody>
      </p:sp>
    </p:spTree>
    <p:extLst>
      <p:ext uri="{BB962C8B-B14F-4D97-AF65-F5344CB8AC3E}">
        <p14:creationId xmlns:p14="http://schemas.microsoft.com/office/powerpoint/2010/main" val="6217904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91DA80-336B-4DBB-91A1-6E3E4B3C20A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3840D456-F0A3-4789-A310-A23F01B2EC0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CB8A8B05-7071-44D4-80F7-3E8191C9A49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5D8562E-E6F1-449B-909C-98426BA86B36}"/>
              </a:ext>
            </a:extLst>
          </p:cNvPr>
          <p:cNvSpPr>
            <a:spLocks noGrp="1"/>
          </p:cNvSpPr>
          <p:nvPr>
            <p:ph type="dt" sz="half" idx="10"/>
          </p:nvPr>
        </p:nvSpPr>
        <p:spPr/>
        <p:txBody>
          <a:bodyPr/>
          <a:lstStyle/>
          <a:p>
            <a:fld id="{DECF21A4-E71B-4D3A-AF45-E989C23A7BB1}" type="datetimeFigureOut">
              <a:rPr lang="en-US" smtClean="0"/>
              <a:t>11/21/2025</a:t>
            </a:fld>
            <a:endParaRPr lang="en-US" dirty="0"/>
          </a:p>
        </p:txBody>
      </p:sp>
      <p:sp>
        <p:nvSpPr>
          <p:cNvPr id="6" name="Footer Placeholder 5">
            <a:extLst>
              <a:ext uri="{FF2B5EF4-FFF2-40B4-BE49-F238E27FC236}">
                <a16:creationId xmlns:a16="http://schemas.microsoft.com/office/drawing/2014/main" id="{7EB47A9A-FB08-407B-A73A-0AC513F0FD5A}"/>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4BFF841F-796A-4FE6-B5E0-C8A4986793EE}"/>
              </a:ext>
            </a:extLst>
          </p:cNvPr>
          <p:cNvSpPr>
            <a:spLocks noGrp="1"/>
          </p:cNvSpPr>
          <p:nvPr>
            <p:ph type="sldNum" sz="quarter" idx="12"/>
          </p:nvPr>
        </p:nvSpPr>
        <p:spPr/>
        <p:txBody>
          <a:bodyPr/>
          <a:lstStyle/>
          <a:p>
            <a:fld id="{A6AF1B4E-90EC-4A51-B6E5-B702C054ECB0}" type="slidenum">
              <a:rPr lang="en-US" smtClean="0"/>
              <a:t>‹#›</a:t>
            </a:fld>
            <a:endParaRPr lang="en-US" dirty="0"/>
          </a:p>
        </p:txBody>
      </p:sp>
    </p:spTree>
    <p:extLst>
      <p:ext uri="{BB962C8B-B14F-4D97-AF65-F5344CB8AC3E}">
        <p14:creationId xmlns:p14="http://schemas.microsoft.com/office/powerpoint/2010/main" val="1089849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AD474D-6779-4C23-BD3C-82F5DC3E3E2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0A21096C-E430-49C7-A801-21C0BD95DC4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a:extLst>
              <a:ext uri="{FF2B5EF4-FFF2-40B4-BE49-F238E27FC236}">
                <a16:creationId xmlns:a16="http://schemas.microsoft.com/office/drawing/2014/main" id="{0024828F-334F-4A50-850D-10684F24527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33293F4-2B70-4BB5-A982-219E4133E251}"/>
              </a:ext>
            </a:extLst>
          </p:cNvPr>
          <p:cNvSpPr>
            <a:spLocks noGrp="1"/>
          </p:cNvSpPr>
          <p:nvPr>
            <p:ph type="dt" sz="half" idx="10"/>
          </p:nvPr>
        </p:nvSpPr>
        <p:spPr/>
        <p:txBody>
          <a:bodyPr/>
          <a:lstStyle/>
          <a:p>
            <a:fld id="{DECF21A4-E71B-4D3A-AF45-E989C23A7BB1}" type="datetimeFigureOut">
              <a:rPr lang="en-US" smtClean="0"/>
              <a:t>11/21/2025</a:t>
            </a:fld>
            <a:endParaRPr lang="en-US" dirty="0"/>
          </a:p>
        </p:txBody>
      </p:sp>
      <p:sp>
        <p:nvSpPr>
          <p:cNvPr id="6" name="Footer Placeholder 5">
            <a:extLst>
              <a:ext uri="{FF2B5EF4-FFF2-40B4-BE49-F238E27FC236}">
                <a16:creationId xmlns:a16="http://schemas.microsoft.com/office/drawing/2014/main" id="{C4F9A86F-B378-4759-B50E-2E0BFAE62463}"/>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B0A95BDC-FC58-4638-AA59-A3DA9931FD3D}"/>
              </a:ext>
            </a:extLst>
          </p:cNvPr>
          <p:cNvSpPr>
            <a:spLocks noGrp="1"/>
          </p:cNvSpPr>
          <p:nvPr>
            <p:ph type="sldNum" sz="quarter" idx="12"/>
          </p:nvPr>
        </p:nvSpPr>
        <p:spPr/>
        <p:txBody>
          <a:bodyPr/>
          <a:lstStyle/>
          <a:p>
            <a:fld id="{A6AF1B4E-90EC-4A51-B6E5-B702C054ECB0}" type="slidenum">
              <a:rPr lang="en-US" smtClean="0"/>
              <a:t>‹#›</a:t>
            </a:fld>
            <a:endParaRPr lang="en-US" dirty="0"/>
          </a:p>
        </p:txBody>
      </p:sp>
    </p:spTree>
    <p:extLst>
      <p:ext uri="{BB962C8B-B14F-4D97-AF65-F5344CB8AC3E}">
        <p14:creationId xmlns:p14="http://schemas.microsoft.com/office/powerpoint/2010/main" val="17908331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A47D73-EDDA-49A6-BA12-1CA980DA9BC0}"/>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2189B82E-4CA1-47A5-B133-FBD4D8A83983}"/>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38A267F-D142-4D04-9F03-6CB099E6FA32}"/>
              </a:ext>
            </a:extLst>
          </p:cNvPr>
          <p:cNvSpPr>
            <a:spLocks noGrp="1"/>
          </p:cNvSpPr>
          <p:nvPr>
            <p:ph type="dt" sz="half" idx="10"/>
          </p:nvPr>
        </p:nvSpPr>
        <p:spPr/>
        <p:txBody>
          <a:bodyPr/>
          <a:lstStyle/>
          <a:p>
            <a:fld id="{DECF21A4-E71B-4D3A-AF45-E989C23A7BB1}" type="datetimeFigureOut">
              <a:rPr lang="en-US" smtClean="0"/>
              <a:t>11/21/2025</a:t>
            </a:fld>
            <a:endParaRPr lang="en-US" dirty="0"/>
          </a:p>
        </p:txBody>
      </p:sp>
      <p:sp>
        <p:nvSpPr>
          <p:cNvPr id="5" name="Footer Placeholder 4">
            <a:extLst>
              <a:ext uri="{FF2B5EF4-FFF2-40B4-BE49-F238E27FC236}">
                <a16:creationId xmlns:a16="http://schemas.microsoft.com/office/drawing/2014/main" id="{705127CA-154D-4E90-B776-A2EE71F78D2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ED5F0BA5-F4EE-4282-B111-76B869BE267D}"/>
              </a:ext>
            </a:extLst>
          </p:cNvPr>
          <p:cNvSpPr>
            <a:spLocks noGrp="1"/>
          </p:cNvSpPr>
          <p:nvPr>
            <p:ph type="sldNum" sz="quarter" idx="12"/>
          </p:nvPr>
        </p:nvSpPr>
        <p:spPr/>
        <p:txBody>
          <a:bodyPr/>
          <a:lstStyle/>
          <a:p>
            <a:fld id="{A6AF1B4E-90EC-4A51-B6E5-B702C054ECB0}" type="slidenum">
              <a:rPr lang="en-US" smtClean="0"/>
              <a:t>‹#›</a:t>
            </a:fld>
            <a:endParaRPr lang="en-US" dirty="0"/>
          </a:p>
        </p:txBody>
      </p:sp>
    </p:spTree>
    <p:extLst>
      <p:ext uri="{BB962C8B-B14F-4D97-AF65-F5344CB8AC3E}">
        <p14:creationId xmlns:p14="http://schemas.microsoft.com/office/powerpoint/2010/main" val="306740876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256E92A-52E0-4710-BDEF-0A1534685403}"/>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B7A240E1-5EB0-47FD-AA37-BF945D136CC3}"/>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1A14243-F1E4-487A-ABEC-30516A01DF2B}"/>
              </a:ext>
            </a:extLst>
          </p:cNvPr>
          <p:cNvSpPr>
            <a:spLocks noGrp="1"/>
          </p:cNvSpPr>
          <p:nvPr>
            <p:ph type="dt" sz="half" idx="10"/>
          </p:nvPr>
        </p:nvSpPr>
        <p:spPr/>
        <p:txBody>
          <a:bodyPr/>
          <a:lstStyle/>
          <a:p>
            <a:fld id="{DECF21A4-E71B-4D3A-AF45-E989C23A7BB1}" type="datetimeFigureOut">
              <a:rPr lang="en-US" smtClean="0"/>
              <a:t>11/21/2025</a:t>
            </a:fld>
            <a:endParaRPr lang="en-US" dirty="0"/>
          </a:p>
        </p:txBody>
      </p:sp>
      <p:sp>
        <p:nvSpPr>
          <p:cNvPr id="5" name="Footer Placeholder 4">
            <a:extLst>
              <a:ext uri="{FF2B5EF4-FFF2-40B4-BE49-F238E27FC236}">
                <a16:creationId xmlns:a16="http://schemas.microsoft.com/office/drawing/2014/main" id="{AC358244-98FD-472D-AB8C-075F71C10BF7}"/>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74998D5A-820D-4519-967F-33320971CBAB}"/>
              </a:ext>
            </a:extLst>
          </p:cNvPr>
          <p:cNvSpPr>
            <a:spLocks noGrp="1"/>
          </p:cNvSpPr>
          <p:nvPr>
            <p:ph type="sldNum" sz="quarter" idx="12"/>
          </p:nvPr>
        </p:nvSpPr>
        <p:spPr/>
        <p:txBody>
          <a:bodyPr/>
          <a:lstStyle/>
          <a:p>
            <a:fld id="{A6AF1B4E-90EC-4A51-B6E5-B702C054ECB0}" type="slidenum">
              <a:rPr lang="en-US" smtClean="0"/>
              <a:t>‹#›</a:t>
            </a:fld>
            <a:endParaRPr lang="en-US" dirty="0"/>
          </a:p>
        </p:txBody>
      </p:sp>
    </p:spTree>
    <p:extLst>
      <p:ext uri="{BB962C8B-B14F-4D97-AF65-F5344CB8AC3E}">
        <p14:creationId xmlns:p14="http://schemas.microsoft.com/office/powerpoint/2010/main" val="14024379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type="title">
  <p:cSld name="Title">
    <p:bg>
      <p:bgPr>
        <a:solidFill>
          <a:schemeClr val="dk2"/>
        </a:solidFill>
        <a:effectLst/>
      </p:bgPr>
    </p:bg>
    <p:spTree>
      <p:nvGrpSpPr>
        <p:cNvPr id="1" name="Shape 20"/>
        <p:cNvGrpSpPr/>
        <p:nvPr/>
      </p:nvGrpSpPr>
      <p:grpSpPr>
        <a:xfrm>
          <a:off x="0" y="0"/>
          <a:ext cx="0" cy="0"/>
          <a:chOff x="0" y="0"/>
          <a:chExt cx="0" cy="0"/>
        </a:xfrm>
      </p:grpSpPr>
      <p:sp>
        <p:nvSpPr>
          <p:cNvPr id="21" name="Google Shape;21;p2"/>
          <p:cNvSpPr txBox="1">
            <a:spLocks noGrp="1"/>
          </p:cNvSpPr>
          <p:nvPr>
            <p:ph type="ctrTitle"/>
          </p:nvPr>
        </p:nvSpPr>
        <p:spPr>
          <a:xfrm>
            <a:off x="2515267" y="2186600"/>
            <a:ext cx="7161600" cy="2281600"/>
          </a:xfrm>
          <a:prstGeom prst="rect">
            <a:avLst/>
          </a:prstGeom>
        </p:spPr>
        <p:txBody>
          <a:bodyPr spcFirstLastPara="1" wrap="square" lIns="0" tIns="0" rIns="0" bIns="0" anchor="ctr" anchorCtr="0">
            <a:noAutofit/>
          </a:bodyPr>
          <a:lstStyle>
            <a:lvl1pPr lvl="0" algn="ctr" rtl="0">
              <a:lnSpc>
                <a:spcPct val="80000"/>
              </a:lnSpc>
              <a:spcBef>
                <a:spcPts val="0"/>
              </a:spcBef>
              <a:spcAft>
                <a:spcPts val="0"/>
              </a:spcAft>
              <a:buClr>
                <a:schemeClr val="lt1"/>
              </a:buClr>
              <a:buSzPts val="6000"/>
              <a:buNone/>
              <a:defRPr sz="8000">
                <a:solidFill>
                  <a:schemeClr val="lt1"/>
                </a:solidFill>
              </a:defRPr>
            </a:lvl1pPr>
            <a:lvl2pPr lvl="1" algn="ctr" rtl="0">
              <a:lnSpc>
                <a:spcPct val="80000"/>
              </a:lnSpc>
              <a:spcBef>
                <a:spcPts val="0"/>
              </a:spcBef>
              <a:spcAft>
                <a:spcPts val="0"/>
              </a:spcAft>
              <a:buClr>
                <a:schemeClr val="lt1"/>
              </a:buClr>
              <a:buSzPts val="6000"/>
              <a:buNone/>
              <a:defRPr sz="8000">
                <a:solidFill>
                  <a:schemeClr val="lt1"/>
                </a:solidFill>
              </a:defRPr>
            </a:lvl2pPr>
            <a:lvl3pPr lvl="2" algn="ctr" rtl="0">
              <a:lnSpc>
                <a:spcPct val="80000"/>
              </a:lnSpc>
              <a:spcBef>
                <a:spcPts val="0"/>
              </a:spcBef>
              <a:spcAft>
                <a:spcPts val="0"/>
              </a:spcAft>
              <a:buClr>
                <a:schemeClr val="lt1"/>
              </a:buClr>
              <a:buSzPts val="6000"/>
              <a:buNone/>
              <a:defRPr sz="8000">
                <a:solidFill>
                  <a:schemeClr val="lt1"/>
                </a:solidFill>
              </a:defRPr>
            </a:lvl3pPr>
            <a:lvl4pPr lvl="3" algn="ctr" rtl="0">
              <a:lnSpc>
                <a:spcPct val="80000"/>
              </a:lnSpc>
              <a:spcBef>
                <a:spcPts val="0"/>
              </a:spcBef>
              <a:spcAft>
                <a:spcPts val="0"/>
              </a:spcAft>
              <a:buClr>
                <a:schemeClr val="lt1"/>
              </a:buClr>
              <a:buSzPts val="6000"/>
              <a:buNone/>
              <a:defRPr sz="8000">
                <a:solidFill>
                  <a:schemeClr val="lt1"/>
                </a:solidFill>
              </a:defRPr>
            </a:lvl4pPr>
            <a:lvl5pPr lvl="4" algn="ctr" rtl="0">
              <a:lnSpc>
                <a:spcPct val="80000"/>
              </a:lnSpc>
              <a:spcBef>
                <a:spcPts val="0"/>
              </a:spcBef>
              <a:spcAft>
                <a:spcPts val="0"/>
              </a:spcAft>
              <a:buClr>
                <a:schemeClr val="lt1"/>
              </a:buClr>
              <a:buSzPts val="6000"/>
              <a:buNone/>
              <a:defRPr sz="8000">
                <a:solidFill>
                  <a:schemeClr val="lt1"/>
                </a:solidFill>
              </a:defRPr>
            </a:lvl5pPr>
            <a:lvl6pPr lvl="5" algn="ctr" rtl="0">
              <a:lnSpc>
                <a:spcPct val="80000"/>
              </a:lnSpc>
              <a:spcBef>
                <a:spcPts val="0"/>
              </a:spcBef>
              <a:spcAft>
                <a:spcPts val="0"/>
              </a:spcAft>
              <a:buClr>
                <a:schemeClr val="lt1"/>
              </a:buClr>
              <a:buSzPts val="6000"/>
              <a:buNone/>
              <a:defRPr sz="8000">
                <a:solidFill>
                  <a:schemeClr val="lt1"/>
                </a:solidFill>
              </a:defRPr>
            </a:lvl6pPr>
            <a:lvl7pPr lvl="6" algn="ctr" rtl="0">
              <a:lnSpc>
                <a:spcPct val="80000"/>
              </a:lnSpc>
              <a:spcBef>
                <a:spcPts val="0"/>
              </a:spcBef>
              <a:spcAft>
                <a:spcPts val="0"/>
              </a:spcAft>
              <a:buClr>
                <a:schemeClr val="lt1"/>
              </a:buClr>
              <a:buSzPts val="6000"/>
              <a:buNone/>
              <a:defRPr sz="8000">
                <a:solidFill>
                  <a:schemeClr val="lt1"/>
                </a:solidFill>
              </a:defRPr>
            </a:lvl7pPr>
            <a:lvl8pPr lvl="7" algn="ctr" rtl="0">
              <a:lnSpc>
                <a:spcPct val="80000"/>
              </a:lnSpc>
              <a:spcBef>
                <a:spcPts val="0"/>
              </a:spcBef>
              <a:spcAft>
                <a:spcPts val="0"/>
              </a:spcAft>
              <a:buClr>
                <a:schemeClr val="lt1"/>
              </a:buClr>
              <a:buSzPts val="6000"/>
              <a:buNone/>
              <a:defRPr sz="8000">
                <a:solidFill>
                  <a:schemeClr val="lt1"/>
                </a:solidFill>
              </a:defRPr>
            </a:lvl8pPr>
            <a:lvl9pPr lvl="8" algn="ctr" rtl="0">
              <a:lnSpc>
                <a:spcPct val="80000"/>
              </a:lnSpc>
              <a:spcBef>
                <a:spcPts val="0"/>
              </a:spcBef>
              <a:spcAft>
                <a:spcPts val="0"/>
              </a:spcAft>
              <a:buClr>
                <a:schemeClr val="lt1"/>
              </a:buClr>
              <a:buSzPts val="6000"/>
              <a:buNone/>
              <a:defRPr sz="8000">
                <a:solidFill>
                  <a:schemeClr val="lt1"/>
                </a:solidFill>
              </a:defRPr>
            </a:lvl9pPr>
          </a:lstStyle>
          <a:p>
            <a:endParaRPr/>
          </a:p>
        </p:txBody>
      </p:sp>
      <p:grpSp>
        <p:nvGrpSpPr>
          <p:cNvPr id="22" name="Google Shape;22;p2"/>
          <p:cNvGrpSpPr/>
          <p:nvPr/>
        </p:nvGrpSpPr>
        <p:grpSpPr>
          <a:xfrm>
            <a:off x="-114000" y="-224871"/>
            <a:ext cx="12387125" cy="7235872"/>
            <a:chOff x="-85500" y="-168653"/>
            <a:chExt cx="9290344" cy="5426904"/>
          </a:xfrm>
        </p:grpSpPr>
        <p:grpSp>
          <p:nvGrpSpPr>
            <p:cNvPr id="23" name="Google Shape;23;p2"/>
            <p:cNvGrpSpPr/>
            <p:nvPr/>
          </p:nvGrpSpPr>
          <p:grpSpPr>
            <a:xfrm>
              <a:off x="3870624" y="271731"/>
              <a:ext cx="531017" cy="704779"/>
              <a:chOff x="3870624" y="271731"/>
              <a:chExt cx="531017" cy="704779"/>
            </a:xfrm>
          </p:grpSpPr>
          <p:sp>
            <p:nvSpPr>
              <p:cNvPr id="24" name="Google Shape;24;p2"/>
              <p:cNvSpPr/>
              <p:nvPr/>
            </p:nvSpPr>
            <p:spPr>
              <a:xfrm>
                <a:off x="3870624" y="311200"/>
                <a:ext cx="425807" cy="385849"/>
              </a:xfrm>
              <a:custGeom>
                <a:avLst/>
                <a:gdLst/>
                <a:ahLst/>
                <a:cxnLst/>
                <a:rect l="l" t="t" r="r" b="b"/>
                <a:pathLst>
                  <a:path w="35017" h="31731" extrusionOk="0">
                    <a:moveTo>
                      <a:pt x="16911" y="1"/>
                    </a:moveTo>
                    <a:lnTo>
                      <a:pt x="15596" y="61"/>
                    </a:lnTo>
                    <a:lnTo>
                      <a:pt x="14282" y="240"/>
                    </a:lnTo>
                    <a:lnTo>
                      <a:pt x="13027" y="479"/>
                    </a:lnTo>
                    <a:lnTo>
                      <a:pt x="11772" y="837"/>
                    </a:lnTo>
                    <a:lnTo>
                      <a:pt x="10517" y="1256"/>
                    </a:lnTo>
                    <a:lnTo>
                      <a:pt x="9442" y="1734"/>
                    </a:lnTo>
                    <a:lnTo>
                      <a:pt x="8366" y="2331"/>
                    </a:lnTo>
                    <a:lnTo>
                      <a:pt x="7350" y="2989"/>
                    </a:lnTo>
                    <a:lnTo>
                      <a:pt x="6454" y="3706"/>
                    </a:lnTo>
                    <a:lnTo>
                      <a:pt x="5558" y="4542"/>
                    </a:lnTo>
                    <a:lnTo>
                      <a:pt x="4721" y="5379"/>
                    </a:lnTo>
                    <a:lnTo>
                      <a:pt x="3944" y="6275"/>
                    </a:lnTo>
                    <a:lnTo>
                      <a:pt x="3227" y="7231"/>
                    </a:lnTo>
                    <a:lnTo>
                      <a:pt x="2570" y="8247"/>
                    </a:lnTo>
                    <a:lnTo>
                      <a:pt x="2032" y="9323"/>
                    </a:lnTo>
                    <a:lnTo>
                      <a:pt x="1494" y="10398"/>
                    </a:lnTo>
                    <a:lnTo>
                      <a:pt x="1076" y="11534"/>
                    </a:lnTo>
                    <a:lnTo>
                      <a:pt x="717" y="12669"/>
                    </a:lnTo>
                    <a:lnTo>
                      <a:pt x="419" y="13804"/>
                    </a:lnTo>
                    <a:lnTo>
                      <a:pt x="180" y="14999"/>
                    </a:lnTo>
                    <a:lnTo>
                      <a:pt x="60" y="16194"/>
                    </a:lnTo>
                    <a:lnTo>
                      <a:pt x="0" y="17569"/>
                    </a:lnTo>
                    <a:lnTo>
                      <a:pt x="60" y="18824"/>
                    </a:lnTo>
                    <a:lnTo>
                      <a:pt x="180" y="20079"/>
                    </a:lnTo>
                    <a:lnTo>
                      <a:pt x="478" y="21274"/>
                    </a:lnTo>
                    <a:lnTo>
                      <a:pt x="837" y="22349"/>
                    </a:lnTo>
                    <a:lnTo>
                      <a:pt x="1315" y="23425"/>
                    </a:lnTo>
                    <a:lnTo>
                      <a:pt x="1853" y="24441"/>
                    </a:lnTo>
                    <a:lnTo>
                      <a:pt x="2510" y="25457"/>
                    </a:lnTo>
                    <a:lnTo>
                      <a:pt x="3287" y="26353"/>
                    </a:lnTo>
                    <a:lnTo>
                      <a:pt x="4064" y="27189"/>
                    </a:lnTo>
                    <a:lnTo>
                      <a:pt x="4960" y="27966"/>
                    </a:lnTo>
                    <a:lnTo>
                      <a:pt x="5976" y="28683"/>
                    </a:lnTo>
                    <a:lnTo>
                      <a:pt x="6992" y="29281"/>
                    </a:lnTo>
                    <a:lnTo>
                      <a:pt x="8127" y="29878"/>
                    </a:lnTo>
                    <a:lnTo>
                      <a:pt x="9322" y="30356"/>
                    </a:lnTo>
                    <a:lnTo>
                      <a:pt x="10517" y="30834"/>
                    </a:lnTo>
                    <a:lnTo>
                      <a:pt x="11892" y="31193"/>
                    </a:lnTo>
                    <a:lnTo>
                      <a:pt x="13206" y="31492"/>
                    </a:lnTo>
                    <a:lnTo>
                      <a:pt x="14581" y="31671"/>
                    </a:lnTo>
                    <a:lnTo>
                      <a:pt x="16015" y="31731"/>
                    </a:lnTo>
                    <a:lnTo>
                      <a:pt x="17389" y="31671"/>
                    </a:lnTo>
                    <a:lnTo>
                      <a:pt x="18763" y="31552"/>
                    </a:lnTo>
                    <a:lnTo>
                      <a:pt x="20138" y="31313"/>
                    </a:lnTo>
                    <a:lnTo>
                      <a:pt x="21452" y="30954"/>
                    </a:lnTo>
                    <a:lnTo>
                      <a:pt x="22110" y="30715"/>
                    </a:lnTo>
                    <a:lnTo>
                      <a:pt x="22767" y="30476"/>
                    </a:lnTo>
                    <a:lnTo>
                      <a:pt x="24022" y="29878"/>
                    </a:lnTo>
                    <a:lnTo>
                      <a:pt x="25217" y="29161"/>
                    </a:lnTo>
                    <a:lnTo>
                      <a:pt x="26293" y="28385"/>
                    </a:lnTo>
                    <a:lnTo>
                      <a:pt x="27428" y="27548"/>
                    </a:lnTo>
                    <a:lnTo>
                      <a:pt x="28444" y="26652"/>
                    </a:lnTo>
                    <a:lnTo>
                      <a:pt x="30476" y="24739"/>
                    </a:lnTo>
                    <a:lnTo>
                      <a:pt x="31013" y="24261"/>
                    </a:lnTo>
                    <a:lnTo>
                      <a:pt x="31551" y="23664"/>
                    </a:lnTo>
                    <a:lnTo>
                      <a:pt x="32029" y="23126"/>
                    </a:lnTo>
                    <a:lnTo>
                      <a:pt x="32447" y="22529"/>
                    </a:lnTo>
                    <a:lnTo>
                      <a:pt x="32866" y="21931"/>
                    </a:lnTo>
                    <a:lnTo>
                      <a:pt x="33224" y="21333"/>
                    </a:lnTo>
                    <a:lnTo>
                      <a:pt x="33523" y="20676"/>
                    </a:lnTo>
                    <a:lnTo>
                      <a:pt x="33822" y="20019"/>
                    </a:lnTo>
                    <a:lnTo>
                      <a:pt x="34360" y="18704"/>
                    </a:lnTo>
                    <a:lnTo>
                      <a:pt x="34718" y="17390"/>
                    </a:lnTo>
                    <a:lnTo>
                      <a:pt x="34957" y="16015"/>
                    </a:lnTo>
                    <a:lnTo>
                      <a:pt x="35017" y="14641"/>
                    </a:lnTo>
                    <a:lnTo>
                      <a:pt x="35017" y="13924"/>
                    </a:lnTo>
                    <a:lnTo>
                      <a:pt x="34957" y="13266"/>
                    </a:lnTo>
                    <a:lnTo>
                      <a:pt x="34838" y="12549"/>
                    </a:lnTo>
                    <a:lnTo>
                      <a:pt x="34718" y="11892"/>
                    </a:lnTo>
                    <a:lnTo>
                      <a:pt x="34599" y="11235"/>
                    </a:lnTo>
                    <a:lnTo>
                      <a:pt x="34360" y="10577"/>
                    </a:lnTo>
                    <a:lnTo>
                      <a:pt x="34121" y="9920"/>
                    </a:lnTo>
                    <a:lnTo>
                      <a:pt x="33882" y="9263"/>
                    </a:lnTo>
                    <a:lnTo>
                      <a:pt x="33583" y="8606"/>
                    </a:lnTo>
                    <a:lnTo>
                      <a:pt x="33224" y="8008"/>
                    </a:lnTo>
                    <a:lnTo>
                      <a:pt x="32806" y="7410"/>
                    </a:lnTo>
                    <a:lnTo>
                      <a:pt x="32388" y="6813"/>
                    </a:lnTo>
                    <a:lnTo>
                      <a:pt x="31910" y="6275"/>
                    </a:lnTo>
                    <a:lnTo>
                      <a:pt x="31432" y="5737"/>
                    </a:lnTo>
                    <a:lnTo>
                      <a:pt x="30894" y="5200"/>
                    </a:lnTo>
                    <a:lnTo>
                      <a:pt x="30296" y="4721"/>
                    </a:lnTo>
                    <a:lnTo>
                      <a:pt x="29280" y="3945"/>
                    </a:lnTo>
                    <a:lnTo>
                      <a:pt x="28205" y="3228"/>
                    </a:lnTo>
                    <a:lnTo>
                      <a:pt x="27069" y="2570"/>
                    </a:lnTo>
                    <a:lnTo>
                      <a:pt x="25874" y="1973"/>
                    </a:lnTo>
                    <a:lnTo>
                      <a:pt x="24679" y="1435"/>
                    </a:lnTo>
                    <a:lnTo>
                      <a:pt x="23424" y="1017"/>
                    </a:lnTo>
                    <a:lnTo>
                      <a:pt x="22170" y="658"/>
                    </a:lnTo>
                    <a:lnTo>
                      <a:pt x="20855" y="359"/>
                    </a:lnTo>
                    <a:lnTo>
                      <a:pt x="19540" y="180"/>
                    </a:lnTo>
                    <a:lnTo>
                      <a:pt x="18226" y="61"/>
                    </a:lnTo>
                    <a:lnTo>
                      <a:pt x="16911"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dirty="0"/>
              </a:p>
            </p:txBody>
          </p:sp>
          <p:sp>
            <p:nvSpPr>
              <p:cNvPr id="25" name="Google Shape;25;p2"/>
              <p:cNvSpPr/>
              <p:nvPr/>
            </p:nvSpPr>
            <p:spPr>
              <a:xfrm>
                <a:off x="3901992" y="271731"/>
                <a:ext cx="499650" cy="704779"/>
              </a:xfrm>
              <a:custGeom>
                <a:avLst/>
                <a:gdLst/>
                <a:ahLst/>
                <a:cxnLst/>
                <a:rect l="l" t="t" r="r" b="b"/>
                <a:pathLst>
                  <a:path w="580988" h="819510" extrusionOk="0">
                    <a:moveTo>
                      <a:pt x="261759" y="635000"/>
                    </a:moveTo>
                    <a:cubicBezTo>
                      <a:pt x="260489" y="670560"/>
                      <a:pt x="259854" y="707390"/>
                      <a:pt x="258584" y="743585"/>
                    </a:cubicBezTo>
                    <a:cubicBezTo>
                      <a:pt x="292874" y="774065"/>
                      <a:pt x="337324" y="753745"/>
                      <a:pt x="370344" y="778510"/>
                    </a:cubicBezTo>
                    <a:cubicBezTo>
                      <a:pt x="388124" y="796290"/>
                      <a:pt x="360184" y="805815"/>
                      <a:pt x="345579" y="806450"/>
                    </a:cubicBezTo>
                    <a:cubicBezTo>
                      <a:pt x="281444" y="810895"/>
                      <a:pt x="120154" y="844550"/>
                      <a:pt x="84594" y="782320"/>
                    </a:cubicBezTo>
                    <a:cubicBezTo>
                      <a:pt x="104914" y="743585"/>
                      <a:pt x="160159" y="739140"/>
                      <a:pt x="200164" y="733425"/>
                    </a:cubicBezTo>
                    <a:cubicBezTo>
                      <a:pt x="208419" y="702310"/>
                      <a:pt x="212229" y="670560"/>
                      <a:pt x="214769" y="636905"/>
                    </a:cubicBezTo>
                    <a:cubicBezTo>
                      <a:pt x="180479" y="630555"/>
                      <a:pt x="21729" y="575945"/>
                      <a:pt x="35064" y="537210"/>
                    </a:cubicBezTo>
                    <a:cubicBezTo>
                      <a:pt x="45859" y="514985"/>
                      <a:pt x="66179" y="514985"/>
                      <a:pt x="85864" y="524510"/>
                    </a:cubicBezTo>
                    <a:cubicBezTo>
                      <a:pt x="101739" y="527685"/>
                      <a:pt x="102374" y="527685"/>
                      <a:pt x="110629" y="506730"/>
                    </a:cubicBezTo>
                    <a:cubicBezTo>
                      <a:pt x="-130036" y="377825"/>
                      <a:pt x="62369" y="18415"/>
                      <a:pt x="303034" y="81280"/>
                    </a:cubicBezTo>
                    <a:cubicBezTo>
                      <a:pt x="336054" y="60325"/>
                      <a:pt x="301764" y="19050"/>
                      <a:pt x="337959" y="0"/>
                    </a:cubicBezTo>
                    <a:cubicBezTo>
                      <a:pt x="712609" y="106045"/>
                      <a:pt x="628154" y="591820"/>
                      <a:pt x="261759" y="635000"/>
                    </a:cubicBezTo>
                    <a:close/>
                    <a:moveTo>
                      <a:pt x="499884" y="133350"/>
                    </a:moveTo>
                    <a:cubicBezTo>
                      <a:pt x="496709" y="130810"/>
                      <a:pt x="494169" y="128905"/>
                      <a:pt x="490994" y="126365"/>
                    </a:cubicBezTo>
                    <a:cubicBezTo>
                      <a:pt x="486549" y="104775"/>
                      <a:pt x="434479" y="60960"/>
                      <a:pt x="410349" y="62865"/>
                    </a:cubicBezTo>
                    <a:cubicBezTo>
                      <a:pt x="432574" y="86360"/>
                      <a:pt x="460514" y="116205"/>
                      <a:pt x="490994" y="125730"/>
                    </a:cubicBezTo>
                    <a:cubicBezTo>
                      <a:pt x="496074" y="130810"/>
                      <a:pt x="508774" y="133350"/>
                      <a:pt x="503694" y="142240"/>
                    </a:cubicBezTo>
                    <a:cubicBezTo>
                      <a:pt x="556399" y="230505"/>
                      <a:pt x="555764" y="327025"/>
                      <a:pt x="531634" y="424815"/>
                    </a:cubicBezTo>
                    <a:cubicBezTo>
                      <a:pt x="461784" y="501650"/>
                      <a:pt x="409079" y="557530"/>
                      <a:pt x="303669" y="596265"/>
                    </a:cubicBezTo>
                    <a:cubicBezTo>
                      <a:pt x="379869" y="597535"/>
                      <a:pt x="484644" y="531495"/>
                      <a:pt x="502424" y="456565"/>
                    </a:cubicBezTo>
                    <a:cubicBezTo>
                      <a:pt x="528459" y="450850"/>
                      <a:pt x="532904" y="424180"/>
                      <a:pt x="534174" y="401955"/>
                    </a:cubicBezTo>
                    <a:cubicBezTo>
                      <a:pt x="576719" y="365760"/>
                      <a:pt x="577354" y="186055"/>
                      <a:pt x="515759" y="169545"/>
                    </a:cubicBezTo>
                    <a:cubicBezTo>
                      <a:pt x="510679" y="167005"/>
                      <a:pt x="506234" y="163830"/>
                      <a:pt x="508774" y="156845"/>
                    </a:cubicBezTo>
                    <a:cubicBezTo>
                      <a:pt x="506234" y="149225"/>
                      <a:pt x="503694" y="140970"/>
                      <a:pt x="499884" y="133350"/>
                    </a:cubicBezTo>
                    <a:close/>
                    <a:moveTo>
                      <a:pt x="436384" y="353060"/>
                    </a:moveTo>
                    <a:cubicBezTo>
                      <a:pt x="407174" y="354330"/>
                      <a:pt x="381774" y="360680"/>
                      <a:pt x="357009" y="374650"/>
                    </a:cubicBezTo>
                    <a:cubicBezTo>
                      <a:pt x="315099" y="355600"/>
                      <a:pt x="231914" y="308610"/>
                      <a:pt x="218579" y="382905"/>
                    </a:cubicBezTo>
                    <a:cubicBezTo>
                      <a:pt x="273824" y="443230"/>
                      <a:pt x="255409" y="433070"/>
                      <a:pt x="251599" y="511175"/>
                    </a:cubicBezTo>
                    <a:cubicBezTo>
                      <a:pt x="299224" y="529590"/>
                      <a:pt x="336689" y="398145"/>
                      <a:pt x="367169" y="370205"/>
                    </a:cubicBezTo>
                    <a:cubicBezTo>
                      <a:pt x="385584" y="381635"/>
                      <a:pt x="386854" y="407035"/>
                      <a:pt x="405269" y="418465"/>
                    </a:cubicBezTo>
                    <a:cubicBezTo>
                      <a:pt x="433844" y="408305"/>
                      <a:pt x="393204" y="377190"/>
                      <a:pt x="412254" y="367030"/>
                    </a:cubicBezTo>
                    <a:cubicBezTo>
                      <a:pt x="416699" y="370840"/>
                      <a:pt x="421144" y="375285"/>
                      <a:pt x="424954" y="379095"/>
                    </a:cubicBezTo>
                    <a:cubicBezTo>
                      <a:pt x="441464" y="362585"/>
                      <a:pt x="432574" y="347345"/>
                      <a:pt x="445909" y="325755"/>
                    </a:cubicBezTo>
                    <a:cubicBezTo>
                      <a:pt x="430034" y="335280"/>
                      <a:pt x="435114" y="344805"/>
                      <a:pt x="436384" y="353060"/>
                    </a:cubicBezTo>
                    <a:close/>
                    <a:moveTo>
                      <a:pt x="230009" y="513715"/>
                    </a:moveTo>
                    <a:cubicBezTo>
                      <a:pt x="255409" y="407035"/>
                      <a:pt x="231279" y="448310"/>
                      <a:pt x="205244" y="394335"/>
                    </a:cubicBezTo>
                    <a:cubicBezTo>
                      <a:pt x="189369" y="314325"/>
                      <a:pt x="283349" y="313055"/>
                      <a:pt x="332879" y="344805"/>
                    </a:cubicBezTo>
                    <a:cubicBezTo>
                      <a:pt x="358914" y="363855"/>
                      <a:pt x="376694" y="337820"/>
                      <a:pt x="403364" y="332105"/>
                    </a:cubicBezTo>
                    <a:cubicBezTo>
                      <a:pt x="402094" y="320675"/>
                      <a:pt x="411619" y="307975"/>
                      <a:pt x="402094" y="296545"/>
                    </a:cubicBezTo>
                    <a:cubicBezTo>
                      <a:pt x="353199" y="279400"/>
                      <a:pt x="317004" y="340360"/>
                      <a:pt x="268109" y="302260"/>
                    </a:cubicBezTo>
                    <a:cubicBezTo>
                      <a:pt x="269379" y="285115"/>
                      <a:pt x="264934" y="267335"/>
                      <a:pt x="270649" y="250190"/>
                    </a:cubicBezTo>
                    <a:cubicBezTo>
                      <a:pt x="300494" y="255270"/>
                      <a:pt x="300494" y="255270"/>
                      <a:pt x="325894" y="247650"/>
                    </a:cubicBezTo>
                    <a:cubicBezTo>
                      <a:pt x="323989" y="200025"/>
                      <a:pt x="376694" y="215265"/>
                      <a:pt x="358279" y="186055"/>
                    </a:cubicBezTo>
                    <a:cubicBezTo>
                      <a:pt x="304939" y="220345"/>
                      <a:pt x="315099" y="162560"/>
                      <a:pt x="344944" y="137795"/>
                    </a:cubicBezTo>
                    <a:cubicBezTo>
                      <a:pt x="302399" y="85725"/>
                      <a:pt x="217944" y="74930"/>
                      <a:pt x="165239" y="116205"/>
                    </a:cubicBezTo>
                    <a:cubicBezTo>
                      <a:pt x="174129" y="136525"/>
                      <a:pt x="202704" y="120650"/>
                      <a:pt x="210324" y="145415"/>
                    </a:cubicBezTo>
                    <a:cubicBezTo>
                      <a:pt x="183019" y="164465"/>
                      <a:pt x="149364" y="167640"/>
                      <a:pt x="120154" y="178435"/>
                    </a:cubicBezTo>
                    <a:cubicBezTo>
                      <a:pt x="119519" y="249555"/>
                      <a:pt x="77609" y="200660"/>
                      <a:pt x="53479" y="242570"/>
                    </a:cubicBezTo>
                    <a:cubicBezTo>
                      <a:pt x="52844" y="280670"/>
                      <a:pt x="111899" y="318770"/>
                      <a:pt x="89674" y="349885"/>
                    </a:cubicBezTo>
                    <a:cubicBezTo>
                      <a:pt x="61734" y="365760"/>
                      <a:pt x="50939" y="386080"/>
                      <a:pt x="61734" y="417830"/>
                    </a:cubicBezTo>
                    <a:cubicBezTo>
                      <a:pt x="66814" y="497840"/>
                      <a:pt x="167779" y="506730"/>
                      <a:pt x="230009" y="513715"/>
                    </a:cubicBezTo>
                    <a:close/>
                    <a:moveTo>
                      <a:pt x="146824" y="548005"/>
                    </a:moveTo>
                    <a:cubicBezTo>
                      <a:pt x="246519" y="612140"/>
                      <a:pt x="365264" y="559435"/>
                      <a:pt x="444639" y="488315"/>
                    </a:cubicBezTo>
                    <a:cubicBezTo>
                      <a:pt x="592594" y="370205"/>
                      <a:pt x="534809" y="123190"/>
                      <a:pt x="361454" y="66040"/>
                    </a:cubicBezTo>
                    <a:cubicBezTo>
                      <a:pt x="356374" y="76200"/>
                      <a:pt x="351929" y="86995"/>
                      <a:pt x="347484" y="97155"/>
                    </a:cubicBezTo>
                    <a:cubicBezTo>
                      <a:pt x="399554" y="145415"/>
                      <a:pt x="445274" y="203835"/>
                      <a:pt x="470039" y="269875"/>
                    </a:cubicBezTo>
                    <a:cubicBezTo>
                      <a:pt x="482739" y="398145"/>
                      <a:pt x="370979" y="535940"/>
                      <a:pt x="239534" y="533400"/>
                    </a:cubicBezTo>
                    <a:cubicBezTo>
                      <a:pt x="208419" y="534670"/>
                      <a:pt x="155714" y="500380"/>
                      <a:pt x="146824" y="548005"/>
                    </a:cubicBezTo>
                    <a:close/>
                    <a:moveTo>
                      <a:pt x="349389" y="258445"/>
                    </a:moveTo>
                    <a:cubicBezTo>
                      <a:pt x="328434" y="275590"/>
                      <a:pt x="303034" y="261620"/>
                      <a:pt x="280174" y="271145"/>
                    </a:cubicBezTo>
                    <a:cubicBezTo>
                      <a:pt x="280809" y="276225"/>
                      <a:pt x="280809" y="282575"/>
                      <a:pt x="281444" y="287655"/>
                    </a:cubicBezTo>
                    <a:cubicBezTo>
                      <a:pt x="318909" y="297815"/>
                      <a:pt x="320814" y="297815"/>
                      <a:pt x="345579" y="276225"/>
                    </a:cubicBezTo>
                    <a:cubicBezTo>
                      <a:pt x="369709" y="259080"/>
                      <a:pt x="380504" y="287655"/>
                      <a:pt x="414159" y="257175"/>
                    </a:cubicBezTo>
                    <a:cubicBezTo>
                      <a:pt x="501154" y="334010"/>
                      <a:pt x="394474" y="136525"/>
                      <a:pt x="369709" y="156845"/>
                    </a:cubicBezTo>
                    <a:cubicBezTo>
                      <a:pt x="384314" y="175895"/>
                      <a:pt x="384314" y="196850"/>
                      <a:pt x="379234" y="217805"/>
                    </a:cubicBezTo>
                    <a:cubicBezTo>
                      <a:pt x="368439" y="223520"/>
                      <a:pt x="359549" y="227965"/>
                      <a:pt x="349389" y="233045"/>
                    </a:cubicBezTo>
                    <a:cubicBezTo>
                      <a:pt x="349389" y="241935"/>
                      <a:pt x="349389" y="250190"/>
                      <a:pt x="349389" y="258445"/>
                    </a:cubicBezTo>
                    <a:close/>
                    <a:moveTo>
                      <a:pt x="311289" y="781685"/>
                    </a:moveTo>
                    <a:cubicBezTo>
                      <a:pt x="221754" y="765175"/>
                      <a:pt x="239534" y="797560"/>
                      <a:pt x="234454" y="698500"/>
                    </a:cubicBezTo>
                    <a:cubicBezTo>
                      <a:pt x="219214" y="720090"/>
                      <a:pt x="230644" y="746125"/>
                      <a:pt x="213499" y="765175"/>
                    </a:cubicBezTo>
                    <a:cubicBezTo>
                      <a:pt x="205244" y="761365"/>
                      <a:pt x="196989" y="756920"/>
                      <a:pt x="189369" y="753745"/>
                    </a:cubicBezTo>
                    <a:cubicBezTo>
                      <a:pt x="132854" y="764540"/>
                      <a:pt x="122694" y="769620"/>
                      <a:pt x="115709" y="788035"/>
                    </a:cubicBezTo>
                    <a:cubicBezTo>
                      <a:pt x="178574" y="794385"/>
                      <a:pt x="254774" y="810895"/>
                      <a:pt x="311289" y="781685"/>
                    </a:cubicBezTo>
                    <a:close/>
                    <a:moveTo>
                      <a:pt x="34429" y="252095"/>
                    </a:moveTo>
                    <a:cubicBezTo>
                      <a:pt x="6489" y="302895"/>
                      <a:pt x="9664" y="356870"/>
                      <a:pt x="39509" y="404495"/>
                    </a:cubicBezTo>
                    <a:cubicBezTo>
                      <a:pt x="31889" y="368935"/>
                      <a:pt x="53479" y="352425"/>
                      <a:pt x="78879" y="331470"/>
                    </a:cubicBezTo>
                    <a:cubicBezTo>
                      <a:pt x="64909" y="305435"/>
                      <a:pt x="50939" y="281305"/>
                      <a:pt x="34429" y="252095"/>
                    </a:cubicBezTo>
                    <a:close/>
                    <a:moveTo>
                      <a:pt x="259854" y="602615"/>
                    </a:moveTo>
                    <a:cubicBezTo>
                      <a:pt x="205879" y="591185"/>
                      <a:pt x="151269" y="582930"/>
                      <a:pt x="104279" y="551815"/>
                    </a:cubicBezTo>
                    <a:cubicBezTo>
                      <a:pt x="93484" y="545465"/>
                      <a:pt x="82689" y="538480"/>
                      <a:pt x="66179" y="544195"/>
                    </a:cubicBezTo>
                    <a:cubicBezTo>
                      <a:pt x="116979" y="590550"/>
                      <a:pt x="191909" y="628650"/>
                      <a:pt x="259854" y="602615"/>
                    </a:cubicBezTo>
                    <a:close/>
                    <a:moveTo>
                      <a:pt x="372249" y="408940"/>
                    </a:moveTo>
                    <a:cubicBezTo>
                      <a:pt x="360184" y="434975"/>
                      <a:pt x="317639" y="460375"/>
                      <a:pt x="330974" y="486410"/>
                    </a:cubicBezTo>
                    <a:cubicBezTo>
                      <a:pt x="354469" y="474345"/>
                      <a:pt x="376059" y="459105"/>
                      <a:pt x="390029" y="434975"/>
                    </a:cubicBezTo>
                    <a:cubicBezTo>
                      <a:pt x="387489" y="422910"/>
                      <a:pt x="383044" y="414020"/>
                      <a:pt x="372249" y="408940"/>
                    </a:cubicBezTo>
                    <a:close/>
                    <a:moveTo>
                      <a:pt x="172859" y="144145"/>
                    </a:moveTo>
                    <a:cubicBezTo>
                      <a:pt x="151904" y="118745"/>
                      <a:pt x="120154" y="129540"/>
                      <a:pt x="109994" y="155575"/>
                    </a:cubicBezTo>
                    <a:cubicBezTo>
                      <a:pt x="132854" y="161925"/>
                      <a:pt x="150634" y="152400"/>
                      <a:pt x="172859" y="144145"/>
                    </a:cubicBezTo>
                    <a:close/>
                    <a:moveTo>
                      <a:pt x="92214" y="161290"/>
                    </a:moveTo>
                    <a:cubicBezTo>
                      <a:pt x="76339" y="176530"/>
                      <a:pt x="62369" y="186690"/>
                      <a:pt x="59829" y="206375"/>
                    </a:cubicBezTo>
                    <a:cubicBezTo>
                      <a:pt x="106184" y="216535"/>
                      <a:pt x="99834" y="196215"/>
                      <a:pt x="92214" y="161290"/>
                    </a:cubicBezTo>
                    <a:close/>
                    <a:moveTo>
                      <a:pt x="342404" y="28575"/>
                    </a:moveTo>
                    <a:cubicBezTo>
                      <a:pt x="351294" y="37465"/>
                      <a:pt x="362089" y="39370"/>
                      <a:pt x="374154" y="41910"/>
                    </a:cubicBezTo>
                    <a:cubicBezTo>
                      <a:pt x="362089" y="22860"/>
                      <a:pt x="362089" y="22860"/>
                      <a:pt x="342404" y="28575"/>
                    </a:cubicBezTo>
                    <a:close/>
                  </a:path>
                </a:pathLst>
              </a:custGeom>
              <a:solidFill>
                <a:schemeClr val="dk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grpSp>
        <p:grpSp>
          <p:nvGrpSpPr>
            <p:cNvPr id="26" name="Google Shape;26;p2"/>
            <p:cNvGrpSpPr/>
            <p:nvPr/>
          </p:nvGrpSpPr>
          <p:grpSpPr>
            <a:xfrm>
              <a:off x="-85500" y="4299338"/>
              <a:ext cx="612915" cy="585559"/>
              <a:chOff x="8158724" y="4646275"/>
              <a:chExt cx="612915" cy="585559"/>
            </a:xfrm>
          </p:grpSpPr>
          <p:sp>
            <p:nvSpPr>
              <p:cNvPr id="27" name="Google Shape;27;p2"/>
              <p:cNvSpPr/>
              <p:nvPr/>
            </p:nvSpPr>
            <p:spPr>
              <a:xfrm>
                <a:off x="8158724" y="4646275"/>
                <a:ext cx="511423" cy="463431"/>
              </a:xfrm>
              <a:custGeom>
                <a:avLst/>
                <a:gdLst/>
                <a:ahLst/>
                <a:cxnLst/>
                <a:rect l="l" t="t" r="r" b="b"/>
                <a:pathLst>
                  <a:path w="35017" h="31731" extrusionOk="0">
                    <a:moveTo>
                      <a:pt x="16911" y="1"/>
                    </a:moveTo>
                    <a:lnTo>
                      <a:pt x="15596" y="61"/>
                    </a:lnTo>
                    <a:lnTo>
                      <a:pt x="14282" y="240"/>
                    </a:lnTo>
                    <a:lnTo>
                      <a:pt x="13027" y="479"/>
                    </a:lnTo>
                    <a:lnTo>
                      <a:pt x="11772" y="837"/>
                    </a:lnTo>
                    <a:lnTo>
                      <a:pt x="10517" y="1256"/>
                    </a:lnTo>
                    <a:lnTo>
                      <a:pt x="9442" y="1734"/>
                    </a:lnTo>
                    <a:lnTo>
                      <a:pt x="8366" y="2331"/>
                    </a:lnTo>
                    <a:lnTo>
                      <a:pt x="7350" y="2989"/>
                    </a:lnTo>
                    <a:lnTo>
                      <a:pt x="6454" y="3706"/>
                    </a:lnTo>
                    <a:lnTo>
                      <a:pt x="5558" y="4542"/>
                    </a:lnTo>
                    <a:lnTo>
                      <a:pt x="4721" y="5379"/>
                    </a:lnTo>
                    <a:lnTo>
                      <a:pt x="3944" y="6275"/>
                    </a:lnTo>
                    <a:lnTo>
                      <a:pt x="3227" y="7231"/>
                    </a:lnTo>
                    <a:lnTo>
                      <a:pt x="2570" y="8247"/>
                    </a:lnTo>
                    <a:lnTo>
                      <a:pt x="2032" y="9323"/>
                    </a:lnTo>
                    <a:lnTo>
                      <a:pt x="1494" y="10398"/>
                    </a:lnTo>
                    <a:lnTo>
                      <a:pt x="1076" y="11534"/>
                    </a:lnTo>
                    <a:lnTo>
                      <a:pt x="717" y="12669"/>
                    </a:lnTo>
                    <a:lnTo>
                      <a:pt x="419" y="13804"/>
                    </a:lnTo>
                    <a:lnTo>
                      <a:pt x="180" y="14999"/>
                    </a:lnTo>
                    <a:lnTo>
                      <a:pt x="60" y="16194"/>
                    </a:lnTo>
                    <a:lnTo>
                      <a:pt x="0" y="17569"/>
                    </a:lnTo>
                    <a:lnTo>
                      <a:pt x="60" y="18824"/>
                    </a:lnTo>
                    <a:lnTo>
                      <a:pt x="180" y="20079"/>
                    </a:lnTo>
                    <a:lnTo>
                      <a:pt x="478" y="21274"/>
                    </a:lnTo>
                    <a:lnTo>
                      <a:pt x="837" y="22349"/>
                    </a:lnTo>
                    <a:lnTo>
                      <a:pt x="1315" y="23425"/>
                    </a:lnTo>
                    <a:lnTo>
                      <a:pt x="1853" y="24441"/>
                    </a:lnTo>
                    <a:lnTo>
                      <a:pt x="2510" y="25457"/>
                    </a:lnTo>
                    <a:lnTo>
                      <a:pt x="3287" y="26353"/>
                    </a:lnTo>
                    <a:lnTo>
                      <a:pt x="4064" y="27189"/>
                    </a:lnTo>
                    <a:lnTo>
                      <a:pt x="4960" y="27966"/>
                    </a:lnTo>
                    <a:lnTo>
                      <a:pt x="5976" y="28683"/>
                    </a:lnTo>
                    <a:lnTo>
                      <a:pt x="6992" y="29281"/>
                    </a:lnTo>
                    <a:lnTo>
                      <a:pt x="8127" y="29878"/>
                    </a:lnTo>
                    <a:lnTo>
                      <a:pt x="9322" y="30356"/>
                    </a:lnTo>
                    <a:lnTo>
                      <a:pt x="10517" y="30834"/>
                    </a:lnTo>
                    <a:lnTo>
                      <a:pt x="11892" y="31193"/>
                    </a:lnTo>
                    <a:lnTo>
                      <a:pt x="13206" y="31492"/>
                    </a:lnTo>
                    <a:lnTo>
                      <a:pt x="14581" y="31671"/>
                    </a:lnTo>
                    <a:lnTo>
                      <a:pt x="16015" y="31731"/>
                    </a:lnTo>
                    <a:lnTo>
                      <a:pt x="17389" y="31671"/>
                    </a:lnTo>
                    <a:lnTo>
                      <a:pt x="18763" y="31552"/>
                    </a:lnTo>
                    <a:lnTo>
                      <a:pt x="20138" y="31313"/>
                    </a:lnTo>
                    <a:lnTo>
                      <a:pt x="21452" y="30954"/>
                    </a:lnTo>
                    <a:lnTo>
                      <a:pt x="22110" y="30715"/>
                    </a:lnTo>
                    <a:lnTo>
                      <a:pt x="22767" y="30476"/>
                    </a:lnTo>
                    <a:lnTo>
                      <a:pt x="24022" y="29878"/>
                    </a:lnTo>
                    <a:lnTo>
                      <a:pt x="25217" y="29161"/>
                    </a:lnTo>
                    <a:lnTo>
                      <a:pt x="26293" y="28385"/>
                    </a:lnTo>
                    <a:lnTo>
                      <a:pt x="27428" y="27548"/>
                    </a:lnTo>
                    <a:lnTo>
                      <a:pt x="28444" y="26652"/>
                    </a:lnTo>
                    <a:lnTo>
                      <a:pt x="30476" y="24739"/>
                    </a:lnTo>
                    <a:lnTo>
                      <a:pt x="31013" y="24261"/>
                    </a:lnTo>
                    <a:lnTo>
                      <a:pt x="31551" y="23664"/>
                    </a:lnTo>
                    <a:lnTo>
                      <a:pt x="32029" y="23126"/>
                    </a:lnTo>
                    <a:lnTo>
                      <a:pt x="32447" y="22529"/>
                    </a:lnTo>
                    <a:lnTo>
                      <a:pt x="32866" y="21931"/>
                    </a:lnTo>
                    <a:lnTo>
                      <a:pt x="33224" y="21333"/>
                    </a:lnTo>
                    <a:lnTo>
                      <a:pt x="33523" y="20676"/>
                    </a:lnTo>
                    <a:lnTo>
                      <a:pt x="33822" y="20019"/>
                    </a:lnTo>
                    <a:lnTo>
                      <a:pt x="34360" y="18704"/>
                    </a:lnTo>
                    <a:lnTo>
                      <a:pt x="34718" y="17390"/>
                    </a:lnTo>
                    <a:lnTo>
                      <a:pt x="34957" y="16015"/>
                    </a:lnTo>
                    <a:lnTo>
                      <a:pt x="35017" y="14641"/>
                    </a:lnTo>
                    <a:lnTo>
                      <a:pt x="35017" y="13924"/>
                    </a:lnTo>
                    <a:lnTo>
                      <a:pt x="34957" y="13266"/>
                    </a:lnTo>
                    <a:lnTo>
                      <a:pt x="34838" y="12549"/>
                    </a:lnTo>
                    <a:lnTo>
                      <a:pt x="34718" y="11892"/>
                    </a:lnTo>
                    <a:lnTo>
                      <a:pt x="34599" y="11235"/>
                    </a:lnTo>
                    <a:lnTo>
                      <a:pt x="34360" y="10577"/>
                    </a:lnTo>
                    <a:lnTo>
                      <a:pt x="34121" y="9920"/>
                    </a:lnTo>
                    <a:lnTo>
                      <a:pt x="33882" y="9263"/>
                    </a:lnTo>
                    <a:lnTo>
                      <a:pt x="33583" y="8606"/>
                    </a:lnTo>
                    <a:lnTo>
                      <a:pt x="33224" y="8008"/>
                    </a:lnTo>
                    <a:lnTo>
                      <a:pt x="32806" y="7410"/>
                    </a:lnTo>
                    <a:lnTo>
                      <a:pt x="32388" y="6813"/>
                    </a:lnTo>
                    <a:lnTo>
                      <a:pt x="31910" y="6275"/>
                    </a:lnTo>
                    <a:lnTo>
                      <a:pt x="31432" y="5737"/>
                    </a:lnTo>
                    <a:lnTo>
                      <a:pt x="30894" y="5200"/>
                    </a:lnTo>
                    <a:lnTo>
                      <a:pt x="30296" y="4721"/>
                    </a:lnTo>
                    <a:lnTo>
                      <a:pt x="29280" y="3945"/>
                    </a:lnTo>
                    <a:lnTo>
                      <a:pt x="28205" y="3228"/>
                    </a:lnTo>
                    <a:lnTo>
                      <a:pt x="27069" y="2570"/>
                    </a:lnTo>
                    <a:lnTo>
                      <a:pt x="25874" y="1973"/>
                    </a:lnTo>
                    <a:lnTo>
                      <a:pt x="24679" y="1435"/>
                    </a:lnTo>
                    <a:lnTo>
                      <a:pt x="23424" y="1017"/>
                    </a:lnTo>
                    <a:lnTo>
                      <a:pt x="22170" y="658"/>
                    </a:lnTo>
                    <a:lnTo>
                      <a:pt x="20855" y="359"/>
                    </a:lnTo>
                    <a:lnTo>
                      <a:pt x="19540" y="180"/>
                    </a:lnTo>
                    <a:lnTo>
                      <a:pt x="18226" y="61"/>
                    </a:lnTo>
                    <a:lnTo>
                      <a:pt x="16911" y="1"/>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dirty="0"/>
              </a:p>
            </p:txBody>
          </p:sp>
          <p:sp>
            <p:nvSpPr>
              <p:cNvPr id="28" name="Google Shape;28;p2"/>
              <p:cNvSpPr/>
              <p:nvPr/>
            </p:nvSpPr>
            <p:spPr>
              <a:xfrm>
                <a:off x="8170373" y="4682299"/>
                <a:ext cx="601266" cy="549535"/>
              </a:xfrm>
              <a:custGeom>
                <a:avLst/>
                <a:gdLst/>
                <a:ahLst/>
                <a:cxnLst/>
                <a:rect l="l" t="t" r="r" b="b"/>
                <a:pathLst>
                  <a:path w="699146" h="638994" extrusionOk="0">
                    <a:moveTo>
                      <a:pt x="334626" y="637812"/>
                    </a:moveTo>
                    <a:cubicBezTo>
                      <a:pt x="189211" y="651782"/>
                      <a:pt x="48876" y="540022"/>
                      <a:pt x="13317" y="404132"/>
                    </a:cubicBezTo>
                    <a:cubicBezTo>
                      <a:pt x="-46374" y="233317"/>
                      <a:pt x="105392" y="76472"/>
                      <a:pt x="253981" y="15512"/>
                    </a:cubicBezTo>
                    <a:cubicBezTo>
                      <a:pt x="395586" y="-39733"/>
                      <a:pt x="599422" y="61232"/>
                      <a:pt x="675622" y="181882"/>
                    </a:cubicBezTo>
                    <a:cubicBezTo>
                      <a:pt x="770236" y="397782"/>
                      <a:pt x="563861" y="655592"/>
                      <a:pt x="334626" y="637812"/>
                    </a:cubicBezTo>
                    <a:close/>
                    <a:moveTo>
                      <a:pt x="613392" y="131082"/>
                    </a:moveTo>
                    <a:lnTo>
                      <a:pt x="611486" y="131082"/>
                    </a:lnTo>
                    <a:lnTo>
                      <a:pt x="613392" y="131082"/>
                    </a:lnTo>
                    <a:cubicBezTo>
                      <a:pt x="570211" y="82187"/>
                      <a:pt x="497822" y="81552"/>
                      <a:pt x="458451" y="32657"/>
                    </a:cubicBezTo>
                    <a:cubicBezTo>
                      <a:pt x="373361" y="9162"/>
                      <a:pt x="331451" y="164102"/>
                      <a:pt x="314306" y="226967"/>
                    </a:cubicBezTo>
                    <a:cubicBezTo>
                      <a:pt x="346056" y="228872"/>
                      <a:pt x="373997" y="225697"/>
                      <a:pt x="403206" y="239667"/>
                    </a:cubicBezTo>
                    <a:cubicBezTo>
                      <a:pt x="474961" y="249192"/>
                      <a:pt x="436226" y="145052"/>
                      <a:pt x="613392" y="131082"/>
                    </a:cubicBezTo>
                    <a:close/>
                    <a:moveTo>
                      <a:pt x="497822" y="580662"/>
                    </a:moveTo>
                    <a:cubicBezTo>
                      <a:pt x="403206" y="503192"/>
                      <a:pt x="376536" y="373017"/>
                      <a:pt x="411461" y="262527"/>
                    </a:cubicBezTo>
                    <a:cubicBezTo>
                      <a:pt x="356217" y="241572"/>
                      <a:pt x="351136" y="240937"/>
                      <a:pt x="305417" y="250462"/>
                    </a:cubicBezTo>
                    <a:cubicBezTo>
                      <a:pt x="280017" y="369207"/>
                      <a:pt x="273667" y="510812"/>
                      <a:pt x="327006" y="621937"/>
                    </a:cubicBezTo>
                    <a:cubicBezTo>
                      <a:pt x="389236" y="628922"/>
                      <a:pt x="468611" y="609872"/>
                      <a:pt x="497822" y="580662"/>
                    </a:cubicBezTo>
                    <a:close/>
                    <a:moveTo>
                      <a:pt x="224136" y="244747"/>
                    </a:moveTo>
                    <a:cubicBezTo>
                      <a:pt x="207626" y="345077"/>
                      <a:pt x="129522" y="414927"/>
                      <a:pt x="60306" y="475887"/>
                    </a:cubicBezTo>
                    <a:cubicBezTo>
                      <a:pt x="118726" y="541927"/>
                      <a:pt x="194926" y="632732"/>
                      <a:pt x="292717" y="618762"/>
                    </a:cubicBezTo>
                    <a:cubicBezTo>
                      <a:pt x="262872" y="495572"/>
                      <a:pt x="258426" y="366667"/>
                      <a:pt x="280017" y="240937"/>
                    </a:cubicBezTo>
                    <a:cubicBezTo>
                      <a:pt x="259697" y="230142"/>
                      <a:pt x="242551" y="238397"/>
                      <a:pt x="224136" y="244747"/>
                    </a:cubicBezTo>
                    <a:close/>
                    <a:moveTo>
                      <a:pt x="634347" y="444137"/>
                    </a:moveTo>
                    <a:cubicBezTo>
                      <a:pt x="599422" y="357142"/>
                      <a:pt x="534017" y="297452"/>
                      <a:pt x="445117" y="264432"/>
                    </a:cubicBezTo>
                    <a:cubicBezTo>
                      <a:pt x="379711" y="353332"/>
                      <a:pt x="426067" y="494937"/>
                      <a:pt x="506076" y="560342"/>
                    </a:cubicBezTo>
                    <a:cubicBezTo>
                      <a:pt x="565767" y="583202"/>
                      <a:pt x="602597" y="482237"/>
                      <a:pt x="634347" y="444137"/>
                    </a:cubicBezTo>
                    <a:close/>
                    <a:moveTo>
                      <a:pt x="647681" y="409847"/>
                    </a:moveTo>
                    <a:cubicBezTo>
                      <a:pt x="694672" y="340632"/>
                      <a:pt x="688956" y="242207"/>
                      <a:pt x="647681" y="173627"/>
                    </a:cubicBezTo>
                    <a:cubicBezTo>
                      <a:pt x="591167" y="110762"/>
                      <a:pt x="481947" y="178072"/>
                      <a:pt x="458451" y="242842"/>
                    </a:cubicBezTo>
                    <a:cubicBezTo>
                      <a:pt x="527667" y="293642"/>
                      <a:pt x="607677" y="325392"/>
                      <a:pt x="647681" y="409847"/>
                    </a:cubicBezTo>
                    <a:close/>
                    <a:moveTo>
                      <a:pt x="290176" y="219982"/>
                    </a:moveTo>
                    <a:cubicBezTo>
                      <a:pt x="307956" y="145052"/>
                      <a:pt x="356851" y="82187"/>
                      <a:pt x="383522" y="14877"/>
                    </a:cubicBezTo>
                    <a:cubicBezTo>
                      <a:pt x="335261" y="-4808"/>
                      <a:pt x="213976" y="38372"/>
                      <a:pt x="172701" y="84092"/>
                    </a:cubicBezTo>
                    <a:cubicBezTo>
                      <a:pt x="215881" y="116477"/>
                      <a:pt x="213976" y="171087"/>
                      <a:pt x="222231" y="219982"/>
                    </a:cubicBezTo>
                    <a:cubicBezTo>
                      <a:pt x="244456" y="219982"/>
                      <a:pt x="265411" y="219982"/>
                      <a:pt x="290176" y="219982"/>
                    </a:cubicBezTo>
                    <a:close/>
                    <a:moveTo>
                      <a:pt x="194292" y="240302"/>
                    </a:moveTo>
                    <a:cubicBezTo>
                      <a:pt x="140317" y="229507"/>
                      <a:pt x="82531" y="254907"/>
                      <a:pt x="34906" y="279037"/>
                    </a:cubicBezTo>
                    <a:cubicBezTo>
                      <a:pt x="-1924" y="324122"/>
                      <a:pt x="29192" y="402227"/>
                      <a:pt x="50781" y="449217"/>
                    </a:cubicBezTo>
                    <a:cubicBezTo>
                      <a:pt x="120631" y="414927"/>
                      <a:pt x="199372" y="320947"/>
                      <a:pt x="194292" y="240302"/>
                    </a:cubicBezTo>
                    <a:close/>
                    <a:moveTo>
                      <a:pt x="147936" y="100602"/>
                    </a:moveTo>
                    <a:cubicBezTo>
                      <a:pt x="98406" y="135527"/>
                      <a:pt x="46972" y="193947"/>
                      <a:pt x="38081" y="253637"/>
                    </a:cubicBezTo>
                    <a:cubicBezTo>
                      <a:pt x="88881" y="228237"/>
                      <a:pt x="141586" y="224427"/>
                      <a:pt x="193656" y="217442"/>
                    </a:cubicBezTo>
                    <a:cubicBezTo>
                      <a:pt x="200642" y="176167"/>
                      <a:pt x="195561" y="112032"/>
                      <a:pt x="147936" y="100602"/>
                    </a:cubicBezTo>
                    <a:close/>
                  </a:path>
                </a:pathLst>
              </a:custGeom>
              <a:solidFill>
                <a:schemeClr val="dk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grpSp>
        <p:sp>
          <p:nvSpPr>
            <p:cNvPr id="29" name="Google Shape;29;p2"/>
            <p:cNvSpPr/>
            <p:nvPr/>
          </p:nvSpPr>
          <p:spPr>
            <a:xfrm rot="2001982">
              <a:off x="136143" y="2216866"/>
              <a:ext cx="321474" cy="709766"/>
            </a:xfrm>
            <a:custGeom>
              <a:avLst/>
              <a:gdLst/>
              <a:ahLst/>
              <a:cxnLst/>
              <a:rect l="l" t="t" r="r" b="b"/>
              <a:pathLst>
                <a:path w="374196" h="826169" extrusionOk="0">
                  <a:moveTo>
                    <a:pt x="319578" y="542496"/>
                  </a:moveTo>
                  <a:cubicBezTo>
                    <a:pt x="337993" y="538051"/>
                    <a:pt x="360853" y="525986"/>
                    <a:pt x="365933" y="549481"/>
                  </a:cubicBezTo>
                  <a:cubicBezTo>
                    <a:pt x="372283" y="584406"/>
                    <a:pt x="389428" y="625046"/>
                    <a:pt x="341803" y="634571"/>
                  </a:cubicBezTo>
                  <a:cubicBezTo>
                    <a:pt x="344978" y="696801"/>
                    <a:pt x="374823" y="756491"/>
                    <a:pt x="362758" y="819356"/>
                  </a:cubicBezTo>
                  <a:cubicBezTo>
                    <a:pt x="256078" y="683466"/>
                    <a:pt x="252268" y="452961"/>
                    <a:pt x="169718" y="289131"/>
                  </a:cubicBezTo>
                  <a:cubicBezTo>
                    <a:pt x="120823" y="395176"/>
                    <a:pt x="-22052" y="1176861"/>
                    <a:pt x="34463" y="639016"/>
                  </a:cubicBezTo>
                  <a:cubicBezTo>
                    <a:pt x="31288" y="635206"/>
                    <a:pt x="30018" y="632666"/>
                    <a:pt x="28113" y="632666"/>
                  </a:cubicBezTo>
                  <a:cubicBezTo>
                    <a:pt x="-23957" y="623141"/>
                    <a:pt x="12873" y="572341"/>
                    <a:pt x="9698" y="536146"/>
                  </a:cubicBezTo>
                  <a:cubicBezTo>
                    <a:pt x="20493" y="531066"/>
                    <a:pt x="35098" y="532336"/>
                    <a:pt x="47163" y="534241"/>
                  </a:cubicBezTo>
                  <a:cubicBezTo>
                    <a:pt x="79548" y="416131"/>
                    <a:pt x="89708" y="287226"/>
                    <a:pt x="105583" y="164036"/>
                  </a:cubicBezTo>
                  <a:cubicBezTo>
                    <a:pt x="103043" y="132286"/>
                    <a:pt x="128443" y="141811"/>
                    <a:pt x="150033" y="136731"/>
                  </a:cubicBezTo>
                  <a:cubicBezTo>
                    <a:pt x="148128" y="119586"/>
                    <a:pt x="111933" y="3381"/>
                    <a:pt x="143683" y="4016"/>
                  </a:cubicBezTo>
                  <a:cubicBezTo>
                    <a:pt x="226868" y="-22019"/>
                    <a:pt x="207183" y="85296"/>
                    <a:pt x="187498" y="131651"/>
                  </a:cubicBezTo>
                  <a:cubicBezTo>
                    <a:pt x="214168" y="144351"/>
                    <a:pt x="240838" y="139906"/>
                    <a:pt x="242743" y="179911"/>
                  </a:cubicBezTo>
                  <a:cubicBezTo>
                    <a:pt x="263063" y="301196"/>
                    <a:pt x="290368" y="422481"/>
                    <a:pt x="319578" y="542496"/>
                  </a:cubicBezTo>
                  <a:close/>
                  <a:moveTo>
                    <a:pt x="311323" y="649811"/>
                  </a:moveTo>
                  <a:cubicBezTo>
                    <a:pt x="294178" y="503126"/>
                    <a:pt x="253538" y="351996"/>
                    <a:pt x="217978" y="207851"/>
                  </a:cubicBezTo>
                  <a:cubicBezTo>
                    <a:pt x="200833" y="217376"/>
                    <a:pt x="197658" y="242776"/>
                    <a:pt x="186228" y="258651"/>
                  </a:cubicBezTo>
                  <a:cubicBezTo>
                    <a:pt x="236393" y="387556"/>
                    <a:pt x="258618" y="523446"/>
                    <a:pt x="311323" y="649811"/>
                  </a:cubicBezTo>
                  <a:close/>
                  <a:moveTo>
                    <a:pt x="77643" y="517731"/>
                  </a:moveTo>
                  <a:cubicBezTo>
                    <a:pt x="112568" y="444071"/>
                    <a:pt x="112568" y="363426"/>
                    <a:pt x="141778" y="288496"/>
                  </a:cubicBezTo>
                  <a:cubicBezTo>
                    <a:pt x="153208" y="259921"/>
                    <a:pt x="143048" y="230711"/>
                    <a:pt x="123998" y="208486"/>
                  </a:cubicBezTo>
                  <a:cubicBezTo>
                    <a:pt x="100503" y="312626"/>
                    <a:pt x="94788" y="412956"/>
                    <a:pt x="77643" y="517731"/>
                  </a:cubicBezTo>
                  <a:close/>
                  <a:moveTo>
                    <a:pt x="166543" y="240871"/>
                  </a:moveTo>
                  <a:cubicBezTo>
                    <a:pt x="183053" y="211026"/>
                    <a:pt x="205913" y="190706"/>
                    <a:pt x="204008" y="160861"/>
                  </a:cubicBezTo>
                  <a:cubicBezTo>
                    <a:pt x="175433" y="152606"/>
                    <a:pt x="167813" y="152606"/>
                    <a:pt x="141778" y="164671"/>
                  </a:cubicBezTo>
                  <a:cubicBezTo>
                    <a:pt x="145588" y="188801"/>
                    <a:pt x="154478" y="211661"/>
                    <a:pt x="166543" y="240871"/>
                  </a:cubicBezTo>
                  <a:close/>
                  <a:moveTo>
                    <a:pt x="171623" y="104346"/>
                  </a:moveTo>
                  <a:cubicBezTo>
                    <a:pt x="183053" y="73231"/>
                    <a:pt x="181783" y="45291"/>
                    <a:pt x="167813" y="21796"/>
                  </a:cubicBezTo>
                  <a:cubicBezTo>
                    <a:pt x="152573" y="37036"/>
                    <a:pt x="148128" y="94821"/>
                    <a:pt x="171623" y="104346"/>
                  </a:cubicBezTo>
                  <a:close/>
                </a:path>
              </a:pathLst>
            </a:custGeom>
            <a:solidFill>
              <a:schemeClr val="dk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grpSp>
          <p:nvGrpSpPr>
            <p:cNvPr id="30" name="Google Shape;30;p2"/>
            <p:cNvGrpSpPr/>
            <p:nvPr/>
          </p:nvGrpSpPr>
          <p:grpSpPr>
            <a:xfrm>
              <a:off x="968652" y="3696885"/>
              <a:ext cx="565312" cy="602473"/>
              <a:chOff x="813652" y="3801560"/>
              <a:chExt cx="565312" cy="602473"/>
            </a:xfrm>
          </p:grpSpPr>
          <p:sp>
            <p:nvSpPr>
              <p:cNvPr id="31" name="Google Shape;31;p2"/>
              <p:cNvSpPr/>
              <p:nvPr/>
            </p:nvSpPr>
            <p:spPr>
              <a:xfrm rot="6264782">
                <a:off x="849950" y="3919090"/>
                <a:ext cx="380679" cy="370162"/>
              </a:xfrm>
              <a:custGeom>
                <a:avLst/>
                <a:gdLst/>
                <a:ahLst/>
                <a:cxnLst/>
                <a:rect l="l" t="t" r="r" b="b"/>
                <a:pathLst>
                  <a:path w="15179" h="14760" extrusionOk="0">
                    <a:moveTo>
                      <a:pt x="9741" y="0"/>
                    </a:moveTo>
                    <a:lnTo>
                      <a:pt x="8306" y="60"/>
                    </a:lnTo>
                    <a:lnTo>
                      <a:pt x="7649" y="179"/>
                    </a:lnTo>
                    <a:lnTo>
                      <a:pt x="7052" y="299"/>
                    </a:lnTo>
                    <a:lnTo>
                      <a:pt x="6514" y="478"/>
                    </a:lnTo>
                    <a:lnTo>
                      <a:pt x="5916" y="777"/>
                    </a:lnTo>
                    <a:lnTo>
                      <a:pt x="5319" y="1135"/>
                    </a:lnTo>
                    <a:lnTo>
                      <a:pt x="4721" y="1613"/>
                    </a:lnTo>
                    <a:lnTo>
                      <a:pt x="3765" y="2510"/>
                    </a:lnTo>
                    <a:lnTo>
                      <a:pt x="2809" y="3585"/>
                    </a:lnTo>
                    <a:lnTo>
                      <a:pt x="1913" y="4840"/>
                    </a:lnTo>
                    <a:lnTo>
                      <a:pt x="1494" y="5557"/>
                    </a:lnTo>
                    <a:lnTo>
                      <a:pt x="1076" y="6215"/>
                    </a:lnTo>
                    <a:lnTo>
                      <a:pt x="777" y="6932"/>
                    </a:lnTo>
                    <a:lnTo>
                      <a:pt x="478" y="7649"/>
                    </a:lnTo>
                    <a:lnTo>
                      <a:pt x="239" y="8366"/>
                    </a:lnTo>
                    <a:lnTo>
                      <a:pt x="60" y="9023"/>
                    </a:lnTo>
                    <a:lnTo>
                      <a:pt x="0" y="9740"/>
                    </a:lnTo>
                    <a:lnTo>
                      <a:pt x="0" y="10457"/>
                    </a:lnTo>
                    <a:lnTo>
                      <a:pt x="120" y="11115"/>
                    </a:lnTo>
                    <a:lnTo>
                      <a:pt x="299" y="11772"/>
                    </a:lnTo>
                    <a:lnTo>
                      <a:pt x="419" y="12071"/>
                    </a:lnTo>
                    <a:lnTo>
                      <a:pt x="598" y="12429"/>
                    </a:lnTo>
                    <a:lnTo>
                      <a:pt x="1076" y="12907"/>
                    </a:lnTo>
                    <a:lnTo>
                      <a:pt x="1554" y="13385"/>
                    </a:lnTo>
                    <a:lnTo>
                      <a:pt x="2152" y="13684"/>
                    </a:lnTo>
                    <a:lnTo>
                      <a:pt x="2749" y="13983"/>
                    </a:lnTo>
                    <a:lnTo>
                      <a:pt x="3406" y="14222"/>
                    </a:lnTo>
                    <a:lnTo>
                      <a:pt x="4721" y="14640"/>
                    </a:lnTo>
                    <a:lnTo>
                      <a:pt x="5378" y="14760"/>
                    </a:lnTo>
                    <a:lnTo>
                      <a:pt x="6036" y="14760"/>
                    </a:lnTo>
                    <a:lnTo>
                      <a:pt x="6753" y="14700"/>
                    </a:lnTo>
                    <a:lnTo>
                      <a:pt x="7410" y="14521"/>
                    </a:lnTo>
                    <a:lnTo>
                      <a:pt x="8067" y="14222"/>
                    </a:lnTo>
                    <a:lnTo>
                      <a:pt x="8665" y="13923"/>
                    </a:lnTo>
                    <a:lnTo>
                      <a:pt x="9262" y="13505"/>
                    </a:lnTo>
                    <a:lnTo>
                      <a:pt x="9741" y="13086"/>
                    </a:lnTo>
                    <a:lnTo>
                      <a:pt x="10756" y="12130"/>
                    </a:lnTo>
                    <a:lnTo>
                      <a:pt x="11832" y="10935"/>
                    </a:lnTo>
                    <a:lnTo>
                      <a:pt x="12908" y="9561"/>
                    </a:lnTo>
                    <a:lnTo>
                      <a:pt x="13445" y="8844"/>
                    </a:lnTo>
                    <a:lnTo>
                      <a:pt x="13923" y="8067"/>
                    </a:lnTo>
                    <a:lnTo>
                      <a:pt x="14342" y="7290"/>
                    </a:lnTo>
                    <a:lnTo>
                      <a:pt x="14700" y="6513"/>
                    </a:lnTo>
                    <a:lnTo>
                      <a:pt x="14939" y="5737"/>
                    </a:lnTo>
                    <a:lnTo>
                      <a:pt x="15118" y="4960"/>
                    </a:lnTo>
                    <a:lnTo>
                      <a:pt x="15178" y="4183"/>
                    </a:lnTo>
                    <a:lnTo>
                      <a:pt x="15178" y="3466"/>
                    </a:lnTo>
                    <a:lnTo>
                      <a:pt x="15059" y="3107"/>
                    </a:lnTo>
                    <a:lnTo>
                      <a:pt x="14999" y="2749"/>
                    </a:lnTo>
                    <a:lnTo>
                      <a:pt x="14820" y="2390"/>
                    </a:lnTo>
                    <a:lnTo>
                      <a:pt x="14640" y="2092"/>
                    </a:lnTo>
                    <a:lnTo>
                      <a:pt x="14222" y="1494"/>
                    </a:lnTo>
                    <a:lnTo>
                      <a:pt x="13684" y="1076"/>
                    </a:lnTo>
                    <a:lnTo>
                      <a:pt x="13147" y="657"/>
                    </a:lnTo>
                    <a:lnTo>
                      <a:pt x="12489" y="418"/>
                    </a:lnTo>
                    <a:lnTo>
                      <a:pt x="11832" y="179"/>
                    </a:lnTo>
                    <a:lnTo>
                      <a:pt x="11115" y="60"/>
                    </a:lnTo>
                    <a:lnTo>
                      <a:pt x="10458"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dirty="0"/>
              </a:p>
            </p:txBody>
          </p:sp>
          <p:sp>
            <p:nvSpPr>
              <p:cNvPr id="32" name="Google Shape;32;p2"/>
              <p:cNvSpPr/>
              <p:nvPr/>
            </p:nvSpPr>
            <p:spPr>
              <a:xfrm rot="-1974315">
                <a:off x="996275" y="3825647"/>
                <a:ext cx="252371" cy="554298"/>
              </a:xfrm>
              <a:custGeom>
                <a:avLst/>
                <a:gdLst/>
                <a:ahLst/>
                <a:cxnLst/>
                <a:rect l="l" t="t" r="r" b="b"/>
                <a:pathLst>
                  <a:path w="293264" h="644114" extrusionOk="0">
                    <a:moveTo>
                      <a:pt x="192317" y="238399"/>
                    </a:moveTo>
                    <a:cubicBezTo>
                      <a:pt x="164377" y="222524"/>
                      <a:pt x="132627" y="214904"/>
                      <a:pt x="98972" y="219349"/>
                    </a:cubicBezTo>
                    <a:cubicBezTo>
                      <a:pt x="129452" y="294914"/>
                      <a:pt x="237402" y="315234"/>
                      <a:pt x="251372" y="404769"/>
                    </a:cubicBezTo>
                    <a:cubicBezTo>
                      <a:pt x="252642" y="460649"/>
                      <a:pt x="311697" y="543834"/>
                      <a:pt x="261532" y="586379"/>
                    </a:cubicBezTo>
                    <a:cubicBezTo>
                      <a:pt x="224067" y="575584"/>
                      <a:pt x="258357" y="527959"/>
                      <a:pt x="234227" y="507004"/>
                    </a:cubicBezTo>
                    <a:cubicBezTo>
                      <a:pt x="194222" y="529864"/>
                      <a:pt x="63412" y="557804"/>
                      <a:pt x="62142" y="603524"/>
                    </a:cubicBezTo>
                    <a:cubicBezTo>
                      <a:pt x="62777" y="619399"/>
                      <a:pt x="64682" y="648609"/>
                      <a:pt x="41187" y="643529"/>
                    </a:cubicBezTo>
                    <a:cubicBezTo>
                      <a:pt x="-4533" y="623209"/>
                      <a:pt x="16422" y="457474"/>
                      <a:pt x="36107" y="414929"/>
                    </a:cubicBezTo>
                    <a:cubicBezTo>
                      <a:pt x="50077" y="373654"/>
                      <a:pt x="121832" y="296819"/>
                      <a:pt x="102782" y="394609"/>
                    </a:cubicBezTo>
                    <a:cubicBezTo>
                      <a:pt x="127547" y="386989"/>
                      <a:pt x="143422" y="371749"/>
                      <a:pt x="161202" y="357779"/>
                    </a:cubicBezTo>
                    <a:cubicBezTo>
                      <a:pt x="144692" y="329204"/>
                      <a:pt x="111037" y="319044"/>
                      <a:pt x="85637" y="299994"/>
                    </a:cubicBezTo>
                    <a:cubicBezTo>
                      <a:pt x="547" y="235859"/>
                      <a:pt x="-10248" y="106954"/>
                      <a:pt x="6897" y="8529"/>
                    </a:cubicBezTo>
                    <a:cubicBezTo>
                      <a:pt x="22772" y="-996"/>
                      <a:pt x="36742" y="-1631"/>
                      <a:pt x="53887" y="2179"/>
                    </a:cubicBezTo>
                    <a:cubicBezTo>
                      <a:pt x="55792" y="13609"/>
                      <a:pt x="57062" y="23769"/>
                      <a:pt x="58332" y="35834"/>
                    </a:cubicBezTo>
                    <a:cubicBezTo>
                      <a:pt x="118022" y="49169"/>
                      <a:pt x="178347" y="68219"/>
                      <a:pt x="239307" y="69489"/>
                    </a:cubicBezTo>
                    <a:cubicBezTo>
                      <a:pt x="248197" y="52344"/>
                      <a:pt x="239942" y="35199"/>
                      <a:pt x="241847" y="16784"/>
                    </a:cubicBezTo>
                    <a:cubicBezTo>
                      <a:pt x="338367" y="-44176"/>
                      <a:pt x="278042" y="223159"/>
                      <a:pt x="230417" y="240939"/>
                    </a:cubicBezTo>
                    <a:cubicBezTo>
                      <a:pt x="215812" y="249829"/>
                      <a:pt x="209462" y="267609"/>
                      <a:pt x="193587" y="273959"/>
                    </a:cubicBezTo>
                    <a:cubicBezTo>
                      <a:pt x="163107" y="281579"/>
                      <a:pt x="175807" y="250464"/>
                      <a:pt x="192317" y="238399"/>
                    </a:cubicBezTo>
                    <a:close/>
                    <a:moveTo>
                      <a:pt x="59602" y="64409"/>
                    </a:moveTo>
                    <a:cubicBezTo>
                      <a:pt x="51347" y="143149"/>
                      <a:pt x="151677" y="122829"/>
                      <a:pt x="202477" y="142514"/>
                    </a:cubicBezTo>
                    <a:cubicBezTo>
                      <a:pt x="236767" y="152039"/>
                      <a:pt x="234862" y="150769"/>
                      <a:pt x="241212" y="114574"/>
                    </a:cubicBezTo>
                    <a:cubicBezTo>
                      <a:pt x="245657" y="81554"/>
                      <a:pt x="196127" y="91079"/>
                      <a:pt x="175172" y="82189"/>
                    </a:cubicBezTo>
                    <a:cubicBezTo>
                      <a:pt x="136437" y="77744"/>
                      <a:pt x="98337" y="58059"/>
                      <a:pt x="59602" y="64409"/>
                    </a:cubicBezTo>
                    <a:close/>
                    <a:moveTo>
                      <a:pt x="217082" y="436519"/>
                    </a:moveTo>
                    <a:cubicBezTo>
                      <a:pt x="169457" y="446044"/>
                      <a:pt x="128182" y="479064"/>
                      <a:pt x="83097" y="497479"/>
                    </a:cubicBezTo>
                    <a:cubicBezTo>
                      <a:pt x="58967" y="507004"/>
                      <a:pt x="61507" y="531134"/>
                      <a:pt x="65317" y="553359"/>
                    </a:cubicBezTo>
                    <a:cubicBezTo>
                      <a:pt x="122467" y="537484"/>
                      <a:pt x="180887" y="512719"/>
                      <a:pt x="229782" y="479699"/>
                    </a:cubicBezTo>
                    <a:cubicBezTo>
                      <a:pt x="232322" y="462554"/>
                      <a:pt x="225972" y="448584"/>
                      <a:pt x="217082" y="436519"/>
                    </a:cubicBezTo>
                    <a:close/>
                    <a:moveTo>
                      <a:pt x="78017" y="185694"/>
                    </a:moveTo>
                    <a:cubicBezTo>
                      <a:pt x="120562" y="199029"/>
                      <a:pt x="173267" y="219349"/>
                      <a:pt x="214542" y="207919"/>
                    </a:cubicBezTo>
                    <a:cubicBezTo>
                      <a:pt x="232957" y="186964"/>
                      <a:pt x="227877" y="167914"/>
                      <a:pt x="201207" y="160929"/>
                    </a:cubicBezTo>
                    <a:cubicBezTo>
                      <a:pt x="158027" y="153944"/>
                      <a:pt x="114847" y="138069"/>
                      <a:pt x="71032" y="136164"/>
                    </a:cubicBezTo>
                    <a:cubicBezTo>
                      <a:pt x="69127" y="160929"/>
                      <a:pt x="69127" y="160929"/>
                      <a:pt x="78017" y="185694"/>
                    </a:cubicBezTo>
                    <a:close/>
                    <a:moveTo>
                      <a:pt x="72302" y="477159"/>
                    </a:moveTo>
                    <a:cubicBezTo>
                      <a:pt x="123102" y="460649"/>
                      <a:pt x="162472" y="436519"/>
                      <a:pt x="205652" y="414294"/>
                    </a:cubicBezTo>
                    <a:cubicBezTo>
                      <a:pt x="202477" y="377464"/>
                      <a:pt x="173902" y="366034"/>
                      <a:pt x="148502" y="391434"/>
                    </a:cubicBezTo>
                    <a:cubicBezTo>
                      <a:pt x="113577" y="415564"/>
                      <a:pt x="72937" y="425089"/>
                      <a:pt x="72302" y="477159"/>
                    </a:cubicBezTo>
                    <a:close/>
                    <a:moveTo>
                      <a:pt x="105322" y="284119"/>
                    </a:moveTo>
                    <a:cubicBezTo>
                      <a:pt x="105957" y="282849"/>
                      <a:pt x="107227" y="282214"/>
                      <a:pt x="107862" y="280944"/>
                    </a:cubicBezTo>
                    <a:cubicBezTo>
                      <a:pt x="40552" y="217444"/>
                      <a:pt x="52617" y="132989"/>
                      <a:pt x="27852" y="52979"/>
                    </a:cubicBezTo>
                    <a:cubicBezTo>
                      <a:pt x="18962" y="131719"/>
                      <a:pt x="35472" y="237129"/>
                      <a:pt x="105322" y="284119"/>
                    </a:cubicBezTo>
                    <a:close/>
                  </a:path>
                </a:pathLst>
              </a:custGeom>
              <a:solidFill>
                <a:schemeClr val="dk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grpSp>
        <p:sp>
          <p:nvSpPr>
            <p:cNvPr id="33" name="Google Shape;33;p2"/>
            <p:cNvSpPr/>
            <p:nvPr/>
          </p:nvSpPr>
          <p:spPr>
            <a:xfrm>
              <a:off x="4101001" y="4649180"/>
              <a:ext cx="376856" cy="254902"/>
            </a:xfrm>
            <a:custGeom>
              <a:avLst/>
              <a:gdLst/>
              <a:ahLst/>
              <a:cxnLst/>
              <a:rect l="l" t="t" r="r" b="b"/>
              <a:pathLst>
                <a:path w="575352" h="389164" extrusionOk="0">
                  <a:moveTo>
                    <a:pt x="575352" y="173355"/>
                  </a:moveTo>
                  <a:cubicBezTo>
                    <a:pt x="489627" y="224155"/>
                    <a:pt x="287063" y="336550"/>
                    <a:pt x="285793" y="356235"/>
                  </a:cubicBezTo>
                  <a:cubicBezTo>
                    <a:pt x="285158" y="365760"/>
                    <a:pt x="273093" y="372745"/>
                    <a:pt x="263568" y="368935"/>
                  </a:cubicBezTo>
                  <a:cubicBezTo>
                    <a:pt x="189273" y="366395"/>
                    <a:pt x="106088" y="378460"/>
                    <a:pt x="31793" y="385445"/>
                  </a:cubicBezTo>
                  <a:cubicBezTo>
                    <a:pt x="9568" y="398145"/>
                    <a:pt x="-9482" y="375920"/>
                    <a:pt x="5123" y="354965"/>
                  </a:cubicBezTo>
                  <a:cubicBezTo>
                    <a:pt x="34333" y="295275"/>
                    <a:pt x="47033" y="213995"/>
                    <a:pt x="97198" y="170180"/>
                  </a:cubicBezTo>
                  <a:cubicBezTo>
                    <a:pt x="198163" y="112395"/>
                    <a:pt x="294683" y="47625"/>
                    <a:pt x="400727" y="0"/>
                  </a:cubicBezTo>
                  <a:cubicBezTo>
                    <a:pt x="583608" y="18415"/>
                    <a:pt x="570273" y="-16510"/>
                    <a:pt x="575352" y="173355"/>
                  </a:cubicBezTo>
                  <a:close/>
                  <a:moveTo>
                    <a:pt x="292777" y="199390"/>
                  </a:moveTo>
                  <a:cubicBezTo>
                    <a:pt x="223563" y="208915"/>
                    <a:pt x="154983" y="208280"/>
                    <a:pt x="86402" y="220980"/>
                  </a:cubicBezTo>
                  <a:cubicBezTo>
                    <a:pt x="70527" y="268605"/>
                    <a:pt x="27983" y="310515"/>
                    <a:pt x="32427" y="359410"/>
                  </a:cubicBezTo>
                  <a:cubicBezTo>
                    <a:pt x="98468" y="358775"/>
                    <a:pt x="165143" y="359410"/>
                    <a:pt x="229913" y="343535"/>
                  </a:cubicBezTo>
                  <a:cubicBezTo>
                    <a:pt x="285793" y="323215"/>
                    <a:pt x="275633" y="250190"/>
                    <a:pt x="292777" y="199390"/>
                  </a:cubicBezTo>
                  <a:close/>
                  <a:moveTo>
                    <a:pt x="398188" y="146685"/>
                  </a:moveTo>
                  <a:cubicBezTo>
                    <a:pt x="374693" y="151765"/>
                    <a:pt x="340402" y="168910"/>
                    <a:pt x="320083" y="186055"/>
                  </a:cubicBezTo>
                  <a:cubicBezTo>
                    <a:pt x="314368" y="225425"/>
                    <a:pt x="288968" y="274320"/>
                    <a:pt x="292143" y="320040"/>
                  </a:cubicBezTo>
                  <a:cubicBezTo>
                    <a:pt x="327702" y="303530"/>
                    <a:pt x="361993" y="272415"/>
                    <a:pt x="392473" y="250825"/>
                  </a:cubicBezTo>
                  <a:cubicBezTo>
                    <a:pt x="389933" y="213995"/>
                    <a:pt x="397552" y="181610"/>
                    <a:pt x="398188" y="146685"/>
                  </a:cubicBezTo>
                  <a:close/>
                  <a:moveTo>
                    <a:pt x="115613" y="186055"/>
                  </a:moveTo>
                  <a:cubicBezTo>
                    <a:pt x="167683" y="207010"/>
                    <a:pt x="302302" y="179705"/>
                    <a:pt x="346118" y="135890"/>
                  </a:cubicBezTo>
                  <a:cubicBezTo>
                    <a:pt x="266743" y="97155"/>
                    <a:pt x="180383" y="131445"/>
                    <a:pt x="115613" y="186055"/>
                  </a:cubicBezTo>
                  <a:close/>
                  <a:moveTo>
                    <a:pt x="417238" y="231775"/>
                  </a:moveTo>
                  <a:cubicBezTo>
                    <a:pt x="433748" y="227330"/>
                    <a:pt x="435018" y="226060"/>
                    <a:pt x="435018" y="215265"/>
                  </a:cubicBezTo>
                  <a:cubicBezTo>
                    <a:pt x="431843" y="191135"/>
                    <a:pt x="440733" y="163195"/>
                    <a:pt x="429302" y="140970"/>
                  </a:cubicBezTo>
                  <a:cubicBezTo>
                    <a:pt x="415333" y="166370"/>
                    <a:pt x="410252" y="204470"/>
                    <a:pt x="417238" y="231775"/>
                  </a:cubicBezTo>
                  <a:close/>
                  <a:moveTo>
                    <a:pt x="506138" y="85090"/>
                  </a:moveTo>
                  <a:cubicBezTo>
                    <a:pt x="509948" y="120650"/>
                    <a:pt x="498518" y="147955"/>
                    <a:pt x="507408" y="184785"/>
                  </a:cubicBezTo>
                  <a:cubicBezTo>
                    <a:pt x="526458" y="157480"/>
                    <a:pt x="517568" y="111125"/>
                    <a:pt x="506138" y="85090"/>
                  </a:cubicBezTo>
                  <a:close/>
                  <a:moveTo>
                    <a:pt x="482643" y="190500"/>
                  </a:moveTo>
                  <a:cubicBezTo>
                    <a:pt x="480738" y="159385"/>
                    <a:pt x="497883" y="125095"/>
                    <a:pt x="481373" y="101600"/>
                  </a:cubicBezTo>
                  <a:cubicBezTo>
                    <a:pt x="473118" y="125730"/>
                    <a:pt x="473118" y="147955"/>
                    <a:pt x="482643" y="190500"/>
                  </a:cubicBezTo>
                  <a:close/>
                  <a:moveTo>
                    <a:pt x="453433" y="168275"/>
                  </a:moveTo>
                  <a:cubicBezTo>
                    <a:pt x="445177" y="182880"/>
                    <a:pt x="440098" y="203200"/>
                    <a:pt x="457877" y="212090"/>
                  </a:cubicBezTo>
                  <a:cubicBezTo>
                    <a:pt x="462323" y="194945"/>
                    <a:pt x="461052" y="181610"/>
                    <a:pt x="453433" y="168275"/>
                  </a:cubicBezTo>
                  <a:close/>
                  <a:moveTo>
                    <a:pt x="408348" y="66675"/>
                  </a:moveTo>
                  <a:cubicBezTo>
                    <a:pt x="412158" y="80645"/>
                    <a:pt x="437558" y="79375"/>
                    <a:pt x="453433" y="74930"/>
                  </a:cubicBezTo>
                  <a:cubicBezTo>
                    <a:pt x="437558" y="62865"/>
                    <a:pt x="422952" y="67945"/>
                    <a:pt x="408348" y="66675"/>
                  </a:cubicBezTo>
                  <a:close/>
                  <a:moveTo>
                    <a:pt x="495343" y="48895"/>
                  </a:moveTo>
                  <a:cubicBezTo>
                    <a:pt x="479468" y="37465"/>
                    <a:pt x="471213" y="36195"/>
                    <a:pt x="442638" y="40640"/>
                  </a:cubicBezTo>
                  <a:cubicBezTo>
                    <a:pt x="464227" y="42545"/>
                    <a:pt x="478833" y="53340"/>
                    <a:pt x="495343" y="48895"/>
                  </a:cubicBezTo>
                  <a:close/>
                  <a:moveTo>
                    <a:pt x="335958" y="89535"/>
                  </a:moveTo>
                  <a:cubicBezTo>
                    <a:pt x="321352" y="76200"/>
                    <a:pt x="305477" y="73025"/>
                    <a:pt x="293413" y="88900"/>
                  </a:cubicBezTo>
                  <a:cubicBezTo>
                    <a:pt x="308652" y="92710"/>
                    <a:pt x="320718" y="92710"/>
                    <a:pt x="335958" y="89535"/>
                  </a:cubicBezTo>
                  <a:close/>
                  <a:moveTo>
                    <a:pt x="539793" y="65405"/>
                  </a:moveTo>
                  <a:cubicBezTo>
                    <a:pt x="527727" y="76200"/>
                    <a:pt x="528363" y="81280"/>
                    <a:pt x="540427" y="92075"/>
                  </a:cubicBezTo>
                  <a:cubicBezTo>
                    <a:pt x="543602" y="83185"/>
                    <a:pt x="544873" y="74295"/>
                    <a:pt x="539793" y="65405"/>
                  </a:cubicBezTo>
                  <a:close/>
                </a:path>
              </a:pathLst>
            </a:custGeom>
            <a:solidFill>
              <a:schemeClr val="dk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34" name="Google Shape;34;p2"/>
            <p:cNvSpPr/>
            <p:nvPr/>
          </p:nvSpPr>
          <p:spPr>
            <a:xfrm>
              <a:off x="8091625" y="827000"/>
              <a:ext cx="485245" cy="329049"/>
            </a:xfrm>
            <a:custGeom>
              <a:avLst/>
              <a:gdLst/>
              <a:ahLst/>
              <a:cxnLst/>
              <a:rect l="l" t="t" r="r" b="b"/>
              <a:pathLst>
                <a:path w="620122" h="420510" extrusionOk="0">
                  <a:moveTo>
                    <a:pt x="1362" y="54610"/>
                  </a:moveTo>
                  <a:cubicBezTo>
                    <a:pt x="-31023" y="-68580"/>
                    <a:pt x="523967" y="55245"/>
                    <a:pt x="605247" y="54610"/>
                  </a:cubicBezTo>
                  <a:cubicBezTo>
                    <a:pt x="675732" y="78740"/>
                    <a:pt x="469992" y="177800"/>
                    <a:pt x="522062" y="355600"/>
                  </a:cubicBezTo>
                  <a:cubicBezTo>
                    <a:pt x="492217" y="360045"/>
                    <a:pt x="461102" y="331470"/>
                    <a:pt x="433162" y="323850"/>
                  </a:cubicBezTo>
                  <a:cubicBezTo>
                    <a:pt x="398237" y="328930"/>
                    <a:pt x="342992" y="455930"/>
                    <a:pt x="327752" y="410845"/>
                  </a:cubicBezTo>
                  <a:cubicBezTo>
                    <a:pt x="228057" y="287020"/>
                    <a:pt x="113757" y="169545"/>
                    <a:pt x="1362" y="54610"/>
                  </a:cubicBezTo>
                  <a:close/>
                  <a:moveTo>
                    <a:pt x="591277" y="78740"/>
                  </a:moveTo>
                  <a:cubicBezTo>
                    <a:pt x="418557" y="50800"/>
                    <a:pt x="245837" y="13335"/>
                    <a:pt x="69942" y="28575"/>
                  </a:cubicBezTo>
                  <a:cubicBezTo>
                    <a:pt x="217262" y="83820"/>
                    <a:pt x="363947" y="134620"/>
                    <a:pt x="513807" y="186055"/>
                  </a:cubicBezTo>
                  <a:cubicBezTo>
                    <a:pt x="542382" y="154305"/>
                    <a:pt x="569052" y="120650"/>
                    <a:pt x="591277" y="78740"/>
                  </a:cubicBezTo>
                  <a:close/>
                  <a:moveTo>
                    <a:pt x="443957" y="267335"/>
                  </a:moveTo>
                  <a:cubicBezTo>
                    <a:pt x="319497" y="199390"/>
                    <a:pt x="185512" y="113665"/>
                    <a:pt x="57242" y="74930"/>
                  </a:cubicBezTo>
                  <a:cubicBezTo>
                    <a:pt x="154397" y="174625"/>
                    <a:pt x="238852" y="289560"/>
                    <a:pt x="344897" y="379095"/>
                  </a:cubicBezTo>
                  <a:cubicBezTo>
                    <a:pt x="380457" y="344170"/>
                    <a:pt x="414747" y="311150"/>
                    <a:pt x="443957" y="267335"/>
                  </a:cubicBezTo>
                  <a:close/>
                  <a:moveTo>
                    <a:pt x="494122" y="207010"/>
                  </a:moveTo>
                  <a:cubicBezTo>
                    <a:pt x="380457" y="167640"/>
                    <a:pt x="263617" y="100330"/>
                    <a:pt x="146777" y="87630"/>
                  </a:cubicBezTo>
                  <a:cubicBezTo>
                    <a:pt x="262347" y="134620"/>
                    <a:pt x="363947" y="216535"/>
                    <a:pt x="484597" y="246380"/>
                  </a:cubicBezTo>
                  <a:cubicBezTo>
                    <a:pt x="480787" y="264795"/>
                    <a:pt x="472532" y="281305"/>
                    <a:pt x="490947" y="292735"/>
                  </a:cubicBezTo>
                  <a:cubicBezTo>
                    <a:pt x="503012" y="251460"/>
                    <a:pt x="502377" y="238125"/>
                    <a:pt x="494122" y="207010"/>
                  </a:cubicBezTo>
                  <a:close/>
                </a:path>
              </a:pathLst>
            </a:custGeom>
            <a:solidFill>
              <a:schemeClr val="dk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35" name="Google Shape;35;p2"/>
            <p:cNvSpPr/>
            <p:nvPr/>
          </p:nvSpPr>
          <p:spPr>
            <a:xfrm rot="3971375">
              <a:off x="3138581" y="4622816"/>
              <a:ext cx="362909" cy="668479"/>
            </a:xfrm>
            <a:custGeom>
              <a:avLst/>
              <a:gdLst/>
              <a:ahLst/>
              <a:cxnLst/>
              <a:rect l="l" t="t" r="r" b="b"/>
              <a:pathLst>
                <a:path w="421613" h="776612" extrusionOk="0">
                  <a:moveTo>
                    <a:pt x="99839" y="349282"/>
                  </a:moveTo>
                  <a:cubicBezTo>
                    <a:pt x="-9381" y="246412"/>
                    <a:pt x="19194" y="15272"/>
                    <a:pt x="189374" y="32"/>
                  </a:cubicBezTo>
                  <a:cubicBezTo>
                    <a:pt x="381144" y="-3143"/>
                    <a:pt x="497984" y="232442"/>
                    <a:pt x="363999" y="377222"/>
                  </a:cubicBezTo>
                  <a:cubicBezTo>
                    <a:pt x="448453" y="504222"/>
                    <a:pt x="402734" y="743617"/>
                    <a:pt x="235728" y="773462"/>
                  </a:cubicBezTo>
                  <a:cubicBezTo>
                    <a:pt x="125874" y="796957"/>
                    <a:pt x="24909" y="684562"/>
                    <a:pt x="4589" y="585502"/>
                  </a:cubicBezTo>
                  <a:cubicBezTo>
                    <a:pt x="-17001" y="491522"/>
                    <a:pt x="41419" y="414052"/>
                    <a:pt x="99839" y="349282"/>
                  </a:cubicBezTo>
                  <a:close/>
                  <a:moveTo>
                    <a:pt x="113174" y="363887"/>
                  </a:moveTo>
                  <a:cubicBezTo>
                    <a:pt x="60469" y="429927"/>
                    <a:pt x="-6206" y="502317"/>
                    <a:pt x="28084" y="594392"/>
                  </a:cubicBezTo>
                  <a:cubicBezTo>
                    <a:pt x="55389" y="680117"/>
                    <a:pt x="137939" y="773462"/>
                    <a:pt x="236999" y="755047"/>
                  </a:cubicBezTo>
                  <a:cubicBezTo>
                    <a:pt x="372253" y="724567"/>
                    <a:pt x="403369" y="568357"/>
                    <a:pt x="375428" y="450247"/>
                  </a:cubicBezTo>
                  <a:cubicBezTo>
                    <a:pt x="371619" y="427387"/>
                    <a:pt x="367809" y="403257"/>
                    <a:pt x="340503" y="395002"/>
                  </a:cubicBezTo>
                  <a:cubicBezTo>
                    <a:pt x="330344" y="400082"/>
                    <a:pt x="316374" y="404527"/>
                    <a:pt x="306214" y="412782"/>
                  </a:cubicBezTo>
                  <a:cubicBezTo>
                    <a:pt x="292244" y="424212"/>
                    <a:pt x="276369" y="408337"/>
                    <a:pt x="263669" y="418497"/>
                  </a:cubicBezTo>
                  <a:cubicBezTo>
                    <a:pt x="206519" y="425482"/>
                    <a:pt x="159528" y="398177"/>
                    <a:pt x="113174" y="363887"/>
                  </a:cubicBezTo>
                  <a:close/>
                  <a:moveTo>
                    <a:pt x="343678" y="364522"/>
                  </a:moveTo>
                  <a:cubicBezTo>
                    <a:pt x="427499" y="287052"/>
                    <a:pt x="415434" y="127032"/>
                    <a:pt x="317009" y="67342"/>
                  </a:cubicBezTo>
                  <a:cubicBezTo>
                    <a:pt x="218584" y="-10128"/>
                    <a:pt x="108728" y="4477"/>
                    <a:pt x="61739" y="125762"/>
                  </a:cubicBezTo>
                  <a:cubicBezTo>
                    <a:pt x="49039" y="190532"/>
                    <a:pt x="59199" y="321977"/>
                    <a:pt x="138574" y="332772"/>
                  </a:cubicBezTo>
                  <a:cubicBezTo>
                    <a:pt x="207789" y="290227"/>
                    <a:pt x="282719" y="322612"/>
                    <a:pt x="343678" y="364522"/>
                  </a:cubicBezTo>
                  <a:close/>
                  <a:moveTo>
                    <a:pt x="318914" y="379127"/>
                  </a:moveTo>
                  <a:cubicBezTo>
                    <a:pt x="306849" y="365792"/>
                    <a:pt x="294784" y="353727"/>
                    <a:pt x="273828" y="349282"/>
                  </a:cubicBezTo>
                  <a:cubicBezTo>
                    <a:pt x="280178" y="372777"/>
                    <a:pt x="291609" y="400717"/>
                    <a:pt x="318914" y="379127"/>
                  </a:cubicBezTo>
                  <a:close/>
                  <a:moveTo>
                    <a:pt x="211599" y="382302"/>
                  </a:moveTo>
                  <a:cubicBezTo>
                    <a:pt x="208424" y="357537"/>
                    <a:pt x="203344" y="315627"/>
                    <a:pt x="179849" y="340392"/>
                  </a:cubicBezTo>
                  <a:cubicBezTo>
                    <a:pt x="191278" y="353092"/>
                    <a:pt x="196994" y="369602"/>
                    <a:pt x="211599" y="382302"/>
                  </a:cubicBezTo>
                  <a:close/>
                  <a:moveTo>
                    <a:pt x="265574" y="395637"/>
                  </a:moveTo>
                  <a:cubicBezTo>
                    <a:pt x="251603" y="373412"/>
                    <a:pt x="248428" y="351822"/>
                    <a:pt x="233189" y="341027"/>
                  </a:cubicBezTo>
                  <a:cubicBezTo>
                    <a:pt x="229378" y="361982"/>
                    <a:pt x="236999" y="377222"/>
                    <a:pt x="265574" y="395637"/>
                  </a:cubicBezTo>
                  <a:close/>
                  <a:moveTo>
                    <a:pt x="167784" y="366427"/>
                  </a:moveTo>
                  <a:cubicBezTo>
                    <a:pt x="165244" y="354997"/>
                    <a:pt x="156989" y="341027"/>
                    <a:pt x="146828" y="349917"/>
                  </a:cubicBezTo>
                  <a:cubicBezTo>
                    <a:pt x="147464" y="361347"/>
                    <a:pt x="156989" y="368332"/>
                    <a:pt x="167784" y="366427"/>
                  </a:cubicBezTo>
                  <a:close/>
                </a:path>
              </a:pathLst>
            </a:custGeom>
            <a:solidFill>
              <a:schemeClr val="dk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36" name="Google Shape;36;p2"/>
            <p:cNvSpPr/>
            <p:nvPr/>
          </p:nvSpPr>
          <p:spPr>
            <a:xfrm rot="-3375824">
              <a:off x="8508205" y="4088864"/>
              <a:ext cx="623152" cy="166730"/>
            </a:xfrm>
            <a:custGeom>
              <a:avLst/>
              <a:gdLst/>
              <a:ahLst/>
              <a:cxnLst/>
              <a:rect l="l" t="t" r="r" b="b"/>
              <a:pathLst>
                <a:path w="724776" h="193920" extrusionOk="0">
                  <a:moveTo>
                    <a:pt x="536612" y="138058"/>
                  </a:moveTo>
                  <a:cubicBezTo>
                    <a:pt x="412787" y="137423"/>
                    <a:pt x="278168" y="171713"/>
                    <a:pt x="151168" y="192033"/>
                  </a:cubicBezTo>
                  <a:cubicBezTo>
                    <a:pt x="124497" y="199653"/>
                    <a:pt x="-29807" y="184413"/>
                    <a:pt x="5118" y="142503"/>
                  </a:cubicBezTo>
                  <a:cubicBezTo>
                    <a:pt x="118783" y="37093"/>
                    <a:pt x="265468" y="56778"/>
                    <a:pt x="408978" y="32013"/>
                  </a:cubicBezTo>
                  <a:cubicBezTo>
                    <a:pt x="490258" y="33283"/>
                    <a:pt x="579158" y="-16882"/>
                    <a:pt x="655358" y="5978"/>
                  </a:cubicBezTo>
                  <a:cubicBezTo>
                    <a:pt x="675043" y="28203"/>
                    <a:pt x="713143" y="-12437"/>
                    <a:pt x="722033" y="26933"/>
                  </a:cubicBezTo>
                  <a:cubicBezTo>
                    <a:pt x="725208" y="40268"/>
                    <a:pt x="727747" y="54238"/>
                    <a:pt x="716953" y="68208"/>
                  </a:cubicBezTo>
                  <a:cubicBezTo>
                    <a:pt x="673137" y="67573"/>
                    <a:pt x="667422" y="106943"/>
                    <a:pt x="643928" y="137423"/>
                  </a:cubicBezTo>
                  <a:cubicBezTo>
                    <a:pt x="555662" y="152663"/>
                    <a:pt x="452793" y="199653"/>
                    <a:pt x="367068" y="192033"/>
                  </a:cubicBezTo>
                  <a:cubicBezTo>
                    <a:pt x="370878" y="153933"/>
                    <a:pt x="501053" y="157108"/>
                    <a:pt x="536612" y="138058"/>
                  </a:cubicBezTo>
                  <a:close/>
                  <a:moveTo>
                    <a:pt x="388658" y="121548"/>
                  </a:moveTo>
                  <a:cubicBezTo>
                    <a:pt x="450887" y="124723"/>
                    <a:pt x="612812" y="113928"/>
                    <a:pt x="651547" y="66303"/>
                  </a:cubicBezTo>
                  <a:cubicBezTo>
                    <a:pt x="658533" y="42808"/>
                    <a:pt x="636943" y="18043"/>
                    <a:pt x="613447" y="21218"/>
                  </a:cubicBezTo>
                  <a:cubicBezTo>
                    <a:pt x="537883" y="43443"/>
                    <a:pt x="438822" y="31378"/>
                    <a:pt x="374053" y="70748"/>
                  </a:cubicBezTo>
                  <a:cubicBezTo>
                    <a:pt x="377862" y="86623"/>
                    <a:pt x="382943" y="103133"/>
                    <a:pt x="388658" y="121548"/>
                  </a:cubicBezTo>
                  <a:close/>
                  <a:moveTo>
                    <a:pt x="347383" y="65668"/>
                  </a:moveTo>
                  <a:cubicBezTo>
                    <a:pt x="275628" y="73288"/>
                    <a:pt x="201968" y="68843"/>
                    <a:pt x="133387" y="91703"/>
                  </a:cubicBezTo>
                  <a:cubicBezTo>
                    <a:pt x="131483" y="119008"/>
                    <a:pt x="132753" y="145678"/>
                    <a:pt x="144818" y="169808"/>
                  </a:cubicBezTo>
                  <a:cubicBezTo>
                    <a:pt x="207047" y="142503"/>
                    <a:pt x="415962" y="182508"/>
                    <a:pt x="347383" y="65668"/>
                  </a:cubicBezTo>
                  <a:close/>
                  <a:moveTo>
                    <a:pt x="106083" y="110118"/>
                  </a:moveTo>
                  <a:cubicBezTo>
                    <a:pt x="81318" y="115198"/>
                    <a:pt x="37503" y="132978"/>
                    <a:pt x="52743" y="161553"/>
                  </a:cubicBezTo>
                  <a:cubicBezTo>
                    <a:pt x="71158" y="167903"/>
                    <a:pt x="90208" y="171078"/>
                    <a:pt x="111797" y="169808"/>
                  </a:cubicBezTo>
                  <a:cubicBezTo>
                    <a:pt x="115608" y="148218"/>
                    <a:pt x="114972" y="129803"/>
                    <a:pt x="106083" y="110118"/>
                  </a:cubicBezTo>
                  <a:close/>
                  <a:moveTo>
                    <a:pt x="680122" y="49793"/>
                  </a:moveTo>
                  <a:cubicBezTo>
                    <a:pt x="687743" y="47253"/>
                    <a:pt x="701712" y="49158"/>
                    <a:pt x="699172" y="37728"/>
                  </a:cubicBezTo>
                  <a:cubicBezTo>
                    <a:pt x="692187" y="30743"/>
                    <a:pt x="679487" y="37093"/>
                    <a:pt x="680122" y="49793"/>
                  </a:cubicBezTo>
                  <a:close/>
                </a:path>
              </a:pathLst>
            </a:custGeom>
            <a:solidFill>
              <a:schemeClr val="dk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37" name="Google Shape;37;p2"/>
            <p:cNvSpPr/>
            <p:nvPr/>
          </p:nvSpPr>
          <p:spPr>
            <a:xfrm rot="3011666">
              <a:off x="3210524" y="657803"/>
              <a:ext cx="199800" cy="513948"/>
            </a:xfrm>
            <a:custGeom>
              <a:avLst/>
              <a:gdLst/>
              <a:ahLst/>
              <a:cxnLst/>
              <a:rect l="l" t="t" r="r" b="b"/>
              <a:pathLst>
                <a:path w="232561" h="598221" extrusionOk="0">
                  <a:moveTo>
                    <a:pt x="113282" y="495986"/>
                  </a:moveTo>
                  <a:cubicBezTo>
                    <a:pt x="77722" y="519481"/>
                    <a:pt x="56132" y="585521"/>
                    <a:pt x="22477" y="598221"/>
                  </a:cubicBezTo>
                  <a:cubicBezTo>
                    <a:pt x="-37848" y="484556"/>
                    <a:pt x="39622" y="335966"/>
                    <a:pt x="64388" y="215316"/>
                  </a:cubicBezTo>
                  <a:cubicBezTo>
                    <a:pt x="82802" y="153086"/>
                    <a:pt x="100582" y="90856"/>
                    <a:pt x="115822" y="27991"/>
                  </a:cubicBezTo>
                  <a:cubicBezTo>
                    <a:pt x="125982" y="-24714"/>
                    <a:pt x="192657" y="10846"/>
                    <a:pt x="223772" y="23546"/>
                  </a:cubicBezTo>
                  <a:cubicBezTo>
                    <a:pt x="247268" y="47041"/>
                    <a:pt x="216788" y="92761"/>
                    <a:pt x="211707" y="121971"/>
                  </a:cubicBezTo>
                  <a:cubicBezTo>
                    <a:pt x="177418" y="245161"/>
                    <a:pt x="139952" y="370891"/>
                    <a:pt x="113282" y="495986"/>
                  </a:cubicBezTo>
                  <a:close/>
                  <a:moveTo>
                    <a:pt x="45338" y="459156"/>
                  </a:moveTo>
                  <a:cubicBezTo>
                    <a:pt x="74547" y="330886"/>
                    <a:pt x="116457" y="203886"/>
                    <a:pt x="145668" y="76886"/>
                  </a:cubicBezTo>
                  <a:cubicBezTo>
                    <a:pt x="109472" y="78156"/>
                    <a:pt x="92963" y="222301"/>
                    <a:pt x="77088" y="257861"/>
                  </a:cubicBezTo>
                  <a:cubicBezTo>
                    <a:pt x="76452" y="295961"/>
                    <a:pt x="252" y="454076"/>
                    <a:pt x="45972" y="458521"/>
                  </a:cubicBezTo>
                  <a:cubicBezTo>
                    <a:pt x="56768" y="469316"/>
                    <a:pt x="69468" y="475666"/>
                    <a:pt x="85977" y="474396"/>
                  </a:cubicBezTo>
                  <a:cubicBezTo>
                    <a:pt x="99313" y="448996"/>
                    <a:pt x="223772" y="55296"/>
                    <a:pt x="175513" y="85776"/>
                  </a:cubicBezTo>
                  <a:cubicBezTo>
                    <a:pt x="122807" y="140386"/>
                    <a:pt x="105027" y="464871"/>
                    <a:pt x="45338" y="459156"/>
                  </a:cubicBezTo>
                  <a:close/>
                  <a:moveTo>
                    <a:pt x="202818" y="67361"/>
                  </a:moveTo>
                  <a:cubicBezTo>
                    <a:pt x="204722" y="55296"/>
                    <a:pt x="205357" y="47676"/>
                    <a:pt x="206627" y="40691"/>
                  </a:cubicBezTo>
                  <a:cubicBezTo>
                    <a:pt x="183768" y="22276"/>
                    <a:pt x="139318" y="7671"/>
                    <a:pt x="136777" y="48311"/>
                  </a:cubicBezTo>
                  <a:cubicBezTo>
                    <a:pt x="156463" y="61011"/>
                    <a:pt x="178052" y="61646"/>
                    <a:pt x="202818" y="67361"/>
                  </a:cubicBezTo>
                  <a:close/>
                  <a:moveTo>
                    <a:pt x="28193" y="481381"/>
                  </a:moveTo>
                  <a:cubicBezTo>
                    <a:pt x="20572" y="551231"/>
                    <a:pt x="45338" y="558216"/>
                    <a:pt x="77088" y="497891"/>
                  </a:cubicBezTo>
                  <a:cubicBezTo>
                    <a:pt x="61847" y="488366"/>
                    <a:pt x="45972" y="487096"/>
                    <a:pt x="28193" y="481381"/>
                  </a:cubicBezTo>
                  <a:close/>
                </a:path>
              </a:pathLst>
            </a:custGeom>
            <a:solidFill>
              <a:schemeClr val="dk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38" name="Google Shape;38;p2"/>
            <p:cNvSpPr/>
            <p:nvPr/>
          </p:nvSpPr>
          <p:spPr>
            <a:xfrm rot="2196195">
              <a:off x="6146037" y="457710"/>
              <a:ext cx="248001" cy="649145"/>
            </a:xfrm>
            <a:custGeom>
              <a:avLst/>
              <a:gdLst/>
              <a:ahLst/>
              <a:cxnLst/>
              <a:rect l="l" t="t" r="r" b="b"/>
              <a:pathLst>
                <a:path w="288538" h="755251" extrusionOk="0">
                  <a:moveTo>
                    <a:pt x="159385" y="203835"/>
                  </a:moveTo>
                  <a:cubicBezTo>
                    <a:pt x="135890" y="116840"/>
                    <a:pt x="239395" y="74295"/>
                    <a:pt x="262890" y="0"/>
                  </a:cubicBezTo>
                  <a:cubicBezTo>
                    <a:pt x="320675" y="52070"/>
                    <a:pt x="269240" y="174625"/>
                    <a:pt x="222250" y="224155"/>
                  </a:cubicBezTo>
                  <a:cubicBezTo>
                    <a:pt x="234950" y="327660"/>
                    <a:pt x="174625" y="408305"/>
                    <a:pt x="143510" y="500380"/>
                  </a:cubicBezTo>
                  <a:cubicBezTo>
                    <a:pt x="127635" y="528955"/>
                    <a:pt x="31750" y="815975"/>
                    <a:pt x="0" y="743585"/>
                  </a:cubicBezTo>
                  <a:cubicBezTo>
                    <a:pt x="43180" y="565150"/>
                    <a:pt x="33020" y="346710"/>
                    <a:pt x="159385" y="203835"/>
                  </a:cubicBezTo>
                  <a:close/>
                  <a:moveTo>
                    <a:pt x="43180" y="661035"/>
                  </a:moveTo>
                  <a:cubicBezTo>
                    <a:pt x="103505" y="576580"/>
                    <a:pt x="121920" y="466725"/>
                    <a:pt x="172085" y="375285"/>
                  </a:cubicBezTo>
                  <a:cubicBezTo>
                    <a:pt x="180340" y="353060"/>
                    <a:pt x="195580" y="327025"/>
                    <a:pt x="191135" y="303530"/>
                  </a:cubicBezTo>
                  <a:cubicBezTo>
                    <a:pt x="171450" y="297815"/>
                    <a:pt x="151765" y="292735"/>
                    <a:pt x="130810" y="287020"/>
                  </a:cubicBezTo>
                  <a:cubicBezTo>
                    <a:pt x="74295" y="403225"/>
                    <a:pt x="55880" y="534035"/>
                    <a:pt x="43180" y="661035"/>
                  </a:cubicBezTo>
                  <a:close/>
                  <a:moveTo>
                    <a:pt x="261620" y="67945"/>
                  </a:moveTo>
                  <a:cubicBezTo>
                    <a:pt x="259715" y="67310"/>
                    <a:pt x="257175" y="66040"/>
                    <a:pt x="255270" y="65405"/>
                  </a:cubicBezTo>
                  <a:cubicBezTo>
                    <a:pt x="223520" y="100965"/>
                    <a:pt x="139700" y="176530"/>
                    <a:pt x="197485" y="217805"/>
                  </a:cubicBezTo>
                  <a:cubicBezTo>
                    <a:pt x="239395" y="175260"/>
                    <a:pt x="261620" y="126365"/>
                    <a:pt x="261620" y="67945"/>
                  </a:cubicBezTo>
                  <a:close/>
                  <a:moveTo>
                    <a:pt x="194945" y="281305"/>
                  </a:moveTo>
                  <a:cubicBezTo>
                    <a:pt x="201295" y="267970"/>
                    <a:pt x="201930" y="255905"/>
                    <a:pt x="198120" y="244475"/>
                  </a:cubicBezTo>
                  <a:cubicBezTo>
                    <a:pt x="167640" y="227330"/>
                    <a:pt x="156210" y="233045"/>
                    <a:pt x="146685" y="267335"/>
                  </a:cubicBezTo>
                  <a:cubicBezTo>
                    <a:pt x="158750" y="282575"/>
                    <a:pt x="175260" y="283210"/>
                    <a:pt x="194945" y="281305"/>
                  </a:cubicBezTo>
                  <a:close/>
                </a:path>
              </a:pathLst>
            </a:custGeom>
            <a:solidFill>
              <a:schemeClr val="dk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grpSp>
          <p:nvGrpSpPr>
            <p:cNvPr id="39" name="Google Shape;39;p2"/>
            <p:cNvGrpSpPr/>
            <p:nvPr/>
          </p:nvGrpSpPr>
          <p:grpSpPr>
            <a:xfrm>
              <a:off x="5462677" y="4575203"/>
              <a:ext cx="497752" cy="491681"/>
              <a:chOff x="7559440" y="3972390"/>
              <a:chExt cx="497752" cy="491681"/>
            </a:xfrm>
          </p:grpSpPr>
          <p:sp>
            <p:nvSpPr>
              <p:cNvPr id="40" name="Google Shape;40;p2"/>
              <p:cNvSpPr/>
              <p:nvPr/>
            </p:nvSpPr>
            <p:spPr>
              <a:xfrm rot="1226546">
                <a:off x="7692589" y="4106488"/>
                <a:ext cx="320298" cy="311457"/>
              </a:xfrm>
              <a:custGeom>
                <a:avLst/>
                <a:gdLst/>
                <a:ahLst/>
                <a:cxnLst/>
                <a:rect l="l" t="t" r="r" b="b"/>
                <a:pathLst>
                  <a:path w="15179" h="14760" extrusionOk="0">
                    <a:moveTo>
                      <a:pt x="9741" y="0"/>
                    </a:moveTo>
                    <a:lnTo>
                      <a:pt x="8306" y="60"/>
                    </a:lnTo>
                    <a:lnTo>
                      <a:pt x="7649" y="179"/>
                    </a:lnTo>
                    <a:lnTo>
                      <a:pt x="7052" y="299"/>
                    </a:lnTo>
                    <a:lnTo>
                      <a:pt x="6514" y="478"/>
                    </a:lnTo>
                    <a:lnTo>
                      <a:pt x="5916" y="777"/>
                    </a:lnTo>
                    <a:lnTo>
                      <a:pt x="5319" y="1135"/>
                    </a:lnTo>
                    <a:lnTo>
                      <a:pt x="4721" y="1613"/>
                    </a:lnTo>
                    <a:lnTo>
                      <a:pt x="3765" y="2510"/>
                    </a:lnTo>
                    <a:lnTo>
                      <a:pt x="2809" y="3585"/>
                    </a:lnTo>
                    <a:lnTo>
                      <a:pt x="1913" y="4840"/>
                    </a:lnTo>
                    <a:lnTo>
                      <a:pt x="1494" y="5557"/>
                    </a:lnTo>
                    <a:lnTo>
                      <a:pt x="1076" y="6215"/>
                    </a:lnTo>
                    <a:lnTo>
                      <a:pt x="777" y="6932"/>
                    </a:lnTo>
                    <a:lnTo>
                      <a:pt x="478" y="7649"/>
                    </a:lnTo>
                    <a:lnTo>
                      <a:pt x="239" y="8366"/>
                    </a:lnTo>
                    <a:lnTo>
                      <a:pt x="60" y="9023"/>
                    </a:lnTo>
                    <a:lnTo>
                      <a:pt x="0" y="9740"/>
                    </a:lnTo>
                    <a:lnTo>
                      <a:pt x="0" y="10457"/>
                    </a:lnTo>
                    <a:lnTo>
                      <a:pt x="120" y="11115"/>
                    </a:lnTo>
                    <a:lnTo>
                      <a:pt x="299" y="11772"/>
                    </a:lnTo>
                    <a:lnTo>
                      <a:pt x="419" y="12071"/>
                    </a:lnTo>
                    <a:lnTo>
                      <a:pt x="598" y="12429"/>
                    </a:lnTo>
                    <a:lnTo>
                      <a:pt x="1076" y="12907"/>
                    </a:lnTo>
                    <a:lnTo>
                      <a:pt x="1554" y="13385"/>
                    </a:lnTo>
                    <a:lnTo>
                      <a:pt x="2152" y="13684"/>
                    </a:lnTo>
                    <a:lnTo>
                      <a:pt x="2749" y="13983"/>
                    </a:lnTo>
                    <a:lnTo>
                      <a:pt x="3406" y="14222"/>
                    </a:lnTo>
                    <a:lnTo>
                      <a:pt x="4721" y="14640"/>
                    </a:lnTo>
                    <a:lnTo>
                      <a:pt x="5378" y="14760"/>
                    </a:lnTo>
                    <a:lnTo>
                      <a:pt x="6036" y="14760"/>
                    </a:lnTo>
                    <a:lnTo>
                      <a:pt x="6753" y="14700"/>
                    </a:lnTo>
                    <a:lnTo>
                      <a:pt x="7410" y="14521"/>
                    </a:lnTo>
                    <a:lnTo>
                      <a:pt x="8067" y="14222"/>
                    </a:lnTo>
                    <a:lnTo>
                      <a:pt x="8665" y="13923"/>
                    </a:lnTo>
                    <a:lnTo>
                      <a:pt x="9262" y="13505"/>
                    </a:lnTo>
                    <a:lnTo>
                      <a:pt x="9741" y="13086"/>
                    </a:lnTo>
                    <a:lnTo>
                      <a:pt x="10756" y="12130"/>
                    </a:lnTo>
                    <a:lnTo>
                      <a:pt x="11832" y="10935"/>
                    </a:lnTo>
                    <a:lnTo>
                      <a:pt x="12908" y="9561"/>
                    </a:lnTo>
                    <a:lnTo>
                      <a:pt x="13445" y="8844"/>
                    </a:lnTo>
                    <a:lnTo>
                      <a:pt x="13923" y="8067"/>
                    </a:lnTo>
                    <a:lnTo>
                      <a:pt x="14342" y="7290"/>
                    </a:lnTo>
                    <a:lnTo>
                      <a:pt x="14700" y="6513"/>
                    </a:lnTo>
                    <a:lnTo>
                      <a:pt x="14939" y="5737"/>
                    </a:lnTo>
                    <a:lnTo>
                      <a:pt x="15118" y="4960"/>
                    </a:lnTo>
                    <a:lnTo>
                      <a:pt x="15178" y="4183"/>
                    </a:lnTo>
                    <a:lnTo>
                      <a:pt x="15178" y="3466"/>
                    </a:lnTo>
                    <a:lnTo>
                      <a:pt x="15059" y="3107"/>
                    </a:lnTo>
                    <a:lnTo>
                      <a:pt x="14999" y="2749"/>
                    </a:lnTo>
                    <a:lnTo>
                      <a:pt x="14820" y="2390"/>
                    </a:lnTo>
                    <a:lnTo>
                      <a:pt x="14640" y="2092"/>
                    </a:lnTo>
                    <a:lnTo>
                      <a:pt x="14222" y="1494"/>
                    </a:lnTo>
                    <a:lnTo>
                      <a:pt x="13684" y="1076"/>
                    </a:lnTo>
                    <a:lnTo>
                      <a:pt x="13147" y="657"/>
                    </a:lnTo>
                    <a:lnTo>
                      <a:pt x="12489" y="418"/>
                    </a:lnTo>
                    <a:lnTo>
                      <a:pt x="11832" y="179"/>
                    </a:lnTo>
                    <a:lnTo>
                      <a:pt x="11115" y="60"/>
                    </a:lnTo>
                    <a:lnTo>
                      <a:pt x="10458"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dirty="0"/>
              </a:p>
            </p:txBody>
          </p:sp>
          <p:sp>
            <p:nvSpPr>
              <p:cNvPr id="41" name="Google Shape;41;p2"/>
              <p:cNvSpPr/>
              <p:nvPr/>
            </p:nvSpPr>
            <p:spPr>
              <a:xfrm rot="9911830">
                <a:off x="7595186" y="4010311"/>
                <a:ext cx="338915" cy="323847"/>
              </a:xfrm>
              <a:custGeom>
                <a:avLst/>
                <a:gdLst/>
                <a:ahLst/>
                <a:cxnLst/>
                <a:rect l="l" t="t" r="r" b="b"/>
                <a:pathLst>
                  <a:path w="393594" h="376095" extrusionOk="0">
                    <a:moveTo>
                      <a:pt x="214418" y="305042"/>
                    </a:moveTo>
                    <a:cubicBezTo>
                      <a:pt x="268393" y="256783"/>
                      <a:pt x="326179" y="286627"/>
                      <a:pt x="373168" y="327902"/>
                    </a:cubicBezTo>
                    <a:cubicBezTo>
                      <a:pt x="334433" y="348222"/>
                      <a:pt x="287443" y="358383"/>
                      <a:pt x="242358" y="352667"/>
                    </a:cubicBezTo>
                    <a:cubicBezTo>
                      <a:pt x="242358" y="360922"/>
                      <a:pt x="242358" y="367908"/>
                      <a:pt x="242358" y="374892"/>
                    </a:cubicBezTo>
                    <a:cubicBezTo>
                      <a:pt x="208704" y="387592"/>
                      <a:pt x="190289" y="296152"/>
                      <a:pt x="189654" y="269483"/>
                    </a:cubicBezTo>
                    <a:cubicBezTo>
                      <a:pt x="-846" y="341237"/>
                      <a:pt x="-74507" y="101208"/>
                      <a:pt x="94404" y="17387"/>
                    </a:cubicBezTo>
                    <a:cubicBezTo>
                      <a:pt x="178858" y="4052"/>
                      <a:pt x="289983" y="-24523"/>
                      <a:pt x="357293" y="44058"/>
                    </a:cubicBezTo>
                    <a:cubicBezTo>
                      <a:pt x="419523" y="101208"/>
                      <a:pt x="399839" y="240272"/>
                      <a:pt x="312843" y="258687"/>
                    </a:cubicBezTo>
                    <a:cubicBezTo>
                      <a:pt x="260139" y="256147"/>
                      <a:pt x="199179" y="220587"/>
                      <a:pt x="214418" y="305042"/>
                    </a:cubicBezTo>
                    <a:close/>
                    <a:moveTo>
                      <a:pt x="369993" y="131687"/>
                    </a:moveTo>
                    <a:cubicBezTo>
                      <a:pt x="377614" y="58662"/>
                      <a:pt x="298873" y="-2298"/>
                      <a:pt x="229658" y="22467"/>
                    </a:cubicBezTo>
                    <a:cubicBezTo>
                      <a:pt x="215054" y="28817"/>
                      <a:pt x="199179" y="30722"/>
                      <a:pt x="183304" y="23737"/>
                    </a:cubicBezTo>
                    <a:cubicBezTo>
                      <a:pt x="79164" y="3417"/>
                      <a:pt x="-14182" y="120258"/>
                      <a:pt x="37254" y="217412"/>
                    </a:cubicBezTo>
                    <a:cubicBezTo>
                      <a:pt x="86148" y="318377"/>
                      <a:pt x="176954" y="218047"/>
                      <a:pt x="249979" y="231383"/>
                    </a:cubicBezTo>
                    <a:cubicBezTo>
                      <a:pt x="321098" y="265037"/>
                      <a:pt x="372533" y="203442"/>
                      <a:pt x="369993" y="131687"/>
                    </a:cubicBezTo>
                    <a:close/>
                    <a:moveTo>
                      <a:pt x="329354" y="320283"/>
                    </a:moveTo>
                    <a:cubicBezTo>
                      <a:pt x="316654" y="302502"/>
                      <a:pt x="260773" y="284087"/>
                      <a:pt x="255693" y="313297"/>
                    </a:cubicBezTo>
                    <a:cubicBezTo>
                      <a:pt x="266489" y="313297"/>
                      <a:pt x="288714" y="301233"/>
                      <a:pt x="289348" y="318377"/>
                    </a:cubicBezTo>
                    <a:cubicBezTo>
                      <a:pt x="289348" y="327902"/>
                      <a:pt x="272839" y="324092"/>
                      <a:pt x="275379" y="337427"/>
                    </a:cubicBezTo>
                    <a:cubicBezTo>
                      <a:pt x="293158" y="336158"/>
                      <a:pt x="310304" y="333617"/>
                      <a:pt x="329354" y="320283"/>
                    </a:cubicBezTo>
                    <a:close/>
                  </a:path>
                </a:pathLst>
              </a:custGeom>
              <a:solidFill>
                <a:schemeClr val="dk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grpSp>
        <p:grpSp>
          <p:nvGrpSpPr>
            <p:cNvPr id="42" name="Google Shape;42;p2"/>
            <p:cNvGrpSpPr/>
            <p:nvPr/>
          </p:nvGrpSpPr>
          <p:grpSpPr>
            <a:xfrm>
              <a:off x="510215" y="271717"/>
              <a:ext cx="557022" cy="619823"/>
              <a:chOff x="510215" y="271717"/>
              <a:chExt cx="557022" cy="619823"/>
            </a:xfrm>
          </p:grpSpPr>
          <p:sp>
            <p:nvSpPr>
              <p:cNvPr id="43" name="Google Shape;43;p2"/>
              <p:cNvSpPr/>
              <p:nvPr/>
            </p:nvSpPr>
            <p:spPr>
              <a:xfrm>
                <a:off x="676827" y="376200"/>
                <a:ext cx="316843" cy="320881"/>
              </a:xfrm>
              <a:custGeom>
                <a:avLst/>
                <a:gdLst/>
                <a:ahLst/>
                <a:cxnLst/>
                <a:rect l="l" t="t" r="r" b="b"/>
                <a:pathLst>
                  <a:path w="23544" h="23844" extrusionOk="0">
                    <a:moveTo>
                      <a:pt x="12429" y="1"/>
                    </a:moveTo>
                    <a:lnTo>
                      <a:pt x="11234" y="120"/>
                    </a:lnTo>
                    <a:lnTo>
                      <a:pt x="10099" y="359"/>
                    </a:lnTo>
                    <a:lnTo>
                      <a:pt x="9023" y="718"/>
                    </a:lnTo>
                    <a:lnTo>
                      <a:pt x="7948" y="1136"/>
                    </a:lnTo>
                    <a:lnTo>
                      <a:pt x="6872" y="1614"/>
                    </a:lnTo>
                    <a:lnTo>
                      <a:pt x="5856" y="2212"/>
                    </a:lnTo>
                    <a:lnTo>
                      <a:pt x="4960" y="2869"/>
                    </a:lnTo>
                    <a:lnTo>
                      <a:pt x="4064" y="3586"/>
                    </a:lnTo>
                    <a:lnTo>
                      <a:pt x="3227" y="4363"/>
                    </a:lnTo>
                    <a:lnTo>
                      <a:pt x="2510" y="5259"/>
                    </a:lnTo>
                    <a:lnTo>
                      <a:pt x="1853" y="6156"/>
                    </a:lnTo>
                    <a:lnTo>
                      <a:pt x="1255" y="7112"/>
                    </a:lnTo>
                    <a:lnTo>
                      <a:pt x="777" y="8128"/>
                    </a:lnTo>
                    <a:lnTo>
                      <a:pt x="418" y="9203"/>
                    </a:lnTo>
                    <a:lnTo>
                      <a:pt x="179" y="10279"/>
                    </a:lnTo>
                    <a:lnTo>
                      <a:pt x="0" y="11414"/>
                    </a:lnTo>
                    <a:lnTo>
                      <a:pt x="0" y="12609"/>
                    </a:lnTo>
                    <a:lnTo>
                      <a:pt x="179" y="13804"/>
                    </a:lnTo>
                    <a:lnTo>
                      <a:pt x="418" y="14999"/>
                    </a:lnTo>
                    <a:lnTo>
                      <a:pt x="777" y="16075"/>
                    </a:lnTo>
                    <a:lnTo>
                      <a:pt x="1315" y="17151"/>
                    </a:lnTo>
                    <a:lnTo>
                      <a:pt x="1912" y="18166"/>
                    </a:lnTo>
                    <a:lnTo>
                      <a:pt x="2570" y="19063"/>
                    </a:lnTo>
                    <a:lnTo>
                      <a:pt x="3346" y="19959"/>
                    </a:lnTo>
                    <a:lnTo>
                      <a:pt x="4243" y="20736"/>
                    </a:lnTo>
                    <a:lnTo>
                      <a:pt x="5139" y="21453"/>
                    </a:lnTo>
                    <a:lnTo>
                      <a:pt x="6155" y="22110"/>
                    </a:lnTo>
                    <a:lnTo>
                      <a:pt x="7171" y="22648"/>
                    </a:lnTo>
                    <a:lnTo>
                      <a:pt x="8306" y="23066"/>
                    </a:lnTo>
                    <a:lnTo>
                      <a:pt x="9382" y="23425"/>
                    </a:lnTo>
                    <a:lnTo>
                      <a:pt x="10517" y="23664"/>
                    </a:lnTo>
                    <a:lnTo>
                      <a:pt x="11712" y="23783"/>
                    </a:lnTo>
                    <a:lnTo>
                      <a:pt x="12848" y="23843"/>
                    </a:lnTo>
                    <a:lnTo>
                      <a:pt x="14043" y="23724"/>
                    </a:lnTo>
                    <a:lnTo>
                      <a:pt x="15238" y="23485"/>
                    </a:lnTo>
                    <a:lnTo>
                      <a:pt x="16373" y="23066"/>
                    </a:lnTo>
                    <a:lnTo>
                      <a:pt x="17449" y="22588"/>
                    </a:lnTo>
                    <a:lnTo>
                      <a:pt x="18465" y="21991"/>
                    </a:lnTo>
                    <a:lnTo>
                      <a:pt x="19421" y="21274"/>
                    </a:lnTo>
                    <a:lnTo>
                      <a:pt x="20317" y="20497"/>
                    </a:lnTo>
                    <a:lnTo>
                      <a:pt x="21094" y="19660"/>
                    </a:lnTo>
                    <a:lnTo>
                      <a:pt x="21751" y="18704"/>
                    </a:lnTo>
                    <a:lnTo>
                      <a:pt x="22349" y="17688"/>
                    </a:lnTo>
                    <a:lnTo>
                      <a:pt x="22827" y="16673"/>
                    </a:lnTo>
                    <a:lnTo>
                      <a:pt x="23185" y="15537"/>
                    </a:lnTo>
                    <a:lnTo>
                      <a:pt x="23424" y="14402"/>
                    </a:lnTo>
                    <a:lnTo>
                      <a:pt x="23544" y="13207"/>
                    </a:lnTo>
                    <a:lnTo>
                      <a:pt x="23544" y="12071"/>
                    </a:lnTo>
                    <a:lnTo>
                      <a:pt x="23484" y="11474"/>
                    </a:lnTo>
                    <a:lnTo>
                      <a:pt x="23364" y="10876"/>
                    </a:lnTo>
                    <a:lnTo>
                      <a:pt x="23185" y="10279"/>
                    </a:lnTo>
                    <a:lnTo>
                      <a:pt x="23006" y="9681"/>
                    </a:lnTo>
                    <a:lnTo>
                      <a:pt x="23006" y="9024"/>
                    </a:lnTo>
                    <a:lnTo>
                      <a:pt x="22946" y="8426"/>
                    </a:lnTo>
                    <a:lnTo>
                      <a:pt x="22827" y="7889"/>
                    </a:lnTo>
                    <a:lnTo>
                      <a:pt x="22707" y="7291"/>
                    </a:lnTo>
                    <a:lnTo>
                      <a:pt x="22528" y="6753"/>
                    </a:lnTo>
                    <a:lnTo>
                      <a:pt x="22349" y="6215"/>
                    </a:lnTo>
                    <a:lnTo>
                      <a:pt x="21811" y="5200"/>
                    </a:lnTo>
                    <a:lnTo>
                      <a:pt x="21213" y="4243"/>
                    </a:lnTo>
                    <a:lnTo>
                      <a:pt x="20496" y="3407"/>
                    </a:lnTo>
                    <a:lnTo>
                      <a:pt x="19719" y="2630"/>
                    </a:lnTo>
                    <a:lnTo>
                      <a:pt x="18823" y="1973"/>
                    </a:lnTo>
                    <a:lnTo>
                      <a:pt x="17867" y="1375"/>
                    </a:lnTo>
                    <a:lnTo>
                      <a:pt x="16851" y="837"/>
                    </a:lnTo>
                    <a:lnTo>
                      <a:pt x="15776" y="479"/>
                    </a:lnTo>
                    <a:lnTo>
                      <a:pt x="14700" y="180"/>
                    </a:lnTo>
                    <a:lnTo>
                      <a:pt x="13565" y="61"/>
                    </a:lnTo>
                    <a:lnTo>
                      <a:pt x="12429" y="1"/>
                    </a:ln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dirty="0"/>
              </a:p>
            </p:txBody>
          </p:sp>
          <p:sp>
            <p:nvSpPr>
              <p:cNvPr id="44" name="Google Shape;44;p2"/>
              <p:cNvSpPr/>
              <p:nvPr/>
            </p:nvSpPr>
            <p:spPr>
              <a:xfrm>
                <a:off x="510215" y="271717"/>
                <a:ext cx="557022" cy="619823"/>
              </a:xfrm>
              <a:custGeom>
                <a:avLst/>
                <a:gdLst/>
                <a:ahLst/>
                <a:cxnLst/>
                <a:rect l="l" t="t" r="r" b="b"/>
                <a:pathLst>
                  <a:path w="647700" h="720725" extrusionOk="0">
                    <a:moveTo>
                      <a:pt x="513080" y="323850"/>
                    </a:moveTo>
                    <a:cubicBezTo>
                      <a:pt x="517525" y="130810"/>
                      <a:pt x="228600" y="72390"/>
                      <a:pt x="142240" y="236220"/>
                    </a:cubicBezTo>
                    <a:cubicBezTo>
                      <a:pt x="74930" y="348615"/>
                      <a:pt x="219075" y="481330"/>
                      <a:pt x="144145" y="591820"/>
                    </a:cubicBezTo>
                    <a:cubicBezTo>
                      <a:pt x="140970" y="600710"/>
                      <a:pt x="146685" y="608965"/>
                      <a:pt x="156210" y="609600"/>
                    </a:cubicBezTo>
                    <a:cubicBezTo>
                      <a:pt x="183515" y="603250"/>
                      <a:pt x="471170" y="659130"/>
                      <a:pt x="370205" y="597535"/>
                    </a:cubicBezTo>
                    <a:cubicBezTo>
                      <a:pt x="366395" y="480695"/>
                      <a:pt x="525780" y="439420"/>
                      <a:pt x="513080" y="323850"/>
                    </a:cubicBezTo>
                    <a:close/>
                    <a:moveTo>
                      <a:pt x="249555" y="588010"/>
                    </a:moveTo>
                    <a:cubicBezTo>
                      <a:pt x="230505" y="510540"/>
                      <a:pt x="259080" y="430530"/>
                      <a:pt x="233680" y="354965"/>
                    </a:cubicBezTo>
                    <a:cubicBezTo>
                      <a:pt x="264795" y="384175"/>
                      <a:pt x="260985" y="381635"/>
                      <a:pt x="294640" y="368300"/>
                    </a:cubicBezTo>
                    <a:cubicBezTo>
                      <a:pt x="311785" y="385445"/>
                      <a:pt x="311785" y="385445"/>
                      <a:pt x="334010" y="392430"/>
                    </a:cubicBezTo>
                    <a:cubicBezTo>
                      <a:pt x="320675" y="454660"/>
                      <a:pt x="300355" y="514985"/>
                      <a:pt x="284480" y="576580"/>
                    </a:cubicBezTo>
                    <a:cubicBezTo>
                      <a:pt x="281305" y="594995"/>
                      <a:pt x="267335" y="597535"/>
                      <a:pt x="249555" y="588010"/>
                    </a:cubicBezTo>
                    <a:close/>
                    <a:moveTo>
                      <a:pt x="340360" y="595630"/>
                    </a:moveTo>
                    <a:cubicBezTo>
                      <a:pt x="326390" y="598805"/>
                      <a:pt x="316865" y="598805"/>
                      <a:pt x="306070" y="589280"/>
                    </a:cubicBezTo>
                    <a:cubicBezTo>
                      <a:pt x="324485" y="520065"/>
                      <a:pt x="330200" y="430530"/>
                      <a:pt x="379730" y="377825"/>
                    </a:cubicBezTo>
                    <a:cubicBezTo>
                      <a:pt x="368300" y="346075"/>
                      <a:pt x="354965" y="335915"/>
                      <a:pt x="327025" y="359410"/>
                    </a:cubicBezTo>
                    <a:cubicBezTo>
                      <a:pt x="293370" y="341630"/>
                      <a:pt x="296545" y="333375"/>
                      <a:pt x="266700" y="354330"/>
                    </a:cubicBezTo>
                    <a:cubicBezTo>
                      <a:pt x="259715" y="342900"/>
                      <a:pt x="253365" y="331470"/>
                      <a:pt x="246380" y="320040"/>
                    </a:cubicBezTo>
                    <a:cubicBezTo>
                      <a:pt x="173355" y="307975"/>
                      <a:pt x="207010" y="382905"/>
                      <a:pt x="216535" y="386715"/>
                    </a:cubicBezTo>
                    <a:cubicBezTo>
                      <a:pt x="220345" y="452120"/>
                      <a:pt x="218440" y="519430"/>
                      <a:pt x="220980" y="584835"/>
                    </a:cubicBezTo>
                    <a:cubicBezTo>
                      <a:pt x="203200" y="588645"/>
                      <a:pt x="203200" y="589280"/>
                      <a:pt x="184785" y="581660"/>
                    </a:cubicBezTo>
                    <a:cubicBezTo>
                      <a:pt x="217170" y="478790"/>
                      <a:pt x="132080" y="381635"/>
                      <a:pt x="150495" y="281305"/>
                    </a:cubicBezTo>
                    <a:cubicBezTo>
                      <a:pt x="176530" y="188595"/>
                      <a:pt x="277495" y="156210"/>
                      <a:pt x="364490" y="170180"/>
                    </a:cubicBezTo>
                    <a:cubicBezTo>
                      <a:pt x="437515" y="178435"/>
                      <a:pt x="478155" y="247650"/>
                      <a:pt x="485140" y="314325"/>
                    </a:cubicBezTo>
                    <a:cubicBezTo>
                      <a:pt x="493395" y="430530"/>
                      <a:pt x="337820" y="475615"/>
                      <a:pt x="340360" y="595630"/>
                    </a:cubicBezTo>
                    <a:close/>
                    <a:moveTo>
                      <a:pt x="325755" y="644525"/>
                    </a:moveTo>
                    <a:cubicBezTo>
                      <a:pt x="270510" y="646430"/>
                      <a:pt x="215900" y="626745"/>
                      <a:pt x="161925" y="631190"/>
                    </a:cubicBezTo>
                    <a:cubicBezTo>
                      <a:pt x="137795" y="666750"/>
                      <a:pt x="304165" y="661035"/>
                      <a:pt x="325120" y="671195"/>
                    </a:cubicBezTo>
                    <a:cubicBezTo>
                      <a:pt x="360680" y="675640"/>
                      <a:pt x="353695" y="645160"/>
                      <a:pt x="325755" y="644525"/>
                    </a:cubicBezTo>
                    <a:close/>
                    <a:moveTo>
                      <a:pt x="176530" y="681990"/>
                    </a:moveTo>
                    <a:cubicBezTo>
                      <a:pt x="167005" y="729615"/>
                      <a:pt x="273050" y="708025"/>
                      <a:pt x="304165" y="720725"/>
                    </a:cubicBezTo>
                    <a:cubicBezTo>
                      <a:pt x="378460" y="691515"/>
                      <a:pt x="199390" y="686435"/>
                      <a:pt x="176530" y="681990"/>
                    </a:cubicBezTo>
                    <a:close/>
                    <a:moveTo>
                      <a:pt x="555625" y="214630"/>
                    </a:moveTo>
                    <a:cubicBezTo>
                      <a:pt x="588010" y="198755"/>
                      <a:pt x="614045" y="179705"/>
                      <a:pt x="647700" y="162560"/>
                    </a:cubicBezTo>
                    <a:cubicBezTo>
                      <a:pt x="629285" y="140335"/>
                      <a:pt x="513080" y="196850"/>
                      <a:pt x="555625" y="214630"/>
                    </a:cubicBezTo>
                    <a:close/>
                    <a:moveTo>
                      <a:pt x="0" y="465455"/>
                    </a:moveTo>
                    <a:cubicBezTo>
                      <a:pt x="14605" y="500380"/>
                      <a:pt x="64135" y="459105"/>
                      <a:pt x="78105" y="439420"/>
                    </a:cubicBezTo>
                    <a:cubicBezTo>
                      <a:pt x="49530" y="413385"/>
                      <a:pt x="29210" y="454660"/>
                      <a:pt x="0" y="465455"/>
                    </a:cubicBezTo>
                    <a:close/>
                    <a:moveTo>
                      <a:pt x="30480" y="86360"/>
                    </a:moveTo>
                    <a:cubicBezTo>
                      <a:pt x="35560" y="98425"/>
                      <a:pt x="99060" y="177800"/>
                      <a:pt x="105410" y="149860"/>
                    </a:cubicBezTo>
                    <a:cubicBezTo>
                      <a:pt x="90170" y="130175"/>
                      <a:pt x="60325" y="67945"/>
                      <a:pt x="30480" y="86360"/>
                    </a:cubicBezTo>
                    <a:close/>
                    <a:moveTo>
                      <a:pt x="351790" y="76200"/>
                    </a:moveTo>
                    <a:cubicBezTo>
                      <a:pt x="374015" y="69215"/>
                      <a:pt x="363220" y="30480"/>
                      <a:pt x="369570" y="11430"/>
                    </a:cubicBezTo>
                    <a:cubicBezTo>
                      <a:pt x="370205" y="5080"/>
                      <a:pt x="364490" y="0"/>
                      <a:pt x="357505" y="0"/>
                    </a:cubicBezTo>
                    <a:cubicBezTo>
                      <a:pt x="335915" y="635"/>
                      <a:pt x="345440" y="30480"/>
                      <a:pt x="342265" y="45085"/>
                    </a:cubicBezTo>
                    <a:cubicBezTo>
                      <a:pt x="342265" y="45085"/>
                      <a:pt x="342265" y="45085"/>
                      <a:pt x="342900" y="45085"/>
                    </a:cubicBezTo>
                    <a:cubicBezTo>
                      <a:pt x="342265" y="55245"/>
                      <a:pt x="336550" y="75565"/>
                      <a:pt x="351790" y="76200"/>
                    </a:cubicBezTo>
                    <a:close/>
                    <a:moveTo>
                      <a:pt x="519430" y="487045"/>
                    </a:moveTo>
                    <a:cubicBezTo>
                      <a:pt x="540385" y="495935"/>
                      <a:pt x="566420" y="540385"/>
                      <a:pt x="589280" y="520700"/>
                    </a:cubicBezTo>
                    <a:cubicBezTo>
                      <a:pt x="585470" y="502920"/>
                      <a:pt x="500380" y="438785"/>
                      <a:pt x="519430" y="487045"/>
                    </a:cubicBezTo>
                    <a:close/>
                  </a:path>
                </a:pathLst>
              </a:custGeom>
              <a:solidFill>
                <a:schemeClr val="dk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grpSp>
        <p:sp>
          <p:nvSpPr>
            <p:cNvPr id="45" name="Google Shape;45;p2"/>
            <p:cNvSpPr/>
            <p:nvPr/>
          </p:nvSpPr>
          <p:spPr>
            <a:xfrm>
              <a:off x="1778886" y="4237081"/>
              <a:ext cx="556337" cy="631409"/>
            </a:xfrm>
            <a:custGeom>
              <a:avLst/>
              <a:gdLst/>
              <a:ahLst/>
              <a:cxnLst/>
              <a:rect l="l" t="t" r="r" b="b"/>
              <a:pathLst>
                <a:path w="646904" h="734197" extrusionOk="0">
                  <a:moveTo>
                    <a:pt x="624840" y="487872"/>
                  </a:moveTo>
                  <a:cubicBezTo>
                    <a:pt x="596265" y="353252"/>
                    <a:pt x="540386" y="227522"/>
                    <a:pt x="497840" y="97347"/>
                  </a:cubicBezTo>
                  <a:cubicBezTo>
                    <a:pt x="482600" y="59247"/>
                    <a:pt x="474345" y="-1078"/>
                    <a:pt x="420370" y="28132"/>
                  </a:cubicBezTo>
                  <a:cubicBezTo>
                    <a:pt x="389255" y="44007"/>
                    <a:pt x="387986" y="-11238"/>
                    <a:pt x="354330" y="2097"/>
                  </a:cubicBezTo>
                  <a:cubicBezTo>
                    <a:pt x="234315" y="31307"/>
                    <a:pt x="104775" y="90362"/>
                    <a:pt x="0" y="151322"/>
                  </a:cubicBezTo>
                  <a:cubicBezTo>
                    <a:pt x="163195" y="779972"/>
                    <a:pt x="226061" y="866332"/>
                    <a:pt x="21590" y="162117"/>
                  </a:cubicBezTo>
                  <a:cubicBezTo>
                    <a:pt x="130811" y="105602"/>
                    <a:pt x="241300" y="40832"/>
                    <a:pt x="364490" y="23687"/>
                  </a:cubicBezTo>
                  <a:cubicBezTo>
                    <a:pt x="395605" y="56707"/>
                    <a:pt x="396240" y="56072"/>
                    <a:pt x="402590" y="79567"/>
                  </a:cubicBezTo>
                  <a:cubicBezTo>
                    <a:pt x="463550" y="226252"/>
                    <a:pt x="509905" y="375477"/>
                    <a:pt x="556261" y="526607"/>
                  </a:cubicBezTo>
                  <a:cubicBezTo>
                    <a:pt x="426086" y="593917"/>
                    <a:pt x="282575" y="667577"/>
                    <a:pt x="134620" y="680912"/>
                  </a:cubicBezTo>
                  <a:cubicBezTo>
                    <a:pt x="128270" y="680912"/>
                    <a:pt x="125095" y="689167"/>
                    <a:pt x="130175" y="693612"/>
                  </a:cubicBezTo>
                  <a:cubicBezTo>
                    <a:pt x="151765" y="709487"/>
                    <a:pt x="182245" y="690437"/>
                    <a:pt x="204470" y="688532"/>
                  </a:cubicBezTo>
                  <a:cubicBezTo>
                    <a:pt x="226061" y="700597"/>
                    <a:pt x="211455" y="728537"/>
                    <a:pt x="238125" y="732982"/>
                  </a:cubicBezTo>
                  <a:cubicBezTo>
                    <a:pt x="331470" y="744412"/>
                    <a:pt x="414655" y="672022"/>
                    <a:pt x="503555" y="649162"/>
                  </a:cubicBezTo>
                  <a:cubicBezTo>
                    <a:pt x="545465" y="633922"/>
                    <a:pt x="589280" y="623762"/>
                    <a:pt x="627380" y="599632"/>
                  </a:cubicBezTo>
                  <a:cubicBezTo>
                    <a:pt x="671830" y="579312"/>
                    <a:pt x="626745" y="524067"/>
                    <a:pt x="624840" y="487872"/>
                  </a:cubicBezTo>
                  <a:close/>
                  <a:moveTo>
                    <a:pt x="504825" y="628842"/>
                  </a:moveTo>
                  <a:cubicBezTo>
                    <a:pt x="418465" y="663132"/>
                    <a:pt x="337186" y="702502"/>
                    <a:pt x="245745" y="724092"/>
                  </a:cubicBezTo>
                  <a:cubicBezTo>
                    <a:pt x="241936" y="710122"/>
                    <a:pt x="238761" y="698057"/>
                    <a:pt x="234950" y="684087"/>
                  </a:cubicBezTo>
                  <a:cubicBezTo>
                    <a:pt x="339725" y="641542"/>
                    <a:pt x="449580" y="602172"/>
                    <a:pt x="553086" y="554547"/>
                  </a:cubicBezTo>
                  <a:cubicBezTo>
                    <a:pt x="556261" y="557087"/>
                    <a:pt x="591820" y="542482"/>
                    <a:pt x="588645" y="522797"/>
                  </a:cubicBezTo>
                  <a:cubicBezTo>
                    <a:pt x="537211" y="472632"/>
                    <a:pt x="544830" y="386907"/>
                    <a:pt x="516255" y="324677"/>
                  </a:cubicBezTo>
                  <a:cubicBezTo>
                    <a:pt x="488315" y="235142"/>
                    <a:pt x="447040" y="152592"/>
                    <a:pt x="418465" y="62422"/>
                  </a:cubicBezTo>
                  <a:cubicBezTo>
                    <a:pt x="469900" y="-53148"/>
                    <a:pt x="604520" y="513272"/>
                    <a:pt x="619761" y="552642"/>
                  </a:cubicBezTo>
                  <a:cubicBezTo>
                    <a:pt x="631825" y="607887"/>
                    <a:pt x="539750" y="607887"/>
                    <a:pt x="504825" y="628842"/>
                  </a:cubicBezTo>
                  <a:close/>
                  <a:moveTo>
                    <a:pt x="180975" y="522162"/>
                  </a:moveTo>
                  <a:cubicBezTo>
                    <a:pt x="182880" y="565977"/>
                    <a:pt x="377825" y="458027"/>
                    <a:pt x="415925" y="453582"/>
                  </a:cubicBezTo>
                  <a:cubicBezTo>
                    <a:pt x="636270" y="342457"/>
                    <a:pt x="215265" y="507557"/>
                    <a:pt x="180975" y="522162"/>
                  </a:cubicBezTo>
                  <a:close/>
                  <a:moveTo>
                    <a:pt x="90170" y="144972"/>
                  </a:moveTo>
                  <a:cubicBezTo>
                    <a:pt x="73661" y="159577"/>
                    <a:pt x="67945" y="299277"/>
                    <a:pt x="104140" y="277687"/>
                  </a:cubicBezTo>
                  <a:cubicBezTo>
                    <a:pt x="104775" y="271337"/>
                    <a:pt x="105411" y="264987"/>
                    <a:pt x="106045" y="258637"/>
                  </a:cubicBezTo>
                  <a:cubicBezTo>
                    <a:pt x="122555" y="253557"/>
                    <a:pt x="137795" y="248477"/>
                    <a:pt x="151765" y="244032"/>
                  </a:cubicBezTo>
                  <a:cubicBezTo>
                    <a:pt x="161290" y="252287"/>
                    <a:pt x="167640" y="270702"/>
                    <a:pt x="180975" y="258637"/>
                  </a:cubicBezTo>
                  <a:cubicBezTo>
                    <a:pt x="158115" y="219902"/>
                    <a:pt x="127000" y="169102"/>
                    <a:pt x="90170" y="144972"/>
                  </a:cubicBezTo>
                  <a:close/>
                  <a:moveTo>
                    <a:pt x="137161" y="222442"/>
                  </a:moveTo>
                  <a:cubicBezTo>
                    <a:pt x="128905" y="233872"/>
                    <a:pt x="118745" y="235777"/>
                    <a:pt x="105411" y="233872"/>
                  </a:cubicBezTo>
                  <a:cubicBezTo>
                    <a:pt x="100965" y="218632"/>
                    <a:pt x="99061" y="204662"/>
                    <a:pt x="104140" y="188152"/>
                  </a:cubicBezTo>
                  <a:cubicBezTo>
                    <a:pt x="121286" y="195137"/>
                    <a:pt x="127636" y="209742"/>
                    <a:pt x="137161" y="222442"/>
                  </a:cubicBezTo>
                  <a:close/>
                  <a:moveTo>
                    <a:pt x="400050" y="245937"/>
                  </a:moveTo>
                  <a:cubicBezTo>
                    <a:pt x="407670" y="200852"/>
                    <a:pt x="140336" y="324677"/>
                    <a:pt x="111761" y="337377"/>
                  </a:cubicBezTo>
                  <a:cubicBezTo>
                    <a:pt x="191136" y="350712"/>
                    <a:pt x="314325" y="265622"/>
                    <a:pt x="400050" y="245937"/>
                  </a:cubicBezTo>
                  <a:close/>
                  <a:moveTo>
                    <a:pt x="462915" y="478347"/>
                  </a:moveTo>
                  <a:cubicBezTo>
                    <a:pt x="382905" y="475807"/>
                    <a:pt x="304165" y="539942"/>
                    <a:pt x="224155" y="558357"/>
                  </a:cubicBezTo>
                  <a:cubicBezTo>
                    <a:pt x="88900" y="640907"/>
                    <a:pt x="455930" y="496127"/>
                    <a:pt x="462915" y="478347"/>
                  </a:cubicBezTo>
                  <a:close/>
                  <a:moveTo>
                    <a:pt x="168275" y="373572"/>
                  </a:moveTo>
                  <a:cubicBezTo>
                    <a:pt x="155575" y="376747"/>
                    <a:pt x="143511" y="387542"/>
                    <a:pt x="154940" y="399607"/>
                  </a:cubicBezTo>
                  <a:cubicBezTo>
                    <a:pt x="441325" y="299277"/>
                    <a:pt x="540386" y="220537"/>
                    <a:pt x="168275" y="373572"/>
                  </a:cubicBezTo>
                  <a:close/>
                  <a:moveTo>
                    <a:pt x="262890" y="426912"/>
                  </a:moveTo>
                  <a:cubicBezTo>
                    <a:pt x="226695" y="428817"/>
                    <a:pt x="195580" y="449772"/>
                    <a:pt x="158750" y="459297"/>
                  </a:cubicBezTo>
                  <a:cubicBezTo>
                    <a:pt x="159386" y="473902"/>
                    <a:pt x="169545" y="479617"/>
                    <a:pt x="182245" y="473902"/>
                  </a:cubicBezTo>
                  <a:cubicBezTo>
                    <a:pt x="198120" y="463742"/>
                    <a:pt x="290830" y="451042"/>
                    <a:pt x="262890" y="426912"/>
                  </a:cubicBezTo>
                  <a:close/>
                  <a:moveTo>
                    <a:pt x="179070" y="182437"/>
                  </a:moveTo>
                  <a:cubicBezTo>
                    <a:pt x="177165" y="163387"/>
                    <a:pt x="179705" y="157672"/>
                    <a:pt x="190500" y="141797"/>
                  </a:cubicBezTo>
                  <a:cubicBezTo>
                    <a:pt x="161290" y="150687"/>
                    <a:pt x="162561" y="113857"/>
                    <a:pt x="143511" y="124017"/>
                  </a:cubicBezTo>
                  <a:cubicBezTo>
                    <a:pt x="144145" y="146877"/>
                    <a:pt x="144145" y="146877"/>
                    <a:pt x="137161" y="163387"/>
                  </a:cubicBezTo>
                  <a:cubicBezTo>
                    <a:pt x="150495" y="169102"/>
                    <a:pt x="163195" y="175452"/>
                    <a:pt x="179070" y="182437"/>
                  </a:cubicBezTo>
                  <a:close/>
                  <a:moveTo>
                    <a:pt x="372111" y="153227"/>
                  </a:moveTo>
                  <a:cubicBezTo>
                    <a:pt x="307340" y="148147"/>
                    <a:pt x="240665" y="219902"/>
                    <a:pt x="346711" y="174817"/>
                  </a:cubicBezTo>
                  <a:cubicBezTo>
                    <a:pt x="358775" y="169737"/>
                    <a:pt x="368936" y="169737"/>
                    <a:pt x="372111" y="153227"/>
                  </a:cubicBezTo>
                  <a:close/>
                  <a:moveTo>
                    <a:pt x="304800" y="228792"/>
                  </a:moveTo>
                  <a:cubicBezTo>
                    <a:pt x="324486" y="222442"/>
                    <a:pt x="358775" y="224347"/>
                    <a:pt x="360045" y="197042"/>
                  </a:cubicBezTo>
                  <a:cubicBezTo>
                    <a:pt x="343536" y="202757"/>
                    <a:pt x="276861" y="207837"/>
                    <a:pt x="304800" y="228792"/>
                  </a:cubicBezTo>
                  <a:close/>
                </a:path>
              </a:pathLst>
            </a:custGeom>
            <a:solidFill>
              <a:schemeClr val="dk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46" name="Google Shape;46;p2"/>
            <p:cNvSpPr/>
            <p:nvPr/>
          </p:nvSpPr>
          <p:spPr>
            <a:xfrm rot="-982808">
              <a:off x="7867083" y="4603094"/>
              <a:ext cx="701993" cy="567693"/>
            </a:xfrm>
            <a:custGeom>
              <a:avLst/>
              <a:gdLst/>
              <a:ahLst/>
              <a:cxnLst/>
              <a:rect l="l" t="t" r="r" b="b"/>
              <a:pathLst>
                <a:path w="816364" h="660184" extrusionOk="0">
                  <a:moveTo>
                    <a:pt x="816263" y="506476"/>
                  </a:moveTo>
                  <a:cubicBezTo>
                    <a:pt x="711488" y="-86613"/>
                    <a:pt x="921672" y="-14858"/>
                    <a:pt x="306357" y="27051"/>
                  </a:cubicBezTo>
                  <a:cubicBezTo>
                    <a:pt x="279052" y="-13588"/>
                    <a:pt x="225077" y="19432"/>
                    <a:pt x="186342" y="20701"/>
                  </a:cubicBezTo>
                  <a:cubicBezTo>
                    <a:pt x="182532" y="28957"/>
                    <a:pt x="179357" y="35942"/>
                    <a:pt x="174912" y="45467"/>
                  </a:cubicBezTo>
                  <a:cubicBezTo>
                    <a:pt x="147607" y="9907"/>
                    <a:pt x="110142" y="29592"/>
                    <a:pt x="73312" y="35307"/>
                  </a:cubicBezTo>
                  <a:cubicBezTo>
                    <a:pt x="70137" y="42292"/>
                    <a:pt x="67597" y="48007"/>
                    <a:pt x="65057" y="54357"/>
                  </a:cubicBezTo>
                  <a:cubicBezTo>
                    <a:pt x="7272" y="56897"/>
                    <a:pt x="-8603" y="109601"/>
                    <a:pt x="4097" y="159132"/>
                  </a:cubicBezTo>
                  <a:cubicBezTo>
                    <a:pt x="10447" y="316612"/>
                    <a:pt x="42832" y="472822"/>
                    <a:pt x="51722" y="630301"/>
                  </a:cubicBezTo>
                  <a:cubicBezTo>
                    <a:pt x="86647" y="676657"/>
                    <a:pt x="126652" y="659512"/>
                    <a:pt x="171737" y="642367"/>
                  </a:cubicBezTo>
                  <a:cubicBezTo>
                    <a:pt x="243492" y="636017"/>
                    <a:pt x="313977" y="620142"/>
                    <a:pt x="385732" y="615062"/>
                  </a:cubicBezTo>
                  <a:cubicBezTo>
                    <a:pt x="477172" y="610617"/>
                    <a:pt x="567342" y="594742"/>
                    <a:pt x="657513" y="588392"/>
                  </a:cubicBezTo>
                  <a:cubicBezTo>
                    <a:pt x="715933" y="571247"/>
                    <a:pt x="820072" y="597282"/>
                    <a:pt x="816263" y="506476"/>
                  </a:cubicBezTo>
                  <a:close/>
                  <a:moveTo>
                    <a:pt x="761652" y="549022"/>
                  </a:moveTo>
                  <a:cubicBezTo>
                    <a:pt x="573692" y="583947"/>
                    <a:pt x="382557" y="591567"/>
                    <a:pt x="193962" y="618872"/>
                  </a:cubicBezTo>
                  <a:cubicBezTo>
                    <a:pt x="156497" y="613792"/>
                    <a:pt x="82202" y="665226"/>
                    <a:pt x="73312" y="606172"/>
                  </a:cubicBezTo>
                  <a:cubicBezTo>
                    <a:pt x="59977" y="492507"/>
                    <a:pt x="45372" y="378842"/>
                    <a:pt x="32037" y="265176"/>
                  </a:cubicBezTo>
                  <a:cubicBezTo>
                    <a:pt x="36482" y="210567"/>
                    <a:pt x="-8603" y="112142"/>
                    <a:pt x="52357" y="82297"/>
                  </a:cubicBezTo>
                  <a:cubicBezTo>
                    <a:pt x="189517" y="63247"/>
                    <a:pt x="327312" y="41022"/>
                    <a:pt x="466377" y="38482"/>
                  </a:cubicBezTo>
                  <a:cubicBezTo>
                    <a:pt x="769272" y="14351"/>
                    <a:pt x="740697" y="-41528"/>
                    <a:pt x="764192" y="281687"/>
                  </a:cubicBezTo>
                  <a:cubicBezTo>
                    <a:pt x="755302" y="281051"/>
                    <a:pt x="757842" y="274067"/>
                    <a:pt x="755302" y="270257"/>
                  </a:cubicBezTo>
                  <a:cubicBezTo>
                    <a:pt x="741967" y="249301"/>
                    <a:pt x="721647" y="263272"/>
                    <a:pt x="709583" y="277242"/>
                  </a:cubicBezTo>
                  <a:cubicBezTo>
                    <a:pt x="686088" y="242317"/>
                    <a:pt x="697517" y="60707"/>
                    <a:pt x="653702" y="63882"/>
                  </a:cubicBezTo>
                  <a:cubicBezTo>
                    <a:pt x="461297" y="91187"/>
                    <a:pt x="268257" y="108967"/>
                    <a:pt x="75217" y="126747"/>
                  </a:cubicBezTo>
                  <a:cubicBezTo>
                    <a:pt x="87917" y="245492"/>
                    <a:pt x="110777" y="356617"/>
                    <a:pt x="119667" y="474726"/>
                  </a:cubicBezTo>
                  <a:cubicBezTo>
                    <a:pt x="127287" y="501397"/>
                    <a:pt x="109507" y="568072"/>
                    <a:pt x="150782" y="565532"/>
                  </a:cubicBezTo>
                  <a:cubicBezTo>
                    <a:pt x="333027" y="540767"/>
                    <a:pt x="519717" y="557276"/>
                    <a:pt x="700058" y="507112"/>
                  </a:cubicBezTo>
                  <a:cubicBezTo>
                    <a:pt x="759747" y="495047"/>
                    <a:pt x="701327" y="358522"/>
                    <a:pt x="705138" y="312167"/>
                  </a:cubicBezTo>
                  <a:cubicBezTo>
                    <a:pt x="729267" y="306451"/>
                    <a:pt x="721647" y="345187"/>
                    <a:pt x="761652" y="308357"/>
                  </a:cubicBezTo>
                  <a:cubicBezTo>
                    <a:pt x="775622" y="349632"/>
                    <a:pt x="820072" y="536957"/>
                    <a:pt x="761652" y="549022"/>
                  </a:cubicBezTo>
                  <a:close/>
                  <a:moveTo>
                    <a:pt x="700692" y="478537"/>
                  </a:moveTo>
                  <a:cubicBezTo>
                    <a:pt x="522892" y="538862"/>
                    <a:pt x="337472" y="526162"/>
                    <a:pt x="152687" y="542037"/>
                  </a:cubicBezTo>
                  <a:cubicBezTo>
                    <a:pt x="130462" y="412497"/>
                    <a:pt x="112682" y="276607"/>
                    <a:pt x="102522" y="144526"/>
                  </a:cubicBezTo>
                  <a:cubicBezTo>
                    <a:pt x="282227" y="127382"/>
                    <a:pt x="467012" y="96901"/>
                    <a:pt x="647988" y="93726"/>
                  </a:cubicBezTo>
                  <a:cubicBezTo>
                    <a:pt x="682913" y="218187"/>
                    <a:pt x="694342" y="348997"/>
                    <a:pt x="700692" y="478537"/>
                  </a:cubicBezTo>
                  <a:close/>
                  <a:moveTo>
                    <a:pt x="502572" y="293751"/>
                  </a:moveTo>
                  <a:cubicBezTo>
                    <a:pt x="436532" y="277876"/>
                    <a:pt x="374937" y="230251"/>
                    <a:pt x="307627" y="228982"/>
                  </a:cubicBezTo>
                  <a:cubicBezTo>
                    <a:pt x="338107" y="506476"/>
                    <a:pt x="291752" y="420117"/>
                    <a:pt x="515907" y="325501"/>
                  </a:cubicBezTo>
                  <a:cubicBezTo>
                    <a:pt x="562263" y="307722"/>
                    <a:pt x="538132" y="292482"/>
                    <a:pt x="502572" y="293751"/>
                  </a:cubicBezTo>
                  <a:close/>
                  <a:moveTo>
                    <a:pt x="352077" y="378207"/>
                  </a:moveTo>
                  <a:cubicBezTo>
                    <a:pt x="345727" y="360426"/>
                    <a:pt x="329217" y="301372"/>
                    <a:pt x="334297" y="258192"/>
                  </a:cubicBezTo>
                  <a:cubicBezTo>
                    <a:pt x="382557" y="262637"/>
                    <a:pt x="445422" y="296292"/>
                    <a:pt x="497492" y="306451"/>
                  </a:cubicBezTo>
                  <a:cubicBezTo>
                    <a:pt x="467012" y="341376"/>
                    <a:pt x="396527" y="363601"/>
                    <a:pt x="352077" y="378207"/>
                  </a:cubicBezTo>
                  <a:close/>
                </a:path>
              </a:pathLst>
            </a:custGeom>
            <a:solidFill>
              <a:schemeClr val="dk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47" name="Google Shape;47;p2"/>
            <p:cNvSpPr/>
            <p:nvPr/>
          </p:nvSpPr>
          <p:spPr>
            <a:xfrm rot="1185294">
              <a:off x="4798350" y="3885963"/>
              <a:ext cx="616477" cy="671778"/>
            </a:xfrm>
            <a:custGeom>
              <a:avLst/>
              <a:gdLst/>
              <a:ahLst/>
              <a:cxnLst/>
              <a:rect l="l" t="t" r="r" b="b"/>
              <a:pathLst>
                <a:path w="718509" h="782962" extrusionOk="0">
                  <a:moveTo>
                    <a:pt x="707390" y="178442"/>
                  </a:moveTo>
                  <a:cubicBezTo>
                    <a:pt x="705485" y="163837"/>
                    <a:pt x="700405" y="154947"/>
                    <a:pt x="683895" y="153042"/>
                  </a:cubicBezTo>
                  <a:cubicBezTo>
                    <a:pt x="685800" y="135897"/>
                    <a:pt x="673100" y="127642"/>
                    <a:pt x="665480" y="114942"/>
                  </a:cubicBezTo>
                  <a:cubicBezTo>
                    <a:pt x="664845" y="85097"/>
                    <a:pt x="638810" y="88907"/>
                    <a:pt x="618490" y="95257"/>
                  </a:cubicBezTo>
                  <a:cubicBezTo>
                    <a:pt x="595630" y="74302"/>
                    <a:pt x="582295" y="68587"/>
                    <a:pt x="555625" y="88272"/>
                  </a:cubicBezTo>
                  <a:cubicBezTo>
                    <a:pt x="523875" y="100972"/>
                    <a:pt x="523240" y="30487"/>
                    <a:pt x="488315" y="60332"/>
                  </a:cubicBezTo>
                  <a:cubicBezTo>
                    <a:pt x="445135" y="96527"/>
                    <a:pt x="462915" y="-3803"/>
                    <a:pt x="385445" y="42552"/>
                  </a:cubicBezTo>
                  <a:cubicBezTo>
                    <a:pt x="359410" y="-34918"/>
                    <a:pt x="319405" y="13977"/>
                    <a:pt x="274320" y="29852"/>
                  </a:cubicBezTo>
                  <a:cubicBezTo>
                    <a:pt x="182245" y="239402"/>
                    <a:pt x="65405" y="447047"/>
                    <a:pt x="0" y="662312"/>
                  </a:cubicBezTo>
                  <a:cubicBezTo>
                    <a:pt x="161925" y="678822"/>
                    <a:pt x="313055" y="747402"/>
                    <a:pt x="471170" y="782962"/>
                  </a:cubicBezTo>
                  <a:cubicBezTo>
                    <a:pt x="532130" y="658502"/>
                    <a:pt x="575310" y="535947"/>
                    <a:pt x="636905" y="413392"/>
                  </a:cubicBezTo>
                  <a:cubicBezTo>
                    <a:pt x="664210" y="349892"/>
                    <a:pt x="688975" y="285757"/>
                    <a:pt x="714375" y="221622"/>
                  </a:cubicBezTo>
                  <a:cubicBezTo>
                    <a:pt x="718185" y="205747"/>
                    <a:pt x="723900" y="190507"/>
                    <a:pt x="707390" y="178442"/>
                  </a:cubicBezTo>
                  <a:close/>
                  <a:moveTo>
                    <a:pt x="655955" y="152407"/>
                  </a:moveTo>
                  <a:cubicBezTo>
                    <a:pt x="652780" y="161297"/>
                    <a:pt x="650240" y="170187"/>
                    <a:pt x="646430" y="180347"/>
                  </a:cubicBezTo>
                  <a:cubicBezTo>
                    <a:pt x="604520" y="162567"/>
                    <a:pt x="608330" y="116847"/>
                    <a:pt x="655955" y="152407"/>
                  </a:cubicBezTo>
                  <a:close/>
                  <a:moveTo>
                    <a:pt x="561975" y="127642"/>
                  </a:moveTo>
                  <a:cubicBezTo>
                    <a:pt x="572770" y="118117"/>
                    <a:pt x="577850" y="125737"/>
                    <a:pt x="590550" y="133992"/>
                  </a:cubicBezTo>
                  <a:cubicBezTo>
                    <a:pt x="576580" y="138437"/>
                    <a:pt x="558800" y="146057"/>
                    <a:pt x="561975" y="127642"/>
                  </a:cubicBezTo>
                  <a:close/>
                  <a:moveTo>
                    <a:pt x="353695" y="33027"/>
                  </a:moveTo>
                  <a:cubicBezTo>
                    <a:pt x="351155" y="47632"/>
                    <a:pt x="334010" y="34297"/>
                    <a:pt x="323215" y="31757"/>
                  </a:cubicBezTo>
                  <a:cubicBezTo>
                    <a:pt x="334010" y="17152"/>
                    <a:pt x="350520" y="17787"/>
                    <a:pt x="353695" y="33027"/>
                  </a:cubicBezTo>
                  <a:close/>
                  <a:moveTo>
                    <a:pt x="43180" y="618497"/>
                  </a:moveTo>
                  <a:cubicBezTo>
                    <a:pt x="46990" y="609607"/>
                    <a:pt x="54610" y="612147"/>
                    <a:pt x="59055" y="613417"/>
                  </a:cubicBezTo>
                  <a:cubicBezTo>
                    <a:pt x="99060" y="635642"/>
                    <a:pt x="160020" y="625482"/>
                    <a:pt x="189865" y="659137"/>
                  </a:cubicBezTo>
                  <a:cubicBezTo>
                    <a:pt x="140970" y="652152"/>
                    <a:pt x="87630" y="638817"/>
                    <a:pt x="43180" y="618497"/>
                  </a:cubicBezTo>
                  <a:close/>
                  <a:moveTo>
                    <a:pt x="201295" y="663582"/>
                  </a:moveTo>
                  <a:cubicBezTo>
                    <a:pt x="198755" y="662312"/>
                    <a:pt x="196215" y="661677"/>
                    <a:pt x="193675" y="660407"/>
                  </a:cubicBezTo>
                  <a:cubicBezTo>
                    <a:pt x="196215" y="660407"/>
                    <a:pt x="199390" y="659772"/>
                    <a:pt x="201930" y="659772"/>
                  </a:cubicBezTo>
                  <a:cubicBezTo>
                    <a:pt x="201295" y="661042"/>
                    <a:pt x="201295" y="662312"/>
                    <a:pt x="201295" y="663582"/>
                  </a:cubicBezTo>
                  <a:close/>
                  <a:moveTo>
                    <a:pt x="228600" y="667392"/>
                  </a:moveTo>
                  <a:cubicBezTo>
                    <a:pt x="246380" y="662312"/>
                    <a:pt x="262255" y="666122"/>
                    <a:pt x="276860" y="680727"/>
                  </a:cubicBezTo>
                  <a:cubicBezTo>
                    <a:pt x="256540" y="687077"/>
                    <a:pt x="242570" y="678822"/>
                    <a:pt x="228600" y="667392"/>
                  </a:cubicBezTo>
                  <a:close/>
                  <a:moveTo>
                    <a:pt x="434975" y="704222"/>
                  </a:moveTo>
                  <a:cubicBezTo>
                    <a:pt x="306070" y="664852"/>
                    <a:pt x="177800" y="628657"/>
                    <a:pt x="47625" y="588652"/>
                  </a:cubicBezTo>
                  <a:cubicBezTo>
                    <a:pt x="114935" y="409582"/>
                    <a:pt x="198120" y="233052"/>
                    <a:pt x="284480" y="61602"/>
                  </a:cubicBezTo>
                  <a:cubicBezTo>
                    <a:pt x="314960" y="97162"/>
                    <a:pt x="369570" y="94622"/>
                    <a:pt x="323215" y="62872"/>
                  </a:cubicBezTo>
                  <a:cubicBezTo>
                    <a:pt x="340995" y="59697"/>
                    <a:pt x="354330" y="64777"/>
                    <a:pt x="369570" y="70492"/>
                  </a:cubicBezTo>
                  <a:cubicBezTo>
                    <a:pt x="377825" y="143517"/>
                    <a:pt x="474980" y="111132"/>
                    <a:pt x="398145" y="86367"/>
                  </a:cubicBezTo>
                  <a:cubicBezTo>
                    <a:pt x="411480" y="67952"/>
                    <a:pt x="439420" y="83827"/>
                    <a:pt x="457200" y="89542"/>
                  </a:cubicBezTo>
                  <a:cubicBezTo>
                    <a:pt x="461010" y="179712"/>
                    <a:pt x="532130" y="156852"/>
                    <a:pt x="506095" y="131452"/>
                  </a:cubicBezTo>
                  <a:cubicBezTo>
                    <a:pt x="485140" y="128912"/>
                    <a:pt x="480695" y="129547"/>
                    <a:pt x="483870" y="104147"/>
                  </a:cubicBezTo>
                  <a:cubicBezTo>
                    <a:pt x="501650" y="101607"/>
                    <a:pt x="518795" y="107957"/>
                    <a:pt x="536575" y="110497"/>
                  </a:cubicBezTo>
                  <a:cubicBezTo>
                    <a:pt x="542290" y="147327"/>
                    <a:pt x="556260" y="169552"/>
                    <a:pt x="595630" y="161932"/>
                  </a:cubicBezTo>
                  <a:cubicBezTo>
                    <a:pt x="610235" y="174632"/>
                    <a:pt x="624205" y="186697"/>
                    <a:pt x="638810" y="199397"/>
                  </a:cubicBezTo>
                  <a:cubicBezTo>
                    <a:pt x="590550" y="376562"/>
                    <a:pt x="498475" y="533407"/>
                    <a:pt x="434975" y="704222"/>
                  </a:cubicBezTo>
                  <a:close/>
                  <a:moveTo>
                    <a:pt x="560705" y="508642"/>
                  </a:moveTo>
                  <a:cubicBezTo>
                    <a:pt x="560705" y="508642"/>
                    <a:pt x="560705" y="508007"/>
                    <a:pt x="560705" y="508642"/>
                  </a:cubicBezTo>
                  <a:cubicBezTo>
                    <a:pt x="561340" y="509277"/>
                    <a:pt x="561975" y="509912"/>
                    <a:pt x="562610" y="509912"/>
                  </a:cubicBezTo>
                  <a:cubicBezTo>
                    <a:pt x="561975" y="509277"/>
                    <a:pt x="561340" y="509277"/>
                    <a:pt x="560705" y="508642"/>
                  </a:cubicBezTo>
                  <a:close/>
                  <a:moveTo>
                    <a:pt x="602615" y="438792"/>
                  </a:moveTo>
                  <a:cubicBezTo>
                    <a:pt x="588010" y="457842"/>
                    <a:pt x="586740" y="504832"/>
                    <a:pt x="561340" y="508007"/>
                  </a:cubicBezTo>
                  <a:cubicBezTo>
                    <a:pt x="607695" y="405772"/>
                    <a:pt x="632460" y="297822"/>
                    <a:pt x="690245" y="201302"/>
                  </a:cubicBezTo>
                  <a:cubicBezTo>
                    <a:pt x="678180" y="284487"/>
                    <a:pt x="633730" y="360052"/>
                    <a:pt x="602615" y="438792"/>
                  </a:cubicBezTo>
                  <a:close/>
                  <a:moveTo>
                    <a:pt x="313690" y="335287"/>
                  </a:moveTo>
                  <a:cubicBezTo>
                    <a:pt x="297815" y="333382"/>
                    <a:pt x="197485" y="287027"/>
                    <a:pt x="229870" y="330842"/>
                  </a:cubicBezTo>
                  <a:cubicBezTo>
                    <a:pt x="312420" y="365767"/>
                    <a:pt x="409575" y="363862"/>
                    <a:pt x="485775" y="412757"/>
                  </a:cubicBezTo>
                  <a:cubicBezTo>
                    <a:pt x="496570" y="419107"/>
                    <a:pt x="505460" y="426092"/>
                    <a:pt x="517525" y="415297"/>
                  </a:cubicBezTo>
                  <a:cubicBezTo>
                    <a:pt x="468630" y="357512"/>
                    <a:pt x="381000" y="360052"/>
                    <a:pt x="313690" y="335287"/>
                  </a:cubicBezTo>
                  <a:close/>
                  <a:moveTo>
                    <a:pt x="247650" y="245752"/>
                  </a:moveTo>
                  <a:cubicBezTo>
                    <a:pt x="237490" y="288932"/>
                    <a:pt x="370205" y="285757"/>
                    <a:pt x="402590" y="304172"/>
                  </a:cubicBezTo>
                  <a:cubicBezTo>
                    <a:pt x="441325" y="314332"/>
                    <a:pt x="480060" y="325762"/>
                    <a:pt x="514985" y="346717"/>
                  </a:cubicBezTo>
                  <a:cubicBezTo>
                    <a:pt x="520065" y="349892"/>
                    <a:pt x="526415" y="350527"/>
                    <a:pt x="528955" y="344812"/>
                  </a:cubicBezTo>
                  <a:cubicBezTo>
                    <a:pt x="528955" y="296552"/>
                    <a:pt x="299720" y="266072"/>
                    <a:pt x="247650" y="245752"/>
                  </a:cubicBezTo>
                  <a:close/>
                  <a:moveTo>
                    <a:pt x="190500" y="440062"/>
                  </a:moveTo>
                  <a:cubicBezTo>
                    <a:pt x="114300" y="454032"/>
                    <a:pt x="260350" y="477527"/>
                    <a:pt x="276860" y="483242"/>
                  </a:cubicBezTo>
                  <a:cubicBezTo>
                    <a:pt x="335915" y="490862"/>
                    <a:pt x="387350" y="520072"/>
                    <a:pt x="443230" y="535947"/>
                  </a:cubicBezTo>
                  <a:cubicBezTo>
                    <a:pt x="503555" y="508642"/>
                    <a:pt x="214630" y="446412"/>
                    <a:pt x="190500" y="440062"/>
                  </a:cubicBezTo>
                  <a:close/>
                  <a:moveTo>
                    <a:pt x="268605" y="189237"/>
                  </a:moveTo>
                  <a:cubicBezTo>
                    <a:pt x="246380" y="228607"/>
                    <a:pt x="356870" y="221622"/>
                    <a:pt x="381000" y="234322"/>
                  </a:cubicBezTo>
                  <a:cubicBezTo>
                    <a:pt x="434340" y="241307"/>
                    <a:pt x="481330" y="267977"/>
                    <a:pt x="532130" y="281312"/>
                  </a:cubicBezTo>
                  <a:cubicBezTo>
                    <a:pt x="610870" y="260992"/>
                    <a:pt x="292735" y="193047"/>
                    <a:pt x="268605" y="189237"/>
                  </a:cubicBezTo>
                  <a:close/>
                  <a:moveTo>
                    <a:pt x="529590" y="191777"/>
                  </a:moveTo>
                  <a:cubicBezTo>
                    <a:pt x="450215" y="181617"/>
                    <a:pt x="375920" y="153042"/>
                    <a:pt x="297815" y="136532"/>
                  </a:cubicBezTo>
                  <a:cubicBezTo>
                    <a:pt x="245745" y="161932"/>
                    <a:pt x="375920" y="169552"/>
                    <a:pt x="391795" y="180982"/>
                  </a:cubicBezTo>
                  <a:cubicBezTo>
                    <a:pt x="440055" y="196222"/>
                    <a:pt x="493395" y="197492"/>
                    <a:pt x="538480" y="220352"/>
                  </a:cubicBezTo>
                  <a:cubicBezTo>
                    <a:pt x="547370" y="224797"/>
                    <a:pt x="560070" y="217177"/>
                    <a:pt x="560070" y="205747"/>
                  </a:cubicBezTo>
                  <a:cubicBezTo>
                    <a:pt x="554990" y="193682"/>
                    <a:pt x="541020" y="193682"/>
                    <a:pt x="529590" y="191777"/>
                  </a:cubicBezTo>
                  <a:close/>
                  <a:moveTo>
                    <a:pt x="210185" y="381642"/>
                  </a:moveTo>
                  <a:cubicBezTo>
                    <a:pt x="205105" y="407677"/>
                    <a:pt x="219710" y="401327"/>
                    <a:pt x="234950" y="405137"/>
                  </a:cubicBezTo>
                  <a:cubicBezTo>
                    <a:pt x="308610" y="414027"/>
                    <a:pt x="380365" y="435617"/>
                    <a:pt x="449580" y="460382"/>
                  </a:cubicBezTo>
                  <a:cubicBezTo>
                    <a:pt x="534670" y="436887"/>
                    <a:pt x="233680" y="381007"/>
                    <a:pt x="210185" y="381642"/>
                  </a:cubicBezTo>
                  <a:close/>
                  <a:moveTo>
                    <a:pt x="158115" y="502292"/>
                  </a:moveTo>
                  <a:cubicBezTo>
                    <a:pt x="135890" y="498482"/>
                    <a:pt x="132080" y="519437"/>
                    <a:pt x="150495" y="523247"/>
                  </a:cubicBezTo>
                  <a:cubicBezTo>
                    <a:pt x="202565" y="528327"/>
                    <a:pt x="250190" y="551187"/>
                    <a:pt x="300355" y="561982"/>
                  </a:cubicBezTo>
                  <a:cubicBezTo>
                    <a:pt x="330200" y="530867"/>
                    <a:pt x="177165" y="511182"/>
                    <a:pt x="158115" y="502292"/>
                  </a:cubicBezTo>
                  <a:close/>
                </a:path>
              </a:pathLst>
            </a:custGeom>
            <a:solidFill>
              <a:schemeClr val="dk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48" name="Google Shape;48;p2"/>
            <p:cNvSpPr/>
            <p:nvPr/>
          </p:nvSpPr>
          <p:spPr>
            <a:xfrm>
              <a:off x="1393062" y="748927"/>
              <a:ext cx="579203" cy="652168"/>
            </a:xfrm>
            <a:custGeom>
              <a:avLst/>
              <a:gdLst/>
              <a:ahLst/>
              <a:cxnLst/>
              <a:rect l="l" t="t" r="r" b="b"/>
              <a:pathLst>
                <a:path w="673492" h="758335" extrusionOk="0">
                  <a:moveTo>
                    <a:pt x="673374" y="561486"/>
                  </a:moveTo>
                  <a:cubicBezTo>
                    <a:pt x="620034" y="462426"/>
                    <a:pt x="597174" y="341776"/>
                    <a:pt x="553359" y="235731"/>
                  </a:cubicBezTo>
                  <a:cubicBezTo>
                    <a:pt x="527959" y="165881"/>
                    <a:pt x="499384" y="97301"/>
                    <a:pt x="477794" y="26181"/>
                  </a:cubicBezTo>
                  <a:cubicBezTo>
                    <a:pt x="475254" y="15386"/>
                    <a:pt x="467634" y="-1759"/>
                    <a:pt x="454934" y="146"/>
                  </a:cubicBezTo>
                  <a:cubicBezTo>
                    <a:pt x="404769" y="24276"/>
                    <a:pt x="-2266" y="86506"/>
                    <a:pt x="34564" y="136036"/>
                  </a:cubicBezTo>
                  <a:cubicBezTo>
                    <a:pt x="28849" y="139846"/>
                    <a:pt x="23769" y="143656"/>
                    <a:pt x="17419" y="147466"/>
                  </a:cubicBezTo>
                  <a:cubicBezTo>
                    <a:pt x="22499" y="196996"/>
                    <a:pt x="-33381" y="231286"/>
                    <a:pt x="32024" y="268116"/>
                  </a:cubicBezTo>
                  <a:cubicBezTo>
                    <a:pt x="31389" y="291611"/>
                    <a:pt x="36469" y="315106"/>
                    <a:pt x="54884" y="332886"/>
                  </a:cubicBezTo>
                  <a:cubicBezTo>
                    <a:pt x="36469" y="370986"/>
                    <a:pt x="33929" y="384956"/>
                    <a:pt x="68854" y="435756"/>
                  </a:cubicBezTo>
                  <a:cubicBezTo>
                    <a:pt x="61234" y="452901"/>
                    <a:pt x="66314" y="470046"/>
                    <a:pt x="79014" y="484016"/>
                  </a:cubicBezTo>
                  <a:cubicBezTo>
                    <a:pt x="104414" y="513861"/>
                    <a:pt x="66314" y="558946"/>
                    <a:pt x="104414" y="580536"/>
                  </a:cubicBezTo>
                  <a:cubicBezTo>
                    <a:pt x="115209" y="625621"/>
                    <a:pt x="115209" y="689121"/>
                    <a:pt x="167914" y="701821"/>
                  </a:cubicBezTo>
                  <a:cubicBezTo>
                    <a:pt x="198394" y="706266"/>
                    <a:pt x="186964" y="743096"/>
                    <a:pt x="210459" y="758336"/>
                  </a:cubicBezTo>
                  <a:cubicBezTo>
                    <a:pt x="250464" y="731031"/>
                    <a:pt x="296184" y="718966"/>
                    <a:pt x="342539" y="708806"/>
                  </a:cubicBezTo>
                  <a:cubicBezTo>
                    <a:pt x="399054" y="687216"/>
                    <a:pt x="456839" y="670071"/>
                    <a:pt x="515894" y="651656"/>
                  </a:cubicBezTo>
                  <a:cubicBezTo>
                    <a:pt x="555899" y="628161"/>
                    <a:pt x="620669" y="634511"/>
                    <a:pt x="648609" y="599586"/>
                  </a:cubicBezTo>
                  <a:cubicBezTo>
                    <a:pt x="653689" y="581806"/>
                    <a:pt x="675279" y="581806"/>
                    <a:pt x="673374" y="561486"/>
                  </a:cubicBezTo>
                  <a:close/>
                  <a:moveTo>
                    <a:pt x="30754" y="205886"/>
                  </a:moveTo>
                  <a:cubicBezTo>
                    <a:pt x="33929" y="217951"/>
                    <a:pt x="36469" y="225571"/>
                    <a:pt x="37739" y="233191"/>
                  </a:cubicBezTo>
                  <a:cubicBezTo>
                    <a:pt x="28849" y="257956"/>
                    <a:pt x="5354" y="221761"/>
                    <a:pt x="30754" y="205886"/>
                  </a:cubicBezTo>
                  <a:close/>
                  <a:moveTo>
                    <a:pt x="59964" y="196996"/>
                  </a:moveTo>
                  <a:cubicBezTo>
                    <a:pt x="55519" y="196996"/>
                    <a:pt x="52979" y="196996"/>
                    <a:pt x="53614" y="191916"/>
                  </a:cubicBezTo>
                  <a:cubicBezTo>
                    <a:pt x="56789" y="192551"/>
                    <a:pt x="58694" y="195091"/>
                    <a:pt x="59964" y="196996"/>
                  </a:cubicBezTo>
                  <a:cubicBezTo>
                    <a:pt x="59964" y="200171"/>
                    <a:pt x="59329" y="202711"/>
                    <a:pt x="60599" y="205251"/>
                  </a:cubicBezTo>
                  <a:cubicBezTo>
                    <a:pt x="59329" y="202711"/>
                    <a:pt x="59964" y="199536"/>
                    <a:pt x="59964" y="196996"/>
                  </a:cubicBezTo>
                  <a:close/>
                  <a:moveTo>
                    <a:pt x="80284" y="409721"/>
                  </a:moveTo>
                  <a:cubicBezTo>
                    <a:pt x="61869" y="404641"/>
                    <a:pt x="59964" y="386226"/>
                    <a:pt x="68219" y="366541"/>
                  </a:cubicBezTo>
                  <a:cubicBezTo>
                    <a:pt x="81554" y="380511"/>
                    <a:pt x="84729" y="390036"/>
                    <a:pt x="80284" y="409721"/>
                  </a:cubicBezTo>
                  <a:close/>
                  <a:moveTo>
                    <a:pt x="72664" y="259226"/>
                  </a:moveTo>
                  <a:cubicBezTo>
                    <a:pt x="75204" y="259861"/>
                    <a:pt x="74569" y="260496"/>
                    <a:pt x="73934" y="262401"/>
                  </a:cubicBezTo>
                  <a:cubicBezTo>
                    <a:pt x="71394" y="262401"/>
                    <a:pt x="72029" y="261131"/>
                    <a:pt x="72664" y="259226"/>
                  </a:cubicBezTo>
                  <a:close/>
                  <a:moveTo>
                    <a:pt x="96159" y="445281"/>
                  </a:moveTo>
                  <a:cubicBezTo>
                    <a:pt x="106319" y="456711"/>
                    <a:pt x="113304" y="466236"/>
                    <a:pt x="105684" y="482746"/>
                  </a:cubicBezTo>
                  <a:cubicBezTo>
                    <a:pt x="92349" y="471316"/>
                    <a:pt x="81554" y="462426"/>
                    <a:pt x="96159" y="445281"/>
                  </a:cubicBezTo>
                  <a:close/>
                  <a:moveTo>
                    <a:pt x="98699" y="339236"/>
                  </a:moveTo>
                  <a:cubicBezTo>
                    <a:pt x="103144" y="352571"/>
                    <a:pt x="105684" y="362096"/>
                    <a:pt x="110129" y="376066"/>
                  </a:cubicBezTo>
                  <a:cubicBezTo>
                    <a:pt x="96159" y="359556"/>
                    <a:pt x="96159" y="359556"/>
                    <a:pt x="98699" y="339236"/>
                  </a:cubicBezTo>
                  <a:close/>
                  <a:moveTo>
                    <a:pt x="122829" y="558311"/>
                  </a:moveTo>
                  <a:cubicBezTo>
                    <a:pt x="94254" y="564026"/>
                    <a:pt x="106319" y="529736"/>
                    <a:pt x="119654" y="507511"/>
                  </a:cubicBezTo>
                  <a:cubicBezTo>
                    <a:pt x="126639" y="527196"/>
                    <a:pt x="143784" y="543706"/>
                    <a:pt x="122829" y="558311"/>
                  </a:cubicBezTo>
                  <a:close/>
                  <a:moveTo>
                    <a:pt x="136164" y="584981"/>
                  </a:moveTo>
                  <a:cubicBezTo>
                    <a:pt x="148864" y="589426"/>
                    <a:pt x="148229" y="597681"/>
                    <a:pt x="145689" y="606571"/>
                  </a:cubicBezTo>
                  <a:cubicBezTo>
                    <a:pt x="129814" y="626891"/>
                    <a:pt x="125369" y="595776"/>
                    <a:pt x="136164" y="584981"/>
                  </a:cubicBezTo>
                  <a:close/>
                  <a:moveTo>
                    <a:pt x="148864" y="645941"/>
                  </a:moveTo>
                  <a:cubicBezTo>
                    <a:pt x="166644" y="642131"/>
                    <a:pt x="169819" y="663086"/>
                    <a:pt x="171089" y="675786"/>
                  </a:cubicBezTo>
                  <a:cubicBezTo>
                    <a:pt x="155849" y="687851"/>
                    <a:pt x="141879" y="664356"/>
                    <a:pt x="148864" y="645941"/>
                  </a:cubicBezTo>
                  <a:close/>
                  <a:moveTo>
                    <a:pt x="222524" y="723411"/>
                  </a:moveTo>
                  <a:cubicBezTo>
                    <a:pt x="221889" y="722141"/>
                    <a:pt x="221254" y="720871"/>
                    <a:pt x="220619" y="719601"/>
                  </a:cubicBezTo>
                  <a:cubicBezTo>
                    <a:pt x="222524" y="718331"/>
                    <a:pt x="223794" y="718966"/>
                    <a:pt x="224429" y="721506"/>
                  </a:cubicBezTo>
                  <a:cubicBezTo>
                    <a:pt x="223159" y="722141"/>
                    <a:pt x="223159" y="722776"/>
                    <a:pt x="222524" y="723411"/>
                  </a:cubicBezTo>
                  <a:close/>
                  <a:moveTo>
                    <a:pt x="248559" y="709441"/>
                  </a:moveTo>
                  <a:cubicBezTo>
                    <a:pt x="251099" y="699281"/>
                    <a:pt x="261259" y="696106"/>
                    <a:pt x="269514" y="693566"/>
                  </a:cubicBezTo>
                  <a:cubicBezTo>
                    <a:pt x="355239" y="675151"/>
                    <a:pt x="435884" y="637051"/>
                    <a:pt x="520974" y="623716"/>
                  </a:cubicBezTo>
                  <a:cubicBezTo>
                    <a:pt x="502559" y="639591"/>
                    <a:pt x="282849" y="718966"/>
                    <a:pt x="248559" y="709441"/>
                  </a:cubicBezTo>
                  <a:close/>
                  <a:moveTo>
                    <a:pt x="523514" y="623081"/>
                  </a:moveTo>
                  <a:cubicBezTo>
                    <a:pt x="524784" y="622446"/>
                    <a:pt x="525419" y="621811"/>
                    <a:pt x="526689" y="621176"/>
                  </a:cubicBezTo>
                  <a:cubicBezTo>
                    <a:pt x="526054" y="622446"/>
                    <a:pt x="524784" y="623081"/>
                    <a:pt x="523514" y="623081"/>
                  </a:cubicBezTo>
                  <a:close/>
                  <a:moveTo>
                    <a:pt x="232684" y="682771"/>
                  </a:moveTo>
                  <a:cubicBezTo>
                    <a:pt x="222524" y="671341"/>
                    <a:pt x="222524" y="658006"/>
                    <a:pt x="216809" y="642766"/>
                  </a:cubicBezTo>
                  <a:cubicBezTo>
                    <a:pt x="254274" y="607841"/>
                    <a:pt x="182519" y="602126"/>
                    <a:pt x="206649" y="563391"/>
                  </a:cubicBezTo>
                  <a:cubicBezTo>
                    <a:pt x="190139" y="545611"/>
                    <a:pt x="173629" y="525926"/>
                    <a:pt x="174264" y="497986"/>
                  </a:cubicBezTo>
                  <a:cubicBezTo>
                    <a:pt x="237129" y="492906"/>
                    <a:pt x="139974" y="468141"/>
                    <a:pt x="148229" y="412261"/>
                  </a:cubicBezTo>
                  <a:cubicBezTo>
                    <a:pt x="155849" y="415436"/>
                    <a:pt x="162834" y="418611"/>
                    <a:pt x="172359" y="421786"/>
                  </a:cubicBezTo>
                  <a:cubicBezTo>
                    <a:pt x="172994" y="394481"/>
                    <a:pt x="151404" y="390671"/>
                    <a:pt x="136164" y="381781"/>
                  </a:cubicBezTo>
                  <a:cubicBezTo>
                    <a:pt x="132354" y="370351"/>
                    <a:pt x="127274" y="360191"/>
                    <a:pt x="128544" y="347491"/>
                  </a:cubicBezTo>
                  <a:cubicBezTo>
                    <a:pt x="134894" y="346856"/>
                    <a:pt x="139974" y="346221"/>
                    <a:pt x="145054" y="346221"/>
                  </a:cubicBezTo>
                  <a:cubicBezTo>
                    <a:pt x="160294" y="320821"/>
                    <a:pt x="97429" y="315741"/>
                    <a:pt x="103779" y="266211"/>
                  </a:cubicBezTo>
                  <a:cubicBezTo>
                    <a:pt x="110129" y="264941"/>
                    <a:pt x="115209" y="264306"/>
                    <a:pt x="122194" y="263036"/>
                  </a:cubicBezTo>
                  <a:cubicBezTo>
                    <a:pt x="119654" y="230651"/>
                    <a:pt x="87269" y="233826"/>
                    <a:pt x="84094" y="197631"/>
                  </a:cubicBezTo>
                  <a:cubicBezTo>
                    <a:pt x="89809" y="194456"/>
                    <a:pt x="95524" y="191281"/>
                    <a:pt x="103144" y="186836"/>
                  </a:cubicBezTo>
                  <a:cubicBezTo>
                    <a:pt x="84094" y="166516"/>
                    <a:pt x="63139" y="158261"/>
                    <a:pt x="62504" y="125876"/>
                  </a:cubicBezTo>
                  <a:cubicBezTo>
                    <a:pt x="184424" y="76346"/>
                    <a:pt x="322219" y="50946"/>
                    <a:pt x="451759" y="25546"/>
                  </a:cubicBezTo>
                  <a:cubicBezTo>
                    <a:pt x="519069" y="198266"/>
                    <a:pt x="592094" y="374796"/>
                    <a:pt x="635909" y="555771"/>
                  </a:cubicBezTo>
                  <a:cubicBezTo>
                    <a:pt x="508274" y="616096"/>
                    <a:pt x="366669" y="643401"/>
                    <a:pt x="232684" y="682771"/>
                  </a:cubicBezTo>
                  <a:close/>
                  <a:moveTo>
                    <a:pt x="397784" y="69361"/>
                  </a:moveTo>
                  <a:cubicBezTo>
                    <a:pt x="303804" y="94126"/>
                    <a:pt x="210459" y="117621"/>
                    <a:pt x="117114" y="145561"/>
                  </a:cubicBezTo>
                  <a:cubicBezTo>
                    <a:pt x="171724" y="303041"/>
                    <a:pt x="205379" y="466236"/>
                    <a:pt x="253004" y="625621"/>
                  </a:cubicBezTo>
                  <a:cubicBezTo>
                    <a:pt x="256179" y="635146"/>
                    <a:pt x="265069" y="638956"/>
                    <a:pt x="273324" y="633876"/>
                  </a:cubicBezTo>
                  <a:cubicBezTo>
                    <a:pt x="378734" y="598951"/>
                    <a:pt x="487954" y="572916"/>
                    <a:pt x="593999" y="537356"/>
                  </a:cubicBezTo>
                  <a:cubicBezTo>
                    <a:pt x="560344" y="406546"/>
                    <a:pt x="498749" y="280816"/>
                    <a:pt x="461919" y="148736"/>
                  </a:cubicBezTo>
                  <a:cubicBezTo>
                    <a:pt x="451124" y="116351"/>
                    <a:pt x="444774" y="54756"/>
                    <a:pt x="397784" y="69361"/>
                  </a:cubicBezTo>
                  <a:close/>
                  <a:moveTo>
                    <a:pt x="415564" y="90951"/>
                  </a:moveTo>
                  <a:cubicBezTo>
                    <a:pt x="425089" y="97936"/>
                    <a:pt x="427629" y="107461"/>
                    <a:pt x="426359" y="122066"/>
                  </a:cubicBezTo>
                  <a:cubicBezTo>
                    <a:pt x="375559" y="158896"/>
                    <a:pt x="350159" y="80156"/>
                    <a:pt x="415564" y="90951"/>
                  </a:cubicBezTo>
                  <a:close/>
                  <a:moveTo>
                    <a:pt x="433344" y="378606"/>
                  </a:moveTo>
                  <a:cubicBezTo>
                    <a:pt x="425724" y="381146"/>
                    <a:pt x="418739" y="383051"/>
                    <a:pt x="413024" y="384321"/>
                  </a:cubicBezTo>
                  <a:cubicBezTo>
                    <a:pt x="395879" y="367176"/>
                    <a:pt x="387624" y="339871"/>
                    <a:pt x="425089" y="339871"/>
                  </a:cubicBezTo>
                  <a:cubicBezTo>
                    <a:pt x="430804" y="350666"/>
                    <a:pt x="434614" y="362096"/>
                    <a:pt x="433344" y="378606"/>
                  </a:cubicBezTo>
                  <a:close/>
                  <a:moveTo>
                    <a:pt x="423819" y="437661"/>
                  </a:moveTo>
                  <a:cubicBezTo>
                    <a:pt x="419374" y="426866"/>
                    <a:pt x="416834" y="420516"/>
                    <a:pt x="414294" y="409086"/>
                  </a:cubicBezTo>
                  <a:cubicBezTo>
                    <a:pt x="453664" y="375431"/>
                    <a:pt x="471444" y="442741"/>
                    <a:pt x="423819" y="437661"/>
                  </a:cubicBezTo>
                  <a:close/>
                  <a:moveTo>
                    <a:pt x="284754" y="308756"/>
                  </a:moveTo>
                  <a:cubicBezTo>
                    <a:pt x="299359" y="319551"/>
                    <a:pt x="299994" y="334156"/>
                    <a:pt x="306344" y="350666"/>
                  </a:cubicBezTo>
                  <a:cubicBezTo>
                    <a:pt x="293009" y="362096"/>
                    <a:pt x="280309" y="362096"/>
                    <a:pt x="267609" y="365271"/>
                  </a:cubicBezTo>
                  <a:cubicBezTo>
                    <a:pt x="258719" y="351936"/>
                    <a:pt x="255544" y="338601"/>
                    <a:pt x="254909" y="322091"/>
                  </a:cubicBezTo>
                  <a:cubicBezTo>
                    <a:pt x="265069" y="317646"/>
                    <a:pt x="273959" y="313201"/>
                    <a:pt x="284754" y="308756"/>
                  </a:cubicBezTo>
                  <a:close/>
                  <a:moveTo>
                    <a:pt x="249194" y="297961"/>
                  </a:moveTo>
                  <a:cubicBezTo>
                    <a:pt x="244749" y="285896"/>
                    <a:pt x="240939" y="275101"/>
                    <a:pt x="237129" y="263671"/>
                  </a:cubicBezTo>
                  <a:cubicBezTo>
                    <a:pt x="248559" y="257321"/>
                    <a:pt x="258719" y="252876"/>
                    <a:pt x="272054" y="254146"/>
                  </a:cubicBezTo>
                  <a:cubicBezTo>
                    <a:pt x="287294" y="278276"/>
                    <a:pt x="289834" y="297961"/>
                    <a:pt x="249194" y="297961"/>
                  </a:cubicBezTo>
                  <a:close/>
                  <a:moveTo>
                    <a:pt x="312059" y="285261"/>
                  </a:moveTo>
                  <a:cubicBezTo>
                    <a:pt x="297454" y="273831"/>
                    <a:pt x="299359" y="260496"/>
                    <a:pt x="297454" y="248431"/>
                  </a:cubicBezTo>
                  <a:cubicBezTo>
                    <a:pt x="307614" y="236366"/>
                    <a:pt x="320949" y="233191"/>
                    <a:pt x="334284" y="230651"/>
                  </a:cubicBezTo>
                  <a:cubicBezTo>
                    <a:pt x="346984" y="240811"/>
                    <a:pt x="344444" y="256051"/>
                    <a:pt x="350159" y="268116"/>
                  </a:cubicBezTo>
                  <a:cubicBezTo>
                    <a:pt x="339999" y="283356"/>
                    <a:pt x="322854" y="278276"/>
                    <a:pt x="312059" y="285261"/>
                  </a:cubicBezTo>
                  <a:close/>
                  <a:moveTo>
                    <a:pt x="369209" y="328441"/>
                  </a:moveTo>
                  <a:cubicBezTo>
                    <a:pt x="357144" y="339871"/>
                    <a:pt x="343174" y="344316"/>
                    <a:pt x="327299" y="348126"/>
                  </a:cubicBezTo>
                  <a:cubicBezTo>
                    <a:pt x="322219" y="333521"/>
                    <a:pt x="317139" y="320186"/>
                    <a:pt x="310154" y="301771"/>
                  </a:cubicBezTo>
                  <a:cubicBezTo>
                    <a:pt x="326029" y="297326"/>
                    <a:pt x="338094" y="294151"/>
                    <a:pt x="349524" y="290976"/>
                  </a:cubicBezTo>
                  <a:cubicBezTo>
                    <a:pt x="364764" y="301136"/>
                    <a:pt x="364129" y="315741"/>
                    <a:pt x="369209" y="328441"/>
                  </a:cubicBezTo>
                  <a:close/>
                  <a:moveTo>
                    <a:pt x="308249" y="374796"/>
                  </a:moveTo>
                  <a:cubicBezTo>
                    <a:pt x="317139" y="386226"/>
                    <a:pt x="320949" y="398926"/>
                    <a:pt x="323489" y="416071"/>
                  </a:cubicBezTo>
                  <a:cubicBezTo>
                    <a:pt x="308884" y="420516"/>
                    <a:pt x="298724" y="428136"/>
                    <a:pt x="284119" y="423056"/>
                  </a:cubicBezTo>
                  <a:cubicBezTo>
                    <a:pt x="280944" y="412261"/>
                    <a:pt x="278404" y="401466"/>
                    <a:pt x="275229" y="390036"/>
                  </a:cubicBezTo>
                  <a:cubicBezTo>
                    <a:pt x="282849" y="378606"/>
                    <a:pt x="294914" y="375431"/>
                    <a:pt x="308249" y="374796"/>
                  </a:cubicBezTo>
                  <a:close/>
                  <a:moveTo>
                    <a:pt x="327934" y="435756"/>
                  </a:moveTo>
                  <a:cubicBezTo>
                    <a:pt x="338729" y="444011"/>
                    <a:pt x="340634" y="456076"/>
                    <a:pt x="343174" y="468141"/>
                  </a:cubicBezTo>
                  <a:cubicBezTo>
                    <a:pt x="334284" y="478936"/>
                    <a:pt x="322219" y="480206"/>
                    <a:pt x="310789" y="484016"/>
                  </a:cubicBezTo>
                  <a:cubicBezTo>
                    <a:pt x="298724" y="475761"/>
                    <a:pt x="292374" y="464331"/>
                    <a:pt x="291739" y="450361"/>
                  </a:cubicBezTo>
                  <a:cubicBezTo>
                    <a:pt x="308249" y="438296"/>
                    <a:pt x="308249" y="437661"/>
                    <a:pt x="327934" y="435756"/>
                  </a:cubicBezTo>
                  <a:close/>
                  <a:moveTo>
                    <a:pt x="332379" y="373526"/>
                  </a:moveTo>
                  <a:cubicBezTo>
                    <a:pt x="344444" y="361461"/>
                    <a:pt x="358414" y="357016"/>
                    <a:pt x="375559" y="353206"/>
                  </a:cubicBezTo>
                  <a:cubicBezTo>
                    <a:pt x="384449" y="366541"/>
                    <a:pt x="385084" y="377971"/>
                    <a:pt x="384449" y="390671"/>
                  </a:cubicBezTo>
                  <a:cubicBezTo>
                    <a:pt x="373654" y="401466"/>
                    <a:pt x="360319" y="405276"/>
                    <a:pt x="345714" y="406546"/>
                  </a:cubicBezTo>
                  <a:cubicBezTo>
                    <a:pt x="336189" y="397021"/>
                    <a:pt x="334919" y="385591"/>
                    <a:pt x="332379" y="373526"/>
                  </a:cubicBezTo>
                  <a:close/>
                  <a:moveTo>
                    <a:pt x="386989" y="414166"/>
                  </a:moveTo>
                  <a:cubicBezTo>
                    <a:pt x="398419" y="421786"/>
                    <a:pt x="399689" y="434486"/>
                    <a:pt x="402229" y="446551"/>
                  </a:cubicBezTo>
                  <a:cubicBezTo>
                    <a:pt x="392704" y="456076"/>
                    <a:pt x="381909" y="457981"/>
                    <a:pt x="369844" y="458616"/>
                  </a:cubicBezTo>
                  <a:cubicBezTo>
                    <a:pt x="360954" y="450361"/>
                    <a:pt x="358414" y="439566"/>
                    <a:pt x="355874" y="428771"/>
                  </a:cubicBezTo>
                  <a:cubicBezTo>
                    <a:pt x="363494" y="417341"/>
                    <a:pt x="375559" y="417976"/>
                    <a:pt x="386989" y="414166"/>
                  </a:cubicBezTo>
                  <a:close/>
                  <a:moveTo>
                    <a:pt x="404769" y="279546"/>
                  </a:moveTo>
                  <a:cubicBezTo>
                    <a:pt x="412389" y="289071"/>
                    <a:pt x="413024" y="302406"/>
                    <a:pt x="420009" y="314471"/>
                  </a:cubicBezTo>
                  <a:cubicBezTo>
                    <a:pt x="388894" y="350666"/>
                    <a:pt x="352699" y="279546"/>
                    <a:pt x="404769" y="279546"/>
                  </a:cubicBezTo>
                  <a:close/>
                  <a:moveTo>
                    <a:pt x="372384" y="263036"/>
                  </a:moveTo>
                  <a:cubicBezTo>
                    <a:pt x="363494" y="251606"/>
                    <a:pt x="361589" y="238906"/>
                    <a:pt x="363494" y="223031"/>
                  </a:cubicBezTo>
                  <a:cubicBezTo>
                    <a:pt x="370479" y="220491"/>
                    <a:pt x="376829" y="218586"/>
                    <a:pt x="382544" y="216681"/>
                  </a:cubicBezTo>
                  <a:cubicBezTo>
                    <a:pt x="400324" y="230016"/>
                    <a:pt x="413659" y="260496"/>
                    <a:pt x="372384" y="263036"/>
                  </a:cubicBezTo>
                  <a:close/>
                  <a:moveTo>
                    <a:pt x="354604" y="201441"/>
                  </a:moveTo>
                  <a:cubicBezTo>
                    <a:pt x="345714" y="193186"/>
                    <a:pt x="344444" y="181756"/>
                    <a:pt x="341904" y="168421"/>
                  </a:cubicBezTo>
                  <a:cubicBezTo>
                    <a:pt x="349524" y="165246"/>
                    <a:pt x="356509" y="161436"/>
                    <a:pt x="366669" y="156991"/>
                  </a:cubicBezTo>
                  <a:cubicBezTo>
                    <a:pt x="378099" y="179216"/>
                    <a:pt x="393339" y="203346"/>
                    <a:pt x="354604" y="201441"/>
                  </a:cubicBezTo>
                  <a:close/>
                  <a:moveTo>
                    <a:pt x="363494" y="137306"/>
                  </a:moveTo>
                  <a:cubicBezTo>
                    <a:pt x="354604" y="143656"/>
                    <a:pt x="346984" y="145561"/>
                    <a:pt x="337459" y="146831"/>
                  </a:cubicBezTo>
                  <a:cubicBezTo>
                    <a:pt x="299359" y="106826"/>
                    <a:pt x="355239" y="80791"/>
                    <a:pt x="363494" y="137306"/>
                  </a:cubicBezTo>
                  <a:close/>
                  <a:moveTo>
                    <a:pt x="328569" y="207791"/>
                  </a:moveTo>
                  <a:cubicBezTo>
                    <a:pt x="311424" y="219221"/>
                    <a:pt x="311424" y="219221"/>
                    <a:pt x="293009" y="221761"/>
                  </a:cubicBezTo>
                  <a:cubicBezTo>
                    <a:pt x="268879" y="193821"/>
                    <a:pt x="277134" y="170326"/>
                    <a:pt x="315869" y="174771"/>
                  </a:cubicBezTo>
                  <a:cubicBezTo>
                    <a:pt x="324759" y="187471"/>
                    <a:pt x="324759" y="187471"/>
                    <a:pt x="328569" y="207791"/>
                  </a:cubicBezTo>
                  <a:close/>
                  <a:moveTo>
                    <a:pt x="312694" y="154451"/>
                  </a:moveTo>
                  <a:cubicBezTo>
                    <a:pt x="299994" y="162706"/>
                    <a:pt x="289199" y="165246"/>
                    <a:pt x="276499" y="163341"/>
                  </a:cubicBezTo>
                  <a:cubicBezTo>
                    <a:pt x="267609" y="153816"/>
                    <a:pt x="265069" y="141751"/>
                    <a:pt x="261894" y="127781"/>
                  </a:cubicBezTo>
                  <a:cubicBezTo>
                    <a:pt x="290469" y="104286"/>
                    <a:pt x="308249" y="123336"/>
                    <a:pt x="312694" y="154451"/>
                  </a:cubicBezTo>
                  <a:close/>
                  <a:moveTo>
                    <a:pt x="269514" y="229381"/>
                  </a:moveTo>
                  <a:cubicBezTo>
                    <a:pt x="254909" y="238906"/>
                    <a:pt x="243479" y="242716"/>
                    <a:pt x="230144" y="238906"/>
                  </a:cubicBezTo>
                  <a:cubicBezTo>
                    <a:pt x="222524" y="226841"/>
                    <a:pt x="218714" y="214141"/>
                    <a:pt x="218714" y="200171"/>
                  </a:cubicBezTo>
                  <a:cubicBezTo>
                    <a:pt x="228239" y="191281"/>
                    <a:pt x="238399" y="188106"/>
                    <a:pt x="251734" y="189376"/>
                  </a:cubicBezTo>
                  <a:cubicBezTo>
                    <a:pt x="263799" y="198901"/>
                    <a:pt x="262529" y="214141"/>
                    <a:pt x="269514" y="229381"/>
                  </a:cubicBezTo>
                  <a:close/>
                  <a:moveTo>
                    <a:pt x="205379" y="139846"/>
                  </a:moveTo>
                  <a:cubicBezTo>
                    <a:pt x="241574" y="132861"/>
                    <a:pt x="244114" y="134131"/>
                    <a:pt x="248559" y="165881"/>
                  </a:cubicBezTo>
                  <a:cubicBezTo>
                    <a:pt x="233954" y="174771"/>
                    <a:pt x="233954" y="175406"/>
                    <a:pt x="212364" y="176041"/>
                  </a:cubicBezTo>
                  <a:cubicBezTo>
                    <a:pt x="205379" y="166516"/>
                    <a:pt x="202204" y="155086"/>
                    <a:pt x="205379" y="139846"/>
                  </a:cubicBezTo>
                  <a:close/>
                  <a:moveTo>
                    <a:pt x="146959" y="160166"/>
                  </a:moveTo>
                  <a:cubicBezTo>
                    <a:pt x="155849" y="153181"/>
                    <a:pt x="164739" y="148736"/>
                    <a:pt x="177439" y="151911"/>
                  </a:cubicBezTo>
                  <a:cubicBezTo>
                    <a:pt x="182519" y="162071"/>
                    <a:pt x="186964" y="172231"/>
                    <a:pt x="185694" y="184296"/>
                  </a:cubicBezTo>
                  <a:cubicBezTo>
                    <a:pt x="172359" y="193821"/>
                    <a:pt x="172359" y="193821"/>
                    <a:pt x="154579" y="195726"/>
                  </a:cubicBezTo>
                  <a:cubicBezTo>
                    <a:pt x="149499" y="183026"/>
                    <a:pt x="145689" y="172231"/>
                    <a:pt x="146959" y="160166"/>
                  </a:cubicBezTo>
                  <a:close/>
                  <a:moveTo>
                    <a:pt x="194584" y="209696"/>
                  </a:moveTo>
                  <a:cubicBezTo>
                    <a:pt x="204109" y="225571"/>
                    <a:pt x="203474" y="225571"/>
                    <a:pt x="204744" y="245891"/>
                  </a:cubicBezTo>
                  <a:cubicBezTo>
                    <a:pt x="199029" y="254781"/>
                    <a:pt x="189504" y="257956"/>
                    <a:pt x="176804" y="259861"/>
                  </a:cubicBezTo>
                  <a:cubicBezTo>
                    <a:pt x="160929" y="240811"/>
                    <a:pt x="160294" y="202076"/>
                    <a:pt x="194584" y="209696"/>
                  </a:cubicBezTo>
                  <a:close/>
                  <a:moveTo>
                    <a:pt x="181884" y="289071"/>
                  </a:moveTo>
                  <a:cubicBezTo>
                    <a:pt x="188869" y="277641"/>
                    <a:pt x="200299" y="273196"/>
                    <a:pt x="212999" y="271291"/>
                  </a:cubicBezTo>
                  <a:cubicBezTo>
                    <a:pt x="222524" y="281451"/>
                    <a:pt x="225699" y="292881"/>
                    <a:pt x="226334" y="305581"/>
                  </a:cubicBezTo>
                  <a:cubicBezTo>
                    <a:pt x="211729" y="316376"/>
                    <a:pt x="211729" y="316376"/>
                    <a:pt x="195219" y="317646"/>
                  </a:cubicBezTo>
                  <a:cubicBezTo>
                    <a:pt x="187599" y="310026"/>
                    <a:pt x="186964" y="299231"/>
                    <a:pt x="181884" y="289071"/>
                  </a:cubicBezTo>
                  <a:close/>
                  <a:moveTo>
                    <a:pt x="230779" y="331616"/>
                  </a:moveTo>
                  <a:cubicBezTo>
                    <a:pt x="240304" y="344316"/>
                    <a:pt x="254274" y="374161"/>
                    <a:pt x="232684" y="379876"/>
                  </a:cubicBezTo>
                  <a:cubicBezTo>
                    <a:pt x="193314" y="386226"/>
                    <a:pt x="192679" y="330981"/>
                    <a:pt x="230779" y="331616"/>
                  </a:cubicBezTo>
                  <a:close/>
                  <a:moveTo>
                    <a:pt x="217444" y="409721"/>
                  </a:moveTo>
                  <a:cubicBezTo>
                    <a:pt x="228874" y="401466"/>
                    <a:pt x="239669" y="397656"/>
                    <a:pt x="251734" y="397656"/>
                  </a:cubicBezTo>
                  <a:cubicBezTo>
                    <a:pt x="261259" y="406546"/>
                    <a:pt x="263164" y="417976"/>
                    <a:pt x="261894" y="431311"/>
                  </a:cubicBezTo>
                  <a:cubicBezTo>
                    <a:pt x="252369" y="439566"/>
                    <a:pt x="242209" y="445281"/>
                    <a:pt x="228239" y="444646"/>
                  </a:cubicBezTo>
                  <a:cubicBezTo>
                    <a:pt x="219984" y="435121"/>
                    <a:pt x="219984" y="423691"/>
                    <a:pt x="217444" y="409721"/>
                  </a:cubicBezTo>
                  <a:close/>
                  <a:moveTo>
                    <a:pt x="235224" y="469411"/>
                  </a:moveTo>
                  <a:cubicBezTo>
                    <a:pt x="244749" y="464966"/>
                    <a:pt x="253639" y="460521"/>
                    <a:pt x="262529" y="456076"/>
                  </a:cubicBezTo>
                  <a:cubicBezTo>
                    <a:pt x="276499" y="464966"/>
                    <a:pt x="280309" y="477666"/>
                    <a:pt x="280944" y="492271"/>
                  </a:cubicBezTo>
                  <a:cubicBezTo>
                    <a:pt x="271419" y="503066"/>
                    <a:pt x="259989" y="508781"/>
                    <a:pt x="244749" y="507511"/>
                  </a:cubicBezTo>
                  <a:cubicBezTo>
                    <a:pt x="237129" y="496081"/>
                    <a:pt x="235224" y="484016"/>
                    <a:pt x="235224" y="469411"/>
                  </a:cubicBezTo>
                  <a:close/>
                  <a:moveTo>
                    <a:pt x="256179" y="560851"/>
                  </a:moveTo>
                  <a:cubicBezTo>
                    <a:pt x="253639" y="550691"/>
                    <a:pt x="251734" y="542436"/>
                    <a:pt x="249194" y="534816"/>
                  </a:cubicBezTo>
                  <a:cubicBezTo>
                    <a:pt x="259354" y="524021"/>
                    <a:pt x="271419" y="520846"/>
                    <a:pt x="282849" y="517671"/>
                  </a:cubicBezTo>
                  <a:cubicBezTo>
                    <a:pt x="294279" y="524656"/>
                    <a:pt x="294914" y="535451"/>
                    <a:pt x="297454" y="546246"/>
                  </a:cubicBezTo>
                  <a:cubicBezTo>
                    <a:pt x="286659" y="556406"/>
                    <a:pt x="273959" y="558311"/>
                    <a:pt x="256179" y="560851"/>
                  </a:cubicBezTo>
                  <a:close/>
                  <a:moveTo>
                    <a:pt x="276499" y="606571"/>
                  </a:moveTo>
                  <a:cubicBezTo>
                    <a:pt x="267609" y="600221"/>
                    <a:pt x="265704" y="592601"/>
                    <a:pt x="268879" y="581171"/>
                  </a:cubicBezTo>
                  <a:cubicBezTo>
                    <a:pt x="315869" y="551961"/>
                    <a:pt x="331109" y="608476"/>
                    <a:pt x="276499" y="606571"/>
                  </a:cubicBezTo>
                  <a:close/>
                  <a:moveTo>
                    <a:pt x="348889" y="487826"/>
                  </a:moveTo>
                  <a:cubicBezTo>
                    <a:pt x="362224" y="494811"/>
                    <a:pt x="362859" y="506876"/>
                    <a:pt x="364129" y="523386"/>
                  </a:cubicBezTo>
                  <a:cubicBezTo>
                    <a:pt x="350159" y="528466"/>
                    <a:pt x="338729" y="532911"/>
                    <a:pt x="327934" y="536721"/>
                  </a:cubicBezTo>
                  <a:cubicBezTo>
                    <a:pt x="296819" y="511321"/>
                    <a:pt x="317774" y="493541"/>
                    <a:pt x="348889" y="487826"/>
                  </a:cubicBezTo>
                  <a:close/>
                  <a:moveTo>
                    <a:pt x="339364" y="593871"/>
                  </a:moveTo>
                  <a:cubicBezTo>
                    <a:pt x="329839" y="585616"/>
                    <a:pt x="333014" y="572916"/>
                    <a:pt x="329204" y="562121"/>
                  </a:cubicBezTo>
                  <a:cubicBezTo>
                    <a:pt x="338729" y="548151"/>
                    <a:pt x="353969" y="546246"/>
                    <a:pt x="366669" y="541166"/>
                  </a:cubicBezTo>
                  <a:cubicBezTo>
                    <a:pt x="378099" y="555771"/>
                    <a:pt x="378099" y="555771"/>
                    <a:pt x="380004" y="579266"/>
                  </a:cubicBezTo>
                  <a:cubicBezTo>
                    <a:pt x="362859" y="591331"/>
                    <a:pt x="362859" y="591331"/>
                    <a:pt x="339364" y="593871"/>
                  </a:cubicBezTo>
                  <a:close/>
                  <a:moveTo>
                    <a:pt x="378099" y="481476"/>
                  </a:moveTo>
                  <a:cubicBezTo>
                    <a:pt x="385719" y="471951"/>
                    <a:pt x="394609" y="468141"/>
                    <a:pt x="406674" y="468776"/>
                  </a:cubicBezTo>
                  <a:cubicBezTo>
                    <a:pt x="414294" y="477666"/>
                    <a:pt x="418739" y="487826"/>
                    <a:pt x="420009" y="499256"/>
                  </a:cubicBezTo>
                  <a:cubicBezTo>
                    <a:pt x="413024" y="509416"/>
                    <a:pt x="402864" y="512591"/>
                    <a:pt x="390164" y="515131"/>
                  </a:cubicBezTo>
                  <a:cubicBezTo>
                    <a:pt x="380639" y="504971"/>
                    <a:pt x="380639" y="492906"/>
                    <a:pt x="378099" y="481476"/>
                  </a:cubicBezTo>
                  <a:close/>
                  <a:moveTo>
                    <a:pt x="411119" y="571646"/>
                  </a:moveTo>
                  <a:cubicBezTo>
                    <a:pt x="393339" y="550056"/>
                    <a:pt x="389529" y="530371"/>
                    <a:pt x="425724" y="524021"/>
                  </a:cubicBezTo>
                  <a:cubicBezTo>
                    <a:pt x="432074" y="536721"/>
                    <a:pt x="437154" y="550056"/>
                    <a:pt x="441599" y="564026"/>
                  </a:cubicBezTo>
                  <a:cubicBezTo>
                    <a:pt x="432074" y="571011"/>
                    <a:pt x="422549" y="573551"/>
                    <a:pt x="411119" y="571646"/>
                  </a:cubicBezTo>
                  <a:close/>
                  <a:moveTo>
                    <a:pt x="435884" y="480841"/>
                  </a:moveTo>
                  <a:cubicBezTo>
                    <a:pt x="425724" y="454806"/>
                    <a:pt x="442869" y="452901"/>
                    <a:pt x="462554" y="447821"/>
                  </a:cubicBezTo>
                  <a:cubicBezTo>
                    <a:pt x="487954" y="483381"/>
                    <a:pt x="456204" y="514496"/>
                    <a:pt x="435884" y="480841"/>
                  </a:cubicBezTo>
                  <a:close/>
                  <a:moveTo>
                    <a:pt x="466364" y="555136"/>
                  </a:moveTo>
                  <a:cubicBezTo>
                    <a:pt x="458744" y="541166"/>
                    <a:pt x="447949" y="529736"/>
                    <a:pt x="451759" y="508781"/>
                  </a:cubicBezTo>
                  <a:lnTo>
                    <a:pt x="483509" y="508781"/>
                  </a:lnTo>
                  <a:cubicBezTo>
                    <a:pt x="486684" y="519576"/>
                    <a:pt x="489224" y="530371"/>
                    <a:pt x="491764" y="539261"/>
                  </a:cubicBezTo>
                  <a:cubicBezTo>
                    <a:pt x="486049" y="551961"/>
                    <a:pt x="476524" y="552596"/>
                    <a:pt x="466364" y="555136"/>
                  </a:cubicBezTo>
                  <a:close/>
                  <a:moveTo>
                    <a:pt x="551454" y="482111"/>
                  </a:moveTo>
                  <a:cubicBezTo>
                    <a:pt x="560344" y="494811"/>
                    <a:pt x="569234" y="508146"/>
                    <a:pt x="571139" y="525926"/>
                  </a:cubicBezTo>
                  <a:cubicBezTo>
                    <a:pt x="553359" y="529101"/>
                    <a:pt x="537484" y="532911"/>
                    <a:pt x="520339" y="539261"/>
                  </a:cubicBezTo>
                  <a:cubicBezTo>
                    <a:pt x="509544" y="525926"/>
                    <a:pt x="510179" y="511321"/>
                    <a:pt x="508274" y="496081"/>
                  </a:cubicBezTo>
                  <a:cubicBezTo>
                    <a:pt x="522244" y="487826"/>
                    <a:pt x="534309" y="480841"/>
                    <a:pt x="551454" y="482111"/>
                  </a:cubicBezTo>
                  <a:close/>
                  <a:moveTo>
                    <a:pt x="543199" y="456076"/>
                  </a:moveTo>
                  <a:cubicBezTo>
                    <a:pt x="529229" y="464331"/>
                    <a:pt x="516529" y="470681"/>
                    <a:pt x="501289" y="473856"/>
                  </a:cubicBezTo>
                  <a:cubicBezTo>
                    <a:pt x="492399" y="464966"/>
                    <a:pt x="489224" y="454171"/>
                    <a:pt x="487954" y="441471"/>
                  </a:cubicBezTo>
                  <a:cubicBezTo>
                    <a:pt x="500019" y="428771"/>
                    <a:pt x="515894" y="429406"/>
                    <a:pt x="531769" y="423056"/>
                  </a:cubicBezTo>
                  <a:cubicBezTo>
                    <a:pt x="536214" y="435756"/>
                    <a:pt x="539389" y="445281"/>
                    <a:pt x="543199" y="456076"/>
                  </a:cubicBezTo>
                  <a:close/>
                  <a:moveTo>
                    <a:pt x="481604" y="419246"/>
                  </a:moveTo>
                  <a:cubicBezTo>
                    <a:pt x="477794" y="409721"/>
                    <a:pt x="475254" y="403371"/>
                    <a:pt x="472714" y="396386"/>
                  </a:cubicBezTo>
                  <a:cubicBezTo>
                    <a:pt x="517799" y="362096"/>
                    <a:pt x="550184" y="405276"/>
                    <a:pt x="481604" y="419246"/>
                  </a:cubicBezTo>
                  <a:close/>
                  <a:moveTo>
                    <a:pt x="510179" y="353206"/>
                  </a:moveTo>
                  <a:cubicBezTo>
                    <a:pt x="496209" y="364636"/>
                    <a:pt x="480969" y="369081"/>
                    <a:pt x="458744" y="367811"/>
                  </a:cubicBezTo>
                  <a:cubicBezTo>
                    <a:pt x="455569" y="354476"/>
                    <a:pt x="453029" y="342411"/>
                    <a:pt x="449854" y="330346"/>
                  </a:cubicBezTo>
                  <a:cubicBezTo>
                    <a:pt x="462554" y="318916"/>
                    <a:pt x="475254" y="312566"/>
                    <a:pt x="493034" y="317011"/>
                  </a:cubicBezTo>
                  <a:cubicBezTo>
                    <a:pt x="500019" y="328441"/>
                    <a:pt x="505734" y="339871"/>
                    <a:pt x="510179" y="353206"/>
                  </a:cubicBezTo>
                  <a:close/>
                  <a:moveTo>
                    <a:pt x="484144" y="289706"/>
                  </a:moveTo>
                  <a:cubicBezTo>
                    <a:pt x="470174" y="295421"/>
                    <a:pt x="457474" y="303041"/>
                    <a:pt x="442234" y="304946"/>
                  </a:cubicBezTo>
                  <a:cubicBezTo>
                    <a:pt x="430804" y="295421"/>
                    <a:pt x="430169" y="282721"/>
                    <a:pt x="428899" y="271926"/>
                  </a:cubicBezTo>
                  <a:cubicBezTo>
                    <a:pt x="437789" y="259861"/>
                    <a:pt x="449219" y="264941"/>
                    <a:pt x="459379" y="264306"/>
                  </a:cubicBezTo>
                  <a:cubicBezTo>
                    <a:pt x="479699" y="259861"/>
                    <a:pt x="481604" y="270656"/>
                    <a:pt x="484144" y="289706"/>
                  </a:cubicBezTo>
                  <a:close/>
                  <a:moveTo>
                    <a:pt x="465729" y="238271"/>
                  </a:moveTo>
                  <a:cubicBezTo>
                    <a:pt x="451759" y="240811"/>
                    <a:pt x="439059" y="242716"/>
                    <a:pt x="424454" y="245256"/>
                  </a:cubicBezTo>
                  <a:cubicBezTo>
                    <a:pt x="416199" y="233191"/>
                    <a:pt x="410484" y="221761"/>
                    <a:pt x="413024" y="206521"/>
                  </a:cubicBezTo>
                  <a:cubicBezTo>
                    <a:pt x="423819" y="198266"/>
                    <a:pt x="437154" y="198901"/>
                    <a:pt x="451759" y="193186"/>
                  </a:cubicBezTo>
                  <a:cubicBezTo>
                    <a:pt x="460649" y="208426"/>
                    <a:pt x="465094" y="221761"/>
                    <a:pt x="465729" y="238271"/>
                  </a:cubicBezTo>
                  <a:close/>
                  <a:moveTo>
                    <a:pt x="443504" y="167786"/>
                  </a:moveTo>
                  <a:cubicBezTo>
                    <a:pt x="433979" y="181121"/>
                    <a:pt x="418739" y="181756"/>
                    <a:pt x="404769" y="183661"/>
                  </a:cubicBezTo>
                  <a:cubicBezTo>
                    <a:pt x="395244" y="175406"/>
                    <a:pt x="392069" y="165881"/>
                    <a:pt x="395244" y="152546"/>
                  </a:cubicBezTo>
                  <a:cubicBezTo>
                    <a:pt x="406039" y="149371"/>
                    <a:pt x="418104" y="145561"/>
                    <a:pt x="428899" y="142386"/>
                  </a:cubicBezTo>
                  <a:cubicBezTo>
                    <a:pt x="440964" y="147466"/>
                    <a:pt x="441599" y="157626"/>
                    <a:pt x="443504" y="167786"/>
                  </a:cubicBezTo>
                  <a:close/>
                </a:path>
              </a:pathLst>
            </a:custGeom>
            <a:solidFill>
              <a:schemeClr val="dk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49" name="Google Shape;49;p2"/>
            <p:cNvSpPr/>
            <p:nvPr/>
          </p:nvSpPr>
          <p:spPr>
            <a:xfrm>
              <a:off x="7317433" y="2956555"/>
              <a:ext cx="716315" cy="573888"/>
            </a:xfrm>
            <a:custGeom>
              <a:avLst/>
              <a:gdLst/>
              <a:ahLst/>
              <a:cxnLst/>
              <a:rect l="l" t="t" r="r" b="b"/>
              <a:pathLst>
                <a:path w="832925" h="667312" extrusionOk="0">
                  <a:moveTo>
                    <a:pt x="832654" y="510467"/>
                  </a:moveTo>
                  <a:cubicBezTo>
                    <a:pt x="829479" y="434902"/>
                    <a:pt x="811699" y="361242"/>
                    <a:pt x="802174" y="286312"/>
                  </a:cubicBezTo>
                  <a:cubicBezTo>
                    <a:pt x="772964" y="118672"/>
                    <a:pt x="808524" y="-22933"/>
                    <a:pt x="580559" y="3102"/>
                  </a:cubicBezTo>
                  <a:cubicBezTo>
                    <a:pt x="476419" y="-8963"/>
                    <a:pt x="405934" y="116132"/>
                    <a:pt x="355134" y="85652"/>
                  </a:cubicBezTo>
                  <a:cubicBezTo>
                    <a:pt x="259884" y="32312"/>
                    <a:pt x="139869" y="51362"/>
                    <a:pt x="38269" y="73587"/>
                  </a:cubicBezTo>
                  <a:cubicBezTo>
                    <a:pt x="-11261" y="84382"/>
                    <a:pt x="-2371" y="107242"/>
                    <a:pt x="8424" y="146612"/>
                  </a:cubicBezTo>
                  <a:cubicBezTo>
                    <a:pt x="29379" y="309172"/>
                    <a:pt x="48429" y="470462"/>
                    <a:pt x="82084" y="629847"/>
                  </a:cubicBezTo>
                  <a:cubicBezTo>
                    <a:pt x="83989" y="650802"/>
                    <a:pt x="107484" y="641277"/>
                    <a:pt x="120184" y="636197"/>
                  </a:cubicBezTo>
                  <a:cubicBezTo>
                    <a:pt x="129709" y="645722"/>
                    <a:pt x="124629" y="663502"/>
                    <a:pt x="143044" y="667312"/>
                  </a:cubicBezTo>
                  <a:cubicBezTo>
                    <a:pt x="237024" y="612067"/>
                    <a:pt x="358309" y="609527"/>
                    <a:pt x="463084" y="627942"/>
                  </a:cubicBezTo>
                  <a:cubicBezTo>
                    <a:pt x="553254" y="563807"/>
                    <a:pt x="668824" y="563172"/>
                    <a:pt x="774869" y="573967"/>
                  </a:cubicBezTo>
                  <a:cubicBezTo>
                    <a:pt x="792014" y="565712"/>
                    <a:pt x="786299" y="546027"/>
                    <a:pt x="793919" y="532692"/>
                  </a:cubicBezTo>
                  <a:cubicBezTo>
                    <a:pt x="810429" y="527612"/>
                    <a:pt x="835829" y="539677"/>
                    <a:pt x="832654" y="510467"/>
                  </a:cubicBezTo>
                  <a:close/>
                  <a:moveTo>
                    <a:pt x="377359" y="595557"/>
                  </a:moveTo>
                  <a:cubicBezTo>
                    <a:pt x="298619" y="600002"/>
                    <a:pt x="222419" y="601907"/>
                    <a:pt x="148759" y="633022"/>
                  </a:cubicBezTo>
                  <a:cubicBezTo>
                    <a:pt x="134789" y="583492"/>
                    <a:pt x="351959" y="558092"/>
                    <a:pt x="385614" y="586667"/>
                  </a:cubicBezTo>
                  <a:cubicBezTo>
                    <a:pt x="385614" y="594287"/>
                    <a:pt x="381804" y="595557"/>
                    <a:pt x="377359" y="595557"/>
                  </a:cubicBezTo>
                  <a:close/>
                  <a:moveTo>
                    <a:pt x="432604" y="585397"/>
                  </a:moveTo>
                  <a:cubicBezTo>
                    <a:pt x="332909" y="518722"/>
                    <a:pt x="209084" y="561267"/>
                    <a:pt x="107484" y="605717"/>
                  </a:cubicBezTo>
                  <a:cubicBezTo>
                    <a:pt x="60494" y="509832"/>
                    <a:pt x="77639" y="394897"/>
                    <a:pt x="47159" y="292662"/>
                  </a:cubicBezTo>
                  <a:cubicBezTo>
                    <a:pt x="51604" y="252022"/>
                    <a:pt x="2074" y="106607"/>
                    <a:pt x="45254" y="97082"/>
                  </a:cubicBezTo>
                  <a:cubicBezTo>
                    <a:pt x="143044" y="74857"/>
                    <a:pt x="338624" y="38027"/>
                    <a:pt x="385614" y="152962"/>
                  </a:cubicBezTo>
                  <a:cubicBezTo>
                    <a:pt x="410379" y="295837"/>
                    <a:pt x="436414" y="439347"/>
                    <a:pt x="432604" y="585397"/>
                  </a:cubicBezTo>
                  <a:close/>
                  <a:moveTo>
                    <a:pt x="766614" y="547297"/>
                  </a:moveTo>
                  <a:cubicBezTo>
                    <a:pt x="691049" y="546662"/>
                    <a:pt x="619294" y="547297"/>
                    <a:pt x="546269" y="561267"/>
                  </a:cubicBezTo>
                  <a:cubicBezTo>
                    <a:pt x="548809" y="521262"/>
                    <a:pt x="785664" y="490782"/>
                    <a:pt x="766614" y="547297"/>
                  </a:cubicBezTo>
                  <a:close/>
                  <a:moveTo>
                    <a:pt x="804714" y="505387"/>
                  </a:moveTo>
                  <a:cubicBezTo>
                    <a:pt x="673269" y="483162"/>
                    <a:pt x="569129" y="493322"/>
                    <a:pt x="464354" y="577777"/>
                  </a:cubicBezTo>
                  <a:cubicBezTo>
                    <a:pt x="442129" y="429187"/>
                    <a:pt x="440224" y="275517"/>
                    <a:pt x="403394" y="128197"/>
                  </a:cubicBezTo>
                  <a:cubicBezTo>
                    <a:pt x="464989" y="31677"/>
                    <a:pt x="617389" y="-10233"/>
                    <a:pt x="717084" y="45647"/>
                  </a:cubicBezTo>
                  <a:cubicBezTo>
                    <a:pt x="772964" y="92637"/>
                    <a:pt x="754549" y="188522"/>
                    <a:pt x="772329" y="255197"/>
                  </a:cubicBezTo>
                  <a:cubicBezTo>
                    <a:pt x="776774" y="340287"/>
                    <a:pt x="809159" y="420932"/>
                    <a:pt x="804714" y="505387"/>
                  </a:cubicBezTo>
                  <a:close/>
                  <a:moveTo>
                    <a:pt x="634534" y="306632"/>
                  </a:moveTo>
                  <a:cubicBezTo>
                    <a:pt x="633264" y="339652"/>
                    <a:pt x="643424" y="370132"/>
                    <a:pt x="639614" y="404422"/>
                  </a:cubicBezTo>
                  <a:cubicBezTo>
                    <a:pt x="447209" y="426012"/>
                    <a:pt x="456734" y="468557"/>
                    <a:pt x="644059" y="424107"/>
                  </a:cubicBezTo>
                  <a:cubicBezTo>
                    <a:pt x="648504" y="439347"/>
                    <a:pt x="652314" y="453317"/>
                    <a:pt x="656759" y="468557"/>
                  </a:cubicBezTo>
                  <a:cubicBezTo>
                    <a:pt x="692954" y="465382"/>
                    <a:pt x="738674" y="470462"/>
                    <a:pt x="767249" y="447602"/>
                  </a:cubicBezTo>
                  <a:cubicBezTo>
                    <a:pt x="737404" y="353622"/>
                    <a:pt x="781219" y="259007"/>
                    <a:pt x="634534" y="306632"/>
                  </a:cubicBezTo>
                  <a:close/>
                  <a:moveTo>
                    <a:pt x="675809" y="441887"/>
                  </a:moveTo>
                  <a:cubicBezTo>
                    <a:pt x="660569" y="405692"/>
                    <a:pt x="656759" y="376482"/>
                    <a:pt x="661839" y="327587"/>
                  </a:cubicBezTo>
                  <a:cubicBezTo>
                    <a:pt x="682159" y="317427"/>
                    <a:pt x="701844" y="319967"/>
                    <a:pt x="721529" y="322507"/>
                  </a:cubicBezTo>
                  <a:cubicBezTo>
                    <a:pt x="738039" y="356162"/>
                    <a:pt x="730419" y="395532"/>
                    <a:pt x="736134" y="433632"/>
                  </a:cubicBezTo>
                  <a:cubicBezTo>
                    <a:pt x="715814" y="436172"/>
                    <a:pt x="696129" y="443792"/>
                    <a:pt x="675809" y="441887"/>
                  </a:cubicBezTo>
                  <a:close/>
                  <a:moveTo>
                    <a:pt x="732959" y="166932"/>
                  </a:moveTo>
                  <a:cubicBezTo>
                    <a:pt x="737404" y="169472"/>
                    <a:pt x="744389" y="166932"/>
                    <a:pt x="745659" y="161217"/>
                  </a:cubicBezTo>
                  <a:cubicBezTo>
                    <a:pt x="744389" y="125657"/>
                    <a:pt x="672634" y="141532"/>
                    <a:pt x="657394" y="133912"/>
                  </a:cubicBezTo>
                  <a:cubicBezTo>
                    <a:pt x="623104" y="134547"/>
                    <a:pt x="419904" y="153597"/>
                    <a:pt x="476419" y="191697"/>
                  </a:cubicBezTo>
                  <a:cubicBezTo>
                    <a:pt x="556429" y="162487"/>
                    <a:pt x="649774" y="134547"/>
                    <a:pt x="732959" y="166932"/>
                  </a:cubicBezTo>
                  <a:close/>
                  <a:moveTo>
                    <a:pt x="726609" y="92002"/>
                  </a:moveTo>
                  <a:cubicBezTo>
                    <a:pt x="717719" y="29772"/>
                    <a:pt x="482134" y="92002"/>
                    <a:pt x="449114" y="126927"/>
                  </a:cubicBezTo>
                  <a:cubicBezTo>
                    <a:pt x="452924" y="132642"/>
                    <a:pt x="455464" y="137087"/>
                    <a:pt x="459274" y="143437"/>
                  </a:cubicBezTo>
                  <a:cubicBezTo>
                    <a:pt x="539284" y="94542"/>
                    <a:pt x="635169" y="79937"/>
                    <a:pt x="726609" y="92002"/>
                  </a:cubicBezTo>
                  <a:close/>
                  <a:moveTo>
                    <a:pt x="494199" y="248847"/>
                  </a:moveTo>
                  <a:cubicBezTo>
                    <a:pt x="562144" y="217097"/>
                    <a:pt x="643424" y="223447"/>
                    <a:pt x="716449" y="235512"/>
                  </a:cubicBezTo>
                  <a:cubicBezTo>
                    <a:pt x="743119" y="187887"/>
                    <a:pt x="480229" y="199317"/>
                    <a:pt x="478959" y="238687"/>
                  </a:cubicBezTo>
                  <a:cubicBezTo>
                    <a:pt x="478959" y="246942"/>
                    <a:pt x="487214" y="252657"/>
                    <a:pt x="494199" y="248847"/>
                  </a:cubicBezTo>
                  <a:close/>
                  <a:moveTo>
                    <a:pt x="528489" y="290122"/>
                  </a:moveTo>
                  <a:cubicBezTo>
                    <a:pt x="592624" y="271707"/>
                    <a:pt x="654854" y="280597"/>
                    <a:pt x="720259" y="272977"/>
                  </a:cubicBezTo>
                  <a:cubicBezTo>
                    <a:pt x="682159" y="245037"/>
                    <a:pt x="508804" y="252022"/>
                    <a:pt x="482769" y="285677"/>
                  </a:cubicBezTo>
                  <a:cubicBezTo>
                    <a:pt x="488484" y="303457"/>
                    <a:pt x="515154" y="290122"/>
                    <a:pt x="528489" y="290122"/>
                  </a:cubicBezTo>
                  <a:close/>
                  <a:moveTo>
                    <a:pt x="487214" y="344097"/>
                  </a:moveTo>
                  <a:cubicBezTo>
                    <a:pt x="524679" y="329492"/>
                    <a:pt x="568494" y="330762"/>
                    <a:pt x="602784" y="322507"/>
                  </a:cubicBezTo>
                  <a:cubicBezTo>
                    <a:pt x="610404" y="283772"/>
                    <a:pt x="438954" y="313617"/>
                    <a:pt x="487214" y="344097"/>
                  </a:cubicBezTo>
                  <a:close/>
                  <a:moveTo>
                    <a:pt x="570399" y="357432"/>
                  </a:moveTo>
                  <a:cubicBezTo>
                    <a:pt x="570399" y="356797"/>
                    <a:pt x="570399" y="356162"/>
                    <a:pt x="569764" y="355527"/>
                  </a:cubicBezTo>
                  <a:cubicBezTo>
                    <a:pt x="552619" y="361242"/>
                    <a:pt x="472609" y="361242"/>
                    <a:pt x="503089" y="389817"/>
                  </a:cubicBezTo>
                  <a:cubicBezTo>
                    <a:pt x="527219" y="389817"/>
                    <a:pt x="663744" y="368862"/>
                    <a:pt x="570399" y="357432"/>
                  </a:cubicBezTo>
                  <a:close/>
                  <a:moveTo>
                    <a:pt x="527219" y="465382"/>
                  </a:moveTo>
                  <a:cubicBezTo>
                    <a:pt x="531029" y="504752"/>
                    <a:pt x="577384" y="471097"/>
                    <a:pt x="599609" y="467287"/>
                  </a:cubicBezTo>
                  <a:cubicBezTo>
                    <a:pt x="643424" y="424742"/>
                    <a:pt x="545634" y="460937"/>
                    <a:pt x="527219" y="465382"/>
                  </a:cubicBezTo>
                  <a:close/>
                  <a:moveTo>
                    <a:pt x="80814" y="149152"/>
                  </a:moveTo>
                  <a:cubicBezTo>
                    <a:pt x="89069" y="207572"/>
                    <a:pt x="91609" y="268532"/>
                    <a:pt x="106849" y="325682"/>
                  </a:cubicBezTo>
                  <a:cubicBezTo>
                    <a:pt x="121454" y="349812"/>
                    <a:pt x="158284" y="325047"/>
                    <a:pt x="180509" y="323777"/>
                  </a:cubicBezTo>
                  <a:cubicBezTo>
                    <a:pt x="231944" y="314887"/>
                    <a:pt x="315129" y="299647"/>
                    <a:pt x="360849" y="323777"/>
                  </a:cubicBezTo>
                  <a:cubicBezTo>
                    <a:pt x="404029" y="299647"/>
                    <a:pt x="364024" y="247577"/>
                    <a:pt x="364024" y="210112"/>
                  </a:cubicBezTo>
                  <a:cubicBezTo>
                    <a:pt x="369104" y="76127"/>
                    <a:pt x="162729" y="123752"/>
                    <a:pt x="80814" y="149152"/>
                  </a:cubicBezTo>
                  <a:close/>
                  <a:moveTo>
                    <a:pt x="354499" y="290122"/>
                  </a:moveTo>
                  <a:cubicBezTo>
                    <a:pt x="277029" y="288852"/>
                    <a:pt x="202099" y="298377"/>
                    <a:pt x="125899" y="307902"/>
                  </a:cubicBezTo>
                  <a:cubicBezTo>
                    <a:pt x="118914" y="262817"/>
                    <a:pt x="111929" y="218367"/>
                    <a:pt x="104944" y="172647"/>
                  </a:cubicBezTo>
                  <a:cubicBezTo>
                    <a:pt x="172254" y="133277"/>
                    <a:pt x="262424" y="130102"/>
                    <a:pt x="332909" y="165662"/>
                  </a:cubicBezTo>
                  <a:cubicBezTo>
                    <a:pt x="350054" y="232337"/>
                    <a:pt x="357039" y="269802"/>
                    <a:pt x="354499" y="290122"/>
                  </a:cubicBezTo>
                  <a:close/>
                  <a:moveTo>
                    <a:pt x="227499" y="369497"/>
                  </a:moveTo>
                  <a:cubicBezTo>
                    <a:pt x="222419" y="351082"/>
                    <a:pt x="220514" y="348542"/>
                    <a:pt x="210989" y="347907"/>
                  </a:cubicBezTo>
                  <a:cubicBezTo>
                    <a:pt x="187494" y="351082"/>
                    <a:pt x="103039" y="349812"/>
                    <a:pt x="130344" y="388547"/>
                  </a:cubicBezTo>
                  <a:cubicBezTo>
                    <a:pt x="161459" y="381562"/>
                    <a:pt x="191304" y="365687"/>
                    <a:pt x="227499" y="369497"/>
                  </a:cubicBezTo>
                  <a:close/>
                  <a:moveTo>
                    <a:pt x="143679" y="431727"/>
                  </a:moveTo>
                  <a:cubicBezTo>
                    <a:pt x="177334" y="419662"/>
                    <a:pt x="207814" y="421567"/>
                    <a:pt x="243374" y="420297"/>
                  </a:cubicBezTo>
                  <a:cubicBezTo>
                    <a:pt x="233849" y="382832"/>
                    <a:pt x="99864" y="399342"/>
                    <a:pt x="143679" y="431727"/>
                  </a:cubicBezTo>
                  <a:close/>
                  <a:moveTo>
                    <a:pt x="288459" y="401882"/>
                  </a:moveTo>
                  <a:cubicBezTo>
                    <a:pt x="315764" y="406327"/>
                    <a:pt x="342434" y="389817"/>
                    <a:pt x="369739" y="399977"/>
                  </a:cubicBezTo>
                  <a:cubicBezTo>
                    <a:pt x="371644" y="400612"/>
                    <a:pt x="375454" y="395532"/>
                    <a:pt x="379899" y="392357"/>
                  </a:cubicBezTo>
                  <a:cubicBezTo>
                    <a:pt x="375454" y="363147"/>
                    <a:pt x="253534" y="375212"/>
                    <a:pt x="288459" y="401882"/>
                  </a:cubicBezTo>
                  <a:close/>
                  <a:moveTo>
                    <a:pt x="207179" y="439982"/>
                  </a:moveTo>
                  <a:cubicBezTo>
                    <a:pt x="207179" y="440617"/>
                    <a:pt x="207179" y="440617"/>
                    <a:pt x="207179" y="441252"/>
                  </a:cubicBezTo>
                  <a:cubicBezTo>
                    <a:pt x="190034" y="445697"/>
                    <a:pt x="151934" y="438077"/>
                    <a:pt x="148759" y="460302"/>
                  </a:cubicBezTo>
                  <a:cubicBezTo>
                    <a:pt x="155109" y="492687"/>
                    <a:pt x="295444" y="438712"/>
                    <a:pt x="207179" y="439982"/>
                  </a:cubicBezTo>
                  <a:close/>
                  <a:moveTo>
                    <a:pt x="297984" y="448237"/>
                  </a:moveTo>
                  <a:cubicBezTo>
                    <a:pt x="320844" y="443792"/>
                    <a:pt x="368469" y="461572"/>
                    <a:pt x="371009" y="427282"/>
                  </a:cubicBezTo>
                  <a:cubicBezTo>
                    <a:pt x="350054" y="426012"/>
                    <a:pt x="270044" y="410772"/>
                    <a:pt x="297984" y="448237"/>
                  </a:cubicBezTo>
                  <a:close/>
                  <a:moveTo>
                    <a:pt x="291634" y="359972"/>
                  </a:moveTo>
                  <a:cubicBezTo>
                    <a:pt x="311954" y="347907"/>
                    <a:pt x="353864" y="361242"/>
                    <a:pt x="362754" y="339652"/>
                  </a:cubicBezTo>
                  <a:cubicBezTo>
                    <a:pt x="350054" y="319332"/>
                    <a:pt x="244009" y="335207"/>
                    <a:pt x="291634" y="359972"/>
                  </a:cubicBezTo>
                  <a:close/>
                  <a:moveTo>
                    <a:pt x="177969" y="519357"/>
                  </a:moveTo>
                  <a:cubicBezTo>
                    <a:pt x="199559" y="512372"/>
                    <a:pt x="228134" y="521897"/>
                    <a:pt x="239564" y="497132"/>
                  </a:cubicBezTo>
                  <a:cubicBezTo>
                    <a:pt x="217974" y="490147"/>
                    <a:pt x="144314" y="494592"/>
                    <a:pt x="177969" y="519357"/>
                  </a:cubicBezTo>
                  <a:close/>
                  <a:moveTo>
                    <a:pt x="332274" y="485067"/>
                  </a:moveTo>
                  <a:cubicBezTo>
                    <a:pt x="311954" y="485702"/>
                    <a:pt x="265599" y="490782"/>
                    <a:pt x="301794" y="508562"/>
                  </a:cubicBezTo>
                  <a:cubicBezTo>
                    <a:pt x="326559" y="509832"/>
                    <a:pt x="396409" y="498402"/>
                    <a:pt x="332274" y="485067"/>
                  </a:cubicBezTo>
                  <a:close/>
                </a:path>
              </a:pathLst>
            </a:custGeom>
            <a:solidFill>
              <a:schemeClr val="dk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50" name="Google Shape;50;p2"/>
            <p:cNvSpPr/>
            <p:nvPr/>
          </p:nvSpPr>
          <p:spPr>
            <a:xfrm>
              <a:off x="8750637" y="1716146"/>
              <a:ext cx="454206" cy="406096"/>
            </a:xfrm>
            <a:custGeom>
              <a:avLst/>
              <a:gdLst/>
              <a:ahLst/>
              <a:cxnLst/>
              <a:rect l="l" t="t" r="r" b="b"/>
              <a:pathLst>
                <a:path w="528147" h="472205" extrusionOk="0">
                  <a:moveTo>
                    <a:pt x="395469" y="177165"/>
                  </a:moveTo>
                  <a:cubicBezTo>
                    <a:pt x="443094" y="36830"/>
                    <a:pt x="381499" y="-53340"/>
                    <a:pt x="264659" y="86360"/>
                  </a:cubicBezTo>
                  <a:cubicBezTo>
                    <a:pt x="239894" y="41275"/>
                    <a:pt x="195444" y="0"/>
                    <a:pt x="143374" y="0"/>
                  </a:cubicBezTo>
                  <a:cubicBezTo>
                    <a:pt x="65269" y="15240"/>
                    <a:pt x="123054" y="139065"/>
                    <a:pt x="131944" y="187325"/>
                  </a:cubicBezTo>
                  <a:cubicBezTo>
                    <a:pt x="76064" y="179070"/>
                    <a:pt x="-40776" y="242570"/>
                    <a:pt x="14469" y="300990"/>
                  </a:cubicBezTo>
                  <a:cubicBezTo>
                    <a:pt x="41774" y="327660"/>
                    <a:pt x="81144" y="321945"/>
                    <a:pt x="109719" y="344170"/>
                  </a:cubicBezTo>
                  <a:cubicBezTo>
                    <a:pt x="102734" y="370840"/>
                    <a:pt x="109084" y="399415"/>
                    <a:pt x="92574" y="423545"/>
                  </a:cubicBezTo>
                  <a:cubicBezTo>
                    <a:pt x="86859" y="433070"/>
                    <a:pt x="90034" y="441960"/>
                    <a:pt x="95749" y="450215"/>
                  </a:cubicBezTo>
                  <a:cubicBezTo>
                    <a:pt x="112259" y="475615"/>
                    <a:pt x="147819" y="474345"/>
                    <a:pt x="159249" y="450850"/>
                  </a:cubicBezTo>
                  <a:cubicBezTo>
                    <a:pt x="175759" y="424180"/>
                    <a:pt x="207509" y="409575"/>
                    <a:pt x="235449" y="397510"/>
                  </a:cubicBezTo>
                  <a:cubicBezTo>
                    <a:pt x="289424" y="513715"/>
                    <a:pt x="403724" y="490220"/>
                    <a:pt x="379594" y="355600"/>
                  </a:cubicBezTo>
                  <a:cubicBezTo>
                    <a:pt x="470399" y="330200"/>
                    <a:pt x="493259" y="345440"/>
                    <a:pt x="525009" y="245110"/>
                  </a:cubicBezTo>
                  <a:cubicBezTo>
                    <a:pt x="549139" y="182880"/>
                    <a:pt x="427219" y="204470"/>
                    <a:pt x="395469" y="177165"/>
                  </a:cubicBezTo>
                  <a:close/>
                  <a:moveTo>
                    <a:pt x="392294" y="59055"/>
                  </a:moveTo>
                  <a:cubicBezTo>
                    <a:pt x="393564" y="106680"/>
                    <a:pt x="391659" y="133985"/>
                    <a:pt x="363719" y="175260"/>
                  </a:cubicBezTo>
                  <a:cubicBezTo>
                    <a:pt x="314824" y="185420"/>
                    <a:pt x="309744" y="137795"/>
                    <a:pt x="290059" y="103505"/>
                  </a:cubicBezTo>
                  <a:cubicBezTo>
                    <a:pt x="316094" y="73025"/>
                    <a:pt x="348479" y="12065"/>
                    <a:pt x="392294" y="59055"/>
                  </a:cubicBezTo>
                  <a:close/>
                  <a:moveTo>
                    <a:pt x="347209" y="325755"/>
                  </a:moveTo>
                  <a:cubicBezTo>
                    <a:pt x="331969" y="330835"/>
                    <a:pt x="317999" y="330200"/>
                    <a:pt x="298314" y="327025"/>
                  </a:cubicBezTo>
                  <a:cubicBezTo>
                    <a:pt x="311649" y="308610"/>
                    <a:pt x="318634" y="292100"/>
                    <a:pt x="333239" y="278130"/>
                  </a:cubicBezTo>
                  <a:cubicBezTo>
                    <a:pt x="345304" y="292735"/>
                    <a:pt x="349749" y="307975"/>
                    <a:pt x="347209" y="325755"/>
                  </a:cubicBezTo>
                  <a:close/>
                  <a:moveTo>
                    <a:pt x="271009" y="130175"/>
                  </a:moveTo>
                  <a:cubicBezTo>
                    <a:pt x="287519" y="140970"/>
                    <a:pt x="288789" y="144145"/>
                    <a:pt x="293234" y="172720"/>
                  </a:cubicBezTo>
                  <a:cubicBezTo>
                    <a:pt x="277359" y="178435"/>
                    <a:pt x="262119" y="180975"/>
                    <a:pt x="244339" y="174625"/>
                  </a:cubicBezTo>
                  <a:cubicBezTo>
                    <a:pt x="247514" y="155575"/>
                    <a:pt x="259579" y="142875"/>
                    <a:pt x="271009" y="130175"/>
                  </a:cubicBezTo>
                  <a:close/>
                  <a:moveTo>
                    <a:pt x="131309" y="77470"/>
                  </a:moveTo>
                  <a:cubicBezTo>
                    <a:pt x="173854" y="74930"/>
                    <a:pt x="176394" y="73025"/>
                    <a:pt x="187189" y="26670"/>
                  </a:cubicBezTo>
                  <a:cubicBezTo>
                    <a:pt x="208779" y="61595"/>
                    <a:pt x="240529" y="69215"/>
                    <a:pt x="250689" y="109220"/>
                  </a:cubicBezTo>
                  <a:cubicBezTo>
                    <a:pt x="229099" y="140970"/>
                    <a:pt x="209414" y="200025"/>
                    <a:pt x="161154" y="180975"/>
                  </a:cubicBezTo>
                  <a:cubicBezTo>
                    <a:pt x="144644" y="148590"/>
                    <a:pt x="124324" y="116840"/>
                    <a:pt x="131309" y="77470"/>
                  </a:cubicBezTo>
                  <a:close/>
                  <a:moveTo>
                    <a:pt x="191634" y="321310"/>
                  </a:moveTo>
                  <a:cubicBezTo>
                    <a:pt x="176394" y="325755"/>
                    <a:pt x="165599" y="326390"/>
                    <a:pt x="154169" y="320040"/>
                  </a:cubicBezTo>
                  <a:cubicBezTo>
                    <a:pt x="156074" y="305435"/>
                    <a:pt x="160519" y="293370"/>
                    <a:pt x="172584" y="283210"/>
                  </a:cubicBezTo>
                  <a:cubicBezTo>
                    <a:pt x="185284" y="292735"/>
                    <a:pt x="185919" y="306070"/>
                    <a:pt x="191634" y="321310"/>
                  </a:cubicBezTo>
                  <a:close/>
                  <a:moveTo>
                    <a:pt x="23359" y="274955"/>
                  </a:moveTo>
                  <a:cubicBezTo>
                    <a:pt x="39869" y="215265"/>
                    <a:pt x="92574" y="210185"/>
                    <a:pt x="145279" y="213995"/>
                  </a:cubicBezTo>
                  <a:cubicBezTo>
                    <a:pt x="175759" y="248285"/>
                    <a:pt x="140834" y="281305"/>
                    <a:pt x="124959" y="314960"/>
                  </a:cubicBezTo>
                  <a:cubicBezTo>
                    <a:pt x="83049" y="313690"/>
                    <a:pt x="43679" y="297815"/>
                    <a:pt x="23359" y="274955"/>
                  </a:cubicBezTo>
                  <a:close/>
                  <a:moveTo>
                    <a:pt x="163059" y="412115"/>
                  </a:moveTo>
                  <a:cubicBezTo>
                    <a:pt x="152264" y="408940"/>
                    <a:pt x="142739" y="405765"/>
                    <a:pt x="131944" y="402590"/>
                  </a:cubicBezTo>
                  <a:cubicBezTo>
                    <a:pt x="125594" y="382905"/>
                    <a:pt x="126229" y="365125"/>
                    <a:pt x="143374" y="347345"/>
                  </a:cubicBezTo>
                  <a:cubicBezTo>
                    <a:pt x="170044" y="349250"/>
                    <a:pt x="208144" y="337185"/>
                    <a:pt x="214494" y="377190"/>
                  </a:cubicBezTo>
                  <a:cubicBezTo>
                    <a:pt x="196714" y="389255"/>
                    <a:pt x="180204" y="400685"/>
                    <a:pt x="163059" y="412115"/>
                  </a:cubicBezTo>
                  <a:close/>
                  <a:moveTo>
                    <a:pt x="225289" y="327025"/>
                  </a:moveTo>
                  <a:cubicBezTo>
                    <a:pt x="170679" y="248285"/>
                    <a:pt x="196079" y="189230"/>
                    <a:pt x="295139" y="198120"/>
                  </a:cubicBezTo>
                  <a:cubicBezTo>
                    <a:pt x="326254" y="193040"/>
                    <a:pt x="331969" y="241935"/>
                    <a:pt x="314824" y="260350"/>
                  </a:cubicBezTo>
                  <a:cubicBezTo>
                    <a:pt x="285614" y="290830"/>
                    <a:pt x="279264" y="341630"/>
                    <a:pt x="225289" y="327025"/>
                  </a:cubicBezTo>
                  <a:close/>
                  <a:moveTo>
                    <a:pt x="253864" y="379095"/>
                  </a:moveTo>
                  <a:cubicBezTo>
                    <a:pt x="271644" y="343535"/>
                    <a:pt x="316729" y="349885"/>
                    <a:pt x="350384" y="355600"/>
                  </a:cubicBezTo>
                  <a:cubicBezTo>
                    <a:pt x="385309" y="470535"/>
                    <a:pt x="287519" y="482600"/>
                    <a:pt x="253864" y="379095"/>
                  </a:cubicBezTo>
                  <a:close/>
                  <a:moveTo>
                    <a:pt x="377689" y="327025"/>
                  </a:moveTo>
                  <a:cubicBezTo>
                    <a:pt x="365624" y="281305"/>
                    <a:pt x="337684" y="234950"/>
                    <a:pt x="383404" y="201295"/>
                  </a:cubicBezTo>
                  <a:cubicBezTo>
                    <a:pt x="408804" y="207645"/>
                    <a:pt x="434204" y="213360"/>
                    <a:pt x="460239" y="219710"/>
                  </a:cubicBezTo>
                  <a:cubicBezTo>
                    <a:pt x="462779" y="241300"/>
                    <a:pt x="469764" y="257175"/>
                    <a:pt x="488179" y="269875"/>
                  </a:cubicBezTo>
                  <a:cubicBezTo>
                    <a:pt x="492624" y="324485"/>
                    <a:pt x="417059" y="320675"/>
                    <a:pt x="377689" y="327025"/>
                  </a:cubicBezTo>
                  <a:close/>
                  <a:moveTo>
                    <a:pt x="257039" y="222250"/>
                  </a:moveTo>
                  <a:cubicBezTo>
                    <a:pt x="196714" y="216535"/>
                    <a:pt x="185284" y="288290"/>
                    <a:pt x="248149" y="290830"/>
                  </a:cubicBezTo>
                  <a:cubicBezTo>
                    <a:pt x="289424" y="291465"/>
                    <a:pt x="307204" y="229235"/>
                    <a:pt x="257039" y="222250"/>
                  </a:cubicBezTo>
                  <a:close/>
                  <a:moveTo>
                    <a:pt x="243069" y="266700"/>
                  </a:moveTo>
                  <a:cubicBezTo>
                    <a:pt x="215764" y="264795"/>
                    <a:pt x="229099" y="242570"/>
                    <a:pt x="248149" y="240030"/>
                  </a:cubicBezTo>
                  <a:cubicBezTo>
                    <a:pt x="272279" y="237490"/>
                    <a:pt x="262119" y="269240"/>
                    <a:pt x="243069" y="266700"/>
                  </a:cubicBezTo>
                  <a:close/>
                </a:path>
              </a:pathLst>
            </a:custGeom>
            <a:solidFill>
              <a:schemeClr val="dk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51" name="Google Shape;51;p2"/>
            <p:cNvSpPr/>
            <p:nvPr/>
          </p:nvSpPr>
          <p:spPr>
            <a:xfrm rot="-2424156">
              <a:off x="2052510" y="-106317"/>
              <a:ext cx="373867" cy="493313"/>
            </a:xfrm>
            <a:custGeom>
              <a:avLst/>
              <a:gdLst/>
              <a:ahLst/>
              <a:cxnLst/>
              <a:rect l="l" t="t" r="r" b="b"/>
              <a:pathLst>
                <a:path w="434661" h="573530" extrusionOk="0">
                  <a:moveTo>
                    <a:pt x="430380" y="417373"/>
                  </a:moveTo>
                  <a:cubicBezTo>
                    <a:pt x="427840" y="354508"/>
                    <a:pt x="363705" y="334823"/>
                    <a:pt x="311635" y="329743"/>
                  </a:cubicBezTo>
                  <a:cubicBezTo>
                    <a:pt x="264010" y="315138"/>
                    <a:pt x="297665" y="236398"/>
                    <a:pt x="288775" y="197028"/>
                  </a:cubicBezTo>
                  <a:cubicBezTo>
                    <a:pt x="290680" y="118923"/>
                    <a:pt x="325605" y="15418"/>
                    <a:pt x="217655" y="178"/>
                  </a:cubicBezTo>
                  <a:cubicBezTo>
                    <a:pt x="211305" y="-1092"/>
                    <a:pt x="199875" y="4623"/>
                    <a:pt x="202415" y="11608"/>
                  </a:cubicBezTo>
                  <a:cubicBezTo>
                    <a:pt x="207495" y="87808"/>
                    <a:pt x="223370" y="169088"/>
                    <a:pt x="197335" y="242748"/>
                  </a:cubicBezTo>
                  <a:cubicBezTo>
                    <a:pt x="158600" y="220523"/>
                    <a:pt x="52555" y="59868"/>
                    <a:pt x="24615" y="87173"/>
                  </a:cubicBezTo>
                  <a:cubicBezTo>
                    <a:pt x="-68095" y="172263"/>
                    <a:pt x="127485" y="297993"/>
                    <a:pt x="175745" y="366573"/>
                  </a:cubicBezTo>
                  <a:cubicBezTo>
                    <a:pt x="205590" y="403403"/>
                    <a:pt x="41760" y="420548"/>
                    <a:pt x="141455" y="548818"/>
                  </a:cubicBezTo>
                  <a:cubicBezTo>
                    <a:pt x="221465" y="630733"/>
                    <a:pt x="298935" y="488493"/>
                    <a:pt x="240515" y="419913"/>
                  </a:cubicBezTo>
                  <a:cubicBezTo>
                    <a:pt x="234165" y="409753"/>
                    <a:pt x="241150" y="384353"/>
                    <a:pt x="256390" y="395148"/>
                  </a:cubicBezTo>
                  <a:cubicBezTo>
                    <a:pt x="288775" y="436423"/>
                    <a:pt x="313540" y="498653"/>
                    <a:pt x="379580" y="489128"/>
                  </a:cubicBezTo>
                  <a:cubicBezTo>
                    <a:pt x="412600" y="482778"/>
                    <a:pt x="446890" y="451028"/>
                    <a:pt x="430380" y="417373"/>
                  </a:cubicBezTo>
                  <a:close/>
                  <a:moveTo>
                    <a:pt x="227180" y="242748"/>
                  </a:moveTo>
                  <a:cubicBezTo>
                    <a:pt x="237975" y="171628"/>
                    <a:pt x="223370" y="100508"/>
                    <a:pt x="232260" y="30023"/>
                  </a:cubicBezTo>
                  <a:cubicBezTo>
                    <a:pt x="277980" y="26213"/>
                    <a:pt x="280520" y="81458"/>
                    <a:pt x="275440" y="113843"/>
                  </a:cubicBezTo>
                  <a:cubicBezTo>
                    <a:pt x="264645" y="171628"/>
                    <a:pt x="276075" y="233858"/>
                    <a:pt x="262105" y="290373"/>
                  </a:cubicBezTo>
                  <a:cubicBezTo>
                    <a:pt x="234800" y="280848"/>
                    <a:pt x="224640" y="268148"/>
                    <a:pt x="227180" y="242748"/>
                  </a:cubicBezTo>
                  <a:close/>
                  <a:moveTo>
                    <a:pt x="152885" y="518338"/>
                  </a:moveTo>
                  <a:cubicBezTo>
                    <a:pt x="152885" y="518338"/>
                    <a:pt x="152885" y="517703"/>
                    <a:pt x="152250" y="517703"/>
                  </a:cubicBezTo>
                  <a:cubicBezTo>
                    <a:pt x="95735" y="500558"/>
                    <a:pt x="151615" y="386258"/>
                    <a:pt x="202415" y="423088"/>
                  </a:cubicBezTo>
                  <a:cubicBezTo>
                    <a:pt x="199240" y="431978"/>
                    <a:pt x="190985" y="433883"/>
                    <a:pt x="182730" y="436423"/>
                  </a:cubicBezTo>
                  <a:cubicBezTo>
                    <a:pt x="152885" y="442773"/>
                    <a:pt x="133835" y="484683"/>
                    <a:pt x="152885" y="518338"/>
                  </a:cubicBezTo>
                  <a:cubicBezTo>
                    <a:pt x="152885" y="518338"/>
                    <a:pt x="152885" y="518338"/>
                    <a:pt x="152885" y="518338"/>
                  </a:cubicBezTo>
                  <a:close/>
                  <a:moveTo>
                    <a:pt x="211305" y="402133"/>
                  </a:moveTo>
                  <a:cubicBezTo>
                    <a:pt x="200510" y="403403"/>
                    <a:pt x="196065" y="378003"/>
                    <a:pt x="209400" y="376733"/>
                  </a:cubicBezTo>
                  <a:cubicBezTo>
                    <a:pt x="225910" y="374828"/>
                    <a:pt x="228450" y="402133"/>
                    <a:pt x="211305" y="402133"/>
                  </a:cubicBezTo>
                  <a:close/>
                  <a:moveTo>
                    <a:pt x="235435" y="458648"/>
                  </a:moveTo>
                  <a:cubicBezTo>
                    <a:pt x="227180" y="451663"/>
                    <a:pt x="220830" y="444043"/>
                    <a:pt x="220195" y="433248"/>
                  </a:cubicBezTo>
                  <a:cubicBezTo>
                    <a:pt x="237340" y="439598"/>
                    <a:pt x="237340" y="439598"/>
                    <a:pt x="235435" y="458648"/>
                  </a:cubicBezTo>
                  <a:close/>
                  <a:moveTo>
                    <a:pt x="177015" y="545008"/>
                  </a:moveTo>
                  <a:cubicBezTo>
                    <a:pt x="180825" y="545008"/>
                    <a:pt x="184000" y="545643"/>
                    <a:pt x="188445" y="545643"/>
                  </a:cubicBezTo>
                  <a:cubicBezTo>
                    <a:pt x="187175" y="555168"/>
                    <a:pt x="175110" y="553263"/>
                    <a:pt x="177015" y="545008"/>
                  </a:cubicBezTo>
                  <a:close/>
                  <a:moveTo>
                    <a:pt x="164950" y="510718"/>
                  </a:moveTo>
                  <a:cubicBezTo>
                    <a:pt x="148440" y="469443"/>
                    <a:pt x="209400" y="428803"/>
                    <a:pt x="222735" y="484048"/>
                  </a:cubicBezTo>
                  <a:cubicBezTo>
                    <a:pt x="217020" y="511988"/>
                    <a:pt x="186540" y="543738"/>
                    <a:pt x="164950" y="510718"/>
                  </a:cubicBezTo>
                  <a:close/>
                  <a:moveTo>
                    <a:pt x="241150" y="477698"/>
                  </a:moveTo>
                  <a:cubicBezTo>
                    <a:pt x="247500" y="493573"/>
                    <a:pt x="240515" y="504368"/>
                    <a:pt x="241785" y="515163"/>
                  </a:cubicBezTo>
                  <a:cubicBezTo>
                    <a:pt x="240515" y="504368"/>
                    <a:pt x="236070" y="493573"/>
                    <a:pt x="241150" y="477698"/>
                  </a:cubicBezTo>
                  <a:close/>
                  <a:moveTo>
                    <a:pt x="242420" y="515163"/>
                  </a:moveTo>
                  <a:cubicBezTo>
                    <a:pt x="237975" y="520878"/>
                    <a:pt x="233530" y="526593"/>
                    <a:pt x="228450" y="532943"/>
                  </a:cubicBezTo>
                  <a:cubicBezTo>
                    <a:pt x="229085" y="513893"/>
                    <a:pt x="229085" y="513893"/>
                    <a:pt x="242420" y="515163"/>
                  </a:cubicBezTo>
                  <a:close/>
                  <a:moveTo>
                    <a:pt x="27155" y="113208"/>
                  </a:moveTo>
                  <a:cubicBezTo>
                    <a:pt x="65890" y="91618"/>
                    <a:pt x="171300" y="284658"/>
                    <a:pt x="220195" y="293548"/>
                  </a:cubicBezTo>
                  <a:lnTo>
                    <a:pt x="219560" y="300533"/>
                  </a:lnTo>
                  <a:cubicBezTo>
                    <a:pt x="140185" y="304978"/>
                    <a:pt x="221465" y="384353"/>
                    <a:pt x="237340" y="308788"/>
                  </a:cubicBezTo>
                  <a:cubicBezTo>
                    <a:pt x="257025" y="318313"/>
                    <a:pt x="270995" y="334188"/>
                    <a:pt x="287505" y="345618"/>
                  </a:cubicBezTo>
                  <a:cubicBezTo>
                    <a:pt x="250675" y="449123"/>
                    <a:pt x="-15390" y="171628"/>
                    <a:pt x="27155" y="113208"/>
                  </a:cubicBezTo>
                  <a:close/>
                  <a:moveTo>
                    <a:pt x="361165" y="474523"/>
                  </a:moveTo>
                  <a:cubicBezTo>
                    <a:pt x="306555" y="467538"/>
                    <a:pt x="248770" y="360858"/>
                    <a:pt x="328780" y="350063"/>
                  </a:cubicBezTo>
                  <a:cubicBezTo>
                    <a:pt x="400535" y="349428"/>
                    <a:pt x="460860" y="469443"/>
                    <a:pt x="361165" y="474523"/>
                  </a:cubicBezTo>
                  <a:close/>
                  <a:moveTo>
                    <a:pt x="305285" y="380543"/>
                  </a:moveTo>
                  <a:cubicBezTo>
                    <a:pt x="314810" y="401498"/>
                    <a:pt x="324970" y="421818"/>
                    <a:pt x="340845" y="439598"/>
                  </a:cubicBezTo>
                  <a:cubicBezTo>
                    <a:pt x="368785" y="464363"/>
                    <a:pt x="409425" y="441503"/>
                    <a:pt x="387835" y="405308"/>
                  </a:cubicBezTo>
                  <a:cubicBezTo>
                    <a:pt x="365610" y="382448"/>
                    <a:pt x="336400" y="346888"/>
                    <a:pt x="305285" y="380543"/>
                  </a:cubicBezTo>
                  <a:close/>
                  <a:moveTo>
                    <a:pt x="368785" y="429438"/>
                  </a:moveTo>
                  <a:cubicBezTo>
                    <a:pt x="350370" y="433248"/>
                    <a:pt x="342115" y="409118"/>
                    <a:pt x="336400" y="390068"/>
                  </a:cubicBezTo>
                  <a:cubicBezTo>
                    <a:pt x="355450" y="395148"/>
                    <a:pt x="378310" y="411658"/>
                    <a:pt x="368785" y="429438"/>
                  </a:cubicBezTo>
                  <a:close/>
                </a:path>
              </a:pathLst>
            </a:custGeom>
            <a:solidFill>
              <a:schemeClr val="dk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52" name="Google Shape;52;p2"/>
            <p:cNvSpPr/>
            <p:nvPr/>
          </p:nvSpPr>
          <p:spPr>
            <a:xfrm>
              <a:off x="5960437" y="3855732"/>
              <a:ext cx="712864" cy="419317"/>
            </a:xfrm>
            <a:custGeom>
              <a:avLst/>
              <a:gdLst/>
              <a:ahLst/>
              <a:cxnLst/>
              <a:rect l="l" t="t" r="r" b="b"/>
              <a:pathLst>
                <a:path w="828912" h="487578" extrusionOk="0">
                  <a:moveTo>
                    <a:pt x="827267" y="15774"/>
                  </a:moveTo>
                  <a:cubicBezTo>
                    <a:pt x="786627" y="19584"/>
                    <a:pt x="770117" y="89434"/>
                    <a:pt x="721857" y="88164"/>
                  </a:cubicBezTo>
                  <a:cubicBezTo>
                    <a:pt x="653277" y="104674"/>
                    <a:pt x="606287" y="35459"/>
                    <a:pt x="552947" y="2438"/>
                  </a:cubicBezTo>
                  <a:cubicBezTo>
                    <a:pt x="500877" y="-14706"/>
                    <a:pt x="457697" y="63399"/>
                    <a:pt x="413882" y="85624"/>
                  </a:cubicBezTo>
                  <a:cubicBezTo>
                    <a:pt x="335142" y="62764"/>
                    <a:pt x="264657" y="16409"/>
                    <a:pt x="182107" y="6884"/>
                  </a:cubicBezTo>
                  <a:cubicBezTo>
                    <a:pt x="13832" y="196114"/>
                    <a:pt x="114797" y="109119"/>
                    <a:pt x="77332" y="279934"/>
                  </a:cubicBezTo>
                  <a:cubicBezTo>
                    <a:pt x="66537" y="291999"/>
                    <a:pt x="-29983" y="332004"/>
                    <a:pt x="9387" y="343434"/>
                  </a:cubicBezTo>
                  <a:cubicBezTo>
                    <a:pt x="50662" y="334544"/>
                    <a:pt x="84952" y="279934"/>
                    <a:pt x="129402" y="297079"/>
                  </a:cubicBezTo>
                  <a:cubicBezTo>
                    <a:pt x="176392" y="312319"/>
                    <a:pt x="222747" y="330099"/>
                    <a:pt x="265292" y="356134"/>
                  </a:cubicBezTo>
                  <a:cubicBezTo>
                    <a:pt x="276087" y="364389"/>
                    <a:pt x="284977" y="365024"/>
                    <a:pt x="293867" y="356134"/>
                  </a:cubicBezTo>
                  <a:cubicBezTo>
                    <a:pt x="393562" y="278029"/>
                    <a:pt x="442457" y="290094"/>
                    <a:pt x="533897" y="372644"/>
                  </a:cubicBezTo>
                  <a:cubicBezTo>
                    <a:pt x="545962" y="407569"/>
                    <a:pt x="526277" y="473609"/>
                    <a:pt x="568187" y="487579"/>
                  </a:cubicBezTo>
                  <a:cubicBezTo>
                    <a:pt x="606922" y="460909"/>
                    <a:pt x="664707" y="478054"/>
                    <a:pt x="703442" y="453289"/>
                  </a:cubicBezTo>
                  <a:cubicBezTo>
                    <a:pt x="697092" y="439954"/>
                    <a:pt x="694552" y="438049"/>
                    <a:pt x="685662" y="441224"/>
                  </a:cubicBezTo>
                  <a:cubicBezTo>
                    <a:pt x="647562" y="453924"/>
                    <a:pt x="608192" y="451384"/>
                    <a:pt x="565647" y="457099"/>
                  </a:cubicBezTo>
                  <a:cubicBezTo>
                    <a:pt x="530722" y="351054"/>
                    <a:pt x="638037" y="335179"/>
                    <a:pt x="681852" y="264059"/>
                  </a:cubicBezTo>
                  <a:cubicBezTo>
                    <a:pt x="669152" y="215164"/>
                    <a:pt x="663437" y="157379"/>
                    <a:pt x="683122" y="109754"/>
                  </a:cubicBezTo>
                  <a:cubicBezTo>
                    <a:pt x="714237" y="105309"/>
                    <a:pt x="751067" y="116104"/>
                    <a:pt x="774562" y="91339"/>
                  </a:cubicBezTo>
                  <a:cubicBezTo>
                    <a:pt x="787262" y="69114"/>
                    <a:pt x="838698" y="42444"/>
                    <a:pt x="827267" y="15774"/>
                  </a:cubicBezTo>
                  <a:close/>
                  <a:moveTo>
                    <a:pt x="291962" y="332004"/>
                  </a:moveTo>
                  <a:cubicBezTo>
                    <a:pt x="236082" y="338354"/>
                    <a:pt x="173217" y="285649"/>
                    <a:pt x="115432" y="270409"/>
                  </a:cubicBezTo>
                  <a:cubicBezTo>
                    <a:pt x="90032" y="159284"/>
                    <a:pt x="116067" y="100229"/>
                    <a:pt x="200522" y="26569"/>
                  </a:cubicBezTo>
                  <a:cubicBezTo>
                    <a:pt x="260847" y="58319"/>
                    <a:pt x="361177" y="58954"/>
                    <a:pt x="394832" y="119914"/>
                  </a:cubicBezTo>
                  <a:cubicBezTo>
                    <a:pt x="399912" y="261519"/>
                    <a:pt x="438012" y="269774"/>
                    <a:pt x="291962" y="332004"/>
                  </a:cubicBezTo>
                  <a:close/>
                  <a:moveTo>
                    <a:pt x="550407" y="352324"/>
                  </a:moveTo>
                  <a:cubicBezTo>
                    <a:pt x="510402" y="332004"/>
                    <a:pt x="466587" y="307874"/>
                    <a:pt x="431662" y="278664"/>
                  </a:cubicBezTo>
                  <a:cubicBezTo>
                    <a:pt x="443092" y="255804"/>
                    <a:pt x="535802" y="344069"/>
                    <a:pt x="563107" y="328194"/>
                  </a:cubicBezTo>
                  <a:cubicBezTo>
                    <a:pt x="563742" y="298349"/>
                    <a:pt x="504052" y="297079"/>
                    <a:pt x="486272" y="272949"/>
                  </a:cubicBezTo>
                  <a:cubicBezTo>
                    <a:pt x="462142" y="255169"/>
                    <a:pt x="461507" y="255804"/>
                    <a:pt x="428487" y="257709"/>
                  </a:cubicBezTo>
                  <a:cubicBezTo>
                    <a:pt x="400547" y="118644"/>
                    <a:pt x="415787" y="98324"/>
                    <a:pt x="533262" y="22124"/>
                  </a:cubicBezTo>
                  <a:cubicBezTo>
                    <a:pt x="578347" y="42444"/>
                    <a:pt x="611367" y="76099"/>
                    <a:pt x="651372" y="104039"/>
                  </a:cubicBezTo>
                  <a:cubicBezTo>
                    <a:pt x="649467" y="159284"/>
                    <a:pt x="643752" y="213259"/>
                    <a:pt x="653277" y="267234"/>
                  </a:cubicBezTo>
                  <a:cubicBezTo>
                    <a:pt x="625337" y="299619"/>
                    <a:pt x="599302" y="321209"/>
                    <a:pt x="550407" y="352324"/>
                  </a:cubicBezTo>
                  <a:close/>
                  <a:moveTo>
                    <a:pt x="362447" y="111024"/>
                  </a:moveTo>
                  <a:cubicBezTo>
                    <a:pt x="361812" y="137059"/>
                    <a:pt x="340222" y="276124"/>
                    <a:pt x="384037" y="261519"/>
                  </a:cubicBezTo>
                  <a:cubicBezTo>
                    <a:pt x="370702" y="227229"/>
                    <a:pt x="410072" y="110389"/>
                    <a:pt x="362447" y="111024"/>
                  </a:cubicBezTo>
                  <a:close/>
                  <a:moveTo>
                    <a:pt x="222112" y="274854"/>
                  </a:moveTo>
                  <a:cubicBezTo>
                    <a:pt x="194807" y="267234"/>
                    <a:pt x="166867" y="234849"/>
                    <a:pt x="138292" y="246279"/>
                  </a:cubicBezTo>
                  <a:cubicBezTo>
                    <a:pt x="140832" y="274219"/>
                    <a:pt x="241797" y="302159"/>
                    <a:pt x="269737" y="317399"/>
                  </a:cubicBezTo>
                  <a:cubicBezTo>
                    <a:pt x="303392" y="300254"/>
                    <a:pt x="234812" y="284379"/>
                    <a:pt x="222112" y="274854"/>
                  </a:cubicBezTo>
                  <a:close/>
                  <a:moveTo>
                    <a:pt x="199887" y="46889"/>
                  </a:moveTo>
                  <a:cubicBezTo>
                    <a:pt x="182107" y="69749"/>
                    <a:pt x="105272" y="126264"/>
                    <a:pt x="137657" y="151664"/>
                  </a:cubicBezTo>
                  <a:cubicBezTo>
                    <a:pt x="149722" y="130074"/>
                    <a:pt x="253227" y="46889"/>
                    <a:pt x="199887" y="46889"/>
                  </a:cubicBezTo>
                  <a:close/>
                  <a:moveTo>
                    <a:pt x="446267" y="123724"/>
                  </a:moveTo>
                  <a:cubicBezTo>
                    <a:pt x="410707" y="111659"/>
                    <a:pt x="443727" y="204369"/>
                    <a:pt x="440552" y="224054"/>
                  </a:cubicBezTo>
                  <a:cubicBezTo>
                    <a:pt x="449442" y="248184"/>
                    <a:pt x="468492" y="228499"/>
                    <a:pt x="462777" y="219609"/>
                  </a:cubicBezTo>
                  <a:cubicBezTo>
                    <a:pt x="455792" y="185319"/>
                    <a:pt x="462142" y="151664"/>
                    <a:pt x="446267" y="123724"/>
                  </a:cubicBezTo>
                  <a:close/>
                </a:path>
              </a:pathLst>
            </a:custGeom>
            <a:solidFill>
              <a:schemeClr val="dk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grpSp>
          <p:nvGrpSpPr>
            <p:cNvPr id="53" name="Google Shape;53;p2"/>
            <p:cNvGrpSpPr/>
            <p:nvPr/>
          </p:nvGrpSpPr>
          <p:grpSpPr>
            <a:xfrm rot="891035">
              <a:off x="1165229" y="1691730"/>
              <a:ext cx="657771" cy="386113"/>
              <a:chOff x="1429156" y="1387535"/>
              <a:chExt cx="657769" cy="386112"/>
            </a:xfrm>
          </p:grpSpPr>
          <p:sp>
            <p:nvSpPr>
              <p:cNvPr id="54" name="Google Shape;54;p2"/>
              <p:cNvSpPr/>
              <p:nvPr/>
            </p:nvSpPr>
            <p:spPr>
              <a:xfrm>
                <a:off x="1429156" y="1387535"/>
                <a:ext cx="657769" cy="386112"/>
              </a:xfrm>
              <a:custGeom>
                <a:avLst/>
                <a:gdLst/>
                <a:ahLst/>
                <a:cxnLst/>
                <a:rect l="l" t="t" r="r" b="b"/>
                <a:pathLst>
                  <a:path w="764848" h="448968" extrusionOk="0">
                    <a:moveTo>
                      <a:pt x="741700" y="448969"/>
                    </a:moveTo>
                    <a:cubicBezTo>
                      <a:pt x="719475" y="440079"/>
                      <a:pt x="715030" y="440714"/>
                      <a:pt x="686455" y="443889"/>
                    </a:cubicBezTo>
                    <a:cubicBezTo>
                      <a:pt x="552470" y="455319"/>
                      <a:pt x="419120" y="428649"/>
                      <a:pt x="285770" y="436269"/>
                    </a:cubicBezTo>
                    <a:cubicBezTo>
                      <a:pt x="193060" y="430554"/>
                      <a:pt x="98445" y="428649"/>
                      <a:pt x="6370" y="441349"/>
                    </a:cubicBezTo>
                    <a:cubicBezTo>
                      <a:pt x="-45700" y="400709"/>
                      <a:pt x="237510" y="281329"/>
                      <a:pt x="273070" y="259739"/>
                    </a:cubicBezTo>
                    <a:cubicBezTo>
                      <a:pt x="431820" y="183539"/>
                      <a:pt x="582950" y="91464"/>
                      <a:pt x="735985" y="3834"/>
                    </a:cubicBezTo>
                    <a:cubicBezTo>
                      <a:pt x="748685" y="-3786"/>
                      <a:pt x="759480" y="24"/>
                      <a:pt x="761385" y="14629"/>
                    </a:cubicBezTo>
                    <a:cubicBezTo>
                      <a:pt x="772180" y="114324"/>
                      <a:pt x="753765" y="215924"/>
                      <a:pt x="759480" y="316889"/>
                    </a:cubicBezTo>
                    <a:cubicBezTo>
                      <a:pt x="752495" y="359434"/>
                      <a:pt x="769640" y="414044"/>
                      <a:pt x="741700" y="448969"/>
                    </a:cubicBezTo>
                    <a:close/>
                    <a:moveTo>
                      <a:pt x="615970" y="418489"/>
                    </a:moveTo>
                    <a:cubicBezTo>
                      <a:pt x="647720" y="425474"/>
                      <a:pt x="636290" y="413409"/>
                      <a:pt x="645815" y="393724"/>
                    </a:cubicBezTo>
                    <a:cubicBezTo>
                      <a:pt x="661690" y="396264"/>
                      <a:pt x="657880" y="414044"/>
                      <a:pt x="669945" y="421029"/>
                    </a:cubicBezTo>
                    <a:cubicBezTo>
                      <a:pt x="675660" y="420394"/>
                      <a:pt x="682645" y="420394"/>
                      <a:pt x="690900" y="419759"/>
                    </a:cubicBezTo>
                    <a:cubicBezTo>
                      <a:pt x="692170" y="410234"/>
                      <a:pt x="692805" y="402614"/>
                      <a:pt x="694075" y="394994"/>
                    </a:cubicBezTo>
                    <a:cubicBezTo>
                      <a:pt x="703600" y="394994"/>
                      <a:pt x="705505" y="401979"/>
                      <a:pt x="708680" y="407059"/>
                    </a:cubicBezTo>
                    <a:cubicBezTo>
                      <a:pt x="718205" y="421664"/>
                      <a:pt x="735350" y="405154"/>
                      <a:pt x="734080" y="391819"/>
                    </a:cubicBezTo>
                    <a:cubicBezTo>
                      <a:pt x="734715" y="274344"/>
                      <a:pt x="747415" y="153059"/>
                      <a:pt x="738525" y="37489"/>
                    </a:cubicBezTo>
                    <a:cubicBezTo>
                      <a:pt x="616605" y="87019"/>
                      <a:pt x="508020" y="171474"/>
                      <a:pt x="388005" y="229259"/>
                    </a:cubicBezTo>
                    <a:cubicBezTo>
                      <a:pt x="278785" y="288314"/>
                      <a:pt x="157500" y="328954"/>
                      <a:pt x="59710" y="406424"/>
                    </a:cubicBezTo>
                    <a:cubicBezTo>
                      <a:pt x="81300" y="415949"/>
                      <a:pt x="101620" y="415949"/>
                      <a:pt x="122575" y="412139"/>
                    </a:cubicBezTo>
                    <a:cubicBezTo>
                      <a:pt x="125115" y="401344"/>
                      <a:pt x="127020" y="392454"/>
                      <a:pt x="128925" y="383564"/>
                    </a:cubicBezTo>
                    <a:cubicBezTo>
                      <a:pt x="154325" y="379119"/>
                      <a:pt x="141625" y="432459"/>
                      <a:pt x="165120" y="404519"/>
                    </a:cubicBezTo>
                    <a:cubicBezTo>
                      <a:pt x="167025" y="400074"/>
                      <a:pt x="165755" y="393724"/>
                      <a:pt x="174010" y="391819"/>
                    </a:cubicBezTo>
                    <a:cubicBezTo>
                      <a:pt x="194965" y="416584"/>
                      <a:pt x="208935" y="421664"/>
                      <a:pt x="221000" y="386104"/>
                    </a:cubicBezTo>
                    <a:cubicBezTo>
                      <a:pt x="238145" y="394994"/>
                      <a:pt x="238780" y="428649"/>
                      <a:pt x="264180" y="408964"/>
                    </a:cubicBezTo>
                    <a:cubicBezTo>
                      <a:pt x="266085" y="401344"/>
                      <a:pt x="267990" y="393724"/>
                      <a:pt x="269895" y="385469"/>
                    </a:cubicBezTo>
                    <a:cubicBezTo>
                      <a:pt x="286405" y="388644"/>
                      <a:pt x="279420" y="407059"/>
                      <a:pt x="292755" y="414044"/>
                    </a:cubicBezTo>
                    <a:cubicBezTo>
                      <a:pt x="299105" y="413409"/>
                      <a:pt x="308630" y="412774"/>
                      <a:pt x="314345" y="412139"/>
                    </a:cubicBezTo>
                    <a:cubicBezTo>
                      <a:pt x="323870" y="404519"/>
                      <a:pt x="314980" y="392454"/>
                      <a:pt x="327045" y="388644"/>
                    </a:cubicBezTo>
                    <a:cubicBezTo>
                      <a:pt x="339745" y="400709"/>
                      <a:pt x="348635" y="422934"/>
                      <a:pt x="374670" y="409599"/>
                    </a:cubicBezTo>
                    <a:cubicBezTo>
                      <a:pt x="374035" y="400709"/>
                      <a:pt x="373400" y="391819"/>
                      <a:pt x="372765" y="379119"/>
                    </a:cubicBezTo>
                    <a:cubicBezTo>
                      <a:pt x="405785" y="384199"/>
                      <a:pt x="385465" y="430554"/>
                      <a:pt x="425470" y="414679"/>
                    </a:cubicBezTo>
                    <a:cubicBezTo>
                      <a:pt x="429915" y="409599"/>
                      <a:pt x="424200" y="399439"/>
                      <a:pt x="434360" y="394994"/>
                    </a:cubicBezTo>
                    <a:cubicBezTo>
                      <a:pt x="445790" y="408329"/>
                      <a:pt x="454045" y="430554"/>
                      <a:pt x="478810" y="416584"/>
                    </a:cubicBezTo>
                    <a:cubicBezTo>
                      <a:pt x="485160" y="407694"/>
                      <a:pt x="473730" y="396264"/>
                      <a:pt x="483890" y="386739"/>
                    </a:cubicBezTo>
                    <a:cubicBezTo>
                      <a:pt x="503575" y="401344"/>
                      <a:pt x="502940" y="441984"/>
                      <a:pt x="535325" y="421029"/>
                    </a:cubicBezTo>
                    <a:cubicBezTo>
                      <a:pt x="535960" y="410234"/>
                      <a:pt x="536595" y="398804"/>
                      <a:pt x="537865" y="386739"/>
                    </a:cubicBezTo>
                    <a:cubicBezTo>
                      <a:pt x="560090" y="389914"/>
                      <a:pt x="549295" y="410869"/>
                      <a:pt x="561360" y="421029"/>
                    </a:cubicBezTo>
                    <a:cubicBezTo>
                      <a:pt x="600730" y="433094"/>
                      <a:pt x="587395" y="409599"/>
                      <a:pt x="600095" y="388009"/>
                    </a:cubicBezTo>
                    <a:cubicBezTo>
                      <a:pt x="605810" y="398169"/>
                      <a:pt x="610255" y="407059"/>
                      <a:pt x="615970" y="418489"/>
                    </a:cubicBezTo>
                    <a:close/>
                  </a:path>
                </a:pathLst>
              </a:custGeom>
              <a:solidFill>
                <a:schemeClr val="dk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55" name="Google Shape;55;p2"/>
              <p:cNvSpPr/>
              <p:nvPr/>
            </p:nvSpPr>
            <p:spPr>
              <a:xfrm>
                <a:off x="1703617" y="1534561"/>
                <a:ext cx="308110" cy="146566"/>
              </a:xfrm>
              <a:custGeom>
                <a:avLst/>
                <a:gdLst/>
                <a:ahLst/>
                <a:cxnLst/>
                <a:rect l="l" t="t" r="r" b="b"/>
                <a:pathLst>
                  <a:path w="358267" h="170426" extrusionOk="0">
                    <a:moveTo>
                      <a:pt x="331351" y="0"/>
                    </a:moveTo>
                    <a:cubicBezTo>
                      <a:pt x="385326" y="29845"/>
                      <a:pt x="340241" y="100330"/>
                      <a:pt x="347226" y="149860"/>
                    </a:cubicBezTo>
                    <a:cubicBezTo>
                      <a:pt x="345956" y="186690"/>
                      <a:pt x="250706" y="162560"/>
                      <a:pt x="222766" y="163830"/>
                    </a:cubicBezTo>
                    <a:cubicBezTo>
                      <a:pt x="152281" y="173990"/>
                      <a:pt x="81796" y="159385"/>
                      <a:pt x="10676" y="165735"/>
                    </a:cubicBezTo>
                    <a:cubicBezTo>
                      <a:pt x="-67429" y="148590"/>
                      <a:pt x="307856" y="15240"/>
                      <a:pt x="331351" y="0"/>
                    </a:cubicBezTo>
                    <a:close/>
                    <a:moveTo>
                      <a:pt x="331986" y="27305"/>
                    </a:moveTo>
                    <a:cubicBezTo>
                      <a:pt x="281821" y="40005"/>
                      <a:pt x="86241" y="122555"/>
                      <a:pt x="64651" y="139700"/>
                    </a:cubicBezTo>
                    <a:cubicBezTo>
                      <a:pt x="146566" y="156845"/>
                      <a:pt x="236736" y="147955"/>
                      <a:pt x="321191" y="142875"/>
                    </a:cubicBezTo>
                    <a:cubicBezTo>
                      <a:pt x="327541" y="104140"/>
                      <a:pt x="333891" y="66675"/>
                      <a:pt x="331986" y="27305"/>
                    </a:cubicBezTo>
                    <a:close/>
                  </a:path>
                </a:pathLst>
              </a:custGeom>
              <a:solidFill>
                <a:schemeClr val="dk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grpSp>
        <p:sp>
          <p:nvSpPr>
            <p:cNvPr id="56" name="Google Shape;56;p2"/>
            <p:cNvSpPr/>
            <p:nvPr/>
          </p:nvSpPr>
          <p:spPr>
            <a:xfrm rot="-1696692">
              <a:off x="7441723" y="1525254"/>
              <a:ext cx="760522" cy="200454"/>
            </a:xfrm>
            <a:custGeom>
              <a:avLst/>
              <a:gdLst/>
              <a:ahLst/>
              <a:cxnLst/>
              <a:rect l="l" t="t" r="r" b="b"/>
              <a:pathLst>
                <a:path w="884171" h="233045" extrusionOk="0">
                  <a:moveTo>
                    <a:pt x="857928" y="0"/>
                  </a:moveTo>
                  <a:cubicBezTo>
                    <a:pt x="574717" y="35560"/>
                    <a:pt x="287698" y="28575"/>
                    <a:pt x="3218" y="62230"/>
                  </a:cubicBezTo>
                  <a:cubicBezTo>
                    <a:pt x="6393" y="102870"/>
                    <a:pt x="-13927" y="213360"/>
                    <a:pt x="19727" y="233045"/>
                  </a:cubicBezTo>
                  <a:cubicBezTo>
                    <a:pt x="151173" y="226695"/>
                    <a:pt x="281348" y="213995"/>
                    <a:pt x="413427" y="214630"/>
                  </a:cubicBezTo>
                  <a:cubicBezTo>
                    <a:pt x="563923" y="219075"/>
                    <a:pt x="715053" y="208280"/>
                    <a:pt x="865548" y="195580"/>
                  </a:cubicBezTo>
                  <a:cubicBezTo>
                    <a:pt x="899203" y="207010"/>
                    <a:pt x="881423" y="5080"/>
                    <a:pt x="857928" y="0"/>
                  </a:cubicBezTo>
                  <a:close/>
                  <a:moveTo>
                    <a:pt x="860467" y="169545"/>
                  </a:moveTo>
                  <a:cubicBezTo>
                    <a:pt x="825542" y="180340"/>
                    <a:pt x="790617" y="177165"/>
                    <a:pt x="756328" y="185420"/>
                  </a:cubicBezTo>
                  <a:cubicBezTo>
                    <a:pt x="748707" y="175260"/>
                    <a:pt x="742357" y="167005"/>
                    <a:pt x="735373" y="157480"/>
                  </a:cubicBezTo>
                  <a:cubicBezTo>
                    <a:pt x="723942" y="175260"/>
                    <a:pt x="730928" y="186690"/>
                    <a:pt x="703623" y="183515"/>
                  </a:cubicBezTo>
                  <a:cubicBezTo>
                    <a:pt x="699813" y="175895"/>
                    <a:pt x="695367" y="168275"/>
                    <a:pt x="690923" y="160020"/>
                  </a:cubicBezTo>
                  <a:cubicBezTo>
                    <a:pt x="677588" y="164465"/>
                    <a:pt x="685842" y="179070"/>
                    <a:pt x="676317" y="184150"/>
                  </a:cubicBezTo>
                  <a:cubicBezTo>
                    <a:pt x="662982" y="182245"/>
                    <a:pt x="673778" y="159385"/>
                    <a:pt x="654092" y="161290"/>
                  </a:cubicBezTo>
                  <a:cubicBezTo>
                    <a:pt x="652188" y="168910"/>
                    <a:pt x="649648" y="177800"/>
                    <a:pt x="647742" y="186690"/>
                  </a:cubicBezTo>
                  <a:cubicBezTo>
                    <a:pt x="598213" y="209550"/>
                    <a:pt x="632503" y="132080"/>
                    <a:pt x="597578" y="128270"/>
                  </a:cubicBezTo>
                  <a:cubicBezTo>
                    <a:pt x="574717" y="146050"/>
                    <a:pt x="625517" y="198120"/>
                    <a:pt x="575988" y="194310"/>
                  </a:cubicBezTo>
                  <a:cubicBezTo>
                    <a:pt x="571542" y="184150"/>
                    <a:pt x="566463" y="172720"/>
                    <a:pt x="561382" y="160020"/>
                  </a:cubicBezTo>
                  <a:cubicBezTo>
                    <a:pt x="548682" y="168910"/>
                    <a:pt x="555667" y="180975"/>
                    <a:pt x="551223" y="189865"/>
                  </a:cubicBezTo>
                  <a:cubicBezTo>
                    <a:pt x="527727" y="199390"/>
                    <a:pt x="528363" y="180340"/>
                    <a:pt x="515663" y="167640"/>
                  </a:cubicBezTo>
                  <a:cubicBezTo>
                    <a:pt x="506138" y="172720"/>
                    <a:pt x="510582" y="179070"/>
                    <a:pt x="509948" y="184785"/>
                  </a:cubicBezTo>
                  <a:cubicBezTo>
                    <a:pt x="503598" y="211455"/>
                    <a:pt x="478832" y="184150"/>
                    <a:pt x="477563" y="168275"/>
                  </a:cubicBezTo>
                  <a:cubicBezTo>
                    <a:pt x="475657" y="168275"/>
                    <a:pt x="473118" y="168910"/>
                    <a:pt x="471213" y="168910"/>
                  </a:cubicBezTo>
                  <a:cubicBezTo>
                    <a:pt x="468673" y="176530"/>
                    <a:pt x="468038" y="185420"/>
                    <a:pt x="468673" y="192405"/>
                  </a:cubicBezTo>
                  <a:cubicBezTo>
                    <a:pt x="419143" y="222885"/>
                    <a:pt x="449623" y="139065"/>
                    <a:pt x="420413" y="134620"/>
                  </a:cubicBezTo>
                  <a:cubicBezTo>
                    <a:pt x="403268" y="157480"/>
                    <a:pt x="441368" y="204470"/>
                    <a:pt x="384852" y="194310"/>
                  </a:cubicBezTo>
                  <a:cubicBezTo>
                    <a:pt x="379773" y="186690"/>
                    <a:pt x="374057" y="178435"/>
                    <a:pt x="367707" y="168910"/>
                  </a:cubicBezTo>
                  <a:cubicBezTo>
                    <a:pt x="355643" y="175260"/>
                    <a:pt x="365802" y="188595"/>
                    <a:pt x="356277" y="194310"/>
                  </a:cubicBezTo>
                  <a:cubicBezTo>
                    <a:pt x="341038" y="190500"/>
                    <a:pt x="348023" y="171450"/>
                    <a:pt x="337227" y="164465"/>
                  </a:cubicBezTo>
                  <a:cubicBezTo>
                    <a:pt x="323893" y="161290"/>
                    <a:pt x="327702" y="179705"/>
                    <a:pt x="325798" y="187960"/>
                  </a:cubicBezTo>
                  <a:cubicBezTo>
                    <a:pt x="311827" y="185420"/>
                    <a:pt x="316907" y="161290"/>
                    <a:pt x="299763" y="167640"/>
                  </a:cubicBezTo>
                  <a:cubicBezTo>
                    <a:pt x="299127" y="175260"/>
                    <a:pt x="298493" y="183515"/>
                    <a:pt x="297857" y="193040"/>
                  </a:cubicBezTo>
                  <a:cubicBezTo>
                    <a:pt x="284523" y="198120"/>
                    <a:pt x="270552" y="196215"/>
                    <a:pt x="255313" y="193675"/>
                  </a:cubicBezTo>
                  <a:cubicBezTo>
                    <a:pt x="253407" y="123190"/>
                    <a:pt x="226102" y="121285"/>
                    <a:pt x="228643" y="193675"/>
                  </a:cubicBezTo>
                  <a:cubicBezTo>
                    <a:pt x="208957" y="210185"/>
                    <a:pt x="200068" y="191770"/>
                    <a:pt x="189907" y="181610"/>
                  </a:cubicBezTo>
                  <a:cubicBezTo>
                    <a:pt x="187368" y="183515"/>
                    <a:pt x="184827" y="184150"/>
                    <a:pt x="184193" y="185420"/>
                  </a:cubicBezTo>
                  <a:cubicBezTo>
                    <a:pt x="179748" y="215265"/>
                    <a:pt x="160063" y="195580"/>
                    <a:pt x="153713" y="178435"/>
                  </a:cubicBezTo>
                  <a:cubicBezTo>
                    <a:pt x="136568" y="176530"/>
                    <a:pt x="152443" y="219075"/>
                    <a:pt x="127043" y="200025"/>
                  </a:cubicBezTo>
                  <a:cubicBezTo>
                    <a:pt x="124502" y="193040"/>
                    <a:pt x="122598" y="184150"/>
                    <a:pt x="116248" y="179070"/>
                  </a:cubicBezTo>
                  <a:cubicBezTo>
                    <a:pt x="104818" y="182245"/>
                    <a:pt x="108627" y="191135"/>
                    <a:pt x="106088" y="197485"/>
                  </a:cubicBezTo>
                  <a:cubicBezTo>
                    <a:pt x="76877" y="236855"/>
                    <a:pt x="86402" y="157480"/>
                    <a:pt x="76877" y="144780"/>
                  </a:cubicBezTo>
                  <a:cubicBezTo>
                    <a:pt x="43857" y="125095"/>
                    <a:pt x="66718" y="187325"/>
                    <a:pt x="62273" y="203200"/>
                  </a:cubicBezTo>
                  <a:cubicBezTo>
                    <a:pt x="52113" y="213360"/>
                    <a:pt x="41318" y="208280"/>
                    <a:pt x="29888" y="208280"/>
                  </a:cubicBezTo>
                  <a:cubicBezTo>
                    <a:pt x="26077" y="177165"/>
                    <a:pt x="5123" y="95250"/>
                    <a:pt x="35602" y="78740"/>
                  </a:cubicBezTo>
                  <a:cubicBezTo>
                    <a:pt x="133393" y="58420"/>
                    <a:pt x="233723" y="57785"/>
                    <a:pt x="333418" y="53975"/>
                  </a:cubicBezTo>
                  <a:cubicBezTo>
                    <a:pt x="505502" y="41910"/>
                    <a:pt x="680763" y="26670"/>
                    <a:pt x="852213" y="30480"/>
                  </a:cubicBezTo>
                  <a:cubicBezTo>
                    <a:pt x="863007" y="74930"/>
                    <a:pt x="864913" y="125730"/>
                    <a:pt x="860467" y="169545"/>
                  </a:cubicBezTo>
                  <a:close/>
                  <a:moveTo>
                    <a:pt x="776648" y="102235"/>
                  </a:moveTo>
                  <a:cubicBezTo>
                    <a:pt x="776648" y="144780"/>
                    <a:pt x="831892" y="132080"/>
                    <a:pt x="839513" y="100965"/>
                  </a:cubicBezTo>
                  <a:cubicBezTo>
                    <a:pt x="838878" y="50800"/>
                    <a:pt x="779188" y="59055"/>
                    <a:pt x="776648" y="102235"/>
                  </a:cubicBezTo>
                  <a:close/>
                  <a:moveTo>
                    <a:pt x="796967" y="102235"/>
                  </a:moveTo>
                  <a:cubicBezTo>
                    <a:pt x="799507" y="89535"/>
                    <a:pt x="809032" y="91440"/>
                    <a:pt x="817288" y="101600"/>
                  </a:cubicBezTo>
                  <a:cubicBezTo>
                    <a:pt x="809032" y="107315"/>
                    <a:pt x="796332" y="116205"/>
                    <a:pt x="796967" y="102235"/>
                  </a:cubicBezTo>
                  <a:close/>
                </a:path>
              </a:pathLst>
            </a:custGeom>
            <a:solidFill>
              <a:schemeClr val="dk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57" name="Google Shape;57;p2"/>
            <p:cNvSpPr/>
            <p:nvPr/>
          </p:nvSpPr>
          <p:spPr>
            <a:xfrm>
              <a:off x="1161548" y="2558031"/>
              <a:ext cx="665135" cy="522113"/>
            </a:xfrm>
            <a:custGeom>
              <a:avLst/>
              <a:gdLst/>
              <a:ahLst/>
              <a:cxnLst/>
              <a:rect l="l" t="t" r="r" b="b"/>
              <a:pathLst>
                <a:path w="773413" h="607108" extrusionOk="0">
                  <a:moveTo>
                    <a:pt x="330200" y="266676"/>
                  </a:moveTo>
                  <a:cubicBezTo>
                    <a:pt x="311785" y="287631"/>
                    <a:pt x="356870" y="297791"/>
                    <a:pt x="365125" y="312396"/>
                  </a:cubicBezTo>
                  <a:cubicBezTo>
                    <a:pt x="452120" y="383516"/>
                    <a:pt x="374650" y="271121"/>
                    <a:pt x="330200" y="266676"/>
                  </a:cubicBezTo>
                  <a:close/>
                  <a:moveTo>
                    <a:pt x="345440" y="379706"/>
                  </a:moveTo>
                  <a:cubicBezTo>
                    <a:pt x="343535" y="361291"/>
                    <a:pt x="321945" y="360021"/>
                    <a:pt x="318770" y="343511"/>
                  </a:cubicBezTo>
                  <a:cubicBezTo>
                    <a:pt x="320675" y="320016"/>
                    <a:pt x="302260" y="323826"/>
                    <a:pt x="288925" y="317476"/>
                  </a:cubicBezTo>
                  <a:cubicBezTo>
                    <a:pt x="288290" y="309856"/>
                    <a:pt x="287655" y="302871"/>
                    <a:pt x="287020" y="295886"/>
                  </a:cubicBezTo>
                  <a:cubicBezTo>
                    <a:pt x="256540" y="302871"/>
                    <a:pt x="237490" y="313031"/>
                    <a:pt x="245745" y="340336"/>
                  </a:cubicBezTo>
                  <a:cubicBezTo>
                    <a:pt x="258445" y="358116"/>
                    <a:pt x="277495" y="337796"/>
                    <a:pt x="294005" y="347956"/>
                  </a:cubicBezTo>
                  <a:cubicBezTo>
                    <a:pt x="292100" y="368911"/>
                    <a:pt x="304800" y="377801"/>
                    <a:pt x="325120" y="377801"/>
                  </a:cubicBezTo>
                  <a:cubicBezTo>
                    <a:pt x="336550" y="404471"/>
                    <a:pt x="335915" y="405106"/>
                    <a:pt x="358775" y="416536"/>
                  </a:cubicBezTo>
                  <a:cubicBezTo>
                    <a:pt x="372110" y="422251"/>
                    <a:pt x="386715" y="457176"/>
                    <a:pt x="400050" y="436221"/>
                  </a:cubicBezTo>
                  <a:cubicBezTo>
                    <a:pt x="391795" y="396851"/>
                    <a:pt x="360680" y="405106"/>
                    <a:pt x="345440" y="379706"/>
                  </a:cubicBezTo>
                  <a:close/>
                  <a:moveTo>
                    <a:pt x="507365" y="428601"/>
                  </a:moveTo>
                  <a:cubicBezTo>
                    <a:pt x="495935" y="401296"/>
                    <a:pt x="474345" y="382881"/>
                    <a:pt x="453390" y="364466"/>
                  </a:cubicBezTo>
                  <a:cubicBezTo>
                    <a:pt x="431165" y="346051"/>
                    <a:pt x="431165" y="391136"/>
                    <a:pt x="451485" y="393676"/>
                  </a:cubicBezTo>
                  <a:cubicBezTo>
                    <a:pt x="487045" y="408916"/>
                    <a:pt x="488315" y="451461"/>
                    <a:pt x="525145" y="467336"/>
                  </a:cubicBezTo>
                  <a:cubicBezTo>
                    <a:pt x="542925" y="447651"/>
                    <a:pt x="513715" y="441301"/>
                    <a:pt x="507365" y="428601"/>
                  </a:cubicBezTo>
                  <a:close/>
                  <a:moveTo>
                    <a:pt x="504825" y="315571"/>
                  </a:moveTo>
                  <a:cubicBezTo>
                    <a:pt x="500380" y="301601"/>
                    <a:pt x="481965" y="299061"/>
                    <a:pt x="480060" y="284456"/>
                  </a:cubicBezTo>
                  <a:cubicBezTo>
                    <a:pt x="474980" y="258421"/>
                    <a:pt x="442595" y="265406"/>
                    <a:pt x="434340" y="241276"/>
                  </a:cubicBezTo>
                  <a:cubicBezTo>
                    <a:pt x="421005" y="238101"/>
                    <a:pt x="410210" y="251436"/>
                    <a:pt x="398145" y="240006"/>
                  </a:cubicBezTo>
                  <a:cubicBezTo>
                    <a:pt x="403860" y="233656"/>
                    <a:pt x="408940" y="232386"/>
                    <a:pt x="417195" y="228576"/>
                  </a:cubicBezTo>
                  <a:cubicBezTo>
                    <a:pt x="400050" y="175871"/>
                    <a:pt x="313690" y="272391"/>
                    <a:pt x="419735" y="267311"/>
                  </a:cubicBezTo>
                  <a:cubicBezTo>
                    <a:pt x="422275" y="289536"/>
                    <a:pt x="445770" y="278741"/>
                    <a:pt x="461645" y="288266"/>
                  </a:cubicBezTo>
                  <a:cubicBezTo>
                    <a:pt x="460375" y="315571"/>
                    <a:pt x="490855" y="330176"/>
                    <a:pt x="508000" y="347321"/>
                  </a:cubicBezTo>
                  <a:cubicBezTo>
                    <a:pt x="532130" y="360656"/>
                    <a:pt x="526415" y="399391"/>
                    <a:pt x="563245" y="392406"/>
                  </a:cubicBezTo>
                  <a:cubicBezTo>
                    <a:pt x="560070" y="370181"/>
                    <a:pt x="537210" y="365101"/>
                    <a:pt x="537210" y="340971"/>
                  </a:cubicBezTo>
                  <a:cubicBezTo>
                    <a:pt x="524510" y="334621"/>
                    <a:pt x="509270" y="329541"/>
                    <a:pt x="504825" y="315571"/>
                  </a:cubicBezTo>
                  <a:close/>
                  <a:moveTo>
                    <a:pt x="744220" y="156186"/>
                  </a:moveTo>
                  <a:cubicBezTo>
                    <a:pt x="658495" y="119991"/>
                    <a:pt x="573405" y="78081"/>
                    <a:pt x="509270" y="8231"/>
                  </a:cubicBezTo>
                  <a:cubicBezTo>
                    <a:pt x="478155" y="-22249"/>
                    <a:pt x="454660" y="40616"/>
                    <a:pt x="430530" y="55856"/>
                  </a:cubicBezTo>
                  <a:cubicBezTo>
                    <a:pt x="309880" y="170156"/>
                    <a:pt x="172720" y="286361"/>
                    <a:pt x="0" y="294616"/>
                  </a:cubicBezTo>
                  <a:cubicBezTo>
                    <a:pt x="14605" y="319381"/>
                    <a:pt x="14605" y="318746"/>
                    <a:pt x="29845" y="328271"/>
                  </a:cubicBezTo>
                  <a:cubicBezTo>
                    <a:pt x="91440" y="365736"/>
                    <a:pt x="144780" y="415901"/>
                    <a:pt x="205740" y="454001"/>
                  </a:cubicBezTo>
                  <a:cubicBezTo>
                    <a:pt x="279400" y="483211"/>
                    <a:pt x="368935" y="638786"/>
                    <a:pt x="440690" y="601322"/>
                  </a:cubicBezTo>
                  <a:cubicBezTo>
                    <a:pt x="623570" y="562586"/>
                    <a:pt x="855980" y="342876"/>
                    <a:pt x="744220" y="156186"/>
                  </a:cubicBezTo>
                  <a:close/>
                  <a:moveTo>
                    <a:pt x="412750" y="585447"/>
                  </a:moveTo>
                  <a:cubicBezTo>
                    <a:pt x="372110" y="579731"/>
                    <a:pt x="340995" y="535916"/>
                    <a:pt x="308610" y="511786"/>
                  </a:cubicBezTo>
                  <a:cubicBezTo>
                    <a:pt x="229235" y="438761"/>
                    <a:pt x="133985" y="389866"/>
                    <a:pt x="57150" y="314301"/>
                  </a:cubicBezTo>
                  <a:cubicBezTo>
                    <a:pt x="231140" y="271756"/>
                    <a:pt x="370840" y="152376"/>
                    <a:pt x="493395" y="26646"/>
                  </a:cubicBezTo>
                  <a:cubicBezTo>
                    <a:pt x="561975" y="90781"/>
                    <a:pt x="644525" y="126976"/>
                    <a:pt x="723265" y="173966"/>
                  </a:cubicBezTo>
                  <a:cubicBezTo>
                    <a:pt x="699135" y="203176"/>
                    <a:pt x="664210" y="216511"/>
                    <a:pt x="643255" y="243816"/>
                  </a:cubicBezTo>
                  <a:cubicBezTo>
                    <a:pt x="660400" y="283186"/>
                    <a:pt x="710565" y="292076"/>
                    <a:pt x="733425" y="327636"/>
                  </a:cubicBezTo>
                  <a:cubicBezTo>
                    <a:pt x="689610" y="466701"/>
                    <a:pt x="548005" y="554966"/>
                    <a:pt x="412750" y="585447"/>
                  </a:cubicBezTo>
                  <a:close/>
                  <a:moveTo>
                    <a:pt x="674370" y="250166"/>
                  </a:moveTo>
                  <a:cubicBezTo>
                    <a:pt x="697865" y="229211"/>
                    <a:pt x="714375" y="205716"/>
                    <a:pt x="743585" y="197461"/>
                  </a:cubicBezTo>
                  <a:cubicBezTo>
                    <a:pt x="744855" y="232386"/>
                    <a:pt x="751205" y="265406"/>
                    <a:pt x="738505" y="299061"/>
                  </a:cubicBezTo>
                  <a:cubicBezTo>
                    <a:pt x="712470" y="288266"/>
                    <a:pt x="697865" y="265406"/>
                    <a:pt x="674370" y="250166"/>
                  </a:cubicBezTo>
                  <a:close/>
                  <a:moveTo>
                    <a:pt x="641985" y="310491"/>
                  </a:moveTo>
                  <a:cubicBezTo>
                    <a:pt x="619760" y="306681"/>
                    <a:pt x="605790" y="289536"/>
                    <a:pt x="589280" y="280011"/>
                  </a:cubicBezTo>
                  <a:cubicBezTo>
                    <a:pt x="587375" y="270486"/>
                    <a:pt x="586105" y="263501"/>
                    <a:pt x="584835" y="255881"/>
                  </a:cubicBezTo>
                  <a:cubicBezTo>
                    <a:pt x="541020" y="246356"/>
                    <a:pt x="568960" y="223496"/>
                    <a:pt x="506095" y="215241"/>
                  </a:cubicBezTo>
                  <a:cubicBezTo>
                    <a:pt x="534670" y="166346"/>
                    <a:pt x="490220" y="189841"/>
                    <a:pt x="461645" y="186031"/>
                  </a:cubicBezTo>
                  <a:cubicBezTo>
                    <a:pt x="436245" y="172061"/>
                    <a:pt x="474345" y="158726"/>
                    <a:pt x="487045" y="156186"/>
                  </a:cubicBezTo>
                  <a:cubicBezTo>
                    <a:pt x="502920" y="130786"/>
                    <a:pt x="456565" y="133961"/>
                    <a:pt x="447040" y="148566"/>
                  </a:cubicBezTo>
                  <a:cubicBezTo>
                    <a:pt x="419100" y="174601"/>
                    <a:pt x="444500" y="210796"/>
                    <a:pt x="478790" y="206986"/>
                  </a:cubicBezTo>
                  <a:cubicBezTo>
                    <a:pt x="490855" y="245086"/>
                    <a:pt x="502285" y="234291"/>
                    <a:pt x="534670" y="244451"/>
                  </a:cubicBezTo>
                  <a:cubicBezTo>
                    <a:pt x="539115" y="264771"/>
                    <a:pt x="565785" y="269851"/>
                    <a:pt x="571500" y="292711"/>
                  </a:cubicBezTo>
                  <a:cubicBezTo>
                    <a:pt x="590550" y="305411"/>
                    <a:pt x="613410" y="332081"/>
                    <a:pt x="638175" y="329541"/>
                  </a:cubicBezTo>
                  <a:cubicBezTo>
                    <a:pt x="647700" y="327636"/>
                    <a:pt x="648335" y="313666"/>
                    <a:pt x="641985" y="310491"/>
                  </a:cubicBezTo>
                  <a:close/>
                </a:path>
              </a:pathLst>
            </a:custGeom>
            <a:solidFill>
              <a:schemeClr val="dk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grpSp>
          <p:nvGrpSpPr>
            <p:cNvPr id="58" name="Google Shape;58;p2"/>
            <p:cNvGrpSpPr/>
            <p:nvPr/>
          </p:nvGrpSpPr>
          <p:grpSpPr>
            <a:xfrm>
              <a:off x="346827" y="3411153"/>
              <a:ext cx="376916" cy="455685"/>
              <a:chOff x="1010452" y="1144365"/>
              <a:chExt cx="376916" cy="455685"/>
            </a:xfrm>
          </p:grpSpPr>
          <p:sp>
            <p:nvSpPr>
              <p:cNvPr id="59" name="Google Shape;59;p2"/>
              <p:cNvSpPr/>
              <p:nvPr/>
            </p:nvSpPr>
            <p:spPr>
              <a:xfrm>
                <a:off x="1010452" y="1144365"/>
                <a:ext cx="376916" cy="455685"/>
              </a:xfrm>
              <a:custGeom>
                <a:avLst/>
                <a:gdLst/>
                <a:ahLst/>
                <a:cxnLst/>
                <a:rect l="l" t="t" r="r" b="b"/>
                <a:pathLst>
                  <a:path w="438274" h="529866" extrusionOk="0">
                    <a:moveTo>
                      <a:pt x="42669" y="358775"/>
                    </a:moveTo>
                    <a:cubicBezTo>
                      <a:pt x="32509" y="365760"/>
                      <a:pt x="24889" y="370840"/>
                      <a:pt x="16634" y="376555"/>
                    </a:cubicBezTo>
                    <a:cubicBezTo>
                      <a:pt x="759" y="367030"/>
                      <a:pt x="-511" y="353060"/>
                      <a:pt x="124" y="337820"/>
                    </a:cubicBezTo>
                    <a:cubicBezTo>
                      <a:pt x="25524" y="336550"/>
                      <a:pt x="44574" y="340360"/>
                      <a:pt x="69339" y="353060"/>
                    </a:cubicBezTo>
                    <a:cubicBezTo>
                      <a:pt x="81404" y="349250"/>
                      <a:pt x="94739" y="345440"/>
                      <a:pt x="107439" y="340995"/>
                    </a:cubicBezTo>
                    <a:cubicBezTo>
                      <a:pt x="139189" y="224155"/>
                      <a:pt x="129029" y="254000"/>
                      <a:pt x="172209" y="186055"/>
                    </a:cubicBezTo>
                    <a:cubicBezTo>
                      <a:pt x="136014" y="133985"/>
                      <a:pt x="101089" y="64770"/>
                      <a:pt x="130934" y="0"/>
                    </a:cubicBezTo>
                    <a:cubicBezTo>
                      <a:pt x="181099" y="8255"/>
                      <a:pt x="230629" y="101600"/>
                      <a:pt x="237614" y="151130"/>
                    </a:cubicBezTo>
                    <a:cubicBezTo>
                      <a:pt x="282699" y="160020"/>
                      <a:pt x="330324" y="148590"/>
                      <a:pt x="366519" y="186055"/>
                    </a:cubicBezTo>
                    <a:cubicBezTo>
                      <a:pt x="391284" y="211455"/>
                      <a:pt x="430654" y="226695"/>
                      <a:pt x="438274" y="264795"/>
                    </a:cubicBezTo>
                    <a:cubicBezTo>
                      <a:pt x="363344" y="320040"/>
                      <a:pt x="256029" y="259080"/>
                      <a:pt x="195704" y="205740"/>
                    </a:cubicBezTo>
                    <a:cubicBezTo>
                      <a:pt x="153794" y="228600"/>
                      <a:pt x="141094" y="292100"/>
                      <a:pt x="136649" y="332740"/>
                    </a:cubicBezTo>
                    <a:cubicBezTo>
                      <a:pt x="143634" y="339090"/>
                      <a:pt x="151889" y="345440"/>
                      <a:pt x="160779" y="353060"/>
                    </a:cubicBezTo>
                    <a:cubicBezTo>
                      <a:pt x="169669" y="349885"/>
                      <a:pt x="178559" y="346075"/>
                      <a:pt x="188084" y="342900"/>
                    </a:cubicBezTo>
                    <a:cubicBezTo>
                      <a:pt x="193799" y="347345"/>
                      <a:pt x="199514" y="351790"/>
                      <a:pt x="205864" y="357505"/>
                    </a:cubicBezTo>
                    <a:cubicBezTo>
                      <a:pt x="238249" y="346710"/>
                      <a:pt x="275079" y="366395"/>
                      <a:pt x="310004" y="365125"/>
                    </a:cubicBezTo>
                    <a:cubicBezTo>
                      <a:pt x="348104" y="407670"/>
                      <a:pt x="245869" y="379095"/>
                      <a:pt x="227454" y="375285"/>
                    </a:cubicBezTo>
                    <a:cubicBezTo>
                      <a:pt x="220469" y="379095"/>
                      <a:pt x="212849" y="384175"/>
                      <a:pt x="203959" y="388620"/>
                    </a:cubicBezTo>
                    <a:cubicBezTo>
                      <a:pt x="196974" y="386080"/>
                      <a:pt x="188719" y="381000"/>
                      <a:pt x="184274" y="375920"/>
                    </a:cubicBezTo>
                    <a:cubicBezTo>
                      <a:pt x="167129" y="374650"/>
                      <a:pt x="151889" y="373380"/>
                      <a:pt x="134744" y="372110"/>
                    </a:cubicBezTo>
                    <a:cubicBezTo>
                      <a:pt x="134744" y="381000"/>
                      <a:pt x="139189" y="389890"/>
                      <a:pt x="145539" y="395605"/>
                    </a:cubicBezTo>
                    <a:cubicBezTo>
                      <a:pt x="186179" y="433070"/>
                      <a:pt x="166494" y="499110"/>
                      <a:pt x="128394" y="528955"/>
                    </a:cubicBezTo>
                    <a:cubicBezTo>
                      <a:pt x="69974" y="541020"/>
                      <a:pt x="67434" y="429895"/>
                      <a:pt x="99819" y="396875"/>
                    </a:cubicBezTo>
                    <a:cubicBezTo>
                      <a:pt x="113154" y="386715"/>
                      <a:pt x="109979" y="361315"/>
                      <a:pt x="90294" y="370205"/>
                    </a:cubicBezTo>
                    <a:cubicBezTo>
                      <a:pt x="71244" y="380365"/>
                      <a:pt x="57909" y="368300"/>
                      <a:pt x="42669" y="358775"/>
                    </a:cubicBezTo>
                    <a:close/>
                    <a:moveTo>
                      <a:pt x="111884" y="481965"/>
                    </a:moveTo>
                    <a:cubicBezTo>
                      <a:pt x="107439" y="512445"/>
                      <a:pt x="133474" y="506095"/>
                      <a:pt x="111249" y="482600"/>
                    </a:cubicBezTo>
                    <a:cubicBezTo>
                      <a:pt x="110614" y="470535"/>
                      <a:pt x="109979" y="458470"/>
                      <a:pt x="108709" y="446405"/>
                    </a:cubicBezTo>
                    <a:cubicBezTo>
                      <a:pt x="105534" y="458470"/>
                      <a:pt x="99184" y="471805"/>
                      <a:pt x="111884" y="481965"/>
                    </a:cubicBezTo>
                    <a:close/>
                    <a:moveTo>
                      <a:pt x="200784" y="171450"/>
                    </a:moveTo>
                    <a:cubicBezTo>
                      <a:pt x="233804" y="126365"/>
                      <a:pt x="188084" y="57785"/>
                      <a:pt x="148079" y="34290"/>
                    </a:cubicBezTo>
                    <a:cubicBezTo>
                      <a:pt x="130934" y="70485"/>
                      <a:pt x="156334" y="168910"/>
                      <a:pt x="200784" y="171450"/>
                    </a:cubicBezTo>
                    <a:lnTo>
                      <a:pt x="200784" y="171450"/>
                    </a:lnTo>
                    <a:close/>
                    <a:moveTo>
                      <a:pt x="241424" y="220980"/>
                    </a:moveTo>
                    <a:lnTo>
                      <a:pt x="242059" y="219075"/>
                    </a:lnTo>
                    <a:lnTo>
                      <a:pt x="240154" y="220345"/>
                    </a:lnTo>
                    <a:cubicBezTo>
                      <a:pt x="289684" y="245110"/>
                      <a:pt x="363979" y="292100"/>
                      <a:pt x="412239" y="248920"/>
                    </a:cubicBezTo>
                    <a:cubicBezTo>
                      <a:pt x="370964" y="205740"/>
                      <a:pt x="304289" y="149860"/>
                      <a:pt x="243964" y="186690"/>
                    </a:cubicBezTo>
                    <a:cubicBezTo>
                      <a:pt x="269999" y="217170"/>
                      <a:pt x="344294" y="203835"/>
                      <a:pt x="353819" y="244475"/>
                    </a:cubicBezTo>
                    <a:cubicBezTo>
                      <a:pt x="318259" y="237490"/>
                      <a:pt x="280159" y="214630"/>
                      <a:pt x="241424" y="220980"/>
                    </a:cubicBezTo>
                    <a:close/>
                    <a:moveTo>
                      <a:pt x="139189" y="431165"/>
                    </a:moveTo>
                    <a:cubicBezTo>
                      <a:pt x="135379" y="450215"/>
                      <a:pt x="134744" y="450215"/>
                      <a:pt x="140459" y="465455"/>
                    </a:cubicBezTo>
                    <a:cubicBezTo>
                      <a:pt x="146809" y="453390"/>
                      <a:pt x="145539" y="443230"/>
                      <a:pt x="139189" y="431165"/>
                    </a:cubicBezTo>
                    <a:close/>
                  </a:path>
                </a:pathLst>
              </a:custGeom>
              <a:solidFill>
                <a:schemeClr val="dk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60" name="Google Shape;60;p2"/>
              <p:cNvSpPr/>
              <p:nvPr/>
            </p:nvSpPr>
            <p:spPr>
              <a:xfrm>
                <a:off x="1151008" y="1222803"/>
                <a:ext cx="35003" cy="68520"/>
              </a:xfrm>
              <a:custGeom>
                <a:avLst/>
                <a:gdLst/>
                <a:ahLst/>
                <a:cxnLst/>
                <a:rect l="l" t="t" r="r" b="b"/>
                <a:pathLst>
                  <a:path w="40701" h="79674" extrusionOk="0">
                    <a:moveTo>
                      <a:pt x="38100" y="79674"/>
                    </a:moveTo>
                    <a:cubicBezTo>
                      <a:pt x="20320" y="56179"/>
                      <a:pt x="8255" y="30144"/>
                      <a:pt x="0" y="2840"/>
                    </a:cubicBezTo>
                    <a:cubicBezTo>
                      <a:pt x="24130" y="-16210"/>
                      <a:pt x="48895" y="66340"/>
                      <a:pt x="38100" y="79674"/>
                    </a:cubicBezTo>
                    <a:close/>
                  </a:path>
                </a:pathLst>
              </a:custGeom>
              <a:solidFill>
                <a:schemeClr val="dk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grpSp>
        <p:grpSp>
          <p:nvGrpSpPr>
            <p:cNvPr id="61" name="Google Shape;61;p2"/>
            <p:cNvGrpSpPr/>
            <p:nvPr/>
          </p:nvGrpSpPr>
          <p:grpSpPr>
            <a:xfrm>
              <a:off x="7439637" y="3918577"/>
              <a:ext cx="503800" cy="507307"/>
              <a:chOff x="7439637" y="3918577"/>
              <a:chExt cx="503800" cy="507307"/>
            </a:xfrm>
          </p:grpSpPr>
          <p:sp>
            <p:nvSpPr>
              <p:cNvPr id="62" name="Google Shape;62;p2"/>
              <p:cNvSpPr/>
              <p:nvPr/>
            </p:nvSpPr>
            <p:spPr>
              <a:xfrm>
                <a:off x="7547126" y="4133375"/>
                <a:ext cx="332324" cy="292506"/>
              </a:xfrm>
              <a:custGeom>
                <a:avLst/>
                <a:gdLst/>
                <a:ahLst/>
                <a:cxnLst/>
                <a:rect l="l" t="t" r="r" b="b"/>
                <a:pathLst>
                  <a:path w="23544" h="23844" extrusionOk="0">
                    <a:moveTo>
                      <a:pt x="12429" y="1"/>
                    </a:moveTo>
                    <a:lnTo>
                      <a:pt x="11234" y="120"/>
                    </a:lnTo>
                    <a:lnTo>
                      <a:pt x="10099" y="359"/>
                    </a:lnTo>
                    <a:lnTo>
                      <a:pt x="9023" y="718"/>
                    </a:lnTo>
                    <a:lnTo>
                      <a:pt x="7948" y="1136"/>
                    </a:lnTo>
                    <a:lnTo>
                      <a:pt x="6872" y="1614"/>
                    </a:lnTo>
                    <a:lnTo>
                      <a:pt x="5856" y="2212"/>
                    </a:lnTo>
                    <a:lnTo>
                      <a:pt x="4960" y="2869"/>
                    </a:lnTo>
                    <a:lnTo>
                      <a:pt x="4064" y="3586"/>
                    </a:lnTo>
                    <a:lnTo>
                      <a:pt x="3227" y="4363"/>
                    </a:lnTo>
                    <a:lnTo>
                      <a:pt x="2510" y="5259"/>
                    </a:lnTo>
                    <a:lnTo>
                      <a:pt x="1853" y="6156"/>
                    </a:lnTo>
                    <a:lnTo>
                      <a:pt x="1255" y="7112"/>
                    </a:lnTo>
                    <a:lnTo>
                      <a:pt x="777" y="8128"/>
                    </a:lnTo>
                    <a:lnTo>
                      <a:pt x="418" y="9203"/>
                    </a:lnTo>
                    <a:lnTo>
                      <a:pt x="179" y="10279"/>
                    </a:lnTo>
                    <a:lnTo>
                      <a:pt x="0" y="11414"/>
                    </a:lnTo>
                    <a:lnTo>
                      <a:pt x="0" y="12609"/>
                    </a:lnTo>
                    <a:lnTo>
                      <a:pt x="179" y="13804"/>
                    </a:lnTo>
                    <a:lnTo>
                      <a:pt x="418" y="14999"/>
                    </a:lnTo>
                    <a:lnTo>
                      <a:pt x="777" y="16075"/>
                    </a:lnTo>
                    <a:lnTo>
                      <a:pt x="1315" y="17151"/>
                    </a:lnTo>
                    <a:lnTo>
                      <a:pt x="1912" y="18166"/>
                    </a:lnTo>
                    <a:lnTo>
                      <a:pt x="2570" y="19063"/>
                    </a:lnTo>
                    <a:lnTo>
                      <a:pt x="3346" y="19959"/>
                    </a:lnTo>
                    <a:lnTo>
                      <a:pt x="4243" y="20736"/>
                    </a:lnTo>
                    <a:lnTo>
                      <a:pt x="5139" y="21453"/>
                    </a:lnTo>
                    <a:lnTo>
                      <a:pt x="6155" y="22110"/>
                    </a:lnTo>
                    <a:lnTo>
                      <a:pt x="7171" y="22648"/>
                    </a:lnTo>
                    <a:lnTo>
                      <a:pt x="8306" y="23066"/>
                    </a:lnTo>
                    <a:lnTo>
                      <a:pt x="9382" y="23425"/>
                    </a:lnTo>
                    <a:lnTo>
                      <a:pt x="10517" y="23664"/>
                    </a:lnTo>
                    <a:lnTo>
                      <a:pt x="11712" y="23783"/>
                    </a:lnTo>
                    <a:lnTo>
                      <a:pt x="12848" y="23843"/>
                    </a:lnTo>
                    <a:lnTo>
                      <a:pt x="14043" y="23724"/>
                    </a:lnTo>
                    <a:lnTo>
                      <a:pt x="15238" y="23485"/>
                    </a:lnTo>
                    <a:lnTo>
                      <a:pt x="16373" y="23066"/>
                    </a:lnTo>
                    <a:lnTo>
                      <a:pt x="17449" y="22588"/>
                    </a:lnTo>
                    <a:lnTo>
                      <a:pt x="18465" y="21991"/>
                    </a:lnTo>
                    <a:lnTo>
                      <a:pt x="19421" y="21274"/>
                    </a:lnTo>
                    <a:lnTo>
                      <a:pt x="20317" y="20497"/>
                    </a:lnTo>
                    <a:lnTo>
                      <a:pt x="21094" y="19660"/>
                    </a:lnTo>
                    <a:lnTo>
                      <a:pt x="21751" y="18704"/>
                    </a:lnTo>
                    <a:lnTo>
                      <a:pt x="22349" y="17688"/>
                    </a:lnTo>
                    <a:lnTo>
                      <a:pt x="22827" y="16673"/>
                    </a:lnTo>
                    <a:lnTo>
                      <a:pt x="23185" y="15537"/>
                    </a:lnTo>
                    <a:lnTo>
                      <a:pt x="23424" y="14402"/>
                    </a:lnTo>
                    <a:lnTo>
                      <a:pt x="23544" y="13207"/>
                    </a:lnTo>
                    <a:lnTo>
                      <a:pt x="23544" y="12071"/>
                    </a:lnTo>
                    <a:lnTo>
                      <a:pt x="23484" y="11474"/>
                    </a:lnTo>
                    <a:lnTo>
                      <a:pt x="23364" y="10876"/>
                    </a:lnTo>
                    <a:lnTo>
                      <a:pt x="23185" y="10279"/>
                    </a:lnTo>
                    <a:lnTo>
                      <a:pt x="23006" y="9681"/>
                    </a:lnTo>
                    <a:lnTo>
                      <a:pt x="23006" y="9024"/>
                    </a:lnTo>
                    <a:lnTo>
                      <a:pt x="22946" y="8426"/>
                    </a:lnTo>
                    <a:lnTo>
                      <a:pt x="22827" y="7889"/>
                    </a:lnTo>
                    <a:lnTo>
                      <a:pt x="22707" y="7291"/>
                    </a:lnTo>
                    <a:lnTo>
                      <a:pt x="22528" y="6753"/>
                    </a:lnTo>
                    <a:lnTo>
                      <a:pt x="22349" y="6215"/>
                    </a:lnTo>
                    <a:lnTo>
                      <a:pt x="21811" y="5200"/>
                    </a:lnTo>
                    <a:lnTo>
                      <a:pt x="21213" y="4243"/>
                    </a:lnTo>
                    <a:lnTo>
                      <a:pt x="20496" y="3407"/>
                    </a:lnTo>
                    <a:lnTo>
                      <a:pt x="19719" y="2630"/>
                    </a:lnTo>
                    <a:lnTo>
                      <a:pt x="18823" y="1973"/>
                    </a:lnTo>
                    <a:lnTo>
                      <a:pt x="17867" y="1375"/>
                    </a:lnTo>
                    <a:lnTo>
                      <a:pt x="16851" y="837"/>
                    </a:lnTo>
                    <a:lnTo>
                      <a:pt x="15776" y="479"/>
                    </a:lnTo>
                    <a:lnTo>
                      <a:pt x="14700" y="180"/>
                    </a:lnTo>
                    <a:lnTo>
                      <a:pt x="13565" y="61"/>
                    </a:lnTo>
                    <a:lnTo>
                      <a:pt x="12429"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dirty="0"/>
              </a:p>
            </p:txBody>
          </p:sp>
          <p:sp>
            <p:nvSpPr>
              <p:cNvPr id="63" name="Google Shape;63;p2"/>
              <p:cNvSpPr/>
              <p:nvPr/>
            </p:nvSpPr>
            <p:spPr>
              <a:xfrm rot="-1109260">
                <a:off x="7493180" y="3971096"/>
                <a:ext cx="396713" cy="402269"/>
              </a:xfrm>
              <a:custGeom>
                <a:avLst/>
                <a:gdLst/>
                <a:ahLst/>
                <a:cxnLst/>
                <a:rect l="l" t="t" r="r" b="b"/>
                <a:pathLst>
                  <a:path w="461644" h="468109" extrusionOk="0">
                    <a:moveTo>
                      <a:pt x="313055" y="28998"/>
                    </a:moveTo>
                    <a:cubicBezTo>
                      <a:pt x="261620" y="-13547"/>
                      <a:pt x="187960" y="-4022"/>
                      <a:pt x="131445" y="23918"/>
                    </a:cubicBezTo>
                    <a:cubicBezTo>
                      <a:pt x="158750" y="209973"/>
                      <a:pt x="74295" y="277918"/>
                      <a:pt x="0" y="435398"/>
                    </a:cubicBezTo>
                    <a:cubicBezTo>
                      <a:pt x="26670" y="495088"/>
                      <a:pt x="107314" y="453178"/>
                      <a:pt x="158750" y="461433"/>
                    </a:cubicBezTo>
                    <a:cubicBezTo>
                      <a:pt x="257810" y="439208"/>
                      <a:pt x="367664" y="470323"/>
                      <a:pt x="461645" y="435398"/>
                    </a:cubicBezTo>
                    <a:cubicBezTo>
                      <a:pt x="369570" y="280458"/>
                      <a:pt x="297814" y="222038"/>
                      <a:pt x="313055" y="28998"/>
                    </a:cubicBezTo>
                    <a:close/>
                    <a:moveTo>
                      <a:pt x="270510" y="39158"/>
                    </a:moveTo>
                    <a:cubicBezTo>
                      <a:pt x="237489" y="54398"/>
                      <a:pt x="205105" y="51858"/>
                      <a:pt x="172085" y="38523"/>
                    </a:cubicBezTo>
                    <a:cubicBezTo>
                      <a:pt x="197485" y="14393"/>
                      <a:pt x="243205" y="16933"/>
                      <a:pt x="270510" y="39158"/>
                    </a:cubicBezTo>
                    <a:close/>
                    <a:moveTo>
                      <a:pt x="160655" y="63923"/>
                    </a:moveTo>
                    <a:cubicBezTo>
                      <a:pt x="203835" y="69638"/>
                      <a:pt x="242570" y="70273"/>
                      <a:pt x="287020" y="64558"/>
                    </a:cubicBezTo>
                    <a:cubicBezTo>
                      <a:pt x="301625" y="119803"/>
                      <a:pt x="283845" y="182033"/>
                      <a:pt x="306070" y="232833"/>
                    </a:cubicBezTo>
                    <a:cubicBezTo>
                      <a:pt x="314325" y="244898"/>
                      <a:pt x="330835" y="258868"/>
                      <a:pt x="321310" y="274743"/>
                    </a:cubicBezTo>
                    <a:cubicBezTo>
                      <a:pt x="258445" y="376978"/>
                      <a:pt x="194310" y="273473"/>
                      <a:pt x="116839" y="281728"/>
                    </a:cubicBezTo>
                    <a:cubicBezTo>
                      <a:pt x="172085" y="168063"/>
                      <a:pt x="155575" y="180763"/>
                      <a:pt x="160655" y="63923"/>
                    </a:cubicBezTo>
                    <a:close/>
                    <a:moveTo>
                      <a:pt x="350520" y="430318"/>
                    </a:moveTo>
                    <a:cubicBezTo>
                      <a:pt x="243839" y="425238"/>
                      <a:pt x="137795" y="444923"/>
                      <a:pt x="31750" y="441113"/>
                    </a:cubicBezTo>
                    <a:cubicBezTo>
                      <a:pt x="123189" y="141393"/>
                      <a:pt x="212089" y="450003"/>
                      <a:pt x="340360" y="284903"/>
                    </a:cubicBezTo>
                    <a:cubicBezTo>
                      <a:pt x="373380" y="329353"/>
                      <a:pt x="400685" y="368088"/>
                      <a:pt x="425450" y="415713"/>
                    </a:cubicBezTo>
                    <a:cubicBezTo>
                      <a:pt x="418464" y="425238"/>
                      <a:pt x="368935" y="431588"/>
                      <a:pt x="350520" y="430318"/>
                    </a:cubicBezTo>
                    <a:close/>
                    <a:moveTo>
                      <a:pt x="275589" y="413173"/>
                    </a:moveTo>
                    <a:cubicBezTo>
                      <a:pt x="280670" y="396663"/>
                      <a:pt x="275589" y="382058"/>
                      <a:pt x="274320" y="363643"/>
                    </a:cubicBezTo>
                    <a:cubicBezTo>
                      <a:pt x="203200" y="347768"/>
                      <a:pt x="209550" y="449368"/>
                      <a:pt x="275589" y="413173"/>
                    </a:cubicBezTo>
                    <a:close/>
                    <a:moveTo>
                      <a:pt x="250189" y="403648"/>
                    </a:moveTo>
                    <a:cubicBezTo>
                      <a:pt x="236855" y="403013"/>
                      <a:pt x="242570" y="390313"/>
                      <a:pt x="252095" y="387773"/>
                    </a:cubicBezTo>
                    <a:cubicBezTo>
                      <a:pt x="264160" y="389678"/>
                      <a:pt x="259714" y="403013"/>
                      <a:pt x="250189" y="403648"/>
                    </a:cubicBezTo>
                    <a:close/>
                    <a:moveTo>
                      <a:pt x="160020" y="336338"/>
                    </a:moveTo>
                    <a:cubicBezTo>
                      <a:pt x="121920" y="334433"/>
                      <a:pt x="120014" y="387138"/>
                      <a:pt x="158750" y="385233"/>
                    </a:cubicBezTo>
                    <a:cubicBezTo>
                      <a:pt x="191770" y="387773"/>
                      <a:pt x="194310" y="335703"/>
                      <a:pt x="160020" y="336338"/>
                    </a:cubicBezTo>
                    <a:close/>
                    <a:moveTo>
                      <a:pt x="153035" y="363008"/>
                    </a:moveTo>
                    <a:cubicBezTo>
                      <a:pt x="160020" y="361103"/>
                      <a:pt x="163830" y="354118"/>
                      <a:pt x="167639" y="365548"/>
                    </a:cubicBezTo>
                    <a:cubicBezTo>
                      <a:pt x="161289" y="366183"/>
                      <a:pt x="155575" y="370628"/>
                      <a:pt x="153035" y="363008"/>
                    </a:cubicBezTo>
                    <a:close/>
                    <a:moveTo>
                      <a:pt x="235585" y="262678"/>
                    </a:moveTo>
                    <a:cubicBezTo>
                      <a:pt x="268605" y="265218"/>
                      <a:pt x="281305" y="215053"/>
                      <a:pt x="240030" y="211243"/>
                    </a:cubicBezTo>
                    <a:cubicBezTo>
                      <a:pt x="203200" y="206798"/>
                      <a:pt x="203835" y="257598"/>
                      <a:pt x="235585" y="262678"/>
                    </a:cubicBezTo>
                    <a:close/>
                    <a:moveTo>
                      <a:pt x="248285" y="235373"/>
                    </a:moveTo>
                    <a:cubicBezTo>
                      <a:pt x="242570" y="240453"/>
                      <a:pt x="237489" y="246803"/>
                      <a:pt x="232410" y="238548"/>
                    </a:cubicBezTo>
                    <a:cubicBezTo>
                      <a:pt x="231139" y="228388"/>
                      <a:pt x="240664" y="230293"/>
                      <a:pt x="248285" y="235373"/>
                    </a:cubicBezTo>
                    <a:close/>
                    <a:moveTo>
                      <a:pt x="224155" y="133138"/>
                    </a:moveTo>
                    <a:cubicBezTo>
                      <a:pt x="224789" y="115993"/>
                      <a:pt x="196214" y="108373"/>
                      <a:pt x="193675" y="129328"/>
                    </a:cubicBezTo>
                    <a:cubicBezTo>
                      <a:pt x="190500" y="154093"/>
                      <a:pt x="222250" y="155998"/>
                      <a:pt x="224155" y="133138"/>
                    </a:cubicBezTo>
                    <a:close/>
                  </a:path>
                </a:pathLst>
              </a:custGeom>
              <a:solidFill>
                <a:schemeClr val="dk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grpSp>
        <p:sp>
          <p:nvSpPr>
            <p:cNvPr id="64" name="Google Shape;64;p2"/>
            <p:cNvSpPr/>
            <p:nvPr/>
          </p:nvSpPr>
          <p:spPr>
            <a:xfrm>
              <a:off x="6255960" y="791694"/>
              <a:ext cx="453103" cy="511439"/>
            </a:xfrm>
            <a:custGeom>
              <a:avLst/>
              <a:gdLst/>
              <a:ahLst/>
              <a:cxnLst/>
              <a:rect l="l" t="t" r="r" b="b"/>
              <a:pathLst>
                <a:path w="526864" h="594697" extrusionOk="0">
                  <a:moveTo>
                    <a:pt x="476936" y="348155"/>
                  </a:moveTo>
                  <a:cubicBezTo>
                    <a:pt x="414706" y="390065"/>
                    <a:pt x="352476" y="373555"/>
                    <a:pt x="427406" y="306880"/>
                  </a:cubicBezTo>
                  <a:cubicBezTo>
                    <a:pt x="588696" y="206550"/>
                    <a:pt x="435661" y="-15065"/>
                    <a:pt x="280086" y="810"/>
                  </a:cubicBezTo>
                  <a:cubicBezTo>
                    <a:pt x="137211" y="13510"/>
                    <a:pt x="14656" y="153845"/>
                    <a:pt x="51" y="293545"/>
                  </a:cubicBezTo>
                  <a:cubicBezTo>
                    <a:pt x="-3759" y="510080"/>
                    <a:pt x="205791" y="675815"/>
                    <a:pt x="402641" y="552625"/>
                  </a:cubicBezTo>
                  <a:cubicBezTo>
                    <a:pt x="461061" y="528495"/>
                    <a:pt x="601396" y="353870"/>
                    <a:pt x="476936" y="348155"/>
                  </a:cubicBezTo>
                  <a:close/>
                  <a:moveTo>
                    <a:pt x="205156" y="568500"/>
                  </a:moveTo>
                  <a:cubicBezTo>
                    <a:pt x="39421" y="529765"/>
                    <a:pt x="-27254" y="296085"/>
                    <a:pt x="67996" y="162735"/>
                  </a:cubicBezTo>
                  <a:cubicBezTo>
                    <a:pt x="139116" y="53515"/>
                    <a:pt x="294691" y="-44275"/>
                    <a:pt x="410896" y="59865"/>
                  </a:cubicBezTo>
                  <a:cubicBezTo>
                    <a:pt x="457251" y="97965"/>
                    <a:pt x="501066" y="170990"/>
                    <a:pt x="469316" y="230045"/>
                  </a:cubicBezTo>
                  <a:cubicBezTo>
                    <a:pt x="447726" y="280845"/>
                    <a:pt x="340411" y="315135"/>
                    <a:pt x="379146" y="376095"/>
                  </a:cubicBezTo>
                  <a:cubicBezTo>
                    <a:pt x="412801" y="414830"/>
                    <a:pt x="457886" y="371650"/>
                    <a:pt x="497256" y="369745"/>
                  </a:cubicBezTo>
                  <a:cubicBezTo>
                    <a:pt x="507416" y="503095"/>
                    <a:pt x="323901" y="594535"/>
                    <a:pt x="205156" y="568500"/>
                  </a:cubicBezTo>
                  <a:close/>
                  <a:moveTo>
                    <a:pt x="132766" y="332915"/>
                  </a:moveTo>
                  <a:cubicBezTo>
                    <a:pt x="154991" y="341805"/>
                    <a:pt x="200076" y="333550"/>
                    <a:pt x="181026" y="301165"/>
                  </a:cubicBezTo>
                  <a:cubicBezTo>
                    <a:pt x="172136" y="286560"/>
                    <a:pt x="167691" y="270050"/>
                    <a:pt x="172771" y="252270"/>
                  </a:cubicBezTo>
                  <a:cubicBezTo>
                    <a:pt x="176581" y="210995"/>
                    <a:pt x="122606" y="217345"/>
                    <a:pt x="95936" y="212900"/>
                  </a:cubicBezTo>
                  <a:cubicBezTo>
                    <a:pt x="30531" y="204645"/>
                    <a:pt x="20371" y="327200"/>
                    <a:pt x="76886" y="346885"/>
                  </a:cubicBezTo>
                  <a:cubicBezTo>
                    <a:pt x="96571" y="336090"/>
                    <a:pt x="109906" y="322755"/>
                    <a:pt x="132766" y="332915"/>
                  </a:cubicBezTo>
                  <a:close/>
                  <a:moveTo>
                    <a:pt x="283261" y="118920"/>
                  </a:moveTo>
                  <a:cubicBezTo>
                    <a:pt x="299771" y="35735"/>
                    <a:pt x="146101" y="25575"/>
                    <a:pt x="179756" y="118920"/>
                  </a:cubicBezTo>
                  <a:cubicBezTo>
                    <a:pt x="116256" y="200835"/>
                    <a:pt x="250241" y="230045"/>
                    <a:pt x="283261" y="118920"/>
                  </a:cubicBezTo>
                  <a:close/>
                  <a:moveTo>
                    <a:pt x="263576" y="96695"/>
                  </a:moveTo>
                  <a:cubicBezTo>
                    <a:pt x="261671" y="99870"/>
                    <a:pt x="260401" y="101775"/>
                    <a:pt x="259766" y="103045"/>
                  </a:cubicBezTo>
                  <a:cubicBezTo>
                    <a:pt x="249606" y="96060"/>
                    <a:pt x="253416" y="87170"/>
                    <a:pt x="263576" y="96695"/>
                  </a:cubicBezTo>
                  <a:close/>
                  <a:moveTo>
                    <a:pt x="229286" y="144320"/>
                  </a:moveTo>
                  <a:cubicBezTo>
                    <a:pt x="232461" y="131620"/>
                    <a:pt x="239446" y="126540"/>
                    <a:pt x="255321" y="121460"/>
                  </a:cubicBezTo>
                  <a:cubicBezTo>
                    <a:pt x="248336" y="136065"/>
                    <a:pt x="245161" y="146225"/>
                    <a:pt x="229286" y="144320"/>
                  </a:cubicBezTo>
                  <a:close/>
                  <a:moveTo>
                    <a:pt x="201346" y="404035"/>
                  </a:moveTo>
                  <a:cubicBezTo>
                    <a:pt x="199441" y="358315"/>
                    <a:pt x="131496" y="364030"/>
                    <a:pt x="106731" y="386890"/>
                  </a:cubicBezTo>
                  <a:cubicBezTo>
                    <a:pt x="81331" y="451660"/>
                    <a:pt x="128956" y="520240"/>
                    <a:pt x="190551" y="461185"/>
                  </a:cubicBezTo>
                  <a:cubicBezTo>
                    <a:pt x="208966" y="445945"/>
                    <a:pt x="200076" y="424355"/>
                    <a:pt x="201346" y="404035"/>
                  </a:cubicBezTo>
                  <a:close/>
                  <a:moveTo>
                    <a:pt x="424866" y="139875"/>
                  </a:moveTo>
                  <a:cubicBezTo>
                    <a:pt x="413436" y="53515"/>
                    <a:pt x="334696" y="68120"/>
                    <a:pt x="334061" y="151305"/>
                  </a:cubicBezTo>
                  <a:cubicBezTo>
                    <a:pt x="334061" y="216075"/>
                    <a:pt x="445821" y="205915"/>
                    <a:pt x="424866" y="139875"/>
                  </a:cubicBezTo>
                  <a:close/>
                  <a:moveTo>
                    <a:pt x="259131" y="467535"/>
                  </a:moveTo>
                  <a:cubicBezTo>
                    <a:pt x="194361" y="477060"/>
                    <a:pt x="205156" y="565960"/>
                    <a:pt x="274371" y="560880"/>
                  </a:cubicBezTo>
                  <a:cubicBezTo>
                    <a:pt x="332791" y="531035"/>
                    <a:pt x="342316" y="461185"/>
                    <a:pt x="259131" y="467535"/>
                  </a:cubicBezTo>
                  <a:close/>
                  <a:moveTo>
                    <a:pt x="410261" y="407210"/>
                  </a:moveTo>
                  <a:cubicBezTo>
                    <a:pt x="370891" y="406575"/>
                    <a:pt x="327711" y="466265"/>
                    <a:pt x="364541" y="497380"/>
                  </a:cubicBezTo>
                  <a:cubicBezTo>
                    <a:pt x="418516" y="538655"/>
                    <a:pt x="504876" y="406575"/>
                    <a:pt x="410261" y="407210"/>
                  </a:cubicBezTo>
                  <a:close/>
                  <a:moveTo>
                    <a:pt x="390576" y="483410"/>
                  </a:moveTo>
                  <a:cubicBezTo>
                    <a:pt x="351206" y="484680"/>
                    <a:pt x="389306" y="425625"/>
                    <a:pt x="413436" y="428165"/>
                  </a:cubicBezTo>
                  <a:cubicBezTo>
                    <a:pt x="455346" y="434515"/>
                    <a:pt x="410261" y="476425"/>
                    <a:pt x="390576" y="483410"/>
                  </a:cubicBezTo>
                  <a:close/>
                </a:path>
              </a:pathLst>
            </a:custGeom>
            <a:solidFill>
              <a:schemeClr val="dk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65" name="Google Shape;65;p2"/>
            <p:cNvSpPr/>
            <p:nvPr/>
          </p:nvSpPr>
          <p:spPr>
            <a:xfrm rot="1799564">
              <a:off x="7155158" y="4556613"/>
              <a:ext cx="351219" cy="440001"/>
            </a:xfrm>
            <a:custGeom>
              <a:avLst/>
              <a:gdLst/>
              <a:ahLst/>
              <a:cxnLst/>
              <a:rect l="l" t="t" r="r" b="b"/>
              <a:pathLst>
                <a:path w="408305" h="511517" extrusionOk="0">
                  <a:moveTo>
                    <a:pt x="89536" y="14843"/>
                  </a:moveTo>
                  <a:cubicBezTo>
                    <a:pt x="68580" y="20558"/>
                    <a:pt x="76200" y="45323"/>
                    <a:pt x="70486" y="61198"/>
                  </a:cubicBezTo>
                  <a:cubicBezTo>
                    <a:pt x="48261" y="207248"/>
                    <a:pt x="12700" y="352663"/>
                    <a:pt x="0" y="499348"/>
                  </a:cubicBezTo>
                  <a:cubicBezTo>
                    <a:pt x="80011" y="540623"/>
                    <a:pt x="333375" y="470138"/>
                    <a:pt x="377190" y="389493"/>
                  </a:cubicBezTo>
                  <a:cubicBezTo>
                    <a:pt x="321945" y="291068"/>
                    <a:pt x="245111" y="207248"/>
                    <a:pt x="178436" y="117078"/>
                  </a:cubicBezTo>
                  <a:cubicBezTo>
                    <a:pt x="146050" y="88503"/>
                    <a:pt x="130811" y="26273"/>
                    <a:pt x="89536" y="14843"/>
                  </a:cubicBezTo>
                  <a:close/>
                  <a:moveTo>
                    <a:pt x="344805" y="390763"/>
                  </a:moveTo>
                  <a:cubicBezTo>
                    <a:pt x="313055" y="461248"/>
                    <a:pt x="111761" y="499348"/>
                    <a:pt x="36830" y="494268"/>
                  </a:cubicBezTo>
                  <a:cubicBezTo>
                    <a:pt x="33655" y="423148"/>
                    <a:pt x="287655" y="318373"/>
                    <a:pt x="344805" y="390763"/>
                  </a:cubicBezTo>
                  <a:close/>
                  <a:moveTo>
                    <a:pt x="184150" y="362188"/>
                  </a:moveTo>
                  <a:cubicBezTo>
                    <a:pt x="176530" y="351393"/>
                    <a:pt x="170180" y="341868"/>
                    <a:pt x="161290" y="329803"/>
                  </a:cubicBezTo>
                  <a:cubicBezTo>
                    <a:pt x="150495" y="343773"/>
                    <a:pt x="154305" y="353933"/>
                    <a:pt x="156211" y="369808"/>
                  </a:cubicBezTo>
                  <a:cubicBezTo>
                    <a:pt x="114300" y="394573"/>
                    <a:pt x="70486" y="415528"/>
                    <a:pt x="33655" y="447913"/>
                  </a:cubicBezTo>
                  <a:cubicBezTo>
                    <a:pt x="18415" y="439023"/>
                    <a:pt x="32386" y="417433"/>
                    <a:pt x="31750" y="403463"/>
                  </a:cubicBezTo>
                  <a:cubicBezTo>
                    <a:pt x="55880" y="288528"/>
                    <a:pt x="65405" y="170418"/>
                    <a:pt x="95886" y="57388"/>
                  </a:cubicBezTo>
                  <a:cubicBezTo>
                    <a:pt x="111125" y="52308"/>
                    <a:pt x="112395" y="68183"/>
                    <a:pt x="118111" y="78978"/>
                  </a:cubicBezTo>
                  <a:cubicBezTo>
                    <a:pt x="111761" y="80883"/>
                    <a:pt x="104775" y="82153"/>
                    <a:pt x="97155" y="84693"/>
                  </a:cubicBezTo>
                  <a:cubicBezTo>
                    <a:pt x="99695" y="98663"/>
                    <a:pt x="100330" y="123428"/>
                    <a:pt x="120015" y="112633"/>
                  </a:cubicBezTo>
                  <a:cubicBezTo>
                    <a:pt x="121286" y="104378"/>
                    <a:pt x="123190" y="96123"/>
                    <a:pt x="124461" y="87233"/>
                  </a:cubicBezTo>
                  <a:cubicBezTo>
                    <a:pt x="189230" y="173593"/>
                    <a:pt x="263525" y="252968"/>
                    <a:pt x="317500" y="346948"/>
                  </a:cubicBezTo>
                  <a:cubicBezTo>
                    <a:pt x="271780" y="346313"/>
                    <a:pt x="229870" y="353933"/>
                    <a:pt x="184150" y="362188"/>
                  </a:cubicBezTo>
                  <a:close/>
                  <a:moveTo>
                    <a:pt x="326390" y="268208"/>
                  </a:moveTo>
                  <a:cubicBezTo>
                    <a:pt x="326390" y="285988"/>
                    <a:pt x="349250" y="302498"/>
                    <a:pt x="354330" y="321548"/>
                  </a:cubicBezTo>
                  <a:cubicBezTo>
                    <a:pt x="360680" y="330438"/>
                    <a:pt x="370205" y="339328"/>
                    <a:pt x="382270" y="330438"/>
                  </a:cubicBezTo>
                  <a:cubicBezTo>
                    <a:pt x="373380" y="307578"/>
                    <a:pt x="350520" y="297418"/>
                    <a:pt x="344805" y="272018"/>
                  </a:cubicBezTo>
                  <a:cubicBezTo>
                    <a:pt x="341630" y="264398"/>
                    <a:pt x="332740" y="265033"/>
                    <a:pt x="326390" y="268208"/>
                  </a:cubicBezTo>
                  <a:close/>
                  <a:moveTo>
                    <a:pt x="160020" y="26908"/>
                  </a:moveTo>
                  <a:cubicBezTo>
                    <a:pt x="147320" y="1508"/>
                    <a:pt x="137161" y="-8652"/>
                    <a:pt x="119380" y="8493"/>
                  </a:cubicBezTo>
                  <a:cubicBezTo>
                    <a:pt x="132715" y="18653"/>
                    <a:pt x="144145" y="46593"/>
                    <a:pt x="160020" y="26908"/>
                  </a:cubicBezTo>
                  <a:close/>
                  <a:moveTo>
                    <a:pt x="280670" y="188198"/>
                  </a:moveTo>
                  <a:cubicBezTo>
                    <a:pt x="285115" y="164068"/>
                    <a:pt x="281305" y="158353"/>
                    <a:pt x="252730" y="155813"/>
                  </a:cubicBezTo>
                  <a:cubicBezTo>
                    <a:pt x="259080" y="172323"/>
                    <a:pt x="266700" y="182483"/>
                    <a:pt x="280670" y="188198"/>
                  </a:cubicBezTo>
                  <a:close/>
                  <a:moveTo>
                    <a:pt x="245111" y="131683"/>
                  </a:moveTo>
                  <a:cubicBezTo>
                    <a:pt x="254636" y="116443"/>
                    <a:pt x="235586" y="105648"/>
                    <a:pt x="218440" y="110093"/>
                  </a:cubicBezTo>
                  <a:cubicBezTo>
                    <a:pt x="226061" y="126603"/>
                    <a:pt x="231775" y="138033"/>
                    <a:pt x="245111" y="131683"/>
                  </a:cubicBezTo>
                  <a:close/>
                  <a:moveTo>
                    <a:pt x="290830" y="209788"/>
                  </a:moveTo>
                  <a:cubicBezTo>
                    <a:pt x="284480" y="219313"/>
                    <a:pt x="295275" y="227568"/>
                    <a:pt x="300990" y="234553"/>
                  </a:cubicBezTo>
                  <a:cubicBezTo>
                    <a:pt x="328295" y="239633"/>
                    <a:pt x="310515" y="205343"/>
                    <a:pt x="290830" y="209788"/>
                  </a:cubicBezTo>
                  <a:close/>
                  <a:moveTo>
                    <a:pt x="202565" y="76438"/>
                  </a:moveTo>
                  <a:cubicBezTo>
                    <a:pt x="202565" y="63103"/>
                    <a:pt x="183515" y="56118"/>
                    <a:pt x="176530" y="65643"/>
                  </a:cubicBezTo>
                  <a:cubicBezTo>
                    <a:pt x="174625" y="77708"/>
                    <a:pt x="193040" y="87233"/>
                    <a:pt x="202565" y="76438"/>
                  </a:cubicBezTo>
                  <a:close/>
                  <a:moveTo>
                    <a:pt x="389890" y="366633"/>
                  </a:moveTo>
                  <a:cubicBezTo>
                    <a:pt x="393700" y="375523"/>
                    <a:pt x="399415" y="371078"/>
                    <a:pt x="408305" y="366633"/>
                  </a:cubicBezTo>
                  <a:cubicBezTo>
                    <a:pt x="398145" y="357743"/>
                    <a:pt x="395605" y="355838"/>
                    <a:pt x="389890" y="366633"/>
                  </a:cubicBezTo>
                  <a:close/>
                  <a:moveTo>
                    <a:pt x="119380" y="157718"/>
                  </a:moveTo>
                  <a:cubicBezTo>
                    <a:pt x="102870" y="164703"/>
                    <a:pt x="128905" y="203438"/>
                    <a:pt x="139700" y="179308"/>
                  </a:cubicBezTo>
                  <a:cubicBezTo>
                    <a:pt x="134620" y="170418"/>
                    <a:pt x="132715" y="155178"/>
                    <a:pt x="119380" y="157718"/>
                  </a:cubicBezTo>
                  <a:close/>
                  <a:moveTo>
                    <a:pt x="146686" y="244078"/>
                  </a:moveTo>
                  <a:cubicBezTo>
                    <a:pt x="157480" y="238998"/>
                    <a:pt x="151130" y="216773"/>
                    <a:pt x="139700" y="214868"/>
                  </a:cubicBezTo>
                  <a:cubicBezTo>
                    <a:pt x="126365" y="219313"/>
                    <a:pt x="131445" y="247888"/>
                    <a:pt x="146686" y="244078"/>
                  </a:cubicBezTo>
                  <a:close/>
                  <a:moveTo>
                    <a:pt x="142875" y="287258"/>
                  </a:moveTo>
                  <a:cubicBezTo>
                    <a:pt x="142875" y="305673"/>
                    <a:pt x="164465" y="305673"/>
                    <a:pt x="163195" y="289798"/>
                  </a:cubicBezTo>
                  <a:cubicBezTo>
                    <a:pt x="161290" y="275828"/>
                    <a:pt x="147320" y="277098"/>
                    <a:pt x="142875" y="287258"/>
                  </a:cubicBezTo>
                  <a:close/>
                  <a:moveTo>
                    <a:pt x="172086" y="402193"/>
                  </a:moveTo>
                  <a:cubicBezTo>
                    <a:pt x="160655" y="407908"/>
                    <a:pt x="168911" y="423783"/>
                    <a:pt x="180975" y="426323"/>
                  </a:cubicBezTo>
                  <a:cubicBezTo>
                    <a:pt x="191136" y="415528"/>
                    <a:pt x="185420" y="402193"/>
                    <a:pt x="172086" y="402193"/>
                  </a:cubicBezTo>
                  <a:close/>
                  <a:moveTo>
                    <a:pt x="187961" y="447913"/>
                  </a:moveTo>
                  <a:cubicBezTo>
                    <a:pt x="184786" y="451088"/>
                    <a:pt x="182245" y="453628"/>
                    <a:pt x="180340" y="456168"/>
                  </a:cubicBezTo>
                  <a:cubicBezTo>
                    <a:pt x="187961" y="468868"/>
                    <a:pt x="201930" y="458073"/>
                    <a:pt x="187961" y="447913"/>
                  </a:cubicBezTo>
                  <a:close/>
                </a:path>
              </a:pathLst>
            </a:custGeom>
            <a:solidFill>
              <a:schemeClr val="dk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grpSp>
          <p:nvGrpSpPr>
            <p:cNvPr id="66" name="Google Shape;66;p2"/>
            <p:cNvGrpSpPr/>
            <p:nvPr/>
          </p:nvGrpSpPr>
          <p:grpSpPr>
            <a:xfrm>
              <a:off x="7413193" y="740389"/>
              <a:ext cx="289739" cy="482318"/>
              <a:chOff x="4912930" y="846902"/>
              <a:chExt cx="289739" cy="482318"/>
            </a:xfrm>
          </p:grpSpPr>
          <p:sp>
            <p:nvSpPr>
              <p:cNvPr id="67" name="Google Shape;67;p2"/>
              <p:cNvSpPr/>
              <p:nvPr/>
            </p:nvSpPr>
            <p:spPr>
              <a:xfrm rot="-539734">
                <a:off x="4946894" y="1102828"/>
                <a:ext cx="216728" cy="210745"/>
              </a:xfrm>
              <a:custGeom>
                <a:avLst/>
                <a:gdLst/>
                <a:ahLst/>
                <a:cxnLst/>
                <a:rect l="l" t="t" r="r" b="b"/>
                <a:pathLst>
                  <a:path w="15179" h="14760" extrusionOk="0">
                    <a:moveTo>
                      <a:pt x="9741" y="0"/>
                    </a:moveTo>
                    <a:lnTo>
                      <a:pt x="8306" y="60"/>
                    </a:lnTo>
                    <a:lnTo>
                      <a:pt x="7649" y="179"/>
                    </a:lnTo>
                    <a:lnTo>
                      <a:pt x="7052" y="299"/>
                    </a:lnTo>
                    <a:lnTo>
                      <a:pt x="6514" y="478"/>
                    </a:lnTo>
                    <a:lnTo>
                      <a:pt x="5916" y="777"/>
                    </a:lnTo>
                    <a:lnTo>
                      <a:pt x="5319" y="1135"/>
                    </a:lnTo>
                    <a:lnTo>
                      <a:pt x="4721" y="1613"/>
                    </a:lnTo>
                    <a:lnTo>
                      <a:pt x="3765" y="2510"/>
                    </a:lnTo>
                    <a:lnTo>
                      <a:pt x="2809" y="3585"/>
                    </a:lnTo>
                    <a:lnTo>
                      <a:pt x="1913" y="4840"/>
                    </a:lnTo>
                    <a:lnTo>
                      <a:pt x="1494" y="5557"/>
                    </a:lnTo>
                    <a:lnTo>
                      <a:pt x="1076" y="6215"/>
                    </a:lnTo>
                    <a:lnTo>
                      <a:pt x="777" y="6932"/>
                    </a:lnTo>
                    <a:lnTo>
                      <a:pt x="478" y="7649"/>
                    </a:lnTo>
                    <a:lnTo>
                      <a:pt x="239" y="8366"/>
                    </a:lnTo>
                    <a:lnTo>
                      <a:pt x="60" y="9023"/>
                    </a:lnTo>
                    <a:lnTo>
                      <a:pt x="0" y="9740"/>
                    </a:lnTo>
                    <a:lnTo>
                      <a:pt x="0" y="10457"/>
                    </a:lnTo>
                    <a:lnTo>
                      <a:pt x="120" y="11115"/>
                    </a:lnTo>
                    <a:lnTo>
                      <a:pt x="299" y="11772"/>
                    </a:lnTo>
                    <a:lnTo>
                      <a:pt x="419" y="12071"/>
                    </a:lnTo>
                    <a:lnTo>
                      <a:pt x="598" y="12429"/>
                    </a:lnTo>
                    <a:lnTo>
                      <a:pt x="1076" y="12907"/>
                    </a:lnTo>
                    <a:lnTo>
                      <a:pt x="1554" y="13385"/>
                    </a:lnTo>
                    <a:lnTo>
                      <a:pt x="2152" y="13684"/>
                    </a:lnTo>
                    <a:lnTo>
                      <a:pt x="2749" y="13983"/>
                    </a:lnTo>
                    <a:lnTo>
                      <a:pt x="3406" y="14222"/>
                    </a:lnTo>
                    <a:lnTo>
                      <a:pt x="4721" y="14640"/>
                    </a:lnTo>
                    <a:lnTo>
                      <a:pt x="5378" y="14760"/>
                    </a:lnTo>
                    <a:lnTo>
                      <a:pt x="6036" y="14760"/>
                    </a:lnTo>
                    <a:lnTo>
                      <a:pt x="6753" y="14700"/>
                    </a:lnTo>
                    <a:lnTo>
                      <a:pt x="7410" y="14521"/>
                    </a:lnTo>
                    <a:lnTo>
                      <a:pt x="8067" y="14222"/>
                    </a:lnTo>
                    <a:lnTo>
                      <a:pt x="8665" y="13923"/>
                    </a:lnTo>
                    <a:lnTo>
                      <a:pt x="9262" y="13505"/>
                    </a:lnTo>
                    <a:lnTo>
                      <a:pt x="9741" y="13086"/>
                    </a:lnTo>
                    <a:lnTo>
                      <a:pt x="10756" y="12130"/>
                    </a:lnTo>
                    <a:lnTo>
                      <a:pt x="11832" y="10935"/>
                    </a:lnTo>
                    <a:lnTo>
                      <a:pt x="12908" y="9561"/>
                    </a:lnTo>
                    <a:lnTo>
                      <a:pt x="13445" y="8844"/>
                    </a:lnTo>
                    <a:lnTo>
                      <a:pt x="13923" y="8067"/>
                    </a:lnTo>
                    <a:lnTo>
                      <a:pt x="14342" y="7290"/>
                    </a:lnTo>
                    <a:lnTo>
                      <a:pt x="14700" y="6513"/>
                    </a:lnTo>
                    <a:lnTo>
                      <a:pt x="14939" y="5737"/>
                    </a:lnTo>
                    <a:lnTo>
                      <a:pt x="15118" y="4960"/>
                    </a:lnTo>
                    <a:lnTo>
                      <a:pt x="15178" y="4183"/>
                    </a:lnTo>
                    <a:lnTo>
                      <a:pt x="15178" y="3466"/>
                    </a:lnTo>
                    <a:lnTo>
                      <a:pt x="15059" y="3107"/>
                    </a:lnTo>
                    <a:lnTo>
                      <a:pt x="14999" y="2749"/>
                    </a:lnTo>
                    <a:lnTo>
                      <a:pt x="14820" y="2390"/>
                    </a:lnTo>
                    <a:lnTo>
                      <a:pt x="14640" y="2092"/>
                    </a:lnTo>
                    <a:lnTo>
                      <a:pt x="14222" y="1494"/>
                    </a:lnTo>
                    <a:lnTo>
                      <a:pt x="13684" y="1076"/>
                    </a:lnTo>
                    <a:lnTo>
                      <a:pt x="13147" y="657"/>
                    </a:lnTo>
                    <a:lnTo>
                      <a:pt x="12489" y="418"/>
                    </a:lnTo>
                    <a:lnTo>
                      <a:pt x="11832" y="179"/>
                    </a:lnTo>
                    <a:lnTo>
                      <a:pt x="11115" y="60"/>
                    </a:lnTo>
                    <a:lnTo>
                      <a:pt x="10458"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dirty="0"/>
              </a:p>
            </p:txBody>
          </p:sp>
          <p:sp>
            <p:nvSpPr>
              <p:cNvPr id="68" name="Google Shape;68;p2"/>
              <p:cNvSpPr/>
              <p:nvPr/>
            </p:nvSpPr>
            <p:spPr>
              <a:xfrm>
                <a:off x="4912930" y="846902"/>
                <a:ext cx="289739" cy="456235"/>
              </a:xfrm>
              <a:custGeom>
                <a:avLst/>
                <a:gdLst/>
                <a:ahLst/>
                <a:cxnLst/>
                <a:rect l="l" t="t" r="r" b="b"/>
                <a:pathLst>
                  <a:path w="336906" h="530506" extrusionOk="0">
                    <a:moveTo>
                      <a:pt x="136525" y="96168"/>
                    </a:moveTo>
                    <a:cubicBezTo>
                      <a:pt x="113030" y="223803"/>
                      <a:pt x="24130" y="329848"/>
                      <a:pt x="0" y="458118"/>
                    </a:cubicBezTo>
                    <a:cubicBezTo>
                      <a:pt x="60960" y="713388"/>
                      <a:pt x="264795" y="217453"/>
                      <a:pt x="278765" y="141253"/>
                    </a:cubicBezTo>
                    <a:cubicBezTo>
                      <a:pt x="291465" y="75213"/>
                      <a:pt x="152400" y="18698"/>
                      <a:pt x="136525" y="96168"/>
                    </a:cubicBezTo>
                    <a:close/>
                    <a:moveTo>
                      <a:pt x="69850" y="504473"/>
                    </a:moveTo>
                    <a:cubicBezTo>
                      <a:pt x="-16510" y="531778"/>
                      <a:pt x="43815" y="378743"/>
                      <a:pt x="63500" y="342548"/>
                    </a:cubicBezTo>
                    <a:cubicBezTo>
                      <a:pt x="111760" y="336833"/>
                      <a:pt x="138430" y="339373"/>
                      <a:pt x="164465" y="352073"/>
                    </a:cubicBezTo>
                    <a:cubicBezTo>
                      <a:pt x="137795" y="404778"/>
                      <a:pt x="107315" y="458753"/>
                      <a:pt x="69850" y="504473"/>
                    </a:cubicBezTo>
                    <a:close/>
                    <a:moveTo>
                      <a:pt x="182245" y="318418"/>
                    </a:moveTo>
                    <a:cubicBezTo>
                      <a:pt x="149860" y="327308"/>
                      <a:pt x="116205" y="321593"/>
                      <a:pt x="80645" y="319053"/>
                    </a:cubicBezTo>
                    <a:cubicBezTo>
                      <a:pt x="100330" y="253013"/>
                      <a:pt x="133350" y="192053"/>
                      <a:pt x="159385" y="127918"/>
                    </a:cubicBezTo>
                    <a:cubicBezTo>
                      <a:pt x="189230" y="139348"/>
                      <a:pt x="217170" y="150143"/>
                      <a:pt x="245110" y="161573"/>
                    </a:cubicBezTo>
                    <a:cubicBezTo>
                      <a:pt x="244475" y="190148"/>
                      <a:pt x="216535" y="259998"/>
                      <a:pt x="182245" y="318418"/>
                    </a:cubicBezTo>
                    <a:close/>
                    <a:moveTo>
                      <a:pt x="248285" y="134268"/>
                    </a:moveTo>
                    <a:cubicBezTo>
                      <a:pt x="222885" y="140618"/>
                      <a:pt x="121920" y="93628"/>
                      <a:pt x="187960" y="80928"/>
                    </a:cubicBezTo>
                    <a:cubicBezTo>
                      <a:pt x="208915" y="83468"/>
                      <a:pt x="281940" y="105693"/>
                      <a:pt x="248285" y="134268"/>
                    </a:cubicBezTo>
                    <a:close/>
                    <a:moveTo>
                      <a:pt x="295275" y="283"/>
                    </a:moveTo>
                    <a:cubicBezTo>
                      <a:pt x="224155" y="-6067"/>
                      <a:pt x="259715" y="96803"/>
                      <a:pt x="311785" y="73308"/>
                    </a:cubicBezTo>
                    <a:cubicBezTo>
                      <a:pt x="353695" y="53623"/>
                      <a:pt x="339725" y="-1622"/>
                      <a:pt x="295275" y="283"/>
                    </a:cubicBezTo>
                    <a:close/>
                    <a:moveTo>
                      <a:pt x="274320" y="30763"/>
                    </a:moveTo>
                    <a:cubicBezTo>
                      <a:pt x="290830" y="26318"/>
                      <a:pt x="303530" y="14253"/>
                      <a:pt x="317500" y="26318"/>
                    </a:cubicBezTo>
                    <a:cubicBezTo>
                      <a:pt x="329565" y="56163"/>
                      <a:pt x="273685" y="75848"/>
                      <a:pt x="274320" y="30763"/>
                    </a:cubicBezTo>
                    <a:close/>
                    <a:moveTo>
                      <a:pt x="210820" y="187608"/>
                    </a:moveTo>
                    <a:cubicBezTo>
                      <a:pt x="212090" y="151413"/>
                      <a:pt x="158115" y="146333"/>
                      <a:pt x="156210" y="186338"/>
                    </a:cubicBezTo>
                    <a:cubicBezTo>
                      <a:pt x="155575" y="216183"/>
                      <a:pt x="209550" y="217453"/>
                      <a:pt x="210820" y="187608"/>
                    </a:cubicBezTo>
                    <a:close/>
                    <a:moveTo>
                      <a:pt x="187960" y="180623"/>
                    </a:moveTo>
                    <a:cubicBezTo>
                      <a:pt x="193040" y="185068"/>
                      <a:pt x="189230" y="186973"/>
                      <a:pt x="186055" y="190783"/>
                    </a:cubicBezTo>
                    <a:cubicBezTo>
                      <a:pt x="179705" y="185068"/>
                      <a:pt x="183515" y="184433"/>
                      <a:pt x="187960" y="180623"/>
                    </a:cubicBezTo>
                    <a:close/>
                    <a:moveTo>
                      <a:pt x="167005" y="229518"/>
                    </a:moveTo>
                    <a:cubicBezTo>
                      <a:pt x="139700" y="230153"/>
                      <a:pt x="128270" y="275873"/>
                      <a:pt x="164465" y="276508"/>
                    </a:cubicBezTo>
                    <a:cubicBezTo>
                      <a:pt x="196215" y="277143"/>
                      <a:pt x="193675" y="232058"/>
                      <a:pt x="167005" y="229518"/>
                    </a:cubicBezTo>
                    <a:close/>
                  </a:path>
                </a:pathLst>
              </a:custGeom>
              <a:solidFill>
                <a:schemeClr val="dk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grpSp>
        <p:sp>
          <p:nvSpPr>
            <p:cNvPr id="69" name="Google Shape;69;p2"/>
            <p:cNvSpPr/>
            <p:nvPr/>
          </p:nvSpPr>
          <p:spPr>
            <a:xfrm>
              <a:off x="7082287" y="-53997"/>
              <a:ext cx="602898" cy="641121"/>
            </a:xfrm>
            <a:custGeom>
              <a:avLst/>
              <a:gdLst/>
              <a:ahLst/>
              <a:cxnLst/>
              <a:rect l="l" t="t" r="r" b="b"/>
              <a:pathLst>
                <a:path w="701044" h="745490" extrusionOk="0">
                  <a:moveTo>
                    <a:pt x="690343" y="116840"/>
                  </a:moveTo>
                  <a:cubicBezTo>
                    <a:pt x="663037" y="55245"/>
                    <a:pt x="674468" y="90170"/>
                    <a:pt x="624302" y="72390"/>
                  </a:cubicBezTo>
                  <a:cubicBezTo>
                    <a:pt x="483968" y="55880"/>
                    <a:pt x="352522" y="0"/>
                    <a:pt x="209647" y="0"/>
                  </a:cubicBezTo>
                  <a:cubicBezTo>
                    <a:pt x="-38003" y="735330"/>
                    <a:pt x="-186592" y="579120"/>
                    <a:pt x="475712" y="745490"/>
                  </a:cubicBezTo>
                  <a:cubicBezTo>
                    <a:pt x="548102" y="622935"/>
                    <a:pt x="579218" y="475615"/>
                    <a:pt x="631922" y="342900"/>
                  </a:cubicBezTo>
                  <a:cubicBezTo>
                    <a:pt x="640812" y="299720"/>
                    <a:pt x="731618" y="134620"/>
                    <a:pt x="690343" y="116840"/>
                  </a:cubicBezTo>
                  <a:close/>
                  <a:moveTo>
                    <a:pt x="219172" y="41275"/>
                  </a:moveTo>
                  <a:cubicBezTo>
                    <a:pt x="230602" y="-11430"/>
                    <a:pt x="585568" y="92075"/>
                    <a:pt x="641447" y="107950"/>
                  </a:cubicBezTo>
                  <a:cubicBezTo>
                    <a:pt x="585568" y="295910"/>
                    <a:pt x="517622" y="479425"/>
                    <a:pt x="438247" y="658495"/>
                  </a:cubicBezTo>
                  <a:cubicBezTo>
                    <a:pt x="294102" y="639445"/>
                    <a:pt x="169643" y="583565"/>
                    <a:pt x="30577" y="553085"/>
                  </a:cubicBezTo>
                  <a:cubicBezTo>
                    <a:pt x="79472" y="377190"/>
                    <a:pt x="160118" y="213995"/>
                    <a:pt x="219172" y="41275"/>
                  </a:cubicBezTo>
                  <a:close/>
                  <a:moveTo>
                    <a:pt x="612872" y="333375"/>
                  </a:moveTo>
                  <a:cubicBezTo>
                    <a:pt x="569058" y="462280"/>
                    <a:pt x="518893" y="588010"/>
                    <a:pt x="469997" y="715645"/>
                  </a:cubicBezTo>
                  <a:cubicBezTo>
                    <a:pt x="320772" y="690245"/>
                    <a:pt x="174087" y="657860"/>
                    <a:pt x="30577" y="610235"/>
                  </a:cubicBezTo>
                  <a:cubicBezTo>
                    <a:pt x="24227" y="600710"/>
                    <a:pt x="22958" y="591820"/>
                    <a:pt x="30577" y="581660"/>
                  </a:cubicBezTo>
                  <a:cubicBezTo>
                    <a:pt x="151227" y="589915"/>
                    <a:pt x="265527" y="648335"/>
                    <a:pt x="384272" y="674370"/>
                  </a:cubicBezTo>
                  <a:cubicBezTo>
                    <a:pt x="461108" y="708025"/>
                    <a:pt x="464283" y="661035"/>
                    <a:pt x="487143" y="600710"/>
                  </a:cubicBezTo>
                  <a:cubicBezTo>
                    <a:pt x="563343" y="445770"/>
                    <a:pt x="599537" y="280035"/>
                    <a:pt x="664943" y="121920"/>
                  </a:cubicBezTo>
                  <a:cubicBezTo>
                    <a:pt x="691612" y="187960"/>
                    <a:pt x="622397" y="264795"/>
                    <a:pt x="612872" y="333375"/>
                  </a:cubicBezTo>
                  <a:close/>
                  <a:moveTo>
                    <a:pt x="533497" y="298450"/>
                  </a:moveTo>
                  <a:cubicBezTo>
                    <a:pt x="540483" y="255270"/>
                    <a:pt x="596362" y="196850"/>
                    <a:pt x="565883" y="157480"/>
                  </a:cubicBezTo>
                  <a:cubicBezTo>
                    <a:pt x="503018" y="130810"/>
                    <a:pt x="431262" y="120650"/>
                    <a:pt x="363952" y="105410"/>
                  </a:cubicBezTo>
                  <a:cubicBezTo>
                    <a:pt x="329662" y="93980"/>
                    <a:pt x="291562" y="78105"/>
                    <a:pt x="254733" y="90805"/>
                  </a:cubicBezTo>
                  <a:cubicBezTo>
                    <a:pt x="231872" y="146685"/>
                    <a:pt x="221712" y="208280"/>
                    <a:pt x="191233" y="264160"/>
                  </a:cubicBezTo>
                  <a:cubicBezTo>
                    <a:pt x="285847" y="318135"/>
                    <a:pt x="410308" y="321310"/>
                    <a:pt x="511908" y="368300"/>
                  </a:cubicBezTo>
                  <a:cubicBezTo>
                    <a:pt x="534768" y="354965"/>
                    <a:pt x="522702" y="320040"/>
                    <a:pt x="533497" y="298450"/>
                  </a:cubicBezTo>
                  <a:close/>
                  <a:moveTo>
                    <a:pt x="224252" y="257175"/>
                  </a:moveTo>
                  <a:cubicBezTo>
                    <a:pt x="268702" y="73025"/>
                    <a:pt x="257272" y="105410"/>
                    <a:pt x="427452" y="140335"/>
                  </a:cubicBezTo>
                  <a:cubicBezTo>
                    <a:pt x="619222" y="183515"/>
                    <a:pt x="536037" y="178435"/>
                    <a:pt x="504287" y="334010"/>
                  </a:cubicBezTo>
                  <a:cubicBezTo>
                    <a:pt x="408402" y="320040"/>
                    <a:pt x="312518" y="288290"/>
                    <a:pt x="224252" y="257175"/>
                  </a:cubicBezTo>
                  <a:close/>
                  <a:moveTo>
                    <a:pt x="297912" y="153670"/>
                  </a:moveTo>
                  <a:cubicBezTo>
                    <a:pt x="239493" y="175260"/>
                    <a:pt x="427452" y="197485"/>
                    <a:pt x="442693" y="207645"/>
                  </a:cubicBezTo>
                  <a:cubicBezTo>
                    <a:pt x="456662" y="171450"/>
                    <a:pt x="325218" y="168275"/>
                    <a:pt x="297912" y="153670"/>
                  </a:cubicBezTo>
                  <a:close/>
                  <a:moveTo>
                    <a:pt x="280768" y="226060"/>
                  </a:moveTo>
                  <a:cubicBezTo>
                    <a:pt x="305533" y="227965"/>
                    <a:pt x="325852" y="247650"/>
                    <a:pt x="348077" y="226695"/>
                  </a:cubicBezTo>
                  <a:cubicBezTo>
                    <a:pt x="327122" y="221615"/>
                    <a:pt x="259812" y="190500"/>
                    <a:pt x="280768" y="226060"/>
                  </a:cubicBezTo>
                  <a:close/>
                </a:path>
              </a:pathLst>
            </a:custGeom>
            <a:solidFill>
              <a:schemeClr val="dk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70" name="Google Shape;70;p2"/>
            <p:cNvSpPr/>
            <p:nvPr/>
          </p:nvSpPr>
          <p:spPr>
            <a:xfrm>
              <a:off x="4981978" y="271723"/>
              <a:ext cx="738779" cy="460515"/>
            </a:xfrm>
            <a:custGeom>
              <a:avLst/>
              <a:gdLst/>
              <a:ahLst/>
              <a:cxnLst/>
              <a:rect l="l" t="t" r="r" b="b"/>
              <a:pathLst>
                <a:path w="859045" h="535482" extrusionOk="0">
                  <a:moveTo>
                    <a:pt x="588002" y="328160"/>
                  </a:moveTo>
                  <a:cubicBezTo>
                    <a:pt x="447667" y="234815"/>
                    <a:pt x="414647" y="298950"/>
                    <a:pt x="312412" y="268470"/>
                  </a:cubicBezTo>
                  <a:cubicBezTo>
                    <a:pt x="254627" y="231640"/>
                    <a:pt x="209542" y="179570"/>
                    <a:pt x="135247" y="175760"/>
                  </a:cubicBezTo>
                  <a:cubicBezTo>
                    <a:pt x="168267" y="137660"/>
                    <a:pt x="314952" y="51935"/>
                    <a:pt x="353052" y="104640"/>
                  </a:cubicBezTo>
                  <a:cubicBezTo>
                    <a:pt x="377182" y="131310"/>
                    <a:pt x="401947" y="37965"/>
                    <a:pt x="394962" y="25265"/>
                  </a:cubicBezTo>
                  <a:cubicBezTo>
                    <a:pt x="337812" y="-50935"/>
                    <a:pt x="224782" y="67175"/>
                    <a:pt x="161282" y="91940"/>
                  </a:cubicBezTo>
                  <a:cubicBezTo>
                    <a:pt x="116832" y="124325"/>
                    <a:pt x="52697" y="142105"/>
                    <a:pt x="22852" y="189730"/>
                  </a:cubicBezTo>
                  <a:cubicBezTo>
                    <a:pt x="10787" y="253230"/>
                    <a:pt x="-31758" y="349115"/>
                    <a:pt x="43807" y="387215"/>
                  </a:cubicBezTo>
                  <a:cubicBezTo>
                    <a:pt x="95877" y="407535"/>
                    <a:pt x="179697" y="445000"/>
                    <a:pt x="226052" y="402455"/>
                  </a:cubicBezTo>
                  <a:cubicBezTo>
                    <a:pt x="252087" y="370070"/>
                    <a:pt x="276852" y="313555"/>
                    <a:pt x="325747" y="344035"/>
                  </a:cubicBezTo>
                  <a:cubicBezTo>
                    <a:pt x="344162" y="391660"/>
                    <a:pt x="297807" y="450715"/>
                    <a:pt x="356227" y="485640"/>
                  </a:cubicBezTo>
                  <a:cubicBezTo>
                    <a:pt x="408932" y="513580"/>
                    <a:pt x="501642" y="562475"/>
                    <a:pt x="552442" y="516755"/>
                  </a:cubicBezTo>
                  <a:cubicBezTo>
                    <a:pt x="594352" y="462145"/>
                    <a:pt x="588002" y="377690"/>
                    <a:pt x="659122" y="346575"/>
                  </a:cubicBezTo>
                  <a:cubicBezTo>
                    <a:pt x="711827" y="330065"/>
                    <a:pt x="769612" y="267200"/>
                    <a:pt x="825492" y="298315"/>
                  </a:cubicBezTo>
                  <a:cubicBezTo>
                    <a:pt x="836922" y="307205"/>
                    <a:pt x="850892" y="301490"/>
                    <a:pt x="857242" y="288155"/>
                  </a:cubicBezTo>
                  <a:cubicBezTo>
                    <a:pt x="881372" y="103370"/>
                    <a:pt x="656582" y="314825"/>
                    <a:pt x="588002" y="328160"/>
                  </a:cubicBezTo>
                  <a:close/>
                  <a:moveTo>
                    <a:pt x="367022" y="24630"/>
                  </a:moveTo>
                  <a:cubicBezTo>
                    <a:pt x="374007" y="56380"/>
                    <a:pt x="374007" y="56380"/>
                    <a:pt x="363847" y="76065"/>
                  </a:cubicBezTo>
                  <a:cubicBezTo>
                    <a:pt x="287647" y="35425"/>
                    <a:pt x="214622" y="112260"/>
                    <a:pt x="141597" y="130040"/>
                  </a:cubicBezTo>
                  <a:cubicBezTo>
                    <a:pt x="214622" y="91305"/>
                    <a:pt x="285742" y="15740"/>
                    <a:pt x="367022" y="24630"/>
                  </a:cubicBezTo>
                  <a:close/>
                  <a:moveTo>
                    <a:pt x="114927" y="142740"/>
                  </a:moveTo>
                  <a:cubicBezTo>
                    <a:pt x="123182" y="139565"/>
                    <a:pt x="130802" y="135755"/>
                    <a:pt x="139057" y="131945"/>
                  </a:cubicBezTo>
                  <a:cubicBezTo>
                    <a:pt x="133977" y="141470"/>
                    <a:pt x="125087" y="142740"/>
                    <a:pt x="114927" y="142740"/>
                  </a:cubicBezTo>
                  <a:cubicBezTo>
                    <a:pt x="111117" y="162425"/>
                    <a:pt x="99687" y="173220"/>
                    <a:pt x="76192" y="178300"/>
                  </a:cubicBezTo>
                  <a:cubicBezTo>
                    <a:pt x="84447" y="156710"/>
                    <a:pt x="105402" y="156075"/>
                    <a:pt x="114927" y="142740"/>
                  </a:cubicBezTo>
                  <a:close/>
                  <a:moveTo>
                    <a:pt x="506087" y="512310"/>
                  </a:moveTo>
                  <a:cubicBezTo>
                    <a:pt x="448937" y="504690"/>
                    <a:pt x="340352" y="490720"/>
                    <a:pt x="348607" y="414520"/>
                  </a:cubicBezTo>
                  <a:cubicBezTo>
                    <a:pt x="352417" y="388485"/>
                    <a:pt x="363212" y="354195"/>
                    <a:pt x="344797" y="331970"/>
                  </a:cubicBezTo>
                  <a:cubicBezTo>
                    <a:pt x="315587" y="307840"/>
                    <a:pt x="266057" y="301490"/>
                    <a:pt x="245102" y="338955"/>
                  </a:cubicBezTo>
                  <a:cubicBezTo>
                    <a:pt x="208272" y="420235"/>
                    <a:pt x="116832" y="403090"/>
                    <a:pt x="50792" y="366895"/>
                  </a:cubicBezTo>
                  <a:cubicBezTo>
                    <a:pt x="5072" y="335145"/>
                    <a:pt x="26662" y="269105"/>
                    <a:pt x="39362" y="224655"/>
                  </a:cubicBezTo>
                  <a:cubicBezTo>
                    <a:pt x="88892" y="175125"/>
                    <a:pt x="194302" y="201795"/>
                    <a:pt x="245102" y="244975"/>
                  </a:cubicBezTo>
                  <a:cubicBezTo>
                    <a:pt x="356227" y="360545"/>
                    <a:pt x="455922" y="237355"/>
                    <a:pt x="593717" y="359275"/>
                  </a:cubicBezTo>
                  <a:cubicBezTo>
                    <a:pt x="570857" y="410710"/>
                    <a:pt x="568317" y="499610"/>
                    <a:pt x="506087" y="512310"/>
                  </a:cubicBezTo>
                  <a:close/>
                  <a:moveTo>
                    <a:pt x="680077" y="302760"/>
                  </a:moveTo>
                  <a:cubicBezTo>
                    <a:pt x="680077" y="302125"/>
                    <a:pt x="680077" y="302125"/>
                    <a:pt x="679442" y="301490"/>
                  </a:cubicBezTo>
                  <a:cubicBezTo>
                    <a:pt x="679442" y="301490"/>
                    <a:pt x="680077" y="301490"/>
                    <a:pt x="680077" y="300855"/>
                  </a:cubicBezTo>
                  <a:cubicBezTo>
                    <a:pt x="680077" y="302125"/>
                    <a:pt x="680077" y="302760"/>
                    <a:pt x="680077" y="302760"/>
                  </a:cubicBezTo>
                  <a:close/>
                  <a:moveTo>
                    <a:pt x="680712" y="300855"/>
                  </a:moveTo>
                  <a:cubicBezTo>
                    <a:pt x="687697" y="296410"/>
                    <a:pt x="694682" y="291965"/>
                    <a:pt x="702302" y="289425"/>
                  </a:cubicBezTo>
                  <a:cubicBezTo>
                    <a:pt x="697857" y="303395"/>
                    <a:pt x="695952" y="304665"/>
                    <a:pt x="680712" y="300855"/>
                  </a:cubicBezTo>
                  <a:close/>
                  <a:moveTo>
                    <a:pt x="704842" y="288155"/>
                  </a:moveTo>
                  <a:cubicBezTo>
                    <a:pt x="709922" y="286885"/>
                    <a:pt x="715002" y="285615"/>
                    <a:pt x="720082" y="285615"/>
                  </a:cubicBezTo>
                  <a:cubicBezTo>
                    <a:pt x="715637" y="291965"/>
                    <a:pt x="709922" y="289425"/>
                    <a:pt x="704842" y="288155"/>
                  </a:cubicBezTo>
                  <a:close/>
                  <a:moveTo>
                    <a:pt x="836922" y="272280"/>
                  </a:moveTo>
                  <a:cubicBezTo>
                    <a:pt x="797552" y="259580"/>
                    <a:pt x="761357" y="271645"/>
                    <a:pt x="722622" y="284980"/>
                  </a:cubicBezTo>
                  <a:cubicBezTo>
                    <a:pt x="744847" y="262755"/>
                    <a:pt x="803902" y="229735"/>
                    <a:pt x="835017" y="242435"/>
                  </a:cubicBezTo>
                  <a:cubicBezTo>
                    <a:pt x="842002" y="251960"/>
                    <a:pt x="836287" y="262120"/>
                    <a:pt x="836922" y="272280"/>
                  </a:cubicBezTo>
                  <a:close/>
                  <a:moveTo>
                    <a:pt x="412107" y="311015"/>
                  </a:moveTo>
                  <a:cubicBezTo>
                    <a:pt x="310507" y="396105"/>
                    <a:pt x="406392" y="528185"/>
                    <a:pt x="519422" y="475480"/>
                  </a:cubicBezTo>
                  <a:cubicBezTo>
                    <a:pt x="629277" y="409440"/>
                    <a:pt x="504817" y="293235"/>
                    <a:pt x="412107" y="311015"/>
                  </a:cubicBezTo>
                  <a:close/>
                  <a:moveTo>
                    <a:pt x="479417" y="346575"/>
                  </a:moveTo>
                  <a:cubicBezTo>
                    <a:pt x="475607" y="357370"/>
                    <a:pt x="476877" y="367530"/>
                    <a:pt x="487672" y="376420"/>
                  </a:cubicBezTo>
                  <a:cubicBezTo>
                    <a:pt x="499737" y="386580"/>
                    <a:pt x="502912" y="401185"/>
                    <a:pt x="503547" y="416425"/>
                  </a:cubicBezTo>
                  <a:cubicBezTo>
                    <a:pt x="528312" y="451985"/>
                    <a:pt x="511802" y="373245"/>
                    <a:pt x="508627" y="362450"/>
                  </a:cubicBezTo>
                  <a:cubicBezTo>
                    <a:pt x="570857" y="377055"/>
                    <a:pt x="538472" y="462780"/>
                    <a:pt x="480687" y="465320"/>
                  </a:cubicBezTo>
                  <a:cubicBezTo>
                    <a:pt x="398772" y="478020"/>
                    <a:pt x="358767" y="380865"/>
                    <a:pt x="427347" y="333875"/>
                  </a:cubicBezTo>
                  <a:cubicBezTo>
                    <a:pt x="443857" y="336415"/>
                    <a:pt x="462907" y="330065"/>
                    <a:pt x="479417" y="346575"/>
                  </a:cubicBezTo>
                  <a:close/>
                  <a:moveTo>
                    <a:pt x="45712" y="274820"/>
                  </a:moveTo>
                  <a:cubicBezTo>
                    <a:pt x="15232" y="385945"/>
                    <a:pt x="243197" y="432935"/>
                    <a:pt x="235577" y="303395"/>
                  </a:cubicBezTo>
                  <a:cubicBezTo>
                    <a:pt x="240657" y="208780"/>
                    <a:pt x="60317" y="177665"/>
                    <a:pt x="45712" y="274820"/>
                  </a:cubicBezTo>
                  <a:close/>
                  <a:moveTo>
                    <a:pt x="97147" y="342130"/>
                  </a:moveTo>
                  <a:cubicBezTo>
                    <a:pt x="50157" y="326255"/>
                    <a:pt x="55872" y="255135"/>
                    <a:pt x="99687" y="242435"/>
                  </a:cubicBezTo>
                  <a:cubicBezTo>
                    <a:pt x="121277" y="242435"/>
                    <a:pt x="143502" y="232910"/>
                    <a:pt x="166362" y="242435"/>
                  </a:cubicBezTo>
                  <a:cubicBezTo>
                    <a:pt x="167632" y="272915"/>
                    <a:pt x="187317" y="281805"/>
                    <a:pt x="186682" y="314190"/>
                  </a:cubicBezTo>
                  <a:cubicBezTo>
                    <a:pt x="215892" y="327525"/>
                    <a:pt x="198112" y="269740"/>
                    <a:pt x="187317" y="258310"/>
                  </a:cubicBezTo>
                  <a:cubicBezTo>
                    <a:pt x="256532" y="269105"/>
                    <a:pt x="208907" y="416425"/>
                    <a:pt x="97147" y="342130"/>
                  </a:cubicBezTo>
                  <a:close/>
                  <a:moveTo>
                    <a:pt x="476242" y="414520"/>
                  </a:moveTo>
                  <a:cubicBezTo>
                    <a:pt x="494657" y="408170"/>
                    <a:pt x="478782" y="377690"/>
                    <a:pt x="459732" y="378325"/>
                  </a:cubicBezTo>
                  <a:cubicBezTo>
                    <a:pt x="465447" y="395470"/>
                    <a:pt x="461637" y="409440"/>
                    <a:pt x="476242" y="414520"/>
                  </a:cubicBezTo>
                  <a:close/>
                  <a:moveTo>
                    <a:pt x="145407" y="286250"/>
                  </a:moveTo>
                  <a:cubicBezTo>
                    <a:pt x="154297" y="305300"/>
                    <a:pt x="148582" y="333240"/>
                    <a:pt x="172077" y="340860"/>
                  </a:cubicBezTo>
                  <a:cubicBezTo>
                    <a:pt x="175887" y="321810"/>
                    <a:pt x="168267" y="265930"/>
                    <a:pt x="145407" y="286250"/>
                  </a:cubicBezTo>
                  <a:close/>
                </a:path>
              </a:pathLst>
            </a:custGeom>
            <a:solidFill>
              <a:schemeClr val="dk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grpSp>
          <p:nvGrpSpPr>
            <p:cNvPr id="71" name="Google Shape;71;p2"/>
            <p:cNvGrpSpPr/>
            <p:nvPr/>
          </p:nvGrpSpPr>
          <p:grpSpPr>
            <a:xfrm>
              <a:off x="7801268" y="2011644"/>
              <a:ext cx="583849" cy="670195"/>
              <a:chOff x="7801268" y="2011644"/>
              <a:chExt cx="583849" cy="670195"/>
            </a:xfrm>
          </p:grpSpPr>
          <p:sp>
            <p:nvSpPr>
              <p:cNvPr id="72" name="Google Shape;72;p2"/>
              <p:cNvSpPr/>
              <p:nvPr/>
            </p:nvSpPr>
            <p:spPr>
              <a:xfrm rot="6678441">
                <a:off x="7840657" y="2123048"/>
                <a:ext cx="518922" cy="409425"/>
              </a:xfrm>
              <a:custGeom>
                <a:avLst/>
                <a:gdLst/>
                <a:ahLst/>
                <a:cxnLst/>
                <a:rect l="l" t="t" r="r" b="b"/>
                <a:pathLst>
                  <a:path w="15179" h="14760" extrusionOk="0">
                    <a:moveTo>
                      <a:pt x="9741" y="0"/>
                    </a:moveTo>
                    <a:lnTo>
                      <a:pt x="8306" y="60"/>
                    </a:lnTo>
                    <a:lnTo>
                      <a:pt x="7649" y="179"/>
                    </a:lnTo>
                    <a:lnTo>
                      <a:pt x="7052" y="299"/>
                    </a:lnTo>
                    <a:lnTo>
                      <a:pt x="6514" y="478"/>
                    </a:lnTo>
                    <a:lnTo>
                      <a:pt x="5916" y="777"/>
                    </a:lnTo>
                    <a:lnTo>
                      <a:pt x="5319" y="1135"/>
                    </a:lnTo>
                    <a:lnTo>
                      <a:pt x="4721" y="1613"/>
                    </a:lnTo>
                    <a:lnTo>
                      <a:pt x="3765" y="2510"/>
                    </a:lnTo>
                    <a:lnTo>
                      <a:pt x="2809" y="3585"/>
                    </a:lnTo>
                    <a:lnTo>
                      <a:pt x="1913" y="4840"/>
                    </a:lnTo>
                    <a:lnTo>
                      <a:pt x="1494" y="5557"/>
                    </a:lnTo>
                    <a:lnTo>
                      <a:pt x="1076" y="6215"/>
                    </a:lnTo>
                    <a:lnTo>
                      <a:pt x="777" y="6932"/>
                    </a:lnTo>
                    <a:lnTo>
                      <a:pt x="478" y="7649"/>
                    </a:lnTo>
                    <a:lnTo>
                      <a:pt x="239" y="8366"/>
                    </a:lnTo>
                    <a:lnTo>
                      <a:pt x="60" y="9023"/>
                    </a:lnTo>
                    <a:lnTo>
                      <a:pt x="0" y="9740"/>
                    </a:lnTo>
                    <a:lnTo>
                      <a:pt x="0" y="10457"/>
                    </a:lnTo>
                    <a:lnTo>
                      <a:pt x="120" y="11115"/>
                    </a:lnTo>
                    <a:lnTo>
                      <a:pt x="299" y="11772"/>
                    </a:lnTo>
                    <a:lnTo>
                      <a:pt x="419" y="12071"/>
                    </a:lnTo>
                    <a:lnTo>
                      <a:pt x="598" y="12429"/>
                    </a:lnTo>
                    <a:lnTo>
                      <a:pt x="1076" y="12907"/>
                    </a:lnTo>
                    <a:lnTo>
                      <a:pt x="1554" y="13385"/>
                    </a:lnTo>
                    <a:lnTo>
                      <a:pt x="2152" y="13684"/>
                    </a:lnTo>
                    <a:lnTo>
                      <a:pt x="2749" y="13983"/>
                    </a:lnTo>
                    <a:lnTo>
                      <a:pt x="3406" y="14222"/>
                    </a:lnTo>
                    <a:lnTo>
                      <a:pt x="4721" y="14640"/>
                    </a:lnTo>
                    <a:lnTo>
                      <a:pt x="5378" y="14760"/>
                    </a:lnTo>
                    <a:lnTo>
                      <a:pt x="6036" y="14760"/>
                    </a:lnTo>
                    <a:lnTo>
                      <a:pt x="6753" y="14700"/>
                    </a:lnTo>
                    <a:lnTo>
                      <a:pt x="7410" y="14521"/>
                    </a:lnTo>
                    <a:lnTo>
                      <a:pt x="8067" y="14222"/>
                    </a:lnTo>
                    <a:lnTo>
                      <a:pt x="8665" y="13923"/>
                    </a:lnTo>
                    <a:lnTo>
                      <a:pt x="9262" y="13505"/>
                    </a:lnTo>
                    <a:lnTo>
                      <a:pt x="9741" y="13086"/>
                    </a:lnTo>
                    <a:lnTo>
                      <a:pt x="10756" y="12130"/>
                    </a:lnTo>
                    <a:lnTo>
                      <a:pt x="11832" y="10935"/>
                    </a:lnTo>
                    <a:lnTo>
                      <a:pt x="12908" y="9561"/>
                    </a:lnTo>
                    <a:lnTo>
                      <a:pt x="13445" y="8844"/>
                    </a:lnTo>
                    <a:lnTo>
                      <a:pt x="13923" y="8067"/>
                    </a:lnTo>
                    <a:lnTo>
                      <a:pt x="14342" y="7290"/>
                    </a:lnTo>
                    <a:lnTo>
                      <a:pt x="14700" y="6513"/>
                    </a:lnTo>
                    <a:lnTo>
                      <a:pt x="14939" y="5737"/>
                    </a:lnTo>
                    <a:lnTo>
                      <a:pt x="15118" y="4960"/>
                    </a:lnTo>
                    <a:lnTo>
                      <a:pt x="15178" y="4183"/>
                    </a:lnTo>
                    <a:lnTo>
                      <a:pt x="15178" y="3466"/>
                    </a:lnTo>
                    <a:lnTo>
                      <a:pt x="15059" y="3107"/>
                    </a:lnTo>
                    <a:lnTo>
                      <a:pt x="14999" y="2749"/>
                    </a:lnTo>
                    <a:lnTo>
                      <a:pt x="14820" y="2390"/>
                    </a:lnTo>
                    <a:lnTo>
                      <a:pt x="14640" y="2092"/>
                    </a:lnTo>
                    <a:lnTo>
                      <a:pt x="14222" y="1494"/>
                    </a:lnTo>
                    <a:lnTo>
                      <a:pt x="13684" y="1076"/>
                    </a:lnTo>
                    <a:lnTo>
                      <a:pt x="13147" y="657"/>
                    </a:lnTo>
                    <a:lnTo>
                      <a:pt x="12489" y="418"/>
                    </a:lnTo>
                    <a:lnTo>
                      <a:pt x="11832" y="179"/>
                    </a:lnTo>
                    <a:lnTo>
                      <a:pt x="11115" y="60"/>
                    </a:lnTo>
                    <a:lnTo>
                      <a:pt x="10458" y="0"/>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dirty="0"/>
              </a:p>
            </p:txBody>
          </p:sp>
          <p:sp>
            <p:nvSpPr>
              <p:cNvPr id="73" name="Google Shape;73;p2"/>
              <p:cNvSpPr/>
              <p:nvPr/>
            </p:nvSpPr>
            <p:spPr>
              <a:xfrm rot="-1245048">
                <a:off x="7884626" y="2097617"/>
                <a:ext cx="363919" cy="537176"/>
              </a:xfrm>
              <a:custGeom>
                <a:avLst/>
                <a:gdLst/>
                <a:ahLst/>
                <a:cxnLst/>
                <a:rect l="l" t="t" r="r" b="b"/>
                <a:pathLst>
                  <a:path w="422747" h="624012" extrusionOk="0">
                    <a:moveTo>
                      <a:pt x="410845" y="259621"/>
                    </a:moveTo>
                    <a:cubicBezTo>
                      <a:pt x="398145" y="183421"/>
                      <a:pt x="422275" y="81821"/>
                      <a:pt x="377825" y="18321"/>
                    </a:cubicBezTo>
                    <a:cubicBezTo>
                      <a:pt x="294640" y="-22319"/>
                      <a:pt x="191770" y="15781"/>
                      <a:pt x="103505" y="26576"/>
                    </a:cubicBezTo>
                    <a:cubicBezTo>
                      <a:pt x="76836" y="36101"/>
                      <a:pt x="38100" y="32291"/>
                      <a:pt x="17780" y="51976"/>
                    </a:cubicBezTo>
                    <a:cubicBezTo>
                      <a:pt x="17145" y="62771"/>
                      <a:pt x="5715" y="62771"/>
                      <a:pt x="0" y="72931"/>
                    </a:cubicBezTo>
                    <a:cubicBezTo>
                      <a:pt x="19686" y="229776"/>
                      <a:pt x="7620" y="389161"/>
                      <a:pt x="13970" y="547276"/>
                    </a:cubicBezTo>
                    <a:cubicBezTo>
                      <a:pt x="-6350" y="657766"/>
                      <a:pt x="162561" y="615856"/>
                      <a:pt x="227330" y="617761"/>
                    </a:cubicBezTo>
                    <a:cubicBezTo>
                      <a:pt x="270511" y="592361"/>
                      <a:pt x="426086" y="628556"/>
                      <a:pt x="422275" y="570771"/>
                    </a:cubicBezTo>
                    <a:cubicBezTo>
                      <a:pt x="424815" y="467266"/>
                      <a:pt x="416561" y="363126"/>
                      <a:pt x="410845" y="259621"/>
                    </a:cubicBezTo>
                    <a:close/>
                    <a:moveTo>
                      <a:pt x="353061" y="579026"/>
                    </a:moveTo>
                    <a:cubicBezTo>
                      <a:pt x="288925" y="577121"/>
                      <a:pt x="60961" y="637446"/>
                      <a:pt x="38736" y="575851"/>
                    </a:cubicBezTo>
                    <a:cubicBezTo>
                      <a:pt x="143511" y="579026"/>
                      <a:pt x="248286" y="572676"/>
                      <a:pt x="353061" y="574581"/>
                    </a:cubicBezTo>
                    <a:cubicBezTo>
                      <a:pt x="353061" y="575851"/>
                      <a:pt x="353061" y="577121"/>
                      <a:pt x="353061" y="579026"/>
                    </a:cubicBezTo>
                    <a:close/>
                    <a:moveTo>
                      <a:pt x="361315" y="547911"/>
                    </a:moveTo>
                    <a:cubicBezTo>
                      <a:pt x="252095" y="555531"/>
                      <a:pt x="144145" y="561881"/>
                      <a:pt x="35561" y="551086"/>
                    </a:cubicBezTo>
                    <a:cubicBezTo>
                      <a:pt x="39370" y="392971"/>
                      <a:pt x="33020" y="236761"/>
                      <a:pt x="27305" y="79281"/>
                    </a:cubicBezTo>
                    <a:cubicBezTo>
                      <a:pt x="112395" y="27846"/>
                      <a:pt x="231775" y="25941"/>
                      <a:pt x="329565" y="25941"/>
                    </a:cubicBezTo>
                    <a:cubicBezTo>
                      <a:pt x="369570" y="197391"/>
                      <a:pt x="365761" y="373286"/>
                      <a:pt x="361315" y="547911"/>
                    </a:cubicBezTo>
                    <a:close/>
                    <a:moveTo>
                      <a:pt x="377190" y="141511"/>
                    </a:moveTo>
                    <a:cubicBezTo>
                      <a:pt x="360045" y="110396"/>
                      <a:pt x="364490" y="76106"/>
                      <a:pt x="356870" y="41816"/>
                    </a:cubicBezTo>
                    <a:cubicBezTo>
                      <a:pt x="381000" y="13241"/>
                      <a:pt x="381000" y="121826"/>
                      <a:pt x="377190" y="141511"/>
                    </a:cubicBezTo>
                    <a:close/>
                    <a:moveTo>
                      <a:pt x="397511" y="544736"/>
                    </a:moveTo>
                    <a:cubicBezTo>
                      <a:pt x="372745" y="497746"/>
                      <a:pt x="394336" y="431071"/>
                      <a:pt x="387350" y="376461"/>
                    </a:cubicBezTo>
                    <a:cubicBezTo>
                      <a:pt x="401955" y="370746"/>
                      <a:pt x="402590" y="530766"/>
                      <a:pt x="397511" y="544736"/>
                    </a:cubicBezTo>
                    <a:close/>
                    <a:moveTo>
                      <a:pt x="302895" y="182786"/>
                    </a:moveTo>
                    <a:cubicBezTo>
                      <a:pt x="313690" y="183421"/>
                      <a:pt x="331470" y="173896"/>
                      <a:pt x="320675" y="162466"/>
                    </a:cubicBezTo>
                    <a:cubicBezTo>
                      <a:pt x="297180" y="138336"/>
                      <a:pt x="309880" y="104046"/>
                      <a:pt x="300355" y="74836"/>
                    </a:cubicBezTo>
                    <a:cubicBezTo>
                      <a:pt x="307340" y="35466"/>
                      <a:pt x="90170" y="76741"/>
                      <a:pt x="59690" y="81821"/>
                    </a:cubicBezTo>
                    <a:cubicBezTo>
                      <a:pt x="48261" y="119921"/>
                      <a:pt x="77470" y="152941"/>
                      <a:pt x="62865" y="194851"/>
                    </a:cubicBezTo>
                    <a:cubicBezTo>
                      <a:pt x="148590" y="206916"/>
                      <a:pt x="211455" y="177071"/>
                      <a:pt x="302895" y="182786"/>
                    </a:cubicBezTo>
                    <a:close/>
                    <a:moveTo>
                      <a:pt x="282575" y="83091"/>
                    </a:moveTo>
                    <a:cubicBezTo>
                      <a:pt x="292100" y="105316"/>
                      <a:pt x="287655" y="127541"/>
                      <a:pt x="290830" y="149131"/>
                    </a:cubicBezTo>
                    <a:cubicBezTo>
                      <a:pt x="227965" y="172626"/>
                      <a:pt x="154940" y="172626"/>
                      <a:pt x="87630" y="174531"/>
                    </a:cubicBezTo>
                    <a:cubicBezTo>
                      <a:pt x="75565" y="151671"/>
                      <a:pt x="83820" y="128176"/>
                      <a:pt x="72390" y="104046"/>
                    </a:cubicBezTo>
                    <a:cubicBezTo>
                      <a:pt x="140970" y="86266"/>
                      <a:pt x="212725" y="81821"/>
                      <a:pt x="282575" y="83091"/>
                    </a:cubicBezTo>
                    <a:close/>
                    <a:moveTo>
                      <a:pt x="274955" y="383446"/>
                    </a:moveTo>
                    <a:cubicBezTo>
                      <a:pt x="257811" y="411386"/>
                      <a:pt x="281305" y="441866"/>
                      <a:pt x="268605" y="477426"/>
                    </a:cubicBezTo>
                    <a:cubicBezTo>
                      <a:pt x="244475" y="452026"/>
                      <a:pt x="215900" y="479331"/>
                      <a:pt x="189865" y="461551"/>
                    </a:cubicBezTo>
                    <a:cubicBezTo>
                      <a:pt x="175261" y="454566"/>
                      <a:pt x="163195" y="458376"/>
                      <a:pt x="153036" y="471076"/>
                    </a:cubicBezTo>
                    <a:cubicBezTo>
                      <a:pt x="159386" y="509176"/>
                      <a:pt x="156845" y="525686"/>
                      <a:pt x="204470" y="518066"/>
                    </a:cubicBezTo>
                    <a:cubicBezTo>
                      <a:pt x="208280" y="509811"/>
                      <a:pt x="212725" y="500921"/>
                      <a:pt x="218440" y="490761"/>
                    </a:cubicBezTo>
                    <a:cubicBezTo>
                      <a:pt x="223520" y="501556"/>
                      <a:pt x="227330" y="510446"/>
                      <a:pt x="232411" y="521241"/>
                    </a:cubicBezTo>
                    <a:cubicBezTo>
                      <a:pt x="243840" y="517431"/>
                      <a:pt x="253365" y="513621"/>
                      <a:pt x="263525" y="510446"/>
                    </a:cubicBezTo>
                    <a:cubicBezTo>
                      <a:pt x="290195" y="526321"/>
                      <a:pt x="290195" y="526321"/>
                      <a:pt x="328295" y="509811"/>
                    </a:cubicBezTo>
                    <a:cubicBezTo>
                      <a:pt x="327661" y="468536"/>
                      <a:pt x="347345" y="349791"/>
                      <a:pt x="274955" y="383446"/>
                    </a:cubicBezTo>
                    <a:close/>
                    <a:moveTo>
                      <a:pt x="193040" y="500921"/>
                    </a:moveTo>
                    <a:cubicBezTo>
                      <a:pt x="177800" y="500921"/>
                      <a:pt x="173990" y="498381"/>
                      <a:pt x="173355" y="489491"/>
                    </a:cubicBezTo>
                    <a:cubicBezTo>
                      <a:pt x="176530" y="469806"/>
                      <a:pt x="203836" y="475521"/>
                      <a:pt x="193040" y="500921"/>
                    </a:cubicBezTo>
                    <a:close/>
                    <a:moveTo>
                      <a:pt x="309245" y="497111"/>
                    </a:moveTo>
                    <a:cubicBezTo>
                      <a:pt x="302261" y="498381"/>
                      <a:pt x="296545" y="499016"/>
                      <a:pt x="290830" y="499651"/>
                    </a:cubicBezTo>
                    <a:cubicBezTo>
                      <a:pt x="267970" y="379636"/>
                      <a:pt x="323215" y="357411"/>
                      <a:pt x="309245" y="497111"/>
                    </a:cubicBezTo>
                    <a:close/>
                    <a:moveTo>
                      <a:pt x="296545" y="210091"/>
                    </a:moveTo>
                    <a:cubicBezTo>
                      <a:pt x="233680" y="208186"/>
                      <a:pt x="267970" y="301531"/>
                      <a:pt x="319405" y="275496"/>
                    </a:cubicBezTo>
                    <a:cubicBezTo>
                      <a:pt x="336550" y="264066"/>
                      <a:pt x="332740" y="203741"/>
                      <a:pt x="296545" y="210091"/>
                    </a:cubicBezTo>
                    <a:close/>
                    <a:moveTo>
                      <a:pt x="297815" y="259621"/>
                    </a:moveTo>
                    <a:cubicBezTo>
                      <a:pt x="281940" y="260891"/>
                      <a:pt x="273050" y="230411"/>
                      <a:pt x="294640" y="229141"/>
                    </a:cubicBezTo>
                    <a:cubicBezTo>
                      <a:pt x="314961" y="225331"/>
                      <a:pt x="313690" y="259621"/>
                      <a:pt x="297815" y="259621"/>
                    </a:cubicBezTo>
                    <a:close/>
                    <a:moveTo>
                      <a:pt x="244475" y="359316"/>
                    </a:moveTo>
                    <a:cubicBezTo>
                      <a:pt x="244475" y="342171"/>
                      <a:pt x="245111" y="327566"/>
                      <a:pt x="244475" y="312961"/>
                    </a:cubicBezTo>
                    <a:cubicBezTo>
                      <a:pt x="243205" y="288196"/>
                      <a:pt x="198120" y="286926"/>
                      <a:pt x="201930" y="315501"/>
                    </a:cubicBezTo>
                    <a:cubicBezTo>
                      <a:pt x="203836" y="344076"/>
                      <a:pt x="207645" y="372651"/>
                      <a:pt x="244475" y="359316"/>
                    </a:cubicBezTo>
                    <a:close/>
                    <a:moveTo>
                      <a:pt x="89536" y="305976"/>
                    </a:moveTo>
                    <a:cubicBezTo>
                      <a:pt x="83186" y="326296"/>
                      <a:pt x="95886" y="344711"/>
                      <a:pt x="95250" y="365666"/>
                    </a:cubicBezTo>
                    <a:cubicBezTo>
                      <a:pt x="164465" y="385986"/>
                      <a:pt x="142240" y="276131"/>
                      <a:pt x="89536" y="305976"/>
                    </a:cubicBezTo>
                    <a:close/>
                    <a:moveTo>
                      <a:pt x="111125" y="321851"/>
                    </a:moveTo>
                    <a:cubicBezTo>
                      <a:pt x="123190" y="324391"/>
                      <a:pt x="117475" y="335186"/>
                      <a:pt x="118745" y="345346"/>
                    </a:cubicBezTo>
                    <a:cubicBezTo>
                      <a:pt x="105411" y="341536"/>
                      <a:pt x="100965" y="326931"/>
                      <a:pt x="111125" y="321851"/>
                    </a:cubicBezTo>
                    <a:close/>
                    <a:moveTo>
                      <a:pt x="136525" y="446946"/>
                    </a:moveTo>
                    <a:cubicBezTo>
                      <a:pt x="143511" y="375191"/>
                      <a:pt x="60961" y="365031"/>
                      <a:pt x="86995" y="447581"/>
                    </a:cubicBezTo>
                    <a:cubicBezTo>
                      <a:pt x="114300" y="460916"/>
                      <a:pt x="114300" y="460916"/>
                      <a:pt x="136525" y="446946"/>
                    </a:cubicBezTo>
                    <a:close/>
                    <a:moveTo>
                      <a:pt x="100330" y="420911"/>
                    </a:moveTo>
                    <a:cubicBezTo>
                      <a:pt x="104775" y="394876"/>
                      <a:pt x="135255" y="420276"/>
                      <a:pt x="120650" y="436151"/>
                    </a:cubicBezTo>
                    <a:cubicBezTo>
                      <a:pt x="109220" y="446946"/>
                      <a:pt x="99061" y="432976"/>
                      <a:pt x="100330" y="420911"/>
                    </a:cubicBezTo>
                    <a:close/>
                    <a:moveTo>
                      <a:pt x="195580" y="443136"/>
                    </a:moveTo>
                    <a:cubicBezTo>
                      <a:pt x="203200" y="439961"/>
                      <a:pt x="205105" y="432341"/>
                      <a:pt x="201295" y="418371"/>
                    </a:cubicBezTo>
                    <a:cubicBezTo>
                      <a:pt x="196850" y="387891"/>
                      <a:pt x="176530" y="387891"/>
                      <a:pt x="149861" y="392336"/>
                    </a:cubicBezTo>
                    <a:cubicBezTo>
                      <a:pt x="140336" y="422181"/>
                      <a:pt x="160655" y="461551"/>
                      <a:pt x="195580" y="443136"/>
                    </a:cubicBezTo>
                    <a:close/>
                    <a:moveTo>
                      <a:pt x="167640" y="418371"/>
                    </a:moveTo>
                    <a:cubicBezTo>
                      <a:pt x="172086" y="406306"/>
                      <a:pt x="187961" y="408846"/>
                      <a:pt x="187961" y="424086"/>
                    </a:cubicBezTo>
                    <a:cubicBezTo>
                      <a:pt x="182245" y="432341"/>
                      <a:pt x="165736" y="429801"/>
                      <a:pt x="167640" y="418371"/>
                    </a:cubicBezTo>
                    <a:close/>
                    <a:moveTo>
                      <a:pt x="153670" y="298356"/>
                    </a:moveTo>
                    <a:cubicBezTo>
                      <a:pt x="156211" y="323756"/>
                      <a:pt x="149861" y="351696"/>
                      <a:pt x="179705" y="368206"/>
                    </a:cubicBezTo>
                    <a:cubicBezTo>
                      <a:pt x="205105" y="341536"/>
                      <a:pt x="201930" y="284386"/>
                      <a:pt x="153670" y="298356"/>
                    </a:cubicBezTo>
                    <a:close/>
                    <a:moveTo>
                      <a:pt x="281940" y="293276"/>
                    </a:moveTo>
                    <a:cubicBezTo>
                      <a:pt x="253365" y="305341"/>
                      <a:pt x="274955" y="359951"/>
                      <a:pt x="304165" y="356141"/>
                    </a:cubicBezTo>
                    <a:cubicBezTo>
                      <a:pt x="340995" y="335186"/>
                      <a:pt x="321311" y="295181"/>
                      <a:pt x="281940" y="293276"/>
                    </a:cubicBezTo>
                    <a:close/>
                    <a:moveTo>
                      <a:pt x="295911" y="331376"/>
                    </a:moveTo>
                    <a:cubicBezTo>
                      <a:pt x="282575" y="330741"/>
                      <a:pt x="287020" y="317406"/>
                      <a:pt x="297180" y="311691"/>
                    </a:cubicBezTo>
                    <a:cubicBezTo>
                      <a:pt x="304800" y="321216"/>
                      <a:pt x="306070" y="326931"/>
                      <a:pt x="295911" y="331376"/>
                    </a:cubicBezTo>
                    <a:close/>
                    <a:moveTo>
                      <a:pt x="123825" y="282481"/>
                    </a:moveTo>
                    <a:cubicBezTo>
                      <a:pt x="137795" y="226601"/>
                      <a:pt x="78740" y="200566"/>
                      <a:pt x="79375" y="252001"/>
                    </a:cubicBezTo>
                    <a:cubicBezTo>
                      <a:pt x="79375" y="279306"/>
                      <a:pt x="96520" y="290101"/>
                      <a:pt x="123825" y="282481"/>
                    </a:cubicBezTo>
                    <a:close/>
                    <a:moveTo>
                      <a:pt x="98425" y="248826"/>
                    </a:moveTo>
                    <a:cubicBezTo>
                      <a:pt x="99695" y="250096"/>
                      <a:pt x="100330" y="251366"/>
                      <a:pt x="101600" y="252636"/>
                    </a:cubicBezTo>
                    <a:cubicBezTo>
                      <a:pt x="100330" y="253906"/>
                      <a:pt x="99061" y="254541"/>
                      <a:pt x="97155" y="255811"/>
                    </a:cubicBezTo>
                    <a:cubicBezTo>
                      <a:pt x="94615" y="252636"/>
                      <a:pt x="97155" y="250731"/>
                      <a:pt x="98425" y="248826"/>
                    </a:cubicBezTo>
                    <a:close/>
                    <a:moveTo>
                      <a:pt x="92075" y="494571"/>
                    </a:moveTo>
                    <a:cubicBezTo>
                      <a:pt x="85090" y="528861"/>
                      <a:pt x="130811" y="542831"/>
                      <a:pt x="140336" y="509176"/>
                    </a:cubicBezTo>
                    <a:cubicBezTo>
                      <a:pt x="157480" y="470441"/>
                      <a:pt x="92075" y="442501"/>
                      <a:pt x="92075" y="494571"/>
                    </a:cubicBezTo>
                    <a:close/>
                    <a:moveTo>
                      <a:pt x="120650" y="509176"/>
                    </a:moveTo>
                    <a:cubicBezTo>
                      <a:pt x="103505" y="511081"/>
                      <a:pt x="111125" y="487586"/>
                      <a:pt x="123190" y="483141"/>
                    </a:cubicBezTo>
                    <a:cubicBezTo>
                      <a:pt x="133986" y="490126"/>
                      <a:pt x="130811" y="503461"/>
                      <a:pt x="120650" y="509176"/>
                    </a:cubicBezTo>
                    <a:close/>
                    <a:moveTo>
                      <a:pt x="202565" y="236126"/>
                    </a:moveTo>
                    <a:cubicBezTo>
                      <a:pt x="179070" y="285656"/>
                      <a:pt x="231140" y="297721"/>
                      <a:pt x="239395" y="257716"/>
                    </a:cubicBezTo>
                    <a:cubicBezTo>
                      <a:pt x="245111" y="238666"/>
                      <a:pt x="234315" y="207551"/>
                      <a:pt x="211455" y="216441"/>
                    </a:cubicBezTo>
                    <a:cubicBezTo>
                      <a:pt x="207011" y="231046"/>
                      <a:pt x="232411" y="231046"/>
                      <a:pt x="218440" y="250731"/>
                    </a:cubicBezTo>
                    <a:cubicBezTo>
                      <a:pt x="213995" y="245651"/>
                      <a:pt x="210186" y="242476"/>
                      <a:pt x="202565" y="236126"/>
                    </a:cubicBezTo>
                    <a:close/>
                    <a:moveTo>
                      <a:pt x="168911" y="271686"/>
                    </a:moveTo>
                    <a:cubicBezTo>
                      <a:pt x="217805" y="236126"/>
                      <a:pt x="125730" y="175801"/>
                      <a:pt x="143511" y="248826"/>
                    </a:cubicBezTo>
                    <a:cubicBezTo>
                      <a:pt x="134620" y="267241"/>
                      <a:pt x="151765" y="288831"/>
                      <a:pt x="168911" y="271686"/>
                    </a:cubicBezTo>
                    <a:close/>
                    <a:moveTo>
                      <a:pt x="161925" y="243111"/>
                    </a:moveTo>
                    <a:cubicBezTo>
                      <a:pt x="161290" y="244381"/>
                      <a:pt x="161290" y="245016"/>
                      <a:pt x="160655" y="246921"/>
                    </a:cubicBezTo>
                    <a:cubicBezTo>
                      <a:pt x="159386" y="243746"/>
                      <a:pt x="158750" y="243111"/>
                      <a:pt x="161925" y="243111"/>
                    </a:cubicBezTo>
                    <a:close/>
                    <a:moveTo>
                      <a:pt x="238125" y="450121"/>
                    </a:moveTo>
                    <a:cubicBezTo>
                      <a:pt x="280036" y="441866"/>
                      <a:pt x="257811" y="388526"/>
                      <a:pt x="221615" y="387256"/>
                    </a:cubicBezTo>
                    <a:cubicBezTo>
                      <a:pt x="212725" y="409481"/>
                      <a:pt x="210820" y="448216"/>
                      <a:pt x="238125" y="450121"/>
                    </a:cubicBezTo>
                    <a:close/>
                    <a:moveTo>
                      <a:pt x="241936" y="415831"/>
                    </a:moveTo>
                    <a:cubicBezTo>
                      <a:pt x="243840" y="417736"/>
                      <a:pt x="245745" y="419641"/>
                      <a:pt x="248920" y="422816"/>
                    </a:cubicBezTo>
                    <a:cubicBezTo>
                      <a:pt x="245111" y="425991"/>
                      <a:pt x="241936" y="427896"/>
                      <a:pt x="239395" y="429801"/>
                    </a:cubicBezTo>
                    <a:cubicBezTo>
                      <a:pt x="235586" y="424086"/>
                      <a:pt x="235586" y="420276"/>
                      <a:pt x="241936" y="415831"/>
                    </a:cubicBezTo>
                    <a:close/>
                    <a:moveTo>
                      <a:pt x="272415" y="107856"/>
                    </a:moveTo>
                    <a:cubicBezTo>
                      <a:pt x="263525" y="83091"/>
                      <a:pt x="234315" y="98966"/>
                      <a:pt x="234950" y="120556"/>
                    </a:cubicBezTo>
                    <a:cubicBezTo>
                      <a:pt x="233045" y="161196"/>
                      <a:pt x="292736" y="142781"/>
                      <a:pt x="272415" y="107856"/>
                    </a:cubicBezTo>
                    <a:close/>
                  </a:path>
                </a:pathLst>
              </a:custGeom>
              <a:solidFill>
                <a:schemeClr val="dk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grpSp>
        <p:grpSp>
          <p:nvGrpSpPr>
            <p:cNvPr id="74" name="Google Shape;74;p2"/>
            <p:cNvGrpSpPr/>
            <p:nvPr/>
          </p:nvGrpSpPr>
          <p:grpSpPr>
            <a:xfrm>
              <a:off x="286734" y="1360788"/>
              <a:ext cx="437027" cy="515682"/>
              <a:chOff x="286734" y="1360788"/>
              <a:chExt cx="437027" cy="515682"/>
            </a:xfrm>
          </p:grpSpPr>
          <p:sp>
            <p:nvSpPr>
              <p:cNvPr id="75" name="Google Shape;75;p2"/>
              <p:cNvSpPr/>
              <p:nvPr/>
            </p:nvSpPr>
            <p:spPr>
              <a:xfrm>
                <a:off x="286734" y="1396113"/>
                <a:ext cx="288826" cy="292506"/>
              </a:xfrm>
              <a:custGeom>
                <a:avLst/>
                <a:gdLst/>
                <a:ahLst/>
                <a:cxnLst/>
                <a:rect l="l" t="t" r="r" b="b"/>
                <a:pathLst>
                  <a:path w="23544" h="23844" extrusionOk="0">
                    <a:moveTo>
                      <a:pt x="12429" y="1"/>
                    </a:moveTo>
                    <a:lnTo>
                      <a:pt x="11234" y="120"/>
                    </a:lnTo>
                    <a:lnTo>
                      <a:pt x="10099" y="359"/>
                    </a:lnTo>
                    <a:lnTo>
                      <a:pt x="9023" y="718"/>
                    </a:lnTo>
                    <a:lnTo>
                      <a:pt x="7948" y="1136"/>
                    </a:lnTo>
                    <a:lnTo>
                      <a:pt x="6872" y="1614"/>
                    </a:lnTo>
                    <a:lnTo>
                      <a:pt x="5856" y="2212"/>
                    </a:lnTo>
                    <a:lnTo>
                      <a:pt x="4960" y="2869"/>
                    </a:lnTo>
                    <a:lnTo>
                      <a:pt x="4064" y="3586"/>
                    </a:lnTo>
                    <a:lnTo>
                      <a:pt x="3227" y="4363"/>
                    </a:lnTo>
                    <a:lnTo>
                      <a:pt x="2510" y="5259"/>
                    </a:lnTo>
                    <a:lnTo>
                      <a:pt x="1853" y="6156"/>
                    </a:lnTo>
                    <a:lnTo>
                      <a:pt x="1255" y="7112"/>
                    </a:lnTo>
                    <a:lnTo>
                      <a:pt x="777" y="8128"/>
                    </a:lnTo>
                    <a:lnTo>
                      <a:pt x="418" y="9203"/>
                    </a:lnTo>
                    <a:lnTo>
                      <a:pt x="179" y="10279"/>
                    </a:lnTo>
                    <a:lnTo>
                      <a:pt x="0" y="11414"/>
                    </a:lnTo>
                    <a:lnTo>
                      <a:pt x="0" y="12609"/>
                    </a:lnTo>
                    <a:lnTo>
                      <a:pt x="179" y="13804"/>
                    </a:lnTo>
                    <a:lnTo>
                      <a:pt x="418" y="14999"/>
                    </a:lnTo>
                    <a:lnTo>
                      <a:pt x="777" y="16075"/>
                    </a:lnTo>
                    <a:lnTo>
                      <a:pt x="1315" y="17151"/>
                    </a:lnTo>
                    <a:lnTo>
                      <a:pt x="1912" y="18166"/>
                    </a:lnTo>
                    <a:lnTo>
                      <a:pt x="2570" y="19063"/>
                    </a:lnTo>
                    <a:lnTo>
                      <a:pt x="3346" y="19959"/>
                    </a:lnTo>
                    <a:lnTo>
                      <a:pt x="4243" y="20736"/>
                    </a:lnTo>
                    <a:lnTo>
                      <a:pt x="5139" y="21453"/>
                    </a:lnTo>
                    <a:lnTo>
                      <a:pt x="6155" y="22110"/>
                    </a:lnTo>
                    <a:lnTo>
                      <a:pt x="7171" y="22648"/>
                    </a:lnTo>
                    <a:lnTo>
                      <a:pt x="8306" y="23066"/>
                    </a:lnTo>
                    <a:lnTo>
                      <a:pt x="9382" y="23425"/>
                    </a:lnTo>
                    <a:lnTo>
                      <a:pt x="10517" y="23664"/>
                    </a:lnTo>
                    <a:lnTo>
                      <a:pt x="11712" y="23783"/>
                    </a:lnTo>
                    <a:lnTo>
                      <a:pt x="12848" y="23843"/>
                    </a:lnTo>
                    <a:lnTo>
                      <a:pt x="14043" y="23724"/>
                    </a:lnTo>
                    <a:lnTo>
                      <a:pt x="15238" y="23485"/>
                    </a:lnTo>
                    <a:lnTo>
                      <a:pt x="16373" y="23066"/>
                    </a:lnTo>
                    <a:lnTo>
                      <a:pt x="17449" y="22588"/>
                    </a:lnTo>
                    <a:lnTo>
                      <a:pt x="18465" y="21991"/>
                    </a:lnTo>
                    <a:lnTo>
                      <a:pt x="19421" y="21274"/>
                    </a:lnTo>
                    <a:lnTo>
                      <a:pt x="20317" y="20497"/>
                    </a:lnTo>
                    <a:lnTo>
                      <a:pt x="21094" y="19660"/>
                    </a:lnTo>
                    <a:lnTo>
                      <a:pt x="21751" y="18704"/>
                    </a:lnTo>
                    <a:lnTo>
                      <a:pt x="22349" y="17688"/>
                    </a:lnTo>
                    <a:lnTo>
                      <a:pt x="22827" y="16673"/>
                    </a:lnTo>
                    <a:lnTo>
                      <a:pt x="23185" y="15537"/>
                    </a:lnTo>
                    <a:lnTo>
                      <a:pt x="23424" y="14402"/>
                    </a:lnTo>
                    <a:lnTo>
                      <a:pt x="23544" y="13207"/>
                    </a:lnTo>
                    <a:lnTo>
                      <a:pt x="23544" y="12071"/>
                    </a:lnTo>
                    <a:lnTo>
                      <a:pt x="23484" y="11474"/>
                    </a:lnTo>
                    <a:lnTo>
                      <a:pt x="23364" y="10876"/>
                    </a:lnTo>
                    <a:lnTo>
                      <a:pt x="23185" y="10279"/>
                    </a:lnTo>
                    <a:lnTo>
                      <a:pt x="23006" y="9681"/>
                    </a:lnTo>
                    <a:lnTo>
                      <a:pt x="23006" y="9024"/>
                    </a:lnTo>
                    <a:lnTo>
                      <a:pt x="22946" y="8426"/>
                    </a:lnTo>
                    <a:lnTo>
                      <a:pt x="22827" y="7889"/>
                    </a:lnTo>
                    <a:lnTo>
                      <a:pt x="22707" y="7291"/>
                    </a:lnTo>
                    <a:lnTo>
                      <a:pt x="22528" y="6753"/>
                    </a:lnTo>
                    <a:lnTo>
                      <a:pt x="22349" y="6215"/>
                    </a:lnTo>
                    <a:lnTo>
                      <a:pt x="21811" y="5200"/>
                    </a:lnTo>
                    <a:lnTo>
                      <a:pt x="21213" y="4243"/>
                    </a:lnTo>
                    <a:lnTo>
                      <a:pt x="20496" y="3407"/>
                    </a:lnTo>
                    <a:lnTo>
                      <a:pt x="19719" y="2630"/>
                    </a:lnTo>
                    <a:lnTo>
                      <a:pt x="18823" y="1973"/>
                    </a:lnTo>
                    <a:lnTo>
                      <a:pt x="17867" y="1375"/>
                    </a:lnTo>
                    <a:lnTo>
                      <a:pt x="16851" y="837"/>
                    </a:lnTo>
                    <a:lnTo>
                      <a:pt x="15776" y="479"/>
                    </a:lnTo>
                    <a:lnTo>
                      <a:pt x="14700" y="180"/>
                    </a:lnTo>
                    <a:lnTo>
                      <a:pt x="13565" y="61"/>
                    </a:lnTo>
                    <a:lnTo>
                      <a:pt x="12429"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dirty="0"/>
              </a:p>
            </p:txBody>
          </p:sp>
          <p:sp>
            <p:nvSpPr>
              <p:cNvPr id="76" name="Google Shape;76;p2"/>
              <p:cNvSpPr/>
              <p:nvPr/>
            </p:nvSpPr>
            <p:spPr>
              <a:xfrm>
                <a:off x="313599" y="1360788"/>
                <a:ext cx="410163" cy="515682"/>
              </a:xfrm>
              <a:custGeom>
                <a:avLst/>
                <a:gdLst/>
                <a:ahLst/>
                <a:cxnLst/>
                <a:rect l="l" t="t" r="r" b="b"/>
                <a:pathLst>
                  <a:path w="556153" h="699230" extrusionOk="0">
                    <a:moveTo>
                      <a:pt x="410424" y="391256"/>
                    </a:moveTo>
                    <a:cubicBezTo>
                      <a:pt x="574889" y="156941"/>
                      <a:pt x="291679" y="-137064"/>
                      <a:pt x="71334" y="70581"/>
                    </a:cubicBezTo>
                    <a:cubicBezTo>
                      <a:pt x="-104561" y="236316"/>
                      <a:pt x="73239" y="511271"/>
                      <a:pt x="296759" y="455391"/>
                    </a:cubicBezTo>
                    <a:cubicBezTo>
                      <a:pt x="352639" y="534131"/>
                      <a:pt x="400899" y="617316"/>
                      <a:pt x="452969" y="699231"/>
                    </a:cubicBezTo>
                    <a:cubicBezTo>
                      <a:pt x="687919" y="695421"/>
                      <a:pt x="454239" y="483331"/>
                      <a:pt x="410424" y="391256"/>
                    </a:cubicBezTo>
                    <a:close/>
                    <a:moveTo>
                      <a:pt x="33234" y="166466"/>
                    </a:moveTo>
                    <a:cubicBezTo>
                      <a:pt x="120864" y="-48164"/>
                      <a:pt x="449794" y="-11334"/>
                      <a:pt x="437094" y="238856"/>
                    </a:cubicBezTo>
                    <a:cubicBezTo>
                      <a:pt x="427569" y="553181"/>
                      <a:pt x="-57571" y="469996"/>
                      <a:pt x="33234" y="166466"/>
                    </a:cubicBezTo>
                    <a:close/>
                    <a:moveTo>
                      <a:pt x="440904" y="631286"/>
                    </a:moveTo>
                    <a:cubicBezTo>
                      <a:pt x="404074" y="569056"/>
                      <a:pt x="351369" y="511271"/>
                      <a:pt x="325969" y="443961"/>
                    </a:cubicBezTo>
                    <a:cubicBezTo>
                      <a:pt x="345654" y="433166"/>
                      <a:pt x="365974" y="422371"/>
                      <a:pt x="389469" y="410306"/>
                    </a:cubicBezTo>
                    <a:cubicBezTo>
                      <a:pt x="429474" y="468091"/>
                      <a:pt x="590129" y="620491"/>
                      <a:pt x="440904" y="631286"/>
                    </a:cubicBezTo>
                    <a:close/>
                    <a:moveTo>
                      <a:pt x="459954" y="661131"/>
                    </a:moveTo>
                    <a:cubicBezTo>
                      <a:pt x="480909" y="647796"/>
                      <a:pt x="502499" y="634461"/>
                      <a:pt x="523454" y="620491"/>
                    </a:cubicBezTo>
                    <a:cubicBezTo>
                      <a:pt x="559649" y="647161"/>
                      <a:pt x="464399" y="711931"/>
                      <a:pt x="459954" y="661131"/>
                    </a:cubicBezTo>
                    <a:close/>
                    <a:moveTo>
                      <a:pt x="233259" y="64231"/>
                    </a:moveTo>
                    <a:cubicBezTo>
                      <a:pt x="-27726" y="91536"/>
                      <a:pt x="43394" y="449676"/>
                      <a:pt x="284694" y="393161"/>
                    </a:cubicBezTo>
                    <a:cubicBezTo>
                      <a:pt x="475194" y="323311"/>
                      <a:pt x="433284" y="80106"/>
                      <a:pt x="233259" y="64231"/>
                    </a:cubicBezTo>
                    <a:close/>
                    <a:moveTo>
                      <a:pt x="242784" y="379826"/>
                    </a:moveTo>
                    <a:cubicBezTo>
                      <a:pt x="26249" y="375381"/>
                      <a:pt x="54824" y="54071"/>
                      <a:pt x="264374" y="97251"/>
                    </a:cubicBezTo>
                    <a:cubicBezTo>
                      <a:pt x="449159" y="111221"/>
                      <a:pt x="402804" y="363316"/>
                      <a:pt x="242784" y="379826"/>
                    </a:cubicBezTo>
                    <a:close/>
                    <a:moveTo>
                      <a:pt x="225639" y="156306"/>
                    </a:moveTo>
                    <a:cubicBezTo>
                      <a:pt x="252944" y="146146"/>
                      <a:pt x="271359" y="166466"/>
                      <a:pt x="297394" y="166466"/>
                    </a:cubicBezTo>
                    <a:cubicBezTo>
                      <a:pt x="308824" y="120111"/>
                      <a:pt x="169759" y="120111"/>
                      <a:pt x="225639" y="156306"/>
                    </a:cubicBezTo>
                    <a:close/>
                  </a:path>
                </a:pathLst>
              </a:custGeom>
              <a:solidFill>
                <a:schemeClr val="dk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grpSp>
        <p:sp>
          <p:nvSpPr>
            <p:cNvPr id="77" name="Google Shape;77;p2"/>
            <p:cNvSpPr/>
            <p:nvPr/>
          </p:nvSpPr>
          <p:spPr>
            <a:xfrm>
              <a:off x="2688787" y="4098763"/>
              <a:ext cx="455682" cy="432729"/>
            </a:xfrm>
            <a:custGeom>
              <a:avLst/>
              <a:gdLst/>
              <a:ahLst/>
              <a:cxnLst/>
              <a:rect l="l" t="t" r="r" b="b"/>
              <a:pathLst>
                <a:path w="529863" h="503173" extrusionOk="0">
                  <a:moveTo>
                    <a:pt x="284791" y="7"/>
                  </a:moveTo>
                  <a:cubicBezTo>
                    <a:pt x="128581" y="-1263"/>
                    <a:pt x="-16834" y="165107"/>
                    <a:pt x="1581" y="320047"/>
                  </a:cubicBezTo>
                  <a:cubicBezTo>
                    <a:pt x="39046" y="421647"/>
                    <a:pt x="142551" y="523247"/>
                    <a:pt x="258756" y="499752"/>
                  </a:cubicBezTo>
                  <a:cubicBezTo>
                    <a:pt x="592766" y="480702"/>
                    <a:pt x="637216" y="23502"/>
                    <a:pt x="284791" y="7"/>
                  </a:cubicBezTo>
                  <a:close/>
                  <a:moveTo>
                    <a:pt x="19996" y="279407"/>
                  </a:moveTo>
                  <a:cubicBezTo>
                    <a:pt x="54921" y="-23488"/>
                    <a:pt x="481641" y="-98418"/>
                    <a:pt x="510216" y="240037"/>
                  </a:cubicBezTo>
                  <a:cubicBezTo>
                    <a:pt x="498786" y="520707"/>
                    <a:pt x="47936" y="583572"/>
                    <a:pt x="19996" y="279407"/>
                  </a:cubicBezTo>
                  <a:close/>
                  <a:moveTo>
                    <a:pt x="420681" y="98432"/>
                  </a:moveTo>
                  <a:cubicBezTo>
                    <a:pt x="381311" y="71127"/>
                    <a:pt x="348926" y="18422"/>
                    <a:pt x="295586" y="25407"/>
                  </a:cubicBezTo>
                  <a:cubicBezTo>
                    <a:pt x="53651" y="36837"/>
                    <a:pt x="-66364" y="403867"/>
                    <a:pt x="216211" y="458477"/>
                  </a:cubicBezTo>
                  <a:cubicBezTo>
                    <a:pt x="395916" y="493402"/>
                    <a:pt x="611181" y="219082"/>
                    <a:pt x="420681" y="98432"/>
                  </a:cubicBezTo>
                  <a:close/>
                  <a:moveTo>
                    <a:pt x="448621" y="292742"/>
                  </a:moveTo>
                  <a:cubicBezTo>
                    <a:pt x="448621" y="321952"/>
                    <a:pt x="428301" y="340367"/>
                    <a:pt x="413061" y="361957"/>
                  </a:cubicBezTo>
                  <a:cubicBezTo>
                    <a:pt x="404171" y="358782"/>
                    <a:pt x="396551" y="356242"/>
                    <a:pt x="385756" y="353067"/>
                  </a:cubicBezTo>
                  <a:cubicBezTo>
                    <a:pt x="387026" y="363227"/>
                    <a:pt x="387661" y="371482"/>
                    <a:pt x="388931" y="381007"/>
                  </a:cubicBezTo>
                  <a:cubicBezTo>
                    <a:pt x="376866" y="389262"/>
                    <a:pt x="363531" y="398152"/>
                    <a:pt x="354006" y="405137"/>
                  </a:cubicBezTo>
                  <a:cubicBezTo>
                    <a:pt x="338131" y="406407"/>
                    <a:pt x="337496" y="387357"/>
                    <a:pt x="321621" y="391167"/>
                  </a:cubicBezTo>
                  <a:cubicBezTo>
                    <a:pt x="324796" y="427362"/>
                    <a:pt x="291776" y="441967"/>
                    <a:pt x="249231" y="436887"/>
                  </a:cubicBezTo>
                  <a:cubicBezTo>
                    <a:pt x="251771" y="392437"/>
                    <a:pt x="220656" y="385452"/>
                    <a:pt x="220656" y="434982"/>
                  </a:cubicBezTo>
                  <a:cubicBezTo>
                    <a:pt x="184461" y="439427"/>
                    <a:pt x="133661" y="422917"/>
                    <a:pt x="131121" y="384182"/>
                  </a:cubicBezTo>
                  <a:cubicBezTo>
                    <a:pt x="123501" y="374022"/>
                    <a:pt x="104451" y="381007"/>
                    <a:pt x="100641" y="363862"/>
                  </a:cubicBezTo>
                  <a:cubicBezTo>
                    <a:pt x="126676" y="342907"/>
                    <a:pt x="106356" y="340367"/>
                    <a:pt x="84131" y="337192"/>
                  </a:cubicBezTo>
                  <a:cubicBezTo>
                    <a:pt x="71431" y="309887"/>
                    <a:pt x="63176" y="283217"/>
                    <a:pt x="75241" y="253372"/>
                  </a:cubicBezTo>
                  <a:cubicBezTo>
                    <a:pt x="119691" y="255277"/>
                    <a:pt x="140011" y="238132"/>
                    <a:pt x="83496" y="227972"/>
                  </a:cubicBezTo>
                  <a:cubicBezTo>
                    <a:pt x="84131" y="196857"/>
                    <a:pt x="95561" y="172092"/>
                    <a:pt x="115246" y="151137"/>
                  </a:cubicBezTo>
                  <a:cubicBezTo>
                    <a:pt x="136836" y="150502"/>
                    <a:pt x="150171" y="158122"/>
                    <a:pt x="136201" y="127642"/>
                  </a:cubicBezTo>
                  <a:cubicBezTo>
                    <a:pt x="174301" y="55252"/>
                    <a:pt x="207321" y="129547"/>
                    <a:pt x="205416" y="75572"/>
                  </a:cubicBezTo>
                  <a:cubicBezTo>
                    <a:pt x="230181" y="48267"/>
                    <a:pt x="263201" y="50172"/>
                    <a:pt x="297491" y="50172"/>
                  </a:cubicBezTo>
                  <a:cubicBezTo>
                    <a:pt x="295586" y="66682"/>
                    <a:pt x="308921" y="107957"/>
                    <a:pt x="323526" y="78747"/>
                  </a:cubicBezTo>
                  <a:cubicBezTo>
                    <a:pt x="319716" y="17152"/>
                    <a:pt x="382581" y="87637"/>
                    <a:pt x="399726" y="104147"/>
                  </a:cubicBezTo>
                  <a:cubicBezTo>
                    <a:pt x="394646" y="118117"/>
                    <a:pt x="385121" y="125102"/>
                    <a:pt x="399726" y="135262"/>
                  </a:cubicBezTo>
                  <a:cubicBezTo>
                    <a:pt x="409251" y="131452"/>
                    <a:pt x="417506" y="128277"/>
                    <a:pt x="427031" y="124467"/>
                  </a:cubicBezTo>
                  <a:cubicBezTo>
                    <a:pt x="440366" y="138437"/>
                    <a:pt x="451161" y="153042"/>
                    <a:pt x="461956" y="168917"/>
                  </a:cubicBezTo>
                  <a:cubicBezTo>
                    <a:pt x="451796" y="175267"/>
                    <a:pt x="444176" y="179712"/>
                    <a:pt x="436556" y="184157"/>
                  </a:cubicBezTo>
                  <a:cubicBezTo>
                    <a:pt x="444176" y="199397"/>
                    <a:pt x="459416" y="190507"/>
                    <a:pt x="470846" y="199397"/>
                  </a:cubicBezTo>
                  <a:cubicBezTo>
                    <a:pt x="475926" y="240037"/>
                    <a:pt x="467036" y="281947"/>
                    <a:pt x="416871" y="266707"/>
                  </a:cubicBezTo>
                  <a:cubicBezTo>
                    <a:pt x="388931" y="285757"/>
                    <a:pt x="434651" y="288297"/>
                    <a:pt x="448621" y="292742"/>
                  </a:cubicBezTo>
                  <a:close/>
                  <a:moveTo>
                    <a:pt x="304476" y="222892"/>
                  </a:moveTo>
                  <a:cubicBezTo>
                    <a:pt x="320351" y="55887"/>
                    <a:pt x="287966" y="104782"/>
                    <a:pt x="251771" y="225432"/>
                  </a:cubicBezTo>
                  <a:cubicBezTo>
                    <a:pt x="240341" y="251467"/>
                    <a:pt x="258121" y="281312"/>
                    <a:pt x="287966" y="270517"/>
                  </a:cubicBezTo>
                  <a:cubicBezTo>
                    <a:pt x="318446" y="260357"/>
                    <a:pt x="343846" y="239402"/>
                    <a:pt x="374961" y="232417"/>
                  </a:cubicBezTo>
                  <a:cubicBezTo>
                    <a:pt x="383216" y="231147"/>
                    <a:pt x="386391" y="223527"/>
                    <a:pt x="384486" y="215272"/>
                  </a:cubicBezTo>
                  <a:cubicBezTo>
                    <a:pt x="370516" y="186062"/>
                    <a:pt x="329241" y="220987"/>
                    <a:pt x="304476" y="222892"/>
                  </a:cubicBezTo>
                  <a:close/>
                  <a:moveTo>
                    <a:pt x="273996" y="229242"/>
                  </a:moveTo>
                  <a:cubicBezTo>
                    <a:pt x="273996" y="219717"/>
                    <a:pt x="273996" y="209557"/>
                    <a:pt x="282886" y="201937"/>
                  </a:cubicBezTo>
                  <a:cubicBezTo>
                    <a:pt x="282251" y="220352"/>
                    <a:pt x="282251" y="220987"/>
                    <a:pt x="273996" y="229242"/>
                  </a:cubicBezTo>
                  <a:close/>
                </a:path>
              </a:pathLst>
            </a:custGeom>
            <a:solidFill>
              <a:schemeClr val="dk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78" name="Google Shape;78;p2"/>
            <p:cNvSpPr/>
            <p:nvPr/>
          </p:nvSpPr>
          <p:spPr>
            <a:xfrm>
              <a:off x="933400" y="1069738"/>
              <a:ext cx="175646" cy="373020"/>
            </a:xfrm>
            <a:custGeom>
              <a:avLst/>
              <a:gdLst/>
              <a:ahLst/>
              <a:cxnLst/>
              <a:rect l="l" t="t" r="r" b="b"/>
              <a:pathLst>
                <a:path w="342723" h="727844" extrusionOk="0">
                  <a:moveTo>
                    <a:pt x="45039" y="381062"/>
                  </a:moveTo>
                  <a:cubicBezTo>
                    <a:pt x="-1317" y="378522"/>
                    <a:pt x="-11476" y="360107"/>
                    <a:pt x="12653" y="325182"/>
                  </a:cubicBezTo>
                  <a:cubicBezTo>
                    <a:pt x="39958" y="272477"/>
                    <a:pt x="46308" y="211517"/>
                    <a:pt x="66628" y="156272"/>
                  </a:cubicBezTo>
                  <a:cubicBezTo>
                    <a:pt x="88853" y="99757"/>
                    <a:pt x="95203" y="15302"/>
                    <a:pt x="167594" y="3237"/>
                  </a:cubicBezTo>
                  <a:cubicBezTo>
                    <a:pt x="221569" y="-5653"/>
                    <a:pt x="288878" y="2602"/>
                    <a:pt x="328249" y="42607"/>
                  </a:cubicBezTo>
                  <a:cubicBezTo>
                    <a:pt x="373333" y="154367"/>
                    <a:pt x="300944" y="280097"/>
                    <a:pt x="276178" y="390587"/>
                  </a:cubicBezTo>
                  <a:cubicBezTo>
                    <a:pt x="243158" y="499807"/>
                    <a:pt x="232999" y="643317"/>
                    <a:pt x="145369" y="722058"/>
                  </a:cubicBezTo>
                  <a:cubicBezTo>
                    <a:pt x="-64181" y="765872"/>
                    <a:pt x="59008" y="549972"/>
                    <a:pt x="74883" y="441387"/>
                  </a:cubicBezTo>
                  <a:cubicBezTo>
                    <a:pt x="96474" y="381062"/>
                    <a:pt x="117428" y="174052"/>
                    <a:pt x="175849" y="160082"/>
                  </a:cubicBezTo>
                  <a:cubicBezTo>
                    <a:pt x="205058" y="153097"/>
                    <a:pt x="234269" y="157542"/>
                    <a:pt x="230458" y="194372"/>
                  </a:cubicBezTo>
                  <a:cubicBezTo>
                    <a:pt x="240619" y="221677"/>
                    <a:pt x="129494" y="694752"/>
                    <a:pt x="133303" y="503617"/>
                  </a:cubicBezTo>
                  <a:cubicBezTo>
                    <a:pt x="150449" y="416622"/>
                    <a:pt x="184103" y="330262"/>
                    <a:pt x="181564" y="240727"/>
                  </a:cubicBezTo>
                  <a:cubicBezTo>
                    <a:pt x="130764" y="306132"/>
                    <a:pt x="137749" y="399477"/>
                    <a:pt x="109174" y="476312"/>
                  </a:cubicBezTo>
                  <a:cubicBezTo>
                    <a:pt x="105999" y="530922"/>
                    <a:pt x="19639" y="685862"/>
                    <a:pt x="116158" y="683957"/>
                  </a:cubicBezTo>
                  <a:cubicBezTo>
                    <a:pt x="208869" y="661732"/>
                    <a:pt x="231094" y="334707"/>
                    <a:pt x="270464" y="240092"/>
                  </a:cubicBezTo>
                  <a:cubicBezTo>
                    <a:pt x="276178" y="187387"/>
                    <a:pt x="298403" y="109917"/>
                    <a:pt x="252683" y="71182"/>
                  </a:cubicBezTo>
                  <a:cubicBezTo>
                    <a:pt x="213314" y="45147"/>
                    <a:pt x="172674" y="52767"/>
                    <a:pt x="144099" y="91502"/>
                  </a:cubicBezTo>
                  <a:cubicBezTo>
                    <a:pt x="95203" y="181037"/>
                    <a:pt x="85678" y="287717"/>
                    <a:pt x="45039" y="381062"/>
                  </a:cubicBezTo>
                  <a:close/>
                  <a:moveTo>
                    <a:pt x="300944" y="198182"/>
                  </a:moveTo>
                  <a:cubicBezTo>
                    <a:pt x="321899" y="177227"/>
                    <a:pt x="309833" y="138492"/>
                    <a:pt x="314914" y="110552"/>
                  </a:cubicBezTo>
                  <a:cubicBezTo>
                    <a:pt x="319358" y="81342"/>
                    <a:pt x="322533" y="48322"/>
                    <a:pt x="288878" y="37527"/>
                  </a:cubicBezTo>
                  <a:cubicBezTo>
                    <a:pt x="246969" y="18477"/>
                    <a:pt x="137749" y="1332"/>
                    <a:pt x="133303" y="62292"/>
                  </a:cubicBezTo>
                  <a:cubicBezTo>
                    <a:pt x="243794" y="-24703"/>
                    <a:pt x="324439" y="87692"/>
                    <a:pt x="300944" y="200722"/>
                  </a:cubicBezTo>
                  <a:cubicBezTo>
                    <a:pt x="300944" y="200087"/>
                    <a:pt x="300944" y="199452"/>
                    <a:pt x="300944" y="198182"/>
                  </a:cubicBezTo>
                  <a:close/>
                  <a:moveTo>
                    <a:pt x="124414" y="705547"/>
                  </a:moveTo>
                  <a:cubicBezTo>
                    <a:pt x="92028" y="697927"/>
                    <a:pt x="73614" y="690942"/>
                    <a:pt x="47578" y="676972"/>
                  </a:cubicBezTo>
                  <a:cubicBezTo>
                    <a:pt x="39958" y="705547"/>
                    <a:pt x="97744" y="711897"/>
                    <a:pt x="124414" y="705547"/>
                  </a:cubicBezTo>
                  <a:close/>
                </a:path>
              </a:pathLst>
            </a:custGeom>
            <a:solidFill>
              <a:schemeClr val="dk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79" name="Google Shape;79;p2"/>
            <p:cNvSpPr/>
            <p:nvPr/>
          </p:nvSpPr>
          <p:spPr>
            <a:xfrm>
              <a:off x="8204352" y="3801552"/>
              <a:ext cx="240787" cy="203050"/>
            </a:xfrm>
            <a:custGeom>
              <a:avLst/>
              <a:gdLst/>
              <a:ahLst/>
              <a:cxnLst/>
              <a:rect l="l" t="t" r="r" b="b"/>
              <a:pathLst>
                <a:path w="279985" h="236105" extrusionOk="0">
                  <a:moveTo>
                    <a:pt x="224300" y="47511"/>
                  </a:moveTo>
                  <a:cubicBezTo>
                    <a:pt x="226204" y="79261"/>
                    <a:pt x="221125" y="105931"/>
                    <a:pt x="208425" y="131331"/>
                  </a:cubicBezTo>
                  <a:cubicBezTo>
                    <a:pt x="221759" y="154826"/>
                    <a:pt x="285895" y="220866"/>
                    <a:pt x="279545" y="236106"/>
                  </a:cubicBezTo>
                  <a:cubicBezTo>
                    <a:pt x="240175" y="235471"/>
                    <a:pt x="211600" y="195466"/>
                    <a:pt x="177309" y="177686"/>
                  </a:cubicBezTo>
                  <a:cubicBezTo>
                    <a:pt x="143654" y="201816"/>
                    <a:pt x="92220" y="247536"/>
                    <a:pt x="79520" y="180226"/>
                  </a:cubicBezTo>
                  <a:cubicBezTo>
                    <a:pt x="76979" y="116091"/>
                    <a:pt x="-26525" y="129426"/>
                    <a:pt x="6495" y="57671"/>
                  </a:cubicBezTo>
                  <a:cubicBezTo>
                    <a:pt x="60470" y="-73774"/>
                    <a:pt x="91584" y="62116"/>
                    <a:pt x="169054" y="51321"/>
                  </a:cubicBezTo>
                  <a:cubicBezTo>
                    <a:pt x="187470" y="48781"/>
                    <a:pt x="205884" y="39891"/>
                    <a:pt x="224300" y="47511"/>
                  </a:cubicBezTo>
                  <a:close/>
                  <a:moveTo>
                    <a:pt x="217950" y="187211"/>
                  </a:moveTo>
                  <a:cubicBezTo>
                    <a:pt x="218584" y="187211"/>
                    <a:pt x="218584" y="186576"/>
                    <a:pt x="219220" y="186576"/>
                  </a:cubicBezTo>
                  <a:cubicBezTo>
                    <a:pt x="218584" y="186576"/>
                    <a:pt x="217950" y="187211"/>
                    <a:pt x="217315" y="187211"/>
                  </a:cubicBezTo>
                  <a:cubicBezTo>
                    <a:pt x="224300" y="172606"/>
                    <a:pt x="211600" y="156096"/>
                    <a:pt x="196995" y="158636"/>
                  </a:cubicBezTo>
                  <a:cubicBezTo>
                    <a:pt x="196359" y="171336"/>
                    <a:pt x="210329" y="177686"/>
                    <a:pt x="217950" y="187211"/>
                  </a:cubicBezTo>
                  <a:close/>
                  <a:moveTo>
                    <a:pt x="87140" y="47511"/>
                  </a:moveTo>
                  <a:cubicBezTo>
                    <a:pt x="75075" y="65926"/>
                    <a:pt x="63009" y="84341"/>
                    <a:pt x="50945" y="103391"/>
                  </a:cubicBezTo>
                  <a:cubicBezTo>
                    <a:pt x="66820" y="119901"/>
                    <a:pt x="82059" y="135776"/>
                    <a:pt x="96665" y="151016"/>
                  </a:cubicBezTo>
                  <a:cubicBezTo>
                    <a:pt x="125875" y="135776"/>
                    <a:pt x="153815" y="112281"/>
                    <a:pt x="149370" y="78626"/>
                  </a:cubicBezTo>
                  <a:cubicBezTo>
                    <a:pt x="129684" y="69101"/>
                    <a:pt x="110634" y="59576"/>
                    <a:pt x="87140" y="47511"/>
                  </a:cubicBezTo>
                  <a:close/>
                  <a:moveTo>
                    <a:pt x="202075" y="76721"/>
                  </a:moveTo>
                  <a:cubicBezTo>
                    <a:pt x="174770" y="65291"/>
                    <a:pt x="153179" y="156096"/>
                    <a:pt x="103650" y="180861"/>
                  </a:cubicBezTo>
                  <a:cubicBezTo>
                    <a:pt x="118890" y="218961"/>
                    <a:pt x="213504" y="108471"/>
                    <a:pt x="202075" y="76721"/>
                  </a:cubicBezTo>
                  <a:close/>
                  <a:moveTo>
                    <a:pt x="22370" y="86246"/>
                  </a:moveTo>
                  <a:cubicBezTo>
                    <a:pt x="54120" y="77356"/>
                    <a:pt x="60470" y="54496"/>
                    <a:pt x="67454" y="32271"/>
                  </a:cubicBezTo>
                  <a:cubicBezTo>
                    <a:pt x="47134" y="4331"/>
                    <a:pt x="24909" y="63386"/>
                    <a:pt x="22370" y="86246"/>
                  </a:cubicBezTo>
                  <a:close/>
                </a:path>
              </a:pathLst>
            </a:custGeom>
            <a:solidFill>
              <a:schemeClr val="dk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80" name="Google Shape;80;p2"/>
            <p:cNvSpPr/>
            <p:nvPr/>
          </p:nvSpPr>
          <p:spPr>
            <a:xfrm>
              <a:off x="8204357" y="240186"/>
              <a:ext cx="175884" cy="174728"/>
            </a:xfrm>
            <a:custGeom>
              <a:avLst/>
              <a:gdLst/>
              <a:ahLst/>
              <a:cxnLst/>
              <a:rect l="l" t="t" r="r" b="b"/>
              <a:pathLst>
                <a:path w="204516" h="203172" extrusionOk="0">
                  <a:moveTo>
                    <a:pt x="139555" y="137768"/>
                  </a:moveTo>
                  <a:cubicBezTo>
                    <a:pt x="146541" y="154278"/>
                    <a:pt x="194166" y="201903"/>
                    <a:pt x="157971" y="203173"/>
                  </a:cubicBezTo>
                  <a:cubicBezTo>
                    <a:pt x="139555" y="186028"/>
                    <a:pt x="135746" y="163168"/>
                    <a:pt x="112250" y="148563"/>
                  </a:cubicBezTo>
                  <a:cubicBezTo>
                    <a:pt x="-110000" y="230478"/>
                    <a:pt x="44941" y="-27967"/>
                    <a:pt x="173210" y="2513"/>
                  </a:cubicBezTo>
                  <a:cubicBezTo>
                    <a:pt x="245600" y="34898"/>
                    <a:pt x="174480" y="104113"/>
                    <a:pt x="139555" y="137768"/>
                  </a:cubicBezTo>
                  <a:close/>
                  <a:moveTo>
                    <a:pt x="184005" y="29183"/>
                  </a:moveTo>
                  <a:cubicBezTo>
                    <a:pt x="117330" y="1243"/>
                    <a:pt x="46846" y="67283"/>
                    <a:pt x="20175" y="123163"/>
                  </a:cubicBezTo>
                  <a:cubicBezTo>
                    <a:pt x="32875" y="190473"/>
                    <a:pt x="196705" y="83158"/>
                    <a:pt x="184005" y="29183"/>
                  </a:cubicBezTo>
                  <a:close/>
                </a:path>
              </a:pathLst>
            </a:custGeom>
            <a:solidFill>
              <a:schemeClr val="dk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grpSp>
          <p:nvGrpSpPr>
            <p:cNvPr id="81" name="Google Shape;81;p2"/>
            <p:cNvGrpSpPr/>
            <p:nvPr/>
          </p:nvGrpSpPr>
          <p:grpSpPr>
            <a:xfrm>
              <a:off x="8513660" y="3273951"/>
              <a:ext cx="236955" cy="259508"/>
              <a:chOff x="1624551" y="3569952"/>
              <a:chExt cx="236955" cy="259508"/>
            </a:xfrm>
          </p:grpSpPr>
          <p:sp>
            <p:nvSpPr>
              <p:cNvPr id="82" name="Google Shape;82;p2"/>
              <p:cNvSpPr/>
              <p:nvPr/>
            </p:nvSpPr>
            <p:spPr>
              <a:xfrm>
                <a:off x="1624551" y="3569952"/>
                <a:ext cx="224786" cy="227651"/>
              </a:xfrm>
              <a:custGeom>
                <a:avLst/>
                <a:gdLst/>
                <a:ahLst/>
                <a:cxnLst/>
                <a:rect l="l" t="t" r="r" b="b"/>
                <a:pathLst>
                  <a:path w="23544" h="23844" extrusionOk="0">
                    <a:moveTo>
                      <a:pt x="12429" y="1"/>
                    </a:moveTo>
                    <a:lnTo>
                      <a:pt x="11234" y="120"/>
                    </a:lnTo>
                    <a:lnTo>
                      <a:pt x="10099" y="359"/>
                    </a:lnTo>
                    <a:lnTo>
                      <a:pt x="9023" y="718"/>
                    </a:lnTo>
                    <a:lnTo>
                      <a:pt x="7948" y="1136"/>
                    </a:lnTo>
                    <a:lnTo>
                      <a:pt x="6872" y="1614"/>
                    </a:lnTo>
                    <a:lnTo>
                      <a:pt x="5856" y="2212"/>
                    </a:lnTo>
                    <a:lnTo>
                      <a:pt x="4960" y="2869"/>
                    </a:lnTo>
                    <a:lnTo>
                      <a:pt x="4064" y="3586"/>
                    </a:lnTo>
                    <a:lnTo>
                      <a:pt x="3227" y="4363"/>
                    </a:lnTo>
                    <a:lnTo>
                      <a:pt x="2510" y="5259"/>
                    </a:lnTo>
                    <a:lnTo>
                      <a:pt x="1853" y="6156"/>
                    </a:lnTo>
                    <a:lnTo>
                      <a:pt x="1255" y="7112"/>
                    </a:lnTo>
                    <a:lnTo>
                      <a:pt x="777" y="8128"/>
                    </a:lnTo>
                    <a:lnTo>
                      <a:pt x="418" y="9203"/>
                    </a:lnTo>
                    <a:lnTo>
                      <a:pt x="179" y="10279"/>
                    </a:lnTo>
                    <a:lnTo>
                      <a:pt x="0" y="11414"/>
                    </a:lnTo>
                    <a:lnTo>
                      <a:pt x="0" y="12609"/>
                    </a:lnTo>
                    <a:lnTo>
                      <a:pt x="179" y="13804"/>
                    </a:lnTo>
                    <a:lnTo>
                      <a:pt x="418" y="14999"/>
                    </a:lnTo>
                    <a:lnTo>
                      <a:pt x="777" y="16075"/>
                    </a:lnTo>
                    <a:lnTo>
                      <a:pt x="1315" y="17151"/>
                    </a:lnTo>
                    <a:lnTo>
                      <a:pt x="1912" y="18166"/>
                    </a:lnTo>
                    <a:lnTo>
                      <a:pt x="2570" y="19063"/>
                    </a:lnTo>
                    <a:lnTo>
                      <a:pt x="3346" y="19959"/>
                    </a:lnTo>
                    <a:lnTo>
                      <a:pt x="4243" y="20736"/>
                    </a:lnTo>
                    <a:lnTo>
                      <a:pt x="5139" y="21453"/>
                    </a:lnTo>
                    <a:lnTo>
                      <a:pt x="6155" y="22110"/>
                    </a:lnTo>
                    <a:lnTo>
                      <a:pt x="7171" y="22648"/>
                    </a:lnTo>
                    <a:lnTo>
                      <a:pt x="8306" y="23066"/>
                    </a:lnTo>
                    <a:lnTo>
                      <a:pt x="9382" y="23425"/>
                    </a:lnTo>
                    <a:lnTo>
                      <a:pt x="10517" y="23664"/>
                    </a:lnTo>
                    <a:lnTo>
                      <a:pt x="11712" y="23783"/>
                    </a:lnTo>
                    <a:lnTo>
                      <a:pt x="12848" y="23843"/>
                    </a:lnTo>
                    <a:lnTo>
                      <a:pt x="14043" y="23724"/>
                    </a:lnTo>
                    <a:lnTo>
                      <a:pt x="15238" y="23485"/>
                    </a:lnTo>
                    <a:lnTo>
                      <a:pt x="16373" y="23066"/>
                    </a:lnTo>
                    <a:lnTo>
                      <a:pt x="17449" y="22588"/>
                    </a:lnTo>
                    <a:lnTo>
                      <a:pt x="18465" y="21991"/>
                    </a:lnTo>
                    <a:lnTo>
                      <a:pt x="19421" y="21274"/>
                    </a:lnTo>
                    <a:lnTo>
                      <a:pt x="20317" y="20497"/>
                    </a:lnTo>
                    <a:lnTo>
                      <a:pt x="21094" y="19660"/>
                    </a:lnTo>
                    <a:lnTo>
                      <a:pt x="21751" y="18704"/>
                    </a:lnTo>
                    <a:lnTo>
                      <a:pt x="22349" y="17688"/>
                    </a:lnTo>
                    <a:lnTo>
                      <a:pt x="22827" y="16673"/>
                    </a:lnTo>
                    <a:lnTo>
                      <a:pt x="23185" y="15537"/>
                    </a:lnTo>
                    <a:lnTo>
                      <a:pt x="23424" y="14402"/>
                    </a:lnTo>
                    <a:lnTo>
                      <a:pt x="23544" y="13207"/>
                    </a:lnTo>
                    <a:lnTo>
                      <a:pt x="23544" y="12071"/>
                    </a:lnTo>
                    <a:lnTo>
                      <a:pt x="23484" y="11474"/>
                    </a:lnTo>
                    <a:lnTo>
                      <a:pt x="23364" y="10876"/>
                    </a:lnTo>
                    <a:lnTo>
                      <a:pt x="23185" y="10279"/>
                    </a:lnTo>
                    <a:lnTo>
                      <a:pt x="23006" y="9681"/>
                    </a:lnTo>
                    <a:lnTo>
                      <a:pt x="23006" y="9024"/>
                    </a:lnTo>
                    <a:lnTo>
                      <a:pt x="22946" y="8426"/>
                    </a:lnTo>
                    <a:lnTo>
                      <a:pt x="22827" y="7889"/>
                    </a:lnTo>
                    <a:lnTo>
                      <a:pt x="22707" y="7291"/>
                    </a:lnTo>
                    <a:lnTo>
                      <a:pt x="22528" y="6753"/>
                    </a:lnTo>
                    <a:lnTo>
                      <a:pt x="22349" y="6215"/>
                    </a:lnTo>
                    <a:lnTo>
                      <a:pt x="21811" y="5200"/>
                    </a:lnTo>
                    <a:lnTo>
                      <a:pt x="21213" y="4243"/>
                    </a:lnTo>
                    <a:lnTo>
                      <a:pt x="20496" y="3407"/>
                    </a:lnTo>
                    <a:lnTo>
                      <a:pt x="19719" y="2630"/>
                    </a:lnTo>
                    <a:lnTo>
                      <a:pt x="18823" y="1973"/>
                    </a:lnTo>
                    <a:lnTo>
                      <a:pt x="17867" y="1375"/>
                    </a:lnTo>
                    <a:lnTo>
                      <a:pt x="16851" y="837"/>
                    </a:lnTo>
                    <a:lnTo>
                      <a:pt x="15776" y="479"/>
                    </a:lnTo>
                    <a:lnTo>
                      <a:pt x="14700" y="180"/>
                    </a:lnTo>
                    <a:lnTo>
                      <a:pt x="13565" y="61"/>
                    </a:lnTo>
                    <a:lnTo>
                      <a:pt x="12429" y="1"/>
                    </a:ln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dirty="0"/>
              </a:p>
            </p:txBody>
          </p:sp>
          <p:sp>
            <p:nvSpPr>
              <p:cNvPr id="83" name="Google Shape;83;p2"/>
              <p:cNvSpPr/>
              <p:nvPr/>
            </p:nvSpPr>
            <p:spPr>
              <a:xfrm>
                <a:off x="1625368" y="3599553"/>
                <a:ext cx="236138" cy="229907"/>
              </a:xfrm>
              <a:custGeom>
                <a:avLst/>
                <a:gdLst/>
                <a:ahLst/>
                <a:cxnLst/>
                <a:rect l="l" t="t" r="r" b="b"/>
                <a:pathLst>
                  <a:path w="274579" h="267334" extrusionOk="0">
                    <a:moveTo>
                      <a:pt x="222259" y="167640"/>
                    </a:moveTo>
                    <a:cubicBezTo>
                      <a:pt x="200669" y="206375"/>
                      <a:pt x="227974" y="238760"/>
                      <a:pt x="193049" y="267335"/>
                    </a:cubicBezTo>
                    <a:cubicBezTo>
                      <a:pt x="166379" y="251460"/>
                      <a:pt x="158124" y="217805"/>
                      <a:pt x="132724" y="198755"/>
                    </a:cubicBezTo>
                    <a:cubicBezTo>
                      <a:pt x="50809" y="235585"/>
                      <a:pt x="-626" y="271780"/>
                      <a:pt x="51444" y="151130"/>
                    </a:cubicBezTo>
                    <a:cubicBezTo>
                      <a:pt x="27949" y="105410"/>
                      <a:pt x="-53966" y="71120"/>
                      <a:pt x="55889" y="73660"/>
                    </a:cubicBezTo>
                    <a:cubicBezTo>
                      <a:pt x="107959" y="83820"/>
                      <a:pt x="113674" y="19685"/>
                      <a:pt x="156854" y="0"/>
                    </a:cubicBezTo>
                    <a:cubicBezTo>
                      <a:pt x="186064" y="11430"/>
                      <a:pt x="174634" y="57785"/>
                      <a:pt x="184794" y="83185"/>
                    </a:cubicBezTo>
                    <a:cubicBezTo>
                      <a:pt x="215274" y="124460"/>
                      <a:pt x="346084" y="109220"/>
                      <a:pt x="222259" y="167640"/>
                    </a:cubicBezTo>
                    <a:close/>
                    <a:moveTo>
                      <a:pt x="151774" y="35560"/>
                    </a:moveTo>
                    <a:cubicBezTo>
                      <a:pt x="100339" y="85725"/>
                      <a:pt x="120659" y="93980"/>
                      <a:pt x="39379" y="97790"/>
                    </a:cubicBezTo>
                    <a:cubicBezTo>
                      <a:pt x="53349" y="115570"/>
                      <a:pt x="65414" y="131445"/>
                      <a:pt x="76844" y="146685"/>
                    </a:cubicBezTo>
                    <a:cubicBezTo>
                      <a:pt x="74304" y="165735"/>
                      <a:pt x="60969" y="180340"/>
                      <a:pt x="63509" y="201295"/>
                    </a:cubicBezTo>
                    <a:cubicBezTo>
                      <a:pt x="123199" y="180975"/>
                      <a:pt x="142884" y="154940"/>
                      <a:pt x="178444" y="226695"/>
                    </a:cubicBezTo>
                    <a:cubicBezTo>
                      <a:pt x="181619" y="231140"/>
                      <a:pt x="184794" y="234950"/>
                      <a:pt x="191779" y="231140"/>
                    </a:cubicBezTo>
                    <a:cubicBezTo>
                      <a:pt x="200034" y="175260"/>
                      <a:pt x="182889" y="165735"/>
                      <a:pt x="231784" y="129540"/>
                    </a:cubicBezTo>
                    <a:cubicBezTo>
                      <a:pt x="152409" y="103505"/>
                      <a:pt x="167014" y="113030"/>
                      <a:pt x="151774" y="35560"/>
                    </a:cubicBezTo>
                    <a:close/>
                  </a:path>
                </a:pathLst>
              </a:custGeom>
              <a:solidFill>
                <a:schemeClr val="dk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grpSp>
        <p:grpSp>
          <p:nvGrpSpPr>
            <p:cNvPr id="84" name="Google Shape;84;p2"/>
            <p:cNvGrpSpPr/>
            <p:nvPr/>
          </p:nvGrpSpPr>
          <p:grpSpPr>
            <a:xfrm>
              <a:off x="3637530" y="4055057"/>
              <a:ext cx="418773" cy="520154"/>
              <a:chOff x="3637530" y="4055057"/>
              <a:chExt cx="418773" cy="520154"/>
            </a:xfrm>
          </p:grpSpPr>
          <p:sp>
            <p:nvSpPr>
              <p:cNvPr id="85" name="Google Shape;85;p2"/>
              <p:cNvSpPr/>
              <p:nvPr/>
            </p:nvSpPr>
            <p:spPr>
              <a:xfrm rot="5542319">
                <a:off x="3769303" y="4204066"/>
                <a:ext cx="285154" cy="277283"/>
              </a:xfrm>
              <a:custGeom>
                <a:avLst/>
                <a:gdLst/>
                <a:ahLst/>
                <a:cxnLst/>
                <a:rect l="l" t="t" r="r" b="b"/>
                <a:pathLst>
                  <a:path w="15179" h="14760" extrusionOk="0">
                    <a:moveTo>
                      <a:pt x="9741" y="0"/>
                    </a:moveTo>
                    <a:lnTo>
                      <a:pt x="8306" y="60"/>
                    </a:lnTo>
                    <a:lnTo>
                      <a:pt x="7649" y="179"/>
                    </a:lnTo>
                    <a:lnTo>
                      <a:pt x="7052" y="299"/>
                    </a:lnTo>
                    <a:lnTo>
                      <a:pt x="6514" y="478"/>
                    </a:lnTo>
                    <a:lnTo>
                      <a:pt x="5916" y="777"/>
                    </a:lnTo>
                    <a:lnTo>
                      <a:pt x="5319" y="1135"/>
                    </a:lnTo>
                    <a:lnTo>
                      <a:pt x="4721" y="1613"/>
                    </a:lnTo>
                    <a:lnTo>
                      <a:pt x="3765" y="2510"/>
                    </a:lnTo>
                    <a:lnTo>
                      <a:pt x="2809" y="3585"/>
                    </a:lnTo>
                    <a:lnTo>
                      <a:pt x="1913" y="4840"/>
                    </a:lnTo>
                    <a:lnTo>
                      <a:pt x="1494" y="5557"/>
                    </a:lnTo>
                    <a:lnTo>
                      <a:pt x="1076" y="6215"/>
                    </a:lnTo>
                    <a:lnTo>
                      <a:pt x="777" y="6932"/>
                    </a:lnTo>
                    <a:lnTo>
                      <a:pt x="478" y="7649"/>
                    </a:lnTo>
                    <a:lnTo>
                      <a:pt x="239" y="8366"/>
                    </a:lnTo>
                    <a:lnTo>
                      <a:pt x="60" y="9023"/>
                    </a:lnTo>
                    <a:lnTo>
                      <a:pt x="0" y="9740"/>
                    </a:lnTo>
                    <a:lnTo>
                      <a:pt x="0" y="10457"/>
                    </a:lnTo>
                    <a:lnTo>
                      <a:pt x="120" y="11115"/>
                    </a:lnTo>
                    <a:lnTo>
                      <a:pt x="299" y="11772"/>
                    </a:lnTo>
                    <a:lnTo>
                      <a:pt x="419" y="12071"/>
                    </a:lnTo>
                    <a:lnTo>
                      <a:pt x="598" y="12429"/>
                    </a:lnTo>
                    <a:lnTo>
                      <a:pt x="1076" y="12907"/>
                    </a:lnTo>
                    <a:lnTo>
                      <a:pt x="1554" y="13385"/>
                    </a:lnTo>
                    <a:lnTo>
                      <a:pt x="2152" y="13684"/>
                    </a:lnTo>
                    <a:lnTo>
                      <a:pt x="2749" y="13983"/>
                    </a:lnTo>
                    <a:lnTo>
                      <a:pt x="3406" y="14222"/>
                    </a:lnTo>
                    <a:lnTo>
                      <a:pt x="4721" y="14640"/>
                    </a:lnTo>
                    <a:lnTo>
                      <a:pt x="5378" y="14760"/>
                    </a:lnTo>
                    <a:lnTo>
                      <a:pt x="6036" y="14760"/>
                    </a:lnTo>
                    <a:lnTo>
                      <a:pt x="6753" y="14700"/>
                    </a:lnTo>
                    <a:lnTo>
                      <a:pt x="7410" y="14521"/>
                    </a:lnTo>
                    <a:lnTo>
                      <a:pt x="8067" y="14222"/>
                    </a:lnTo>
                    <a:lnTo>
                      <a:pt x="8665" y="13923"/>
                    </a:lnTo>
                    <a:lnTo>
                      <a:pt x="9262" y="13505"/>
                    </a:lnTo>
                    <a:lnTo>
                      <a:pt x="9741" y="13086"/>
                    </a:lnTo>
                    <a:lnTo>
                      <a:pt x="10756" y="12130"/>
                    </a:lnTo>
                    <a:lnTo>
                      <a:pt x="11832" y="10935"/>
                    </a:lnTo>
                    <a:lnTo>
                      <a:pt x="12908" y="9561"/>
                    </a:lnTo>
                    <a:lnTo>
                      <a:pt x="13445" y="8844"/>
                    </a:lnTo>
                    <a:lnTo>
                      <a:pt x="13923" y="8067"/>
                    </a:lnTo>
                    <a:lnTo>
                      <a:pt x="14342" y="7290"/>
                    </a:lnTo>
                    <a:lnTo>
                      <a:pt x="14700" y="6513"/>
                    </a:lnTo>
                    <a:lnTo>
                      <a:pt x="14939" y="5737"/>
                    </a:lnTo>
                    <a:lnTo>
                      <a:pt x="15118" y="4960"/>
                    </a:lnTo>
                    <a:lnTo>
                      <a:pt x="15178" y="4183"/>
                    </a:lnTo>
                    <a:lnTo>
                      <a:pt x="15178" y="3466"/>
                    </a:lnTo>
                    <a:lnTo>
                      <a:pt x="15059" y="3107"/>
                    </a:lnTo>
                    <a:lnTo>
                      <a:pt x="14999" y="2749"/>
                    </a:lnTo>
                    <a:lnTo>
                      <a:pt x="14820" y="2390"/>
                    </a:lnTo>
                    <a:lnTo>
                      <a:pt x="14640" y="2092"/>
                    </a:lnTo>
                    <a:lnTo>
                      <a:pt x="14222" y="1494"/>
                    </a:lnTo>
                    <a:lnTo>
                      <a:pt x="13684" y="1076"/>
                    </a:lnTo>
                    <a:lnTo>
                      <a:pt x="13147" y="657"/>
                    </a:lnTo>
                    <a:lnTo>
                      <a:pt x="12489" y="418"/>
                    </a:lnTo>
                    <a:lnTo>
                      <a:pt x="11832" y="179"/>
                    </a:lnTo>
                    <a:lnTo>
                      <a:pt x="11115" y="60"/>
                    </a:lnTo>
                    <a:lnTo>
                      <a:pt x="10458"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dirty="0"/>
              </a:p>
            </p:txBody>
          </p:sp>
          <p:sp>
            <p:nvSpPr>
              <p:cNvPr id="86" name="Google Shape;86;p2"/>
              <p:cNvSpPr/>
              <p:nvPr/>
            </p:nvSpPr>
            <p:spPr>
              <a:xfrm rot="9304419">
                <a:off x="3726725" y="4079275"/>
                <a:ext cx="219185" cy="471718"/>
              </a:xfrm>
              <a:custGeom>
                <a:avLst/>
                <a:gdLst/>
                <a:ahLst/>
                <a:cxnLst/>
                <a:rect l="l" t="t" r="r" b="b"/>
                <a:pathLst>
                  <a:path w="254831" h="548433" extrusionOk="0">
                    <a:moveTo>
                      <a:pt x="1225" y="243944"/>
                    </a:moveTo>
                    <a:cubicBezTo>
                      <a:pt x="-2584" y="153774"/>
                      <a:pt x="42500" y="76304"/>
                      <a:pt x="97110" y="7724"/>
                    </a:cubicBezTo>
                    <a:cubicBezTo>
                      <a:pt x="171406" y="-39901"/>
                      <a:pt x="226016" y="146154"/>
                      <a:pt x="245700" y="198859"/>
                    </a:cubicBezTo>
                    <a:cubicBezTo>
                      <a:pt x="276816" y="301729"/>
                      <a:pt x="217125" y="404599"/>
                      <a:pt x="233000" y="508104"/>
                    </a:cubicBezTo>
                    <a:cubicBezTo>
                      <a:pt x="238716" y="550014"/>
                      <a:pt x="205696" y="569064"/>
                      <a:pt x="201250" y="516359"/>
                    </a:cubicBezTo>
                    <a:cubicBezTo>
                      <a:pt x="164421" y="394439"/>
                      <a:pt x="-16554" y="432539"/>
                      <a:pt x="1225" y="243944"/>
                    </a:cubicBezTo>
                    <a:close/>
                    <a:moveTo>
                      <a:pt x="114891" y="236959"/>
                    </a:moveTo>
                    <a:cubicBezTo>
                      <a:pt x="103460" y="228704"/>
                      <a:pt x="21546" y="208384"/>
                      <a:pt x="57741" y="193144"/>
                    </a:cubicBezTo>
                    <a:cubicBezTo>
                      <a:pt x="78060" y="196954"/>
                      <a:pt x="88856" y="214734"/>
                      <a:pt x="111081" y="216639"/>
                    </a:cubicBezTo>
                    <a:cubicBezTo>
                      <a:pt x="108541" y="178539"/>
                      <a:pt x="97110" y="143614"/>
                      <a:pt x="105366" y="106784"/>
                    </a:cubicBezTo>
                    <a:cubicBezTo>
                      <a:pt x="111081" y="107419"/>
                      <a:pt x="116160" y="108054"/>
                      <a:pt x="120606" y="108054"/>
                    </a:cubicBezTo>
                    <a:cubicBezTo>
                      <a:pt x="123781" y="120754"/>
                      <a:pt x="126321" y="131549"/>
                      <a:pt x="129496" y="144249"/>
                    </a:cubicBezTo>
                    <a:cubicBezTo>
                      <a:pt x="182200" y="111229"/>
                      <a:pt x="146641" y="163934"/>
                      <a:pt x="130766" y="183619"/>
                    </a:cubicBezTo>
                    <a:cubicBezTo>
                      <a:pt x="135210" y="210924"/>
                      <a:pt x="135846" y="238229"/>
                      <a:pt x="149181" y="265534"/>
                    </a:cubicBezTo>
                    <a:cubicBezTo>
                      <a:pt x="163785" y="256009"/>
                      <a:pt x="167596" y="243309"/>
                      <a:pt x="186646" y="248389"/>
                    </a:cubicBezTo>
                    <a:cubicBezTo>
                      <a:pt x="175216" y="271249"/>
                      <a:pt x="149181" y="286489"/>
                      <a:pt x="154896" y="311254"/>
                    </a:cubicBezTo>
                    <a:cubicBezTo>
                      <a:pt x="171406" y="348719"/>
                      <a:pt x="172675" y="392534"/>
                      <a:pt x="204425" y="422379"/>
                    </a:cubicBezTo>
                    <a:cubicBezTo>
                      <a:pt x="252050" y="285219"/>
                      <a:pt x="233635" y="137264"/>
                      <a:pt x="136481" y="27409"/>
                    </a:cubicBezTo>
                    <a:cubicBezTo>
                      <a:pt x="86950" y="-1166"/>
                      <a:pt x="19006" y="177269"/>
                      <a:pt x="24721" y="219814"/>
                    </a:cubicBezTo>
                    <a:cubicBezTo>
                      <a:pt x="8846" y="328399"/>
                      <a:pt x="72346" y="405869"/>
                      <a:pt x="175216" y="431269"/>
                    </a:cubicBezTo>
                    <a:cubicBezTo>
                      <a:pt x="170135" y="362689"/>
                      <a:pt x="112350" y="366499"/>
                      <a:pt x="80600" y="323954"/>
                    </a:cubicBezTo>
                    <a:cubicBezTo>
                      <a:pt x="106635" y="317604"/>
                      <a:pt x="118700" y="347449"/>
                      <a:pt x="140925" y="338559"/>
                    </a:cubicBezTo>
                    <a:cubicBezTo>
                      <a:pt x="128225" y="305539"/>
                      <a:pt x="128860" y="270614"/>
                      <a:pt x="114891" y="236959"/>
                    </a:cubicBezTo>
                    <a:close/>
                  </a:path>
                </a:pathLst>
              </a:custGeom>
              <a:solidFill>
                <a:schemeClr val="dk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grpSp>
        <p:sp>
          <p:nvSpPr>
            <p:cNvPr id="87" name="Google Shape;87;p2"/>
            <p:cNvSpPr/>
            <p:nvPr/>
          </p:nvSpPr>
          <p:spPr>
            <a:xfrm>
              <a:off x="3033704" y="205770"/>
              <a:ext cx="238646" cy="243555"/>
            </a:xfrm>
            <a:custGeom>
              <a:avLst/>
              <a:gdLst/>
              <a:ahLst/>
              <a:cxnLst/>
              <a:rect l="l" t="t" r="r" b="b"/>
              <a:pathLst>
                <a:path w="277495" h="283204" extrusionOk="0">
                  <a:moveTo>
                    <a:pt x="208280" y="49133"/>
                  </a:moveTo>
                  <a:cubicBezTo>
                    <a:pt x="137795" y="91043"/>
                    <a:pt x="68580" y="136763"/>
                    <a:pt x="0" y="179943"/>
                  </a:cubicBezTo>
                  <a:cubicBezTo>
                    <a:pt x="8890" y="202168"/>
                    <a:pt x="26670" y="266938"/>
                    <a:pt x="57150" y="247888"/>
                  </a:cubicBezTo>
                  <a:cubicBezTo>
                    <a:pt x="130175" y="204708"/>
                    <a:pt x="208280" y="168513"/>
                    <a:pt x="277495" y="120888"/>
                  </a:cubicBezTo>
                  <a:cubicBezTo>
                    <a:pt x="258445" y="97393"/>
                    <a:pt x="247650" y="28178"/>
                    <a:pt x="208280" y="49133"/>
                  </a:cubicBezTo>
                  <a:close/>
                  <a:moveTo>
                    <a:pt x="46355" y="226933"/>
                  </a:moveTo>
                  <a:cubicBezTo>
                    <a:pt x="33655" y="218043"/>
                    <a:pt x="29210" y="206613"/>
                    <a:pt x="25400" y="192643"/>
                  </a:cubicBezTo>
                  <a:cubicBezTo>
                    <a:pt x="88265" y="150733"/>
                    <a:pt x="149225" y="105648"/>
                    <a:pt x="218440" y="71358"/>
                  </a:cubicBezTo>
                  <a:cubicBezTo>
                    <a:pt x="236220" y="75803"/>
                    <a:pt x="240030" y="91678"/>
                    <a:pt x="247015" y="107553"/>
                  </a:cubicBezTo>
                  <a:cubicBezTo>
                    <a:pt x="186055" y="158353"/>
                    <a:pt x="114300" y="189468"/>
                    <a:pt x="46355" y="226933"/>
                  </a:cubicBezTo>
                  <a:close/>
                  <a:moveTo>
                    <a:pt x="181610" y="200898"/>
                  </a:moveTo>
                  <a:cubicBezTo>
                    <a:pt x="130810" y="200898"/>
                    <a:pt x="120650" y="289798"/>
                    <a:pt x="181610" y="282813"/>
                  </a:cubicBezTo>
                  <a:cubicBezTo>
                    <a:pt x="240665" y="284083"/>
                    <a:pt x="243840" y="201533"/>
                    <a:pt x="181610" y="200898"/>
                  </a:cubicBezTo>
                  <a:close/>
                  <a:moveTo>
                    <a:pt x="163830" y="259318"/>
                  </a:moveTo>
                  <a:cubicBezTo>
                    <a:pt x="159385" y="227568"/>
                    <a:pt x="184785" y="232013"/>
                    <a:pt x="205105" y="234553"/>
                  </a:cubicBezTo>
                  <a:cubicBezTo>
                    <a:pt x="208280" y="258683"/>
                    <a:pt x="182245" y="268843"/>
                    <a:pt x="163830" y="259318"/>
                  </a:cubicBezTo>
                  <a:close/>
                  <a:moveTo>
                    <a:pt x="123190" y="32623"/>
                  </a:moveTo>
                  <a:cubicBezTo>
                    <a:pt x="104140" y="-16272"/>
                    <a:pt x="28575" y="-9922"/>
                    <a:pt x="29210" y="49768"/>
                  </a:cubicBezTo>
                  <a:cubicBezTo>
                    <a:pt x="38735" y="111998"/>
                    <a:pt x="126365" y="90408"/>
                    <a:pt x="123190" y="32623"/>
                  </a:cubicBezTo>
                  <a:close/>
                  <a:moveTo>
                    <a:pt x="81280" y="20558"/>
                  </a:moveTo>
                  <a:cubicBezTo>
                    <a:pt x="127635" y="19923"/>
                    <a:pt x="81915" y="87868"/>
                    <a:pt x="55880" y="63103"/>
                  </a:cubicBezTo>
                  <a:cubicBezTo>
                    <a:pt x="37465" y="47228"/>
                    <a:pt x="61595" y="16748"/>
                    <a:pt x="81280" y="20558"/>
                  </a:cubicBezTo>
                  <a:close/>
                </a:path>
              </a:pathLst>
            </a:custGeom>
            <a:solidFill>
              <a:schemeClr val="dk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88" name="Google Shape;88;p2"/>
            <p:cNvSpPr/>
            <p:nvPr/>
          </p:nvSpPr>
          <p:spPr>
            <a:xfrm>
              <a:off x="8737650" y="439219"/>
              <a:ext cx="257856" cy="284838"/>
            </a:xfrm>
            <a:custGeom>
              <a:avLst/>
              <a:gdLst/>
              <a:ahLst/>
              <a:cxnLst/>
              <a:rect l="l" t="t" r="r" b="b"/>
              <a:pathLst>
                <a:path w="299833" h="331207" extrusionOk="0">
                  <a:moveTo>
                    <a:pt x="209405" y="209687"/>
                  </a:moveTo>
                  <a:cubicBezTo>
                    <a:pt x="197340" y="292237"/>
                    <a:pt x="224645" y="334782"/>
                    <a:pt x="116695" y="330972"/>
                  </a:cubicBezTo>
                  <a:cubicBezTo>
                    <a:pt x="76690" y="318272"/>
                    <a:pt x="105900" y="251597"/>
                    <a:pt x="82405" y="221752"/>
                  </a:cubicBezTo>
                  <a:cubicBezTo>
                    <a:pt x="-9670" y="236992"/>
                    <a:pt x="-780" y="222387"/>
                    <a:pt x="1125" y="136662"/>
                  </a:cubicBezTo>
                  <a:cubicBezTo>
                    <a:pt x="15730" y="118882"/>
                    <a:pt x="46210" y="123327"/>
                    <a:pt x="67800" y="118247"/>
                  </a:cubicBezTo>
                  <a:cubicBezTo>
                    <a:pt x="113520" y="107452"/>
                    <a:pt x="65895" y="38872"/>
                    <a:pt x="89390" y="5852"/>
                  </a:cubicBezTo>
                  <a:cubicBezTo>
                    <a:pt x="202420" y="-15103"/>
                    <a:pt x="175750" y="20457"/>
                    <a:pt x="194165" y="108722"/>
                  </a:cubicBezTo>
                  <a:cubicBezTo>
                    <a:pt x="225280" y="118247"/>
                    <a:pt x="286240" y="96022"/>
                    <a:pt x="293225" y="135392"/>
                  </a:cubicBezTo>
                  <a:cubicBezTo>
                    <a:pt x="318625" y="214767"/>
                    <a:pt x="266555" y="199527"/>
                    <a:pt x="209405" y="209687"/>
                  </a:cubicBezTo>
                  <a:close/>
                  <a:moveTo>
                    <a:pt x="27795" y="202067"/>
                  </a:moveTo>
                  <a:cubicBezTo>
                    <a:pt x="155430" y="169682"/>
                    <a:pt x="92565" y="223657"/>
                    <a:pt x="125585" y="302397"/>
                  </a:cubicBezTo>
                  <a:cubicBezTo>
                    <a:pt x="140190" y="304302"/>
                    <a:pt x="156065" y="306842"/>
                    <a:pt x="171305" y="301127"/>
                  </a:cubicBezTo>
                  <a:cubicBezTo>
                    <a:pt x="195435" y="266202"/>
                    <a:pt x="166860" y="221752"/>
                    <a:pt x="189720" y="188097"/>
                  </a:cubicBezTo>
                  <a:cubicBezTo>
                    <a:pt x="215755" y="184287"/>
                    <a:pt x="243695" y="179842"/>
                    <a:pt x="271635" y="175397"/>
                  </a:cubicBezTo>
                  <a:cubicBezTo>
                    <a:pt x="276715" y="160792"/>
                    <a:pt x="276715" y="149362"/>
                    <a:pt x="267825" y="137932"/>
                  </a:cubicBezTo>
                  <a:cubicBezTo>
                    <a:pt x="176385" y="125867"/>
                    <a:pt x="163050" y="146187"/>
                    <a:pt x="160510" y="40142"/>
                  </a:cubicBezTo>
                  <a:cubicBezTo>
                    <a:pt x="158605" y="17917"/>
                    <a:pt x="136380" y="21092"/>
                    <a:pt x="120505" y="26172"/>
                  </a:cubicBezTo>
                  <a:cubicBezTo>
                    <a:pt x="85580" y="45857"/>
                    <a:pt x="120505" y="101737"/>
                    <a:pt x="108440" y="134757"/>
                  </a:cubicBezTo>
                  <a:cubicBezTo>
                    <a:pt x="77325" y="141742"/>
                    <a:pt x="53195" y="136662"/>
                    <a:pt x="23350" y="153172"/>
                  </a:cubicBezTo>
                  <a:cubicBezTo>
                    <a:pt x="23350" y="172857"/>
                    <a:pt x="23350" y="182382"/>
                    <a:pt x="27795" y="202067"/>
                  </a:cubicBezTo>
                  <a:close/>
                </a:path>
              </a:pathLst>
            </a:custGeom>
            <a:solidFill>
              <a:schemeClr val="dk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89" name="Google Shape;89;p2"/>
            <p:cNvSpPr/>
            <p:nvPr/>
          </p:nvSpPr>
          <p:spPr>
            <a:xfrm>
              <a:off x="1334256" y="207258"/>
              <a:ext cx="223503" cy="240600"/>
            </a:xfrm>
            <a:custGeom>
              <a:avLst/>
              <a:gdLst/>
              <a:ahLst/>
              <a:cxnLst/>
              <a:rect l="l" t="t" r="r" b="b"/>
              <a:pathLst>
                <a:path w="259887" h="279767" extrusionOk="0">
                  <a:moveTo>
                    <a:pt x="226736" y="166830"/>
                  </a:moveTo>
                  <a:cubicBezTo>
                    <a:pt x="228641" y="137620"/>
                    <a:pt x="231180" y="110950"/>
                    <a:pt x="233086" y="83010"/>
                  </a:cubicBezTo>
                  <a:cubicBezTo>
                    <a:pt x="187366" y="68405"/>
                    <a:pt x="153711" y="96345"/>
                    <a:pt x="111166" y="110315"/>
                  </a:cubicBezTo>
                  <a:cubicBezTo>
                    <a:pt x="97195" y="152860"/>
                    <a:pt x="133391" y="210010"/>
                    <a:pt x="90211" y="242395"/>
                  </a:cubicBezTo>
                  <a:cubicBezTo>
                    <a:pt x="-25359" y="349710"/>
                    <a:pt x="-34250" y="191595"/>
                    <a:pt x="88941" y="193500"/>
                  </a:cubicBezTo>
                  <a:cubicBezTo>
                    <a:pt x="97195" y="143970"/>
                    <a:pt x="63541" y="67135"/>
                    <a:pt x="101005" y="31575"/>
                  </a:cubicBezTo>
                  <a:cubicBezTo>
                    <a:pt x="208320" y="6175"/>
                    <a:pt x="274995" y="-51610"/>
                    <a:pt x="252770" y="105870"/>
                  </a:cubicBezTo>
                  <a:cubicBezTo>
                    <a:pt x="241975" y="140160"/>
                    <a:pt x="264200" y="170005"/>
                    <a:pt x="259120" y="201120"/>
                  </a:cubicBezTo>
                  <a:cubicBezTo>
                    <a:pt x="198161" y="328120"/>
                    <a:pt x="109261" y="242395"/>
                    <a:pt x="226736" y="166830"/>
                  </a:cubicBezTo>
                  <a:close/>
                  <a:moveTo>
                    <a:pt x="115611" y="79835"/>
                  </a:moveTo>
                  <a:cubicBezTo>
                    <a:pt x="146091" y="80470"/>
                    <a:pt x="172125" y="56975"/>
                    <a:pt x="203875" y="58245"/>
                  </a:cubicBezTo>
                  <a:cubicBezTo>
                    <a:pt x="229275" y="60150"/>
                    <a:pt x="238800" y="46180"/>
                    <a:pt x="229911" y="22050"/>
                  </a:cubicBezTo>
                  <a:cubicBezTo>
                    <a:pt x="198161" y="38560"/>
                    <a:pt x="97195" y="29035"/>
                    <a:pt x="115611" y="79835"/>
                  </a:cubicBezTo>
                  <a:close/>
                </a:path>
              </a:pathLst>
            </a:custGeom>
            <a:solidFill>
              <a:schemeClr val="dk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90" name="Google Shape;90;p2"/>
            <p:cNvSpPr/>
            <p:nvPr/>
          </p:nvSpPr>
          <p:spPr>
            <a:xfrm>
              <a:off x="7053257" y="3763614"/>
              <a:ext cx="204383" cy="278916"/>
            </a:xfrm>
            <a:custGeom>
              <a:avLst/>
              <a:gdLst/>
              <a:ahLst/>
              <a:cxnLst/>
              <a:rect l="l" t="t" r="r" b="b"/>
              <a:pathLst>
                <a:path w="237655" h="324321" extrusionOk="0">
                  <a:moveTo>
                    <a:pt x="103670" y="224422"/>
                  </a:moveTo>
                  <a:cubicBezTo>
                    <a:pt x="118910" y="164097"/>
                    <a:pt x="80810" y="37097"/>
                    <a:pt x="129070" y="1537"/>
                  </a:cubicBezTo>
                  <a:cubicBezTo>
                    <a:pt x="197650" y="-13703"/>
                    <a:pt x="200190" y="88532"/>
                    <a:pt x="237655" y="124092"/>
                  </a:cubicBezTo>
                  <a:cubicBezTo>
                    <a:pt x="219875" y="178702"/>
                    <a:pt x="165900" y="59957"/>
                    <a:pt x="132245" y="71387"/>
                  </a:cubicBezTo>
                  <a:cubicBezTo>
                    <a:pt x="115735" y="135522"/>
                    <a:pt x="151930" y="215532"/>
                    <a:pt x="110655" y="271412"/>
                  </a:cubicBezTo>
                  <a:cubicBezTo>
                    <a:pt x="-25235" y="413017"/>
                    <a:pt x="-45555" y="225692"/>
                    <a:pt x="103670" y="224422"/>
                  </a:cubicBezTo>
                  <a:close/>
                  <a:moveTo>
                    <a:pt x="176060" y="65672"/>
                  </a:moveTo>
                  <a:cubicBezTo>
                    <a:pt x="170980" y="47892"/>
                    <a:pt x="167170" y="29477"/>
                    <a:pt x="146850" y="25032"/>
                  </a:cubicBezTo>
                  <a:cubicBezTo>
                    <a:pt x="136690" y="33922"/>
                    <a:pt x="136690" y="33922"/>
                    <a:pt x="134785" y="44082"/>
                  </a:cubicBezTo>
                  <a:cubicBezTo>
                    <a:pt x="148755" y="51067"/>
                    <a:pt x="162090" y="58687"/>
                    <a:pt x="176060" y="65672"/>
                  </a:cubicBezTo>
                  <a:close/>
                </a:path>
              </a:pathLst>
            </a:custGeom>
            <a:solidFill>
              <a:schemeClr val="dk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91" name="Google Shape;91;p2"/>
            <p:cNvSpPr/>
            <p:nvPr/>
          </p:nvSpPr>
          <p:spPr>
            <a:xfrm>
              <a:off x="711508" y="3001159"/>
              <a:ext cx="154433" cy="272786"/>
            </a:xfrm>
            <a:custGeom>
              <a:avLst/>
              <a:gdLst/>
              <a:ahLst/>
              <a:cxnLst/>
              <a:rect l="l" t="t" r="r" b="b"/>
              <a:pathLst>
                <a:path w="179573" h="317193" extrusionOk="0">
                  <a:moveTo>
                    <a:pt x="48300" y="7056"/>
                  </a:moveTo>
                  <a:cubicBezTo>
                    <a:pt x="85130" y="8961"/>
                    <a:pt x="155616" y="-21519"/>
                    <a:pt x="159425" y="31186"/>
                  </a:cubicBezTo>
                  <a:cubicBezTo>
                    <a:pt x="167680" y="121356"/>
                    <a:pt x="186096" y="212796"/>
                    <a:pt x="177205" y="302966"/>
                  </a:cubicBezTo>
                  <a:cubicBezTo>
                    <a:pt x="142280" y="316301"/>
                    <a:pt x="114975" y="320111"/>
                    <a:pt x="85766" y="315031"/>
                  </a:cubicBezTo>
                  <a:cubicBezTo>
                    <a:pt x="69255" y="264231"/>
                    <a:pt x="90211" y="208351"/>
                    <a:pt x="78780" y="154376"/>
                  </a:cubicBezTo>
                  <a:cubicBezTo>
                    <a:pt x="-62189" y="192476"/>
                    <a:pt x="24171" y="74366"/>
                    <a:pt x="48300" y="7056"/>
                  </a:cubicBezTo>
                  <a:close/>
                  <a:moveTo>
                    <a:pt x="109261" y="290901"/>
                  </a:moveTo>
                  <a:cubicBezTo>
                    <a:pt x="134025" y="291536"/>
                    <a:pt x="134025" y="291536"/>
                    <a:pt x="154346" y="278836"/>
                  </a:cubicBezTo>
                  <a:cubicBezTo>
                    <a:pt x="153075" y="219781"/>
                    <a:pt x="167680" y="54046"/>
                    <a:pt x="118786" y="24201"/>
                  </a:cubicBezTo>
                  <a:cubicBezTo>
                    <a:pt x="53380" y="10231"/>
                    <a:pt x="40046" y="82621"/>
                    <a:pt x="20996" y="128976"/>
                  </a:cubicBezTo>
                  <a:cubicBezTo>
                    <a:pt x="48936" y="149931"/>
                    <a:pt x="55921" y="133421"/>
                    <a:pt x="69891" y="115641"/>
                  </a:cubicBezTo>
                  <a:cubicBezTo>
                    <a:pt x="135296" y="72461"/>
                    <a:pt x="83861" y="261691"/>
                    <a:pt x="109261" y="290901"/>
                  </a:cubicBezTo>
                  <a:close/>
                </a:path>
              </a:pathLst>
            </a:custGeom>
            <a:solidFill>
              <a:schemeClr val="dk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92" name="Google Shape;92;p2"/>
            <p:cNvSpPr/>
            <p:nvPr/>
          </p:nvSpPr>
          <p:spPr>
            <a:xfrm>
              <a:off x="8576875" y="2558027"/>
              <a:ext cx="223822" cy="307981"/>
            </a:xfrm>
            <a:custGeom>
              <a:avLst/>
              <a:gdLst/>
              <a:ahLst/>
              <a:cxnLst/>
              <a:rect l="l" t="t" r="r" b="b"/>
              <a:pathLst>
                <a:path w="283319" h="389850" extrusionOk="0">
                  <a:moveTo>
                    <a:pt x="215764" y="169337"/>
                  </a:moveTo>
                  <a:cubicBezTo>
                    <a:pt x="302124" y="27097"/>
                    <a:pt x="90669" y="-68153"/>
                    <a:pt x="11294" y="60752"/>
                  </a:cubicBezTo>
                  <a:cubicBezTo>
                    <a:pt x="-7756" y="89962"/>
                    <a:pt x="-3946" y="100757"/>
                    <a:pt x="32249" y="114092"/>
                  </a:cubicBezTo>
                  <a:cubicBezTo>
                    <a:pt x="71619" y="115997"/>
                    <a:pt x="97019" y="51862"/>
                    <a:pt x="145279" y="76627"/>
                  </a:cubicBezTo>
                  <a:cubicBezTo>
                    <a:pt x="215764" y="123617"/>
                    <a:pt x="108449" y="154732"/>
                    <a:pt x="109719" y="185212"/>
                  </a:cubicBezTo>
                  <a:cubicBezTo>
                    <a:pt x="111624" y="209342"/>
                    <a:pt x="220844" y="209977"/>
                    <a:pt x="165599" y="293162"/>
                  </a:cubicBezTo>
                  <a:cubicBezTo>
                    <a:pt x="115434" y="342057"/>
                    <a:pt x="90669" y="265222"/>
                    <a:pt x="53204" y="286812"/>
                  </a:cubicBezTo>
                  <a:cubicBezTo>
                    <a:pt x="41774" y="293797"/>
                    <a:pt x="19549" y="293162"/>
                    <a:pt x="19549" y="310942"/>
                  </a:cubicBezTo>
                  <a:cubicBezTo>
                    <a:pt x="44949" y="470962"/>
                    <a:pt x="437379" y="369362"/>
                    <a:pt x="215764" y="169337"/>
                  </a:cubicBezTo>
                  <a:close/>
                  <a:moveTo>
                    <a:pt x="255769" y="311577"/>
                  </a:moveTo>
                  <a:cubicBezTo>
                    <a:pt x="230369" y="375712"/>
                    <a:pt x="58919" y="393492"/>
                    <a:pt x="43679" y="321102"/>
                  </a:cubicBezTo>
                  <a:cubicBezTo>
                    <a:pt x="53204" y="313482"/>
                    <a:pt x="60189" y="310942"/>
                    <a:pt x="70984" y="308402"/>
                  </a:cubicBezTo>
                  <a:cubicBezTo>
                    <a:pt x="145914" y="381427"/>
                    <a:pt x="251959" y="274112"/>
                    <a:pt x="178299" y="199817"/>
                  </a:cubicBezTo>
                  <a:cubicBezTo>
                    <a:pt x="157344" y="184577"/>
                    <a:pt x="144644" y="190927"/>
                    <a:pt x="171314" y="159812"/>
                  </a:cubicBezTo>
                  <a:cubicBezTo>
                    <a:pt x="239259" y="61387"/>
                    <a:pt x="99559" y="5507"/>
                    <a:pt x="35424" y="93772"/>
                  </a:cubicBezTo>
                  <a:cubicBezTo>
                    <a:pt x="-5851" y="29002"/>
                    <a:pt x="261484" y="-44023"/>
                    <a:pt x="204334" y="148382"/>
                  </a:cubicBezTo>
                  <a:cubicBezTo>
                    <a:pt x="201159" y="161082"/>
                    <a:pt x="201159" y="165527"/>
                    <a:pt x="188459" y="178227"/>
                  </a:cubicBezTo>
                  <a:cubicBezTo>
                    <a:pt x="227829" y="190292"/>
                    <a:pt x="275454" y="281097"/>
                    <a:pt x="255769" y="311577"/>
                  </a:cubicBezTo>
                  <a:close/>
                </a:path>
              </a:pathLst>
            </a:custGeom>
            <a:solidFill>
              <a:schemeClr val="dk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93" name="Google Shape;93;p2"/>
            <p:cNvSpPr/>
            <p:nvPr/>
          </p:nvSpPr>
          <p:spPr>
            <a:xfrm>
              <a:off x="140852" y="836409"/>
              <a:ext cx="224053" cy="290283"/>
            </a:xfrm>
            <a:custGeom>
              <a:avLst/>
              <a:gdLst/>
              <a:ahLst/>
              <a:cxnLst/>
              <a:rect l="l" t="t" r="r" b="b"/>
              <a:pathLst>
                <a:path w="260527" h="337538" extrusionOk="0">
                  <a:moveTo>
                    <a:pt x="70965" y="150214"/>
                  </a:moveTo>
                  <a:cubicBezTo>
                    <a:pt x="-31905" y="199744"/>
                    <a:pt x="-8410" y="53058"/>
                    <a:pt x="50010" y="19403"/>
                  </a:cubicBezTo>
                  <a:cubicBezTo>
                    <a:pt x="99540" y="-21237"/>
                    <a:pt x="175740" y="6703"/>
                    <a:pt x="204315" y="59408"/>
                  </a:cubicBezTo>
                  <a:cubicBezTo>
                    <a:pt x="234160" y="115923"/>
                    <a:pt x="183360" y="176248"/>
                    <a:pt x="162405" y="228953"/>
                  </a:cubicBezTo>
                  <a:cubicBezTo>
                    <a:pt x="222730" y="254353"/>
                    <a:pt x="280515" y="204189"/>
                    <a:pt x="253845" y="309598"/>
                  </a:cubicBezTo>
                  <a:cubicBezTo>
                    <a:pt x="202410" y="340078"/>
                    <a:pt x="118590" y="320394"/>
                    <a:pt x="56360" y="337539"/>
                  </a:cubicBezTo>
                  <a:cubicBezTo>
                    <a:pt x="-5235" y="325473"/>
                    <a:pt x="102715" y="185139"/>
                    <a:pt x="110970" y="145133"/>
                  </a:cubicBezTo>
                  <a:cubicBezTo>
                    <a:pt x="160500" y="75919"/>
                    <a:pt x="55725" y="82269"/>
                    <a:pt x="70965" y="150214"/>
                  </a:cubicBezTo>
                  <a:close/>
                  <a:moveTo>
                    <a:pt x="123670" y="254353"/>
                  </a:moveTo>
                  <a:cubicBezTo>
                    <a:pt x="140180" y="194664"/>
                    <a:pt x="211935" y="137514"/>
                    <a:pt x="182725" y="75283"/>
                  </a:cubicBezTo>
                  <a:cubicBezTo>
                    <a:pt x="171930" y="39088"/>
                    <a:pt x="127480" y="13053"/>
                    <a:pt x="92555" y="25119"/>
                  </a:cubicBezTo>
                  <a:cubicBezTo>
                    <a:pt x="36040" y="25119"/>
                    <a:pt x="-10315" y="170533"/>
                    <a:pt x="46200" y="130528"/>
                  </a:cubicBezTo>
                  <a:cubicBezTo>
                    <a:pt x="49375" y="47978"/>
                    <a:pt x="174470" y="60678"/>
                    <a:pt x="140180" y="141958"/>
                  </a:cubicBezTo>
                  <a:cubicBezTo>
                    <a:pt x="119225" y="196569"/>
                    <a:pt x="72870" y="253083"/>
                    <a:pt x="69060" y="309598"/>
                  </a:cubicBezTo>
                  <a:cubicBezTo>
                    <a:pt x="109065" y="316583"/>
                    <a:pt x="193520" y="307694"/>
                    <a:pt x="232890" y="291183"/>
                  </a:cubicBezTo>
                  <a:cubicBezTo>
                    <a:pt x="234795" y="282928"/>
                    <a:pt x="236700" y="274039"/>
                    <a:pt x="238605" y="264514"/>
                  </a:cubicBezTo>
                  <a:cubicBezTo>
                    <a:pt x="197330" y="251178"/>
                    <a:pt x="166215" y="267689"/>
                    <a:pt x="123670" y="254353"/>
                  </a:cubicBezTo>
                  <a:close/>
                </a:path>
              </a:pathLst>
            </a:custGeom>
            <a:solidFill>
              <a:schemeClr val="dk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grpSp>
          <p:nvGrpSpPr>
            <p:cNvPr id="94" name="Google Shape;94;p2"/>
            <p:cNvGrpSpPr/>
            <p:nvPr/>
          </p:nvGrpSpPr>
          <p:grpSpPr>
            <a:xfrm>
              <a:off x="6457245" y="4530131"/>
              <a:ext cx="216066" cy="276377"/>
              <a:chOff x="6422295" y="3351500"/>
              <a:chExt cx="252856" cy="323399"/>
            </a:xfrm>
          </p:grpSpPr>
          <p:sp>
            <p:nvSpPr>
              <p:cNvPr id="95" name="Google Shape;95;p2"/>
              <p:cNvSpPr/>
              <p:nvPr/>
            </p:nvSpPr>
            <p:spPr>
              <a:xfrm>
                <a:off x="6422295" y="3351500"/>
                <a:ext cx="252856" cy="323399"/>
              </a:xfrm>
              <a:custGeom>
                <a:avLst/>
                <a:gdLst/>
                <a:ahLst/>
                <a:cxnLst/>
                <a:rect l="l" t="t" r="r" b="b"/>
                <a:pathLst>
                  <a:path w="294019" h="376045" extrusionOk="0">
                    <a:moveTo>
                      <a:pt x="172720" y="274801"/>
                    </a:moveTo>
                    <a:cubicBezTo>
                      <a:pt x="154940" y="268451"/>
                      <a:pt x="140970" y="274801"/>
                      <a:pt x="126365" y="278611"/>
                    </a:cubicBezTo>
                    <a:cubicBezTo>
                      <a:pt x="109855" y="304011"/>
                      <a:pt x="109220" y="334491"/>
                      <a:pt x="99695" y="364336"/>
                    </a:cubicBezTo>
                    <a:cubicBezTo>
                      <a:pt x="71755" y="359256"/>
                      <a:pt x="0" y="392911"/>
                      <a:pt x="0" y="352906"/>
                    </a:cubicBezTo>
                    <a:cubicBezTo>
                      <a:pt x="38100" y="239241"/>
                      <a:pt x="70485" y="123671"/>
                      <a:pt x="102235" y="8101"/>
                    </a:cubicBezTo>
                    <a:cubicBezTo>
                      <a:pt x="248920" y="-26189"/>
                      <a:pt x="236855" y="52551"/>
                      <a:pt x="264160" y="165581"/>
                    </a:cubicBezTo>
                    <a:cubicBezTo>
                      <a:pt x="262255" y="201776"/>
                      <a:pt x="322580" y="359256"/>
                      <a:pt x="276860" y="358621"/>
                    </a:cubicBezTo>
                    <a:cubicBezTo>
                      <a:pt x="153670" y="357986"/>
                      <a:pt x="184150" y="433551"/>
                      <a:pt x="172720" y="274801"/>
                    </a:cubicBezTo>
                    <a:close/>
                    <a:moveTo>
                      <a:pt x="266700" y="331316"/>
                    </a:moveTo>
                    <a:cubicBezTo>
                      <a:pt x="262255" y="229081"/>
                      <a:pt x="236220" y="119861"/>
                      <a:pt x="201295" y="23341"/>
                    </a:cubicBezTo>
                    <a:cubicBezTo>
                      <a:pt x="175895" y="22071"/>
                      <a:pt x="129540" y="8736"/>
                      <a:pt x="120015" y="41121"/>
                    </a:cubicBezTo>
                    <a:cubicBezTo>
                      <a:pt x="86995" y="139546"/>
                      <a:pt x="53975" y="239876"/>
                      <a:pt x="33655" y="341476"/>
                    </a:cubicBezTo>
                    <a:cubicBezTo>
                      <a:pt x="90805" y="367511"/>
                      <a:pt x="90805" y="291946"/>
                      <a:pt x="106680" y="256386"/>
                    </a:cubicBezTo>
                    <a:cubicBezTo>
                      <a:pt x="290195" y="214476"/>
                      <a:pt x="113665" y="389736"/>
                      <a:pt x="266700" y="331316"/>
                    </a:cubicBezTo>
                    <a:close/>
                  </a:path>
                </a:pathLst>
              </a:custGeom>
              <a:solidFill>
                <a:schemeClr val="dk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96" name="Google Shape;96;p2"/>
              <p:cNvSpPr/>
              <p:nvPr/>
            </p:nvSpPr>
            <p:spPr>
              <a:xfrm>
                <a:off x="6523827" y="3405472"/>
                <a:ext cx="67661" cy="140626"/>
              </a:xfrm>
              <a:custGeom>
                <a:avLst/>
                <a:gdLst/>
                <a:ahLst/>
                <a:cxnLst/>
                <a:rect l="l" t="t" r="r" b="b"/>
                <a:pathLst>
                  <a:path w="78676" h="163519" extrusionOk="0">
                    <a:moveTo>
                      <a:pt x="47759" y="0"/>
                    </a:moveTo>
                    <a:cubicBezTo>
                      <a:pt x="77604" y="36830"/>
                      <a:pt x="59824" y="93345"/>
                      <a:pt x="76969" y="137160"/>
                    </a:cubicBezTo>
                    <a:cubicBezTo>
                      <a:pt x="82049" y="150495"/>
                      <a:pt x="75699" y="170180"/>
                      <a:pt x="59189" y="161290"/>
                    </a:cubicBezTo>
                    <a:cubicBezTo>
                      <a:pt x="38869" y="149860"/>
                      <a:pt x="-8756" y="165735"/>
                      <a:pt x="1404" y="127635"/>
                    </a:cubicBezTo>
                    <a:cubicBezTo>
                      <a:pt x="15374" y="83820"/>
                      <a:pt x="14104" y="35560"/>
                      <a:pt x="47759" y="0"/>
                    </a:cubicBezTo>
                    <a:close/>
                    <a:moveTo>
                      <a:pt x="25534" y="130810"/>
                    </a:moveTo>
                    <a:cubicBezTo>
                      <a:pt x="68714" y="151130"/>
                      <a:pt x="47124" y="101600"/>
                      <a:pt x="44584" y="77470"/>
                    </a:cubicBezTo>
                    <a:cubicBezTo>
                      <a:pt x="31249" y="97155"/>
                      <a:pt x="26804" y="113665"/>
                      <a:pt x="25534" y="130810"/>
                    </a:cubicBezTo>
                    <a:close/>
                  </a:path>
                </a:pathLst>
              </a:custGeom>
              <a:solidFill>
                <a:schemeClr val="dk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grpSp>
        <p:grpSp>
          <p:nvGrpSpPr>
            <p:cNvPr id="97" name="Google Shape;97;p2"/>
            <p:cNvGrpSpPr/>
            <p:nvPr/>
          </p:nvGrpSpPr>
          <p:grpSpPr>
            <a:xfrm>
              <a:off x="2318449" y="604142"/>
              <a:ext cx="332332" cy="346582"/>
              <a:chOff x="2318449" y="604142"/>
              <a:chExt cx="332332" cy="346582"/>
            </a:xfrm>
          </p:grpSpPr>
          <p:sp>
            <p:nvSpPr>
              <p:cNvPr id="98" name="Google Shape;98;p2"/>
              <p:cNvSpPr/>
              <p:nvPr/>
            </p:nvSpPr>
            <p:spPr>
              <a:xfrm>
                <a:off x="2361884" y="604142"/>
                <a:ext cx="288826" cy="292506"/>
              </a:xfrm>
              <a:custGeom>
                <a:avLst/>
                <a:gdLst/>
                <a:ahLst/>
                <a:cxnLst/>
                <a:rect l="l" t="t" r="r" b="b"/>
                <a:pathLst>
                  <a:path w="23544" h="23844" extrusionOk="0">
                    <a:moveTo>
                      <a:pt x="12429" y="1"/>
                    </a:moveTo>
                    <a:lnTo>
                      <a:pt x="11234" y="120"/>
                    </a:lnTo>
                    <a:lnTo>
                      <a:pt x="10099" y="359"/>
                    </a:lnTo>
                    <a:lnTo>
                      <a:pt x="9023" y="718"/>
                    </a:lnTo>
                    <a:lnTo>
                      <a:pt x="7948" y="1136"/>
                    </a:lnTo>
                    <a:lnTo>
                      <a:pt x="6872" y="1614"/>
                    </a:lnTo>
                    <a:lnTo>
                      <a:pt x="5856" y="2212"/>
                    </a:lnTo>
                    <a:lnTo>
                      <a:pt x="4960" y="2869"/>
                    </a:lnTo>
                    <a:lnTo>
                      <a:pt x="4064" y="3586"/>
                    </a:lnTo>
                    <a:lnTo>
                      <a:pt x="3227" y="4363"/>
                    </a:lnTo>
                    <a:lnTo>
                      <a:pt x="2510" y="5259"/>
                    </a:lnTo>
                    <a:lnTo>
                      <a:pt x="1853" y="6156"/>
                    </a:lnTo>
                    <a:lnTo>
                      <a:pt x="1255" y="7112"/>
                    </a:lnTo>
                    <a:lnTo>
                      <a:pt x="777" y="8128"/>
                    </a:lnTo>
                    <a:lnTo>
                      <a:pt x="418" y="9203"/>
                    </a:lnTo>
                    <a:lnTo>
                      <a:pt x="179" y="10279"/>
                    </a:lnTo>
                    <a:lnTo>
                      <a:pt x="0" y="11414"/>
                    </a:lnTo>
                    <a:lnTo>
                      <a:pt x="0" y="12609"/>
                    </a:lnTo>
                    <a:lnTo>
                      <a:pt x="179" y="13804"/>
                    </a:lnTo>
                    <a:lnTo>
                      <a:pt x="418" y="14999"/>
                    </a:lnTo>
                    <a:lnTo>
                      <a:pt x="777" y="16075"/>
                    </a:lnTo>
                    <a:lnTo>
                      <a:pt x="1315" y="17151"/>
                    </a:lnTo>
                    <a:lnTo>
                      <a:pt x="1912" y="18166"/>
                    </a:lnTo>
                    <a:lnTo>
                      <a:pt x="2570" y="19063"/>
                    </a:lnTo>
                    <a:lnTo>
                      <a:pt x="3346" y="19959"/>
                    </a:lnTo>
                    <a:lnTo>
                      <a:pt x="4243" y="20736"/>
                    </a:lnTo>
                    <a:lnTo>
                      <a:pt x="5139" y="21453"/>
                    </a:lnTo>
                    <a:lnTo>
                      <a:pt x="6155" y="22110"/>
                    </a:lnTo>
                    <a:lnTo>
                      <a:pt x="7171" y="22648"/>
                    </a:lnTo>
                    <a:lnTo>
                      <a:pt x="8306" y="23066"/>
                    </a:lnTo>
                    <a:lnTo>
                      <a:pt x="9382" y="23425"/>
                    </a:lnTo>
                    <a:lnTo>
                      <a:pt x="10517" y="23664"/>
                    </a:lnTo>
                    <a:lnTo>
                      <a:pt x="11712" y="23783"/>
                    </a:lnTo>
                    <a:lnTo>
                      <a:pt x="12848" y="23843"/>
                    </a:lnTo>
                    <a:lnTo>
                      <a:pt x="14043" y="23724"/>
                    </a:lnTo>
                    <a:lnTo>
                      <a:pt x="15238" y="23485"/>
                    </a:lnTo>
                    <a:lnTo>
                      <a:pt x="16373" y="23066"/>
                    </a:lnTo>
                    <a:lnTo>
                      <a:pt x="17449" y="22588"/>
                    </a:lnTo>
                    <a:lnTo>
                      <a:pt x="18465" y="21991"/>
                    </a:lnTo>
                    <a:lnTo>
                      <a:pt x="19421" y="21274"/>
                    </a:lnTo>
                    <a:lnTo>
                      <a:pt x="20317" y="20497"/>
                    </a:lnTo>
                    <a:lnTo>
                      <a:pt x="21094" y="19660"/>
                    </a:lnTo>
                    <a:lnTo>
                      <a:pt x="21751" y="18704"/>
                    </a:lnTo>
                    <a:lnTo>
                      <a:pt x="22349" y="17688"/>
                    </a:lnTo>
                    <a:lnTo>
                      <a:pt x="22827" y="16673"/>
                    </a:lnTo>
                    <a:lnTo>
                      <a:pt x="23185" y="15537"/>
                    </a:lnTo>
                    <a:lnTo>
                      <a:pt x="23424" y="14402"/>
                    </a:lnTo>
                    <a:lnTo>
                      <a:pt x="23544" y="13207"/>
                    </a:lnTo>
                    <a:lnTo>
                      <a:pt x="23544" y="12071"/>
                    </a:lnTo>
                    <a:lnTo>
                      <a:pt x="23484" y="11474"/>
                    </a:lnTo>
                    <a:lnTo>
                      <a:pt x="23364" y="10876"/>
                    </a:lnTo>
                    <a:lnTo>
                      <a:pt x="23185" y="10279"/>
                    </a:lnTo>
                    <a:lnTo>
                      <a:pt x="23006" y="9681"/>
                    </a:lnTo>
                    <a:lnTo>
                      <a:pt x="23006" y="9024"/>
                    </a:lnTo>
                    <a:lnTo>
                      <a:pt x="22946" y="8426"/>
                    </a:lnTo>
                    <a:lnTo>
                      <a:pt x="22827" y="7889"/>
                    </a:lnTo>
                    <a:lnTo>
                      <a:pt x="22707" y="7291"/>
                    </a:lnTo>
                    <a:lnTo>
                      <a:pt x="22528" y="6753"/>
                    </a:lnTo>
                    <a:lnTo>
                      <a:pt x="22349" y="6215"/>
                    </a:lnTo>
                    <a:lnTo>
                      <a:pt x="21811" y="5200"/>
                    </a:lnTo>
                    <a:lnTo>
                      <a:pt x="21213" y="4243"/>
                    </a:lnTo>
                    <a:lnTo>
                      <a:pt x="20496" y="3407"/>
                    </a:lnTo>
                    <a:lnTo>
                      <a:pt x="19719" y="2630"/>
                    </a:lnTo>
                    <a:lnTo>
                      <a:pt x="18823" y="1973"/>
                    </a:lnTo>
                    <a:lnTo>
                      <a:pt x="17867" y="1375"/>
                    </a:lnTo>
                    <a:lnTo>
                      <a:pt x="16851" y="837"/>
                    </a:lnTo>
                    <a:lnTo>
                      <a:pt x="15776" y="479"/>
                    </a:lnTo>
                    <a:lnTo>
                      <a:pt x="14700" y="180"/>
                    </a:lnTo>
                    <a:lnTo>
                      <a:pt x="13565" y="61"/>
                    </a:lnTo>
                    <a:lnTo>
                      <a:pt x="12429" y="1"/>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dirty="0"/>
              </a:p>
            </p:txBody>
          </p:sp>
          <p:sp>
            <p:nvSpPr>
              <p:cNvPr id="99" name="Google Shape;99;p2"/>
              <p:cNvSpPr/>
              <p:nvPr/>
            </p:nvSpPr>
            <p:spPr>
              <a:xfrm>
                <a:off x="2318449" y="613815"/>
                <a:ext cx="332332" cy="336908"/>
              </a:xfrm>
              <a:custGeom>
                <a:avLst/>
                <a:gdLst/>
                <a:ahLst/>
                <a:cxnLst/>
                <a:rect l="l" t="t" r="r" b="b"/>
                <a:pathLst>
                  <a:path w="386433" h="391754" extrusionOk="0">
                    <a:moveTo>
                      <a:pt x="22225" y="106004"/>
                    </a:moveTo>
                    <a:cubicBezTo>
                      <a:pt x="40640" y="82509"/>
                      <a:pt x="84455" y="92670"/>
                      <a:pt x="109855" y="76795"/>
                    </a:cubicBezTo>
                    <a:cubicBezTo>
                      <a:pt x="113030" y="58379"/>
                      <a:pt x="107315" y="43139"/>
                      <a:pt x="98425" y="27264"/>
                    </a:cubicBezTo>
                    <a:cubicBezTo>
                      <a:pt x="122555" y="8850"/>
                      <a:pt x="153035" y="-7661"/>
                      <a:pt x="182880" y="3770"/>
                    </a:cubicBezTo>
                    <a:cubicBezTo>
                      <a:pt x="186690" y="19645"/>
                      <a:pt x="190500" y="36789"/>
                      <a:pt x="194945" y="55839"/>
                    </a:cubicBezTo>
                    <a:cubicBezTo>
                      <a:pt x="226695" y="60284"/>
                      <a:pt x="256540" y="42504"/>
                      <a:pt x="287020" y="52664"/>
                    </a:cubicBezTo>
                    <a:cubicBezTo>
                      <a:pt x="300355" y="119339"/>
                      <a:pt x="327660" y="186014"/>
                      <a:pt x="373380" y="237450"/>
                    </a:cubicBezTo>
                    <a:cubicBezTo>
                      <a:pt x="386080" y="250150"/>
                      <a:pt x="388620" y="262850"/>
                      <a:pt x="384810" y="280629"/>
                    </a:cubicBezTo>
                    <a:cubicBezTo>
                      <a:pt x="356870" y="380325"/>
                      <a:pt x="198755" y="356195"/>
                      <a:pt x="115570" y="391754"/>
                    </a:cubicBezTo>
                    <a:cubicBezTo>
                      <a:pt x="31115" y="324445"/>
                      <a:pt x="4445" y="213320"/>
                      <a:pt x="0" y="108545"/>
                    </a:cubicBezTo>
                    <a:cubicBezTo>
                      <a:pt x="8890" y="107275"/>
                      <a:pt x="15875" y="106004"/>
                      <a:pt x="22860" y="105370"/>
                    </a:cubicBezTo>
                    <a:cubicBezTo>
                      <a:pt x="16510" y="199984"/>
                      <a:pt x="46990" y="300314"/>
                      <a:pt x="115570" y="368259"/>
                    </a:cubicBezTo>
                    <a:cubicBezTo>
                      <a:pt x="184150" y="354925"/>
                      <a:pt x="258445" y="348575"/>
                      <a:pt x="323215" y="320634"/>
                    </a:cubicBezTo>
                    <a:cubicBezTo>
                      <a:pt x="316865" y="290789"/>
                      <a:pt x="302895" y="271104"/>
                      <a:pt x="309245" y="243164"/>
                    </a:cubicBezTo>
                    <a:cubicBezTo>
                      <a:pt x="322580" y="243164"/>
                      <a:pt x="333375" y="243164"/>
                      <a:pt x="347980" y="243164"/>
                    </a:cubicBezTo>
                    <a:cubicBezTo>
                      <a:pt x="325755" y="189825"/>
                      <a:pt x="288290" y="147279"/>
                      <a:pt x="278765" y="88225"/>
                    </a:cubicBezTo>
                    <a:cubicBezTo>
                      <a:pt x="273685" y="48220"/>
                      <a:pt x="226695" y="69809"/>
                      <a:pt x="203835" y="81875"/>
                    </a:cubicBezTo>
                    <a:cubicBezTo>
                      <a:pt x="206375" y="93304"/>
                      <a:pt x="208280" y="102829"/>
                      <a:pt x="210185" y="112354"/>
                    </a:cubicBezTo>
                    <a:cubicBezTo>
                      <a:pt x="182245" y="123784"/>
                      <a:pt x="158115" y="145375"/>
                      <a:pt x="128270" y="132675"/>
                    </a:cubicBezTo>
                    <a:cubicBezTo>
                      <a:pt x="121285" y="63459"/>
                      <a:pt x="57150" y="126325"/>
                      <a:pt x="22225" y="106004"/>
                    </a:cubicBezTo>
                    <a:close/>
                    <a:moveTo>
                      <a:pt x="165100" y="21550"/>
                    </a:moveTo>
                    <a:cubicBezTo>
                      <a:pt x="107315" y="11389"/>
                      <a:pt x="133350" y="88225"/>
                      <a:pt x="145415" y="118070"/>
                    </a:cubicBezTo>
                    <a:cubicBezTo>
                      <a:pt x="163195" y="119975"/>
                      <a:pt x="173355" y="109814"/>
                      <a:pt x="185420" y="100289"/>
                    </a:cubicBezTo>
                    <a:cubicBezTo>
                      <a:pt x="179070" y="72984"/>
                      <a:pt x="172720" y="46314"/>
                      <a:pt x="165100" y="21550"/>
                    </a:cubicBezTo>
                    <a:close/>
                    <a:moveTo>
                      <a:pt x="327660" y="266025"/>
                    </a:moveTo>
                    <a:cubicBezTo>
                      <a:pt x="328930" y="337145"/>
                      <a:pt x="368300" y="313014"/>
                      <a:pt x="357505" y="266025"/>
                    </a:cubicBezTo>
                    <a:cubicBezTo>
                      <a:pt x="349885" y="266025"/>
                      <a:pt x="340360" y="266025"/>
                      <a:pt x="327660" y="266025"/>
                    </a:cubicBezTo>
                    <a:close/>
                  </a:path>
                </a:pathLst>
              </a:custGeom>
              <a:solidFill>
                <a:schemeClr val="dk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grpSp>
        <p:sp>
          <p:nvSpPr>
            <p:cNvPr id="100" name="Google Shape;100;p2"/>
            <p:cNvSpPr/>
            <p:nvPr/>
          </p:nvSpPr>
          <p:spPr>
            <a:xfrm>
              <a:off x="6021196" y="137179"/>
              <a:ext cx="265484" cy="205157"/>
            </a:xfrm>
            <a:custGeom>
              <a:avLst/>
              <a:gdLst/>
              <a:ahLst/>
              <a:cxnLst/>
              <a:rect l="l" t="t" r="r" b="b"/>
              <a:pathLst>
                <a:path w="308702" h="238555" extrusionOk="0">
                  <a:moveTo>
                    <a:pt x="275682" y="130540"/>
                  </a:moveTo>
                  <a:cubicBezTo>
                    <a:pt x="186782" y="134985"/>
                    <a:pt x="95977" y="143875"/>
                    <a:pt x="7712" y="150225"/>
                  </a:cubicBezTo>
                  <a:cubicBezTo>
                    <a:pt x="-8798" y="168640"/>
                    <a:pt x="1997" y="241030"/>
                    <a:pt x="32477" y="238490"/>
                  </a:cubicBezTo>
                  <a:cubicBezTo>
                    <a:pt x="126457" y="218805"/>
                    <a:pt x="214087" y="238490"/>
                    <a:pt x="308702" y="211820"/>
                  </a:cubicBezTo>
                  <a:cubicBezTo>
                    <a:pt x="278857" y="185150"/>
                    <a:pt x="322672" y="132445"/>
                    <a:pt x="275682" y="130540"/>
                  </a:cubicBezTo>
                  <a:close/>
                  <a:moveTo>
                    <a:pt x="271872" y="187690"/>
                  </a:moveTo>
                  <a:cubicBezTo>
                    <a:pt x="200752" y="219440"/>
                    <a:pt x="111217" y="202930"/>
                    <a:pt x="33112" y="211185"/>
                  </a:cubicBezTo>
                  <a:cubicBezTo>
                    <a:pt x="25492" y="195310"/>
                    <a:pt x="24857" y="195310"/>
                    <a:pt x="29302" y="175625"/>
                  </a:cubicBezTo>
                  <a:cubicBezTo>
                    <a:pt x="108677" y="166100"/>
                    <a:pt x="196307" y="146415"/>
                    <a:pt x="274412" y="159750"/>
                  </a:cubicBezTo>
                  <a:cubicBezTo>
                    <a:pt x="273777" y="169275"/>
                    <a:pt x="272507" y="179435"/>
                    <a:pt x="271872" y="187690"/>
                  </a:cubicBezTo>
                  <a:close/>
                  <a:moveTo>
                    <a:pt x="3902" y="80375"/>
                  </a:moveTo>
                  <a:cubicBezTo>
                    <a:pt x="10252" y="126095"/>
                    <a:pt x="181067" y="83550"/>
                    <a:pt x="218532" y="87995"/>
                  </a:cubicBezTo>
                  <a:cubicBezTo>
                    <a:pt x="295367" y="95615"/>
                    <a:pt x="307432" y="97520"/>
                    <a:pt x="293462" y="19415"/>
                  </a:cubicBezTo>
                  <a:cubicBezTo>
                    <a:pt x="285842" y="-17415"/>
                    <a:pt x="73117" y="11160"/>
                    <a:pt x="28032" y="2270"/>
                  </a:cubicBezTo>
                  <a:cubicBezTo>
                    <a:pt x="-10068" y="1635"/>
                    <a:pt x="6442" y="55610"/>
                    <a:pt x="3902" y="80375"/>
                  </a:cubicBezTo>
                  <a:close/>
                  <a:moveTo>
                    <a:pt x="40097" y="25130"/>
                  </a:moveTo>
                  <a:cubicBezTo>
                    <a:pt x="78197" y="25765"/>
                    <a:pt x="115027" y="14970"/>
                    <a:pt x="153762" y="23225"/>
                  </a:cubicBezTo>
                  <a:cubicBezTo>
                    <a:pt x="189957" y="39735"/>
                    <a:pt x="274412" y="-6620"/>
                    <a:pt x="276317" y="52435"/>
                  </a:cubicBezTo>
                  <a:cubicBezTo>
                    <a:pt x="287747" y="79105"/>
                    <a:pt x="54067" y="73390"/>
                    <a:pt x="26762" y="72120"/>
                  </a:cubicBezTo>
                  <a:cubicBezTo>
                    <a:pt x="27397" y="54975"/>
                    <a:pt x="15332" y="26400"/>
                    <a:pt x="40097" y="25130"/>
                  </a:cubicBezTo>
                  <a:close/>
                </a:path>
              </a:pathLst>
            </a:custGeom>
            <a:solidFill>
              <a:schemeClr val="dk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grpSp>
          <p:nvGrpSpPr>
            <p:cNvPr id="101" name="Google Shape;101;p2"/>
            <p:cNvGrpSpPr/>
            <p:nvPr/>
          </p:nvGrpSpPr>
          <p:grpSpPr>
            <a:xfrm>
              <a:off x="1184427" y="4630083"/>
              <a:ext cx="229693" cy="293080"/>
              <a:chOff x="6793660" y="3322411"/>
              <a:chExt cx="268804" cy="342944"/>
            </a:xfrm>
          </p:grpSpPr>
          <p:sp>
            <p:nvSpPr>
              <p:cNvPr id="102" name="Google Shape;102;p2"/>
              <p:cNvSpPr/>
              <p:nvPr/>
            </p:nvSpPr>
            <p:spPr>
              <a:xfrm>
                <a:off x="6793660" y="3322411"/>
                <a:ext cx="268804" cy="342944"/>
              </a:xfrm>
              <a:custGeom>
                <a:avLst/>
                <a:gdLst/>
                <a:ahLst/>
                <a:cxnLst/>
                <a:rect l="l" t="t" r="r" b="b"/>
                <a:pathLst>
                  <a:path w="312563" h="398772" extrusionOk="0">
                    <a:moveTo>
                      <a:pt x="216826" y="153028"/>
                    </a:moveTo>
                    <a:cubicBezTo>
                      <a:pt x="221271" y="163188"/>
                      <a:pt x="230796" y="165093"/>
                      <a:pt x="238416" y="166997"/>
                    </a:cubicBezTo>
                    <a:cubicBezTo>
                      <a:pt x="302551" y="185413"/>
                      <a:pt x="337476" y="278758"/>
                      <a:pt x="291756" y="323843"/>
                    </a:cubicBezTo>
                    <a:cubicBezTo>
                      <a:pt x="232701" y="397503"/>
                      <a:pt x="134911" y="398772"/>
                      <a:pt x="48551" y="398772"/>
                    </a:cubicBezTo>
                    <a:cubicBezTo>
                      <a:pt x="926" y="373372"/>
                      <a:pt x="31406" y="246372"/>
                      <a:pt x="16166" y="193668"/>
                    </a:cubicBezTo>
                    <a:cubicBezTo>
                      <a:pt x="21881" y="142868"/>
                      <a:pt x="-23839" y="59047"/>
                      <a:pt x="17436" y="23488"/>
                    </a:cubicBezTo>
                    <a:cubicBezTo>
                      <a:pt x="114591" y="-33028"/>
                      <a:pt x="340016" y="13328"/>
                      <a:pt x="216826" y="153028"/>
                    </a:cubicBezTo>
                    <a:close/>
                    <a:moveTo>
                      <a:pt x="54901" y="378453"/>
                    </a:moveTo>
                    <a:cubicBezTo>
                      <a:pt x="170471" y="401313"/>
                      <a:pt x="394626" y="293997"/>
                      <a:pt x="234606" y="185413"/>
                    </a:cubicBezTo>
                    <a:cubicBezTo>
                      <a:pt x="203491" y="168903"/>
                      <a:pt x="153326" y="198747"/>
                      <a:pt x="133006" y="175253"/>
                    </a:cubicBezTo>
                    <a:cubicBezTo>
                      <a:pt x="144436" y="149218"/>
                      <a:pt x="190791" y="149218"/>
                      <a:pt x="209206" y="125088"/>
                    </a:cubicBezTo>
                    <a:cubicBezTo>
                      <a:pt x="287946" y="16503"/>
                      <a:pt x="107606" y="-642"/>
                      <a:pt x="40296" y="38093"/>
                    </a:cubicBezTo>
                    <a:cubicBezTo>
                      <a:pt x="2831" y="52697"/>
                      <a:pt x="33311" y="106672"/>
                      <a:pt x="30136" y="137153"/>
                    </a:cubicBezTo>
                    <a:cubicBezTo>
                      <a:pt x="44741" y="218433"/>
                      <a:pt x="40931" y="297808"/>
                      <a:pt x="54901" y="378453"/>
                    </a:cubicBezTo>
                    <a:close/>
                  </a:path>
                </a:pathLst>
              </a:custGeom>
              <a:solidFill>
                <a:schemeClr val="dk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103" name="Google Shape;103;p2"/>
              <p:cNvSpPr/>
              <p:nvPr/>
            </p:nvSpPr>
            <p:spPr>
              <a:xfrm>
                <a:off x="6856211" y="3513113"/>
                <a:ext cx="129046" cy="89953"/>
              </a:xfrm>
              <a:custGeom>
                <a:avLst/>
                <a:gdLst/>
                <a:ahLst/>
                <a:cxnLst/>
                <a:rect l="l" t="t" r="r" b="b"/>
                <a:pathLst>
                  <a:path w="150053" h="104597" extrusionOk="0">
                    <a:moveTo>
                      <a:pt x="0" y="23515"/>
                    </a:moveTo>
                    <a:cubicBezTo>
                      <a:pt x="96520" y="-43160"/>
                      <a:pt x="239395" y="48280"/>
                      <a:pt x="74930" y="95905"/>
                    </a:cubicBezTo>
                    <a:cubicBezTo>
                      <a:pt x="-23495" y="118765"/>
                      <a:pt x="19685" y="97175"/>
                      <a:pt x="0" y="23515"/>
                    </a:cubicBezTo>
                    <a:close/>
                    <a:moveTo>
                      <a:pt x="92075" y="16530"/>
                    </a:moveTo>
                    <a:cubicBezTo>
                      <a:pt x="57150" y="22880"/>
                      <a:pt x="17780" y="24150"/>
                      <a:pt x="31750" y="69235"/>
                    </a:cubicBezTo>
                    <a:cubicBezTo>
                      <a:pt x="53340" y="109875"/>
                      <a:pt x="184150" y="29230"/>
                      <a:pt x="92075" y="16530"/>
                    </a:cubicBezTo>
                    <a:close/>
                  </a:path>
                </a:pathLst>
              </a:custGeom>
              <a:solidFill>
                <a:schemeClr val="dk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104" name="Google Shape;104;p2"/>
              <p:cNvSpPr/>
              <p:nvPr/>
            </p:nvSpPr>
            <p:spPr>
              <a:xfrm>
                <a:off x="6843642" y="3359143"/>
                <a:ext cx="112645" cy="75760"/>
              </a:xfrm>
              <a:custGeom>
                <a:avLst/>
                <a:gdLst/>
                <a:ahLst/>
                <a:cxnLst/>
                <a:rect l="l" t="t" r="r" b="b"/>
                <a:pathLst>
                  <a:path w="130983" h="88093" extrusionOk="0">
                    <a:moveTo>
                      <a:pt x="0" y="22716"/>
                    </a:moveTo>
                    <a:cubicBezTo>
                      <a:pt x="33020" y="8111"/>
                      <a:pt x="162560" y="-29989"/>
                      <a:pt x="123825" y="44941"/>
                    </a:cubicBezTo>
                    <a:cubicBezTo>
                      <a:pt x="67945" y="81136"/>
                      <a:pt x="0" y="130031"/>
                      <a:pt x="0" y="22716"/>
                    </a:cubicBezTo>
                    <a:close/>
                    <a:moveTo>
                      <a:pt x="34289" y="67166"/>
                    </a:moveTo>
                    <a:cubicBezTo>
                      <a:pt x="60325" y="58911"/>
                      <a:pt x="96520" y="46846"/>
                      <a:pt x="102235" y="20176"/>
                    </a:cubicBezTo>
                    <a:cubicBezTo>
                      <a:pt x="74295" y="17636"/>
                      <a:pt x="50164" y="25256"/>
                      <a:pt x="27305" y="37321"/>
                    </a:cubicBezTo>
                    <a:cubicBezTo>
                      <a:pt x="24130" y="49386"/>
                      <a:pt x="24764" y="57641"/>
                      <a:pt x="34289" y="67166"/>
                    </a:cubicBezTo>
                    <a:close/>
                  </a:path>
                </a:pathLst>
              </a:custGeom>
              <a:solidFill>
                <a:schemeClr val="dk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grpSp>
        <p:sp>
          <p:nvSpPr>
            <p:cNvPr id="105" name="Google Shape;105;p2"/>
            <p:cNvSpPr/>
            <p:nvPr/>
          </p:nvSpPr>
          <p:spPr>
            <a:xfrm>
              <a:off x="4843337" y="836403"/>
              <a:ext cx="377232" cy="204888"/>
            </a:xfrm>
            <a:custGeom>
              <a:avLst/>
              <a:gdLst/>
              <a:ahLst/>
              <a:cxnLst/>
              <a:rect l="l" t="t" r="r" b="b"/>
              <a:pathLst>
                <a:path w="550703" h="299106" extrusionOk="0">
                  <a:moveTo>
                    <a:pt x="315400" y="163550"/>
                  </a:moveTo>
                  <a:cubicBezTo>
                    <a:pt x="376995" y="159105"/>
                    <a:pt x="479865" y="221335"/>
                    <a:pt x="505265" y="137515"/>
                  </a:cubicBezTo>
                  <a:cubicBezTo>
                    <a:pt x="521140" y="29565"/>
                    <a:pt x="410015" y="17500"/>
                    <a:pt x="347150" y="85445"/>
                  </a:cubicBezTo>
                  <a:cubicBezTo>
                    <a:pt x="271585" y="162915"/>
                    <a:pt x="215070" y="322300"/>
                    <a:pt x="82355" y="296265"/>
                  </a:cubicBezTo>
                  <a:cubicBezTo>
                    <a:pt x="-122750" y="216255"/>
                    <a:pt x="103945" y="13055"/>
                    <a:pt x="235390" y="104495"/>
                  </a:cubicBezTo>
                  <a:cubicBezTo>
                    <a:pt x="255075" y="120370"/>
                    <a:pt x="243645" y="141960"/>
                    <a:pt x="220150" y="127990"/>
                  </a:cubicBezTo>
                  <a:cubicBezTo>
                    <a:pt x="107120" y="72745"/>
                    <a:pt x="-35755" y="251180"/>
                    <a:pt x="118550" y="248640"/>
                  </a:cubicBezTo>
                  <a:cubicBezTo>
                    <a:pt x="248725" y="211810"/>
                    <a:pt x="274760" y="49885"/>
                    <a:pt x="402395" y="9245"/>
                  </a:cubicBezTo>
                  <a:cubicBezTo>
                    <a:pt x="433510" y="1625"/>
                    <a:pt x="474785" y="-10440"/>
                    <a:pt x="498280" y="17500"/>
                  </a:cubicBezTo>
                  <a:cubicBezTo>
                    <a:pt x="519235" y="48615"/>
                    <a:pt x="559240" y="75920"/>
                    <a:pt x="549080" y="117830"/>
                  </a:cubicBezTo>
                  <a:cubicBezTo>
                    <a:pt x="541460" y="223240"/>
                    <a:pt x="350325" y="257530"/>
                    <a:pt x="315400" y="163550"/>
                  </a:cubicBezTo>
                  <a:close/>
                  <a:moveTo>
                    <a:pt x="128710" y="265785"/>
                  </a:moveTo>
                  <a:cubicBezTo>
                    <a:pt x="119820" y="279120"/>
                    <a:pt x="105215" y="267055"/>
                    <a:pt x="94420" y="274040"/>
                  </a:cubicBezTo>
                  <a:cubicBezTo>
                    <a:pt x="113470" y="281660"/>
                    <a:pt x="117280" y="256260"/>
                    <a:pt x="133790" y="268960"/>
                  </a:cubicBezTo>
                  <a:cubicBezTo>
                    <a:pt x="135060" y="268960"/>
                    <a:pt x="136330" y="267690"/>
                    <a:pt x="137600" y="267055"/>
                  </a:cubicBezTo>
                  <a:cubicBezTo>
                    <a:pt x="134425" y="266420"/>
                    <a:pt x="131885" y="266420"/>
                    <a:pt x="128710" y="265785"/>
                  </a:cubicBezTo>
                  <a:close/>
                  <a:moveTo>
                    <a:pt x="39175" y="164820"/>
                  </a:moveTo>
                  <a:cubicBezTo>
                    <a:pt x="11870" y="209270"/>
                    <a:pt x="25205" y="257530"/>
                    <a:pt x="65210" y="265150"/>
                  </a:cubicBezTo>
                  <a:cubicBezTo>
                    <a:pt x="34730" y="237210"/>
                    <a:pt x="20125" y="205460"/>
                    <a:pt x="39175" y="164820"/>
                  </a:cubicBezTo>
                  <a:close/>
                </a:path>
              </a:pathLst>
            </a:custGeom>
            <a:solidFill>
              <a:schemeClr val="dk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106" name="Google Shape;106;p2"/>
            <p:cNvSpPr/>
            <p:nvPr/>
          </p:nvSpPr>
          <p:spPr>
            <a:xfrm rot="-2218186">
              <a:off x="-38492" y="151543"/>
              <a:ext cx="236276" cy="230041"/>
            </a:xfrm>
            <a:custGeom>
              <a:avLst/>
              <a:gdLst/>
              <a:ahLst/>
              <a:cxnLst/>
              <a:rect l="l" t="t" r="r" b="b"/>
              <a:pathLst>
                <a:path w="274579" h="267334" extrusionOk="0">
                  <a:moveTo>
                    <a:pt x="222259" y="167640"/>
                  </a:moveTo>
                  <a:cubicBezTo>
                    <a:pt x="200669" y="206375"/>
                    <a:pt x="227974" y="238760"/>
                    <a:pt x="193049" y="267335"/>
                  </a:cubicBezTo>
                  <a:cubicBezTo>
                    <a:pt x="166379" y="251460"/>
                    <a:pt x="158124" y="217805"/>
                    <a:pt x="132724" y="198755"/>
                  </a:cubicBezTo>
                  <a:cubicBezTo>
                    <a:pt x="50809" y="235585"/>
                    <a:pt x="-626" y="271780"/>
                    <a:pt x="51444" y="151130"/>
                  </a:cubicBezTo>
                  <a:cubicBezTo>
                    <a:pt x="27949" y="105410"/>
                    <a:pt x="-53966" y="71120"/>
                    <a:pt x="55889" y="73660"/>
                  </a:cubicBezTo>
                  <a:cubicBezTo>
                    <a:pt x="107959" y="83820"/>
                    <a:pt x="113674" y="19685"/>
                    <a:pt x="156854" y="0"/>
                  </a:cubicBezTo>
                  <a:cubicBezTo>
                    <a:pt x="186064" y="11430"/>
                    <a:pt x="174634" y="57785"/>
                    <a:pt x="184794" y="83185"/>
                  </a:cubicBezTo>
                  <a:cubicBezTo>
                    <a:pt x="215274" y="124460"/>
                    <a:pt x="346084" y="109220"/>
                    <a:pt x="222259" y="167640"/>
                  </a:cubicBezTo>
                  <a:close/>
                  <a:moveTo>
                    <a:pt x="151774" y="35560"/>
                  </a:moveTo>
                  <a:cubicBezTo>
                    <a:pt x="100339" y="85725"/>
                    <a:pt x="120659" y="93980"/>
                    <a:pt x="39379" y="97790"/>
                  </a:cubicBezTo>
                  <a:cubicBezTo>
                    <a:pt x="53349" y="115570"/>
                    <a:pt x="65414" y="131445"/>
                    <a:pt x="76844" y="146685"/>
                  </a:cubicBezTo>
                  <a:cubicBezTo>
                    <a:pt x="74304" y="165735"/>
                    <a:pt x="60969" y="180340"/>
                    <a:pt x="63509" y="201295"/>
                  </a:cubicBezTo>
                  <a:cubicBezTo>
                    <a:pt x="123199" y="180975"/>
                    <a:pt x="142884" y="154940"/>
                    <a:pt x="178444" y="226695"/>
                  </a:cubicBezTo>
                  <a:cubicBezTo>
                    <a:pt x="181619" y="231140"/>
                    <a:pt x="184794" y="234950"/>
                    <a:pt x="191779" y="231140"/>
                  </a:cubicBezTo>
                  <a:cubicBezTo>
                    <a:pt x="200034" y="175260"/>
                    <a:pt x="182889" y="165735"/>
                    <a:pt x="231784" y="129540"/>
                  </a:cubicBezTo>
                  <a:cubicBezTo>
                    <a:pt x="152409" y="103505"/>
                    <a:pt x="167014" y="113030"/>
                    <a:pt x="151774" y="35560"/>
                  </a:cubicBezTo>
                  <a:close/>
                </a:path>
              </a:pathLst>
            </a:custGeom>
            <a:solidFill>
              <a:schemeClr val="dk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107" name="Google Shape;107;p2"/>
            <p:cNvSpPr/>
            <p:nvPr/>
          </p:nvSpPr>
          <p:spPr>
            <a:xfrm rot="1464154">
              <a:off x="4569091" y="-94554"/>
              <a:ext cx="235935" cy="229710"/>
            </a:xfrm>
            <a:custGeom>
              <a:avLst/>
              <a:gdLst/>
              <a:ahLst/>
              <a:cxnLst/>
              <a:rect l="l" t="t" r="r" b="b"/>
              <a:pathLst>
                <a:path w="274579" h="267334" extrusionOk="0">
                  <a:moveTo>
                    <a:pt x="222259" y="167640"/>
                  </a:moveTo>
                  <a:cubicBezTo>
                    <a:pt x="200669" y="206375"/>
                    <a:pt x="227974" y="238760"/>
                    <a:pt x="193049" y="267335"/>
                  </a:cubicBezTo>
                  <a:cubicBezTo>
                    <a:pt x="166379" y="251460"/>
                    <a:pt x="158124" y="217805"/>
                    <a:pt x="132724" y="198755"/>
                  </a:cubicBezTo>
                  <a:cubicBezTo>
                    <a:pt x="50809" y="235585"/>
                    <a:pt x="-626" y="271780"/>
                    <a:pt x="51444" y="151130"/>
                  </a:cubicBezTo>
                  <a:cubicBezTo>
                    <a:pt x="27949" y="105410"/>
                    <a:pt x="-53966" y="71120"/>
                    <a:pt x="55889" y="73660"/>
                  </a:cubicBezTo>
                  <a:cubicBezTo>
                    <a:pt x="107959" y="83820"/>
                    <a:pt x="113674" y="19685"/>
                    <a:pt x="156854" y="0"/>
                  </a:cubicBezTo>
                  <a:cubicBezTo>
                    <a:pt x="186064" y="11430"/>
                    <a:pt x="174634" y="57785"/>
                    <a:pt x="184794" y="83185"/>
                  </a:cubicBezTo>
                  <a:cubicBezTo>
                    <a:pt x="215274" y="124460"/>
                    <a:pt x="346084" y="109220"/>
                    <a:pt x="222259" y="167640"/>
                  </a:cubicBezTo>
                  <a:close/>
                  <a:moveTo>
                    <a:pt x="151774" y="35560"/>
                  </a:moveTo>
                  <a:cubicBezTo>
                    <a:pt x="100339" y="85725"/>
                    <a:pt x="120659" y="93980"/>
                    <a:pt x="39379" y="97790"/>
                  </a:cubicBezTo>
                  <a:cubicBezTo>
                    <a:pt x="53349" y="115570"/>
                    <a:pt x="65414" y="131445"/>
                    <a:pt x="76844" y="146685"/>
                  </a:cubicBezTo>
                  <a:cubicBezTo>
                    <a:pt x="74304" y="165735"/>
                    <a:pt x="60969" y="180340"/>
                    <a:pt x="63509" y="201295"/>
                  </a:cubicBezTo>
                  <a:cubicBezTo>
                    <a:pt x="123199" y="180975"/>
                    <a:pt x="142884" y="154940"/>
                    <a:pt x="178444" y="226695"/>
                  </a:cubicBezTo>
                  <a:cubicBezTo>
                    <a:pt x="181619" y="231140"/>
                    <a:pt x="184794" y="234950"/>
                    <a:pt x="191779" y="231140"/>
                  </a:cubicBezTo>
                  <a:cubicBezTo>
                    <a:pt x="200034" y="175260"/>
                    <a:pt x="182889" y="165735"/>
                    <a:pt x="231784" y="129540"/>
                  </a:cubicBezTo>
                  <a:cubicBezTo>
                    <a:pt x="152409" y="103505"/>
                    <a:pt x="167014" y="113030"/>
                    <a:pt x="151774" y="35560"/>
                  </a:cubicBezTo>
                  <a:close/>
                </a:path>
              </a:pathLst>
            </a:custGeom>
            <a:solidFill>
              <a:schemeClr val="dk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108" name="Google Shape;108;p2"/>
            <p:cNvSpPr/>
            <p:nvPr/>
          </p:nvSpPr>
          <p:spPr>
            <a:xfrm rot="-2221343">
              <a:off x="1866371" y="3538528"/>
              <a:ext cx="206347" cy="200902"/>
            </a:xfrm>
            <a:custGeom>
              <a:avLst/>
              <a:gdLst/>
              <a:ahLst/>
              <a:cxnLst/>
              <a:rect l="l" t="t" r="r" b="b"/>
              <a:pathLst>
                <a:path w="274579" h="267334" extrusionOk="0">
                  <a:moveTo>
                    <a:pt x="222259" y="167640"/>
                  </a:moveTo>
                  <a:cubicBezTo>
                    <a:pt x="200669" y="206375"/>
                    <a:pt x="227974" y="238760"/>
                    <a:pt x="193049" y="267335"/>
                  </a:cubicBezTo>
                  <a:cubicBezTo>
                    <a:pt x="166379" y="251460"/>
                    <a:pt x="158124" y="217805"/>
                    <a:pt x="132724" y="198755"/>
                  </a:cubicBezTo>
                  <a:cubicBezTo>
                    <a:pt x="50809" y="235585"/>
                    <a:pt x="-626" y="271780"/>
                    <a:pt x="51444" y="151130"/>
                  </a:cubicBezTo>
                  <a:cubicBezTo>
                    <a:pt x="27949" y="105410"/>
                    <a:pt x="-53966" y="71120"/>
                    <a:pt x="55889" y="73660"/>
                  </a:cubicBezTo>
                  <a:cubicBezTo>
                    <a:pt x="107959" y="83820"/>
                    <a:pt x="113674" y="19685"/>
                    <a:pt x="156854" y="0"/>
                  </a:cubicBezTo>
                  <a:cubicBezTo>
                    <a:pt x="186064" y="11430"/>
                    <a:pt x="174634" y="57785"/>
                    <a:pt x="184794" y="83185"/>
                  </a:cubicBezTo>
                  <a:cubicBezTo>
                    <a:pt x="215274" y="124460"/>
                    <a:pt x="346084" y="109220"/>
                    <a:pt x="222259" y="167640"/>
                  </a:cubicBezTo>
                  <a:close/>
                  <a:moveTo>
                    <a:pt x="151774" y="35560"/>
                  </a:moveTo>
                  <a:cubicBezTo>
                    <a:pt x="100339" y="85725"/>
                    <a:pt x="120659" y="93980"/>
                    <a:pt x="39379" y="97790"/>
                  </a:cubicBezTo>
                  <a:cubicBezTo>
                    <a:pt x="53349" y="115570"/>
                    <a:pt x="65414" y="131445"/>
                    <a:pt x="76844" y="146685"/>
                  </a:cubicBezTo>
                  <a:cubicBezTo>
                    <a:pt x="74304" y="165735"/>
                    <a:pt x="60969" y="180340"/>
                    <a:pt x="63509" y="201295"/>
                  </a:cubicBezTo>
                  <a:cubicBezTo>
                    <a:pt x="123199" y="180975"/>
                    <a:pt x="142884" y="154940"/>
                    <a:pt x="178444" y="226695"/>
                  </a:cubicBezTo>
                  <a:cubicBezTo>
                    <a:pt x="181619" y="231140"/>
                    <a:pt x="184794" y="234950"/>
                    <a:pt x="191779" y="231140"/>
                  </a:cubicBezTo>
                  <a:cubicBezTo>
                    <a:pt x="200034" y="175260"/>
                    <a:pt x="182889" y="165735"/>
                    <a:pt x="231784" y="129540"/>
                  </a:cubicBezTo>
                  <a:cubicBezTo>
                    <a:pt x="152409" y="103505"/>
                    <a:pt x="167014" y="113030"/>
                    <a:pt x="151774" y="35560"/>
                  </a:cubicBezTo>
                  <a:close/>
                </a:path>
              </a:pathLst>
            </a:custGeom>
            <a:solidFill>
              <a:schemeClr val="dk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grpSp>
    </p:spTree>
    <p:extLst>
      <p:ext uri="{BB962C8B-B14F-4D97-AF65-F5344CB8AC3E}">
        <p14:creationId xmlns:p14="http://schemas.microsoft.com/office/powerpoint/2010/main" val="85955746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Subtitle">
  <p:cSld name="Subtitle">
    <p:spTree>
      <p:nvGrpSpPr>
        <p:cNvPr id="1" name="Shape 109"/>
        <p:cNvGrpSpPr/>
        <p:nvPr/>
      </p:nvGrpSpPr>
      <p:grpSpPr>
        <a:xfrm>
          <a:off x="0" y="0"/>
          <a:ext cx="0" cy="0"/>
          <a:chOff x="0" y="0"/>
          <a:chExt cx="0" cy="0"/>
        </a:xfrm>
      </p:grpSpPr>
      <p:sp>
        <p:nvSpPr>
          <p:cNvPr id="110" name="Google Shape;110;p3"/>
          <p:cNvSpPr txBox="1">
            <a:spLocks noGrp="1"/>
          </p:cNvSpPr>
          <p:nvPr>
            <p:ph type="ctrTitle"/>
          </p:nvPr>
        </p:nvSpPr>
        <p:spPr>
          <a:xfrm>
            <a:off x="2816533" y="2111133"/>
            <a:ext cx="6559200" cy="1546400"/>
          </a:xfrm>
          <a:prstGeom prst="rect">
            <a:avLst/>
          </a:prstGeom>
        </p:spPr>
        <p:txBody>
          <a:bodyPr spcFirstLastPara="1" wrap="square" lIns="0" tIns="0" rIns="0" bIns="0" anchor="b" anchorCtr="0">
            <a:noAutofit/>
          </a:bodyPr>
          <a:lstStyle>
            <a:lvl1pPr lvl="0" algn="ctr" rtl="0">
              <a:spcBef>
                <a:spcPts val="0"/>
              </a:spcBef>
              <a:spcAft>
                <a:spcPts val="0"/>
              </a:spcAft>
              <a:buSzPts val="4800"/>
              <a:buNone/>
              <a:defRPr sz="6400"/>
            </a:lvl1pPr>
            <a:lvl2pPr lvl="1" algn="ctr" rtl="0">
              <a:spcBef>
                <a:spcPts val="0"/>
              </a:spcBef>
              <a:spcAft>
                <a:spcPts val="0"/>
              </a:spcAft>
              <a:buSzPts val="4800"/>
              <a:buNone/>
              <a:defRPr sz="6400"/>
            </a:lvl2pPr>
            <a:lvl3pPr lvl="2" algn="ctr" rtl="0">
              <a:spcBef>
                <a:spcPts val="0"/>
              </a:spcBef>
              <a:spcAft>
                <a:spcPts val="0"/>
              </a:spcAft>
              <a:buSzPts val="4800"/>
              <a:buNone/>
              <a:defRPr sz="6400"/>
            </a:lvl3pPr>
            <a:lvl4pPr lvl="3" algn="ctr" rtl="0">
              <a:spcBef>
                <a:spcPts val="0"/>
              </a:spcBef>
              <a:spcAft>
                <a:spcPts val="0"/>
              </a:spcAft>
              <a:buSzPts val="4800"/>
              <a:buNone/>
              <a:defRPr sz="6400"/>
            </a:lvl4pPr>
            <a:lvl5pPr lvl="4" algn="ctr" rtl="0">
              <a:spcBef>
                <a:spcPts val="0"/>
              </a:spcBef>
              <a:spcAft>
                <a:spcPts val="0"/>
              </a:spcAft>
              <a:buSzPts val="4800"/>
              <a:buNone/>
              <a:defRPr sz="6400"/>
            </a:lvl5pPr>
            <a:lvl6pPr lvl="5" algn="ctr" rtl="0">
              <a:spcBef>
                <a:spcPts val="0"/>
              </a:spcBef>
              <a:spcAft>
                <a:spcPts val="0"/>
              </a:spcAft>
              <a:buSzPts val="4800"/>
              <a:buNone/>
              <a:defRPr sz="6400"/>
            </a:lvl6pPr>
            <a:lvl7pPr lvl="6" algn="ctr" rtl="0">
              <a:spcBef>
                <a:spcPts val="0"/>
              </a:spcBef>
              <a:spcAft>
                <a:spcPts val="0"/>
              </a:spcAft>
              <a:buSzPts val="4800"/>
              <a:buNone/>
              <a:defRPr sz="6400"/>
            </a:lvl7pPr>
            <a:lvl8pPr lvl="7" algn="ctr" rtl="0">
              <a:spcBef>
                <a:spcPts val="0"/>
              </a:spcBef>
              <a:spcAft>
                <a:spcPts val="0"/>
              </a:spcAft>
              <a:buSzPts val="4800"/>
              <a:buNone/>
              <a:defRPr sz="6400"/>
            </a:lvl8pPr>
            <a:lvl9pPr lvl="8" algn="ctr" rtl="0">
              <a:spcBef>
                <a:spcPts val="0"/>
              </a:spcBef>
              <a:spcAft>
                <a:spcPts val="0"/>
              </a:spcAft>
              <a:buSzPts val="4800"/>
              <a:buNone/>
              <a:defRPr sz="6400"/>
            </a:lvl9pPr>
          </a:lstStyle>
          <a:p>
            <a:endParaRPr/>
          </a:p>
        </p:txBody>
      </p:sp>
      <p:sp>
        <p:nvSpPr>
          <p:cNvPr id="111" name="Google Shape;111;p3"/>
          <p:cNvSpPr txBox="1">
            <a:spLocks noGrp="1"/>
          </p:cNvSpPr>
          <p:nvPr>
            <p:ph type="subTitle" idx="1"/>
          </p:nvPr>
        </p:nvSpPr>
        <p:spPr>
          <a:xfrm>
            <a:off x="2816533" y="3786736"/>
            <a:ext cx="6559200" cy="1046400"/>
          </a:xfrm>
          <a:prstGeom prst="rect">
            <a:avLst/>
          </a:prstGeom>
        </p:spPr>
        <p:txBody>
          <a:bodyPr spcFirstLastPara="1" wrap="square" lIns="0" tIns="0" rIns="0" bIns="0" anchor="t" anchorCtr="0">
            <a:noAutofit/>
          </a:bodyPr>
          <a:lstStyle>
            <a:lvl1pPr lvl="0" algn="ctr" rtl="0">
              <a:spcBef>
                <a:spcPts val="0"/>
              </a:spcBef>
              <a:spcAft>
                <a:spcPts val="0"/>
              </a:spcAft>
              <a:buClr>
                <a:schemeClr val="dk2"/>
              </a:buClr>
              <a:buSzPts val="2000"/>
              <a:buNone/>
              <a:defRPr sz="2667">
                <a:solidFill>
                  <a:schemeClr val="dk2"/>
                </a:solidFill>
              </a:defRPr>
            </a:lvl1pPr>
            <a:lvl2pPr lvl="1" algn="ctr" rtl="0">
              <a:spcBef>
                <a:spcPts val="0"/>
              </a:spcBef>
              <a:spcAft>
                <a:spcPts val="0"/>
              </a:spcAft>
              <a:buClr>
                <a:schemeClr val="dk2"/>
              </a:buClr>
              <a:buSzPts val="2000"/>
              <a:buNone/>
              <a:defRPr sz="2667">
                <a:solidFill>
                  <a:schemeClr val="dk2"/>
                </a:solidFill>
              </a:defRPr>
            </a:lvl2pPr>
            <a:lvl3pPr lvl="2" algn="ctr" rtl="0">
              <a:spcBef>
                <a:spcPts val="0"/>
              </a:spcBef>
              <a:spcAft>
                <a:spcPts val="0"/>
              </a:spcAft>
              <a:buClr>
                <a:schemeClr val="dk2"/>
              </a:buClr>
              <a:buSzPts val="2000"/>
              <a:buNone/>
              <a:defRPr sz="2667">
                <a:solidFill>
                  <a:schemeClr val="dk2"/>
                </a:solidFill>
              </a:defRPr>
            </a:lvl3pPr>
            <a:lvl4pPr lvl="3" algn="ctr" rtl="0">
              <a:spcBef>
                <a:spcPts val="0"/>
              </a:spcBef>
              <a:spcAft>
                <a:spcPts val="0"/>
              </a:spcAft>
              <a:buClr>
                <a:schemeClr val="dk2"/>
              </a:buClr>
              <a:buSzPts val="2000"/>
              <a:buNone/>
              <a:defRPr sz="2667">
                <a:solidFill>
                  <a:schemeClr val="dk2"/>
                </a:solidFill>
              </a:defRPr>
            </a:lvl4pPr>
            <a:lvl5pPr lvl="4" algn="ctr" rtl="0">
              <a:spcBef>
                <a:spcPts val="0"/>
              </a:spcBef>
              <a:spcAft>
                <a:spcPts val="0"/>
              </a:spcAft>
              <a:buClr>
                <a:schemeClr val="dk2"/>
              </a:buClr>
              <a:buSzPts val="2000"/>
              <a:buNone/>
              <a:defRPr sz="2667">
                <a:solidFill>
                  <a:schemeClr val="dk2"/>
                </a:solidFill>
              </a:defRPr>
            </a:lvl5pPr>
            <a:lvl6pPr lvl="5" algn="ctr" rtl="0">
              <a:spcBef>
                <a:spcPts val="0"/>
              </a:spcBef>
              <a:spcAft>
                <a:spcPts val="0"/>
              </a:spcAft>
              <a:buClr>
                <a:schemeClr val="dk2"/>
              </a:buClr>
              <a:buSzPts val="2000"/>
              <a:buNone/>
              <a:defRPr sz="2667">
                <a:solidFill>
                  <a:schemeClr val="dk2"/>
                </a:solidFill>
              </a:defRPr>
            </a:lvl6pPr>
            <a:lvl7pPr lvl="6" algn="ctr" rtl="0">
              <a:spcBef>
                <a:spcPts val="0"/>
              </a:spcBef>
              <a:spcAft>
                <a:spcPts val="0"/>
              </a:spcAft>
              <a:buClr>
                <a:schemeClr val="dk2"/>
              </a:buClr>
              <a:buSzPts val="2000"/>
              <a:buNone/>
              <a:defRPr sz="2667">
                <a:solidFill>
                  <a:schemeClr val="dk2"/>
                </a:solidFill>
              </a:defRPr>
            </a:lvl7pPr>
            <a:lvl8pPr lvl="7" algn="ctr" rtl="0">
              <a:spcBef>
                <a:spcPts val="0"/>
              </a:spcBef>
              <a:spcAft>
                <a:spcPts val="0"/>
              </a:spcAft>
              <a:buClr>
                <a:schemeClr val="dk2"/>
              </a:buClr>
              <a:buSzPts val="2000"/>
              <a:buNone/>
              <a:defRPr sz="2667">
                <a:solidFill>
                  <a:schemeClr val="dk2"/>
                </a:solidFill>
              </a:defRPr>
            </a:lvl8pPr>
            <a:lvl9pPr lvl="8" algn="ctr" rtl="0">
              <a:spcBef>
                <a:spcPts val="0"/>
              </a:spcBef>
              <a:spcAft>
                <a:spcPts val="0"/>
              </a:spcAft>
              <a:buClr>
                <a:schemeClr val="dk2"/>
              </a:buClr>
              <a:buSzPts val="2000"/>
              <a:buNone/>
              <a:defRPr sz="2667">
                <a:solidFill>
                  <a:schemeClr val="dk2"/>
                </a:solidFill>
              </a:defRPr>
            </a:lvl9pPr>
          </a:lstStyle>
          <a:p>
            <a:endParaRPr/>
          </a:p>
        </p:txBody>
      </p:sp>
      <p:grpSp>
        <p:nvGrpSpPr>
          <p:cNvPr id="112" name="Google Shape;112;p3"/>
          <p:cNvGrpSpPr/>
          <p:nvPr/>
        </p:nvGrpSpPr>
        <p:grpSpPr>
          <a:xfrm>
            <a:off x="-111883" y="-224871"/>
            <a:ext cx="12385009" cy="7235872"/>
            <a:chOff x="-83913" y="-168653"/>
            <a:chExt cx="9288757" cy="5426904"/>
          </a:xfrm>
        </p:grpSpPr>
        <p:sp>
          <p:nvSpPr>
            <p:cNvPr id="113" name="Google Shape;113;p3"/>
            <p:cNvSpPr/>
            <p:nvPr/>
          </p:nvSpPr>
          <p:spPr>
            <a:xfrm>
              <a:off x="3901992" y="271731"/>
              <a:ext cx="499650" cy="704779"/>
            </a:xfrm>
            <a:custGeom>
              <a:avLst/>
              <a:gdLst/>
              <a:ahLst/>
              <a:cxnLst/>
              <a:rect l="l" t="t" r="r" b="b"/>
              <a:pathLst>
                <a:path w="580988" h="819510" extrusionOk="0">
                  <a:moveTo>
                    <a:pt x="261759" y="635000"/>
                  </a:moveTo>
                  <a:cubicBezTo>
                    <a:pt x="260489" y="670560"/>
                    <a:pt x="259854" y="707390"/>
                    <a:pt x="258584" y="743585"/>
                  </a:cubicBezTo>
                  <a:cubicBezTo>
                    <a:pt x="292874" y="774065"/>
                    <a:pt x="337324" y="753745"/>
                    <a:pt x="370344" y="778510"/>
                  </a:cubicBezTo>
                  <a:cubicBezTo>
                    <a:pt x="388124" y="796290"/>
                    <a:pt x="360184" y="805815"/>
                    <a:pt x="345579" y="806450"/>
                  </a:cubicBezTo>
                  <a:cubicBezTo>
                    <a:pt x="281444" y="810895"/>
                    <a:pt x="120154" y="844550"/>
                    <a:pt x="84594" y="782320"/>
                  </a:cubicBezTo>
                  <a:cubicBezTo>
                    <a:pt x="104914" y="743585"/>
                    <a:pt x="160159" y="739140"/>
                    <a:pt x="200164" y="733425"/>
                  </a:cubicBezTo>
                  <a:cubicBezTo>
                    <a:pt x="208419" y="702310"/>
                    <a:pt x="212229" y="670560"/>
                    <a:pt x="214769" y="636905"/>
                  </a:cubicBezTo>
                  <a:cubicBezTo>
                    <a:pt x="180479" y="630555"/>
                    <a:pt x="21729" y="575945"/>
                    <a:pt x="35064" y="537210"/>
                  </a:cubicBezTo>
                  <a:cubicBezTo>
                    <a:pt x="45859" y="514985"/>
                    <a:pt x="66179" y="514985"/>
                    <a:pt x="85864" y="524510"/>
                  </a:cubicBezTo>
                  <a:cubicBezTo>
                    <a:pt x="101739" y="527685"/>
                    <a:pt x="102374" y="527685"/>
                    <a:pt x="110629" y="506730"/>
                  </a:cubicBezTo>
                  <a:cubicBezTo>
                    <a:pt x="-130036" y="377825"/>
                    <a:pt x="62369" y="18415"/>
                    <a:pt x="303034" y="81280"/>
                  </a:cubicBezTo>
                  <a:cubicBezTo>
                    <a:pt x="336054" y="60325"/>
                    <a:pt x="301764" y="19050"/>
                    <a:pt x="337959" y="0"/>
                  </a:cubicBezTo>
                  <a:cubicBezTo>
                    <a:pt x="712609" y="106045"/>
                    <a:pt x="628154" y="591820"/>
                    <a:pt x="261759" y="635000"/>
                  </a:cubicBezTo>
                  <a:close/>
                  <a:moveTo>
                    <a:pt x="499884" y="133350"/>
                  </a:moveTo>
                  <a:cubicBezTo>
                    <a:pt x="496709" y="130810"/>
                    <a:pt x="494169" y="128905"/>
                    <a:pt x="490994" y="126365"/>
                  </a:cubicBezTo>
                  <a:cubicBezTo>
                    <a:pt x="486549" y="104775"/>
                    <a:pt x="434479" y="60960"/>
                    <a:pt x="410349" y="62865"/>
                  </a:cubicBezTo>
                  <a:cubicBezTo>
                    <a:pt x="432574" y="86360"/>
                    <a:pt x="460514" y="116205"/>
                    <a:pt x="490994" y="125730"/>
                  </a:cubicBezTo>
                  <a:cubicBezTo>
                    <a:pt x="496074" y="130810"/>
                    <a:pt x="508774" y="133350"/>
                    <a:pt x="503694" y="142240"/>
                  </a:cubicBezTo>
                  <a:cubicBezTo>
                    <a:pt x="556399" y="230505"/>
                    <a:pt x="555764" y="327025"/>
                    <a:pt x="531634" y="424815"/>
                  </a:cubicBezTo>
                  <a:cubicBezTo>
                    <a:pt x="461784" y="501650"/>
                    <a:pt x="409079" y="557530"/>
                    <a:pt x="303669" y="596265"/>
                  </a:cubicBezTo>
                  <a:cubicBezTo>
                    <a:pt x="379869" y="597535"/>
                    <a:pt x="484644" y="531495"/>
                    <a:pt x="502424" y="456565"/>
                  </a:cubicBezTo>
                  <a:cubicBezTo>
                    <a:pt x="528459" y="450850"/>
                    <a:pt x="532904" y="424180"/>
                    <a:pt x="534174" y="401955"/>
                  </a:cubicBezTo>
                  <a:cubicBezTo>
                    <a:pt x="576719" y="365760"/>
                    <a:pt x="577354" y="186055"/>
                    <a:pt x="515759" y="169545"/>
                  </a:cubicBezTo>
                  <a:cubicBezTo>
                    <a:pt x="510679" y="167005"/>
                    <a:pt x="506234" y="163830"/>
                    <a:pt x="508774" y="156845"/>
                  </a:cubicBezTo>
                  <a:cubicBezTo>
                    <a:pt x="506234" y="149225"/>
                    <a:pt x="503694" y="140970"/>
                    <a:pt x="499884" y="133350"/>
                  </a:cubicBezTo>
                  <a:close/>
                  <a:moveTo>
                    <a:pt x="436384" y="353060"/>
                  </a:moveTo>
                  <a:cubicBezTo>
                    <a:pt x="407174" y="354330"/>
                    <a:pt x="381774" y="360680"/>
                    <a:pt x="357009" y="374650"/>
                  </a:cubicBezTo>
                  <a:cubicBezTo>
                    <a:pt x="315099" y="355600"/>
                    <a:pt x="231914" y="308610"/>
                    <a:pt x="218579" y="382905"/>
                  </a:cubicBezTo>
                  <a:cubicBezTo>
                    <a:pt x="273824" y="443230"/>
                    <a:pt x="255409" y="433070"/>
                    <a:pt x="251599" y="511175"/>
                  </a:cubicBezTo>
                  <a:cubicBezTo>
                    <a:pt x="299224" y="529590"/>
                    <a:pt x="336689" y="398145"/>
                    <a:pt x="367169" y="370205"/>
                  </a:cubicBezTo>
                  <a:cubicBezTo>
                    <a:pt x="385584" y="381635"/>
                    <a:pt x="386854" y="407035"/>
                    <a:pt x="405269" y="418465"/>
                  </a:cubicBezTo>
                  <a:cubicBezTo>
                    <a:pt x="433844" y="408305"/>
                    <a:pt x="393204" y="377190"/>
                    <a:pt x="412254" y="367030"/>
                  </a:cubicBezTo>
                  <a:cubicBezTo>
                    <a:pt x="416699" y="370840"/>
                    <a:pt x="421144" y="375285"/>
                    <a:pt x="424954" y="379095"/>
                  </a:cubicBezTo>
                  <a:cubicBezTo>
                    <a:pt x="441464" y="362585"/>
                    <a:pt x="432574" y="347345"/>
                    <a:pt x="445909" y="325755"/>
                  </a:cubicBezTo>
                  <a:cubicBezTo>
                    <a:pt x="430034" y="335280"/>
                    <a:pt x="435114" y="344805"/>
                    <a:pt x="436384" y="353060"/>
                  </a:cubicBezTo>
                  <a:close/>
                  <a:moveTo>
                    <a:pt x="230009" y="513715"/>
                  </a:moveTo>
                  <a:cubicBezTo>
                    <a:pt x="255409" y="407035"/>
                    <a:pt x="231279" y="448310"/>
                    <a:pt x="205244" y="394335"/>
                  </a:cubicBezTo>
                  <a:cubicBezTo>
                    <a:pt x="189369" y="314325"/>
                    <a:pt x="283349" y="313055"/>
                    <a:pt x="332879" y="344805"/>
                  </a:cubicBezTo>
                  <a:cubicBezTo>
                    <a:pt x="358914" y="363855"/>
                    <a:pt x="376694" y="337820"/>
                    <a:pt x="403364" y="332105"/>
                  </a:cubicBezTo>
                  <a:cubicBezTo>
                    <a:pt x="402094" y="320675"/>
                    <a:pt x="411619" y="307975"/>
                    <a:pt x="402094" y="296545"/>
                  </a:cubicBezTo>
                  <a:cubicBezTo>
                    <a:pt x="353199" y="279400"/>
                    <a:pt x="317004" y="340360"/>
                    <a:pt x="268109" y="302260"/>
                  </a:cubicBezTo>
                  <a:cubicBezTo>
                    <a:pt x="269379" y="285115"/>
                    <a:pt x="264934" y="267335"/>
                    <a:pt x="270649" y="250190"/>
                  </a:cubicBezTo>
                  <a:cubicBezTo>
                    <a:pt x="300494" y="255270"/>
                    <a:pt x="300494" y="255270"/>
                    <a:pt x="325894" y="247650"/>
                  </a:cubicBezTo>
                  <a:cubicBezTo>
                    <a:pt x="323989" y="200025"/>
                    <a:pt x="376694" y="215265"/>
                    <a:pt x="358279" y="186055"/>
                  </a:cubicBezTo>
                  <a:cubicBezTo>
                    <a:pt x="304939" y="220345"/>
                    <a:pt x="315099" y="162560"/>
                    <a:pt x="344944" y="137795"/>
                  </a:cubicBezTo>
                  <a:cubicBezTo>
                    <a:pt x="302399" y="85725"/>
                    <a:pt x="217944" y="74930"/>
                    <a:pt x="165239" y="116205"/>
                  </a:cubicBezTo>
                  <a:cubicBezTo>
                    <a:pt x="174129" y="136525"/>
                    <a:pt x="202704" y="120650"/>
                    <a:pt x="210324" y="145415"/>
                  </a:cubicBezTo>
                  <a:cubicBezTo>
                    <a:pt x="183019" y="164465"/>
                    <a:pt x="149364" y="167640"/>
                    <a:pt x="120154" y="178435"/>
                  </a:cubicBezTo>
                  <a:cubicBezTo>
                    <a:pt x="119519" y="249555"/>
                    <a:pt x="77609" y="200660"/>
                    <a:pt x="53479" y="242570"/>
                  </a:cubicBezTo>
                  <a:cubicBezTo>
                    <a:pt x="52844" y="280670"/>
                    <a:pt x="111899" y="318770"/>
                    <a:pt x="89674" y="349885"/>
                  </a:cubicBezTo>
                  <a:cubicBezTo>
                    <a:pt x="61734" y="365760"/>
                    <a:pt x="50939" y="386080"/>
                    <a:pt x="61734" y="417830"/>
                  </a:cubicBezTo>
                  <a:cubicBezTo>
                    <a:pt x="66814" y="497840"/>
                    <a:pt x="167779" y="506730"/>
                    <a:pt x="230009" y="513715"/>
                  </a:cubicBezTo>
                  <a:close/>
                  <a:moveTo>
                    <a:pt x="146824" y="548005"/>
                  </a:moveTo>
                  <a:cubicBezTo>
                    <a:pt x="246519" y="612140"/>
                    <a:pt x="365264" y="559435"/>
                    <a:pt x="444639" y="488315"/>
                  </a:cubicBezTo>
                  <a:cubicBezTo>
                    <a:pt x="592594" y="370205"/>
                    <a:pt x="534809" y="123190"/>
                    <a:pt x="361454" y="66040"/>
                  </a:cubicBezTo>
                  <a:cubicBezTo>
                    <a:pt x="356374" y="76200"/>
                    <a:pt x="351929" y="86995"/>
                    <a:pt x="347484" y="97155"/>
                  </a:cubicBezTo>
                  <a:cubicBezTo>
                    <a:pt x="399554" y="145415"/>
                    <a:pt x="445274" y="203835"/>
                    <a:pt x="470039" y="269875"/>
                  </a:cubicBezTo>
                  <a:cubicBezTo>
                    <a:pt x="482739" y="398145"/>
                    <a:pt x="370979" y="535940"/>
                    <a:pt x="239534" y="533400"/>
                  </a:cubicBezTo>
                  <a:cubicBezTo>
                    <a:pt x="208419" y="534670"/>
                    <a:pt x="155714" y="500380"/>
                    <a:pt x="146824" y="548005"/>
                  </a:cubicBezTo>
                  <a:close/>
                  <a:moveTo>
                    <a:pt x="349389" y="258445"/>
                  </a:moveTo>
                  <a:cubicBezTo>
                    <a:pt x="328434" y="275590"/>
                    <a:pt x="303034" y="261620"/>
                    <a:pt x="280174" y="271145"/>
                  </a:cubicBezTo>
                  <a:cubicBezTo>
                    <a:pt x="280809" y="276225"/>
                    <a:pt x="280809" y="282575"/>
                    <a:pt x="281444" y="287655"/>
                  </a:cubicBezTo>
                  <a:cubicBezTo>
                    <a:pt x="318909" y="297815"/>
                    <a:pt x="320814" y="297815"/>
                    <a:pt x="345579" y="276225"/>
                  </a:cubicBezTo>
                  <a:cubicBezTo>
                    <a:pt x="369709" y="259080"/>
                    <a:pt x="380504" y="287655"/>
                    <a:pt x="414159" y="257175"/>
                  </a:cubicBezTo>
                  <a:cubicBezTo>
                    <a:pt x="501154" y="334010"/>
                    <a:pt x="394474" y="136525"/>
                    <a:pt x="369709" y="156845"/>
                  </a:cubicBezTo>
                  <a:cubicBezTo>
                    <a:pt x="384314" y="175895"/>
                    <a:pt x="384314" y="196850"/>
                    <a:pt x="379234" y="217805"/>
                  </a:cubicBezTo>
                  <a:cubicBezTo>
                    <a:pt x="368439" y="223520"/>
                    <a:pt x="359549" y="227965"/>
                    <a:pt x="349389" y="233045"/>
                  </a:cubicBezTo>
                  <a:cubicBezTo>
                    <a:pt x="349389" y="241935"/>
                    <a:pt x="349389" y="250190"/>
                    <a:pt x="349389" y="258445"/>
                  </a:cubicBezTo>
                  <a:close/>
                  <a:moveTo>
                    <a:pt x="311289" y="781685"/>
                  </a:moveTo>
                  <a:cubicBezTo>
                    <a:pt x="221754" y="765175"/>
                    <a:pt x="239534" y="797560"/>
                    <a:pt x="234454" y="698500"/>
                  </a:cubicBezTo>
                  <a:cubicBezTo>
                    <a:pt x="219214" y="720090"/>
                    <a:pt x="230644" y="746125"/>
                    <a:pt x="213499" y="765175"/>
                  </a:cubicBezTo>
                  <a:cubicBezTo>
                    <a:pt x="205244" y="761365"/>
                    <a:pt x="196989" y="756920"/>
                    <a:pt x="189369" y="753745"/>
                  </a:cubicBezTo>
                  <a:cubicBezTo>
                    <a:pt x="132854" y="764540"/>
                    <a:pt x="122694" y="769620"/>
                    <a:pt x="115709" y="788035"/>
                  </a:cubicBezTo>
                  <a:cubicBezTo>
                    <a:pt x="178574" y="794385"/>
                    <a:pt x="254774" y="810895"/>
                    <a:pt x="311289" y="781685"/>
                  </a:cubicBezTo>
                  <a:close/>
                  <a:moveTo>
                    <a:pt x="34429" y="252095"/>
                  </a:moveTo>
                  <a:cubicBezTo>
                    <a:pt x="6489" y="302895"/>
                    <a:pt x="9664" y="356870"/>
                    <a:pt x="39509" y="404495"/>
                  </a:cubicBezTo>
                  <a:cubicBezTo>
                    <a:pt x="31889" y="368935"/>
                    <a:pt x="53479" y="352425"/>
                    <a:pt x="78879" y="331470"/>
                  </a:cubicBezTo>
                  <a:cubicBezTo>
                    <a:pt x="64909" y="305435"/>
                    <a:pt x="50939" y="281305"/>
                    <a:pt x="34429" y="252095"/>
                  </a:cubicBezTo>
                  <a:close/>
                  <a:moveTo>
                    <a:pt x="259854" y="602615"/>
                  </a:moveTo>
                  <a:cubicBezTo>
                    <a:pt x="205879" y="591185"/>
                    <a:pt x="151269" y="582930"/>
                    <a:pt x="104279" y="551815"/>
                  </a:cubicBezTo>
                  <a:cubicBezTo>
                    <a:pt x="93484" y="545465"/>
                    <a:pt x="82689" y="538480"/>
                    <a:pt x="66179" y="544195"/>
                  </a:cubicBezTo>
                  <a:cubicBezTo>
                    <a:pt x="116979" y="590550"/>
                    <a:pt x="191909" y="628650"/>
                    <a:pt x="259854" y="602615"/>
                  </a:cubicBezTo>
                  <a:close/>
                  <a:moveTo>
                    <a:pt x="372249" y="408940"/>
                  </a:moveTo>
                  <a:cubicBezTo>
                    <a:pt x="360184" y="434975"/>
                    <a:pt x="317639" y="460375"/>
                    <a:pt x="330974" y="486410"/>
                  </a:cubicBezTo>
                  <a:cubicBezTo>
                    <a:pt x="354469" y="474345"/>
                    <a:pt x="376059" y="459105"/>
                    <a:pt x="390029" y="434975"/>
                  </a:cubicBezTo>
                  <a:cubicBezTo>
                    <a:pt x="387489" y="422910"/>
                    <a:pt x="383044" y="414020"/>
                    <a:pt x="372249" y="408940"/>
                  </a:cubicBezTo>
                  <a:close/>
                  <a:moveTo>
                    <a:pt x="172859" y="144145"/>
                  </a:moveTo>
                  <a:cubicBezTo>
                    <a:pt x="151904" y="118745"/>
                    <a:pt x="120154" y="129540"/>
                    <a:pt x="109994" y="155575"/>
                  </a:cubicBezTo>
                  <a:cubicBezTo>
                    <a:pt x="132854" y="161925"/>
                    <a:pt x="150634" y="152400"/>
                    <a:pt x="172859" y="144145"/>
                  </a:cubicBezTo>
                  <a:close/>
                  <a:moveTo>
                    <a:pt x="92214" y="161290"/>
                  </a:moveTo>
                  <a:cubicBezTo>
                    <a:pt x="76339" y="176530"/>
                    <a:pt x="62369" y="186690"/>
                    <a:pt x="59829" y="206375"/>
                  </a:cubicBezTo>
                  <a:cubicBezTo>
                    <a:pt x="106184" y="216535"/>
                    <a:pt x="99834" y="196215"/>
                    <a:pt x="92214" y="161290"/>
                  </a:cubicBezTo>
                  <a:close/>
                  <a:moveTo>
                    <a:pt x="342404" y="28575"/>
                  </a:moveTo>
                  <a:cubicBezTo>
                    <a:pt x="351294" y="37465"/>
                    <a:pt x="362089" y="39370"/>
                    <a:pt x="374154" y="41910"/>
                  </a:cubicBezTo>
                  <a:cubicBezTo>
                    <a:pt x="362089" y="22860"/>
                    <a:pt x="362089" y="22860"/>
                    <a:pt x="342404" y="28575"/>
                  </a:cubicBez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114" name="Google Shape;114;p3"/>
            <p:cNvSpPr/>
            <p:nvPr/>
          </p:nvSpPr>
          <p:spPr>
            <a:xfrm>
              <a:off x="-73851" y="4335362"/>
              <a:ext cx="601266" cy="549535"/>
            </a:xfrm>
            <a:custGeom>
              <a:avLst/>
              <a:gdLst/>
              <a:ahLst/>
              <a:cxnLst/>
              <a:rect l="l" t="t" r="r" b="b"/>
              <a:pathLst>
                <a:path w="699146" h="638994" extrusionOk="0">
                  <a:moveTo>
                    <a:pt x="334626" y="637812"/>
                  </a:moveTo>
                  <a:cubicBezTo>
                    <a:pt x="189211" y="651782"/>
                    <a:pt x="48876" y="540022"/>
                    <a:pt x="13317" y="404132"/>
                  </a:cubicBezTo>
                  <a:cubicBezTo>
                    <a:pt x="-46374" y="233317"/>
                    <a:pt x="105392" y="76472"/>
                    <a:pt x="253981" y="15512"/>
                  </a:cubicBezTo>
                  <a:cubicBezTo>
                    <a:pt x="395586" y="-39733"/>
                    <a:pt x="599422" y="61232"/>
                    <a:pt x="675622" y="181882"/>
                  </a:cubicBezTo>
                  <a:cubicBezTo>
                    <a:pt x="770236" y="397782"/>
                    <a:pt x="563861" y="655592"/>
                    <a:pt x="334626" y="637812"/>
                  </a:cubicBezTo>
                  <a:close/>
                  <a:moveTo>
                    <a:pt x="613392" y="131082"/>
                  </a:moveTo>
                  <a:lnTo>
                    <a:pt x="611486" y="131082"/>
                  </a:lnTo>
                  <a:lnTo>
                    <a:pt x="613392" y="131082"/>
                  </a:lnTo>
                  <a:cubicBezTo>
                    <a:pt x="570211" y="82187"/>
                    <a:pt x="497822" y="81552"/>
                    <a:pt x="458451" y="32657"/>
                  </a:cubicBezTo>
                  <a:cubicBezTo>
                    <a:pt x="373361" y="9162"/>
                    <a:pt x="331451" y="164102"/>
                    <a:pt x="314306" y="226967"/>
                  </a:cubicBezTo>
                  <a:cubicBezTo>
                    <a:pt x="346056" y="228872"/>
                    <a:pt x="373997" y="225697"/>
                    <a:pt x="403206" y="239667"/>
                  </a:cubicBezTo>
                  <a:cubicBezTo>
                    <a:pt x="474961" y="249192"/>
                    <a:pt x="436226" y="145052"/>
                    <a:pt x="613392" y="131082"/>
                  </a:cubicBezTo>
                  <a:close/>
                  <a:moveTo>
                    <a:pt x="497822" y="580662"/>
                  </a:moveTo>
                  <a:cubicBezTo>
                    <a:pt x="403206" y="503192"/>
                    <a:pt x="376536" y="373017"/>
                    <a:pt x="411461" y="262527"/>
                  </a:cubicBezTo>
                  <a:cubicBezTo>
                    <a:pt x="356217" y="241572"/>
                    <a:pt x="351136" y="240937"/>
                    <a:pt x="305417" y="250462"/>
                  </a:cubicBezTo>
                  <a:cubicBezTo>
                    <a:pt x="280017" y="369207"/>
                    <a:pt x="273667" y="510812"/>
                    <a:pt x="327006" y="621937"/>
                  </a:cubicBezTo>
                  <a:cubicBezTo>
                    <a:pt x="389236" y="628922"/>
                    <a:pt x="468611" y="609872"/>
                    <a:pt x="497822" y="580662"/>
                  </a:cubicBezTo>
                  <a:close/>
                  <a:moveTo>
                    <a:pt x="224136" y="244747"/>
                  </a:moveTo>
                  <a:cubicBezTo>
                    <a:pt x="207626" y="345077"/>
                    <a:pt x="129522" y="414927"/>
                    <a:pt x="60306" y="475887"/>
                  </a:cubicBezTo>
                  <a:cubicBezTo>
                    <a:pt x="118726" y="541927"/>
                    <a:pt x="194926" y="632732"/>
                    <a:pt x="292717" y="618762"/>
                  </a:cubicBezTo>
                  <a:cubicBezTo>
                    <a:pt x="262872" y="495572"/>
                    <a:pt x="258426" y="366667"/>
                    <a:pt x="280017" y="240937"/>
                  </a:cubicBezTo>
                  <a:cubicBezTo>
                    <a:pt x="259697" y="230142"/>
                    <a:pt x="242551" y="238397"/>
                    <a:pt x="224136" y="244747"/>
                  </a:cubicBezTo>
                  <a:close/>
                  <a:moveTo>
                    <a:pt x="634347" y="444137"/>
                  </a:moveTo>
                  <a:cubicBezTo>
                    <a:pt x="599422" y="357142"/>
                    <a:pt x="534017" y="297452"/>
                    <a:pt x="445117" y="264432"/>
                  </a:cubicBezTo>
                  <a:cubicBezTo>
                    <a:pt x="379711" y="353332"/>
                    <a:pt x="426067" y="494937"/>
                    <a:pt x="506076" y="560342"/>
                  </a:cubicBezTo>
                  <a:cubicBezTo>
                    <a:pt x="565767" y="583202"/>
                    <a:pt x="602597" y="482237"/>
                    <a:pt x="634347" y="444137"/>
                  </a:cubicBezTo>
                  <a:close/>
                  <a:moveTo>
                    <a:pt x="647681" y="409847"/>
                  </a:moveTo>
                  <a:cubicBezTo>
                    <a:pt x="694672" y="340632"/>
                    <a:pt x="688956" y="242207"/>
                    <a:pt x="647681" y="173627"/>
                  </a:cubicBezTo>
                  <a:cubicBezTo>
                    <a:pt x="591167" y="110762"/>
                    <a:pt x="481947" y="178072"/>
                    <a:pt x="458451" y="242842"/>
                  </a:cubicBezTo>
                  <a:cubicBezTo>
                    <a:pt x="527667" y="293642"/>
                    <a:pt x="607677" y="325392"/>
                    <a:pt x="647681" y="409847"/>
                  </a:cubicBezTo>
                  <a:close/>
                  <a:moveTo>
                    <a:pt x="290176" y="219982"/>
                  </a:moveTo>
                  <a:cubicBezTo>
                    <a:pt x="307956" y="145052"/>
                    <a:pt x="356851" y="82187"/>
                    <a:pt x="383522" y="14877"/>
                  </a:cubicBezTo>
                  <a:cubicBezTo>
                    <a:pt x="335261" y="-4808"/>
                    <a:pt x="213976" y="38372"/>
                    <a:pt x="172701" y="84092"/>
                  </a:cubicBezTo>
                  <a:cubicBezTo>
                    <a:pt x="215881" y="116477"/>
                    <a:pt x="213976" y="171087"/>
                    <a:pt x="222231" y="219982"/>
                  </a:cubicBezTo>
                  <a:cubicBezTo>
                    <a:pt x="244456" y="219982"/>
                    <a:pt x="265411" y="219982"/>
                    <a:pt x="290176" y="219982"/>
                  </a:cubicBezTo>
                  <a:close/>
                  <a:moveTo>
                    <a:pt x="194292" y="240302"/>
                  </a:moveTo>
                  <a:cubicBezTo>
                    <a:pt x="140317" y="229507"/>
                    <a:pt x="82531" y="254907"/>
                    <a:pt x="34906" y="279037"/>
                  </a:cubicBezTo>
                  <a:cubicBezTo>
                    <a:pt x="-1924" y="324122"/>
                    <a:pt x="29192" y="402227"/>
                    <a:pt x="50781" y="449217"/>
                  </a:cubicBezTo>
                  <a:cubicBezTo>
                    <a:pt x="120631" y="414927"/>
                    <a:pt x="199372" y="320947"/>
                    <a:pt x="194292" y="240302"/>
                  </a:cubicBezTo>
                  <a:close/>
                  <a:moveTo>
                    <a:pt x="147936" y="100602"/>
                  </a:moveTo>
                  <a:cubicBezTo>
                    <a:pt x="98406" y="135527"/>
                    <a:pt x="46972" y="193947"/>
                    <a:pt x="38081" y="253637"/>
                  </a:cubicBezTo>
                  <a:cubicBezTo>
                    <a:pt x="88881" y="228237"/>
                    <a:pt x="141586" y="224427"/>
                    <a:pt x="193656" y="217442"/>
                  </a:cubicBezTo>
                  <a:cubicBezTo>
                    <a:pt x="200642" y="176167"/>
                    <a:pt x="195561" y="112032"/>
                    <a:pt x="147936" y="100602"/>
                  </a:cubicBezTo>
                  <a:close/>
                </a:path>
              </a:pathLst>
            </a:custGeom>
            <a:solidFill>
              <a:schemeClr val="accent4"/>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115" name="Google Shape;115;p3"/>
            <p:cNvSpPr/>
            <p:nvPr/>
          </p:nvSpPr>
          <p:spPr>
            <a:xfrm rot="2001982">
              <a:off x="136143" y="2216866"/>
              <a:ext cx="321474" cy="709766"/>
            </a:xfrm>
            <a:custGeom>
              <a:avLst/>
              <a:gdLst/>
              <a:ahLst/>
              <a:cxnLst/>
              <a:rect l="l" t="t" r="r" b="b"/>
              <a:pathLst>
                <a:path w="374196" h="826169" extrusionOk="0">
                  <a:moveTo>
                    <a:pt x="319578" y="542496"/>
                  </a:moveTo>
                  <a:cubicBezTo>
                    <a:pt x="337993" y="538051"/>
                    <a:pt x="360853" y="525986"/>
                    <a:pt x="365933" y="549481"/>
                  </a:cubicBezTo>
                  <a:cubicBezTo>
                    <a:pt x="372283" y="584406"/>
                    <a:pt x="389428" y="625046"/>
                    <a:pt x="341803" y="634571"/>
                  </a:cubicBezTo>
                  <a:cubicBezTo>
                    <a:pt x="344978" y="696801"/>
                    <a:pt x="374823" y="756491"/>
                    <a:pt x="362758" y="819356"/>
                  </a:cubicBezTo>
                  <a:cubicBezTo>
                    <a:pt x="256078" y="683466"/>
                    <a:pt x="252268" y="452961"/>
                    <a:pt x="169718" y="289131"/>
                  </a:cubicBezTo>
                  <a:cubicBezTo>
                    <a:pt x="120823" y="395176"/>
                    <a:pt x="-22052" y="1176861"/>
                    <a:pt x="34463" y="639016"/>
                  </a:cubicBezTo>
                  <a:cubicBezTo>
                    <a:pt x="31288" y="635206"/>
                    <a:pt x="30018" y="632666"/>
                    <a:pt x="28113" y="632666"/>
                  </a:cubicBezTo>
                  <a:cubicBezTo>
                    <a:pt x="-23957" y="623141"/>
                    <a:pt x="12873" y="572341"/>
                    <a:pt x="9698" y="536146"/>
                  </a:cubicBezTo>
                  <a:cubicBezTo>
                    <a:pt x="20493" y="531066"/>
                    <a:pt x="35098" y="532336"/>
                    <a:pt x="47163" y="534241"/>
                  </a:cubicBezTo>
                  <a:cubicBezTo>
                    <a:pt x="79548" y="416131"/>
                    <a:pt x="89708" y="287226"/>
                    <a:pt x="105583" y="164036"/>
                  </a:cubicBezTo>
                  <a:cubicBezTo>
                    <a:pt x="103043" y="132286"/>
                    <a:pt x="128443" y="141811"/>
                    <a:pt x="150033" y="136731"/>
                  </a:cubicBezTo>
                  <a:cubicBezTo>
                    <a:pt x="148128" y="119586"/>
                    <a:pt x="111933" y="3381"/>
                    <a:pt x="143683" y="4016"/>
                  </a:cubicBezTo>
                  <a:cubicBezTo>
                    <a:pt x="226868" y="-22019"/>
                    <a:pt x="207183" y="85296"/>
                    <a:pt x="187498" y="131651"/>
                  </a:cubicBezTo>
                  <a:cubicBezTo>
                    <a:pt x="214168" y="144351"/>
                    <a:pt x="240838" y="139906"/>
                    <a:pt x="242743" y="179911"/>
                  </a:cubicBezTo>
                  <a:cubicBezTo>
                    <a:pt x="263063" y="301196"/>
                    <a:pt x="290368" y="422481"/>
                    <a:pt x="319578" y="542496"/>
                  </a:cubicBezTo>
                  <a:close/>
                  <a:moveTo>
                    <a:pt x="311323" y="649811"/>
                  </a:moveTo>
                  <a:cubicBezTo>
                    <a:pt x="294178" y="503126"/>
                    <a:pt x="253538" y="351996"/>
                    <a:pt x="217978" y="207851"/>
                  </a:cubicBezTo>
                  <a:cubicBezTo>
                    <a:pt x="200833" y="217376"/>
                    <a:pt x="197658" y="242776"/>
                    <a:pt x="186228" y="258651"/>
                  </a:cubicBezTo>
                  <a:cubicBezTo>
                    <a:pt x="236393" y="387556"/>
                    <a:pt x="258618" y="523446"/>
                    <a:pt x="311323" y="649811"/>
                  </a:cubicBezTo>
                  <a:close/>
                  <a:moveTo>
                    <a:pt x="77643" y="517731"/>
                  </a:moveTo>
                  <a:cubicBezTo>
                    <a:pt x="112568" y="444071"/>
                    <a:pt x="112568" y="363426"/>
                    <a:pt x="141778" y="288496"/>
                  </a:cubicBezTo>
                  <a:cubicBezTo>
                    <a:pt x="153208" y="259921"/>
                    <a:pt x="143048" y="230711"/>
                    <a:pt x="123998" y="208486"/>
                  </a:cubicBezTo>
                  <a:cubicBezTo>
                    <a:pt x="100503" y="312626"/>
                    <a:pt x="94788" y="412956"/>
                    <a:pt x="77643" y="517731"/>
                  </a:cubicBezTo>
                  <a:close/>
                  <a:moveTo>
                    <a:pt x="166543" y="240871"/>
                  </a:moveTo>
                  <a:cubicBezTo>
                    <a:pt x="183053" y="211026"/>
                    <a:pt x="205913" y="190706"/>
                    <a:pt x="204008" y="160861"/>
                  </a:cubicBezTo>
                  <a:cubicBezTo>
                    <a:pt x="175433" y="152606"/>
                    <a:pt x="167813" y="152606"/>
                    <a:pt x="141778" y="164671"/>
                  </a:cubicBezTo>
                  <a:cubicBezTo>
                    <a:pt x="145588" y="188801"/>
                    <a:pt x="154478" y="211661"/>
                    <a:pt x="166543" y="240871"/>
                  </a:cubicBezTo>
                  <a:close/>
                  <a:moveTo>
                    <a:pt x="171623" y="104346"/>
                  </a:moveTo>
                  <a:cubicBezTo>
                    <a:pt x="183053" y="73231"/>
                    <a:pt x="181783" y="45291"/>
                    <a:pt x="167813" y="21796"/>
                  </a:cubicBezTo>
                  <a:cubicBezTo>
                    <a:pt x="152573" y="37036"/>
                    <a:pt x="148128" y="94821"/>
                    <a:pt x="171623" y="104346"/>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116" name="Google Shape;116;p3"/>
            <p:cNvSpPr/>
            <p:nvPr/>
          </p:nvSpPr>
          <p:spPr>
            <a:xfrm rot="-1974315">
              <a:off x="1151275" y="3720972"/>
              <a:ext cx="252371" cy="554298"/>
            </a:xfrm>
            <a:custGeom>
              <a:avLst/>
              <a:gdLst/>
              <a:ahLst/>
              <a:cxnLst/>
              <a:rect l="l" t="t" r="r" b="b"/>
              <a:pathLst>
                <a:path w="293264" h="644114" extrusionOk="0">
                  <a:moveTo>
                    <a:pt x="192317" y="238399"/>
                  </a:moveTo>
                  <a:cubicBezTo>
                    <a:pt x="164377" y="222524"/>
                    <a:pt x="132627" y="214904"/>
                    <a:pt x="98972" y="219349"/>
                  </a:cubicBezTo>
                  <a:cubicBezTo>
                    <a:pt x="129452" y="294914"/>
                    <a:pt x="237402" y="315234"/>
                    <a:pt x="251372" y="404769"/>
                  </a:cubicBezTo>
                  <a:cubicBezTo>
                    <a:pt x="252642" y="460649"/>
                    <a:pt x="311697" y="543834"/>
                    <a:pt x="261532" y="586379"/>
                  </a:cubicBezTo>
                  <a:cubicBezTo>
                    <a:pt x="224067" y="575584"/>
                    <a:pt x="258357" y="527959"/>
                    <a:pt x="234227" y="507004"/>
                  </a:cubicBezTo>
                  <a:cubicBezTo>
                    <a:pt x="194222" y="529864"/>
                    <a:pt x="63412" y="557804"/>
                    <a:pt x="62142" y="603524"/>
                  </a:cubicBezTo>
                  <a:cubicBezTo>
                    <a:pt x="62777" y="619399"/>
                    <a:pt x="64682" y="648609"/>
                    <a:pt x="41187" y="643529"/>
                  </a:cubicBezTo>
                  <a:cubicBezTo>
                    <a:pt x="-4533" y="623209"/>
                    <a:pt x="16422" y="457474"/>
                    <a:pt x="36107" y="414929"/>
                  </a:cubicBezTo>
                  <a:cubicBezTo>
                    <a:pt x="50077" y="373654"/>
                    <a:pt x="121832" y="296819"/>
                    <a:pt x="102782" y="394609"/>
                  </a:cubicBezTo>
                  <a:cubicBezTo>
                    <a:pt x="127547" y="386989"/>
                    <a:pt x="143422" y="371749"/>
                    <a:pt x="161202" y="357779"/>
                  </a:cubicBezTo>
                  <a:cubicBezTo>
                    <a:pt x="144692" y="329204"/>
                    <a:pt x="111037" y="319044"/>
                    <a:pt x="85637" y="299994"/>
                  </a:cubicBezTo>
                  <a:cubicBezTo>
                    <a:pt x="547" y="235859"/>
                    <a:pt x="-10248" y="106954"/>
                    <a:pt x="6897" y="8529"/>
                  </a:cubicBezTo>
                  <a:cubicBezTo>
                    <a:pt x="22772" y="-996"/>
                    <a:pt x="36742" y="-1631"/>
                    <a:pt x="53887" y="2179"/>
                  </a:cubicBezTo>
                  <a:cubicBezTo>
                    <a:pt x="55792" y="13609"/>
                    <a:pt x="57062" y="23769"/>
                    <a:pt x="58332" y="35834"/>
                  </a:cubicBezTo>
                  <a:cubicBezTo>
                    <a:pt x="118022" y="49169"/>
                    <a:pt x="178347" y="68219"/>
                    <a:pt x="239307" y="69489"/>
                  </a:cubicBezTo>
                  <a:cubicBezTo>
                    <a:pt x="248197" y="52344"/>
                    <a:pt x="239942" y="35199"/>
                    <a:pt x="241847" y="16784"/>
                  </a:cubicBezTo>
                  <a:cubicBezTo>
                    <a:pt x="338367" y="-44176"/>
                    <a:pt x="278042" y="223159"/>
                    <a:pt x="230417" y="240939"/>
                  </a:cubicBezTo>
                  <a:cubicBezTo>
                    <a:pt x="215812" y="249829"/>
                    <a:pt x="209462" y="267609"/>
                    <a:pt x="193587" y="273959"/>
                  </a:cubicBezTo>
                  <a:cubicBezTo>
                    <a:pt x="163107" y="281579"/>
                    <a:pt x="175807" y="250464"/>
                    <a:pt x="192317" y="238399"/>
                  </a:cubicBezTo>
                  <a:close/>
                  <a:moveTo>
                    <a:pt x="59602" y="64409"/>
                  </a:moveTo>
                  <a:cubicBezTo>
                    <a:pt x="51347" y="143149"/>
                    <a:pt x="151677" y="122829"/>
                    <a:pt x="202477" y="142514"/>
                  </a:cubicBezTo>
                  <a:cubicBezTo>
                    <a:pt x="236767" y="152039"/>
                    <a:pt x="234862" y="150769"/>
                    <a:pt x="241212" y="114574"/>
                  </a:cubicBezTo>
                  <a:cubicBezTo>
                    <a:pt x="245657" y="81554"/>
                    <a:pt x="196127" y="91079"/>
                    <a:pt x="175172" y="82189"/>
                  </a:cubicBezTo>
                  <a:cubicBezTo>
                    <a:pt x="136437" y="77744"/>
                    <a:pt x="98337" y="58059"/>
                    <a:pt x="59602" y="64409"/>
                  </a:cubicBezTo>
                  <a:close/>
                  <a:moveTo>
                    <a:pt x="217082" y="436519"/>
                  </a:moveTo>
                  <a:cubicBezTo>
                    <a:pt x="169457" y="446044"/>
                    <a:pt x="128182" y="479064"/>
                    <a:pt x="83097" y="497479"/>
                  </a:cubicBezTo>
                  <a:cubicBezTo>
                    <a:pt x="58967" y="507004"/>
                    <a:pt x="61507" y="531134"/>
                    <a:pt x="65317" y="553359"/>
                  </a:cubicBezTo>
                  <a:cubicBezTo>
                    <a:pt x="122467" y="537484"/>
                    <a:pt x="180887" y="512719"/>
                    <a:pt x="229782" y="479699"/>
                  </a:cubicBezTo>
                  <a:cubicBezTo>
                    <a:pt x="232322" y="462554"/>
                    <a:pt x="225972" y="448584"/>
                    <a:pt x="217082" y="436519"/>
                  </a:cubicBezTo>
                  <a:close/>
                  <a:moveTo>
                    <a:pt x="78017" y="185694"/>
                  </a:moveTo>
                  <a:cubicBezTo>
                    <a:pt x="120562" y="199029"/>
                    <a:pt x="173267" y="219349"/>
                    <a:pt x="214542" y="207919"/>
                  </a:cubicBezTo>
                  <a:cubicBezTo>
                    <a:pt x="232957" y="186964"/>
                    <a:pt x="227877" y="167914"/>
                    <a:pt x="201207" y="160929"/>
                  </a:cubicBezTo>
                  <a:cubicBezTo>
                    <a:pt x="158027" y="153944"/>
                    <a:pt x="114847" y="138069"/>
                    <a:pt x="71032" y="136164"/>
                  </a:cubicBezTo>
                  <a:cubicBezTo>
                    <a:pt x="69127" y="160929"/>
                    <a:pt x="69127" y="160929"/>
                    <a:pt x="78017" y="185694"/>
                  </a:cubicBezTo>
                  <a:close/>
                  <a:moveTo>
                    <a:pt x="72302" y="477159"/>
                  </a:moveTo>
                  <a:cubicBezTo>
                    <a:pt x="123102" y="460649"/>
                    <a:pt x="162472" y="436519"/>
                    <a:pt x="205652" y="414294"/>
                  </a:cubicBezTo>
                  <a:cubicBezTo>
                    <a:pt x="202477" y="377464"/>
                    <a:pt x="173902" y="366034"/>
                    <a:pt x="148502" y="391434"/>
                  </a:cubicBezTo>
                  <a:cubicBezTo>
                    <a:pt x="113577" y="415564"/>
                    <a:pt x="72937" y="425089"/>
                    <a:pt x="72302" y="477159"/>
                  </a:cubicBezTo>
                  <a:close/>
                  <a:moveTo>
                    <a:pt x="105322" y="284119"/>
                  </a:moveTo>
                  <a:cubicBezTo>
                    <a:pt x="105957" y="282849"/>
                    <a:pt x="107227" y="282214"/>
                    <a:pt x="107862" y="280944"/>
                  </a:cubicBezTo>
                  <a:cubicBezTo>
                    <a:pt x="40552" y="217444"/>
                    <a:pt x="52617" y="132989"/>
                    <a:pt x="27852" y="52979"/>
                  </a:cubicBezTo>
                  <a:cubicBezTo>
                    <a:pt x="18962" y="131719"/>
                    <a:pt x="35472" y="237129"/>
                    <a:pt x="105322" y="284119"/>
                  </a:cubicBez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117" name="Google Shape;117;p3"/>
            <p:cNvSpPr/>
            <p:nvPr/>
          </p:nvSpPr>
          <p:spPr>
            <a:xfrm>
              <a:off x="4101001" y="4649180"/>
              <a:ext cx="376856" cy="254902"/>
            </a:xfrm>
            <a:custGeom>
              <a:avLst/>
              <a:gdLst/>
              <a:ahLst/>
              <a:cxnLst/>
              <a:rect l="l" t="t" r="r" b="b"/>
              <a:pathLst>
                <a:path w="575352" h="389164" extrusionOk="0">
                  <a:moveTo>
                    <a:pt x="575352" y="173355"/>
                  </a:moveTo>
                  <a:cubicBezTo>
                    <a:pt x="489627" y="224155"/>
                    <a:pt x="287063" y="336550"/>
                    <a:pt x="285793" y="356235"/>
                  </a:cubicBezTo>
                  <a:cubicBezTo>
                    <a:pt x="285158" y="365760"/>
                    <a:pt x="273093" y="372745"/>
                    <a:pt x="263568" y="368935"/>
                  </a:cubicBezTo>
                  <a:cubicBezTo>
                    <a:pt x="189273" y="366395"/>
                    <a:pt x="106088" y="378460"/>
                    <a:pt x="31793" y="385445"/>
                  </a:cubicBezTo>
                  <a:cubicBezTo>
                    <a:pt x="9568" y="398145"/>
                    <a:pt x="-9482" y="375920"/>
                    <a:pt x="5123" y="354965"/>
                  </a:cubicBezTo>
                  <a:cubicBezTo>
                    <a:pt x="34333" y="295275"/>
                    <a:pt x="47033" y="213995"/>
                    <a:pt x="97198" y="170180"/>
                  </a:cubicBezTo>
                  <a:cubicBezTo>
                    <a:pt x="198163" y="112395"/>
                    <a:pt x="294683" y="47625"/>
                    <a:pt x="400727" y="0"/>
                  </a:cubicBezTo>
                  <a:cubicBezTo>
                    <a:pt x="583608" y="18415"/>
                    <a:pt x="570273" y="-16510"/>
                    <a:pt x="575352" y="173355"/>
                  </a:cubicBezTo>
                  <a:close/>
                  <a:moveTo>
                    <a:pt x="292777" y="199390"/>
                  </a:moveTo>
                  <a:cubicBezTo>
                    <a:pt x="223563" y="208915"/>
                    <a:pt x="154983" y="208280"/>
                    <a:pt x="86402" y="220980"/>
                  </a:cubicBezTo>
                  <a:cubicBezTo>
                    <a:pt x="70527" y="268605"/>
                    <a:pt x="27983" y="310515"/>
                    <a:pt x="32427" y="359410"/>
                  </a:cubicBezTo>
                  <a:cubicBezTo>
                    <a:pt x="98468" y="358775"/>
                    <a:pt x="165143" y="359410"/>
                    <a:pt x="229913" y="343535"/>
                  </a:cubicBezTo>
                  <a:cubicBezTo>
                    <a:pt x="285793" y="323215"/>
                    <a:pt x="275633" y="250190"/>
                    <a:pt x="292777" y="199390"/>
                  </a:cubicBezTo>
                  <a:close/>
                  <a:moveTo>
                    <a:pt x="398188" y="146685"/>
                  </a:moveTo>
                  <a:cubicBezTo>
                    <a:pt x="374693" y="151765"/>
                    <a:pt x="340402" y="168910"/>
                    <a:pt x="320083" y="186055"/>
                  </a:cubicBezTo>
                  <a:cubicBezTo>
                    <a:pt x="314368" y="225425"/>
                    <a:pt x="288968" y="274320"/>
                    <a:pt x="292143" y="320040"/>
                  </a:cubicBezTo>
                  <a:cubicBezTo>
                    <a:pt x="327702" y="303530"/>
                    <a:pt x="361993" y="272415"/>
                    <a:pt x="392473" y="250825"/>
                  </a:cubicBezTo>
                  <a:cubicBezTo>
                    <a:pt x="389933" y="213995"/>
                    <a:pt x="397552" y="181610"/>
                    <a:pt x="398188" y="146685"/>
                  </a:cubicBezTo>
                  <a:close/>
                  <a:moveTo>
                    <a:pt x="115613" y="186055"/>
                  </a:moveTo>
                  <a:cubicBezTo>
                    <a:pt x="167683" y="207010"/>
                    <a:pt x="302302" y="179705"/>
                    <a:pt x="346118" y="135890"/>
                  </a:cubicBezTo>
                  <a:cubicBezTo>
                    <a:pt x="266743" y="97155"/>
                    <a:pt x="180383" y="131445"/>
                    <a:pt x="115613" y="186055"/>
                  </a:cubicBezTo>
                  <a:close/>
                  <a:moveTo>
                    <a:pt x="417238" y="231775"/>
                  </a:moveTo>
                  <a:cubicBezTo>
                    <a:pt x="433748" y="227330"/>
                    <a:pt x="435018" y="226060"/>
                    <a:pt x="435018" y="215265"/>
                  </a:cubicBezTo>
                  <a:cubicBezTo>
                    <a:pt x="431843" y="191135"/>
                    <a:pt x="440733" y="163195"/>
                    <a:pt x="429302" y="140970"/>
                  </a:cubicBezTo>
                  <a:cubicBezTo>
                    <a:pt x="415333" y="166370"/>
                    <a:pt x="410252" y="204470"/>
                    <a:pt x="417238" y="231775"/>
                  </a:cubicBezTo>
                  <a:close/>
                  <a:moveTo>
                    <a:pt x="506138" y="85090"/>
                  </a:moveTo>
                  <a:cubicBezTo>
                    <a:pt x="509948" y="120650"/>
                    <a:pt x="498518" y="147955"/>
                    <a:pt x="507408" y="184785"/>
                  </a:cubicBezTo>
                  <a:cubicBezTo>
                    <a:pt x="526458" y="157480"/>
                    <a:pt x="517568" y="111125"/>
                    <a:pt x="506138" y="85090"/>
                  </a:cubicBezTo>
                  <a:close/>
                  <a:moveTo>
                    <a:pt x="482643" y="190500"/>
                  </a:moveTo>
                  <a:cubicBezTo>
                    <a:pt x="480738" y="159385"/>
                    <a:pt x="497883" y="125095"/>
                    <a:pt x="481373" y="101600"/>
                  </a:cubicBezTo>
                  <a:cubicBezTo>
                    <a:pt x="473118" y="125730"/>
                    <a:pt x="473118" y="147955"/>
                    <a:pt x="482643" y="190500"/>
                  </a:cubicBezTo>
                  <a:close/>
                  <a:moveTo>
                    <a:pt x="453433" y="168275"/>
                  </a:moveTo>
                  <a:cubicBezTo>
                    <a:pt x="445177" y="182880"/>
                    <a:pt x="440098" y="203200"/>
                    <a:pt x="457877" y="212090"/>
                  </a:cubicBezTo>
                  <a:cubicBezTo>
                    <a:pt x="462323" y="194945"/>
                    <a:pt x="461052" y="181610"/>
                    <a:pt x="453433" y="168275"/>
                  </a:cubicBezTo>
                  <a:close/>
                  <a:moveTo>
                    <a:pt x="408348" y="66675"/>
                  </a:moveTo>
                  <a:cubicBezTo>
                    <a:pt x="412158" y="80645"/>
                    <a:pt x="437558" y="79375"/>
                    <a:pt x="453433" y="74930"/>
                  </a:cubicBezTo>
                  <a:cubicBezTo>
                    <a:pt x="437558" y="62865"/>
                    <a:pt x="422952" y="67945"/>
                    <a:pt x="408348" y="66675"/>
                  </a:cubicBezTo>
                  <a:close/>
                  <a:moveTo>
                    <a:pt x="495343" y="48895"/>
                  </a:moveTo>
                  <a:cubicBezTo>
                    <a:pt x="479468" y="37465"/>
                    <a:pt x="471213" y="36195"/>
                    <a:pt x="442638" y="40640"/>
                  </a:cubicBezTo>
                  <a:cubicBezTo>
                    <a:pt x="464227" y="42545"/>
                    <a:pt x="478833" y="53340"/>
                    <a:pt x="495343" y="48895"/>
                  </a:cubicBezTo>
                  <a:close/>
                  <a:moveTo>
                    <a:pt x="335958" y="89535"/>
                  </a:moveTo>
                  <a:cubicBezTo>
                    <a:pt x="321352" y="76200"/>
                    <a:pt x="305477" y="73025"/>
                    <a:pt x="293413" y="88900"/>
                  </a:cubicBezTo>
                  <a:cubicBezTo>
                    <a:pt x="308652" y="92710"/>
                    <a:pt x="320718" y="92710"/>
                    <a:pt x="335958" y="89535"/>
                  </a:cubicBezTo>
                  <a:close/>
                  <a:moveTo>
                    <a:pt x="539793" y="65405"/>
                  </a:moveTo>
                  <a:cubicBezTo>
                    <a:pt x="527727" y="76200"/>
                    <a:pt x="528363" y="81280"/>
                    <a:pt x="540427" y="92075"/>
                  </a:cubicBezTo>
                  <a:cubicBezTo>
                    <a:pt x="543602" y="83185"/>
                    <a:pt x="544873" y="74295"/>
                    <a:pt x="539793" y="65405"/>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118" name="Google Shape;118;p3"/>
            <p:cNvSpPr/>
            <p:nvPr/>
          </p:nvSpPr>
          <p:spPr>
            <a:xfrm>
              <a:off x="8091625" y="827000"/>
              <a:ext cx="485245" cy="329049"/>
            </a:xfrm>
            <a:custGeom>
              <a:avLst/>
              <a:gdLst/>
              <a:ahLst/>
              <a:cxnLst/>
              <a:rect l="l" t="t" r="r" b="b"/>
              <a:pathLst>
                <a:path w="620122" h="420510" extrusionOk="0">
                  <a:moveTo>
                    <a:pt x="1362" y="54610"/>
                  </a:moveTo>
                  <a:cubicBezTo>
                    <a:pt x="-31023" y="-68580"/>
                    <a:pt x="523967" y="55245"/>
                    <a:pt x="605247" y="54610"/>
                  </a:cubicBezTo>
                  <a:cubicBezTo>
                    <a:pt x="675732" y="78740"/>
                    <a:pt x="469992" y="177800"/>
                    <a:pt x="522062" y="355600"/>
                  </a:cubicBezTo>
                  <a:cubicBezTo>
                    <a:pt x="492217" y="360045"/>
                    <a:pt x="461102" y="331470"/>
                    <a:pt x="433162" y="323850"/>
                  </a:cubicBezTo>
                  <a:cubicBezTo>
                    <a:pt x="398237" y="328930"/>
                    <a:pt x="342992" y="455930"/>
                    <a:pt x="327752" y="410845"/>
                  </a:cubicBezTo>
                  <a:cubicBezTo>
                    <a:pt x="228057" y="287020"/>
                    <a:pt x="113757" y="169545"/>
                    <a:pt x="1362" y="54610"/>
                  </a:cubicBezTo>
                  <a:close/>
                  <a:moveTo>
                    <a:pt x="591277" y="78740"/>
                  </a:moveTo>
                  <a:cubicBezTo>
                    <a:pt x="418557" y="50800"/>
                    <a:pt x="245837" y="13335"/>
                    <a:pt x="69942" y="28575"/>
                  </a:cubicBezTo>
                  <a:cubicBezTo>
                    <a:pt x="217262" y="83820"/>
                    <a:pt x="363947" y="134620"/>
                    <a:pt x="513807" y="186055"/>
                  </a:cubicBezTo>
                  <a:cubicBezTo>
                    <a:pt x="542382" y="154305"/>
                    <a:pt x="569052" y="120650"/>
                    <a:pt x="591277" y="78740"/>
                  </a:cubicBezTo>
                  <a:close/>
                  <a:moveTo>
                    <a:pt x="443957" y="267335"/>
                  </a:moveTo>
                  <a:cubicBezTo>
                    <a:pt x="319497" y="199390"/>
                    <a:pt x="185512" y="113665"/>
                    <a:pt x="57242" y="74930"/>
                  </a:cubicBezTo>
                  <a:cubicBezTo>
                    <a:pt x="154397" y="174625"/>
                    <a:pt x="238852" y="289560"/>
                    <a:pt x="344897" y="379095"/>
                  </a:cubicBezTo>
                  <a:cubicBezTo>
                    <a:pt x="380457" y="344170"/>
                    <a:pt x="414747" y="311150"/>
                    <a:pt x="443957" y="267335"/>
                  </a:cubicBezTo>
                  <a:close/>
                  <a:moveTo>
                    <a:pt x="494122" y="207010"/>
                  </a:moveTo>
                  <a:cubicBezTo>
                    <a:pt x="380457" y="167640"/>
                    <a:pt x="263617" y="100330"/>
                    <a:pt x="146777" y="87630"/>
                  </a:cubicBezTo>
                  <a:cubicBezTo>
                    <a:pt x="262347" y="134620"/>
                    <a:pt x="363947" y="216535"/>
                    <a:pt x="484597" y="246380"/>
                  </a:cubicBezTo>
                  <a:cubicBezTo>
                    <a:pt x="480787" y="264795"/>
                    <a:pt x="472532" y="281305"/>
                    <a:pt x="490947" y="292735"/>
                  </a:cubicBezTo>
                  <a:cubicBezTo>
                    <a:pt x="503012" y="251460"/>
                    <a:pt x="502377" y="238125"/>
                    <a:pt x="494122" y="207010"/>
                  </a:cubicBez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119" name="Google Shape;119;p3"/>
            <p:cNvSpPr/>
            <p:nvPr/>
          </p:nvSpPr>
          <p:spPr>
            <a:xfrm rot="3971375">
              <a:off x="3138581" y="4622816"/>
              <a:ext cx="362909" cy="668479"/>
            </a:xfrm>
            <a:custGeom>
              <a:avLst/>
              <a:gdLst/>
              <a:ahLst/>
              <a:cxnLst/>
              <a:rect l="l" t="t" r="r" b="b"/>
              <a:pathLst>
                <a:path w="421613" h="776612" extrusionOk="0">
                  <a:moveTo>
                    <a:pt x="99839" y="349282"/>
                  </a:moveTo>
                  <a:cubicBezTo>
                    <a:pt x="-9381" y="246412"/>
                    <a:pt x="19194" y="15272"/>
                    <a:pt x="189374" y="32"/>
                  </a:cubicBezTo>
                  <a:cubicBezTo>
                    <a:pt x="381144" y="-3143"/>
                    <a:pt x="497984" y="232442"/>
                    <a:pt x="363999" y="377222"/>
                  </a:cubicBezTo>
                  <a:cubicBezTo>
                    <a:pt x="448453" y="504222"/>
                    <a:pt x="402734" y="743617"/>
                    <a:pt x="235728" y="773462"/>
                  </a:cubicBezTo>
                  <a:cubicBezTo>
                    <a:pt x="125874" y="796957"/>
                    <a:pt x="24909" y="684562"/>
                    <a:pt x="4589" y="585502"/>
                  </a:cubicBezTo>
                  <a:cubicBezTo>
                    <a:pt x="-17001" y="491522"/>
                    <a:pt x="41419" y="414052"/>
                    <a:pt x="99839" y="349282"/>
                  </a:cubicBezTo>
                  <a:close/>
                  <a:moveTo>
                    <a:pt x="113174" y="363887"/>
                  </a:moveTo>
                  <a:cubicBezTo>
                    <a:pt x="60469" y="429927"/>
                    <a:pt x="-6206" y="502317"/>
                    <a:pt x="28084" y="594392"/>
                  </a:cubicBezTo>
                  <a:cubicBezTo>
                    <a:pt x="55389" y="680117"/>
                    <a:pt x="137939" y="773462"/>
                    <a:pt x="236999" y="755047"/>
                  </a:cubicBezTo>
                  <a:cubicBezTo>
                    <a:pt x="372253" y="724567"/>
                    <a:pt x="403369" y="568357"/>
                    <a:pt x="375428" y="450247"/>
                  </a:cubicBezTo>
                  <a:cubicBezTo>
                    <a:pt x="371619" y="427387"/>
                    <a:pt x="367809" y="403257"/>
                    <a:pt x="340503" y="395002"/>
                  </a:cubicBezTo>
                  <a:cubicBezTo>
                    <a:pt x="330344" y="400082"/>
                    <a:pt x="316374" y="404527"/>
                    <a:pt x="306214" y="412782"/>
                  </a:cubicBezTo>
                  <a:cubicBezTo>
                    <a:pt x="292244" y="424212"/>
                    <a:pt x="276369" y="408337"/>
                    <a:pt x="263669" y="418497"/>
                  </a:cubicBezTo>
                  <a:cubicBezTo>
                    <a:pt x="206519" y="425482"/>
                    <a:pt x="159528" y="398177"/>
                    <a:pt x="113174" y="363887"/>
                  </a:cubicBezTo>
                  <a:close/>
                  <a:moveTo>
                    <a:pt x="343678" y="364522"/>
                  </a:moveTo>
                  <a:cubicBezTo>
                    <a:pt x="427499" y="287052"/>
                    <a:pt x="415434" y="127032"/>
                    <a:pt x="317009" y="67342"/>
                  </a:cubicBezTo>
                  <a:cubicBezTo>
                    <a:pt x="218584" y="-10128"/>
                    <a:pt x="108728" y="4477"/>
                    <a:pt x="61739" y="125762"/>
                  </a:cubicBezTo>
                  <a:cubicBezTo>
                    <a:pt x="49039" y="190532"/>
                    <a:pt x="59199" y="321977"/>
                    <a:pt x="138574" y="332772"/>
                  </a:cubicBezTo>
                  <a:cubicBezTo>
                    <a:pt x="207789" y="290227"/>
                    <a:pt x="282719" y="322612"/>
                    <a:pt x="343678" y="364522"/>
                  </a:cubicBezTo>
                  <a:close/>
                  <a:moveTo>
                    <a:pt x="318914" y="379127"/>
                  </a:moveTo>
                  <a:cubicBezTo>
                    <a:pt x="306849" y="365792"/>
                    <a:pt x="294784" y="353727"/>
                    <a:pt x="273828" y="349282"/>
                  </a:cubicBezTo>
                  <a:cubicBezTo>
                    <a:pt x="280178" y="372777"/>
                    <a:pt x="291609" y="400717"/>
                    <a:pt x="318914" y="379127"/>
                  </a:cubicBezTo>
                  <a:close/>
                  <a:moveTo>
                    <a:pt x="211599" y="382302"/>
                  </a:moveTo>
                  <a:cubicBezTo>
                    <a:pt x="208424" y="357537"/>
                    <a:pt x="203344" y="315627"/>
                    <a:pt x="179849" y="340392"/>
                  </a:cubicBezTo>
                  <a:cubicBezTo>
                    <a:pt x="191278" y="353092"/>
                    <a:pt x="196994" y="369602"/>
                    <a:pt x="211599" y="382302"/>
                  </a:cubicBezTo>
                  <a:close/>
                  <a:moveTo>
                    <a:pt x="265574" y="395637"/>
                  </a:moveTo>
                  <a:cubicBezTo>
                    <a:pt x="251603" y="373412"/>
                    <a:pt x="248428" y="351822"/>
                    <a:pt x="233189" y="341027"/>
                  </a:cubicBezTo>
                  <a:cubicBezTo>
                    <a:pt x="229378" y="361982"/>
                    <a:pt x="236999" y="377222"/>
                    <a:pt x="265574" y="395637"/>
                  </a:cubicBezTo>
                  <a:close/>
                  <a:moveTo>
                    <a:pt x="167784" y="366427"/>
                  </a:moveTo>
                  <a:cubicBezTo>
                    <a:pt x="165244" y="354997"/>
                    <a:pt x="156989" y="341027"/>
                    <a:pt x="146828" y="349917"/>
                  </a:cubicBezTo>
                  <a:cubicBezTo>
                    <a:pt x="147464" y="361347"/>
                    <a:pt x="156989" y="368332"/>
                    <a:pt x="167784" y="366427"/>
                  </a:cubicBezTo>
                  <a:close/>
                </a:path>
              </a:pathLst>
            </a:custGeom>
            <a:solidFill>
              <a:schemeClr val="accent4"/>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120" name="Google Shape;120;p3"/>
            <p:cNvSpPr/>
            <p:nvPr/>
          </p:nvSpPr>
          <p:spPr>
            <a:xfrm rot="-3375824">
              <a:off x="8508205" y="4088864"/>
              <a:ext cx="623152" cy="166730"/>
            </a:xfrm>
            <a:custGeom>
              <a:avLst/>
              <a:gdLst/>
              <a:ahLst/>
              <a:cxnLst/>
              <a:rect l="l" t="t" r="r" b="b"/>
              <a:pathLst>
                <a:path w="724776" h="193920" extrusionOk="0">
                  <a:moveTo>
                    <a:pt x="536612" y="138058"/>
                  </a:moveTo>
                  <a:cubicBezTo>
                    <a:pt x="412787" y="137423"/>
                    <a:pt x="278168" y="171713"/>
                    <a:pt x="151168" y="192033"/>
                  </a:cubicBezTo>
                  <a:cubicBezTo>
                    <a:pt x="124497" y="199653"/>
                    <a:pt x="-29807" y="184413"/>
                    <a:pt x="5118" y="142503"/>
                  </a:cubicBezTo>
                  <a:cubicBezTo>
                    <a:pt x="118783" y="37093"/>
                    <a:pt x="265468" y="56778"/>
                    <a:pt x="408978" y="32013"/>
                  </a:cubicBezTo>
                  <a:cubicBezTo>
                    <a:pt x="490258" y="33283"/>
                    <a:pt x="579158" y="-16882"/>
                    <a:pt x="655358" y="5978"/>
                  </a:cubicBezTo>
                  <a:cubicBezTo>
                    <a:pt x="675043" y="28203"/>
                    <a:pt x="713143" y="-12437"/>
                    <a:pt x="722033" y="26933"/>
                  </a:cubicBezTo>
                  <a:cubicBezTo>
                    <a:pt x="725208" y="40268"/>
                    <a:pt x="727747" y="54238"/>
                    <a:pt x="716953" y="68208"/>
                  </a:cubicBezTo>
                  <a:cubicBezTo>
                    <a:pt x="673137" y="67573"/>
                    <a:pt x="667422" y="106943"/>
                    <a:pt x="643928" y="137423"/>
                  </a:cubicBezTo>
                  <a:cubicBezTo>
                    <a:pt x="555662" y="152663"/>
                    <a:pt x="452793" y="199653"/>
                    <a:pt x="367068" y="192033"/>
                  </a:cubicBezTo>
                  <a:cubicBezTo>
                    <a:pt x="370878" y="153933"/>
                    <a:pt x="501053" y="157108"/>
                    <a:pt x="536612" y="138058"/>
                  </a:cubicBezTo>
                  <a:close/>
                  <a:moveTo>
                    <a:pt x="388658" y="121548"/>
                  </a:moveTo>
                  <a:cubicBezTo>
                    <a:pt x="450887" y="124723"/>
                    <a:pt x="612812" y="113928"/>
                    <a:pt x="651547" y="66303"/>
                  </a:cubicBezTo>
                  <a:cubicBezTo>
                    <a:pt x="658533" y="42808"/>
                    <a:pt x="636943" y="18043"/>
                    <a:pt x="613447" y="21218"/>
                  </a:cubicBezTo>
                  <a:cubicBezTo>
                    <a:pt x="537883" y="43443"/>
                    <a:pt x="438822" y="31378"/>
                    <a:pt x="374053" y="70748"/>
                  </a:cubicBezTo>
                  <a:cubicBezTo>
                    <a:pt x="377862" y="86623"/>
                    <a:pt x="382943" y="103133"/>
                    <a:pt x="388658" y="121548"/>
                  </a:cubicBezTo>
                  <a:close/>
                  <a:moveTo>
                    <a:pt x="347383" y="65668"/>
                  </a:moveTo>
                  <a:cubicBezTo>
                    <a:pt x="275628" y="73288"/>
                    <a:pt x="201968" y="68843"/>
                    <a:pt x="133387" y="91703"/>
                  </a:cubicBezTo>
                  <a:cubicBezTo>
                    <a:pt x="131483" y="119008"/>
                    <a:pt x="132753" y="145678"/>
                    <a:pt x="144818" y="169808"/>
                  </a:cubicBezTo>
                  <a:cubicBezTo>
                    <a:pt x="207047" y="142503"/>
                    <a:pt x="415962" y="182508"/>
                    <a:pt x="347383" y="65668"/>
                  </a:cubicBezTo>
                  <a:close/>
                  <a:moveTo>
                    <a:pt x="106083" y="110118"/>
                  </a:moveTo>
                  <a:cubicBezTo>
                    <a:pt x="81318" y="115198"/>
                    <a:pt x="37503" y="132978"/>
                    <a:pt x="52743" y="161553"/>
                  </a:cubicBezTo>
                  <a:cubicBezTo>
                    <a:pt x="71158" y="167903"/>
                    <a:pt x="90208" y="171078"/>
                    <a:pt x="111797" y="169808"/>
                  </a:cubicBezTo>
                  <a:cubicBezTo>
                    <a:pt x="115608" y="148218"/>
                    <a:pt x="114972" y="129803"/>
                    <a:pt x="106083" y="110118"/>
                  </a:cubicBezTo>
                  <a:close/>
                  <a:moveTo>
                    <a:pt x="680122" y="49793"/>
                  </a:moveTo>
                  <a:cubicBezTo>
                    <a:pt x="687743" y="47253"/>
                    <a:pt x="701712" y="49158"/>
                    <a:pt x="699172" y="37728"/>
                  </a:cubicBezTo>
                  <a:cubicBezTo>
                    <a:pt x="692187" y="30743"/>
                    <a:pt x="679487" y="37093"/>
                    <a:pt x="680122" y="49793"/>
                  </a:cubicBezTo>
                  <a:close/>
                </a:path>
              </a:pathLst>
            </a:custGeom>
            <a:solidFill>
              <a:schemeClr val="dk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121" name="Google Shape;121;p3"/>
            <p:cNvSpPr/>
            <p:nvPr/>
          </p:nvSpPr>
          <p:spPr>
            <a:xfrm rot="3011666">
              <a:off x="3210524" y="657803"/>
              <a:ext cx="199800" cy="513948"/>
            </a:xfrm>
            <a:custGeom>
              <a:avLst/>
              <a:gdLst/>
              <a:ahLst/>
              <a:cxnLst/>
              <a:rect l="l" t="t" r="r" b="b"/>
              <a:pathLst>
                <a:path w="232561" h="598221" extrusionOk="0">
                  <a:moveTo>
                    <a:pt x="113282" y="495986"/>
                  </a:moveTo>
                  <a:cubicBezTo>
                    <a:pt x="77722" y="519481"/>
                    <a:pt x="56132" y="585521"/>
                    <a:pt x="22477" y="598221"/>
                  </a:cubicBezTo>
                  <a:cubicBezTo>
                    <a:pt x="-37848" y="484556"/>
                    <a:pt x="39622" y="335966"/>
                    <a:pt x="64388" y="215316"/>
                  </a:cubicBezTo>
                  <a:cubicBezTo>
                    <a:pt x="82802" y="153086"/>
                    <a:pt x="100582" y="90856"/>
                    <a:pt x="115822" y="27991"/>
                  </a:cubicBezTo>
                  <a:cubicBezTo>
                    <a:pt x="125982" y="-24714"/>
                    <a:pt x="192657" y="10846"/>
                    <a:pt x="223772" y="23546"/>
                  </a:cubicBezTo>
                  <a:cubicBezTo>
                    <a:pt x="247268" y="47041"/>
                    <a:pt x="216788" y="92761"/>
                    <a:pt x="211707" y="121971"/>
                  </a:cubicBezTo>
                  <a:cubicBezTo>
                    <a:pt x="177418" y="245161"/>
                    <a:pt x="139952" y="370891"/>
                    <a:pt x="113282" y="495986"/>
                  </a:cubicBezTo>
                  <a:close/>
                  <a:moveTo>
                    <a:pt x="45338" y="459156"/>
                  </a:moveTo>
                  <a:cubicBezTo>
                    <a:pt x="74547" y="330886"/>
                    <a:pt x="116457" y="203886"/>
                    <a:pt x="145668" y="76886"/>
                  </a:cubicBezTo>
                  <a:cubicBezTo>
                    <a:pt x="109472" y="78156"/>
                    <a:pt x="92963" y="222301"/>
                    <a:pt x="77088" y="257861"/>
                  </a:cubicBezTo>
                  <a:cubicBezTo>
                    <a:pt x="76452" y="295961"/>
                    <a:pt x="252" y="454076"/>
                    <a:pt x="45972" y="458521"/>
                  </a:cubicBezTo>
                  <a:cubicBezTo>
                    <a:pt x="56768" y="469316"/>
                    <a:pt x="69468" y="475666"/>
                    <a:pt x="85977" y="474396"/>
                  </a:cubicBezTo>
                  <a:cubicBezTo>
                    <a:pt x="99313" y="448996"/>
                    <a:pt x="223772" y="55296"/>
                    <a:pt x="175513" y="85776"/>
                  </a:cubicBezTo>
                  <a:cubicBezTo>
                    <a:pt x="122807" y="140386"/>
                    <a:pt x="105027" y="464871"/>
                    <a:pt x="45338" y="459156"/>
                  </a:cubicBezTo>
                  <a:close/>
                  <a:moveTo>
                    <a:pt x="202818" y="67361"/>
                  </a:moveTo>
                  <a:cubicBezTo>
                    <a:pt x="204722" y="55296"/>
                    <a:pt x="205357" y="47676"/>
                    <a:pt x="206627" y="40691"/>
                  </a:cubicBezTo>
                  <a:cubicBezTo>
                    <a:pt x="183768" y="22276"/>
                    <a:pt x="139318" y="7671"/>
                    <a:pt x="136777" y="48311"/>
                  </a:cubicBezTo>
                  <a:cubicBezTo>
                    <a:pt x="156463" y="61011"/>
                    <a:pt x="178052" y="61646"/>
                    <a:pt x="202818" y="67361"/>
                  </a:cubicBezTo>
                  <a:close/>
                  <a:moveTo>
                    <a:pt x="28193" y="481381"/>
                  </a:moveTo>
                  <a:cubicBezTo>
                    <a:pt x="20572" y="551231"/>
                    <a:pt x="45338" y="558216"/>
                    <a:pt x="77088" y="497891"/>
                  </a:cubicBezTo>
                  <a:cubicBezTo>
                    <a:pt x="61847" y="488366"/>
                    <a:pt x="45972" y="487096"/>
                    <a:pt x="28193" y="481381"/>
                  </a:cubicBezTo>
                  <a:close/>
                </a:path>
              </a:pathLst>
            </a:custGeom>
            <a:solidFill>
              <a:schemeClr val="accent4"/>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122" name="Google Shape;122;p3"/>
            <p:cNvSpPr/>
            <p:nvPr/>
          </p:nvSpPr>
          <p:spPr>
            <a:xfrm rot="2196195">
              <a:off x="6146037" y="457710"/>
              <a:ext cx="248001" cy="649145"/>
            </a:xfrm>
            <a:custGeom>
              <a:avLst/>
              <a:gdLst/>
              <a:ahLst/>
              <a:cxnLst/>
              <a:rect l="l" t="t" r="r" b="b"/>
              <a:pathLst>
                <a:path w="288538" h="755251" extrusionOk="0">
                  <a:moveTo>
                    <a:pt x="159385" y="203835"/>
                  </a:moveTo>
                  <a:cubicBezTo>
                    <a:pt x="135890" y="116840"/>
                    <a:pt x="239395" y="74295"/>
                    <a:pt x="262890" y="0"/>
                  </a:cubicBezTo>
                  <a:cubicBezTo>
                    <a:pt x="320675" y="52070"/>
                    <a:pt x="269240" y="174625"/>
                    <a:pt x="222250" y="224155"/>
                  </a:cubicBezTo>
                  <a:cubicBezTo>
                    <a:pt x="234950" y="327660"/>
                    <a:pt x="174625" y="408305"/>
                    <a:pt x="143510" y="500380"/>
                  </a:cubicBezTo>
                  <a:cubicBezTo>
                    <a:pt x="127635" y="528955"/>
                    <a:pt x="31750" y="815975"/>
                    <a:pt x="0" y="743585"/>
                  </a:cubicBezTo>
                  <a:cubicBezTo>
                    <a:pt x="43180" y="565150"/>
                    <a:pt x="33020" y="346710"/>
                    <a:pt x="159385" y="203835"/>
                  </a:cubicBezTo>
                  <a:close/>
                  <a:moveTo>
                    <a:pt x="43180" y="661035"/>
                  </a:moveTo>
                  <a:cubicBezTo>
                    <a:pt x="103505" y="576580"/>
                    <a:pt x="121920" y="466725"/>
                    <a:pt x="172085" y="375285"/>
                  </a:cubicBezTo>
                  <a:cubicBezTo>
                    <a:pt x="180340" y="353060"/>
                    <a:pt x="195580" y="327025"/>
                    <a:pt x="191135" y="303530"/>
                  </a:cubicBezTo>
                  <a:cubicBezTo>
                    <a:pt x="171450" y="297815"/>
                    <a:pt x="151765" y="292735"/>
                    <a:pt x="130810" y="287020"/>
                  </a:cubicBezTo>
                  <a:cubicBezTo>
                    <a:pt x="74295" y="403225"/>
                    <a:pt x="55880" y="534035"/>
                    <a:pt x="43180" y="661035"/>
                  </a:cubicBezTo>
                  <a:close/>
                  <a:moveTo>
                    <a:pt x="261620" y="67945"/>
                  </a:moveTo>
                  <a:cubicBezTo>
                    <a:pt x="259715" y="67310"/>
                    <a:pt x="257175" y="66040"/>
                    <a:pt x="255270" y="65405"/>
                  </a:cubicBezTo>
                  <a:cubicBezTo>
                    <a:pt x="223520" y="100965"/>
                    <a:pt x="139700" y="176530"/>
                    <a:pt x="197485" y="217805"/>
                  </a:cubicBezTo>
                  <a:cubicBezTo>
                    <a:pt x="239395" y="175260"/>
                    <a:pt x="261620" y="126365"/>
                    <a:pt x="261620" y="67945"/>
                  </a:cubicBezTo>
                  <a:close/>
                  <a:moveTo>
                    <a:pt x="194945" y="281305"/>
                  </a:moveTo>
                  <a:cubicBezTo>
                    <a:pt x="201295" y="267970"/>
                    <a:pt x="201930" y="255905"/>
                    <a:pt x="198120" y="244475"/>
                  </a:cubicBezTo>
                  <a:cubicBezTo>
                    <a:pt x="167640" y="227330"/>
                    <a:pt x="156210" y="233045"/>
                    <a:pt x="146685" y="267335"/>
                  </a:cubicBezTo>
                  <a:cubicBezTo>
                    <a:pt x="158750" y="282575"/>
                    <a:pt x="175260" y="283210"/>
                    <a:pt x="194945" y="281305"/>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123" name="Google Shape;123;p3"/>
            <p:cNvSpPr/>
            <p:nvPr/>
          </p:nvSpPr>
          <p:spPr>
            <a:xfrm rot="9911830">
              <a:off x="5498424" y="4613124"/>
              <a:ext cx="338915" cy="323847"/>
            </a:xfrm>
            <a:custGeom>
              <a:avLst/>
              <a:gdLst/>
              <a:ahLst/>
              <a:cxnLst/>
              <a:rect l="l" t="t" r="r" b="b"/>
              <a:pathLst>
                <a:path w="393594" h="376095" extrusionOk="0">
                  <a:moveTo>
                    <a:pt x="214418" y="305042"/>
                  </a:moveTo>
                  <a:cubicBezTo>
                    <a:pt x="268393" y="256783"/>
                    <a:pt x="326179" y="286627"/>
                    <a:pt x="373168" y="327902"/>
                  </a:cubicBezTo>
                  <a:cubicBezTo>
                    <a:pt x="334433" y="348222"/>
                    <a:pt x="287443" y="358383"/>
                    <a:pt x="242358" y="352667"/>
                  </a:cubicBezTo>
                  <a:cubicBezTo>
                    <a:pt x="242358" y="360922"/>
                    <a:pt x="242358" y="367908"/>
                    <a:pt x="242358" y="374892"/>
                  </a:cubicBezTo>
                  <a:cubicBezTo>
                    <a:pt x="208704" y="387592"/>
                    <a:pt x="190289" y="296152"/>
                    <a:pt x="189654" y="269483"/>
                  </a:cubicBezTo>
                  <a:cubicBezTo>
                    <a:pt x="-846" y="341237"/>
                    <a:pt x="-74507" y="101208"/>
                    <a:pt x="94404" y="17387"/>
                  </a:cubicBezTo>
                  <a:cubicBezTo>
                    <a:pt x="178858" y="4052"/>
                    <a:pt x="289983" y="-24523"/>
                    <a:pt x="357293" y="44058"/>
                  </a:cubicBezTo>
                  <a:cubicBezTo>
                    <a:pt x="419523" y="101208"/>
                    <a:pt x="399839" y="240272"/>
                    <a:pt x="312843" y="258687"/>
                  </a:cubicBezTo>
                  <a:cubicBezTo>
                    <a:pt x="260139" y="256147"/>
                    <a:pt x="199179" y="220587"/>
                    <a:pt x="214418" y="305042"/>
                  </a:cubicBezTo>
                  <a:close/>
                  <a:moveTo>
                    <a:pt x="369993" y="131687"/>
                  </a:moveTo>
                  <a:cubicBezTo>
                    <a:pt x="377614" y="58662"/>
                    <a:pt x="298873" y="-2298"/>
                    <a:pt x="229658" y="22467"/>
                  </a:cubicBezTo>
                  <a:cubicBezTo>
                    <a:pt x="215054" y="28817"/>
                    <a:pt x="199179" y="30722"/>
                    <a:pt x="183304" y="23737"/>
                  </a:cubicBezTo>
                  <a:cubicBezTo>
                    <a:pt x="79164" y="3417"/>
                    <a:pt x="-14182" y="120258"/>
                    <a:pt x="37254" y="217412"/>
                  </a:cubicBezTo>
                  <a:cubicBezTo>
                    <a:pt x="86148" y="318377"/>
                    <a:pt x="176954" y="218047"/>
                    <a:pt x="249979" y="231383"/>
                  </a:cubicBezTo>
                  <a:cubicBezTo>
                    <a:pt x="321098" y="265037"/>
                    <a:pt x="372533" y="203442"/>
                    <a:pt x="369993" y="131687"/>
                  </a:cubicBezTo>
                  <a:close/>
                  <a:moveTo>
                    <a:pt x="329354" y="320283"/>
                  </a:moveTo>
                  <a:cubicBezTo>
                    <a:pt x="316654" y="302502"/>
                    <a:pt x="260773" y="284087"/>
                    <a:pt x="255693" y="313297"/>
                  </a:cubicBezTo>
                  <a:cubicBezTo>
                    <a:pt x="266489" y="313297"/>
                    <a:pt x="288714" y="301233"/>
                    <a:pt x="289348" y="318377"/>
                  </a:cubicBezTo>
                  <a:cubicBezTo>
                    <a:pt x="289348" y="327902"/>
                    <a:pt x="272839" y="324092"/>
                    <a:pt x="275379" y="337427"/>
                  </a:cubicBezTo>
                  <a:cubicBezTo>
                    <a:pt x="293158" y="336158"/>
                    <a:pt x="310304" y="333617"/>
                    <a:pt x="329354" y="320283"/>
                  </a:cubicBezTo>
                  <a:close/>
                </a:path>
              </a:pathLst>
            </a:custGeom>
            <a:solidFill>
              <a:schemeClr val="accent4"/>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124" name="Google Shape;124;p3"/>
            <p:cNvSpPr/>
            <p:nvPr/>
          </p:nvSpPr>
          <p:spPr>
            <a:xfrm>
              <a:off x="510215" y="271717"/>
              <a:ext cx="557022" cy="619823"/>
            </a:xfrm>
            <a:custGeom>
              <a:avLst/>
              <a:gdLst/>
              <a:ahLst/>
              <a:cxnLst/>
              <a:rect l="l" t="t" r="r" b="b"/>
              <a:pathLst>
                <a:path w="647700" h="720725" extrusionOk="0">
                  <a:moveTo>
                    <a:pt x="513080" y="323850"/>
                  </a:moveTo>
                  <a:cubicBezTo>
                    <a:pt x="517525" y="130810"/>
                    <a:pt x="228600" y="72390"/>
                    <a:pt x="142240" y="236220"/>
                  </a:cubicBezTo>
                  <a:cubicBezTo>
                    <a:pt x="74930" y="348615"/>
                    <a:pt x="219075" y="481330"/>
                    <a:pt x="144145" y="591820"/>
                  </a:cubicBezTo>
                  <a:cubicBezTo>
                    <a:pt x="140970" y="600710"/>
                    <a:pt x="146685" y="608965"/>
                    <a:pt x="156210" y="609600"/>
                  </a:cubicBezTo>
                  <a:cubicBezTo>
                    <a:pt x="183515" y="603250"/>
                    <a:pt x="471170" y="659130"/>
                    <a:pt x="370205" y="597535"/>
                  </a:cubicBezTo>
                  <a:cubicBezTo>
                    <a:pt x="366395" y="480695"/>
                    <a:pt x="525780" y="439420"/>
                    <a:pt x="513080" y="323850"/>
                  </a:cubicBezTo>
                  <a:close/>
                  <a:moveTo>
                    <a:pt x="249555" y="588010"/>
                  </a:moveTo>
                  <a:cubicBezTo>
                    <a:pt x="230505" y="510540"/>
                    <a:pt x="259080" y="430530"/>
                    <a:pt x="233680" y="354965"/>
                  </a:cubicBezTo>
                  <a:cubicBezTo>
                    <a:pt x="264795" y="384175"/>
                    <a:pt x="260985" y="381635"/>
                    <a:pt x="294640" y="368300"/>
                  </a:cubicBezTo>
                  <a:cubicBezTo>
                    <a:pt x="311785" y="385445"/>
                    <a:pt x="311785" y="385445"/>
                    <a:pt x="334010" y="392430"/>
                  </a:cubicBezTo>
                  <a:cubicBezTo>
                    <a:pt x="320675" y="454660"/>
                    <a:pt x="300355" y="514985"/>
                    <a:pt x="284480" y="576580"/>
                  </a:cubicBezTo>
                  <a:cubicBezTo>
                    <a:pt x="281305" y="594995"/>
                    <a:pt x="267335" y="597535"/>
                    <a:pt x="249555" y="588010"/>
                  </a:cubicBezTo>
                  <a:close/>
                  <a:moveTo>
                    <a:pt x="340360" y="595630"/>
                  </a:moveTo>
                  <a:cubicBezTo>
                    <a:pt x="326390" y="598805"/>
                    <a:pt x="316865" y="598805"/>
                    <a:pt x="306070" y="589280"/>
                  </a:cubicBezTo>
                  <a:cubicBezTo>
                    <a:pt x="324485" y="520065"/>
                    <a:pt x="330200" y="430530"/>
                    <a:pt x="379730" y="377825"/>
                  </a:cubicBezTo>
                  <a:cubicBezTo>
                    <a:pt x="368300" y="346075"/>
                    <a:pt x="354965" y="335915"/>
                    <a:pt x="327025" y="359410"/>
                  </a:cubicBezTo>
                  <a:cubicBezTo>
                    <a:pt x="293370" y="341630"/>
                    <a:pt x="296545" y="333375"/>
                    <a:pt x="266700" y="354330"/>
                  </a:cubicBezTo>
                  <a:cubicBezTo>
                    <a:pt x="259715" y="342900"/>
                    <a:pt x="253365" y="331470"/>
                    <a:pt x="246380" y="320040"/>
                  </a:cubicBezTo>
                  <a:cubicBezTo>
                    <a:pt x="173355" y="307975"/>
                    <a:pt x="207010" y="382905"/>
                    <a:pt x="216535" y="386715"/>
                  </a:cubicBezTo>
                  <a:cubicBezTo>
                    <a:pt x="220345" y="452120"/>
                    <a:pt x="218440" y="519430"/>
                    <a:pt x="220980" y="584835"/>
                  </a:cubicBezTo>
                  <a:cubicBezTo>
                    <a:pt x="203200" y="588645"/>
                    <a:pt x="203200" y="589280"/>
                    <a:pt x="184785" y="581660"/>
                  </a:cubicBezTo>
                  <a:cubicBezTo>
                    <a:pt x="217170" y="478790"/>
                    <a:pt x="132080" y="381635"/>
                    <a:pt x="150495" y="281305"/>
                  </a:cubicBezTo>
                  <a:cubicBezTo>
                    <a:pt x="176530" y="188595"/>
                    <a:pt x="277495" y="156210"/>
                    <a:pt x="364490" y="170180"/>
                  </a:cubicBezTo>
                  <a:cubicBezTo>
                    <a:pt x="437515" y="178435"/>
                    <a:pt x="478155" y="247650"/>
                    <a:pt x="485140" y="314325"/>
                  </a:cubicBezTo>
                  <a:cubicBezTo>
                    <a:pt x="493395" y="430530"/>
                    <a:pt x="337820" y="475615"/>
                    <a:pt x="340360" y="595630"/>
                  </a:cubicBezTo>
                  <a:close/>
                  <a:moveTo>
                    <a:pt x="325755" y="644525"/>
                  </a:moveTo>
                  <a:cubicBezTo>
                    <a:pt x="270510" y="646430"/>
                    <a:pt x="215900" y="626745"/>
                    <a:pt x="161925" y="631190"/>
                  </a:cubicBezTo>
                  <a:cubicBezTo>
                    <a:pt x="137795" y="666750"/>
                    <a:pt x="304165" y="661035"/>
                    <a:pt x="325120" y="671195"/>
                  </a:cubicBezTo>
                  <a:cubicBezTo>
                    <a:pt x="360680" y="675640"/>
                    <a:pt x="353695" y="645160"/>
                    <a:pt x="325755" y="644525"/>
                  </a:cubicBezTo>
                  <a:close/>
                  <a:moveTo>
                    <a:pt x="176530" y="681990"/>
                  </a:moveTo>
                  <a:cubicBezTo>
                    <a:pt x="167005" y="729615"/>
                    <a:pt x="273050" y="708025"/>
                    <a:pt x="304165" y="720725"/>
                  </a:cubicBezTo>
                  <a:cubicBezTo>
                    <a:pt x="378460" y="691515"/>
                    <a:pt x="199390" y="686435"/>
                    <a:pt x="176530" y="681990"/>
                  </a:cubicBezTo>
                  <a:close/>
                  <a:moveTo>
                    <a:pt x="555625" y="214630"/>
                  </a:moveTo>
                  <a:cubicBezTo>
                    <a:pt x="588010" y="198755"/>
                    <a:pt x="614045" y="179705"/>
                    <a:pt x="647700" y="162560"/>
                  </a:cubicBezTo>
                  <a:cubicBezTo>
                    <a:pt x="629285" y="140335"/>
                    <a:pt x="513080" y="196850"/>
                    <a:pt x="555625" y="214630"/>
                  </a:cubicBezTo>
                  <a:close/>
                  <a:moveTo>
                    <a:pt x="0" y="465455"/>
                  </a:moveTo>
                  <a:cubicBezTo>
                    <a:pt x="14605" y="500380"/>
                    <a:pt x="64135" y="459105"/>
                    <a:pt x="78105" y="439420"/>
                  </a:cubicBezTo>
                  <a:cubicBezTo>
                    <a:pt x="49530" y="413385"/>
                    <a:pt x="29210" y="454660"/>
                    <a:pt x="0" y="465455"/>
                  </a:cubicBezTo>
                  <a:close/>
                  <a:moveTo>
                    <a:pt x="30480" y="86360"/>
                  </a:moveTo>
                  <a:cubicBezTo>
                    <a:pt x="35560" y="98425"/>
                    <a:pt x="99060" y="177800"/>
                    <a:pt x="105410" y="149860"/>
                  </a:cubicBezTo>
                  <a:cubicBezTo>
                    <a:pt x="90170" y="130175"/>
                    <a:pt x="60325" y="67945"/>
                    <a:pt x="30480" y="86360"/>
                  </a:cubicBezTo>
                  <a:close/>
                  <a:moveTo>
                    <a:pt x="351790" y="76200"/>
                  </a:moveTo>
                  <a:cubicBezTo>
                    <a:pt x="374015" y="69215"/>
                    <a:pt x="363220" y="30480"/>
                    <a:pt x="369570" y="11430"/>
                  </a:cubicBezTo>
                  <a:cubicBezTo>
                    <a:pt x="370205" y="5080"/>
                    <a:pt x="364490" y="0"/>
                    <a:pt x="357505" y="0"/>
                  </a:cubicBezTo>
                  <a:cubicBezTo>
                    <a:pt x="335915" y="635"/>
                    <a:pt x="345440" y="30480"/>
                    <a:pt x="342265" y="45085"/>
                  </a:cubicBezTo>
                  <a:cubicBezTo>
                    <a:pt x="342265" y="45085"/>
                    <a:pt x="342265" y="45085"/>
                    <a:pt x="342900" y="45085"/>
                  </a:cubicBezTo>
                  <a:cubicBezTo>
                    <a:pt x="342265" y="55245"/>
                    <a:pt x="336550" y="75565"/>
                    <a:pt x="351790" y="76200"/>
                  </a:cubicBezTo>
                  <a:close/>
                  <a:moveTo>
                    <a:pt x="519430" y="487045"/>
                  </a:moveTo>
                  <a:cubicBezTo>
                    <a:pt x="540385" y="495935"/>
                    <a:pt x="566420" y="540385"/>
                    <a:pt x="589280" y="520700"/>
                  </a:cubicBezTo>
                  <a:cubicBezTo>
                    <a:pt x="585470" y="502920"/>
                    <a:pt x="500380" y="438785"/>
                    <a:pt x="519430" y="487045"/>
                  </a:cubicBezTo>
                  <a:close/>
                </a:path>
              </a:pathLst>
            </a:custGeom>
            <a:solidFill>
              <a:schemeClr val="accent5"/>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125" name="Google Shape;125;p3"/>
            <p:cNvSpPr/>
            <p:nvPr/>
          </p:nvSpPr>
          <p:spPr>
            <a:xfrm>
              <a:off x="1778886" y="4237081"/>
              <a:ext cx="556337" cy="631409"/>
            </a:xfrm>
            <a:custGeom>
              <a:avLst/>
              <a:gdLst/>
              <a:ahLst/>
              <a:cxnLst/>
              <a:rect l="l" t="t" r="r" b="b"/>
              <a:pathLst>
                <a:path w="646904" h="734197" extrusionOk="0">
                  <a:moveTo>
                    <a:pt x="624840" y="487872"/>
                  </a:moveTo>
                  <a:cubicBezTo>
                    <a:pt x="596265" y="353252"/>
                    <a:pt x="540386" y="227522"/>
                    <a:pt x="497840" y="97347"/>
                  </a:cubicBezTo>
                  <a:cubicBezTo>
                    <a:pt x="482600" y="59247"/>
                    <a:pt x="474345" y="-1078"/>
                    <a:pt x="420370" y="28132"/>
                  </a:cubicBezTo>
                  <a:cubicBezTo>
                    <a:pt x="389255" y="44007"/>
                    <a:pt x="387986" y="-11238"/>
                    <a:pt x="354330" y="2097"/>
                  </a:cubicBezTo>
                  <a:cubicBezTo>
                    <a:pt x="234315" y="31307"/>
                    <a:pt x="104775" y="90362"/>
                    <a:pt x="0" y="151322"/>
                  </a:cubicBezTo>
                  <a:cubicBezTo>
                    <a:pt x="163195" y="779972"/>
                    <a:pt x="226061" y="866332"/>
                    <a:pt x="21590" y="162117"/>
                  </a:cubicBezTo>
                  <a:cubicBezTo>
                    <a:pt x="130811" y="105602"/>
                    <a:pt x="241300" y="40832"/>
                    <a:pt x="364490" y="23687"/>
                  </a:cubicBezTo>
                  <a:cubicBezTo>
                    <a:pt x="395605" y="56707"/>
                    <a:pt x="396240" y="56072"/>
                    <a:pt x="402590" y="79567"/>
                  </a:cubicBezTo>
                  <a:cubicBezTo>
                    <a:pt x="463550" y="226252"/>
                    <a:pt x="509905" y="375477"/>
                    <a:pt x="556261" y="526607"/>
                  </a:cubicBezTo>
                  <a:cubicBezTo>
                    <a:pt x="426086" y="593917"/>
                    <a:pt x="282575" y="667577"/>
                    <a:pt x="134620" y="680912"/>
                  </a:cubicBezTo>
                  <a:cubicBezTo>
                    <a:pt x="128270" y="680912"/>
                    <a:pt x="125095" y="689167"/>
                    <a:pt x="130175" y="693612"/>
                  </a:cubicBezTo>
                  <a:cubicBezTo>
                    <a:pt x="151765" y="709487"/>
                    <a:pt x="182245" y="690437"/>
                    <a:pt x="204470" y="688532"/>
                  </a:cubicBezTo>
                  <a:cubicBezTo>
                    <a:pt x="226061" y="700597"/>
                    <a:pt x="211455" y="728537"/>
                    <a:pt x="238125" y="732982"/>
                  </a:cubicBezTo>
                  <a:cubicBezTo>
                    <a:pt x="331470" y="744412"/>
                    <a:pt x="414655" y="672022"/>
                    <a:pt x="503555" y="649162"/>
                  </a:cubicBezTo>
                  <a:cubicBezTo>
                    <a:pt x="545465" y="633922"/>
                    <a:pt x="589280" y="623762"/>
                    <a:pt x="627380" y="599632"/>
                  </a:cubicBezTo>
                  <a:cubicBezTo>
                    <a:pt x="671830" y="579312"/>
                    <a:pt x="626745" y="524067"/>
                    <a:pt x="624840" y="487872"/>
                  </a:cubicBezTo>
                  <a:close/>
                  <a:moveTo>
                    <a:pt x="504825" y="628842"/>
                  </a:moveTo>
                  <a:cubicBezTo>
                    <a:pt x="418465" y="663132"/>
                    <a:pt x="337186" y="702502"/>
                    <a:pt x="245745" y="724092"/>
                  </a:cubicBezTo>
                  <a:cubicBezTo>
                    <a:pt x="241936" y="710122"/>
                    <a:pt x="238761" y="698057"/>
                    <a:pt x="234950" y="684087"/>
                  </a:cubicBezTo>
                  <a:cubicBezTo>
                    <a:pt x="339725" y="641542"/>
                    <a:pt x="449580" y="602172"/>
                    <a:pt x="553086" y="554547"/>
                  </a:cubicBezTo>
                  <a:cubicBezTo>
                    <a:pt x="556261" y="557087"/>
                    <a:pt x="591820" y="542482"/>
                    <a:pt x="588645" y="522797"/>
                  </a:cubicBezTo>
                  <a:cubicBezTo>
                    <a:pt x="537211" y="472632"/>
                    <a:pt x="544830" y="386907"/>
                    <a:pt x="516255" y="324677"/>
                  </a:cubicBezTo>
                  <a:cubicBezTo>
                    <a:pt x="488315" y="235142"/>
                    <a:pt x="447040" y="152592"/>
                    <a:pt x="418465" y="62422"/>
                  </a:cubicBezTo>
                  <a:cubicBezTo>
                    <a:pt x="469900" y="-53148"/>
                    <a:pt x="604520" y="513272"/>
                    <a:pt x="619761" y="552642"/>
                  </a:cubicBezTo>
                  <a:cubicBezTo>
                    <a:pt x="631825" y="607887"/>
                    <a:pt x="539750" y="607887"/>
                    <a:pt x="504825" y="628842"/>
                  </a:cubicBezTo>
                  <a:close/>
                  <a:moveTo>
                    <a:pt x="180975" y="522162"/>
                  </a:moveTo>
                  <a:cubicBezTo>
                    <a:pt x="182880" y="565977"/>
                    <a:pt x="377825" y="458027"/>
                    <a:pt x="415925" y="453582"/>
                  </a:cubicBezTo>
                  <a:cubicBezTo>
                    <a:pt x="636270" y="342457"/>
                    <a:pt x="215265" y="507557"/>
                    <a:pt x="180975" y="522162"/>
                  </a:cubicBezTo>
                  <a:close/>
                  <a:moveTo>
                    <a:pt x="90170" y="144972"/>
                  </a:moveTo>
                  <a:cubicBezTo>
                    <a:pt x="73661" y="159577"/>
                    <a:pt x="67945" y="299277"/>
                    <a:pt x="104140" y="277687"/>
                  </a:cubicBezTo>
                  <a:cubicBezTo>
                    <a:pt x="104775" y="271337"/>
                    <a:pt x="105411" y="264987"/>
                    <a:pt x="106045" y="258637"/>
                  </a:cubicBezTo>
                  <a:cubicBezTo>
                    <a:pt x="122555" y="253557"/>
                    <a:pt x="137795" y="248477"/>
                    <a:pt x="151765" y="244032"/>
                  </a:cubicBezTo>
                  <a:cubicBezTo>
                    <a:pt x="161290" y="252287"/>
                    <a:pt x="167640" y="270702"/>
                    <a:pt x="180975" y="258637"/>
                  </a:cubicBezTo>
                  <a:cubicBezTo>
                    <a:pt x="158115" y="219902"/>
                    <a:pt x="127000" y="169102"/>
                    <a:pt x="90170" y="144972"/>
                  </a:cubicBezTo>
                  <a:close/>
                  <a:moveTo>
                    <a:pt x="137161" y="222442"/>
                  </a:moveTo>
                  <a:cubicBezTo>
                    <a:pt x="128905" y="233872"/>
                    <a:pt x="118745" y="235777"/>
                    <a:pt x="105411" y="233872"/>
                  </a:cubicBezTo>
                  <a:cubicBezTo>
                    <a:pt x="100965" y="218632"/>
                    <a:pt x="99061" y="204662"/>
                    <a:pt x="104140" y="188152"/>
                  </a:cubicBezTo>
                  <a:cubicBezTo>
                    <a:pt x="121286" y="195137"/>
                    <a:pt x="127636" y="209742"/>
                    <a:pt x="137161" y="222442"/>
                  </a:cubicBezTo>
                  <a:close/>
                  <a:moveTo>
                    <a:pt x="400050" y="245937"/>
                  </a:moveTo>
                  <a:cubicBezTo>
                    <a:pt x="407670" y="200852"/>
                    <a:pt x="140336" y="324677"/>
                    <a:pt x="111761" y="337377"/>
                  </a:cubicBezTo>
                  <a:cubicBezTo>
                    <a:pt x="191136" y="350712"/>
                    <a:pt x="314325" y="265622"/>
                    <a:pt x="400050" y="245937"/>
                  </a:cubicBezTo>
                  <a:close/>
                  <a:moveTo>
                    <a:pt x="462915" y="478347"/>
                  </a:moveTo>
                  <a:cubicBezTo>
                    <a:pt x="382905" y="475807"/>
                    <a:pt x="304165" y="539942"/>
                    <a:pt x="224155" y="558357"/>
                  </a:cubicBezTo>
                  <a:cubicBezTo>
                    <a:pt x="88900" y="640907"/>
                    <a:pt x="455930" y="496127"/>
                    <a:pt x="462915" y="478347"/>
                  </a:cubicBezTo>
                  <a:close/>
                  <a:moveTo>
                    <a:pt x="168275" y="373572"/>
                  </a:moveTo>
                  <a:cubicBezTo>
                    <a:pt x="155575" y="376747"/>
                    <a:pt x="143511" y="387542"/>
                    <a:pt x="154940" y="399607"/>
                  </a:cubicBezTo>
                  <a:cubicBezTo>
                    <a:pt x="441325" y="299277"/>
                    <a:pt x="540386" y="220537"/>
                    <a:pt x="168275" y="373572"/>
                  </a:cubicBezTo>
                  <a:close/>
                  <a:moveTo>
                    <a:pt x="262890" y="426912"/>
                  </a:moveTo>
                  <a:cubicBezTo>
                    <a:pt x="226695" y="428817"/>
                    <a:pt x="195580" y="449772"/>
                    <a:pt x="158750" y="459297"/>
                  </a:cubicBezTo>
                  <a:cubicBezTo>
                    <a:pt x="159386" y="473902"/>
                    <a:pt x="169545" y="479617"/>
                    <a:pt x="182245" y="473902"/>
                  </a:cubicBezTo>
                  <a:cubicBezTo>
                    <a:pt x="198120" y="463742"/>
                    <a:pt x="290830" y="451042"/>
                    <a:pt x="262890" y="426912"/>
                  </a:cubicBezTo>
                  <a:close/>
                  <a:moveTo>
                    <a:pt x="179070" y="182437"/>
                  </a:moveTo>
                  <a:cubicBezTo>
                    <a:pt x="177165" y="163387"/>
                    <a:pt x="179705" y="157672"/>
                    <a:pt x="190500" y="141797"/>
                  </a:cubicBezTo>
                  <a:cubicBezTo>
                    <a:pt x="161290" y="150687"/>
                    <a:pt x="162561" y="113857"/>
                    <a:pt x="143511" y="124017"/>
                  </a:cubicBezTo>
                  <a:cubicBezTo>
                    <a:pt x="144145" y="146877"/>
                    <a:pt x="144145" y="146877"/>
                    <a:pt x="137161" y="163387"/>
                  </a:cubicBezTo>
                  <a:cubicBezTo>
                    <a:pt x="150495" y="169102"/>
                    <a:pt x="163195" y="175452"/>
                    <a:pt x="179070" y="182437"/>
                  </a:cubicBezTo>
                  <a:close/>
                  <a:moveTo>
                    <a:pt x="372111" y="153227"/>
                  </a:moveTo>
                  <a:cubicBezTo>
                    <a:pt x="307340" y="148147"/>
                    <a:pt x="240665" y="219902"/>
                    <a:pt x="346711" y="174817"/>
                  </a:cubicBezTo>
                  <a:cubicBezTo>
                    <a:pt x="358775" y="169737"/>
                    <a:pt x="368936" y="169737"/>
                    <a:pt x="372111" y="153227"/>
                  </a:cubicBezTo>
                  <a:close/>
                  <a:moveTo>
                    <a:pt x="304800" y="228792"/>
                  </a:moveTo>
                  <a:cubicBezTo>
                    <a:pt x="324486" y="222442"/>
                    <a:pt x="358775" y="224347"/>
                    <a:pt x="360045" y="197042"/>
                  </a:cubicBezTo>
                  <a:cubicBezTo>
                    <a:pt x="343536" y="202757"/>
                    <a:pt x="276861" y="207837"/>
                    <a:pt x="304800" y="228792"/>
                  </a:cubicBezTo>
                  <a:close/>
                </a:path>
              </a:pathLst>
            </a:custGeom>
            <a:solidFill>
              <a:schemeClr val="dk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126" name="Google Shape;126;p3"/>
            <p:cNvSpPr/>
            <p:nvPr/>
          </p:nvSpPr>
          <p:spPr>
            <a:xfrm rot="-982808">
              <a:off x="7867083" y="4603094"/>
              <a:ext cx="701993" cy="567693"/>
            </a:xfrm>
            <a:custGeom>
              <a:avLst/>
              <a:gdLst/>
              <a:ahLst/>
              <a:cxnLst/>
              <a:rect l="l" t="t" r="r" b="b"/>
              <a:pathLst>
                <a:path w="816364" h="660184" extrusionOk="0">
                  <a:moveTo>
                    <a:pt x="816263" y="506476"/>
                  </a:moveTo>
                  <a:cubicBezTo>
                    <a:pt x="711488" y="-86613"/>
                    <a:pt x="921672" y="-14858"/>
                    <a:pt x="306357" y="27051"/>
                  </a:cubicBezTo>
                  <a:cubicBezTo>
                    <a:pt x="279052" y="-13588"/>
                    <a:pt x="225077" y="19432"/>
                    <a:pt x="186342" y="20701"/>
                  </a:cubicBezTo>
                  <a:cubicBezTo>
                    <a:pt x="182532" y="28957"/>
                    <a:pt x="179357" y="35942"/>
                    <a:pt x="174912" y="45467"/>
                  </a:cubicBezTo>
                  <a:cubicBezTo>
                    <a:pt x="147607" y="9907"/>
                    <a:pt x="110142" y="29592"/>
                    <a:pt x="73312" y="35307"/>
                  </a:cubicBezTo>
                  <a:cubicBezTo>
                    <a:pt x="70137" y="42292"/>
                    <a:pt x="67597" y="48007"/>
                    <a:pt x="65057" y="54357"/>
                  </a:cubicBezTo>
                  <a:cubicBezTo>
                    <a:pt x="7272" y="56897"/>
                    <a:pt x="-8603" y="109601"/>
                    <a:pt x="4097" y="159132"/>
                  </a:cubicBezTo>
                  <a:cubicBezTo>
                    <a:pt x="10447" y="316612"/>
                    <a:pt x="42832" y="472822"/>
                    <a:pt x="51722" y="630301"/>
                  </a:cubicBezTo>
                  <a:cubicBezTo>
                    <a:pt x="86647" y="676657"/>
                    <a:pt x="126652" y="659512"/>
                    <a:pt x="171737" y="642367"/>
                  </a:cubicBezTo>
                  <a:cubicBezTo>
                    <a:pt x="243492" y="636017"/>
                    <a:pt x="313977" y="620142"/>
                    <a:pt x="385732" y="615062"/>
                  </a:cubicBezTo>
                  <a:cubicBezTo>
                    <a:pt x="477172" y="610617"/>
                    <a:pt x="567342" y="594742"/>
                    <a:pt x="657513" y="588392"/>
                  </a:cubicBezTo>
                  <a:cubicBezTo>
                    <a:pt x="715933" y="571247"/>
                    <a:pt x="820072" y="597282"/>
                    <a:pt x="816263" y="506476"/>
                  </a:cubicBezTo>
                  <a:close/>
                  <a:moveTo>
                    <a:pt x="761652" y="549022"/>
                  </a:moveTo>
                  <a:cubicBezTo>
                    <a:pt x="573692" y="583947"/>
                    <a:pt x="382557" y="591567"/>
                    <a:pt x="193962" y="618872"/>
                  </a:cubicBezTo>
                  <a:cubicBezTo>
                    <a:pt x="156497" y="613792"/>
                    <a:pt x="82202" y="665226"/>
                    <a:pt x="73312" y="606172"/>
                  </a:cubicBezTo>
                  <a:cubicBezTo>
                    <a:pt x="59977" y="492507"/>
                    <a:pt x="45372" y="378842"/>
                    <a:pt x="32037" y="265176"/>
                  </a:cubicBezTo>
                  <a:cubicBezTo>
                    <a:pt x="36482" y="210567"/>
                    <a:pt x="-8603" y="112142"/>
                    <a:pt x="52357" y="82297"/>
                  </a:cubicBezTo>
                  <a:cubicBezTo>
                    <a:pt x="189517" y="63247"/>
                    <a:pt x="327312" y="41022"/>
                    <a:pt x="466377" y="38482"/>
                  </a:cubicBezTo>
                  <a:cubicBezTo>
                    <a:pt x="769272" y="14351"/>
                    <a:pt x="740697" y="-41528"/>
                    <a:pt x="764192" y="281687"/>
                  </a:cubicBezTo>
                  <a:cubicBezTo>
                    <a:pt x="755302" y="281051"/>
                    <a:pt x="757842" y="274067"/>
                    <a:pt x="755302" y="270257"/>
                  </a:cubicBezTo>
                  <a:cubicBezTo>
                    <a:pt x="741967" y="249301"/>
                    <a:pt x="721647" y="263272"/>
                    <a:pt x="709583" y="277242"/>
                  </a:cubicBezTo>
                  <a:cubicBezTo>
                    <a:pt x="686088" y="242317"/>
                    <a:pt x="697517" y="60707"/>
                    <a:pt x="653702" y="63882"/>
                  </a:cubicBezTo>
                  <a:cubicBezTo>
                    <a:pt x="461297" y="91187"/>
                    <a:pt x="268257" y="108967"/>
                    <a:pt x="75217" y="126747"/>
                  </a:cubicBezTo>
                  <a:cubicBezTo>
                    <a:pt x="87917" y="245492"/>
                    <a:pt x="110777" y="356617"/>
                    <a:pt x="119667" y="474726"/>
                  </a:cubicBezTo>
                  <a:cubicBezTo>
                    <a:pt x="127287" y="501397"/>
                    <a:pt x="109507" y="568072"/>
                    <a:pt x="150782" y="565532"/>
                  </a:cubicBezTo>
                  <a:cubicBezTo>
                    <a:pt x="333027" y="540767"/>
                    <a:pt x="519717" y="557276"/>
                    <a:pt x="700058" y="507112"/>
                  </a:cubicBezTo>
                  <a:cubicBezTo>
                    <a:pt x="759747" y="495047"/>
                    <a:pt x="701327" y="358522"/>
                    <a:pt x="705138" y="312167"/>
                  </a:cubicBezTo>
                  <a:cubicBezTo>
                    <a:pt x="729267" y="306451"/>
                    <a:pt x="721647" y="345187"/>
                    <a:pt x="761652" y="308357"/>
                  </a:cubicBezTo>
                  <a:cubicBezTo>
                    <a:pt x="775622" y="349632"/>
                    <a:pt x="820072" y="536957"/>
                    <a:pt x="761652" y="549022"/>
                  </a:cubicBezTo>
                  <a:close/>
                  <a:moveTo>
                    <a:pt x="700692" y="478537"/>
                  </a:moveTo>
                  <a:cubicBezTo>
                    <a:pt x="522892" y="538862"/>
                    <a:pt x="337472" y="526162"/>
                    <a:pt x="152687" y="542037"/>
                  </a:cubicBezTo>
                  <a:cubicBezTo>
                    <a:pt x="130462" y="412497"/>
                    <a:pt x="112682" y="276607"/>
                    <a:pt x="102522" y="144526"/>
                  </a:cubicBezTo>
                  <a:cubicBezTo>
                    <a:pt x="282227" y="127382"/>
                    <a:pt x="467012" y="96901"/>
                    <a:pt x="647988" y="93726"/>
                  </a:cubicBezTo>
                  <a:cubicBezTo>
                    <a:pt x="682913" y="218187"/>
                    <a:pt x="694342" y="348997"/>
                    <a:pt x="700692" y="478537"/>
                  </a:cubicBezTo>
                  <a:close/>
                  <a:moveTo>
                    <a:pt x="502572" y="293751"/>
                  </a:moveTo>
                  <a:cubicBezTo>
                    <a:pt x="436532" y="277876"/>
                    <a:pt x="374937" y="230251"/>
                    <a:pt x="307627" y="228982"/>
                  </a:cubicBezTo>
                  <a:cubicBezTo>
                    <a:pt x="338107" y="506476"/>
                    <a:pt x="291752" y="420117"/>
                    <a:pt x="515907" y="325501"/>
                  </a:cubicBezTo>
                  <a:cubicBezTo>
                    <a:pt x="562263" y="307722"/>
                    <a:pt x="538132" y="292482"/>
                    <a:pt x="502572" y="293751"/>
                  </a:cubicBezTo>
                  <a:close/>
                  <a:moveTo>
                    <a:pt x="352077" y="378207"/>
                  </a:moveTo>
                  <a:cubicBezTo>
                    <a:pt x="345727" y="360426"/>
                    <a:pt x="329217" y="301372"/>
                    <a:pt x="334297" y="258192"/>
                  </a:cubicBezTo>
                  <a:cubicBezTo>
                    <a:pt x="382557" y="262637"/>
                    <a:pt x="445422" y="296292"/>
                    <a:pt x="497492" y="306451"/>
                  </a:cubicBezTo>
                  <a:cubicBezTo>
                    <a:pt x="467012" y="341376"/>
                    <a:pt x="396527" y="363601"/>
                    <a:pt x="352077" y="378207"/>
                  </a:cubicBezTo>
                  <a:close/>
                </a:path>
              </a:pathLst>
            </a:custGeom>
            <a:solidFill>
              <a:schemeClr val="accent4"/>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127" name="Google Shape;127;p3"/>
            <p:cNvSpPr/>
            <p:nvPr/>
          </p:nvSpPr>
          <p:spPr>
            <a:xfrm rot="1185294">
              <a:off x="4798350" y="3885963"/>
              <a:ext cx="616477" cy="671778"/>
            </a:xfrm>
            <a:custGeom>
              <a:avLst/>
              <a:gdLst/>
              <a:ahLst/>
              <a:cxnLst/>
              <a:rect l="l" t="t" r="r" b="b"/>
              <a:pathLst>
                <a:path w="718509" h="782962" extrusionOk="0">
                  <a:moveTo>
                    <a:pt x="707390" y="178442"/>
                  </a:moveTo>
                  <a:cubicBezTo>
                    <a:pt x="705485" y="163837"/>
                    <a:pt x="700405" y="154947"/>
                    <a:pt x="683895" y="153042"/>
                  </a:cubicBezTo>
                  <a:cubicBezTo>
                    <a:pt x="685800" y="135897"/>
                    <a:pt x="673100" y="127642"/>
                    <a:pt x="665480" y="114942"/>
                  </a:cubicBezTo>
                  <a:cubicBezTo>
                    <a:pt x="664845" y="85097"/>
                    <a:pt x="638810" y="88907"/>
                    <a:pt x="618490" y="95257"/>
                  </a:cubicBezTo>
                  <a:cubicBezTo>
                    <a:pt x="595630" y="74302"/>
                    <a:pt x="582295" y="68587"/>
                    <a:pt x="555625" y="88272"/>
                  </a:cubicBezTo>
                  <a:cubicBezTo>
                    <a:pt x="523875" y="100972"/>
                    <a:pt x="523240" y="30487"/>
                    <a:pt x="488315" y="60332"/>
                  </a:cubicBezTo>
                  <a:cubicBezTo>
                    <a:pt x="445135" y="96527"/>
                    <a:pt x="462915" y="-3803"/>
                    <a:pt x="385445" y="42552"/>
                  </a:cubicBezTo>
                  <a:cubicBezTo>
                    <a:pt x="359410" y="-34918"/>
                    <a:pt x="319405" y="13977"/>
                    <a:pt x="274320" y="29852"/>
                  </a:cubicBezTo>
                  <a:cubicBezTo>
                    <a:pt x="182245" y="239402"/>
                    <a:pt x="65405" y="447047"/>
                    <a:pt x="0" y="662312"/>
                  </a:cubicBezTo>
                  <a:cubicBezTo>
                    <a:pt x="161925" y="678822"/>
                    <a:pt x="313055" y="747402"/>
                    <a:pt x="471170" y="782962"/>
                  </a:cubicBezTo>
                  <a:cubicBezTo>
                    <a:pt x="532130" y="658502"/>
                    <a:pt x="575310" y="535947"/>
                    <a:pt x="636905" y="413392"/>
                  </a:cubicBezTo>
                  <a:cubicBezTo>
                    <a:pt x="664210" y="349892"/>
                    <a:pt x="688975" y="285757"/>
                    <a:pt x="714375" y="221622"/>
                  </a:cubicBezTo>
                  <a:cubicBezTo>
                    <a:pt x="718185" y="205747"/>
                    <a:pt x="723900" y="190507"/>
                    <a:pt x="707390" y="178442"/>
                  </a:cubicBezTo>
                  <a:close/>
                  <a:moveTo>
                    <a:pt x="655955" y="152407"/>
                  </a:moveTo>
                  <a:cubicBezTo>
                    <a:pt x="652780" y="161297"/>
                    <a:pt x="650240" y="170187"/>
                    <a:pt x="646430" y="180347"/>
                  </a:cubicBezTo>
                  <a:cubicBezTo>
                    <a:pt x="604520" y="162567"/>
                    <a:pt x="608330" y="116847"/>
                    <a:pt x="655955" y="152407"/>
                  </a:cubicBezTo>
                  <a:close/>
                  <a:moveTo>
                    <a:pt x="561975" y="127642"/>
                  </a:moveTo>
                  <a:cubicBezTo>
                    <a:pt x="572770" y="118117"/>
                    <a:pt x="577850" y="125737"/>
                    <a:pt x="590550" y="133992"/>
                  </a:cubicBezTo>
                  <a:cubicBezTo>
                    <a:pt x="576580" y="138437"/>
                    <a:pt x="558800" y="146057"/>
                    <a:pt x="561975" y="127642"/>
                  </a:cubicBezTo>
                  <a:close/>
                  <a:moveTo>
                    <a:pt x="353695" y="33027"/>
                  </a:moveTo>
                  <a:cubicBezTo>
                    <a:pt x="351155" y="47632"/>
                    <a:pt x="334010" y="34297"/>
                    <a:pt x="323215" y="31757"/>
                  </a:cubicBezTo>
                  <a:cubicBezTo>
                    <a:pt x="334010" y="17152"/>
                    <a:pt x="350520" y="17787"/>
                    <a:pt x="353695" y="33027"/>
                  </a:cubicBezTo>
                  <a:close/>
                  <a:moveTo>
                    <a:pt x="43180" y="618497"/>
                  </a:moveTo>
                  <a:cubicBezTo>
                    <a:pt x="46990" y="609607"/>
                    <a:pt x="54610" y="612147"/>
                    <a:pt x="59055" y="613417"/>
                  </a:cubicBezTo>
                  <a:cubicBezTo>
                    <a:pt x="99060" y="635642"/>
                    <a:pt x="160020" y="625482"/>
                    <a:pt x="189865" y="659137"/>
                  </a:cubicBezTo>
                  <a:cubicBezTo>
                    <a:pt x="140970" y="652152"/>
                    <a:pt x="87630" y="638817"/>
                    <a:pt x="43180" y="618497"/>
                  </a:cubicBezTo>
                  <a:close/>
                  <a:moveTo>
                    <a:pt x="201295" y="663582"/>
                  </a:moveTo>
                  <a:cubicBezTo>
                    <a:pt x="198755" y="662312"/>
                    <a:pt x="196215" y="661677"/>
                    <a:pt x="193675" y="660407"/>
                  </a:cubicBezTo>
                  <a:cubicBezTo>
                    <a:pt x="196215" y="660407"/>
                    <a:pt x="199390" y="659772"/>
                    <a:pt x="201930" y="659772"/>
                  </a:cubicBezTo>
                  <a:cubicBezTo>
                    <a:pt x="201295" y="661042"/>
                    <a:pt x="201295" y="662312"/>
                    <a:pt x="201295" y="663582"/>
                  </a:cubicBezTo>
                  <a:close/>
                  <a:moveTo>
                    <a:pt x="228600" y="667392"/>
                  </a:moveTo>
                  <a:cubicBezTo>
                    <a:pt x="246380" y="662312"/>
                    <a:pt x="262255" y="666122"/>
                    <a:pt x="276860" y="680727"/>
                  </a:cubicBezTo>
                  <a:cubicBezTo>
                    <a:pt x="256540" y="687077"/>
                    <a:pt x="242570" y="678822"/>
                    <a:pt x="228600" y="667392"/>
                  </a:cubicBezTo>
                  <a:close/>
                  <a:moveTo>
                    <a:pt x="434975" y="704222"/>
                  </a:moveTo>
                  <a:cubicBezTo>
                    <a:pt x="306070" y="664852"/>
                    <a:pt x="177800" y="628657"/>
                    <a:pt x="47625" y="588652"/>
                  </a:cubicBezTo>
                  <a:cubicBezTo>
                    <a:pt x="114935" y="409582"/>
                    <a:pt x="198120" y="233052"/>
                    <a:pt x="284480" y="61602"/>
                  </a:cubicBezTo>
                  <a:cubicBezTo>
                    <a:pt x="314960" y="97162"/>
                    <a:pt x="369570" y="94622"/>
                    <a:pt x="323215" y="62872"/>
                  </a:cubicBezTo>
                  <a:cubicBezTo>
                    <a:pt x="340995" y="59697"/>
                    <a:pt x="354330" y="64777"/>
                    <a:pt x="369570" y="70492"/>
                  </a:cubicBezTo>
                  <a:cubicBezTo>
                    <a:pt x="377825" y="143517"/>
                    <a:pt x="474980" y="111132"/>
                    <a:pt x="398145" y="86367"/>
                  </a:cubicBezTo>
                  <a:cubicBezTo>
                    <a:pt x="411480" y="67952"/>
                    <a:pt x="439420" y="83827"/>
                    <a:pt x="457200" y="89542"/>
                  </a:cubicBezTo>
                  <a:cubicBezTo>
                    <a:pt x="461010" y="179712"/>
                    <a:pt x="532130" y="156852"/>
                    <a:pt x="506095" y="131452"/>
                  </a:cubicBezTo>
                  <a:cubicBezTo>
                    <a:pt x="485140" y="128912"/>
                    <a:pt x="480695" y="129547"/>
                    <a:pt x="483870" y="104147"/>
                  </a:cubicBezTo>
                  <a:cubicBezTo>
                    <a:pt x="501650" y="101607"/>
                    <a:pt x="518795" y="107957"/>
                    <a:pt x="536575" y="110497"/>
                  </a:cubicBezTo>
                  <a:cubicBezTo>
                    <a:pt x="542290" y="147327"/>
                    <a:pt x="556260" y="169552"/>
                    <a:pt x="595630" y="161932"/>
                  </a:cubicBezTo>
                  <a:cubicBezTo>
                    <a:pt x="610235" y="174632"/>
                    <a:pt x="624205" y="186697"/>
                    <a:pt x="638810" y="199397"/>
                  </a:cubicBezTo>
                  <a:cubicBezTo>
                    <a:pt x="590550" y="376562"/>
                    <a:pt x="498475" y="533407"/>
                    <a:pt x="434975" y="704222"/>
                  </a:cubicBezTo>
                  <a:close/>
                  <a:moveTo>
                    <a:pt x="560705" y="508642"/>
                  </a:moveTo>
                  <a:cubicBezTo>
                    <a:pt x="560705" y="508642"/>
                    <a:pt x="560705" y="508007"/>
                    <a:pt x="560705" y="508642"/>
                  </a:cubicBezTo>
                  <a:cubicBezTo>
                    <a:pt x="561340" y="509277"/>
                    <a:pt x="561975" y="509912"/>
                    <a:pt x="562610" y="509912"/>
                  </a:cubicBezTo>
                  <a:cubicBezTo>
                    <a:pt x="561975" y="509277"/>
                    <a:pt x="561340" y="509277"/>
                    <a:pt x="560705" y="508642"/>
                  </a:cubicBezTo>
                  <a:close/>
                  <a:moveTo>
                    <a:pt x="602615" y="438792"/>
                  </a:moveTo>
                  <a:cubicBezTo>
                    <a:pt x="588010" y="457842"/>
                    <a:pt x="586740" y="504832"/>
                    <a:pt x="561340" y="508007"/>
                  </a:cubicBezTo>
                  <a:cubicBezTo>
                    <a:pt x="607695" y="405772"/>
                    <a:pt x="632460" y="297822"/>
                    <a:pt x="690245" y="201302"/>
                  </a:cubicBezTo>
                  <a:cubicBezTo>
                    <a:pt x="678180" y="284487"/>
                    <a:pt x="633730" y="360052"/>
                    <a:pt x="602615" y="438792"/>
                  </a:cubicBezTo>
                  <a:close/>
                  <a:moveTo>
                    <a:pt x="313690" y="335287"/>
                  </a:moveTo>
                  <a:cubicBezTo>
                    <a:pt x="297815" y="333382"/>
                    <a:pt x="197485" y="287027"/>
                    <a:pt x="229870" y="330842"/>
                  </a:cubicBezTo>
                  <a:cubicBezTo>
                    <a:pt x="312420" y="365767"/>
                    <a:pt x="409575" y="363862"/>
                    <a:pt x="485775" y="412757"/>
                  </a:cubicBezTo>
                  <a:cubicBezTo>
                    <a:pt x="496570" y="419107"/>
                    <a:pt x="505460" y="426092"/>
                    <a:pt x="517525" y="415297"/>
                  </a:cubicBezTo>
                  <a:cubicBezTo>
                    <a:pt x="468630" y="357512"/>
                    <a:pt x="381000" y="360052"/>
                    <a:pt x="313690" y="335287"/>
                  </a:cubicBezTo>
                  <a:close/>
                  <a:moveTo>
                    <a:pt x="247650" y="245752"/>
                  </a:moveTo>
                  <a:cubicBezTo>
                    <a:pt x="237490" y="288932"/>
                    <a:pt x="370205" y="285757"/>
                    <a:pt x="402590" y="304172"/>
                  </a:cubicBezTo>
                  <a:cubicBezTo>
                    <a:pt x="441325" y="314332"/>
                    <a:pt x="480060" y="325762"/>
                    <a:pt x="514985" y="346717"/>
                  </a:cubicBezTo>
                  <a:cubicBezTo>
                    <a:pt x="520065" y="349892"/>
                    <a:pt x="526415" y="350527"/>
                    <a:pt x="528955" y="344812"/>
                  </a:cubicBezTo>
                  <a:cubicBezTo>
                    <a:pt x="528955" y="296552"/>
                    <a:pt x="299720" y="266072"/>
                    <a:pt x="247650" y="245752"/>
                  </a:cubicBezTo>
                  <a:close/>
                  <a:moveTo>
                    <a:pt x="190500" y="440062"/>
                  </a:moveTo>
                  <a:cubicBezTo>
                    <a:pt x="114300" y="454032"/>
                    <a:pt x="260350" y="477527"/>
                    <a:pt x="276860" y="483242"/>
                  </a:cubicBezTo>
                  <a:cubicBezTo>
                    <a:pt x="335915" y="490862"/>
                    <a:pt x="387350" y="520072"/>
                    <a:pt x="443230" y="535947"/>
                  </a:cubicBezTo>
                  <a:cubicBezTo>
                    <a:pt x="503555" y="508642"/>
                    <a:pt x="214630" y="446412"/>
                    <a:pt x="190500" y="440062"/>
                  </a:cubicBezTo>
                  <a:close/>
                  <a:moveTo>
                    <a:pt x="268605" y="189237"/>
                  </a:moveTo>
                  <a:cubicBezTo>
                    <a:pt x="246380" y="228607"/>
                    <a:pt x="356870" y="221622"/>
                    <a:pt x="381000" y="234322"/>
                  </a:cubicBezTo>
                  <a:cubicBezTo>
                    <a:pt x="434340" y="241307"/>
                    <a:pt x="481330" y="267977"/>
                    <a:pt x="532130" y="281312"/>
                  </a:cubicBezTo>
                  <a:cubicBezTo>
                    <a:pt x="610870" y="260992"/>
                    <a:pt x="292735" y="193047"/>
                    <a:pt x="268605" y="189237"/>
                  </a:cubicBezTo>
                  <a:close/>
                  <a:moveTo>
                    <a:pt x="529590" y="191777"/>
                  </a:moveTo>
                  <a:cubicBezTo>
                    <a:pt x="450215" y="181617"/>
                    <a:pt x="375920" y="153042"/>
                    <a:pt x="297815" y="136532"/>
                  </a:cubicBezTo>
                  <a:cubicBezTo>
                    <a:pt x="245745" y="161932"/>
                    <a:pt x="375920" y="169552"/>
                    <a:pt x="391795" y="180982"/>
                  </a:cubicBezTo>
                  <a:cubicBezTo>
                    <a:pt x="440055" y="196222"/>
                    <a:pt x="493395" y="197492"/>
                    <a:pt x="538480" y="220352"/>
                  </a:cubicBezTo>
                  <a:cubicBezTo>
                    <a:pt x="547370" y="224797"/>
                    <a:pt x="560070" y="217177"/>
                    <a:pt x="560070" y="205747"/>
                  </a:cubicBezTo>
                  <a:cubicBezTo>
                    <a:pt x="554990" y="193682"/>
                    <a:pt x="541020" y="193682"/>
                    <a:pt x="529590" y="191777"/>
                  </a:cubicBezTo>
                  <a:close/>
                  <a:moveTo>
                    <a:pt x="210185" y="381642"/>
                  </a:moveTo>
                  <a:cubicBezTo>
                    <a:pt x="205105" y="407677"/>
                    <a:pt x="219710" y="401327"/>
                    <a:pt x="234950" y="405137"/>
                  </a:cubicBezTo>
                  <a:cubicBezTo>
                    <a:pt x="308610" y="414027"/>
                    <a:pt x="380365" y="435617"/>
                    <a:pt x="449580" y="460382"/>
                  </a:cubicBezTo>
                  <a:cubicBezTo>
                    <a:pt x="534670" y="436887"/>
                    <a:pt x="233680" y="381007"/>
                    <a:pt x="210185" y="381642"/>
                  </a:cubicBezTo>
                  <a:close/>
                  <a:moveTo>
                    <a:pt x="158115" y="502292"/>
                  </a:moveTo>
                  <a:cubicBezTo>
                    <a:pt x="135890" y="498482"/>
                    <a:pt x="132080" y="519437"/>
                    <a:pt x="150495" y="523247"/>
                  </a:cubicBezTo>
                  <a:cubicBezTo>
                    <a:pt x="202565" y="528327"/>
                    <a:pt x="250190" y="551187"/>
                    <a:pt x="300355" y="561982"/>
                  </a:cubicBezTo>
                  <a:cubicBezTo>
                    <a:pt x="330200" y="530867"/>
                    <a:pt x="177165" y="511182"/>
                    <a:pt x="158115" y="502292"/>
                  </a:cubicBezTo>
                  <a:close/>
                </a:path>
              </a:pathLst>
            </a:custGeom>
            <a:solidFill>
              <a:schemeClr val="accent5"/>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128" name="Google Shape;128;p3"/>
            <p:cNvSpPr/>
            <p:nvPr/>
          </p:nvSpPr>
          <p:spPr>
            <a:xfrm>
              <a:off x="1393062" y="748927"/>
              <a:ext cx="579203" cy="652168"/>
            </a:xfrm>
            <a:custGeom>
              <a:avLst/>
              <a:gdLst/>
              <a:ahLst/>
              <a:cxnLst/>
              <a:rect l="l" t="t" r="r" b="b"/>
              <a:pathLst>
                <a:path w="673492" h="758335" extrusionOk="0">
                  <a:moveTo>
                    <a:pt x="673374" y="561486"/>
                  </a:moveTo>
                  <a:cubicBezTo>
                    <a:pt x="620034" y="462426"/>
                    <a:pt x="597174" y="341776"/>
                    <a:pt x="553359" y="235731"/>
                  </a:cubicBezTo>
                  <a:cubicBezTo>
                    <a:pt x="527959" y="165881"/>
                    <a:pt x="499384" y="97301"/>
                    <a:pt x="477794" y="26181"/>
                  </a:cubicBezTo>
                  <a:cubicBezTo>
                    <a:pt x="475254" y="15386"/>
                    <a:pt x="467634" y="-1759"/>
                    <a:pt x="454934" y="146"/>
                  </a:cubicBezTo>
                  <a:cubicBezTo>
                    <a:pt x="404769" y="24276"/>
                    <a:pt x="-2266" y="86506"/>
                    <a:pt x="34564" y="136036"/>
                  </a:cubicBezTo>
                  <a:cubicBezTo>
                    <a:pt x="28849" y="139846"/>
                    <a:pt x="23769" y="143656"/>
                    <a:pt x="17419" y="147466"/>
                  </a:cubicBezTo>
                  <a:cubicBezTo>
                    <a:pt x="22499" y="196996"/>
                    <a:pt x="-33381" y="231286"/>
                    <a:pt x="32024" y="268116"/>
                  </a:cubicBezTo>
                  <a:cubicBezTo>
                    <a:pt x="31389" y="291611"/>
                    <a:pt x="36469" y="315106"/>
                    <a:pt x="54884" y="332886"/>
                  </a:cubicBezTo>
                  <a:cubicBezTo>
                    <a:pt x="36469" y="370986"/>
                    <a:pt x="33929" y="384956"/>
                    <a:pt x="68854" y="435756"/>
                  </a:cubicBezTo>
                  <a:cubicBezTo>
                    <a:pt x="61234" y="452901"/>
                    <a:pt x="66314" y="470046"/>
                    <a:pt x="79014" y="484016"/>
                  </a:cubicBezTo>
                  <a:cubicBezTo>
                    <a:pt x="104414" y="513861"/>
                    <a:pt x="66314" y="558946"/>
                    <a:pt x="104414" y="580536"/>
                  </a:cubicBezTo>
                  <a:cubicBezTo>
                    <a:pt x="115209" y="625621"/>
                    <a:pt x="115209" y="689121"/>
                    <a:pt x="167914" y="701821"/>
                  </a:cubicBezTo>
                  <a:cubicBezTo>
                    <a:pt x="198394" y="706266"/>
                    <a:pt x="186964" y="743096"/>
                    <a:pt x="210459" y="758336"/>
                  </a:cubicBezTo>
                  <a:cubicBezTo>
                    <a:pt x="250464" y="731031"/>
                    <a:pt x="296184" y="718966"/>
                    <a:pt x="342539" y="708806"/>
                  </a:cubicBezTo>
                  <a:cubicBezTo>
                    <a:pt x="399054" y="687216"/>
                    <a:pt x="456839" y="670071"/>
                    <a:pt x="515894" y="651656"/>
                  </a:cubicBezTo>
                  <a:cubicBezTo>
                    <a:pt x="555899" y="628161"/>
                    <a:pt x="620669" y="634511"/>
                    <a:pt x="648609" y="599586"/>
                  </a:cubicBezTo>
                  <a:cubicBezTo>
                    <a:pt x="653689" y="581806"/>
                    <a:pt x="675279" y="581806"/>
                    <a:pt x="673374" y="561486"/>
                  </a:cubicBezTo>
                  <a:close/>
                  <a:moveTo>
                    <a:pt x="30754" y="205886"/>
                  </a:moveTo>
                  <a:cubicBezTo>
                    <a:pt x="33929" y="217951"/>
                    <a:pt x="36469" y="225571"/>
                    <a:pt x="37739" y="233191"/>
                  </a:cubicBezTo>
                  <a:cubicBezTo>
                    <a:pt x="28849" y="257956"/>
                    <a:pt x="5354" y="221761"/>
                    <a:pt x="30754" y="205886"/>
                  </a:cubicBezTo>
                  <a:close/>
                  <a:moveTo>
                    <a:pt x="59964" y="196996"/>
                  </a:moveTo>
                  <a:cubicBezTo>
                    <a:pt x="55519" y="196996"/>
                    <a:pt x="52979" y="196996"/>
                    <a:pt x="53614" y="191916"/>
                  </a:cubicBezTo>
                  <a:cubicBezTo>
                    <a:pt x="56789" y="192551"/>
                    <a:pt x="58694" y="195091"/>
                    <a:pt x="59964" y="196996"/>
                  </a:cubicBezTo>
                  <a:cubicBezTo>
                    <a:pt x="59964" y="200171"/>
                    <a:pt x="59329" y="202711"/>
                    <a:pt x="60599" y="205251"/>
                  </a:cubicBezTo>
                  <a:cubicBezTo>
                    <a:pt x="59329" y="202711"/>
                    <a:pt x="59964" y="199536"/>
                    <a:pt x="59964" y="196996"/>
                  </a:cubicBezTo>
                  <a:close/>
                  <a:moveTo>
                    <a:pt x="80284" y="409721"/>
                  </a:moveTo>
                  <a:cubicBezTo>
                    <a:pt x="61869" y="404641"/>
                    <a:pt x="59964" y="386226"/>
                    <a:pt x="68219" y="366541"/>
                  </a:cubicBezTo>
                  <a:cubicBezTo>
                    <a:pt x="81554" y="380511"/>
                    <a:pt x="84729" y="390036"/>
                    <a:pt x="80284" y="409721"/>
                  </a:cubicBezTo>
                  <a:close/>
                  <a:moveTo>
                    <a:pt x="72664" y="259226"/>
                  </a:moveTo>
                  <a:cubicBezTo>
                    <a:pt x="75204" y="259861"/>
                    <a:pt x="74569" y="260496"/>
                    <a:pt x="73934" y="262401"/>
                  </a:cubicBezTo>
                  <a:cubicBezTo>
                    <a:pt x="71394" y="262401"/>
                    <a:pt x="72029" y="261131"/>
                    <a:pt x="72664" y="259226"/>
                  </a:cubicBezTo>
                  <a:close/>
                  <a:moveTo>
                    <a:pt x="96159" y="445281"/>
                  </a:moveTo>
                  <a:cubicBezTo>
                    <a:pt x="106319" y="456711"/>
                    <a:pt x="113304" y="466236"/>
                    <a:pt x="105684" y="482746"/>
                  </a:cubicBezTo>
                  <a:cubicBezTo>
                    <a:pt x="92349" y="471316"/>
                    <a:pt x="81554" y="462426"/>
                    <a:pt x="96159" y="445281"/>
                  </a:cubicBezTo>
                  <a:close/>
                  <a:moveTo>
                    <a:pt x="98699" y="339236"/>
                  </a:moveTo>
                  <a:cubicBezTo>
                    <a:pt x="103144" y="352571"/>
                    <a:pt x="105684" y="362096"/>
                    <a:pt x="110129" y="376066"/>
                  </a:cubicBezTo>
                  <a:cubicBezTo>
                    <a:pt x="96159" y="359556"/>
                    <a:pt x="96159" y="359556"/>
                    <a:pt x="98699" y="339236"/>
                  </a:cubicBezTo>
                  <a:close/>
                  <a:moveTo>
                    <a:pt x="122829" y="558311"/>
                  </a:moveTo>
                  <a:cubicBezTo>
                    <a:pt x="94254" y="564026"/>
                    <a:pt x="106319" y="529736"/>
                    <a:pt x="119654" y="507511"/>
                  </a:cubicBezTo>
                  <a:cubicBezTo>
                    <a:pt x="126639" y="527196"/>
                    <a:pt x="143784" y="543706"/>
                    <a:pt x="122829" y="558311"/>
                  </a:cubicBezTo>
                  <a:close/>
                  <a:moveTo>
                    <a:pt x="136164" y="584981"/>
                  </a:moveTo>
                  <a:cubicBezTo>
                    <a:pt x="148864" y="589426"/>
                    <a:pt x="148229" y="597681"/>
                    <a:pt x="145689" y="606571"/>
                  </a:cubicBezTo>
                  <a:cubicBezTo>
                    <a:pt x="129814" y="626891"/>
                    <a:pt x="125369" y="595776"/>
                    <a:pt x="136164" y="584981"/>
                  </a:cubicBezTo>
                  <a:close/>
                  <a:moveTo>
                    <a:pt x="148864" y="645941"/>
                  </a:moveTo>
                  <a:cubicBezTo>
                    <a:pt x="166644" y="642131"/>
                    <a:pt x="169819" y="663086"/>
                    <a:pt x="171089" y="675786"/>
                  </a:cubicBezTo>
                  <a:cubicBezTo>
                    <a:pt x="155849" y="687851"/>
                    <a:pt x="141879" y="664356"/>
                    <a:pt x="148864" y="645941"/>
                  </a:cubicBezTo>
                  <a:close/>
                  <a:moveTo>
                    <a:pt x="222524" y="723411"/>
                  </a:moveTo>
                  <a:cubicBezTo>
                    <a:pt x="221889" y="722141"/>
                    <a:pt x="221254" y="720871"/>
                    <a:pt x="220619" y="719601"/>
                  </a:cubicBezTo>
                  <a:cubicBezTo>
                    <a:pt x="222524" y="718331"/>
                    <a:pt x="223794" y="718966"/>
                    <a:pt x="224429" y="721506"/>
                  </a:cubicBezTo>
                  <a:cubicBezTo>
                    <a:pt x="223159" y="722141"/>
                    <a:pt x="223159" y="722776"/>
                    <a:pt x="222524" y="723411"/>
                  </a:cubicBezTo>
                  <a:close/>
                  <a:moveTo>
                    <a:pt x="248559" y="709441"/>
                  </a:moveTo>
                  <a:cubicBezTo>
                    <a:pt x="251099" y="699281"/>
                    <a:pt x="261259" y="696106"/>
                    <a:pt x="269514" y="693566"/>
                  </a:cubicBezTo>
                  <a:cubicBezTo>
                    <a:pt x="355239" y="675151"/>
                    <a:pt x="435884" y="637051"/>
                    <a:pt x="520974" y="623716"/>
                  </a:cubicBezTo>
                  <a:cubicBezTo>
                    <a:pt x="502559" y="639591"/>
                    <a:pt x="282849" y="718966"/>
                    <a:pt x="248559" y="709441"/>
                  </a:cubicBezTo>
                  <a:close/>
                  <a:moveTo>
                    <a:pt x="523514" y="623081"/>
                  </a:moveTo>
                  <a:cubicBezTo>
                    <a:pt x="524784" y="622446"/>
                    <a:pt x="525419" y="621811"/>
                    <a:pt x="526689" y="621176"/>
                  </a:cubicBezTo>
                  <a:cubicBezTo>
                    <a:pt x="526054" y="622446"/>
                    <a:pt x="524784" y="623081"/>
                    <a:pt x="523514" y="623081"/>
                  </a:cubicBezTo>
                  <a:close/>
                  <a:moveTo>
                    <a:pt x="232684" y="682771"/>
                  </a:moveTo>
                  <a:cubicBezTo>
                    <a:pt x="222524" y="671341"/>
                    <a:pt x="222524" y="658006"/>
                    <a:pt x="216809" y="642766"/>
                  </a:cubicBezTo>
                  <a:cubicBezTo>
                    <a:pt x="254274" y="607841"/>
                    <a:pt x="182519" y="602126"/>
                    <a:pt x="206649" y="563391"/>
                  </a:cubicBezTo>
                  <a:cubicBezTo>
                    <a:pt x="190139" y="545611"/>
                    <a:pt x="173629" y="525926"/>
                    <a:pt x="174264" y="497986"/>
                  </a:cubicBezTo>
                  <a:cubicBezTo>
                    <a:pt x="237129" y="492906"/>
                    <a:pt x="139974" y="468141"/>
                    <a:pt x="148229" y="412261"/>
                  </a:cubicBezTo>
                  <a:cubicBezTo>
                    <a:pt x="155849" y="415436"/>
                    <a:pt x="162834" y="418611"/>
                    <a:pt x="172359" y="421786"/>
                  </a:cubicBezTo>
                  <a:cubicBezTo>
                    <a:pt x="172994" y="394481"/>
                    <a:pt x="151404" y="390671"/>
                    <a:pt x="136164" y="381781"/>
                  </a:cubicBezTo>
                  <a:cubicBezTo>
                    <a:pt x="132354" y="370351"/>
                    <a:pt x="127274" y="360191"/>
                    <a:pt x="128544" y="347491"/>
                  </a:cubicBezTo>
                  <a:cubicBezTo>
                    <a:pt x="134894" y="346856"/>
                    <a:pt x="139974" y="346221"/>
                    <a:pt x="145054" y="346221"/>
                  </a:cubicBezTo>
                  <a:cubicBezTo>
                    <a:pt x="160294" y="320821"/>
                    <a:pt x="97429" y="315741"/>
                    <a:pt x="103779" y="266211"/>
                  </a:cubicBezTo>
                  <a:cubicBezTo>
                    <a:pt x="110129" y="264941"/>
                    <a:pt x="115209" y="264306"/>
                    <a:pt x="122194" y="263036"/>
                  </a:cubicBezTo>
                  <a:cubicBezTo>
                    <a:pt x="119654" y="230651"/>
                    <a:pt x="87269" y="233826"/>
                    <a:pt x="84094" y="197631"/>
                  </a:cubicBezTo>
                  <a:cubicBezTo>
                    <a:pt x="89809" y="194456"/>
                    <a:pt x="95524" y="191281"/>
                    <a:pt x="103144" y="186836"/>
                  </a:cubicBezTo>
                  <a:cubicBezTo>
                    <a:pt x="84094" y="166516"/>
                    <a:pt x="63139" y="158261"/>
                    <a:pt x="62504" y="125876"/>
                  </a:cubicBezTo>
                  <a:cubicBezTo>
                    <a:pt x="184424" y="76346"/>
                    <a:pt x="322219" y="50946"/>
                    <a:pt x="451759" y="25546"/>
                  </a:cubicBezTo>
                  <a:cubicBezTo>
                    <a:pt x="519069" y="198266"/>
                    <a:pt x="592094" y="374796"/>
                    <a:pt x="635909" y="555771"/>
                  </a:cubicBezTo>
                  <a:cubicBezTo>
                    <a:pt x="508274" y="616096"/>
                    <a:pt x="366669" y="643401"/>
                    <a:pt x="232684" y="682771"/>
                  </a:cubicBezTo>
                  <a:close/>
                  <a:moveTo>
                    <a:pt x="397784" y="69361"/>
                  </a:moveTo>
                  <a:cubicBezTo>
                    <a:pt x="303804" y="94126"/>
                    <a:pt x="210459" y="117621"/>
                    <a:pt x="117114" y="145561"/>
                  </a:cubicBezTo>
                  <a:cubicBezTo>
                    <a:pt x="171724" y="303041"/>
                    <a:pt x="205379" y="466236"/>
                    <a:pt x="253004" y="625621"/>
                  </a:cubicBezTo>
                  <a:cubicBezTo>
                    <a:pt x="256179" y="635146"/>
                    <a:pt x="265069" y="638956"/>
                    <a:pt x="273324" y="633876"/>
                  </a:cubicBezTo>
                  <a:cubicBezTo>
                    <a:pt x="378734" y="598951"/>
                    <a:pt x="487954" y="572916"/>
                    <a:pt x="593999" y="537356"/>
                  </a:cubicBezTo>
                  <a:cubicBezTo>
                    <a:pt x="560344" y="406546"/>
                    <a:pt x="498749" y="280816"/>
                    <a:pt x="461919" y="148736"/>
                  </a:cubicBezTo>
                  <a:cubicBezTo>
                    <a:pt x="451124" y="116351"/>
                    <a:pt x="444774" y="54756"/>
                    <a:pt x="397784" y="69361"/>
                  </a:cubicBezTo>
                  <a:close/>
                  <a:moveTo>
                    <a:pt x="415564" y="90951"/>
                  </a:moveTo>
                  <a:cubicBezTo>
                    <a:pt x="425089" y="97936"/>
                    <a:pt x="427629" y="107461"/>
                    <a:pt x="426359" y="122066"/>
                  </a:cubicBezTo>
                  <a:cubicBezTo>
                    <a:pt x="375559" y="158896"/>
                    <a:pt x="350159" y="80156"/>
                    <a:pt x="415564" y="90951"/>
                  </a:cubicBezTo>
                  <a:close/>
                  <a:moveTo>
                    <a:pt x="433344" y="378606"/>
                  </a:moveTo>
                  <a:cubicBezTo>
                    <a:pt x="425724" y="381146"/>
                    <a:pt x="418739" y="383051"/>
                    <a:pt x="413024" y="384321"/>
                  </a:cubicBezTo>
                  <a:cubicBezTo>
                    <a:pt x="395879" y="367176"/>
                    <a:pt x="387624" y="339871"/>
                    <a:pt x="425089" y="339871"/>
                  </a:cubicBezTo>
                  <a:cubicBezTo>
                    <a:pt x="430804" y="350666"/>
                    <a:pt x="434614" y="362096"/>
                    <a:pt x="433344" y="378606"/>
                  </a:cubicBezTo>
                  <a:close/>
                  <a:moveTo>
                    <a:pt x="423819" y="437661"/>
                  </a:moveTo>
                  <a:cubicBezTo>
                    <a:pt x="419374" y="426866"/>
                    <a:pt x="416834" y="420516"/>
                    <a:pt x="414294" y="409086"/>
                  </a:cubicBezTo>
                  <a:cubicBezTo>
                    <a:pt x="453664" y="375431"/>
                    <a:pt x="471444" y="442741"/>
                    <a:pt x="423819" y="437661"/>
                  </a:cubicBezTo>
                  <a:close/>
                  <a:moveTo>
                    <a:pt x="284754" y="308756"/>
                  </a:moveTo>
                  <a:cubicBezTo>
                    <a:pt x="299359" y="319551"/>
                    <a:pt x="299994" y="334156"/>
                    <a:pt x="306344" y="350666"/>
                  </a:cubicBezTo>
                  <a:cubicBezTo>
                    <a:pt x="293009" y="362096"/>
                    <a:pt x="280309" y="362096"/>
                    <a:pt x="267609" y="365271"/>
                  </a:cubicBezTo>
                  <a:cubicBezTo>
                    <a:pt x="258719" y="351936"/>
                    <a:pt x="255544" y="338601"/>
                    <a:pt x="254909" y="322091"/>
                  </a:cubicBezTo>
                  <a:cubicBezTo>
                    <a:pt x="265069" y="317646"/>
                    <a:pt x="273959" y="313201"/>
                    <a:pt x="284754" y="308756"/>
                  </a:cubicBezTo>
                  <a:close/>
                  <a:moveTo>
                    <a:pt x="249194" y="297961"/>
                  </a:moveTo>
                  <a:cubicBezTo>
                    <a:pt x="244749" y="285896"/>
                    <a:pt x="240939" y="275101"/>
                    <a:pt x="237129" y="263671"/>
                  </a:cubicBezTo>
                  <a:cubicBezTo>
                    <a:pt x="248559" y="257321"/>
                    <a:pt x="258719" y="252876"/>
                    <a:pt x="272054" y="254146"/>
                  </a:cubicBezTo>
                  <a:cubicBezTo>
                    <a:pt x="287294" y="278276"/>
                    <a:pt x="289834" y="297961"/>
                    <a:pt x="249194" y="297961"/>
                  </a:cubicBezTo>
                  <a:close/>
                  <a:moveTo>
                    <a:pt x="312059" y="285261"/>
                  </a:moveTo>
                  <a:cubicBezTo>
                    <a:pt x="297454" y="273831"/>
                    <a:pt x="299359" y="260496"/>
                    <a:pt x="297454" y="248431"/>
                  </a:cubicBezTo>
                  <a:cubicBezTo>
                    <a:pt x="307614" y="236366"/>
                    <a:pt x="320949" y="233191"/>
                    <a:pt x="334284" y="230651"/>
                  </a:cubicBezTo>
                  <a:cubicBezTo>
                    <a:pt x="346984" y="240811"/>
                    <a:pt x="344444" y="256051"/>
                    <a:pt x="350159" y="268116"/>
                  </a:cubicBezTo>
                  <a:cubicBezTo>
                    <a:pt x="339999" y="283356"/>
                    <a:pt x="322854" y="278276"/>
                    <a:pt x="312059" y="285261"/>
                  </a:cubicBezTo>
                  <a:close/>
                  <a:moveTo>
                    <a:pt x="369209" y="328441"/>
                  </a:moveTo>
                  <a:cubicBezTo>
                    <a:pt x="357144" y="339871"/>
                    <a:pt x="343174" y="344316"/>
                    <a:pt x="327299" y="348126"/>
                  </a:cubicBezTo>
                  <a:cubicBezTo>
                    <a:pt x="322219" y="333521"/>
                    <a:pt x="317139" y="320186"/>
                    <a:pt x="310154" y="301771"/>
                  </a:cubicBezTo>
                  <a:cubicBezTo>
                    <a:pt x="326029" y="297326"/>
                    <a:pt x="338094" y="294151"/>
                    <a:pt x="349524" y="290976"/>
                  </a:cubicBezTo>
                  <a:cubicBezTo>
                    <a:pt x="364764" y="301136"/>
                    <a:pt x="364129" y="315741"/>
                    <a:pt x="369209" y="328441"/>
                  </a:cubicBezTo>
                  <a:close/>
                  <a:moveTo>
                    <a:pt x="308249" y="374796"/>
                  </a:moveTo>
                  <a:cubicBezTo>
                    <a:pt x="317139" y="386226"/>
                    <a:pt x="320949" y="398926"/>
                    <a:pt x="323489" y="416071"/>
                  </a:cubicBezTo>
                  <a:cubicBezTo>
                    <a:pt x="308884" y="420516"/>
                    <a:pt x="298724" y="428136"/>
                    <a:pt x="284119" y="423056"/>
                  </a:cubicBezTo>
                  <a:cubicBezTo>
                    <a:pt x="280944" y="412261"/>
                    <a:pt x="278404" y="401466"/>
                    <a:pt x="275229" y="390036"/>
                  </a:cubicBezTo>
                  <a:cubicBezTo>
                    <a:pt x="282849" y="378606"/>
                    <a:pt x="294914" y="375431"/>
                    <a:pt x="308249" y="374796"/>
                  </a:cubicBezTo>
                  <a:close/>
                  <a:moveTo>
                    <a:pt x="327934" y="435756"/>
                  </a:moveTo>
                  <a:cubicBezTo>
                    <a:pt x="338729" y="444011"/>
                    <a:pt x="340634" y="456076"/>
                    <a:pt x="343174" y="468141"/>
                  </a:cubicBezTo>
                  <a:cubicBezTo>
                    <a:pt x="334284" y="478936"/>
                    <a:pt x="322219" y="480206"/>
                    <a:pt x="310789" y="484016"/>
                  </a:cubicBezTo>
                  <a:cubicBezTo>
                    <a:pt x="298724" y="475761"/>
                    <a:pt x="292374" y="464331"/>
                    <a:pt x="291739" y="450361"/>
                  </a:cubicBezTo>
                  <a:cubicBezTo>
                    <a:pt x="308249" y="438296"/>
                    <a:pt x="308249" y="437661"/>
                    <a:pt x="327934" y="435756"/>
                  </a:cubicBezTo>
                  <a:close/>
                  <a:moveTo>
                    <a:pt x="332379" y="373526"/>
                  </a:moveTo>
                  <a:cubicBezTo>
                    <a:pt x="344444" y="361461"/>
                    <a:pt x="358414" y="357016"/>
                    <a:pt x="375559" y="353206"/>
                  </a:cubicBezTo>
                  <a:cubicBezTo>
                    <a:pt x="384449" y="366541"/>
                    <a:pt x="385084" y="377971"/>
                    <a:pt x="384449" y="390671"/>
                  </a:cubicBezTo>
                  <a:cubicBezTo>
                    <a:pt x="373654" y="401466"/>
                    <a:pt x="360319" y="405276"/>
                    <a:pt x="345714" y="406546"/>
                  </a:cubicBezTo>
                  <a:cubicBezTo>
                    <a:pt x="336189" y="397021"/>
                    <a:pt x="334919" y="385591"/>
                    <a:pt x="332379" y="373526"/>
                  </a:cubicBezTo>
                  <a:close/>
                  <a:moveTo>
                    <a:pt x="386989" y="414166"/>
                  </a:moveTo>
                  <a:cubicBezTo>
                    <a:pt x="398419" y="421786"/>
                    <a:pt x="399689" y="434486"/>
                    <a:pt x="402229" y="446551"/>
                  </a:cubicBezTo>
                  <a:cubicBezTo>
                    <a:pt x="392704" y="456076"/>
                    <a:pt x="381909" y="457981"/>
                    <a:pt x="369844" y="458616"/>
                  </a:cubicBezTo>
                  <a:cubicBezTo>
                    <a:pt x="360954" y="450361"/>
                    <a:pt x="358414" y="439566"/>
                    <a:pt x="355874" y="428771"/>
                  </a:cubicBezTo>
                  <a:cubicBezTo>
                    <a:pt x="363494" y="417341"/>
                    <a:pt x="375559" y="417976"/>
                    <a:pt x="386989" y="414166"/>
                  </a:cubicBezTo>
                  <a:close/>
                  <a:moveTo>
                    <a:pt x="404769" y="279546"/>
                  </a:moveTo>
                  <a:cubicBezTo>
                    <a:pt x="412389" y="289071"/>
                    <a:pt x="413024" y="302406"/>
                    <a:pt x="420009" y="314471"/>
                  </a:cubicBezTo>
                  <a:cubicBezTo>
                    <a:pt x="388894" y="350666"/>
                    <a:pt x="352699" y="279546"/>
                    <a:pt x="404769" y="279546"/>
                  </a:cubicBezTo>
                  <a:close/>
                  <a:moveTo>
                    <a:pt x="372384" y="263036"/>
                  </a:moveTo>
                  <a:cubicBezTo>
                    <a:pt x="363494" y="251606"/>
                    <a:pt x="361589" y="238906"/>
                    <a:pt x="363494" y="223031"/>
                  </a:cubicBezTo>
                  <a:cubicBezTo>
                    <a:pt x="370479" y="220491"/>
                    <a:pt x="376829" y="218586"/>
                    <a:pt x="382544" y="216681"/>
                  </a:cubicBezTo>
                  <a:cubicBezTo>
                    <a:pt x="400324" y="230016"/>
                    <a:pt x="413659" y="260496"/>
                    <a:pt x="372384" y="263036"/>
                  </a:cubicBezTo>
                  <a:close/>
                  <a:moveTo>
                    <a:pt x="354604" y="201441"/>
                  </a:moveTo>
                  <a:cubicBezTo>
                    <a:pt x="345714" y="193186"/>
                    <a:pt x="344444" y="181756"/>
                    <a:pt x="341904" y="168421"/>
                  </a:cubicBezTo>
                  <a:cubicBezTo>
                    <a:pt x="349524" y="165246"/>
                    <a:pt x="356509" y="161436"/>
                    <a:pt x="366669" y="156991"/>
                  </a:cubicBezTo>
                  <a:cubicBezTo>
                    <a:pt x="378099" y="179216"/>
                    <a:pt x="393339" y="203346"/>
                    <a:pt x="354604" y="201441"/>
                  </a:cubicBezTo>
                  <a:close/>
                  <a:moveTo>
                    <a:pt x="363494" y="137306"/>
                  </a:moveTo>
                  <a:cubicBezTo>
                    <a:pt x="354604" y="143656"/>
                    <a:pt x="346984" y="145561"/>
                    <a:pt x="337459" y="146831"/>
                  </a:cubicBezTo>
                  <a:cubicBezTo>
                    <a:pt x="299359" y="106826"/>
                    <a:pt x="355239" y="80791"/>
                    <a:pt x="363494" y="137306"/>
                  </a:cubicBezTo>
                  <a:close/>
                  <a:moveTo>
                    <a:pt x="328569" y="207791"/>
                  </a:moveTo>
                  <a:cubicBezTo>
                    <a:pt x="311424" y="219221"/>
                    <a:pt x="311424" y="219221"/>
                    <a:pt x="293009" y="221761"/>
                  </a:cubicBezTo>
                  <a:cubicBezTo>
                    <a:pt x="268879" y="193821"/>
                    <a:pt x="277134" y="170326"/>
                    <a:pt x="315869" y="174771"/>
                  </a:cubicBezTo>
                  <a:cubicBezTo>
                    <a:pt x="324759" y="187471"/>
                    <a:pt x="324759" y="187471"/>
                    <a:pt x="328569" y="207791"/>
                  </a:cubicBezTo>
                  <a:close/>
                  <a:moveTo>
                    <a:pt x="312694" y="154451"/>
                  </a:moveTo>
                  <a:cubicBezTo>
                    <a:pt x="299994" y="162706"/>
                    <a:pt x="289199" y="165246"/>
                    <a:pt x="276499" y="163341"/>
                  </a:cubicBezTo>
                  <a:cubicBezTo>
                    <a:pt x="267609" y="153816"/>
                    <a:pt x="265069" y="141751"/>
                    <a:pt x="261894" y="127781"/>
                  </a:cubicBezTo>
                  <a:cubicBezTo>
                    <a:pt x="290469" y="104286"/>
                    <a:pt x="308249" y="123336"/>
                    <a:pt x="312694" y="154451"/>
                  </a:cubicBezTo>
                  <a:close/>
                  <a:moveTo>
                    <a:pt x="269514" y="229381"/>
                  </a:moveTo>
                  <a:cubicBezTo>
                    <a:pt x="254909" y="238906"/>
                    <a:pt x="243479" y="242716"/>
                    <a:pt x="230144" y="238906"/>
                  </a:cubicBezTo>
                  <a:cubicBezTo>
                    <a:pt x="222524" y="226841"/>
                    <a:pt x="218714" y="214141"/>
                    <a:pt x="218714" y="200171"/>
                  </a:cubicBezTo>
                  <a:cubicBezTo>
                    <a:pt x="228239" y="191281"/>
                    <a:pt x="238399" y="188106"/>
                    <a:pt x="251734" y="189376"/>
                  </a:cubicBezTo>
                  <a:cubicBezTo>
                    <a:pt x="263799" y="198901"/>
                    <a:pt x="262529" y="214141"/>
                    <a:pt x="269514" y="229381"/>
                  </a:cubicBezTo>
                  <a:close/>
                  <a:moveTo>
                    <a:pt x="205379" y="139846"/>
                  </a:moveTo>
                  <a:cubicBezTo>
                    <a:pt x="241574" y="132861"/>
                    <a:pt x="244114" y="134131"/>
                    <a:pt x="248559" y="165881"/>
                  </a:cubicBezTo>
                  <a:cubicBezTo>
                    <a:pt x="233954" y="174771"/>
                    <a:pt x="233954" y="175406"/>
                    <a:pt x="212364" y="176041"/>
                  </a:cubicBezTo>
                  <a:cubicBezTo>
                    <a:pt x="205379" y="166516"/>
                    <a:pt x="202204" y="155086"/>
                    <a:pt x="205379" y="139846"/>
                  </a:cubicBezTo>
                  <a:close/>
                  <a:moveTo>
                    <a:pt x="146959" y="160166"/>
                  </a:moveTo>
                  <a:cubicBezTo>
                    <a:pt x="155849" y="153181"/>
                    <a:pt x="164739" y="148736"/>
                    <a:pt x="177439" y="151911"/>
                  </a:cubicBezTo>
                  <a:cubicBezTo>
                    <a:pt x="182519" y="162071"/>
                    <a:pt x="186964" y="172231"/>
                    <a:pt x="185694" y="184296"/>
                  </a:cubicBezTo>
                  <a:cubicBezTo>
                    <a:pt x="172359" y="193821"/>
                    <a:pt x="172359" y="193821"/>
                    <a:pt x="154579" y="195726"/>
                  </a:cubicBezTo>
                  <a:cubicBezTo>
                    <a:pt x="149499" y="183026"/>
                    <a:pt x="145689" y="172231"/>
                    <a:pt x="146959" y="160166"/>
                  </a:cubicBezTo>
                  <a:close/>
                  <a:moveTo>
                    <a:pt x="194584" y="209696"/>
                  </a:moveTo>
                  <a:cubicBezTo>
                    <a:pt x="204109" y="225571"/>
                    <a:pt x="203474" y="225571"/>
                    <a:pt x="204744" y="245891"/>
                  </a:cubicBezTo>
                  <a:cubicBezTo>
                    <a:pt x="199029" y="254781"/>
                    <a:pt x="189504" y="257956"/>
                    <a:pt x="176804" y="259861"/>
                  </a:cubicBezTo>
                  <a:cubicBezTo>
                    <a:pt x="160929" y="240811"/>
                    <a:pt x="160294" y="202076"/>
                    <a:pt x="194584" y="209696"/>
                  </a:cubicBezTo>
                  <a:close/>
                  <a:moveTo>
                    <a:pt x="181884" y="289071"/>
                  </a:moveTo>
                  <a:cubicBezTo>
                    <a:pt x="188869" y="277641"/>
                    <a:pt x="200299" y="273196"/>
                    <a:pt x="212999" y="271291"/>
                  </a:cubicBezTo>
                  <a:cubicBezTo>
                    <a:pt x="222524" y="281451"/>
                    <a:pt x="225699" y="292881"/>
                    <a:pt x="226334" y="305581"/>
                  </a:cubicBezTo>
                  <a:cubicBezTo>
                    <a:pt x="211729" y="316376"/>
                    <a:pt x="211729" y="316376"/>
                    <a:pt x="195219" y="317646"/>
                  </a:cubicBezTo>
                  <a:cubicBezTo>
                    <a:pt x="187599" y="310026"/>
                    <a:pt x="186964" y="299231"/>
                    <a:pt x="181884" y="289071"/>
                  </a:cubicBezTo>
                  <a:close/>
                  <a:moveTo>
                    <a:pt x="230779" y="331616"/>
                  </a:moveTo>
                  <a:cubicBezTo>
                    <a:pt x="240304" y="344316"/>
                    <a:pt x="254274" y="374161"/>
                    <a:pt x="232684" y="379876"/>
                  </a:cubicBezTo>
                  <a:cubicBezTo>
                    <a:pt x="193314" y="386226"/>
                    <a:pt x="192679" y="330981"/>
                    <a:pt x="230779" y="331616"/>
                  </a:cubicBezTo>
                  <a:close/>
                  <a:moveTo>
                    <a:pt x="217444" y="409721"/>
                  </a:moveTo>
                  <a:cubicBezTo>
                    <a:pt x="228874" y="401466"/>
                    <a:pt x="239669" y="397656"/>
                    <a:pt x="251734" y="397656"/>
                  </a:cubicBezTo>
                  <a:cubicBezTo>
                    <a:pt x="261259" y="406546"/>
                    <a:pt x="263164" y="417976"/>
                    <a:pt x="261894" y="431311"/>
                  </a:cubicBezTo>
                  <a:cubicBezTo>
                    <a:pt x="252369" y="439566"/>
                    <a:pt x="242209" y="445281"/>
                    <a:pt x="228239" y="444646"/>
                  </a:cubicBezTo>
                  <a:cubicBezTo>
                    <a:pt x="219984" y="435121"/>
                    <a:pt x="219984" y="423691"/>
                    <a:pt x="217444" y="409721"/>
                  </a:cubicBezTo>
                  <a:close/>
                  <a:moveTo>
                    <a:pt x="235224" y="469411"/>
                  </a:moveTo>
                  <a:cubicBezTo>
                    <a:pt x="244749" y="464966"/>
                    <a:pt x="253639" y="460521"/>
                    <a:pt x="262529" y="456076"/>
                  </a:cubicBezTo>
                  <a:cubicBezTo>
                    <a:pt x="276499" y="464966"/>
                    <a:pt x="280309" y="477666"/>
                    <a:pt x="280944" y="492271"/>
                  </a:cubicBezTo>
                  <a:cubicBezTo>
                    <a:pt x="271419" y="503066"/>
                    <a:pt x="259989" y="508781"/>
                    <a:pt x="244749" y="507511"/>
                  </a:cubicBezTo>
                  <a:cubicBezTo>
                    <a:pt x="237129" y="496081"/>
                    <a:pt x="235224" y="484016"/>
                    <a:pt x="235224" y="469411"/>
                  </a:cubicBezTo>
                  <a:close/>
                  <a:moveTo>
                    <a:pt x="256179" y="560851"/>
                  </a:moveTo>
                  <a:cubicBezTo>
                    <a:pt x="253639" y="550691"/>
                    <a:pt x="251734" y="542436"/>
                    <a:pt x="249194" y="534816"/>
                  </a:cubicBezTo>
                  <a:cubicBezTo>
                    <a:pt x="259354" y="524021"/>
                    <a:pt x="271419" y="520846"/>
                    <a:pt x="282849" y="517671"/>
                  </a:cubicBezTo>
                  <a:cubicBezTo>
                    <a:pt x="294279" y="524656"/>
                    <a:pt x="294914" y="535451"/>
                    <a:pt x="297454" y="546246"/>
                  </a:cubicBezTo>
                  <a:cubicBezTo>
                    <a:pt x="286659" y="556406"/>
                    <a:pt x="273959" y="558311"/>
                    <a:pt x="256179" y="560851"/>
                  </a:cubicBezTo>
                  <a:close/>
                  <a:moveTo>
                    <a:pt x="276499" y="606571"/>
                  </a:moveTo>
                  <a:cubicBezTo>
                    <a:pt x="267609" y="600221"/>
                    <a:pt x="265704" y="592601"/>
                    <a:pt x="268879" y="581171"/>
                  </a:cubicBezTo>
                  <a:cubicBezTo>
                    <a:pt x="315869" y="551961"/>
                    <a:pt x="331109" y="608476"/>
                    <a:pt x="276499" y="606571"/>
                  </a:cubicBezTo>
                  <a:close/>
                  <a:moveTo>
                    <a:pt x="348889" y="487826"/>
                  </a:moveTo>
                  <a:cubicBezTo>
                    <a:pt x="362224" y="494811"/>
                    <a:pt x="362859" y="506876"/>
                    <a:pt x="364129" y="523386"/>
                  </a:cubicBezTo>
                  <a:cubicBezTo>
                    <a:pt x="350159" y="528466"/>
                    <a:pt x="338729" y="532911"/>
                    <a:pt x="327934" y="536721"/>
                  </a:cubicBezTo>
                  <a:cubicBezTo>
                    <a:pt x="296819" y="511321"/>
                    <a:pt x="317774" y="493541"/>
                    <a:pt x="348889" y="487826"/>
                  </a:cubicBezTo>
                  <a:close/>
                  <a:moveTo>
                    <a:pt x="339364" y="593871"/>
                  </a:moveTo>
                  <a:cubicBezTo>
                    <a:pt x="329839" y="585616"/>
                    <a:pt x="333014" y="572916"/>
                    <a:pt x="329204" y="562121"/>
                  </a:cubicBezTo>
                  <a:cubicBezTo>
                    <a:pt x="338729" y="548151"/>
                    <a:pt x="353969" y="546246"/>
                    <a:pt x="366669" y="541166"/>
                  </a:cubicBezTo>
                  <a:cubicBezTo>
                    <a:pt x="378099" y="555771"/>
                    <a:pt x="378099" y="555771"/>
                    <a:pt x="380004" y="579266"/>
                  </a:cubicBezTo>
                  <a:cubicBezTo>
                    <a:pt x="362859" y="591331"/>
                    <a:pt x="362859" y="591331"/>
                    <a:pt x="339364" y="593871"/>
                  </a:cubicBezTo>
                  <a:close/>
                  <a:moveTo>
                    <a:pt x="378099" y="481476"/>
                  </a:moveTo>
                  <a:cubicBezTo>
                    <a:pt x="385719" y="471951"/>
                    <a:pt x="394609" y="468141"/>
                    <a:pt x="406674" y="468776"/>
                  </a:cubicBezTo>
                  <a:cubicBezTo>
                    <a:pt x="414294" y="477666"/>
                    <a:pt x="418739" y="487826"/>
                    <a:pt x="420009" y="499256"/>
                  </a:cubicBezTo>
                  <a:cubicBezTo>
                    <a:pt x="413024" y="509416"/>
                    <a:pt x="402864" y="512591"/>
                    <a:pt x="390164" y="515131"/>
                  </a:cubicBezTo>
                  <a:cubicBezTo>
                    <a:pt x="380639" y="504971"/>
                    <a:pt x="380639" y="492906"/>
                    <a:pt x="378099" y="481476"/>
                  </a:cubicBezTo>
                  <a:close/>
                  <a:moveTo>
                    <a:pt x="411119" y="571646"/>
                  </a:moveTo>
                  <a:cubicBezTo>
                    <a:pt x="393339" y="550056"/>
                    <a:pt x="389529" y="530371"/>
                    <a:pt x="425724" y="524021"/>
                  </a:cubicBezTo>
                  <a:cubicBezTo>
                    <a:pt x="432074" y="536721"/>
                    <a:pt x="437154" y="550056"/>
                    <a:pt x="441599" y="564026"/>
                  </a:cubicBezTo>
                  <a:cubicBezTo>
                    <a:pt x="432074" y="571011"/>
                    <a:pt x="422549" y="573551"/>
                    <a:pt x="411119" y="571646"/>
                  </a:cubicBezTo>
                  <a:close/>
                  <a:moveTo>
                    <a:pt x="435884" y="480841"/>
                  </a:moveTo>
                  <a:cubicBezTo>
                    <a:pt x="425724" y="454806"/>
                    <a:pt x="442869" y="452901"/>
                    <a:pt x="462554" y="447821"/>
                  </a:cubicBezTo>
                  <a:cubicBezTo>
                    <a:pt x="487954" y="483381"/>
                    <a:pt x="456204" y="514496"/>
                    <a:pt x="435884" y="480841"/>
                  </a:cubicBezTo>
                  <a:close/>
                  <a:moveTo>
                    <a:pt x="466364" y="555136"/>
                  </a:moveTo>
                  <a:cubicBezTo>
                    <a:pt x="458744" y="541166"/>
                    <a:pt x="447949" y="529736"/>
                    <a:pt x="451759" y="508781"/>
                  </a:cubicBezTo>
                  <a:lnTo>
                    <a:pt x="483509" y="508781"/>
                  </a:lnTo>
                  <a:cubicBezTo>
                    <a:pt x="486684" y="519576"/>
                    <a:pt x="489224" y="530371"/>
                    <a:pt x="491764" y="539261"/>
                  </a:cubicBezTo>
                  <a:cubicBezTo>
                    <a:pt x="486049" y="551961"/>
                    <a:pt x="476524" y="552596"/>
                    <a:pt x="466364" y="555136"/>
                  </a:cubicBezTo>
                  <a:close/>
                  <a:moveTo>
                    <a:pt x="551454" y="482111"/>
                  </a:moveTo>
                  <a:cubicBezTo>
                    <a:pt x="560344" y="494811"/>
                    <a:pt x="569234" y="508146"/>
                    <a:pt x="571139" y="525926"/>
                  </a:cubicBezTo>
                  <a:cubicBezTo>
                    <a:pt x="553359" y="529101"/>
                    <a:pt x="537484" y="532911"/>
                    <a:pt x="520339" y="539261"/>
                  </a:cubicBezTo>
                  <a:cubicBezTo>
                    <a:pt x="509544" y="525926"/>
                    <a:pt x="510179" y="511321"/>
                    <a:pt x="508274" y="496081"/>
                  </a:cubicBezTo>
                  <a:cubicBezTo>
                    <a:pt x="522244" y="487826"/>
                    <a:pt x="534309" y="480841"/>
                    <a:pt x="551454" y="482111"/>
                  </a:cubicBezTo>
                  <a:close/>
                  <a:moveTo>
                    <a:pt x="543199" y="456076"/>
                  </a:moveTo>
                  <a:cubicBezTo>
                    <a:pt x="529229" y="464331"/>
                    <a:pt x="516529" y="470681"/>
                    <a:pt x="501289" y="473856"/>
                  </a:cubicBezTo>
                  <a:cubicBezTo>
                    <a:pt x="492399" y="464966"/>
                    <a:pt x="489224" y="454171"/>
                    <a:pt x="487954" y="441471"/>
                  </a:cubicBezTo>
                  <a:cubicBezTo>
                    <a:pt x="500019" y="428771"/>
                    <a:pt x="515894" y="429406"/>
                    <a:pt x="531769" y="423056"/>
                  </a:cubicBezTo>
                  <a:cubicBezTo>
                    <a:pt x="536214" y="435756"/>
                    <a:pt x="539389" y="445281"/>
                    <a:pt x="543199" y="456076"/>
                  </a:cubicBezTo>
                  <a:close/>
                  <a:moveTo>
                    <a:pt x="481604" y="419246"/>
                  </a:moveTo>
                  <a:cubicBezTo>
                    <a:pt x="477794" y="409721"/>
                    <a:pt x="475254" y="403371"/>
                    <a:pt x="472714" y="396386"/>
                  </a:cubicBezTo>
                  <a:cubicBezTo>
                    <a:pt x="517799" y="362096"/>
                    <a:pt x="550184" y="405276"/>
                    <a:pt x="481604" y="419246"/>
                  </a:cubicBezTo>
                  <a:close/>
                  <a:moveTo>
                    <a:pt x="510179" y="353206"/>
                  </a:moveTo>
                  <a:cubicBezTo>
                    <a:pt x="496209" y="364636"/>
                    <a:pt x="480969" y="369081"/>
                    <a:pt x="458744" y="367811"/>
                  </a:cubicBezTo>
                  <a:cubicBezTo>
                    <a:pt x="455569" y="354476"/>
                    <a:pt x="453029" y="342411"/>
                    <a:pt x="449854" y="330346"/>
                  </a:cubicBezTo>
                  <a:cubicBezTo>
                    <a:pt x="462554" y="318916"/>
                    <a:pt x="475254" y="312566"/>
                    <a:pt x="493034" y="317011"/>
                  </a:cubicBezTo>
                  <a:cubicBezTo>
                    <a:pt x="500019" y="328441"/>
                    <a:pt x="505734" y="339871"/>
                    <a:pt x="510179" y="353206"/>
                  </a:cubicBezTo>
                  <a:close/>
                  <a:moveTo>
                    <a:pt x="484144" y="289706"/>
                  </a:moveTo>
                  <a:cubicBezTo>
                    <a:pt x="470174" y="295421"/>
                    <a:pt x="457474" y="303041"/>
                    <a:pt x="442234" y="304946"/>
                  </a:cubicBezTo>
                  <a:cubicBezTo>
                    <a:pt x="430804" y="295421"/>
                    <a:pt x="430169" y="282721"/>
                    <a:pt x="428899" y="271926"/>
                  </a:cubicBezTo>
                  <a:cubicBezTo>
                    <a:pt x="437789" y="259861"/>
                    <a:pt x="449219" y="264941"/>
                    <a:pt x="459379" y="264306"/>
                  </a:cubicBezTo>
                  <a:cubicBezTo>
                    <a:pt x="479699" y="259861"/>
                    <a:pt x="481604" y="270656"/>
                    <a:pt x="484144" y="289706"/>
                  </a:cubicBezTo>
                  <a:close/>
                  <a:moveTo>
                    <a:pt x="465729" y="238271"/>
                  </a:moveTo>
                  <a:cubicBezTo>
                    <a:pt x="451759" y="240811"/>
                    <a:pt x="439059" y="242716"/>
                    <a:pt x="424454" y="245256"/>
                  </a:cubicBezTo>
                  <a:cubicBezTo>
                    <a:pt x="416199" y="233191"/>
                    <a:pt x="410484" y="221761"/>
                    <a:pt x="413024" y="206521"/>
                  </a:cubicBezTo>
                  <a:cubicBezTo>
                    <a:pt x="423819" y="198266"/>
                    <a:pt x="437154" y="198901"/>
                    <a:pt x="451759" y="193186"/>
                  </a:cubicBezTo>
                  <a:cubicBezTo>
                    <a:pt x="460649" y="208426"/>
                    <a:pt x="465094" y="221761"/>
                    <a:pt x="465729" y="238271"/>
                  </a:cubicBezTo>
                  <a:close/>
                  <a:moveTo>
                    <a:pt x="443504" y="167786"/>
                  </a:moveTo>
                  <a:cubicBezTo>
                    <a:pt x="433979" y="181121"/>
                    <a:pt x="418739" y="181756"/>
                    <a:pt x="404769" y="183661"/>
                  </a:cubicBezTo>
                  <a:cubicBezTo>
                    <a:pt x="395244" y="175406"/>
                    <a:pt x="392069" y="165881"/>
                    <a:pt x="395244" y="152546"/>
                  </a:cubicBezTo>
                  <a:cubicBezTo>
                    <a:pt x="406039" y="149371"/>
                    <a:pt x="418104" y="145561"/>
                    <a:pt x="428899" y="142386"/>
                  </a:cubicBezTo>
                  <a:cubicBezTo>
                    <a:pt x="440964" y="147466"/>
                    <a:pt x="441599" y="157626"/>
                    <a:pt x="443504" y="167786"/>
                  </a:cubicBez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129" name="Google Shape;129;p3"/>
            <p:cNvSpPr/>
            <p:nvPr/>
          </p:nvSpPr>
          <p:spPr>
            <a:xfrm>
              <a:off x="7317433" y="2956555"/>
              <a:ext cx="716315" cy="573888"/>
            </a:xfrm>
            <a:custGeom>
              <a:avLst/>
              <a:gdLst/>
              <a:ahLst/>
              <a:cxnLst/>
              <a:rect l="l" t="t" r="r" b="b"/>
              <a:pathLst>
                <a:path w="832925" h="667312" extrusionOk="0">
                  <a:moveTo>
                    <a:pt x="832654" y="510467"/>
                  </a:moveTo>
                  <a:cubicBezTo>
                    <a:pt x="829479" y="434902"/>
                    <a:pt x="811699" y="361242"/>
                    <a:pt x="802174" y="286312"/>
                  </a:cubicBezTo>
                  <a:cubicBezTo>
                    <a:pt x="772964" y="118672"/>
                    <a:pt x="808524" y="-22933"/>
                    <a:pt x="580559" y="3102"/>
                  </a:cubicBezTo>
                  <a:cubicBezTo>
                    <a:pt x="476419" y="-8963"/>
                    <a:pt x="405934" y="116132"/>
                    <a:pt x="355134" y="85652"/>
                  </a:cubicBezTo>
                  <a:cubicBezTo>
                    <a:pt x="259884" y="32312"/>
                    <a:pt x="139869" y="51362"/>
                    <a:pt x="38269" y="73587"/>
                  </a:cubicBezTo>
                  <a:cubicBezTo>
                    <a:pt x="-11261" y="84382"/>
                    <a:pt x="-2371" y="107242"/>
                    <a:pt x="8424" y="146612"/>
                  </a:cubicBezTo>
                  <a:cubicBezTo>
                    <a:pt x="29379" y="309172"/>
                    <a:pt x="48429" y="470462"/>
                    <a:pt x="82084" y="629847"/>
                  </a:cubicBezTo>
                  <a:cubicBezTo>
                    <a:pt x="83989" y="650802"/>
                    <a:pt x="107484" y="641277"/>
                    <a:pt x="120184" y="636197"/>
                  </a:cubicBezTo>
                  <a:cubicBezTo>
                    <a:pt x="129709" y="645722"/>
                    <a:pt x="124629" y="663502"/>
                    <a:pt x="143044" y="667312"/>
                  </a:cubicBezTo>
                  <a:cubicBezTo>
                    <a:pt x="237024" y="612067"/>
                    <a:pt x="358309" y="609527"/>
                    <a:pt x="463084" y="627942"/>
                  </a:cubicBezTo>
                  <a:cubicBezTo>
                    <a:pt x="553254" y="563807"/>
                    <a:pt x="668824" y="563172"/>
                    <a:pt x="774869" y="573967"/>
                  </a:cubicBezTo>
                  <a:cubicBezTo>
                    <a:pt x="792014" y="565712"/>
                    <a:pt x="786299" y="546027"/>
                    <a:pt x="793919" y="532692"/>
                  </a:cubicBezTo>
                  <a:cubicBezTo>
                    <a:pt x="810429" y="527612"/>
                    <a:pt x="835829" y="539677"/>
                    <a:pt x="832654" y="510467"/>
                  </a:cubicBezTo>
                  <a:close/>
                  <a:moveTo>
                    <a:pt x="377359" y="595557"/>
                  </a:moveTo>
                  <a:cubicBezTo>
                    <a:pt x="298619" y="600002"/>
                    <a:pt x="222419" y="601907"/>
                    <a:pt x="148759" y="633022"/>
                  </a:cubicBezTo>
                  <a:cubicBezTo>
                    <a:pt x="134789" y="583492"/>
                    <a:pt x="351959" y="558092"/>
                    <a:pt x="385614" y="586667"/>
                  </a:cubicBezTo>
                  <a:cubicBezTo>
                    <a:pt x="385614" y="594287"/>
                    <a:pt x="381804" y="595557"/>
                    <a:pt x="377359" y="595557"/>
                  </a:cubicBezTo>
                  <a:close/>
                  <a:moveTo>
                    <a:pt x="432604" y="585397"/>
                  </a:moveTo>
                  <a:cubicBezTo>
                    <a:pt x="332909" y="518722"/>
                    <a:pt x="209084" y="561267"/>
                    <a:pt x="107484" y="605717"/>
                  </a:cubicBezTo>
                  <a:cubicBezTo>
                    <a:pt x="60494" y="509832"/>
                    <a:pt x="77639" y="394897"/>
                    <a:pt x="47159" y="292662"/>
                  </a:cubicBezTo>
                  <a:cubicBezTo>
                    <a:pt x="51604" y="252022"/>
                    <a:pt x="2074" y="106607"/>
                    <a:pt x="45254" y="97082"/>
                  </a:cubicBezTo>
                  <a:cubicBezTo>
                    <a:pt x="143044" y="74857"/>
                    <a:pt x="338624" y="38027"/>
                    <a:pt x="385614" y="152962"/>
                  </a:cubicBezTo>
                  <a:cubicBezTo>
                    <a:pt x="410379" y="295837"/>
                    <a:pt x="436414" y="439347"/>
                    <a:pt x="432604" y="585397"/>
                  </a:cubicBezTo>
                  <a:close/>
                  <a:moveTo>
                    <a:pt x="766614" y="547297"/>
                  </a:moveTo>
                  <a:cubicBezTo>
                    <a:pt x="691049" y="546662"/>
                    <a:pt x="619294" y="547297"/>
                    <a:pt x="546269" y="561267"/>
                  </a:cubicBezTo>
                  <a:cubicBezTo>
                    <a:pt x="548809" y="521262"/>
                    <a:pt x="785664" y="490782"/>
                    <a:pt x="766614" y="547297"/>
                  </a:cubicBezTo>
                  <a:close/>
                  <a:moveTo>
                    <a:pt x="804714" y="505387"/>
                  </a:moveTo>
                  <a:cubicBezTo>
                    <a:pt x="673269" y="483162"/>
                    <a:pt x="569129" y="493322"/>
                    <a:pt x="464354" y="577777"/>
                  </a:cubicBezTo>
                  <a:cubicBezTo>
                    <a:pt x="442129" y="429187"/>
                    <a:pt x="440224" y="275517"/>
                    <a:pt x="403394" y="128197"/>
                  </a:cubicBezTo>
                  <a:cubicBezTo>
                    <a:pt x="464989" y="31677"/>
                    <a:pt x="617389" y="-10233"/>
                    <a:pt x="717084" y="45647"/>
                  </a:cubicBezTo>
                  <a:cubicBezTo>
                    <a:pt x="772964" y="92637"/>
                    <a:pt x="754549" y="188522"/>
                    <a:pt x="772329" y="255197"/>
                  </a:cubicBezTo>
                  <a:cubicBezTo>
                    <a:pt x="776774" y="340287"/>
                    <a:pt x="809159" y="420932"/>
                    <a:pt x="804714" y="505387"/>
                  </a:cubicBezTo>
                  <a:close/>
                  <a:moveTo>
                    <a:pt x="634534" y="306632"/>
                  </a:moveTo>
                  <a:cubicBezTo>
                    <a:pt x="633264" y="339652"/>
                    <a:pt x="643424" y="370132"/>
                    <a:pt x="639614" y="404422"/>
                  </a:cubicBezTo>
                  <a:cubicBezTo>
                    <a:pt x="447209" y="426012"/>
                    <a:pt x="456734" y="468557"/>
                    <a:pt x="644059" y="424107"/>
                  </a:cubicBezTo>
                  <a:cubicBezTo>
                    <a:pt x="648504" y="439347"/>
                    <a:pt x="652314" y="453317"/>
                    <a:pt x="656759" y="468557"/>
                  </a:cubicBezTo>
                  <a:cubicBezTo>
                    <a:pt x="692954" y="465382"/>
                    <a:pt x="738674" y="470462"/>
                    <a:pt x="767249" y="447602"/>
                  </a:cubicBezTo>
                  <a:cubicBezTo>
                    <a:pt x="737404" y="353622"/>
                    <a:pt x="781219" y="259007"/>
                    <a:pt x="634534" y="306632"/>
                  </a:cubicBezTo>
                  <a:close/>
                  <a:moveTo>
                    <a:pt x="675809" y="441887"/>
                  </a:moveTo>
                  <a:cubicBezTo>
                    <a:pt x="660569" y="405692"/>
                    <a:pt x="656759" y="376482"/>
                    <a:pt x="661839" y="327587"/>
                  </a:cubicBezTo>
                  <a:cubicBezTo>
                    <a:pt x="682159" y="317427"/>
                    <a:pt x="701844" y="319967"/>
                    <a:pt x="721529" y="322507"/>
                  </a:cubicBezTo>
                  <a:cubicBezTo>
                    <a:pt x="738039" y="356162"/>
                    <a:pt x="730419" y="395532"/>
                    <a:pt x="736134" y="433632"/>
                  </a:cubicBezTo>
                  <a:cubicBezTo>
                    <a:pt x="715814" y="436172"/>
                    <a:pt x="696129" y="443792"/>
                    <a:pt x="675809" y="441887"/>
                  </a:cubicBezTo>
                  <a:close/>
                  <a:moveTo>
                    <a:pt x="732959" y="166932"/>
                  </a:moveTo>
                  <a:cubicBezTo>
                    <a:pt x="737404" y="169472"/>
                    <a:pt x="744389" y="166932"/>
                    <a:pt x="745659" y="161217"/>
                  </a:cubicBezTo>
                  <a:cubicBezTo>
                    <a:pt x="744389" y="125657"/>
                    <a:pt x="672634" y="141532"/>
                    <a:pt x="657394" y="133912"/>
                  </a:cubicBezTo>
                  <a:cubicBezTo>
                    <a:pt x="623104" y="134547"/>
                    <a:pt x="419904" y="153597"/>
                    <a:pt x="476419" y="191697"/>
                  </a:cubicBezTo>
                  <a:cubicBezTo>
                    <a:pt x="556429" y="162487"/>
                    <a:pt x="649774" y="134547"/>
                    <a:pt x="732959" y="166932"/>
                  </a:cubicBezTo>
                  <a:close/>
                  <a:moveTo>
                    <a:pt x="726609" y="92002"/>
                  </a:moveTo>
                  <a:cubicBezTo>
                    <a:pt x="717719" y="29772"/>
                    <a:pt x="482134" y="92002"/>
                    <a:pt x="449114" y="126927"/>
                  </a:cubicBezTo>
                  <a:cubicBezTo>
                    <a:pt x="452924" y="132642"/>
                    <a:pt x="455464" y="137087"/>
                    <a:pt x="459274" y="143437"/>
                  </a:cubicBezTo>
                  <a:cubicBezTo>
                    <a:pt x="539284" y="94542"/>
                    <a:pt x="635169" y="79937"/>
                    <a:pt x="726609" y="92002"/>
                  </a:cubicBezTo>
                  <a:close/>
                  <a:moveTo>
                    <a:pt x="494199" y="248847"/>
                  </a:moveTo>
                  <a:cubicBezTo>
                    <a:pt x="562144" y="217097"/>
                    <a:pt x="643424" y="223447"/>
                    <a:pt x="716449" y="235512"/>
                  </a:cubicBezTo>
                  <a:cubicBezTo>
                    <a:pt x="743119" y="187887"/>
                    <a:pt x="480229" y="199317"/>
                    <a:pt x="478959" y="238687"/>
                  </a:cubicBezTo>
                  <a:cubicBezTo>
                    <a:pt x="478959" y="246942"/>
                    <a:pt x="487214" y="252657"/>
                    <a:pt x="494199" y="248847"/>
                  </a:cubicBezTo>
                  <a:close/>
                  <a:moveTo>
                    <a:pt x="528489" y="290122"/>
                  </a:moveTo>
                  <a:cubicBezTo>
                    <a:pt x="592624" y="271707"/>
                    <a:pt x="654854" y="280597"/>
                    <a:pt x="720259" y="272977"/>
                  </a:cubicBezTo>
                  <a:cubicBezTo>
                    <a:pt x="682159" y="245037"/>
                    <a:pt x="508804" y="252022"/>
                    <a:pt x="482769" y="285677"/>
                  </a:cubicBezTo>
                  <a:cubicBezTo>
                    <a:pt x="488484" y="303457"/>
                    <a:pt x="515154" y="290122"/>
                    <a:pt x="528489" y="290122"/>
                  </a:cubicBezTo>
                  <a:close/>
                  <a:moveTo>
                    <a:pt x="487214" y="344097"/>
                  </a:moveTo>
                  <a:cubicBezTo>
                    <a:pt x="524679" y="329492"/>
                    <a:pt x="568494" y="330762"/>
                    <a:pt x="602784" y="322507"/>
                  </a:cubicBezTo>
                  <a:cubicBezTo>
                    <a:pt x="610404" y="283772"/>
                    <a:pt x="438954" y="313617"/>
                    <a:pt x="487214" y="344097"/>
                  </a:cubicBezTo>
                  <a:close/>
                  <a:moveTo>
                    <a:pt x="570399" y="357432"/>
                  </a:moveTo>
                  <a:cubicBezTo>
                    <a:pt x="570399" y="356797"/>
                    <a:pt x="570399" y="356162"/>
                    <a:pt x="569764" y="355527"/>
                  </a:cubicBezTo>
                  <a:cubicBezTo>
                    <a:pt x="552619" y="361242"/>
                    <a:pt x="472609" y="361242"/>
                    <a:pt x="503089" y="389817"/>
                  </a:cubicBezTo>
                  <a:cubicBezTo>
                    <a:pt x="527219" y="389817"/>
                    <a:pt x="663744" y="368862"/>
                    <a:pt x="570399" y="357432"/>
                  </a:cubicBezTo>
                  <a:close/>
                  <a:moveTo>
                    <a:pt x="527219" y="465382"/>
                  </a:moveTo>
                  <a:cubicBezTo>
                    <a:pt x="531029" y="504752"/>
                    <a:pt x="577384" y="471097"/>
                    <a:pt x="599609" y="467287"/>
                  </a:cubicBezTo>
                  <a:cubicBezTo>
                    <a:pt x="643424" y="424742"/>
                    <a:pt x="545634" y="460937"/>
                    <a:pt x="527219" y="465382"/>
                  </a:cubicBezTo>
                  <a:close/>
                  <a:moveTo>
                    <a:pt x="80814" y="149152"/>
                  </a:moveTo>
                  <a:cubicBezTo>
                    <a:pt x="89069" y="207572"/>
                    <a:pt x="91609" y="268532"/>
                    <a:pt x="106849" y="325682"/>
                  </a:cubicBezTo>
                  <a:cubicBezTo>
                    <a:pt x="121454" y="349812"/>
                    <a:pt x="158284" y="325047"/>
                    <a:pt x="180509" y="323777"/>
                  </a:cubicBezTo>
                  <a:cubicBezTo>
                    <a:pt x="231944" y="314887"/>
                    <a:pt x="315129" y="299647"/>
                    <a:pt x="360849" y="323777"/>
                  </a:cubicBezTo>
                  <a:cubicBezTo>
                    <a:pt x="404029" y="299647"/>
                    <a:pt x="364024" y="247577"/>
                    <a:pt x="364024" y="210112"/>
                  </a:cubicBezTo>
                  <a:cubicBezTo>
                    <a:pt x="369104" y="76127"/>
                    <a:pt x="162729" y="123752"/>
                    <a:pt x="80814" y="149152"/>
                  </a:cubicBezTo>
                  <a:close/>
                  <a:moveTo>
                    <a:pt x="354499" y="290122"/>
                  </a:moveTo>
                  <a:cubicBezTo>
                    <a:pt x="277029" y="288852"/>
                    <a:pt x="202099" y="298377"/>
                    <a:pt x="125899" y="307902"/>
                  </a:cubicBezTo>
                  <a:cubicBezTo>
                    <a:pt x="118914" y="262817"/>
                    <a:pt x="111929" y="218367"/>
                    <a:pt x="104944" y="172647"/>
                  </a:cubicBezTo>
                  <a:cubicBezTo>
                    <a:pt x="172254" y="133277"/>
                    <a:pt x="262424" y="130102"/>
                    <a:pt x="332909" y="165662"/>
                  </a:cubicBezTo>
                  <a:cubicBezTo>
                    <a:pt x="350054" y="232337"/>
                    <a:pt x="357039" y="269802"/>
                    <a:pt x="354499" y="290122"/>
                  </a:cubicBezTo>
                  <a:close/>
                  <a:moveTo>
                    <a:pt x="227499" y="369497"/>
                  </a:moveTo>
                  <a:cubicBezTo>
                    <a:pt x="222419" y="351082"/>
                    <a:pt x="220514" y="348542"/>
                    <a:pt x="210989" y="347907"/>
                  </a:cubicBezTo>
                  <a:cubicBezTo>
                    <a:pt x="187494" y="351082"/>
                    <a:pt x="103039" y="349812"/>
                    <a:pt x="130344" y="388547"/>
                  </a:cubicBezTo>
                  <a:cubicBezTo>
                    <a:pt x="161459" y="381562"/>
                    <a:pt x="191304" y="365687"/>
                    <a:pt x="227499" y="369497"/>
                  </a:cubicBezTo>
                  <a:close/>
                  <a:moveTo>
                    <a:pt x="143679" y="431727"/>
                  </a:moveTo>
                  <a:cubicBezTo>
                    <a:pt x="177334" y="419662"/>
                    <a:pt x="207814" y="421567"/>
                    <a:pt x="243374" y="420297"/>
                  </a:cubicBezTo>
                  <a:cubicBezTo>
                    <a:pt x="233849" y="382832"/>
                    <a:pt x="99864" y="399342"/>
                    <a:pt x="143679" y="431727"/>
                  </a:cubicBezTo>
                  <a:close/>
                  <a:moveTo>
                    <a:pt x="288459" y="401882"/>
                  </a:moveTo>
                  <a:cubicBezTo>
                    <a:pt x="315764" y="406327"/>
                    <a:pt x="342434" y="389817"/>
                    <a:pt x="369739" y="399977"/>
                  </a:cubicBezTo>
                  <a:cubicBezTo>
                    <a:pt x="371644" y="400612"/>
                    <a:pt x="375454" y="395532"/>
                    <a:pt x="379899" y="392357"/>
                  </a:cubicBezTo>
                  <a:cubicBezTo>
                    <a:pt x="375454" y="363147"/>
                    <a:pt x="253534" y="375212"/>
                    <a:pt x="288459" y="401882"/>
                  </a:cubicBezTo>
                  <a:close/>
                  <a:moveTo>
                    <a:pt x="207179" y="439982"/>
                  </a:moveTo>
                  <a:cubicBezTo>
                    <a:pt x="207179" y="440617"/>
                    <a:pt x="207179" y="440617"/>
                    <a:pt x="207179" y="441252"/>
                  </a:cubicBezTo>
                  <a:cubicBezTo>
                    <a:pt x="190034" y="445697"/>
                    <a:pt x="151934" y="438077"/>
                    <a:pt x="148759" y="460302"/>
                  </a:cubicBezTo>
                  <a:cubicBezTo>
                    <a:pt x="155109" y="492687"/>
                    <a:pt x="295444" y="438712"/>
                    <a:pt x="207179" y="439982"/>
                  </a:cubicBezTo>
                  <a:close/>
                  <a:moveTo>
                    <a:pt x="297984" y="448237"/>
                  </a:moveTo>
                  <a:cubicBezTo>
                    <a:pt x="320844" y="443792"/>
                    <a:pt x="368469" y="461572"/>
                    <a:pt x="371009" y="427282"/>
                  </a:cubicBezTo>
                  <a:cubicBezTo>
                    <a:pt x="350054" y="426012"/>
                    <a:pt x="270044" y="410772"/>
                    <a:pt x="297984" y="448237"/>
                  </a:cubicBezTo>
                  <a:close/>
                  <a:moveTo>
                    <a:pt x="291634" y="359972"/>
                  </a:moveTo>
                  <a:cubicBezTo>
                    <a:pt x="311954" y="347907"/>
                    <a:pt x="353864" y="361242"/>
                    <a:pt x="362754" y="339652"/>
                  </a:cubicBezTo>
                  <a:cubicBezTo>
                    <a:pt x="350054" y="319332"/>
                    <a:pt x="244009" y="335207"/>
                    <a:pt x="291634" y="359972"/>
                  </a:cubicBezTo>
                  <a:close/>
                  <a:moveTo>
                    <a:pt x="177969" y="519357"/>
                  </a:moveTo>
                  <a:cubicBezTo>
                    <a:pt x="199559" y="512372"/>
                    <a:pt x="228134" y="521897"/>
                    <a:pt x="239564" y="497132"/>
                  </a:cubicBezTo>
                  <a:cubicBezTo>
                    <a:pt x="217974" y="490147"/>
                    <a:pt x="144314" y="494592"/>
                    <a:pt x="177969" y="519357"/>
                  </a:cubicBezTo>
                  <a:close/>
                  <a:moveTo>
                    <a:pt x="332274" y="485067"/>
                  </a:moveTo>
                  <a:cubicBezTo>
                    <a:pt x="311954" y="485702"/>
                    <a:pt x="265599" y="490782"/>
                    <a:pt x="301794" y="508562"/>
                  </a:cubicBezTo>
                  <a:cubicBezTo>
                    <a:pt x="326559" y="509832"/>
                    <a:pt x="396409" y="498402"/>
                    <a:pt x="332274" y="485067"/>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130" name="Google Shape;130;p3"/>
            <p:cNvSpPr/>
            <p:nvPr/>
          </p:nvSpPr>
          <p:spPr>
            <a:xfrm>
              <a:off x="8750637" y="1716146"/>
              <a:ext cx="454206" cy="406096"/>
            </a:xfrm>
            <a:custGeom>
              <a:avLst/>
              <a:gdLst/>
              <a:ahLst/>
              <a:cxnLst/>
              <a:rect l="l" t="t" r="r" b="b"/>
              <a:pathLst>
                <a:path w="528147" h="472205" extrusionOk="0">
                  <a:moveTo>
                    <a:pt x="395469" y="177165"/>
                  </a:moveTo>
                  <a:cubicBezTo>
                    <a:pt x="443094" y="36830"/>
                    <a:pt x="381499" y="-53340"/>
                    <a:pt x="264659" y="86360"/>
                  </a:cubicBezTo>
                  <a:cubicBezTo>
                    <a:pt x="239894" y="41275"/>
                    <a:pt x="195444" y="0"/>
                    <a:pt x="143374" y="0"/>
                  </a:cubicBezTo>
                  <a:cubicBezTo>
                    <a:pt x="65269" y="15240"/>
                    <a:pt x="123054" y="139065"/>
                    <a:pt x="131944" y="187325"/>
                  </a:cubicBezTo>
                  <a:cubicBezTo>
                    <a:pt x="76064" y="179070"/>
                    <a:pt x="-40776" y="242570"/>
                    <a:pt x="14469" y="300990"/>
                  </a:cubicBezTo>
                  <a:cubicBezTo>
                    <a:pt x="41774" y="327660"/>
                    <a:pt x="81144" y="321945"/>
                    <a:pt x="109719" y="344170"/>
                  </a:cubicBezTo>
                  <a:cubicBezTo>
                    <a:pt x="102734" y="370840"/>
                    <a:pt x="109084" y="399415"/>
                    <a:pt x="92574" y="423545"/>
                  </a:cubicBezTo>
                  <a:cubicBezTo>
                    <a:pt x="86859" y="433070"/>
                    <a:pt x="90034" y="441960"/>
                    <a:pt x="95749" y="450215"/>
                  </a:cubicBezTo>
                  <a:cubicBezTo>
                    <a:pt x="112259" y="475615"/>
                    <a:pt x="147819" y="474345"/>
                    <a:pt x="159249" y="450850"/>
                  </a:cubicBezTo>
                  <a:cubicBezTo>
                    <a:pt x="175759" y="424180"/>
                    <a:pt x="207509" y="409575"/>
                    <a:pt x="235449" y="397510"/>
                  </a:cubicBezTo>
                  <a:cubicBezTo>
                    <a:pt x="289424" y="513715"/>
                    <a:pt x="403724" y="490220"/>
                    <a:pt x="379594" y="355600"/>
                  </a:cubicBezTo>
                  <a:cubicBezTo>
                    <a:pt x="470399" y="330200"/>
                    <a:pt x="493259" y="345440"/>
                    <a:pt x="525009" y="245110"/>
                  </a:cubicBezTo>
                  <a:cubicBezTo>
                    <a:pt x="549139" y="182880"/>
                    <a:pt x="427219" y="204470"/>
                    <a:pt x="395469" y="177165"/>
                  </a:cubicBezTo>
                  <a:close/>
                  <a:moveTo>
                    <a:pt x="392294" y="59055"/>
                  </a:moveTo>
                  <a:cubicBezTo>
                    <a:pt x="393564" y="106680"/>
                    <a:pt x="391659" y="133985"/>
                    <a:pt x="363719" y="175260"/>
                  </a:cubicBezTo>
                  <a:cubicBezTo>
                    <a:pt x="314824" y="185420"/>
                    <a:pt x="309744" y="137795"/>
                    <a:pt x="290059" y="103505"/>
                  </a:cubicBezTo>
                  <a:cubicBezTo>
                    <a:pt x="316094" y="73025"/>
                    <a:pt x="348479" y="12065"/>
                    <a:pt x="392294" y="59055"/>
                  </a:cubicBezTo>
                  <a:close/>
                  <a:moveTo>
                    <a:pt x="347209" y="325755"/>
                  </a:moveTo>
                  <a:cubicBezTo>
                    <a:pt x="331969" y="330835"/>
                    <a:pt x="317999" y="330200"/>
                    <a:pt x="298314" y="327025"/>
                  </a:cubicBezTo>
                  <a:cubicBezTo>
                    <a:pt x="311649" y="308610"/>
                    <a:pt x="318634" y="292100"/>
                    <a:pt x="333239" y="278130"/>
                  </a:cubicBezTo>
                  <a:cubicBezTo>
                    <a:pt x="345304" y="292735"/>
                    <a:pt x="349749" y="307975"/>
                    <a:pt x="347209" y="325755"/>
                  </a:cubicBezTo>
                  <a:close/>
                  <a:moveTo>
                    <a:pt x="271009" y="130175"/>
                  </a:moveTo>
                  <a:cubicBezTo>
                    <a:pt x="287519" y="140970"/>
                    <a:pt x="288789" y="144145"/>
                    <a:pt x="293234" y="172720"/>
                  </a:cubicBezTo>
                  <a:cubicBezTo>
                    <a:pt x="277359" y="178435"/>
                    <a:pt x="262119" y="180975"/>
                    <a:pt x="244339" y="174625"/>
                  </a:cubicBezTo>
                  <a:cubicBezTo>
                    <a:pt x="247514" y="155575"/>
                    <a:pt x="259579" y="142875"/>
                    <a:pt x="271009" y="130175"/>
                  </a:cubicBezTo>
                  <a:close/>
                  <a:moveTo>
                    <a:pt x="131309" y="77470"/>
                  </a:moveTo>
                  <a:cubicBezTo>
                    <a:pt x="173854" y="74930"/>
                    <a:pt x="176394" y="73025"/>
                    <a:pt x="187189" y="26670"/>
                  </a:cubicBezTo>
                  <a:cubicBezTo>
                    <a:pt x="208779" y="61595"/>
                    <a:pt x="240529" y="69215"/>
                    <a:pt x="250689" y="109220"/>
                  </a:cubicBezTo>
                  <a:cubicBezTo>
                    <a:pt x="229099" y="140970"/>
                    <a:pt x="209414" y="200025"/>
                    <a:pt x="161154" y="180975"/>
                  </a:cubicBezTo>
                  <a:cubicBezTo>
                    <a:pt x="144644" y="148590"/>
                    <a:pt x="124324" y="116840"/>
                    <a:pt x="131309" y="77470"/>
                  </a:cubicBezTo>
                  <a:close/>
                  <a:moveTo>
                    <a:pt x="191634" y="321310"/>
                  </a:moveTo>
                  <a:cubicBezTo>
                    <a:pt x="176394" y="325755"/>
                    <a:pt x="165599" y="326390"/>
                    <a:pt x="154169" y="320040"/>
                  </a:cubicBezTo>
                  <a:cubicBezTo>
                    <a:pt x="156074" y="305435"/>
                    <a:pt x="160519" y="293370"/>
                    <a:pt x="172584" y="283210"/>
                  </a:cubicBezTo>
                  <a:cubicBezTo>
                    <a:pt x="185284" y="292735"/>
                    <a:pt x="185919" y="306070"/>
                    <a:pt x="191634" y="321310"/>
                  </a:cubicBezTo>
                  <a:close/>
                  <a:moveTo>
                    <a:pt x="23359" y="274955"/>
                  </a:moveTo>
                  <a:cubicBezTo>
                    <a:pt x="39869" y="215265"/>
                    <a:pt x="92574" y="210185"/>
                    <a:pt x="145279" y="213995"/>
                  </a:cubicBezTo>
                  <a:cubicBezTo>
                    <a:pt x="175759" y="248285"/>
                    <a:pt x="140834" y="281305"/>
                    <a:pt x="124959" y="314960"/>
                  </a:cubicBezTo>
                  <a:cubicBezTo>
                    <a:pt x="83049" y="313690"/>
                    <a:pt x="43679" y="297815"/>
                    <a:pt x="23359" y="274955"/>
                  </a:cubicBezTo>
                  <a:close/>
                  <a:moveTo>
                    <a:pt x="163059" y="412115"/>
                  </a:moveTo>
                  <a:cubicBezTo>
                    <a:pt x="152264" y="408940"/>
                    <a:pt x="142739" y="405765"/>
                    <a:pt x="131944" y="402590"/>
                  </a:cubicBezTo>
                  <a:cubicBezTo>
                    <a:pt x="125594" y="382905"/>
                    <a:pt x="126229" y="365125"/>
                    <a:pt x="143374" y="347345"/>
                  </a:cubicBezTo>
                  <a:cubicBezTo>
                    <a:pt x="170044" y="349250"/>
                    <a:pt x="208144" y="337185"/>
                    <a:pt x="214494" y="377190"/>
                  </a:cubicBezTo>
                  <a:cubicBezTo>
                    <a:pt x="196714" y="389255"/>
                    <a:pt x="180204" y="400685"/>
                    <a:pt x="163059" y="412115"/>
                  </a:cubicBezTo>
                  <a:close/>
                  <a:moveTo>
                    <a:pt x="225289" y="327025"/>
                  </a:moveTo>
                  <a:cubicBezTo>
                    <a:pt x="170679" y="248285"/>
                    <a:pt x="196079" y="189230"/>
                    <a:pt x="295139" y="198120"/>
                  </a:cubicBezTo>
                  <a:cubicBezTo>
                    <a:pt x="326254" y="193040"/>
                    <a:pt x="331969" y="241935"/>
                    <a:pt x="314824" y="260350"/>
                  </a:cubicBezTo>
                  <a:cubicBezTo>
                    <a:pt x="285614" y="290830"/>
                    <a:pt x="279264" y="341630"/>
                    <a:pt x="225289" y="327025"/>
                  </a:cubicBezTo>
                  <a:close/>
                  <a:moveTo>
                    <a:pt x="253864" y="379095"/>
                  </a:moveTo>
                  <a:cubicBezTo>
                    <a:pt x="271644" y="343535"/>
                    <a:pt x="316729" y="349885"/>
                    <a:pt x="350384" y="355600"/>
                  </a:cubicBezTo>
                  <a:cubicBezTo>
                    <a:pt x="385309" y="470535"/>
                    <a:pt x="287519" y="482600"/>
                    <a:pt x="253864" y="379095"/>
                  </a:cubicBezTo>
                  <a:close/>
                  <a:moveTo>
                    <a:pt x="377689" y="327025"/>
                  </a:moveTo>
                  <a:cubicBezTo>
                    <a:pt x="365624" y="281305"/>
                    <a:pt x="337684" y="234950"/>
                    <a:pt x="383404" y="201295"/>
                  </a:cubicBezTo>
                  <a:cubicBezTo>
                    <a:pt x="408804" y="207645"/>
                    <a:pt x="434204" y="213360"/>
                    <a:pt x="460239" y="219710"/>
                  </a:cubicBezTo>
                  <a:cubicBezTo>
                    <a:pt x="462779" y="241300"/>
                    <a:pt x="469764" y="257175"/>
                    <a:pt x="488179" y="269875"/>
                  </a:cubicBezTo>
                  <a:cubicBezTo>
                    <a:pt x="492624" y="324485"/>
                    <a:pt x="417059" y="320675"/>
                    <a:pt x="377689" y="327025"/>
                  </a:cubicBezTo>
                  <a:close/>
                  <a:moveTo>
                    <a:pt x="257039" y="222250"/>
                  </a:moveTo>
                  <a:cubicBezTo>
                    <a:pt x="196714" y="216535"/>
                    <a:pt x="185284" y="288290"/>
                    <a:pt x="248149" y="290830"/>
                  </a:cubicBezTo>
                  <a:cubicBezTo>
                    <a:pt x="289424" y="291465"/>
                    <a:pt x="307204" y="229235"/>
                    <a:pt x="257039" y="222250"/>
                  </a:cubicBezTo>
                  <a:close/>
                  <a:moveTo>
                    <a:pt x="243069" y="266700"/>
                  </a:moveTo>
                  <a:cubicBezTo>
                    <a:pt x="215764" y="264795"/>
                    <a:pt x="229099" y="242570"/>
                    <a:pt x="248149" y="240030"/>
                  </a:cubicBezTo>
                  <a:cubicBezTo>
                    <a:pt x="272279" y="237490"/>
                    <a:pt x="262119" y="269240"/>
                    <a:pt x="243069" y="266700"/>
                  </a:cubicBezTo>
                  <a:close/>
                </a:path>
              </a:pathLst>
            </a:custGeom>
            <a:solidFill>
              <a:schemeClr val="accent6"/>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131" name="Google Shape;131;p3"/>
            <p:cNvSpPr/>
            <p:nvPr/>
          </p:nvSpPr>
          <p:spPr>
            <a:xfrm rot="-2424156">
              <a:off x="2052510" y="-106317"/>
              <a:ext cx="373867" cy="493313"/>
            </a:xfrm>
            <a:custGeom>
              <a:avLst/>
              <a:gdLst/>
              <a:ahLst/>
              <a:cxnLst/>
              <a:rect l="l" t="t" r="r" b="b"/>
              <a:pathLst>
                <a:path w="434661" h="573530" extrusionOk="0">
                  <a:moveTo>
                    <a:pt x="430380" y="417373"/>
                  </a:moveTo>
                  <a:cubicBezTo>
                    <a:pt x="427840" y="354508"/>
                    <a:pt x="363705" y="334823"/>
                    <a:pt x="311635" y="329743"/>
                  </a:cubicBezTo>
                  <a:cubicBezTo>
                    <a:pt x="264010" y="315138"/>
                    <a:pt x="297665" y="236398"/>
                    <a:pt x="288775" y="197028"/>
                  </a:cubicBezTo>
                  <a:cubicBezTo>
                    <a:pt x="290680" y="118923"/>
                    <a:pt x="325605" y="15418"/>
                    <a:pt x="217655" y="178"/>
                  </a:cubicBezTo>
                  <a:cubicBezTo>
                    <a:pt x="211305" y="-1092"/>
                    <a:pt x="199875" y="4623"/>
                    <a:pt x="202415" y="11608"/>
                  </a:cubicBezTo>
                  <a:cubicBezTo>
                    <a:pt x="207495" y="87808"/>
                    <a:pt x="223370" y="169088"/>
                    <a:pt x="197335" y="242748"/>
                  </a:cubicBezTo>
                  <a:cubicBezTo>
                    <a:pt x="158600" y="220523"/>
                    <a:pt x="52555" y="59868"/>
                    <a:pt x="24615" y="87173"/>
                  </a:cubicBezTo>
                  <a:cubicBezTo>
                    <a:pt x="-68095" y="172263"/>
                    <a:pt x="127485" y="297993"/>
                    <a:pt x="175745" y="366573"/>
                  </a:cubicBezTo>
                  <a:cubicBezTo>
                    <a:pt x="205590" y="403403"/>
                    <a:pt x="41760" y="420548"/>
                    <a:pt x="141455" y="548818"/>
                  </a:cubicBezTo>
                  <a:cubicBezTo>
                    <a:pt x="221465" y="630733"/>
                    <a:pt x="298935" y="488493"/>
                    <a:pt x="240515" y="419913"/>
                  </a:cubicBezTo>
                  <a:cubicBezTo>
                    <a:pt x="234165" y="409753"/>
                    <a:pt x="241150" y="384353"/>
                    <a:pt x="256390" y="395148"/>
                  </a:cubicBezTo>
                  <a:cubicBezTo>
                    <a:pt x="288775" y="436423"/>
                    <a:pt x="313540" y="498653"/>
                    <a:pt x="379580" y="489128"/>
                  </a:cubicBezTo>
                  <a:cubicBezTo>
                    <a:pt x="412600" y="482778"/>
                    <a:pt x="446890" y="451028"/>
                    <a:pt x="430380" y="417373"/>
                  </a:cubicBezTo>
                  <a:close/>
                  <a:moveTo>
                    <a:pt x="227180" y="242748"/>
                  </a:moveTo>
                  <a:cubicBezTo>
                    <a:pt x="237975" y="171628"/>
                    <a:pt x="223370" y="100508"/>
                    <a:pt x="232260" y="30023"/>
                  </a:cubicBezTo>
                  <a:cubicBezTo>
                    <a:pt x="277980" y="26213"/>
                    <a:pt x="280520" y="81458"/>
                    <a:pt x="275440" y="113843"/>
                  </a:cubicBezTo>
                  <a:cubicBezTo>
                    <a:pt x="264645" y="171628"/>
                    <a:pt x="276075" y="233858"/>
                    <a:pt x="262105" y="290373"/>
                  </a:cubicBezTo>
                  <a:cubicBezTo>
                    <a:pt x="234800" y="280848"/>
                    <a:pt x="224640" y="268148"/>
                    <a:pt x="227180" y="242748"/>
                  </a:cubicBezTo>
                  <a:close/>
                  <a:moveTo>
                    <a:pt x="152885" y="518338"/>
                  </a:moveTo>
                  <a:cubicBezTo>
                    <a:pt x="152885" y="518338"/>
                    <a:pt x="152885" y="517703"/>
                    <a:pt x="152250" y="517703"/>
                  </a:cubicBezTo>
                  <a:cubicBezTo>
                    <a:pt x="95735" y="500558"/>
                    <a:pt x="151615" y="386258"/>
                    <a:pt x="202415" y="423088"/>
                  </a:cubicBezTo>
                  <a:cubicBezTo>
                    <a:pt x="199240" y="431978"/>
                    <a:pt x="190985" y="433883"/>
                    <a:pt x="182730" y="436423"/>
                  </a:cubicBezTo>
                  <a:cubicBezTo>
                    <a:pt x="152885" y="442773"/>
                    <a:pt x="133835" y="484683"/>
                    <a:pt x="152885" y="518338"/>
                  </a:cubicBezTo>
                  <a:cubicBezTo>
                    <a:pt x="152885" y="518338"/>
                    <a:pt x="152885" y="518338"/>
                    <a:pt x="152885" y="518338"/>
                  </a:cubicBezTo>
                  <a:close/>
                  <a:moveTo>
                    <a:pt x="211305" y="402133"/>
                  </a:moveTo>
                  <a:cubicBezTo>
                    <a:pt x="200510" y="403403"/>
                    <a:pt x="196065" y="378003"/>
                    <a:pt x="209400" y="376733"/>
                  </a:cubicBezTo>
                  <a:cubicBezTo>
                    <a:pt x="225910" y="374828"/>
                    <a:pt x="228450" y="402133"/>
                    <a:pt x="211305" y="402133"/>
                  </a:cubicBezTo>
                  <a:close/>
                  <a:moveTo>
                    <a:pt x="235435" y="458648"/>
                  </a:moveTo>
                  <a:cubicBezTo>
                    <a:pt x="227180" y="451663"/>
                    <a:pt x="220830" y="444043"/>
                    <a:pt x="220195" y="433248"/>
                  </a:cubicBezTo>
                  <a:cubicBezTo>
                    <a:pt x="237340" y="439598"/>
                    <a:pt x="237340" y="439598"/>
                    <a:pt x="235435" y="458648"/>
                  </a:cubicBezTo>
                  <a:close/>
                  <a:moveTo>
                    <a:pt x="177015" y="545008"/>
                  </a:moveTo>
                  <a:cubicBezTo>
                    <a:pt x="180825" y="545008"/>
                    <a:pt x="184000" y="545643"/>
                    <a:pt x="188445" y="545643"/>
                  </a:cubicBezTo>
                  <a:cubicBezTo>
                    <a:pt x="187175" y="555168"/>
                    <a:pt x="175110" y="553263"/>
                    <a:pt x="177015" y="545008"/>
                  </a:cubicBezTo>
                  <a:close/>
                  <a:moveTo>
                    <a:pt x="164950" y="510718"/>
                  </a:moveTo>
                  <a:cubicBezTo>
                    <a:pt x="148440" y="469443"/>
                    <a:pt x="209400" y="428803"/>
                    <a:pt x="222735" y="484048"/>
                  </a:cubicBezTo>
                  <a:cubicBezTo>
                    <a:pt x="217020" y="511988"/>
                    <a:pt x="186540" y="543738"/>
                    <a:pt x="164950" y="510718"/>
                  </a:cubicBezTo>
                  <a:close/>
                  <a:moveTo>
                    <a:pt x="241150" y="477698"/>
                  </a:moveTo>
                  <a:cubicBezTo>
                    <a:pt x="247500" y="493573"/>
                    <a:pt x="240515" y="504368"/>
                    <a:pt x="241785" y="515163"/>
                  </a:cubicBezTo>
                  <a:cubicBezTo>
                    <a:pt x="240515" y="504368"/>
                    <a:pt x="236070" y="493573"/>
                    <a:pt x="241150" y="477698"/>
                  </a:cubicBezTo>
                  <a:close/>
                  <a:moveTo>
                    <a:pt x="242420" y="515163"/>
                  </a:moveTo>
                  <a:cubicBezTo>
                    <a:pt x="237975" y="520878"/>
                    <a:pt x="233530" y="526593"/>
                    <a:pt x="228450" y="532943"/>
                  </a:cubicBezTo>
                  <a:cubicBezTo>
                    <a:pt x="229085" y="513893"/>
                    <a:pt x="229085" y="513893"/>
                    <a:pt x="242420" y="515163"/>
                  </a:cubicBezTo>
                  <a:close/>
                  <a:moveTo>
                    <a:pt x="27155" y="113208"/>
                  </a:moveTo>
                  <a:cubicBezTo>
                    <a:pt x="65890" y="91618"/>
                    <a:pt x="171300" y="284658"/>
                    <a:pt x="220195" y="293548"/>
                  </a:cubicBezTo>
                  <a:lnTo>
                    <a:pt x="219560" y="300533"/>
                  </a:lnTo>
                  <a:cubicBezTo>
                    <a:pt x="140185" y="304978"/>
                    <a:pt x="221465" y="384353"/>
                    <a:pt x="237340" y="308788"/>
                  </a:cubicBezTo>
                  <a:cubicBezTo>
                    <a:pt x="257025" y="318313"/>
                    <a:pt x="270995" y="334188"/>
                    <a:pt x="287505" y="345618"/>
                  </a:cubicBezTo>
                  <a:cubicBezTo>
                    <a:pt x="250675" y="449123"/>
                    <a:pt x="-15390" y="171628"/>
                    <a:pt x="27155" y="113208"/>
                  </a:cubicBezTo>
                  <a:close/>
                  <a:moveTo>
                    <a:pt x="361165" y="474523"/>
                  </a:moveTo>
                  <a:cubicBezTo>
                    <a:pt x="306555" y="467538"/>
                    <a:pt x="248770" y="360858"/>
                    <a:pt x="328780" y="350063"/>
                  </a:cubicBezTo>
                  <a:cubicBezTo>
                    <a:pt x="400535" y="349428"/>
                    <a:pt x="460860" y="469443"/>
                    <a:pt x="361165" y="474523"/>
                  </a:cubicBezTo>
                  <a:close/>
                  <a:moveTo>
                    <a:pt x="305285" y="380543"/>
                  </a:moveTo>
                  <a:cubicBezTo>
                    <a:pt x="314810" y="401498"/>
                    <a:pt x="324970" y="421818"/>
                    <a:pt x="340845" y="439598"/>
                  </a:cubicBezTo>
                  <a:cubicBezTo>
                    <a:pt x="368785" y="464363"/>
                    <a:pt x="409425" y="441503"/>
                    <a:pt x="387835" y="405308"/>
                  </a:cubicBezTo>
                  <a:cubicBezTo>
                    <a:pt x="365610" y="382448"/>
                    <a:pt x="336400" y="346888"/>
                    <a:pt x="305285" y="380543"/>
                  </a:cubicBezTo>
                  <a:close/>
                  <a:moveTo>
                    <a:pt x="368785" y="429438"/>
                  </a:moveTo>
                  <a:cubicBezTo>
                    <a:pt x="350370" y="433248"/>
                    <a:pt x="342115" y="409118"/>
                    <a:pt x="336400" y="390068"/>
                  </a:cubicBezTo>
                  <a:cubicBezTo>
                    <a:pt x="355450" y="395148"/>
                    <a:pt x="378310" y="411658"/>
                    <a:pt x="368785" y="429438"/>
                  </a:cubicBezTo>
                  <a:close/>
                </a:path>
              </a:pathLst>
            </a:custGeom>
            <a:solidFill>
              <a:schemeClr val="accent6"/>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132" name="Google Shape;132;p3"/>
            <p:cNvSpPr/>
            <p:nvPr/>
          </p:nvSpPr>
          <p:spPr>
            <a:xfrm>
              <a:off x="5960437" y="3855732"/>
              <a:ext cx="712864" cy="419317"/>
            </a:xfrm>
            <a:custGeom>
              <a:avLst/>
              <a:gdLst/>
              <a:ahLst/>
              <a:cxnLst/>
              <a:rect l="l" t="t" r="r" b="b"/>
              <a:pathLst>
                <a:path w="828912" h="487578" extrusionOk="0">
                  <a:moveTo>
                    <a:pt x="827267" y="15774"/>
                  </a:moveTo>
                  <a:cubicBezTo>
                    <a:pt x="786627" y="19584"/>
                    <a:pt x="770117" y="89434"/>
                    <a:pt x="721857" y="88164"/>
                  </a:cubicBezTo>
                  <a:cubicBezTo>
                    <a:pt x="653277" y="104674"/>
                    <a:pt x="606287" y="35459"/>
                    <a:pt x="552947" y="2438"/>
                  </a:cubicBezTo>
                  <a:cubicBezTo>
                    <a:pt x="500877" y="-14706"/>
                    <a:pt x="457697" y="63399"/>
                    <a:pt x="413882" y="85624"/>
                  </a:cubicBezTo>
                  <a:cubicBezTo>
                    <a:pt x="335142" y="62764"/>
                    <a:pt x="264657" y="16409"/>
                    <a:pt x="182107" y="6884"/>
                  </a:cubicBezTo>
                  <a:cubicBezTo>
                    <a:pt x="13832" y="196114"/>
                    <a:pt x="114797" y="109119"/>
                    <a:pt x="77332" y="279934"/>
                  </a:cubicBezTo>
                  <a:cubicBezTo>
                    <a:pt x="66537" y="291999"/>
                    <a:pt x="-29983" y="332004"/>
                    <a:pt x="9387" y="343434"/>
                  </a:cubicBezTo>
                  <a:cubicBezTo>
                    <a:pt x="50662" y="334544"/>
                    <a:pt x="84952" y="279934"/>
                    <a:pt x="129402" y="297079"/>
                  </a:cubicBezTo>
                  <a:cubicBezTo>
                    <a:pt x="176392" y="312319"/>
                    <a:pt x="222747" y="330099"/>
                    <a:pt x="265292" y="356134"/>
                  </a:cubicBezTo>
                  <a:cubicBezTo>
                    <a:pt x="276087" y="364389"/>
                    <a:pt x="284977" y="365024"/>
                    <a:pt x="293867" y="356134"/>
                  </a:cubicBezTo>
                  <a:cubicBezTo>
                    <a:pt x="393562" y="278029"/>
                    <a:pt x="442457" y="290094"/>
                    <a:pt x="533897" y="372644"/>
                  </a:cubicBezTo>
                  <a:cubicBezTo>
                    <a:pt x="545962" y="407569"/>
                    <a:pt x="526277" y="473609"/>
                    <a:pt x="568187" y="487579"/>
                  </a:cubicBezTo>
                  <a:cubicBezTo>
                    <a:pt x="606922" y="460909"/>
                    <a:pt x="664707" y="478054"/>
                    <a:pt x="703442" y="453289"/>
                  </a:cubicBezTo>
                  <a:cubicBezTo>
                    <a:pt x="697092" y="439954"/>
                    <a:pt x="694552" y="438049"/>
                    <a:pt x="685662" y="441224"/>
                  </a:cubicBezTo>
                  <a:cubicBezTo>
                    <a:pt x="647562" y="453924"/>
                    <a:pt x="608192" y="451384"/>
                    <a:pt x="565647" y="457099"/>
                  </a:cubicBezTo>
                  <a:cubicBezTo>
                    <a:pt x="530722" y="351054"/>
                    <a:pt x="638037" y="335179"/>
                    <a:pt x="681852" y="264059"/>
                  </a:cubicBezTo>
                  <a:cubicBezTo>
                    <a:pt x="669152" y="215164"/>
                    <a:pt x="663437" y="157379"/>
                    <a:pt x="683122" y="109754"/>
                  </a:cubicBezTo>
                  <a:cubicBezTo>
                    <a:pt x="714237" y="105309"/>
                    <a:pt x="751067" y="116104"/>
                    <a:pt x="774562" y="91339"/>
                  </a:cubicBezTo>
                  <a:cubicBezTo>
                    <a:pt x="787262" y="69114"/>
                    <a:pt x="838698" y="42444"/>
                    <a:pt x="827267" y="15774"/>
                  </a:cubicBezTo>
                  <a:close/>
                  <a:moveTo>
                    <a:pt x="291962" y="332004"/>
                  </a:moveTo>
                  <a:cubicBezTo>
                    <a:pt x="236082" y="338354"/>
                    <a:pt x="173217" y="285649"/>
                    <a:pt x="115432" y="270409"/>
                  </a:cubicBezTo>
                  <a:cubicBezTo>
                    <a:pt x="90032" y="159284"/>
                    <a:pt x="116067" y="100229"/>
                    <a:pt x="200522" y="26569"/>
                  </a:cubicBezTo>
                  <a:cubicBezTo>
                    <a:pt x="260847" y="58319"/>
                    <a:pt x="361177" y="58954"/>
                    <a:pt x="394832" y="119914"/>
                  </a:cubicBezTo>
                  <a:cubicBezTo>
                    <a:pt x="399912" y="261519"/>
                    <a:pt x="438012" y="269774"/>
                    <a:pt x="291962" y="332004"/>
                  </a:cubicBezTo>
                  <a:close/>
                  <a:moveTo>
                    <a:pt x="550407" y="352324"/>
                  </a:moveTo>
                  <a:cubicBezTo>
                    <a:pt x="510402" y="332004"/>
                    <a:pt x="466587" y="307874"/>
                    <a:pt x="431662" y="278664"/>
                  </a:cubicBezTo>
                  <a:cubicBezTo>
                    <a:pt x="443092" y="255804"/>
                    <a:pt x="535802" y="344069"/>
                    <a:pt x="563107" y="328194"/>
                  </a:cubicBezTo>
                  <a:cubicBezTo>
                    <a:pt x="563742" y="298349"/>
                    <a:pt x="504052" y="297079"/>
                    <a:pt x="486272" y="272949"/>
                  </a:cubicBezTo>
                  <a:cubicBezTo>
                    <a:pt x="462142" y="255169"/>
                    <a:pt x="461507" y="255804"/>
                    <a:pt x="428487" y="257709"/>
                  </a:cubicBezTo>
                  <a:cubicBezTo>
                    <a:pt x="400547" y="118644"/>
                    <a:pt x="415787" y="98324"/>
                    <a:pt x="533262" y="22124"/>
                  </a:cubicBezTo>
                  <a:cubicBezTo>
                    <a:pt x="578347" y="42444"/>
                    <a:pt x="611367" y="76099"/>
                    <a:pt x="651372" y="104039"/>
                  </a:cubicBezTo>
                  <a:cubicBezTo>
                    <a:pt x="649467" y="159284"/>
                    <a:pt x="643752" y="213259"/>
                    <a:pt x="653277" y="267234"/>
                  </a:cubicBezTo>
                  <a:cubicBezTo>
                    <a:pt x="625337" y="299619"/>
                    <a:pt x="599302" y="321209"/>
                    <a:pt x="550407" y="352324"/>
                  </a:cubicBezTo>
                  <a:close/>
                  <a:moveTo>
                    <a:pt x="362447" y="111024"/>
                  </a:moveTo>
                  <a:cubicBezTo>
                    <a:pt x="361812" y="137059"/>
                    <a:pt x="340222" y="276124"/>
                    <a:pt x="384037" y="261519"/>
                  </a:cubicBezTo>
                  <a:cubicBezTo>
                    <a:pt x="370702" y="227229"/>
                    <a:pt x="410072" y="110389"/>
                    <a:pt x="362447" y="111024"/>
                  </a:cubicBezTo>
                  <a:close/>
                  <a:moveTo>
                    <a:pt x="222112" y="274854"/>
                  </a:moveTo>
                  <a:cubicBezTo>
                    <a:pt x="194807" y="267234"/>
                    <a:pt x="166867" y="234849"/>
                    <a:pt x="138292" y="246279"/>
                  </a:cubicBezTo>
                  <a:cubicBezTo>
                    <a:pt x="140832" y="274219"/>
                    <a:pt x="241797" y="302159"/>
                    <a:pt x="269737" y="317399"/>
                  </a:cubicBezTo>
                  <a:cubicBezTo>
                    <a:pt x="303392" y="300254"/>
                    <a:pt x="234812" y="284379"/>
                    <a:pt x="222112" y="274854"/>
                  </a:cubicBezTo>
                  <a:close/>
                  <a:moveTo>
                    <a:pt x="199887" y="46889"/>
                  </a:moveTo>
                  <a:cubicBezTo>
                    <a:pt x="182107" y="69749"/>
                    <a:pt x="105272" y="126264"/>
                    <a:pt x="137657" y="151664"/>
                  </a:cubicBezTo>
                  <a:cubicBezTo>
                    <a:pt x="149722" y="130074"/>
                    <a:pt x="253227" y="46889"/>
                    <a:pt x="199887" y="46889"/>
                  </a:cubicBezTo>
                  <a:close/>
                  <a:moveTo>
                    <a:pt x="446267" y="123724"/>
                  </a:moveTo>
                  <a:cubicBezTo>
                    <a:pt x="410707" y="111659"/>
                    <a:pt x="443727" y="204369"/>
                    <a:pt x="440552" y="224054"/>
                  </a:cubicBezTo>
                  <a:cubicBezTo>
                    <a:pt x="449442" y="248184"/>
                    <a:pt x="468492" y="228499"/>
                    <a:pt x="462777" y="219609"/>
                  </a:cubicBezTo>
                  <a:cubicBezTo>
                    <a:pt x="455792" y="185319"/>
                    <a:pt x="462142" y="151664"/>
                    <a:pt x="446267" y="123724"/>
                  </a:cubicBez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grpSp>
          <p:nvGrpSpPr>
            <p:cNvPr id="133" name="Google Shape;133;p3"/>
            <p:cNvGrpSpPr/>
            <p:nvPr/>
          </p:nvGrpSpPr>
          <p:grpSpPr>
            <a:xfrm rot="891035">
              <a:off x="1165229" y="1691730"/>
              <a:ext cx="657771" cy="386113"/>
              <a:chOff x="1429156" y="1387535"/>
              <a:chExt cx="657769" cy="386112"/>
            </a:xfrm>
          </p:grpSpPr>
          <p:sp>
            <p:nvSpPr>
              <p:cNvPr id="134" name="Google Shape;134;p3"/>
              <p:cNvSpPr/>
              <p:nvPr/>
            </p:nvSpPr>
            <p:spPr>
              <a:xfrm>
                <a:off x="1429156" y="1387535"/>
                <a:ext cx="657769" cy="386112"/>
              </a:xfrm>
              <a:custGeom>
                <a:avLst/>
                <a:gdLst/>
                <a:ahLst/>
                <a:cxnLst/>
                <a:rect l="l" t="t" r="r" b="b"/>
                <a:pathLst>
                  <a:path w="764848" h="448968" extrusionOk="0">
                    <a:moveTo>
                      <a:pt x="741700" y="448969"/>
                    </a:moveTo>
                    <a:cubicBezTo>
                      <a:pt x="719475" y="440079"/>
                      <a:pt x="715030" y="440714"/>
                      <a:pt x="686455" y="443889"/>
                    </a:cubicBezTo>
                    <a:cubicBezTo>
                      <a:pt x="552470" y="455319"/>
                      <a:pt x="419120" y="428649"/>
                      <a:pt x="285770" y="436269"/>
                    </a:cubicBezTo>
                    <a:cubicBezTo>
                      <a:pt x="193060" y="430554"/>
                      <a:pt x="98445" y="428649"/>
                      <a:pt x="6370" y="441349"/>
                    </a:cubicBezTo>
                    <a:cubicBezTo>
                      <a:pt x="-45700" y="400709"/>
                      <a:pt x="237510" y="281329"/>
                      <a:pt x="273070" y="259739"/>
                    </a:cubicBezTo>
                    <a:cubicBezTo>
                      <a:pt x="431820" y="183539"/>
                      <a:pt x="582950" y="91464"/>
                      <a:pt x="735985" y="3834"/>
                    </a:cubicBezTo>
                    <a:cubicBezTo>
                      <a:pt x="748685" y="-3786"/>
                      <a:pt x="759480" y="24"/>
                      <a:pt x="761385" y="14629"/>
                    </a:cubicBezTo>
                    <a:cubicBezTo>
                      <a:pt x="772180" y="114324"/>
                      <a:pt x="753765" y="215924"/>
                      <a:pt x="759480" y="316889"/>
                    </a:cubicBezTo>
                    <a:cubicBezTo>
                      <a:pt x="752495" y="359434"/>
                      <a:pt x="769640" y="414044"/>
                      <a:pt x="741700" y="448969"/>
                    </a:cubicBezTo>
                    <a:close/>
                    <a:moveTo>
                      <a:pt x="615970" y="418489"/>
                    </a:moveTo>
                    <a:cubicBezTo>
                      <a:pt x="647720" y="425474"/>
                      <a:pt x="636290" y="413409"/>
                      <a:pt x="645815" y="393724"/>
                    </a:cubicBezTo>
                    <a:cubicBezTo>
                      <a:pt x="661690" y="396264"/>
                      <a:pt x="657880" y="414044"/>
                      <a:pt x="669945" y="421029"/>
                    </a:cubicBezTo>
                    <a:cubicBezTo>
                      <a:pt x="675660" y="420394"/>
                      <a:pt x="682645" y="420394"/>
                      <a:pt x="690900" y="419759"/>
                    </a:cubicBezTo>
                    <a:cubicBezTo>
                      <a:pt x="692170" y="410234"/>
                      <a:pt x="692805" y="402614"/>
                      <a:pt x="694075" y="394994"/>
                    </a:cubicBezTo>
                    <a:cubicBezTo>
                      <a:pt x="703600" y="394994"/>
                      <a:pt x="705505" y="401979"/>
                      <a:pt x="708680" y="407059"/>
                    </a:cubicBezTo>
                    <a:cubicBezTo>
                      <a:pt x="718205" y="421664"/>
                      <a:pt x="735350" y="405154"/>
                      <a:pt x="734080" y="391819"/>
                    </a:cubicBezTo>
                    <a:cubicBezTo>
                      <a:pt x="734715" y="274344"/>
                      <a:pt x="747415" y="153059"/>
                      <a:pt x="738525" y="37489"/>
                    </a:cubicBezTo>
                    <a:cubicBezTo>
                      <a:pt x="616605" y="87019"/>
                      <a:pt x="508020" y="171474"/>
                      <a:pt x="388005" y="229259"/>
                    </a:cubicBezTo>
                    <a:cubicBezTo>
                      <a:pt x="278785" y="288314"/>
                      <a:pt x="157500" y="328954"/>
                      <a:pt x="59710" y="406424"/>
                    </a:cubicBezTo>
                    <a:cubicBezTo>
                      <a:pt x="81300" y="415949"/>
                      <a:pt x="101620" y="415949"/>
                      <a:pt x="122575" y="412139"/>
                    </a:cubicBezTo>
                    <a:cubicBezTo>
                      <a:pt x="125115" y="401344"/>
                      <a:pt x="127020" y="392454"/>
                      <a:pt x="128925" y="383564"/>
                    </a:cubicBezTo>
                    <a:cubicBezTo>
                      <a:pt x="154325" y="379119"/>
                      <a:pt x="141625" y="432459"/>
                      <a:pt x="165120" y="404519"/>
                    </a:cubicBezTo>
                    <a:cubicBezTo>
                      <a:pt x="167025" y="400074"/>
                      <a:pt x="165755" y="393724"/>
                      <a:pt x="174010" y="391819"/>
                    </a:cubicBezTo>
                    <a:cubicBezTo>
                      <a:pt x="194965" y="416584"/>
                      <a:pt x="208935" y="421664"/>
                      <a:pt x="221000" y="386104"/>
                    </a:cubicBezTo>
                    <a:cubicBezTo>
                      <a:pt x="238145" y="394994"/>
                      <a:pt x="238780" y="428649"/>
                      <a:pt x="264180" y="408964"/>
                    </a:cubicBezTo>
                    <a:cubicBezTo>
                      <a:pt x="266085" y="401344"/>
                      <a:pt x="267990" y="393724"/>
                      <a:pt x="269895" y="385469"/>
                    </a:cubicBezTo>
                    <a:cubicBezTo>
                      <a:pt x="286405" y="388644"/>
                      <a:pt x="279420" y="407059"/>
                      <a:pt x="292755" y="414044"/>
                    </a:cubicBezTo>
                    <a:cubicBezTo>
                      <a:pt x="299105" y="413409"/>
                      <a:pt x="308630" y="412774"/>
                      <a:pt x="314345" y="412139"/>
                    </a:cubicBezTo>
                    <a:cubicBezTo>
                      <a:pt x="323870" y="404519"/>
                      <a:pt x="314980" y="392454"/>
                      <a:pt x="327045" y="388644"/>
                    </a:cubicBezTo>
                    <a:cubicBezTo>
                      <a:pt x="339745" y="400709"/>
                      <a:pt x="348635" y="422934"/>
                      <a:pt x="374670" y="409599"/>
                    </a:cubicBezTo>
                    <a:cubicBezTo>
                      <a:pt x="374035" y="400709"/>
                      <a:pt x="373400" y="391819"/>
                      <a:pt x="372765" y="379119"/>
                    </a:cubicBezTo>
                    <a:cubicBezTo>
                      <a:pt x="405785" y="384199"/>
                      <a:pt x="385465" y="430554"/>
                      <a:pt x="425470" y="414679"/>
                    </a:cubicBezTo>
                    <a:cubicBezTo>
                      <a:pt x="429915" y="409599"/>
                      <a:pt x="424200" y="399439"/>
                      <a:pt x="434360" y="394994"/>
                    </a:cubicBezTo>
                    <a:cubicBezTo>
                      <a:pt x="445790" y="408329"/>
                      <a:pt x="454045" y="430554"/>
                      <a:pt x="478810" y="416584"/>
                    </a:cubicBezTo>
                    <a:cubicBezTo>
                      <a:pt x="485160" y="407694"/>
                      <a:pt x="473730" y="396264"/>
                      <a:pt x="483890" y="386739"/>
                    </a:cubicBezTo>
                    <a:cubicBezTo>
                      <a:pt x="503575" y="401344"/>
                      <a:pt x="502940" y="441984"/>
                      <a:pt x="535325" y="421029"/>
                    </a:cubicBezTo>
                    <a:cubicBezTo>
                      <a:pt x="535960" y="410234"/>
                      <a:pt x="536595" y="398804"/>
                      <a:pt x="537865" y="386739"/>
                    </a:cubicBezTo>
                    <a:cubicBezTo>
                      <a:pt x="560090" y="389914"/>
                      <a:pt x="549295" y="410869"/>
                      <a:pt x="561360" y="421029"/>
                    </a:cubicBezTo>
                    <a:cubicBezTo>
                      <a:pt x="600730" y="433094"/>
                      <a:pt x="587395" y="409599"/>
                      <a:pt x="600095" y="388009"/>
                    </a:cubicBezTo>
                    <a:cubicBezTo>
                      <a:pt x="605810" y="398169"/>
                      <a:pt x="610255" y="407059"/>
                      <a:pt x="615970" y="418489"/>
                    </a:cubicBezTo>
                    <a:close/>
                  </a:path>
                </a:pathLst>
              </a:custGeom>
              <a:solidFill>
                <a:schemeClr val="accent6"/>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135" name="Google Shape;135;p3"/>
              <p:cNvSpPr/>
              <p:nvPr/>
            </p:nvSpPr>
            <p:spPr>
              <a:xfrm>
                <a:off x="1703617" y="1534561"/>
                <a:ext cx="308110" cy="146566"/>
              </a:xfrm>
              <a:custGeom>
                <a:avLst/>
                <a:gdLst/>
                <a:ahLst/>
                <a:cxnLst/>
                <a:rect l="l" t="t" r="r" b="b"/>
                <a:pathLst>
                  <a:path w="358267" h="170426" extrusionOk="0">
                    <a:moveTo>
                      <a:pt x="331351" y="0"/>
                    </a:moveTo>
                    <a:cubicBezTo>
                      <a:pt x="385326" y="29845"/>
                      <a:pt x="340241" y="100330"/>
                      <a:pt x="347226" y="149860"/>
                    </a:cubicBezTo>
                    <a:cubicBezTo>
                      <a:pt x="345956" y="186690"/>
                      <a:pt x="250706" y="162560"/>
                      <a:pt x="222766" y="163830"/>
                    </a:cubicBezTo>
                    <a:cubicBezTo>
                      <a:pt x="152281" y="173990"/>
                      <a:pt x="81796" y="159385"/>
                      <a:pt x="10676" y="165735"/>
                    </a:cubicBezTo>
                    <a:cubicBezTo>
                      <a:pt x="-67429" y="148590"/>
                      <a:pt x="307856" y="15240"/>
                      <a:pt x="331351" y="0"/>
                    </a:cubicBezTo>
                    <a:close/>
                    <a:moveTo>
                      <a:pt x="331986" y="27305"/>
                    </a:moveTo>
                    <a:cubicBezTo>
                      <a:pt x="281821" y="40005"/>
                      <a:pt x="86241" y="122555"/>
                      <a:pt x="64651" y="139700"/>
                    </a:cubicBezTo>
                    <a:cubicBezTo>
                      <a:pt x="146566" y="156845"/>
                      <a:pt x="236736" y="147955"/>
                      <a:pt x="321191" y="142875"/>
                    </a:cubicBezTo>
                    <a:cubicBezTo>
                      <a:pt x="327541" y="104140"/>
                      <a:pt x="333891" y="66675"/>
                      <a:pt x="331986" y="27305"/>
                    </a:cubicBezTo>
                    <a:close/>
                  </a:path>
                </a:pathLst>
              </a:custGeom>
              <a:solidFill>
                <a:schemeClr val="accent6"/>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grpSp>
        <p:sp>
          <p:nvSpPr>
            <p:cNvPr id="136" name="Google Shape;136;p3"/>
            <p:cNvSpPr/>
            <p:nvPr/>
          </p:nvSpPr>
          <p:spPr>
            <a:xfrm rot="-1696692">
              <a:off x="7441723" y="1525254"/>
              <a:ext cx="760522" cy="200454"/>
            </a:xfrm>
            <a:custGeom>
              <a:avLst/>
              <a:gdLst/>
              <a:ahLst/>
              <a:cxnLst/>
              <a:rect l="l" t="t" r="r" b="b"/>
              <a:pathLst>
                <a:path w="884171" h="233045" extrusionOk="0">
                  <a:moveTo>
                    <a:pt x="857928" y="0"/>
                  </a:moveTo>
                  <a:cubicBezTo>
                    <a:pt x="574717" y="35560"/>
                    <a:pt x="287698" y="28575"/>
                    <a:pt x="3218" y="62230"/>
                  </a:cubicBezTo>
                  <a:cubicBezTo>
                    <a:pt x="6393" y="102870"/>
                    <a:pt x="-13927" y="213360"/>
                    <a:pt x="19727" y="233045"/>
                  </a:cubicBezTo>
                  <a:cubicBezTo>
                    <a:pt x="151173" y="226695"/>
                    <a:pt x="281348" y="213995"/>
                    <a:pt x="413427" y="214630"/>
                  </a:cubicBezTo>
                  <a:cubicBezTo>
                    <a:pt x="563923" y="219075"/>
                    <a:pt x="715053" y="208280"/>
                    <a:pt x="865548" y="195580"/>
                  </a:cubicBezTo>
                  <a:cubicBezTo>
                    <a:pt x="899203" y="207010"/>
                    <a:pt x="881423" y="5080"/>
                    <a:pt x="857928" y="0"/>
                  </a:cubicBezTo>
                  <a:close/>
                  <a:moveTo>
                    <a:pt x="860467" y="169545"/>
                  </a:moveTo>
                  <a:cubicBezTo>
                    <a:pt x="825542" y="180340"/>
                    <a:pt x="790617" y="177165"/>
                    <a:pt x="756328" y="185420"/>
                  </a:cubicBezTo>
                  <a:cubicBezTo>
                    <a:pt x="748707" y="175260"/>
                    <a:pt x="742357" y="167005"/>
                    <a:pt x="735373" y="157480"/>
                  </a:cubicBezTo>
                  <a:cubicBezTo>
                    <a:pt x="723942" y="175260"/>
                    <a:pt x="730928" y="186690"/>
                    <a:pt x="703623" y="183515"/>
                  </a:cubicBezTo>
                  <a:cubicBezTo>
                    <a:pt x="699813" y="175895"/>
                    <a:pt x="695367" y="168275"/>
                    <a:pt x="690923" y="160020"/>
                  </a:cubicBezTo>
                  <a:cubicBezTo>
                    <a:pt x="677588" y="164465"/>
                    <a:pt x="685842" y="179070"/>
                    <a:pt x="676317" y="184150"/>
                  </a:cubicBezTo>
                  <a:cubicBezTo>
                    <a:pt x="662982" y="182245"/>
                    <a:pt x="673778" y="159385"/>
                    <a:pt x="654092" y="161290"/>
                  </a:cubicBezTo>
                  <a:cubicBezTo>
                    <a:pt x="652188" y="168910"/>
                    <a:pt x="649648" y="177800"/>
                    <a:pt x="647742" y="186690"/>
                  </a:cubicBezTo>
                  <a:cubicBezTo>
                    <a:pt x="598213" y="209550"/>
                    <a:pt x="632503" y="132080"/>
                    <a:pt x="597578" y="128270"/>
                  </a:cubicBezTo>
                  <a:cubicBezTo>
                    <a:pt x="574717" y="146050"/>
                    <a:pt x="625517" y="198120"/>
                    <a:pt x="575988" y="194310"/>
                  </a:cubicBezTo>
                  <a:cubicBezTo>
                    <a:pt x="571542" y="184150"/>
                    <a:pt x="566463" y="172720"/>
                    <a:pt x="561382" y="160020"/>
                  </a:cubicBezTo>
                  <a:cubicBezTo>
                    <a:pt x="548682" y="168910"/>
                    <a:pt x="555667" y="180975"/>
                    <a:pt x="551223" y="189865"/>
                  </a:cubicBezTo>
                  <a:cubicBezTo>
                    <a:pt x="527727" y="199390"/>
                    <a:pt x="528363" y="180340"/>
                    <a:pt x="515663" y="167640"/>
                  </a:cubicBezTo>
                  <a:cubicBezTo>
                    <a:pt x="506138" y="172720"/>
                    <a:pt x="510582" y="179070"/>
                    <a:pt x="509948" y="184785"/>
                  </a:cubicBezTo>
                  <a:cubicBezTo>
                    <a:pt x="503598" y="211455"/>
                    <a:pt x="478832" y="184150"/>
                    <a:pt x="477563" y="168275"/>
                  </a:cubicBezTo>
                  <a:cubicBezTo>
                    <a:pt x="475657" y="168275"/>
                    <a:pt x="473118" y="168910"/>
                    <a:pt x="471213" y="168910"/>
                  </a:cubicBezTo>
                  <a:cubicBezTo>
                    <a:pt x="468673" y="176530"/>
                    <a:pt x="468038" y="185420"/>
                    <a:pt x="468673" y="192405"/>
                  </a:cubicBezTo>
                  <a:cubicBezTo>
                    <a:pt x="419143" y="222885"/>
                    <a:pt x="449623" y="139065"/>
                    <a:pt x="420413" y="134620"/>
                  </a:cubicBezTo>
                  <a:cubicBezTo>
                    <a:pt x="403268" y="157480"/>
                    <a:pt x="441368" y="204470"/>
                    <a:pt x="384852" y="194310"/>
                  </a:cubicBezTo>
                  <a:cubicBezTo>
                    <a:pt x="379773" y="186690"/>
                    <a:pt x="374057" y="178435"/>
                    <a:pt x="367707" y="168910"/>
                  </a:cubicBezTo>
                  <a:cubicBezTo>
                    <a:pt x="355643" y="175260"/>
                    <a:pt x="365802" y="188595"/>
                    <a:pt x="356277" y="194310"/>
                  </a:cubicBezTo>
                  <a:cubicBezTo>
                    <a:pt x="341038" y="190500"/>
                    <a:pt x="348023" y="171450"/>
                    <a:pt x="337227" y="164465"/>
                  </a:cubicBezTo>
                  <a:cubicBezTo>
                    <a:pt x="323893" y="161290"/>
                    <a:pt x="327702" y="179705"/>
                    <a:pt x="325798" y="187960"/>
                  </a:cubicBezTo>
                  <a:cubicBezTo>
                    <a:pt x="311827" y="185420"/>
                    <a:pt x="316907" y="161290"/>
                    <a:pt x="299763" y="167640"/>
                  </a:cubicBezTo>
                  <a:cubicBezTo>
                    <a:pt x="299127" y="175260"/>
                    <a:pt x="298493" y="183515"/>
                    <a:pt x="297857" y="193040"/>
                  </a:cubicBezTo>
                  <a:cubicBezTo>
                    <a:pt x="284523" y="198120"/>
                    <a:pt x="270552" y="196215"/>
                    <a:pt x="255313" y="193675"/>
                  </a:cubicBezTo>
                  <a:cubicBezTo>
                    <a:pt x="253407" y="123190"/>
                    <a:pt x="226102" y="121285"/>
                    <a:pt x="228643" y="193675"/>
                  </a:cubicBezTo>
                  <a:cubicBezTo>
                    <a:pt x="208957" y="210185"/>
                    <a:pt x="200068" y="191770"/>
                    <a:pt x="189907" y="181610"/>
                  </a:cubicBezTo>
                  <a:cubicBezTo>
                    <a:pt x="187368" y="183515"/>
                    <a:pt x="184827" y="184150"/>
                    <a:pt x="184193" y="185420"/>
                  </a:cubicBezTo>
                  <a:cubicBezTo>
                    <a:pt x="179748" y="215265"/>
                    <a:pt x="160063" y="195580"/>
                    <a:pt x="153713" y="178435"/>
                  </a:cubicBezTo>
                  <a:cubicBezTo>
                    <a:pt x="136568" y="176530"/>
                    <a:pt x="152443" y="219075"/>
                    <a:pt x="127043" y="200025"/>
                  </a:cubicBezTo>
                  <a:cubicBezTo>
                    <a:pt x="124502" y="193040"/>
                    <a:pt x="122598" y="184150"/>
                    <a:pt x="116248" y="179070"/>
                  </a:cubicBezTo>
                  <a:cubicBezTo>
                    <a:pt x="104818" y="182245"/>
                    <a:pt x="108627" y="191135"/>
                    <a:pt x="106088" y="197485"/>
                  </a:cubicBezTo>
                  <a:cubicBezTo>
                    <a:pt x="76877" y="236855"/>
                    <a:pt x="86402" y="157480"/>
                    <a:pt x="76877" y="144780"/>
                  </a:cubicBezTo>
                  <a:cubicBezTo>
                    <a:pt x="43857" y="125095"/>
                    <a:pt x="66718" y="187325"/>
                    <a:pt x="62273" y="203200"/>
                  </a:cubicBezTo>
                  <a:cubicBezTo>
                    <a:pt x="52113" y="213360"/>
                    <a:pt x="41318" y="208280"/>
                    <a:pt x="29888" y="208280"/>
                  </a:cubicBezTo>
                  <a:cubicBezTo>
                    <a:pt x="26077" y="177165"/>
                    <a:pt x="5123" y="95250"/>
                    <a:pt x="35602" y="78740"/>
                  </a:cubicBezTo>
                  <a:cubicBezTo>
                    <a:pt x="133393" y="58420"/>
                    <a:pt x="233723" y="57785"/>
                    <a:pt x="333418" y="53975"/>
                  </a:cubicBezTo>
                  <a:cubicBezTo>
                    <a:pt x="505502" y="41910"/>
                    <a:pt x="680763" y="26670"/>
                    <a:pt x="852213" y="30480"/>
                  </a:cubicBezTo>
                  <a:cubicBezTo>
                    <a:pt x="863007" y="74930"/>
                    <a:pt x="864913" y="125730"/>
                    <a:pt x="860467" y="169545"/>
                  </a:cubicBezTo>
                  <a:close/>
                  <a:moveTo>
                    <a:pt x="776648" y="102235"/>
                  </a:moveTo>
                  <a:cubicBezTo>
                    <a:pt x="776648" y="144780"/>
                    <a:pt x="831892" y="132080"/>
                    <a:pt x="839513" y="100965"/>
                  </a:cubicBezTo>
                  <a:cubicBezTo>
                    <a:pt x="838878" y="50800"/>
                    <a:pt x="779188" y="59055"/>
                    <a:pt x="776648" y="102235"/>
                  </a:cubicBezTo>
                  <a:close/>
                  <a:moveTo>
                    <a:pt x="796967" y="102235"/>
                  </a:moveTo>
                  <a:cubicBezTo>
                    <a:pt x="799507" y="89535"/>
                    <a:pt x="809032" y="91440"/>
                    <a:pt x="817288" y="101600"/>
                  </a:cubicBezTo>
                  <a:cubicBezTo>
                    <a:pt x="809032" y="107315"/>
                    <a:pt x="796332" y="116205"/>
                    <a:pt x="796967" y="102235"/>
                  </a:cubicBez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137" name="Google Shape;137;p3"/>
            <p:cNvSpPr/>
            <p:nvPr/>
          </p:nvSpPr>
          <p:spPr>
            <a:xfrm>
              <a:off x="1161548" y="2558031"/>
              <a:ext cx="665135" cy="522113"/>
            </a:xfrm>
            <a:custGeom>
              <a:avLst/>
              <a:gdLst/>
              <a:ahLst/>
              <a:cxnLst/>
              <a:rect l="l" t="t" r="r" b="b"/>
              <a:pathLst>
                <a:path w="773413" h="607108" extrusionOk="0">
                  <a:moveTo>
                    <a:pt x="330200" y="266676"/>
                  </a:moveTo>
                  <a:cubicBezTo>
                    <a:pt x="311785" y="287631"/>
                    <a:pt x="356870" y="297791"/>
                    <a:pt x="365125" y="312396"/>
                  </a:cubicBezTo>
                  <a:cubicBezTo>
                    <a:pt x="452120" y="383516"/>
                    <a:pt x="374650" y="271121"/>
                    <a:pt x="330200" y="266676"/>
                  </a:cubicBezTo>
                  <a:close/>
                  <a:moveTo>
                    <a:pt x="345440" y="379706"/>
                  </a:moveTo>
                  <a:cubicBezTo>
                    <a:pt x="343535" y="361291"/>
                    <a:pt x="321945" y="360021"/>
                    <a:pt x="318770" y="343511"/>
                  </a:cubicBezTo>
                  <a:cubicBezTo>
                    <a:pt x="320675" y="320016"/>
                    <a:pt x="302260" y="323826"/>
                    <a:pt x="288925" y="317476"/>
                  </a:cubicBezTo>
                  <a:cubicBezTo>
                    <a:pt x="288290" y="309856"/>
                    <a:pt x="287655" y="302871"/>
                    <a:pt x="287020" y="295886"/>
                  </a:cubicBezTo>
                  <a:cubicBezTo>
                    <a:pt x="256540" y="302871"/>
                    <a:pt x="237490" y="313031"/>
                    <a:pt x="245745" y="340336"/>
                  </a:cubicBezTo>
                  <a:cubicBezTo>
                    <a:pt x="258445" y="358116"/>
                    <a:pt x="277495" y="337796"/>
                    <a:pt x="294005" y="347956"/>
                  </a:cubicBezTo>
                  <a:cubicBezTo>
                    <a:pt x="292100" y="368911"/>
                    <a:pt x="304800" y="377801"/>
                    <a:pt x="325120" y="377801"/>
                  </a:cubicBezTo>
                  <a:cubicBezTo>
                    <a:pt x="336550" y="404471"/>
                    <a:pt x="335915" y="405106"/>
                    <a:pt x="358775" y="416536"/>
                  </a:cubicBezTo>
                  <a:cubicBezTo>
                    <a:pt x="372110" y="422251"/>
                    <a:pt x="386715" y="457176"/>
                    <a:pt x="400050" y="436221"/>
                  </a:cubicBezTo>
                  <a:cubicBezTo>
                    <a:pt x="391795" y="396851"/>
                    <a:pt x="360680" y="405106"/>
                    <a:pt x="345440" y="379706"/>
                  </a:cubicBezTo>
                  <a:close/>
                  <a:moveTo>
                    <a:pt x="507365" y="428601"/>
                  </a:moveTo>
                  <a:cubicBezTo>
                    <a:pt x="495935" y="401296"/>
                    <a:pt x="474345" y="382881"/>
                    <a:pt x="453390" y="364466"/>
                  </a:cubicBezTo>
                  <a:cubicBezTo>
                    <a:pt x="431165" y="346051"/>
                    <a:pt x="431165" y="391136"/>
                    <a:pt x="451485" y="393676"/>
                  </a:cubicBezTo>
                  <a:cubicBezTo>
                    <a:pt x="487045" y="408916"/>
                    <a:pt x="488315" y="451461"/>
                    <a:pt x="525145" y="467336"/>
                  </a:cubicBezTo>
                  <a:cubicBezTo>
                    <a:pt x="542925" y="447651"/>
                    <a:pt x="513715" y="441301"/>
                    <a:pt x="507365" y="428601"/>
                  </a:cubicBezTo>
                  <a:close/>
                  <a:moveTo>
                    <a:pt x="504825" y="315571"/>
                  </a:moveTo>
                  <a:cubicBezTo>
                    <a:pt x="500380" y="301601"/>
                    <a:pt x="481965" y="299061"/>
                    <a:pt x="480060" y="284456"/>
                  </a:cubicBezTo>
                  <a:cubicBezTo>
                    <a:pt x="474980" y="258421"/>
                    <a:pt x="442595" y="265406"/>
                    <a:pt x="434340" y="241276"/>
                  </a:cubicBezTo>
                  <a:cubicBezTo>
                    <a:pt x="421005" y="238101"/>
                    <a:pt x="410210" y="251436"/>
                    <a:pt x="398145" y="240006"/>
                  </a:cubicBezTo>
                  <a:cubicBezTo>
                    <a:pt x="403860" y="233656"/>
                    <a:pt x="408940" y="232386"/>
                    <a:pt x="417195" y="228576"/>
                  </a:cubicBezTo>
                  <a:cubicBezTo>
                    <a:pt x="400050" y="175871"/>
                    <a:pt x="313690" y="272391"/>
                    <a:pt x="419735" y="267311"/>
                  </a:cubicBezTo>
                  <a:cubicBezTo>
                    <a:pt x="422275" y="289536"/>
                    <a:pt x="445770" y="278741"/>
                    <a:pt x="461645" y="288266"/>
                  </a:cubicBezTo>
                  <a:cubicBezTo>
                    <a:pt x="460375" y="315571"/>
                    <a:pt x="490855" y="330176"/>
                    <a:pt x="508000" y="347321"/>
                  </a:cubicBezTo>
                  <a:cubicBezTo>
                    <a:pt x="532130" y="360656"/>
                    <a:pt x="526415" y="399391"/>
                    <a:pt x="563245" y="392406"/>
                  </a:cubicBezTo>
                  <a:cubicBezTo>
                    <a:pt x="560070" y="370181"/>
                    <a:pt x="537210" y="365101"/>
                    <a:pt x="537210" y="340971"/>
                  </a:cubicBezTo>
                  <a:cubicBezTo>
                    <a:pt x="524510" y="334621"/>
                    <a:pt x="509270" y="329541"/>
                    <a:pt x="504825" y="315571"/>
                  </a:cubicBezTo>
                  <a:close/>
                  <a:moveTo>
                    <a:pt x="744220" y="156186"/>
                  </a:moveTo>
                  <a:cubicBezTo>
                    <a:pt x="658495" y="119991"/>
                    <a:pt x="573405" y="78081"/>
                    <a:pt x="509270" y="8231"/>
                  </a:cubicBezTo>
                  <a:cubicBezTo>
                    <a:pt x="478155" y="-22249"/>
                    <a:pt x="454660" y="40616"/>
                    <a:pt x="430530" y="55856"/>
                  </a:cubicBezTo>
                  <a:cubicBezTo>
                    <a:pt x="309880" y="170156"/>
                    <a:pt x="172720" y="286361"/>
                    <a:pt x="0" y="294616"/>
                  </a:cubicBezTo>
                  <a:cubicBezTo>
                    <a:pt x="14605" y="319381"/>
                    <a:pt x="14605" y="318746"/>
                    <a:pt x="29845" y="328271"/>
                  </a:cubicBezTo>
                  <a:cubicBezTo>
                    <a:pt x="91440" y="365736"/>
                    <a:pt x="144780" y="415901"/>
                    <a:pt x="205740" y="454001"/>
                  </a:cubicBezTo>
                  <a:cubicBezTo>
                    <a:pt x="279400" y="483211"/>
                    <a:pt x="368935" y="638786"/>
                    <a:pt x="440690" y="601322"/>
                  </a:cubicBezTo>
                  <a:cubicBezTo>
                    <a:pt x="623570" y="562586"/>
                    <a:pt x="855980" y="342876"/>
                    <a:pt x="744220" y="156186"/>
                  </a:cubicBezTo>
                  <a:close/>
                  <a:moveTo>
                    <a:pt x="412750" y="585447"/>
                  </a:moveTo>
                  <a:cubicBezTo>
                    <a:pt x="372110" y="579731"/>
                    <a:pt x="340995" y="535916"/>
                    <a:pt x="308610" y="511786"/>
                  </a:cubicBezTo>
                  <a:cubicBezTo>
                    <a:pt x="229235" y="438761"/>
                    <a:pt x="133985" y="389866"/>
                    <a:pt x="57150" y="314301"/>
                  </a:cubicBezTo>
                  <a:cubicBezTo>
                    <a:pt x="231140" y="271756"/>
                    <a:pt x="370840" y="152376"/>
                    <a:pt x="493395" y="26646"/>
                  </a:cubicBezTo>
                  <a:cubicBezTo>
                    <a:pt x="561975" y="90781"/>
                    <a:pt x="644525" y="126976"/>
                    <a:pt x="723265" y="173966"/>
                  </a:cubicBezTo>
                  <a:cubicBezTo>
                    <a:pt x="699135" y="203176"/>
                    <a:pt x="664210" y="216511"/>
                    <a:pt x="643255" y="243816"/>
                  </a:cubicBezTo>
                  <a:cubicBezTo>
                    <a:pt x="660400" y="283186"/>
                    <a:pt x="710565" y="292076"/>
                    <a:pt x="733425" y="327636"/>
                  </a:cubicBezTo>
                  <a:cubicBezTo>
                    <a:pt x="689610" y="466701"/>
                    <a:pt x="548005" y="554966"/>
                    <a:pt x="412750" y="585447"/>
                  </a:cubicBezTo>
                  <a:close/>
                  <a:moveTo>
                    <a:pt x="674370" y="250166"/>
                  </a:moveTo>
                  <a:cubicBezTo>
                    <a:pt x="697865" y="229211"/>
                    <a:pt x="714375" y="205716"/>
                    <a:pt x="743585" y="197461"/>
                  </a:cubicBezTo>
                  <a:cubicBezTo>
                    <a:pt x="744855" y="232386"/>
                    <a:pt x="751205" y="265406"/>
                    <a:pt x="738505" y="299061"/>
                  </a:cubicBezTo>
                  <a:cubicBezTo>
                    <a:pt x="712470" y="288266"/>
                    <a:pt x="697865" y="265406"/>
                    <a:pt x="674370" y="250166"/>
                  </a:cubicBezTo>
                  <a:close/>
                  <a:moveTo>
                    <a:pt x="641985" y="310491"/>
                  </a:moveTo>
                  <a:cubicBezTo>
                    <a:pt x="619760" y="306681"/>
                    <a:pt x="605790" y="289536"/>
                    <a:pt x="589280" y="280011"/>
                  </a:cubicBezTo>
                  <a:cubicBezTo>
                    <a:pt x="587375" y="270486"/>
                    <a:pt x="586105" y="263501"/>
                    <a:pt x="584835" y="255881"/>
                  </a:cubicBezTo>
                  <a:cubicBezTo>
                    <a:pt x="541020" y="246356"/>
                    <a:pt x="568960" y="223496"/>
                    <a:pt x="506095" y="215241"/>
                  </a:cubicBezTo>
                  <a:cubicBezTo>
                    <a:pt x="534670" y="166346"/>
                    <a:pt x="490220" y="189841"/>
                    <a:pt x="461645" y="186031"/>
                  </a:cubicBezTo>
                  <a:cubicBezTo>
                    <a:pt x="436245" y="172061"/>
                    <a:pt x="474345" y="158726"/>
                    <a:pt x="487045" y="156186"/>
                  </a:cubicBezTo>
                  <a:cubicBezTo>
                    <a:pt x="502920" y="130786"/>
                    <a:pt x="456565" y="133961"/>
                    <a:pt x="447040" y="148566"/>
                  </a:cubicBezTo>
                  <a:cubicBezTo>
                    <a:pt x="419100" y="174601"/>
                    <a:pt x="444500" y="210796"/>
                    <a:pt x="478790" y="206986"/>
                  </a:cubicBezTo>
                  <a:cubicBezTo>
                    <a:pt x="490855" y="245086"/>
                    <a:pt x="502285" y="234291"/>
                    <a:pt x="534670" y="244451"/>
                  </a:cubicBezTo>
                  <a:cubicBezTo>
                    <a:pt x="539115" y="264771"/>
                    <a:pt x="565785" y="269851"/>
                    <a:pt x="571500" y="292711"/>
                  </a:cubicBezTo>
                  <a:cubicBezTo>
                    <a:pt x="590550" y="305411"/>
                    <a:pt x="613410" y="332081"/>
                    <a:pt x="638175" y="329541"/>
                  </a:cubicBezTo>
                  <a:cubicBezTo>
                    <a:pt x="647700" y="327636"/>
                    <a:pt x="648335" y="313666"/>
                    <a:pt x="641985" y="310491"/>
                  </a:cubicBezTo>
                  <a:close/>
                </a:path>
              </a:pathLst>
            </a:custGeom>
            <a:solidFill>
              <a:schemeClr val="accent4"/>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grpSp>
          <p:nvGrpSpPr>
            <p:cNvPr id="138" name="Google Shape;138;p3"/>
            <p:cNvGrpSpPr/>
            <p:nvPr/>
          </p:nvGrpSpPr>
          <p:grpSpPr>
            <a:xfrm>
              <a:off x="346827" y="3411153"/>
              <a:ext cx="376916" cy="455685"/>
              <a:chOff x="1010452" y="1144365"/>
              <a:chExt cx="376916" cy="455685"/>
            </a:xfrm>
          </p:grpSpPr>
          <p:sp>
            <p:nvSpPr>
              <p:cNvPr id="139" name="Google Shape;139;p3"/>
              <p:cNvSpPr/>
              <p:nvPr/>
            </p:nvSpPr>
            <p:spPr>
              <a:xfrm>
                <a:off x="1010452" y="1144365"/>
                <a:ext cx="376916" cy="455685"/>
              </a:xfrm>
              <a:custGeom>
                <a:avLst/>
                <a:gdLst/>
                <a:ahLst/>
                <a:cxnLst/>
                <a:rect l="l" t="t" r="r" b="b"/>
                <a:pathLst>
                  <a:path w="438274" h="529866" extrusionOk="0">
                    <a:moveTo>
                      <a:pt x="42669" y="358775"/>
                    </a:moveTo>
                    <a:cubicBezTo>
                      <a:pt x="32509" y="365760"/>
                      <a:pt x="24889" y="370840"/>
                      <a:pt x="16634" y="376555"/>
                    </a:cubicBezTo>
                    <a:cubicBezTo>
                      <a:pt x="759" y="367030"/>
                      <a:pt x="-511" y="353060"/>
                      <a:pt x="124" y="337820"/>
                    </a:cubicBezTo>
                    <a:cubicBezTo>
                      <a:pt x="25524" y="336550"/>
                      <a:pt x="44574" y="340360"/>
                      <a:pt x="69339" y="353060"/>
                    </a:cubicBezTo>
                    <a:cubicBezTo>
                      <a:pt x="81404" y="349250"/>
                      <a:pt x="94739" y="345440"/>
                      <a:pt x="107439" y="340995"/>
                    </a:cubicBezTo>
                    <a:cubicBezTo>
                      <a:pt x="139189" y="224155"/>
                      <a:pt x="129029" y="254000"/>
                      <a:pt x="172209" y="186055"/>
                    </a:cubicBezTo>
                    <a:cubicBezTo>
                      <a:pt x="136014" y="133985"/>
                      <a:pt x="101089" y="64770"/>
                      <a:pt x="130934" y="0"/>
                    </a:cubicBezTo>
                    <a:cubicBezTo>
                      <a:pt x="181099" y="8255"/>
                      <a:pt x="230629" y="101600"/>
                      <a:pt x="237614" y="151130"/>
                    </a:cubicBezTo>
                    <a:cubicBezTo>
                      <a:pt x="282699" y="160020"/>
                      <a:pt x="330324" y="148590"/>
                      <a:pt x="366519" y="186055"/>
                    </a:cubicBezTo>
                    <a:cubicBezTo>
                      <a:pt x="391284" y="211455"/>
                      <a:pt x="430654" y="226695"/>
                      <a:pt x="438274" y="264795"/>
                    </a:cubicBezTo>
                    <a:cubicBezTo>
                      <a:pt x="363344" y="320040"/>
                      <a:pt x="256029" y="259080"/>
                      <a:pt x="195704" y="205740"/>
                    </a:cubicBezTo>
                    <a:cubicBezTo>
                      <a:pt x="153794" y="228600"/>
                      <a:pt x="141094" y="292100"/>
                      <a:pt x="136649" y="332740"/>
                    </a:cubicBezTo>
                    <a:cubicBezTo>
                      <a:pt x="143634" y="339090"/>
                      <a:pt x="151889" y="345440"/>
                      <a:pt x="160779" y="353060"/>
                    </a:cubicBezTo>
                    <a:cubicBezTo>
                      <a:pt x="169669" y="349885"/>
                      <a:pt x="178559" y="346075"/>
                      <a:pt x="188084" y="342900"/>
                    </a:cubicBezTo>
                    <a:cubicBezTo>
                      <a:pt x="193799" y="347345"/>
                      <a:pt x="199514" y="351790"/>
                      <a:pt x="205864" y="357505"/>
                    </a:cubicBezTo>
                    <a:cubicBezTo>
                      <a:pt x="238249" y="346710"/>
                      <a:pt x="275079" y="366395"/>
                      <a:pt x="310004" y="365125"/>
                    </a:cubicBezTo>
                    <a:cubicBezTo>
                      <a:pt x="348104" y="407670"/>
                      <a:pt x="245869" y="379095"/>
                      <a:pt x="227454" y="375285"/>
                    </a:cubicBezTo>
                    <a:cubicBezTo>
                      <a:pt x="220469" y="379095"/>
                      <a:pt x="212849" y="384175"/>
                      <a:pt x="203959" y="388620"/>
                    </a:cubicBezTo>
                    <a:cubicBezTo>
                      <a:pt x="196974" y="386080"/>
                      <a:pt x="188719" y="381000"/>
                      <a:pt x="184274" y="375920"/>
                    </a:cubicBezTo>
                    <a:cubicBezTo>
                      <a:pt x="167129" y="374650"/>
                      <a:pt x="151889" y="373380"/>
                      <a:pt x="134744" y="372110"/>
                    </a:cubicBezTo>
                    <a:cubicBezTo>
                      <a:pt x="134744" y="381000"/>
                      <a:pt x="139189" y="389890"/>
                      <a:pt x="145539" y="395605"/>
                    </a:cubicBezTo>
                    <a:cubicBezTo>
                      <a:pt x="186179" y="433070"/>
                      <a:pt x="166494" y="499110"/>
                      <a:pt x="128394" y="528955"/>
                    </a:cubicBezTo>
                    <a:cubicBezTo>
                      <a:pt x="69974" y="541020"/>
                      <a:pt x="67434" y="429895"/>
                      <a:pt x="99819" y="396875"/>
                    </a:cubicBezTo>
                    <a:cubicBezTo>
                      <a:pt x="113154" y="386715"/>
                      <a:pt x="109979" y="361315"/>
                      <a:pt x="90294" y="370205"/>
                    </a:cubicBezTo>
                    <a:cubicBezTo>
                      <a:pt x="71244" y="380365"/>
                      <a:pt x="57909" y="368300"/>
                      <a:pt x="42669" y="358775"/>
                    </a:cubicBezTo>
                    <a:close/>
                    <a:moveTo>
                      <a:pt x="111884" y="481965"/>
                    </a:moveTo>
                    <a:cubicBezTo>
                      <a:pt x="107439" y="512445"/>
                      <a:pt x="133474" y="506095"/>
                      <a:pt x="111249" y="482600"/>
                    </a:cubicBezTo>
                    <a:cubicBezTo>
                      <a:pt x="110614" y="470535"/>
                      <a:pt x="109979" y="458470"/>
                      <a:pt x="108709" y="446405"/>
                    </a:cubicBezTo>
                    <a:cubicBezTo>
                      <a:pt x="105534" y="458470"/>
                      <a:pt x="99184" y="471805"/>
                      <a:pt x="111884" y="481965"/>
                    </a:cubicBezTo>
                    <a:close/>
                    <a:moveTo>
                      <a:pt x="200784" y="171450"/>
                    </a:moveTo>
                    <a:cubicBezTo>
                      <a:pt x="233804" y="126365"/>
                      <a:pt x="188084" y="57785"/>
                      <a:pt x="148079" y="34290"/>
                    </a:cubicBezTo>
                    <a:cubicBezTo>
                      <a:pt x="130934" y="70485"/>
                      <a:pt x="156334" y="168910"/>
                      <a:pt x="200784" y="171450"/>
                    </a:cubicBezTo>
                    <a:lnTo>
                      <a:pt x="200784" y="171450"/>
                    </a:lnTo>
                    <a:close/>
                    <a:moveTo>
                      <a:pt x="241424" y="220980"/>
                    </a:moveTo>
                    <a:lnTo>
                      <a:pt x="242059" y="219075"/>
                    </a:lnTo>
                    <a:lnTo>
                      <a:pt x="240154" y="220345"/>
                    </a:lnTo>
                    <a:cubicBezTo>
                      <a:pt x="289684" y="245110"/>
                      <a:pt x="363979" y="292100"/>
                      <a:pt x="412239" y="248920"/>
                    </a:cubicBezTo>
                    <a:cubicBezTo>
                      <a:pt x="370964" y="205740"/>
                      <a:pt x="304289" y="149860"/>
                      <a:pt x="243964" y="186690"/>
                    </a:cubicBezTo>
                    <a:cubicBezTo>
                      <a:pt x="269999" y="217170"/>
                      <a:pt x="344294" y="203835"/>
                      <a:pt x="353819" y="244475"/>
                    </a:cubicBezTo>
                    <a:cubicBezTo>
                      <a:pt x="318259" y="237490"/>
                      <a:pt x="280159" y="214630"/>
                      <a:pt x="241424" y="220980"/>
                    </a:cubicBezTo>
                    <a:close/>
                    <a:moveTo>
                      <a:pt x="139189" y="431165"/>
                    </a:moveTo>
                    <a:cubicBezTo>
                      <a:pt x="135379" y="450215"/>
                      <a:pt x="134744" y="450215"/>
                      <a:pt x="140459" y="465455"/>
                    </a:cubicBezTo>
                    <a:cubicBezTo>
                      <a:pt x="146809" y="453390"/>
                      <a:pt x="145539" y="443230"/>
                      <a:pt x="139189" y="431165"/>
                    </a:cubicBezTo>
                    <a:close/>
                  </a:path>
                </a:pathLst>
              </a:custGeom>
              <a:solidFill>
                <a:schemeClr val="accent6"/>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140" name="Google Shape;140;p3"/>
              <p:cNvSpPr/>
              <p:nvPr/>
            </p:nvSpPr>
            <p:spPr>
              <a:xfrm>
                <a:off x="1151008" y="1222803"/>
                <a:ext cx="35003" cy="68520"/>
              </a:xfrm>
              <a:custGeom>
                <a:avLst/>
                <a:gdLst/>
                <a:ahLst/>
                <a:cxnLst/>
                <a:rect l="l" t="t" r="r" b="b"/>
                <a:pathLst>
                  <a:path w="40701" h="79674" extrusionOk="0">
                    <a:moveTo>
                      <a:pt x="38100" y="79674"/>
                    </a:moveTo>
                    <a:cubicBezTo>
                      <a:pt x="20320" y="56179"/>
                      <a:pt x="8255" y="30144"/>
                      <a:pt x="0" y="2840"/>
                    </a:cubicBezTo>
                    <a:cubicBezTo>
                      <a:pt x="24130" y="-16210"/>
                      <a:pt x="48895" y="66340"/>
                      <a:pt x="38100" y="79674"/>
                    </a:cubicBezTo>
                    <a:close/>
                  </a:path>
                </a:pathLst>
              </a:custGeom>
              <a:solidFill>
                <a:schemeClr val="accent6"/>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grpSp>
        <p:sp>
          <p:nvSpPr>
            <p:cNvPr id="141" name="Google Shape;141;p3"/>
            <p:cNvSpPr/>
            <p:nvPr/>
          </p:nvSpPr>
          <p:spPr>
            <a:xfrm rot="-1109260">
              <a:off x="7493180" y="3971096"/>
              <a:ext cx="396713" cy="402269"/>
            </a:xfrm>
            <a:custGeom>
              <a:avLst/>
              <a:gdLst/>
              <a:ahLst/>
              <a:cxnLst/>
              <a:rect l="l" t="t" r="r" b="b"/>
              <a:pathLst>
                <a:path w="461644" h="468109" extrusionOk="0">
                  <a:moveTo>
                    <a:pt x="313055" y="28998"/>
                  </a:moveTo>
                  <a:cubicBezTo>
                    <a:pt x="261620" y="-13547"/>
                    <a:pt x="187960" y="-4022"/>
                    <a:pt x="131445" y="23918"/>
                  </a:cubicBezTo>
                  <a:cubicBezTo>
                    <a:pt x="158750" y="209973"/>
                    <a:pt x="74295" y="277918"/>
                    <a:pt x="0" y="435398"/>
                  </a:cubicBezTo>
                  <a:cubicBezTo>
                    <a:pt x="26670" y="495088"/>
                    <a:pt x="107314" y="453178"/>
                    <a:pt x="158750" y="461433"/>
                  </a:cubicBezTo>
                  <a:cubicBezTo>
                    <a:pt x="257810" y="439208"/>
                    <a:pt x="367664" y="470323"/>
                    <a:pt x="461645" y="435398"/>
                  </a:cubicBezTo>
                  <a:cubicBezTo>
                    <a:pt x="369570" y="280458"/>
                    <a:pt x="297814" y="222038"/>
                    <a:pt x="313055" y="28998"/>
                  </a:cubicBezTo>
                  <a:close/>
                  <a:moveTo>
                    <a:pt x="270510" y="39158"/>
                  </a:moveTo>
                  <a:cubicBezTo>
                    <a:pt x="237489" y="54398"/>
                    <a:pt x="205105" y="51858"/>
                    <a:pt x="172085" y="38523"/>
                  </a:cubicBezTo>
                  <a:cubicBezTo>
                    <a:pt x="197485" y="14393"/>
                    <a:pt x="243205" y="16933"/>
                    <a:pt x="270510" y="39158"/>
                  </a:cubicBezTo>
                  <a:close/>
                  <a:moveTo>
                    <a:pt x="160655" y="63923"/>
                  </a:moveTo>
                  <a:cubicBezTo>
                    <a:pt x="203835" y="69638"/>
                    <a:pt x="242570" y="70273"/>
                    <a:pt x="287020" y="64558"/>
                  </a:cubicBezTo>
                  <a:cubicBezTo>
                    <a:pt x="301625" y="119803"/>
                    <a:pt x="283845" y="182033"/>
                    <a:pt x="306070" y="232833"/>
                  </a:cubicBezTo>
                  <a:cubicBezTo>
                    <a:pt x="314325" y="244898"/>
                    <a:pt x="330835" y="258868"/>
                    <a:pt x="321310" y="274743"/>
                  </a:cubicBezTo>
                  <a:cubicBezTo>
                    <a:pt x="258445" y="376978"/>
                    <a:pt x="194310" y="273473"/>
                    <a:pt x="116839" y="281728"/>
                  </a:cubicBezTo>
                  <a:cubicBezTo>
                    <a:pt x="172085" y="168063"/>
                    <a:pt x="155575" y="180763"/>
                    <a:pt x="160655" y="63923"/>
                  </a:cubicBezTo>
                  <a:close/>
                  <a:moveTo>
                    <a:pt x="350520" y="430318"/>
                  </a:moveTo>
                  <a:cubicBezTo>
                    <a:pt x="243839" y="425238"/>
                    <a:pt x="137795" y="444923"/>
                    <a:pt x="31750" y="441113"/>
                  </a:cubicBezTo>
                  <a:cubicBezTo>
                    <a:pt x="123189" y="141393"/>
                    <a:pt x="212089" y="450003"/>
                    <a:pt x="340360" y="284903"/>
                  </a:cubicBezTo>
                  <a:cubicBezTo>
                    <a:pt x="373380" y="329353"/>
                    <a:pt x="400685" y="368088"/>
                    <a:pt x="425450" y="415713"/>
                  </a:cubicBezTo>
                  <a:cubicBezTo>
                    <a:pt x="418464" y="425238"/>
                    <a:pt x="368935" y="431588"/>
                    <a:pt x="350520" y="430318"/>
                  </a:cubicBezTo>
                  <a:close/>
                  <a:moveTo>
                    <a:pt x="275589" y="413173"/>
                  </a:moveTo>
                  <a:cubicBezTo>
                    <a:pt x="280670" y="396663"/>
                    <a:pt x="275589" y="382058"/>
                    <a:pt x="274320" y="363643"/>
                  </a:cubicBezTo>
                  <a:cubicBezTo>
                    <a:pt x="203200" y="347768"/>
                    <a:pt x="209550" y="449368"/>
                    <a:pt x="275589" y="413173"/>
                  </a:cubicBezTo>
                  <a:close/>
                  <a:moveTo>
                    <a:pt x="250189" y="403648"/>
                  </a:moveTo>
                  <a:cubicBezTo>
                    <a:pt x="236855" y="403013"/>
                    <a:pt x="242570" y="390313"/>
                    <a:pt x="252095" y="387773"/>
                  </a:cubicBezTo>
                  <a:cubicBezTo>
                    <a:pt x="264160" y="389678"/>
                    <a:pt x="259714" y="403013"/>
                    <a:pt x="250189" y="403648"/>
                  </a:cubicBezTo>
                  <a:close/>
                  <a:moveTo>
                    <a:pt x="160020" y="336338"/>
                  </a:moveTo>
                  <a:cubicBezTo>
                    <a:pt x="121920" y="334433"/>
                    <a:pt x="120014" y="387138"/>
                    <a:pt x="158750" y="385233"/>
                  </a:cubicBezTo>
                  <a:cubicBezTo>
                    <a:pt x="191770" y="387773"/>
                    <a:pt x="194310" y="335703"/>
                    <a:pt x="160020" y="336338"/>
                  </a:cubicBezTo>
                  <a:close/>
                  <a:moveTo>
                    <a:pt x="153035" y="363008"/>
                  </a:moveTo>
                  <a:cubicBezTo>
                    <a:pt x="160020" y="361103"/>
                    <a:pt x="163830" y="354118"/>
                    <a:pt x="167639" y="365548"/>
                  </a:cubicBezTo>
                  <a:cubicBezTo>
                    <a:pt x="161289" y="366183"/>
                    <a:pt x="155575" y="370628"/>
                    <a:pt x="153035" y="363008"/>
                  </a:cubicBezTo>
                  <a:close/>
                  <a:moveTo>
                    <a:pt x="235585" y="262678"/>
                  </a:moveTo>
                  <a:cubicBezTo>
                    <a:pt x="268605" y="265218"/>
                    <a:pt x="281305" y="215053"/>
                    <a:pt x="240030" y="211243"/>
                  </a:cubicBezTo>
                  <a:cubicBezTo>
                    <a:pt x="203200" y="206798"/>
                    <a:pt x="203835" y="257598"/>
                    <a:pt x="235585" y="262678"/>
                  </a:cubicBezTo>
                  <a:close/>
                  <a:moveTo>
                    <a:pt x="248285" y="235373"/>
                  </a:moveTo>
                  <a:cubicBezTo>
                    <a:pt x="242570" y="240453"/>
                    <a:pt x="237489" y="246803"/>
                    <a:pt x="232410" y="238548"/>
                  </a:cubicBezTo>
                  <a:cubicBezTo>
                    <a:pt x="231139" y="228388"/>
                    <a:pt x="240664" y="230293"/>
                    <a:pt x="248285" y="235373"/>
                  </a:cubicBezTo>
                  <a:close/>
                  <a:moveTo>
                    <a:pt x="224155" y="133138"/>
                  </a:moveTo>
                  <a:cubicBezTo>
                    <a:pt x="224789" y="115993"/>
                    <a:pt x="196214" y="108373"/>
                    <a:pt x="193675" y="129328"/>
                  </a:cubicBezTo>
                  <a:cubicBezTo>
                    <a:pt x="190500" y="154093"/>
                    <a:pt x="222250" y="155998"/>
                    <a:pt x="224155" y="133138"/>
                  </a:cubicBezTo>
                  <a:close/>
                </a:path>
              </a:pathLst>
            </a:custGeom>
            <a:solidFill>
              <a:schemeClr val="accent5"/>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142" name="Google Shape;142;p3"/>
            <p:cNvSpPr/>
            <p:nvPr/>
          </p:nvSpPr>
          <p:spPr>
            <a:xfrm>
              <a:off x="6255960" y="791694"/>
              <a:ext cx="453103" cy="511439"/>
            </a:xfrm>
            <a:custGeom>
              <a:avLst/>
              <a:gdLst/>
              <a:ahLst/>
              <a:cxnLst/>
              <a:rect l="l" t="t" r="r" b="b"/>
              <a:pathLst>
                <a:path w="526864" h="594697" extrusionOk="0">
                  <a:moveTo>
                    <a:pt x="476936" y="348155"/>
                  </a:moveTo>
                  <a:cubicBezTo>
                    <a:pt x="414706" y="390065"/>
                    <a:pt x="352476" y="373555"/>
                    <a:pt x="427406" y="306880"/>
                  </a:cubicBezTo>
                  <a:cubicBezTo>
                    <a:pt x="588696" y="206550"/>
                    <a:pt x="435661" y="-15065"/>
                    <a:pt x="280086" y="810"/>
                  </a:cubicBezTo>
                  <a:cubicBezTo>
                    <a:pt x="137211" y="13510"/>
                    <a:pt x="14656" y="153845"/>
                    <a:pt x="51" y="293545"/>
                  </a:cubicBezTo>
                  <a:cubicBezTo>
                    <a:pt x="-3759" y="510080"/>
                    <a:pt x="205791" y="675815"/>
                    <a:pt x="402641" y="552625"/>
                  </a:cubicBezTo>
                  <a:cubicBezTo>
                    <a:pt x="461061" y="528495"/>
                    <a:pt x="601396" y="353870"/>
                    <a:pt x="476936" y="348155"/>
                  </a:cubicBezTo>
                  <a:close/>
                  <a:moveTo>
                    <a:pt x="205156" y="568500"/>
                  </a:moveTo>
                  <a:cubicBezTo>
                    <a:pt x="39421" y="529765"/>
                    <a:pt x="-27254" y="296085"/>
                    <a:pt x="67996" y="162735"/>
                  </a:cubicBezTo>
                  <a:cubicBezTo>
                    <a:pt x="139116" y="53515"/>
                    <a:pt x="294691" y="-44275"/>
                    <a:pt x="410896" y="59865"/>
                  </a:cubicBezTo>
                  <a:cubicBezTo>
                    <a:pt x="457251" y="97965"/>
                    <a:pt x="501066" y="170990"/>
                    <a:pt x="469316" y="230045"/>
                  </a:cubicBezTo>
                  <a:cubicBezTo>
                    <a:pt x="447726" y="280845"/>
                    <a:pt x="340411" y="315135"/>
                    <a:pt x="379146" y="376095"/>
                  </a:cubicBezTo>
                  <a:cubicBezTo>
                    <a:pt x="412801" y="414830"/>
                    <a:pt x="457886" y="371650"/>
                    <a:pt x="497256" y="369745"/>
                  </a:cubicBezTo>
                  <a:cubicBezTo>
                    <a:pt x="507416" y="503095"/>
                    <a:pt x="323901" y="594535"/>
                    <a:pt x="205156" y="568500"/>
                  </a:cubicBezTo>
                  <a:close/>
                  <a:moveTo>
                    <a:pt x="132766" y="332915"/>
                  </a:moveTo>
                  <a:cubicBezTo>
                    <a:pt x="154991" y="341805"/>
                    <a:pt x="200076" y="333550"/>
                    <a:pt x="181026" y="301165"/>
                  </a:cubicBezTo>
                  <a:cubicBezTo>
                    <a:pt x="172136" y="286560"/>
                    <a:pt x="167691" y="270050"/>
                    <a:pt x="172771" y="252270"/>
                  </a:cubicBezTo>
                  <a:cubicBezTo>
                    <a:pt x="176581" y="210995"/>
                    <a:pt x="122606" y="217345"/>
                    <a:pt x="95936" y="212900"/>
                  </a:cubicBezTo>
                  <a:cubicBezTo>
                    <a:pt x="30531" y="204645"/>
                    <a:pt x="20371" y="327200"/>
                    <a:pt x="76886" y="346885"/>
                  </a:cubicBezTo>
                  <a:cubicBezTo>
                    <a:pt x="96571" y="336090"/>
                    <a:pt x="109906" y="322755"/>
                    <a:pt x="132766" y="332915"/>
                  </a:cubicBezTo>
                  <a:close/>
                  <a:moveTo>
                    <a:pt x="283261" y="118920"/>
                  </a:moveTo>
                  <a:cubicBezTo>
                    <a:pt x="299771" y="35735"/>
                    <a:pt x="146101" y="25575"/>
                    <a:pt x="179756" y="118920"/>
                  </a:cubicBezTo>
                  <a:cubicBezTo>
                    <a:pt x="116256" y="200835"/>
                    <a:pt x="250241" y="230045"/>
                    <a:pt x="283261" y="118920"/>
                  </a:cubicBezTo>
                  <a:close/>
                  <a:moveTo>
                    <a:pt x="263576" y="96695"/>
                  </a:moveTo>
                  <a:cubicBezTo>
                    <a:pt x="261671" y="99870"/>
                    <a:pt x="260401" y="101775"/>
                    <a:pt x="259766" y="103045"/>
                  </a:cubicBezTo>
                  <a:cubicBezTo>
                    <a:pt x="249606" y="96060"/>
                    <a:pt x="253416" y="87170"/>
                    <a:pt x="263576" y="96695"/>
                  </a:cubicBezTo>
                  <a:close/>
                  <a:moveTo>
                    <a:pt x="229286" y="144320"/>
                  </a:moveTo>
                  <a:cubicBezTo>
                    <a:pt x="232461" y="131620"/>
                    <a:pt x="239446" y="126540"/>
                    <a:pt x="255321" y="121460"/>
                  </a:cubicBezTo>
                  <a:cubicBezTo>
                    <a:pt x="248336" y="136065"/>
                    <a:pt x="245161" y="146225"/>
                    <a:pt x="229286" y="144320"/>
                  </a:cubicBezTo>
                  <a:close/>
                  <a:moveTo>
                    <a:pt x="201346" y="404035"/>
                  </a:moveTo>
                  <a:cubicBezTo>
                    <a:pt x="199441" y="358315"/>
                    <a:pt x="131496" y="364030"/>
                    <a:pt x="106731" y="386890"/>
                  </a:cubicBezTo>
                  <a:cubicBezTo>
                    <a:pt x="81331" y="451660"/>
                    <a:pt x="128956" y="520240"/>
                    <a:pt x="190551" y="461185"/>
                  </a:cubicBezTo>
                  <a:cubicBezTo>
                    <a:pt x="208966" y="445945"/>
                    <a:pt x="200076" y="424355"/>
                    <a:pt x="201346" y="404035"/>
                  </a:cubicBezTo>
                  <a:close/>
                  <a:moveTo>
                    <a:pt x="424866" y="139875"/>
                  </a:moveTo>
                  <a:cubicBezTo>
                    <a:pt x="413436" y="53515"/>
                    <a:pt x="334696" y="68120"/>
                    <a:pt x="334061" y="151305"/>
                  </a:cubicBezTo>
                  <a:cubicBezTo>
                    <a:pt x="334061" y="216075"/>
                    <a:pt x="445821" y="205915"/>
                    <a:pt x="424866" y="139875"/>
                  </a:cubicBezTo>
                  <a:close/>
                  <a:moveTo>
                    <a:pt x="259131" y="467535"/>
                  </a:moveTo>
                  <a:cubicBezTo>
                    <a:pt x="194361" y="477060"/>
                    <a:pt x="205156" y="565960"/>
                    <a:pt x="274371" y="560880"/>
                  </a:cubicBezTo>
                  <a:cubicBezTo>
                    <a:pt x="332791" y="531035"/>
                    <a:pt x="342316" y="461185"/>
                    <a:pt x="259131" y="467535"/>
                  </a:cubicBezTo>
                  <a:close/>
                  <a:moveTo>
                    <a:pt x="410261" y="407210"/>
                  </a:moveTo>
                  <a:cubicBezTo>
                    <a:pt x="370891" y="406575"/>
                    <a:pt x="327711" y="466265"/>
                    <a:pt x="364541" y="497380"/>
                  </a:cubicBezTo>
                  <a:cubicBezTo>
                    <a:pt x="418516" y="538655"/>
                    <a:pt x="504876" y="406575"/>
                    <a:pt x="410261" y="407210"/>
                  </a:cubicBezTo>
                  <a:close/>
                  <a:moveTo>
                    <a:pt x="390576" y="483410"/>
                  </a:moveTo>
                  <a:cubicBezTo>
                    <a:pt x="351206" y="484680"/>
                    <a:pt x="389306" y="425625"/>
                    <a:pt x="413436" y="428165"/>
                  </a:cubicBezTo>
                  <a:cubicBezTo>
                    <a:pt x="455346" y="434515"/>
                    <a:pt x="410261" y="476425"/>
                    <a:pt x="390576" y="483410"/>
                  </a:cubicBezTo>
                  <a:close/>
                </a:path>
              </a:pathLst>
            </a:custGeom>
            <a:solidFill>
              <a:schemeClr val="accent4"/>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143" name="Google Shape;143;p3"/>
            <p:cNvSpPr/>
            <p:nvPr/>
          </p:nvSpPr>
          <p:spPr>
            <a:xfrm rot="1799564">
              <a:off x="7155158" y="4556613"/>
              <a:ext cx="351219" cy="440001"/>
            </a:xfrm>
            <a:custGeom>
              <a:avLst/>
              <a:gdLst/>
              <a:ahLst/>
              <a:cxnLst/>
              <a:rect l="l" t="t" r="r" b="b"/>
              <a:pathLst>
                <a:path w="408305" h="511517" extrusionOk="0">
                  <a:moveTo>
                    <a:pt x="89536" y="14843"/>
                  </a:moveTo>
                  <a:cubicBezTo>
                    <a:pt x="68580" y="20558"/>
                    <a:pt x="76200" y="45323"/>
                    <a:pt x="70486" y="61198"/>
                  </a:cubicBezTo>
                  <a:cubicBezTo>
                    <a:pt x="48261" y="207248"/>
                    <a:pt x="12700" y="352663"/>
                    <a:pt x="0" y="499348"/>
                  </a:cubicBezTo>
                  <a:cubicBezTo>
                    <a:pt x="80011" y="540623"/>
                    <a:pt x="333375" y="470138"/>
                    <a:pt x="377190" y="389493"/>
                  </a:cubicBezTo>
                  <a:cubicBezTo>
                    <a:pt x="321945" y="291068"/>
                    <a:pt x="245111" y="207248"/>
                    <a:pt x="178436" y="117078"/>
                  </a:cubicBezTo>
                  <a:cubicBezTo>
                    <a:pt x="146050" y="88503"/>
                    <a:pt x="130811" y="26273"/>
                    <a:pt x="89536" y="14843"/>
                  </a:cubicBezTo>
                  <a:close/>
                  <a:moveTo>
                    <a:pt x="344805" y="390763"/>
                  </a:moveTo>
                  <a:cubicBezTo>
                    <a:pt x="313055" y="461248"/>
                    <a:pt x="111761" y="499348"/>
                    <a:pt x="36830" y="494268"/>
                  </a:cubicBezTo>
                  <a:cubicBezTo>
                    <a:pt x="33655" y="423148"/>
                    <a:pt x="287655" y="318373"/>
                    <a:pt x="344805" y="390763"/>
                  </a:cubicBezTo>
                  <a:close/>
                  <a:moveTo>
                    <a:pt x="184150" y="362188"/>
                  </a:moveTo>
                  <a:cubicBezTo>
                    <a:pt x="176530" y="351393"/>
                    <a:pt x="170180" y="341868"/>
                    <a:pt x="161290" y="329803"/>
                  </a:cubicBezTo>
                  <a:cubicBezTo>
                    <a:pt x="150495" y="343773"/>
                    <a:pt x="154305" y="353933"/>
                    <a:pt x="156211" y="369808"/>
                  </a:cubicBezTo>
                  <a:cubicBezTo>
                    <a:pt x="114300" y="394573"/>
                    <a:pt x="70486" y="415528"/>
                    <a:pt x="33655" y="447913"/>
                  </a:cubicBezTo>
                  <a:cubicBezTo>
                    <a:pt x="18415" y="439023"/>
                    <a:pt x="32386" y="417433"/>
                    <a:pt x="31750" y="403463"/>
                  </a:cubicBezTo>
                  <a:cubicBezTo>
                    <a:pt x="55880" y="288528"/>
                    <a:pt x="65405" y="170418"/>
                    <a:pt x="95886" y="57388"/>
                  </a:cubicBezTo>
                  <a:cubicBezTo>
                    <a:pt x="111125" y="52308"/>
                    <a:pt x="112395" y="68183"/>
                    <a:pt x="118111" y="78978"/>
                  </a:cubicBezTo>
                  <a:cubicBezTo>
                    <a:pt x="111761" y="80883"/>
                    <a:pt x="104775" y="82153"/>
                    <a:pt x="97155" y="84693"/>
                  </a:cubicBezTo>
                  <a:cubicBezTo>
                    <a:pt x="99695" y="98663"/>
                    <a:pt x="100330" y="123428"/>
                    <a:pt x="120015" y="112633"/>
                  </a:cubicBezTo>
                  <a:cubicBezTo>
                    <a:pt x="121286" y="104378"/>
                    <a:pt x="123190" y="96123"/>
                    <a:pt x="124461" y="87233"/>
                  </a:cubicBezTo>
                  <a:cubicBezTo>
                    <a:pt x="189230" y="173593"/>
                    <a:pt x="263525" y="252968"/>
                    <a:pt x="317500" y="346948"/>
                  </a:cubicBezTo>
                  <a:cubicBezTo>
                    <a:pt x="271780" y="346313"/>
                    <a:pt x="229870" y="353933"/>
                    <a:pt x="184150" y="362188"/>
                  </a:cubicBezTo>
                  <a:close/>
                  <a:moveTo>
                    <a:pt x="326390" y="268208"/>
                  </a:moveTo>
                  <a:cubicBezTo>
                    <a:pt x="326390" y="285988"/>
                    <a:pt x="349250" y="302498"/>
                    <a:pt x="354330" y="321548"/>
                  </a:cubicBezTo>
                  <a:cubicBezTo>
                    <a:pt x="360680" y="330438"/>
                    <a:pt x="370205" y="339328"/>
                    <a:pt x="382270" y="330438"/>
                  </a:cubicBezTo>
                  <a:cubicBezTo>
                    <a:pt x="373380" y="307578"/>
                    <a:pt x="350520" y="297418"/>
                    <a:pt x="344805" y="272018"/>
                  </a:cubicBezTo>
                  <a:cubicBezTo>
                    <a:pt x="341630" y="264398"/>
                    <a:pt x="332740" y="265033"/>
                    <a:pt x="326390" y="268208"/>
                  </a:cubicBezTo>
                  <a:close/>
                  <a:moveTo>
                    <a:pt x="160020" y="26908"/>
                  </a:moveTo>
                  <a:cubicBezTo>
                    <a:pt x="147320" y="1508"/>
                    <a:pt x="137161" y="-8652"/>
                    <a:pt x="119380" y="8493"/>
                  </a:cubicBezTo>
                  <a:cubicBezTo>
                    <a:pt x="132715" y="18653"/>
                    <a:pt x="144145" y="46593"/>
                    <a:pt x="160020" y="26908"/>
                  </a:cubicBezTo>
                  <a:close/>
                  <a:moveTo>
                    <a:pt x="280670" y="188198"/>
                  </a:moveTo>
                  <a:cubicBezTo>
                    <a:pt x="285115" y="164068"/>
                    <a:pt x="281305" y="158353"/>
                    <a:pt x="252730" y="155813"/>
                  </a:cubicBezTo>
                  <a:cubicBezTo>
                    <a:pt x="259080" y="172323"/>
                    <a:pt x="266700" y="182483"/>
                    <a:pt x="280670" y="188198"/>
                  </a:cubicBezTo>
                  <a:close/>
                  <a:moveTo>
                    <a:pt x="245111" y="131683"/>
                  </a:moveTo>
                  <a:cubicBezTo>
                    <a:pt x="254636" y="116443"/>
                    <a:pt x="235586" y="105648"/>
                    <a:pt x="218440" y="110093"/>
                  </a:cubicBezTo>
                  <a:cubicBezTo>
                    <a:pt x="226061" y="126603"/>
                    <a:pt x="231775" y="138033"/>
                    <a:pt x="245111" y="131683"/>
                  </a:cubicBezTo>
                  <a:close/>
                  <a:moveTo>
                    <a:pt x="290830" y="209788"/>
                  </a:moveTo>
                  <a:cubicBezTo>
                    <a:pt x="284480" y="219313"/>
                    <a:pt x="295275" y="227568"/>
                    <a:pt x="300990" y="234553"/>
                  </a:cubicBezTo>
                  <a:cubicBezTo>
                    <a:pt x="328295" y="239633"/>
                    <a:pt x="310515" y="205343"/>
                    <a:pt x="290830" y="209788"/>
                  </a:cubicBezTo>
                  <a:close/>
                  <a:moveTo>
                    <a:pt x="202565" y="76438"/>
                  </a:moveTo>
                  <a:cubicBezTo>
                    <a:pt x="202565" y="63103"/>
                    <a:pt x="183515" y="56118"/>
                    <a:pt x="176530" y="65643"/>
                  </a:cubicBezTo>
                  <a:cubicBezTo>
                    <a:pt x="174625" y="77708"/>
                    <a:pt x="193040" y="87233"/>
                    <a:pt x="202565" y="76438"/>
                  </a:cubicBezTo>
                  <a:close/>
                  <a:moveTo>
                    <a:pt x="389890" y="366633"/>
                  </a:moveTo>
                  <a:cubicBezTo>
                    <a:pt x="393700" y="375523"/>
                    <a:pt x="399415" y="371078"/>
                    <a:pt x="408305" y="366633"/>
                  </a:cubicBezTo>
                  <a:cubicBezTo>
                    <a:pt x="398145" y="357743"/>
                    <a:pt x="395605" y="355838"/>
                    <a:pt x="389890" y="366633"/>
                  </a:cubicBezTo>
                  <a:close/>
                  <a:moveTo>
                    <a:pt x="119380" y="157718"/>
                  </a:moveTo>
                  <a:cubicBezTo>
                    <a:pt x="102870" y="164703"/>
                    <a:pt x="128905" y="203438"/>
                    <a:pt x="139700" y="179308"/>
                  </a:cubicBezTo>
                  <a:cubicBezTo>
                    <a:pt x="134620" y="170418"/>
                    <a:pt x="132715" y="155178"/>
                    <a:pt x="119380" y="157718"/>
                  </a:cubicBezTo>
                  <a:close/>
                  <a:moveTo>
                    <a:pt x="146686" y="244078"/>
                  </a:moveTo>
                  <a:cubicBezTo>
                    <a:pt x="157480" y="238998"/>
                    <a:pt x="151130" y="216773"/>
                    <a:pt x="139700" y="214868"/>
                  </a:cubicBezTo>
                  <a:cubicBezTo>
                    <a:pt x="126365" y="219313"/>
                    <a:pt x="131445" y="247888"/>
                    <a:pt x="146686" y="244078"/>
                  </a:cubicBezTo>
                  <a:close/>
                  <a:moveTo>
                    <a:pt x="142875" y="287258"/>
                  </a:moveTo>
                  <a:cubicBezTo>
                    <a:pt x="142875" y="305673"/>
                    <a:pt x="164465" y="305673"/>
                    <a:pt x="163195" y="289798"/>
                  </a:cubicBezTo>
                  <a:cubicBezTo>
                    <a:pt x="161290" y="275828"/>
                    <a:pt x="147320" y="277098"/>
                    <a:pt x="142875" y="287258"/>
                  </a:cubicBezTo>
                  <a:close/>
                  <a:moveTo>
                    <a:pt x="172086" y="402193"/>
                  </a:moveTo>
                  <a:cubicBezTo>
                    <a:pt x="160655" y="407908"/>
                    <a:pt x="168911" y="423783"/>
                    <a:pt x="180975" y="426323"/>
                  </a:cubicBezTo>
                  <a:cubicBezTo>
                    <a:pt x="191136" y="415528"/>
                    <a:pt x="185420" y="402193"/>
                    <a:pt x="172086" y="402193"/>
                  </a:cubicBezTo>
                  <a:close/>
                  <a:moveTo>
                    <a:pt x="187961" y="447913"/>
                  </a:moveTo>
                  <a:cubicBezTo>
                    <a:pt x="184786" y="451088"/>
                    <a:pt x="182245" y="453628"/>
                    <a:pt x="180340" y="456168"/>
                  </a:cubicBezTo>
                  <a:cubicBezTo>
                    <a:pt x="187961" y="468868"/>
                    <a:pt x="201930" y="458073"/>
                    <a:pt x="187961" y="447913"/>
                  </a:cubicBezTo>
                  <a:close/>
                </a:path>
              </a:pathLst>
            </a:custGeom>
            <a:solidFill>
              <a:schemeClr val="accent6"/>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144" name="Google Shape;144;p3"/>
            <p:cNvSpPr/>
            <p:nvPr/>
          </p:nvSpPr>
          <p:spPr>
            <a:xfrm>
              <a:off x="7413193" y="740389"/>
              <a:ext cx="289739" cy="456235"/>
            </a:xfrm>
            <a:custGeom>
              <a:avLst/>
              <a:gdLst/>
              <a:ahLst/>
              <a:cxnLst/>
              <a:rect l="l" t="t" r="r" b="b"/>
              <a:pathLst>
                <a:path w="336906" h="530506" extrusionOk="0">
                  <a:moveTo>
                    <a:pt x="136525" y="96168"/>
                  </a:moveTo>
                  <a:cubicBezTo>
                    <a:pt x="113030" y="223803"/>
                    <a:pt x="24130" y="329848"/>
                    <a:pt x="0" y="458118"/>
                  </a:cubicBezTo>
                  <a:cubicBezTo>
                    <a:pt x="60960" y="713388"/>
                    <a:pt x="264795" y="217453"/>
                    <a:pt x="278765" y="141253"/>
                  </a:cubicBezTo>
                  <a:cubicBezTo>
                    <a:pt x="291465" y="75213"/>
                    <a:pt x="152400" y="18698"/>
                    <a:pt x="136525" y="96168"/>
                  </a:cubicBezTo>
                  <a:close/>
                  <a:moveTo>
                    <a:pt x="69850" y="504473"/>
                  </a:moveTo>
                  <a:cubicBezTo>
                    <a:pt x="-16510" y="531778"/>
                    <a:pt x="43815" y="378743"/>
                    <a:pt x="63500" y="342548"/>
                  </a:cubicBezTo>
                  <a:cubicBezTo>
                    <a:pt x="111760" y="336833"/>
                    <a:pt x="138430" y="339373"/>
                    <a:pt x="164465" y="352073"/>
                  </a:cubicBezTo>
                  <a:cubicBezTo>
                    <a:pt x="137795" y="404778"/>
                    <a:pt x="107315" y="458753"/>
                    <a:pt x="69850" y="504473"/>
                  </a:cubicBezTo>
                  <a:close/>
                  <a:moveTo>
                    <a:pt x="182245" y="318418"/>
                  </a:moveTo>
                  <a:cubicBezTo>
                    <a:pt x="149860" y="327308"/>
                    <a:pt x="116205" y="321593"/>
                    <a:pt x="80645" y="319053"/>
                  </a:cubicBezTo>
                  <a:cubicBezTo>
                    <a:pt x="100330" y="253013"/>
                    <a:pt x="133350" y="192053"/>
                    <a:pt x="159385" y="127918"/>
                  </a:cubicBezTo>
                  <a:cubicBezTo>
                    <a:pt x="189230" y="139348"/>
                    <a:pt x="217170" y="150143"/>
                    <a:pt x="245110" y="161573"/>
                  </a:cubicBezTo>
                  <a:cubicBezTo>
                    <a:pt x="244475" y="190148"/>
                    <a:pt x="216535" y="259998"/>
                    <a:pt x="182245" y="318418"/>
                  </a:cubicBezTo>
                  <a:close/>
                  <a:moveTo>
                    <a:pt x="248285" y="134268"/>
                  </a:moveTo>
                  <a:cubicBezTo>
                    <a:pt x="222885" y="140618"/>
                    <a:pt x="121920" y="93628"/>
                    <a:pt x="187960" y="80928"/>
                  </a:cubicBezTo>
                  <a:cubicBezTo>
                    <a:pt x="208915" y="83468"/>
                    <a:pt x="281940" y="105693"/>
                    <a:pt x="248285" y="134268"/>
                  </a:cubicBezTo>
                  <a:close/>
                  <a:moveTo>
                    <a:pt x="295275" y="283"/>
                  </a:moveTo>
                  <a:cubicBezTo>
                    <a:pt x="224155" y="-6067"/>
                    <a:pt x="259715" y="96803"/>
                    <a:pt x="311785" y="73308"/>
                  </a:cubicBezTo>
                  <a:cubicBezTo>
                    <a:pt x="353695" y="53623"/>
                    <a:pt x="339725" y="-1622"/>
                    <a:pt x="295275" y="283"/>
                  </a:cubicBezTo>
                  <a:close/>
                  <a:moveTo>
                    <a:pt x="274320" y="30763"/>
                  </a:moveTo>
                  <a:cubicBezTo>
                    <a:pt x="290830" y="26318"/>
                    <a:pt x="303530" y="14253"/>
                    <a:pt x="317500" y="26318"/>
                  </a:cubicBezTo>
                  <a:cubicBezTo>
                    <a:pt x="329565" y="56163"/>
                    <a:pt x="273685" y="75848"/>
                    <a:pt x="274320" y="30763"/>
                  </a:cubicBezTo>
                  <a:close/>
                  <a:moveTo>
                    <a:pt x="210820" y="187608"/>
                  </a:moveTo>
                  <a:cubicBezTo>
                    <a:pt x="212090" y="151413"/>
                    <a:pt x="158115" y="146333"/>
                    <a:pt x="156210" y="186338"/>
                  </a:cubicBezTo>
                  <a:cubicBezTo>
                    <a:pt x="155575" y="216183"/>
                    <a:pt x="209550" y="217453"/>
                    <a:pt x="210820" y="187608"/>
                  </a:cubicBezTo>
                  <a:close/>
                  <a:moveTo>
                    <a:pt x="187960" y="180623"/>
                  </a:moveTo>
                  <a:cubicBezTo>
                    <a:pt x="193040" y="185068"/>
                    <a:pt x="189230" y="186973"/>
                    <a:pt x="186055" y="190783"/>
                  </a:cubicBezTo>
                  <a:cubicBezTo>
                    <a:pt x="179705" y="185068"/>
                    <a:pt x="183515" y="184433"/>
                    <a:pt x="187960" y="180623"/>
                  </a:cubicBezTo>
                  <a:close/>
                  <a:moveTo>
                    <a:pt x="167005" y="229518"/>
                  </a:moveTo>
                  <a:cubicBezTo>
                    <a:pt x="139700" y="230153"/>
                    <a:pt x="128270" y="275873"/>
                    <a:pt x="164465" y="276508"/>
                  </a:cubicBezTo>
                  <a:cubicBezTo>
                    <a:pt x="196215" y="277143"/>
                    <a:pt x="193675" y="232058"/>
                    <a:pt x="167005" y="229518"/>
                  </a:cubicBezTo>
                  <a:close/>
                </a:path>
              </a:pathLst>
            </a:custGeom>
            <a:solidFill>
              <a:schemeClr val="accent5"/>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145" name="Google Shape;145;p3"/>
            <p:cNvSpPr/>
            <p:nvPr/>
          </p:nvSpPr>
          <p:spPr>
            <a:xfrm>
              <a:off x="7082287" y="-53997"/>
              <a:ext cx="602898" cy="641121"/>
            </a:xfrm>
            <a:custGeom>
              <a:avLst/>
              <a:gdLst/>
              <a:ahLst/>
              <a:cxnLst/>
              <a:rect l="l" t="t" r="r" b="b"/>
              <a:pathLst>
                <a:path w="701044" h="745490" extrusionOk="0">
                  <a:moveTo>
                    <a:pt x="690343" y="116840"/>
                  </a:moveTo>
                  <a:cubicBezTo>
                    <a:pt x="663037" y="55245"/>
                    <a:pt x="674468" y="90170"/>
                    <a:pt x="624302" y="72390"/>
                  </a:cubicBezTo>
                  <a:cubicBezTo>
                    <a:pt x="483968" y="55880"/>
                    <a:pt x="352522" y="0"/>
                    <a:pt x="209647" y="0"/>
                  </a:cubicBezTo>
                  <a:cubicBezTo>
                    <a:pt x="-38003" y="735330"/>
                    <a:pt x="-186592" y="579120"/>
                    <a:pt x="475712" y="745490"/>
                  </a:cubicBezTo>
                  <a:cubicBezTo>
                    <a:pt x="548102" y="622935"/>
                    <a:pt x="579218" y="475615"/>
                    <a:pt x="631922" y="342900"/>
                  </a:cubicBezTo>
                  <a:cubicBezTo>
                    <a:pt x="640812" y="299720"/>
                    <a:pt x="731618" y="134620"/>
                    <a:pt x="690343" y="116840"/>
                  </a:cubicBezTo>
                  <a:close/>
                  <a:moveTo>
                    <a:pt x="219172" y="41275"/>
                  </a:moveTo>
                  <a:cubicBezTo>
                    <a:pt x="230602" y="-11430"/>
                    <a:pt x="585568" y="92075"/>
                    <a:pt x="641447" y="107950"/>
                  </a:cubicBezTo>
                  <a:cubicBezTo>
                    <a:pt x="585568" y="295910"/>
                    <a:pt x="517622" y="479425"/>
                    <a:pt x="438247" y="658495"/>
                  </a:cubicBezTo>
                  <a:cubicBezTo>
                    <a:pt x="294102" y="639445"/>
                    <a:pt x="169643" y="583565"/>
                    <a:pt x="30577" y="553085"/>
                  </a:cubicBezTo>
                  <a:cubicBezTo>
                    <a:pt x="79472" y="377190"/>
                    <a:pt x="160118" y="213995"/>
                    <a:pt x="219172" y="41275"/>
                  </a:cubicBezTo>
                  <a:close/>
                  <a:moveTo>
                    <a:pt x="612872" y="333375"/>
                  </a:moveTo>
                  <a:cubicBezTo>
                    <a:pt x="569058" y="462280"/>
                    <a:pt x="518893" y="588010"/>
                    <a:pt x="469997" y="715645"/>
                  </a:cubicBezTo>
                  <a:cubicBezTo>
                    <a:pt x="320772" y="690245"/>
                    <a:pt x="174087" y="657860"/>
                    <a:pt x="30577" y="610235"/>
                  </a:cubicBezTo>
                  <a:cubicBezTo>
                    <a:pt x="24227" y="600710"/>
                    <a:pt x="22958" y="591820"/>
                    <a:pt x="30577" y="581660"/>
                  </a:cubicBezTo>
                  <a:cubicBezTo>
                    <a:pt x="151227" y="589915"/>
                    <a:pt x="265527" y="648335"/>
                    <a:pt x="384272" y="674370"/>
                  </a:cubicBezTo>
                  <a:cubicBezTo>
                    <a:pt x="461108" y="708025"/>
                    <a:pt x="464283" y="661035"/>
                    <a:pt x="487143" y="600710"/>
                  </a:cubicBezTo>
                  <a:cubicBezTo>
                    <a:pt x="563343" y="445770"/>
                    <a:pt x="599537" y="280035"/>
                    <a:pt x="664943" y="121920"/>
                  </a:cubicBezTo>
                  <a:cubicBezTo>
                    <a:pt x="691612" y="187960"/>
                    <a:pt x="622397" y="264795"/>
                    <a:pt x="612872" y="333375"/>
                  </a:cubicBezTo>
                  <a:close/>
                  <a:moveTo>
                    <a:pt x="533497" y="298450"/>
                  </a:moveTo>
                  <a:cubicBezTo>
                    <a:pt x="540483" y="255270"/>
                    <a:pt x="596362" y="196850"/>
                    <a:pt x="565883" y="157480"/>
                  </a:cubicBezTo>
                  <a:cubicBezTo>
                    <a:pt x="503018" y="130810"/>
                    <a:pt x="431262" y="120650"/>
                    <a:pt x="363952" y="105410"/>
                  </a:cubicBezTo>
                  <a:cubicBezTo>
                    <a:pt x="329662" y="93980"/>
                    <a:pt x="291562" y="78105"/>
                    <a:pt x="254733" y="90805"/>
                  </a:cubicBezTo>
                  <a:cubicBezTo>
                    <a:pt x="231872" y="146685"/>
                    <a:pt x="221712" y="208280"/>
                    <a:pt x="191233" y="264160"/>
                  </a:cubicBezTo>
                  <a:cubicBezTo>
                    <a:pt x="285847" y="318135"/>
                    <a:pt x="410308" y="321310"/>
                    <a:pt x="511908" y="368300"/>
                  </a:cubicBezTo>
                  <a:cubicBezTo>
                    <a:pt x="534768" y="354965"/>
                    <a:pt x="522702" y="320040"/>
                    <a:pt x="533497" y="298450"/>
                  </a:cubicBezTo>
                  <a:close/>
                  <a:moveTo>
                    <a:pt x="224252" y="257175"/>
                  </a:moveTo>
                  <a:cubicBezTo>
                    <a:pt x="268702" y="73025"/>
                    <a:pt x="257272" y="105410"/>
                    <a:pt x="427452" y="140335"/>
                  </a:cubicBezTo>
                  <a:cubicBezTo>
                    <a:pt x="619222" y="183515"/>
                    <a:pt x="536037" y="178435"/>
                    <a:pt x="504287" y="334010"/>
                  </a:cubicBezTo>
                  <a:cubicBezTo>
                    <a:pt x="408402" y="320040"/>
                    <a:pt x="312518" y="288290"/>
                    <a:pt x="224252" y="257175"/>
                  </a:cubicBezTo>
                  <a:close/>
                  <a:moveTo>
                    <a:pt x="297912" y="153670"/>
                  </a:moveTo>
                  <a:cubicBezTo>
                    <a:pt x="239493" y="175260"/>
                    <a:pt x="427452" y="197485"/>
                    <a:pt x="442693" y="207645"/>
                  </a:cubicBezTo>
                  <a:cubicBezTo>
                    <a:pt x="456662" y="171450"/>
                    <a:pt x="325218" y="168275"/>
                    <a:pt x="297912" y="153670"/>
                  </a:cubicBezTo>
                  <a:close/>
                  <a:moveTo>
                    <a:pt x="280768" y="226060"/>
                  </a:moveTo>
                  <a:cubicBezTo>
                    <a:pt x="305533" y="227965"/>
                    <a:pt x="325852" y="247650"/>
                    <a:pt x="348077" y="226695"/>
                  </a:cubicBezTo>
                  <a:cubicBezTo>
                    <a:pt x="327122" y="221615"/>
                    <a:pt x="259812" y="190500"/>
                    <a:pt x="280768" y="226060"/>
                  </a:cubicBez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146" name="Google Shape;146;p3"/>
            <p:cNvSpPr/>
            <p:nvPr/>
          </p:nvSpPr>
          <p:spPr>
            <a:xfrm>
              <a:off x="4981978" y="271723"/>
              <a:ext cx="738779" cy="460515"/>
            </a:xfrm>
            <a:custGeom>
              <a:avLst/>
              <a:gdLst/>
              <a:ahLst/>
              <a:cxnLst/>
              <a:rect l="l" t="t" r="r" b="b"/>
              <a:pathLst>
                <a:path w="859045" h="535482" extrusionOk="0">
                  <a:moveTo>
                    <a:pt x="588002" y="328160"/>
                  </a:moveTo>
                  <a:cubicBezTo>
                    <a:pt x="447667" y="234815"/>
                    <a:pt x="414647" y="298950"/>
                    <a:pt x="312412" y="268470"/>
                  </a:cubicBezTo>
                  <a:cubicBezTo>
                    <a:pt x="254627" y="231640"/>
                    <a:pt x="209542" y="179570"/>
                    <a:pt x="135247" y="175760"/>
                  </a:cubicBezTo>
                  <a:cubicBezTo>
                    <a:pt x="168267" y="137660"/>
                    <a:pt x="314952" y="51935"/>
                    <a:pt x="353052" y="104640"/>
                  </a:cubicBezTo>
                  <a:cubicBezTo>
                    <a:pt x="377182" y="131310"/>
                    <a:pt x="401947" y="37965"/>
                    <a:pt x="394962" y="25265"/>
                  </a:cubicBezTo>
                  <a:cubicBezTo>
                    <a:pt x="337812" y="-50935"/>
                    <a:pt x="224782" y="67175"/>
                    <a:pt x="161282" y="91940"/>
                  </a:cubicBezTo>
                  <a:cubicBezTo>
                    <a:pt x="116832" y="124325"/>
                    <a:pt x="52697" y="142105"/>
                    <a:pt x="22852" y="189730"/>
                  </a:cubicBezTo>
                  <a:cubicBezTo>
                    <a:pt x="10787" y="253230"/>
                    <a:pt x="-31758" y="349115"/>
                    <a:pt x="43807" y="387215"/>
                  </a:cubicBezTo>
                  <a:cubicBezTo>
                    <a:pt x="95877" y="407535"/>
                    <a:pt x="179697" y="445000"/>
                    <a:pt x="226052" y="402455"/>
                  </a:cubicBezTo>
                  <a:cubicBezTo>
                    <a:pt x="252087" y="370070"/>
                    <a:pt x="276852" y="313555"/>
                    <a:pt x="325747" y="344035"/>
                  </a:cubicBezTo>
                  <a:cubicBezTo>
                    <a:pt x="344162" y="391660"/>
                    <a:pt x="297807" y="450715"/>
                    <a:pt x="356227" y="485640"/>
                  </a:cubicBezTo>
                  <a:cubicBezTo>
                    <a:pt x="408932" y="513580"/>
                    <a:pt x="501642" y="562475"/>
                    <a:pt x="552442" y="516755"/>
                  </a:cubicBezTo>
                  <a:cubicBezTo>
                    <a:pt x="594352" y="462145"/>
                    <a:pt x="588002" y="377690"/>
                    <a:pt x="659122" y="346575"/>
                  </a:cubicBezTo>
                  <a:cubicBezTo>
                    <a:pt x="711827" y="330065"/>
                    <a:pt x="769612" y="267200"/>
                    <a:pt x="825492" y="298315"/>
                  </a:cubicBezTo>
                  <a:cubicBezTo>
                    <a:pt x="836922" y="307205"/>
                    <a:pt x="850892" y="301490"/>
                    <a:pt x="857242" y="288155"/>
                  </a:cubicBezTo>
                  <a:cubicBezTo>
                    <a:pt x="881372" y="103370"/>
                    <a:pt x="656582" y="314825"/>
                    <a:pt x="588002" y="328160"/>
                  </a:cubicBezTo>
                  <a:close/>
                  <a:moveTo>
                    <a:pt x="367022" y="24630"/>
                  </a:moveTo>
                  <a:cubicBezTo>
                    <a:pt x="374007" y="56380"/>
                    <a:pt x="374007" y="56380"/>
                    <a:pt x="363847" y="76065"/>
                  </a:cubicBezTo>
                  <a:cubicBezTo>
                    <a:pt x="287647" y="35425"/>
                    <a:pt x="214622" y="112260"/>
                    <a:pt x="141597" y="130040"/>
                  </a:cubicBezTo>
                  <a:cubicBezTo>
                    <a:pt x="214622" y="91305"/>
                    <a:pt x="285742" y="15740"/>
                    <a:pt x="367022" y="24630"/>
                  </a:cubicBezTo>
                  <a:close/>
                  <a:moveTo>
                    <a:pt x="114927" y="142740"/>
                  </a:moveTo>
                  <a:cubicBezTo>
                    <a:pt x="123182" y="139565"/>
                    <a:pt x="130802" y="135755"/>
                    <a:pt x="139057" y="131945"/>
                  </a:cubicBezTo>
                  <a:cubicBezTo>
                    <a:pt x="133977" y="141470"/>
                    <a:pt x="125087" y="142740"/>
                    <a:pt x="114927" y="142740"/>
                  </a:cubicBezTo>
                  <a:cubicBezTo>
                    <a:pt x="111117" y="162425"/>
                    <a:pt x="99687" y="173220"/>
                    <a:pt x="76192" y="178300"/>
                  </a:cubicBezTo>
                  <a:cubicBezTo>
                    <a:pt x="84447" y="156710"/>
                    <a:pt x="105402" y="156075"/>
                    <a:pt x="114927" y="142740"/>
                  </a:cubicBezTo>
                  <a:close/>
                  <a:moveTo>
                    <a:pt x="506087" y="512310"/>
                  </a:moveTo>
                  <a:cubicBezTo>
                    <a:pt x="448937" y="504690"/>
                    <a:pt x="340352" y="490720"/>
                    <a:pt x="348607" y="414520"/>
                  </a:cubicBezTo>
                  <a:cubicBezTo>
                    <a:pt x="352417" y="388485"/>
                    <a:pt x="363212" y="354195"/>
                    <a:pt x="344797" y="331970"/>
                  </a:cubicBezTo>
                  <a:cubicBezTo>
                    <a:pt x="315587" y="307840"/>
                    <a:pt x="266057" y="301490"/>
                    <a:pt x="245102" y="338955"/>
                  </a:cubicBezTo>
                  <a:cubicBezTo>
                    <a:pt x="208272" y="420235"/>
                    <a:pt x="116832" y="403090"/>
                    <a:pt x="50792" y="366895"/>
                  </a:cubicBezTo>
                  <a:cubicBezTo>
                    <a:pt x="5072" y="335145"/>
                    <a:pt x="26662" y="269105"/>
                    <a:pt x="39362" y="224655"/>
                  </a:cubicBezTo>
                  <a:cubicBezTo>
                    <a:pt x="88892" y="175125"/>
                    <a:pt x="194302" y="201795"/>
                    <a:pt x="245102" y="244975"/>
                  </a:cubicBezTo>
                  <a:cubicBezTo>
                    <a:pt x="356227" y="360545"/>
                    <a:pt x="455922" y="237355"/>
                    <a:pt x="593717" y="359275"/>
                  </a:cubicBezTo>
                  <a:cubicBezTo>
                    <a:pt x="570857" y="410710"/>
                    <a:pt x="568317" y="499610"/>
                    <a:pt x="506087" y="512310"/>
                  </a:cubicBezTo>
                  <a:close/>
                  <a:moveTo>
                    <a:pt x="680077" y="302760"/>
                  </a:moveTo>
                  <a:cubicBezTo>
                    <a:pt x="680077" y="302125"/>
                    <a:pt x="680077" y="302125"/>
                    <a:pt x="679442" y="301490"/>
                  </a:cubicBezTo>
                  <a:cubicBezTo>
                    <a:pt x="679442" y="301490"/>
                    <a:pt x="680077" y="301490"/>
                    <a:pt x="680077" y="300855"/>
                  </a:cubicBezTo>
                  <a:cubicBezTo>
                    <a:pt x="680077" y="302125"/>
                    <a:pt x="680077" y="302760"/>
                    <a:pt x="680077" y="302760"/>
                  </a:cubicBezTo>
                  <a:close/>
                  <a:moveTo>
                    <a:pt x="680712" y="300855"/>
                  </a:moveTo>
                  <a:cubicBezTo>
                    <a:pt x="687697" y="296410"/>
                    <a:pt x="694682" y="291965"/>
                    <a:pt x="702302" y="289425"/>
                  </a:cubicBezTo>
                  <a:cubicBezTo>
                    <a:pt x="697857" y="303395"/>
                    <a:pt x="695952" y="304665"/>
                    <a:pt x="680712" y="300855"/>
                  </a:cubicBezTo>
                  <a:close/>
                  <a:moveTo>
                    <a:pt x="704842" y="288155"/>
                  </a:moveTo>
                  <a:cubicBezTo>
                    <a:pt x="709922" y="286885"/>
                    <a:pt x="715002" y="285615"/>
                    <a:pt x="720082" y="285615"/>
                  </a:cubicBezTo>
                  <a:cubicBezTo>
                    <a:pt x="715637" y="291965"/>
                    <a:pt x="709922" y="289425"/>
                    <a:pt x="704842" y="288155"/>
                  </a:cubicBezTo>
                  <a:close/>
                  <a:moveTo>
                    <a:pt x="836922" y="272280"/>
                  </a:moveTo>
                  <a:cubicBezTo>
                    <a:pt x="797552" y="259580"/>
                    <a:pt x="761357" y="271645"/>
                    <a:pt x="722622" y="284980"/>
                  </a:cubicBezTo>
                  <a:cubicBezTo>
                    <a:pt x="744847" y="262755"/>
                    <a:pt x="803902" y="229735"/>
                    <a:pt x="835017" y="242435"/>
                  </a:cubicBezTo>
                  <a:cubicBezTo>
                    <a:pt x="842002" y="251960"/>
                    <a:pt x="836287" y="262120"/>
                    <a:pt x="836922" y="272280"/>
                  </a:cubicBezTo>
                  <a:close/>
                  <a:moveTo>
                    <a:pt x="412107" y="311015"/>
                  </a:moveTo>
                  <a:cubicBezTo>
                    <a:pt x="310507" y="396105"/>
                    <a:pt x="406392" y="528185"/>
                    <a:pt x="519422" y="475480"/>
                  </a:cubicBezTo>
                  <a:cubicBezTo>
                    <a:pt x="629277" y="409440"/>
                    <a:pt x="504817" y="293235"/>
                    <a:pt x="412107" y="311015"/>
                  </a:cubicBezTo>
                  <a:close/>
                  <a:moveTo>
                    <a:pt x="479417" y="346575"/>
                  </a:moveTo>
                  <a:cubicBezTo>
                    <a:pt x="475607" y="357370"/>
                    <a:pt x="476877" y="367530"/>
                    <a:pt x="487672" y="376420"/>
                  </a:cubicBezTo>
                  <a:cubicBezTo>
                    <a:pt x="499737" y="386580"/>
                    <a:pt x="502912" y="401185"/>
                    <a:pt x="503547" y="416425"/>
                  </a:cubicBezTo>
                  <a:cubicBezTo>
                    <a:pt x="528312" y="451985"/>
                    <a:pt x="511802" y="373245"/>
                    <a:pt x="508627" y="362450"/>
                  </a:cubicBezTo>
                  <a:cubicBezTo>
                    <a:pt x="570857" y="377055"/>
                    <a:pt x="538472" y="462780"/>
                    <a:pt x="480687" y="465320"/>
                  </a:cubicBezTo>
                  <a:cubicBezTo>
                    <a:pt x="398772" y="478020"/>
                    <a:pt x="358767" y="380865"/>
                    <a:pt x="427347" y="333875"/>
                  </a:cubicBezTo>
                  <a:cubicBezTo>
                    <a:pt x="443857" y="336415"/>
                    <a:pt x="462907" y="330065"/>
                    <a:pt x="479417" y="346575"/>
                  </a:cubicBezTo>
                  <a:close/>
                  <a:moveTo>
                    <a:pt x="45712" y="274820"/>
                  </a:moveTo>
                  <a:cubicBezTo>
                    <a:pt x="15232" y="385945"/>
                    <a:pt x="243197" y="432935"/>
                    <a:pt x="235577" y="303395"/>
                  </a:cubicBezTo>
                  <a:cubicBezTo>
                    <a:pt x="240657" y="208780"/>
                    <a:pt x="60317" y="177665"/>
                    <a:pt x="45712" y="274820"/>
                  </a:cubicBezTo>
                  <a:close/>
                  <a:moveTo>
                    <a:pt x="97147" y="342130"/>
                  </a:moveTo>
                  <a:cubicBezTo>
                    <a:pt x="50157" y="326255"/>
                    <a:pt x="55872" y="255135"/>
                    <a:pt x="99687" y="242435"/>
                  </a:cubicBezTo>
                  <a:cubicBezTo>
                    <a:pt x="121277" y="242435"/>
                    <a:pt x="143502" y="232910"/>
                    <a:pt x="166362" y="242435"/>
                  </a:cubicBezTo>
                  <a:cubicBezTo>
                    <a:pt x="167632" y="272915"/>
                    <a:pt x="187317" y="281805"/>
                    <a:pt x="186682" y="314190"/>
                  </a:cubicBezTo>
                  <a:cubicBezTo>
                    <a:pt x="215892" y="327525"/>
                    <a:pt x="198112" y="269740"/>
                    <a:pt x="187317" y="258310"/>
                  </a:cubicBezTo>
                  <a:cubicBezTo>
                    <a:pt x="256532" y="269105"/>
                    <a:pt x="208907" y="416425"/>
                    <a:pt x="97147" y="342130"/>
                  </a:cubicBezTo>
                  <a:close/>
                  <a:moveTo>
                    <a:pt x="476242" y="414520"/>
                  </a:moveTo>
                  <a:cubicBezTo>
                    <a:pt x="494657" y="408170"/>
                    <a:pt x="478782" y="377690"/>
                    <a:pt x="459732" y="378325"/>
                  </a:cubicBezTo>
                  <a:cubicBezTo>
                    <a:pt x="465447" y="395470"/>
                    <a:pt x="461637" y="409440"/>
                    <a:pt x="476242" y="414520"/>
                  </a:cubicBezTo>
                  <a:close/>
                  <a:moveTo>
                    <a:pt x="145407" y="286250"/>
                  </a:moveTo>
                  <a:cubicBezTo>
                    <a:pt x="154297" y="305300"/>
                    <a:pt x="148582" y="333240"/>
                    <a:pt x="172077" y="340860"/>
                  </a:cubicBezTo>
                  <a:cubicBezTo>
                    <a:pt x="175887" y="321810"/>
                    <a:pt x="168267" y="265930"/>
                    <a:pt x="145407" y="286250"/>
                  </a:cubicBez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147" name="Google Shape;147;p3"/>
            <p:cNvSpPr/>
            <p:nvPr/>
          </p:nvSpPr>
          <p:spPr>
            <a:xfrm rot="-1245048">
              <a:off x="7884626" y="2097617"/>
              <a:ext cx="363919" cy="537176"/>
            </a:xfrm>
            <a:custGeom>
              <a:avLst/>
              <a:gdLst/>
              <a:ahLst/>
              <a:cxnLst/>
              <a:rect l="l" t="t" r="r" b="b"/>
              <a:pathLst>
                <a:path w="422747" h="624012" extrusionOk="0">
                  <a:moveTo>
                    <a:pt x="410845" y="259621"/>
                  </a:moveTo>
                  <a:cubicBezTo>
                    <a:pt x="398145" y="183421"/>
                    <a:pt x="422275" y="81821"/>
                    <a:pt x="377825" y="18321"/>
                  </a:cubicBezTo>
                  <a:cubicBezTo>
                    <a:pt x="294640" y="-22319"/>
                    <a:pt x="191770" y="15781"/>
                    <a:pt x="103505" y="26576"/>
                  </a:cubicBezTo>
                  <a:cubicBezTo>
                    <a:pt x="76836" y="36101"/>
                    <a:pt x="38100" y="32291"/>
                    <a:pt x="17780" y="51976"/>
                  </a:cubicBezTo>
                  <a:cubicBezTo>
                    <a:pt x="17145" y="62771"/>
                    <a:pt x="5715" y="62771"/>
                    <a:pt x="0" y="72931"/>
                  </a:cubicBezTo>
                  <a:cubicBezTo>
                    <a:pt x="19686" y="229776"/>
                    <a:pt x="7620" y="389161"/>
                    <a:pt x="13970" y="547276"/>
                  </a:cubicBezTo>
                  <a:cubicBezTo>
                    <a:pt x="-6350" y="657766"/>
                    <a:pt x="162561" y="615856"/>
                    <a:pt x="227330" y="617761"/>
                  </a:cubicBezTo>
                  <a:cubicBezTo>
                    <a:pt x="270511" y="592361"/>
                    <a:pt x="426086" y="628556"/>
                    <a:pt x="422275" y="570771"/>
                  </a:cubicBezTo>
                  <a:cubicBezTo>
                    <a:pt x="424815" y="467266"/>
                    <a:pt x="416561" y="363126"/>
                    <a:pt x="410845" y="259621"/>
                  </a:cubicBezTo>
                  <a:close/>
                  <a:moveTo>
                    <a:pt x="353061" y="579026"/>
                  </a:moveTo>
                  <a:cubicBezTo>
                    <a:pt x="288925" y="577121"/>
                    <a:pt x="60961" y="637446"/>
                    <a:pt x="38736" y="575851"/>
                  </a:cubicBezTo>
                  <a:cubicBezTo>
                    <a:pt x="143511" y="579026"/>
                    <a:pt x="248286" y="572676"/>
                    <a:pt x="353061" y="574581"/>
                  </a:cubicBezTo>
                  <a:cubicBezTo>
                    <a:pt x="353061" y="575851"/>
                    <a:pt x="353061" y="577121"/>
                    <a:pt x="353061" y="579026"/>
                  </a:cubicBezTo>
                  <a:close/>
                  <a:moveTo>
                    <a:pt x="361315" y="547911"/>
                  </a:moveTo>
                  <a:cubicBezTo>
                    <a:pt x="252095" y="555531"/>
                    <a:pt x="144145" y="561881"/>
                    <a:pt x="35561" y="551086"/>
                  </a:cubicBezTo>
                  <a:cubicBezTo>
                    <a:pt x="39370" y="392971"/>
                    <a:pt x="33020" y="236761"/>
                    <a:pt x="27305" y="79281"/>
                  </a:cubicBezTo>
                  <a:cubicBezTo>
                    <a:pt x="112395" y="27846"/>
                    <a:pt x="231775" y="25941"/>
                    <a:pt x="329565" y="25941"/>
                  </a:cubicBezTo>
                  <a:cubicBezTo>
                    <a:pt x="369570" y="197391"/>
                    <a:pt x="365761" y="373286"/>
                    <a:pt x="361315" y="547911"/>
                  </a:cubicBezTo>
                  <a:close/>
                  <a:moveTo>
                    <a:pt x="377190" y="141511"/>
                  </a:moveTo>
                  <a:cubicBezTo>
                    <a:pt x="360045" y="110396"/>
                    <a:pt x="364490" y="76106"/>
                    <a:pt x="356870" y="41816"/>
                  </a:cubicBezTo>
                  <a:cubicBezTo>
                    <a:pt x="381000" y="13241"/>
                    <a:pt x="381000" y="121826"/>
                    <a:pt x="377190" y="141511"/>
                  </a:cubicBezTo>
                  <a:close/>
                  <a:moveTo>
                    <a:pt x="397511" y="544736"/>
                  </a:moveTo>
                  <a:cubicBezTo>
                    <a:pt x="372745" y="497746"/>
                    <a:pt x="394336" y="431071"/>
                    <a:pt x="387350" y="376461"/>
                  </a:cubicBezTo>
                  <a:cubicBezTo>
                    <a:pt x="401955" y="370746"/>
                    <a:pt x="402590" y="530766"/>
                    <a:pt x="397511" y="544736"/>
                  </a:cubicBezTo>
                  <a:close/>
                  <a:moveTo>
                    <a:pt x="302895" y="182786"/>
                  </a:moveTo>
                  <a:cubicBezTo>
                    <a:pt x="313690" y="183421"/>
                    <a:pt x="331470" y="173896"/>
                    <a:pt x="320675" y="162466"/>
                  </a:cubicBezTo>
                  <a:cubicBezTo>
                    <a:pt x="297180" y="138336"/>
                    <a:pt x="309880" y="104046"/>
                    <a:pt x="300355" y="74836"/>
                  </a:cubicBezTo>
                  <a:cubicBezTo>
                    <a:pt x="307340" y="35466"/>
                    <a:pt x="90170" y="76741"/>
                    <a:pt x="59690" y="81821"/>
                  </a:cubicBezTo>
                  <a:cubicBezTo>
                    <a:pt x="48261" y="119921"/>
                    <a:pt x="77470" y="152941"/>
                    <a:pt x="62865" y="194851"/>
                  </a:cubicBezTo>
                  <a:cubicBezTo>
                    <a:pt x="148590" y="206916"/>
                    <a:pt x="211455" y="177071"/>
                    <a:pt x="302895" y="182786"/>
                  </a:cubicBezTo>
                  <a:close/>
                  <a:moveTo>
                    <a:pt x="282575" y="83091"/>
                  </a:moveTo>
                  <a:cubicBezTo>
                    <a:pt x="292100" y="105316"/>
                    <a:pt x="287655" y="127541"/>
                    <a:pt x="290830" y="149131"/>
                  </a:cubicBezTo>
                  <a:cubicBezTo>
                    <a:pt x="227965" y="172626"/>
                    <a:pt x="154940" y="172626"/>
                    <a:pt x="87630" y="174531"/>
                  </a:cubicBezTo>
                  <a:cubicBezTo>
                    <a:pt x="75565" y="151671"/>
                    <a:pt x="83820" y="128176"/>
                    <a:pt x="72390" y="104046"/>
                  </a:cubicBezTo>
                  <a:cubicBezTo>
                    <a:pt x="140970" y="86266"/>
                    <a:pt x="212725" y="81821"/>
                    <a:pt x="282575" y="83091"/>
                  </a:cubicBezTo>
                  <a:close/>
                  <a:moveTo>
                    <a:pt x="274955" y="383446"/>
                  </a:moveTo>
                  <a:cubicBezTo>
                    <a:pt x="257811" y="411386"/>
                    <a:pt x="281305" y="441866"/>
                    <a:pt x="268605" y="477426"/>
                  </a:cubicBezTo>
                  <a:cubicBezTo>
                    <a:pt x="244475" y="452026"/>
                    <a:pt x="215900" y="479331"/>
                    <a:pt x="189865" y="461551"/>
                  </a:cubicBezTo>
                  <a:cubicBezTo>
                    <a:pt x="175261" y="454566"/>
                    <a:pt x="163195" y="458376"/>
                    <a:pt x="153036" y="471076"/>
                  </a:cubicBezTo>
                  <a:cubicBezTo>
                    <a:pt x="159386" y="509176"/>
                    <a:pt x="156845" y="525686"/>
                    <a:pt x="204470" y="518066"/>
                  </a:cubicBezTo>
                  <a:cubicBezTo>
                    <a:pt x="208280" y="509811"/>
                    <a:pt x="212725" y="500921"/>
                    <a:pt x="218440" y="490761"/>
                  </a:cubicBezTo>
                  <a:cubicBezTo>
                    <a:pt x="223520" y="501556"/>
                    <a:pt x="227330" y="510446"/>
                    <a:pt x="232411" y="521241"/>
                  </a:cubicBezTo>
                  <a:cubicBezTo>
                    <a:pt x="243840" y="517431"/>
                    <a:pt x="253365" y="513621"/>
                    <a:pt x="263525" y="510446"/>
                  </a:cubicBezTo>
                  <a:cubicBezTo>
                    <a:pt x="290195" y="526321"/>
                    <a:pt x="290195" y="526321"/>
                    <a:pt x="328295" y="509811"/>
                  </a:cubicBezTo>
                  <a:cubicBezTo>
                    <a:pt x="327661" y="468536"/>
                    <a:pt x="347345" y="349791"/>
                    <a:pt x="274955" y="383446"/>
                  </a:cubicBezTo>
                  <a:close/>
                  <a:moveTo>
                    <a:pt x="193040" y="500921"/>
                  </a:moveTo>
                  <a:cubicBezTo>
                    <a:pt x="177800" y="500921"/>
                    <a:pt x="173990" y="498381"/>
                    <a:pt x="173355" y="489491"/>
                  </a:cubicBezTo>
                  <a:cubicBezTo>
                    <a:pt x="176530" y="469806"/>
                    <a:pt x="203836" y="475521"/>
                    <a:pt x="193040" y="500921"/>
                  </a:cubicBezTo>
                  <a:close/>
                  <a:moveTo>
                    <a:pt x="309245" y="497111"/>
                  </a:moveTo>
                  <a:cubicBezTo>
                    <a:pt x="302261" y="498381"/>
                    <a:pt x="296545" y="499016"/>
                    <a:pt x="290830" y="499651"/>
                  </a:cubicBezTo>
                  <a:cubicBezTo>
                    <a:pt x="267970" y="379636"/>
                    <a:pt x="323215" y="357411"/>
                    <a:pt x="309245" y="497111"/>
                  </a:cubicBezTo>
                  <a:close/>
                  <a:moveTo>
                    <a:pt x="296545" y="210091"/>
                  </a:moveTo>
                  <a:cubicBezTo>
                    <a:pt x="233680" y="208186"/>
                    <a:pt x="267970" y="301531"/>
                    <a:pt x="319405" y="275496"/>
                  </a:cubicBezTo>
                  <a:cubicBezTo>
                    <a:pt x="336550" y="264066"/>
                    <a:pt x="332740" y="203741"/>
                    <a:pt x="296545" y="210091"/>
                  </a:cubicBezTo>
                  <a:close/>
                  <a:moveTo>
                    <a:pt x="297815" y="259621"/>
                  </a:moveTo>
                  <a:cubicBezTo>
                    <a:pt x="281940" y="260891"/>
                    <a:pt x="273050" y="230411"/>
                    <a:pt x="294640" y="229141"/>
                  </a:cubicBezTo>
                  <a:cubicBezTo>
                    <a:pt x="314961" y="225331"/>
                    <a:pt x="313690" y="259621"/>
                    <a:pt x="297815" y="259621"/>
                  </a:cubicBezTo>
                  <a:close/>
                  <a:moveTo>
                    <a:pt x="244475" y="359316"/>
                  </a:moveTo>
                  <a:cubicBezTo>
                    <a:pt x="244475" y="342171"/>
                    <a:pt x="245111" y="327566"/>
                    <a:pt x="244475" y="312961"/>
                  </a:cubicBezTo>
                  <a:cubicBezTo>
                    <a:pt x="243205" y="288196"/>
                    <a:pt x="198120" y="286926"/>
                    <a:pt x="201930" y="315501"/>
                  </a:cubicBezTo>
                  <a:cubicBezTo>
                    <a:pt x="203836" y="344076"/>
                    <a:pt x="207645" y="372651"/>
                    <a:pt x="244475" y="359316"/>
                  </a:cubicBezTo>
                  <a:close/>
                  <a:moveTo>
                    <a:pt x="89536" y="305976"/>
                  </a:moveTo>
                  <a:cubicBezTo>
                    <a:pt x="83186" y="326296"/>
                    <a:pt x="95886" y="344711"/>
                    <a:pt x="95250" y="365666"/>
                  </a:cubicBezTo>
                  <a:cubicBezTo>
                    <a:pt x="164465" y="385986"/>
                    <a:pt x="142240" y="276131"/>
                    <a:pt x="89536" y="305976"/>
                  </a:cubicBezTo>
                  <a:close/>
                  <a:moveTo>
                    <a:pt x="111125" y="321851"/>
                  </a:moveTo>
                  <a:cubicBezTo>
                    <a:pt x="123190" y="324391"/>
                    <a:pt x="117475" y="335186"/>
                    <a:pt x="118745" y="345346"/>
                  </a:cubicBezTo>
                  <a:cubicBezTo>
                    <a:pt x="105411" y="341536"/>
                    <a:pt x="100965" y="326931"/>
                    <a:pt x="111125" y="321851"/>
                  </a:cubicBezTo>
                  <a:close/>
                  <a:moveTo>
                    <a:pt x="136525" y="446946"/>
                  </a:moveTo>
                  <a:cubicBezTo>
                    <a:pt x="143511" y="375191"/>
                    <a:pt x="60961" y="365031"/>
                    <a:pt x="86995" y="447581"/>
                  </a:cubicBezTo>
                  <a:cubicBezTo>
                    <a:pt x="114300" y="460916"/>
                    <a:pt x="114300" y="460916"/>
                    <a:pt x="136525" y="446946"/>
                  </a:cubicBezTo>
                  <a:close/>
                  <a:moveTo>
                    <a:pt x="100330" y="420911"/>
                  </a:moveTo>
                  <a:cubicBezTo>
                    <a:pt x="104775" y="394876"/>
                    <a:pt x="135255" y="420276"/>
                    <a:pt x="120650" y="436151"/>
                  </a:cubicBezTo>
                  <a:cubicBezTo>
                    <a:pt x="109220" y="446946"/>
                    <a:pt x="99061" y="432976"/>
                    <a:pt x="100330" y="420911"/>
                  </a:cubicBezTo>
                  <a:close/>
                  <a:moveTo>
                    <a:pt x="195580" y="443136"/>
                  </a:moveTo>
                  <a:cubicBezTo>
                    <a:pt x="203200" y="439961"/>
                    <a:pt x="205105" y="432341"/>
                    <a:pt x="201295" y="418371"/>
                  </a:cubicBezTo>
                  <a:cubicBezTo>
                    <a:pt x="196850" y="387891"/>
                    <a:pt x="176530" y="387891"/>
                    <a:pt x="149861" y="392336"/>
                  </a:cubicBezTo>
                  <a:cubicBezTo>
                    <a:pt x="140336" y="422181"/>
                    <a:pt x="160655" y="461551"/>
                    <a:pt x="195580" y="443136"/>
                  </a:cubicBezTo>
                  <a:close/>
                  <a:moveTo>
                    <a:pt x="167640" y="418371"/>
                  </a:moveTo>
                  <a:cubicBezTo>
                    <a:pt x="172086" y="406306"/>
                    <a:pt x="187961" y="408846"/>
                    <a:pt x="187961" y="424086"/>
                  </a:cubicBezTo>
                  <a:cubicBezTo>
                    <a:pt x="182245" y="432341"/>
                    <a:pt x="165736" y="429801"/>
                    <a:pt x="167640" y="418371"/>
                  </a:cubicBezTo>
                  <a:close/>
                  <a:moveTo>
                    <a:pt x="153670" y="298356"/>
                  </a:moveTo>
                  <a:cubicBezTo>
                    <a:pt x="156211" y="323756"/>
                    <a:pt x="149861" y="351696"/>
                    <a:pt x="179705" y="368206"/>
                  </a:cubicBezTo>
                  <a:cubicBezTo>
                    <a:pt x="205105" y="341536"/>
                    <a:pt x="201930" y="284386"/>
                    <a:pt x="153670" y="298356"/>
                  </a:cubicBezTo>
                  <a:close/>
                  <a:moveTo>
                    <a:pt x="281940" y="293276"/>
                  </a:moveTo>
                  <a:cubicBezTo>
                    <a:pt x="253365" y="305341"/>
                    <a:pt x="274955" y="359951"/>
                    <a:pt x="304165" y="356141"/>
                  </a:cubicBezTo>
                  <a:cubicBezTo>
                    <a:pt x="340995" y="335186"/>
                    <a:pt x="321311" y="295181"/>
                    <a:pt x="281940" y="293276"/>
                  </a:cubicBezTo>
                  <a:close/>
                  <a:moveTo>
                    <a:pt x="295911" y="331376"/>
                  </a:moveTo>
                  <a:cubicBezTo>
                    <a:pt x="282575" y="330741"/>
                    <a:pt x="287020" y="317406"/>
                    <a:pt x="297180" y="311691"/>
                  </a:cubicBezTo>
                  <a:cubicBezTo>
                    <a:pt x="304800" y="321216"/>
                    <a:pt x="306070" y="326931"/>
                    <a:pt x="295911" y="331376"/>
                  </a:cubicBezTo>
                  <a:close/>
                  <a:moveTo>
                    <a:pt x="123825" y="282481"/>
                  </a:moveTo>
                  <a:cubicBezTo>
                    <a:pt x="137795" y="226601"/>
                    <a:pt x="78740" y="200566"/>
                    <a:pt x="79375" y="252001"/>
                  </a:cubicBezTo>
                  <a:cubicBezTo>
                    <a:pt x="79375" y="279306"/>
                    <a:pt x="96520" y="290101"/>
                    <a:pt x="123825" y="282481"/>
                  </a:cubicBezTo>
                  <a:close/>
                  <a:moveTo>
                    <a:pt x="98425" y="248826"/>
                  </a:moveTo>
                  <a:cubicBezTo>
                    <a:pt x="99695" y="250096"/>
                    <a:pt x="100330" y="251366"/>
                    <a:pt x="101600" y="252636"/>
                  </a:cubicBezTo>
                  <a:cubicBezTo>
                    <a:pt x="100330" y="253906"/>
                    <a:pt x="99061" y="254541"/>
                    <a:pt x="97155" y="255811"/>
                  </a:cubicBezTo>
                  <a:cubicBezTo>
                    <a:pt x="94615" y="252636"/>
                    <a:pt x="97155" y="250731"/>
                    <a:pt x="98425" y="248826"/>
                  </a:cubicBezTo>
                  <a:close/>
                  <a:moveTo>
                    <a:pt x="92075" y="494571"/>
                  </a:moveTo>
                  <a:cubicBezTo>
                    <a:pt x="85090" y="528861"/>
                    <a:pt x="130811" y="542831"/>
                    <a:pt x="140336" y="509176"/>
                  </a:cubicBezTo>
                  <a:cubicBezTo>
                    <a:pt x="157480" y="470441"/>
                    <a:pt x="92075" y="442501"/>
                    <a:pt x="92075" y="494571"/>
                  </a:cubicBezTo>
                  <a:close/>
                  <a:moveTo>
                    <a:pt x="120650" y="509176"/>
                  </a:moveTo>
                  <a:cubicBezTo>
                    <a:pt x="103505" y="511081"/>
                    <a:pt x="111125" y="487586"/>
                    <a:pt x="123190" y="483141"/>
                  </a:cubicBezTo>
                  <a:cubicBezTo>
                    <a:pt x="133986" y="490126"/>
                    <a:pt x="130811" y="503461"/>
                    <a:pt x="120650" y="509176"/>
                  </a:cubicBezTo>
                  <a:close/>
                  <a:moveTo>
                    <a:pt x="202565" y="236126"/>
                  </a:moveTo>
                  <a:cubicBezTo>
                    <a:pt x="179070" y="285656"/>
                    <a:pt x="231140" y="297721"/>
                    <a:pt x="239395" y="257716"/>
                  </a:cubicBezTo>
                  <a:cubicBezTo>
                    <a:pt x="245111" y="238666"/>
                    <a:pt x="234315" y="207551"/>
                    <a:pt x="211455" y="216441"/>
                  </a:cubicBezTo>
                  <a:cubicBezTo>
                    <a:pt x="207011" y="231046"/>
                    <a:pt x="232411" y="231046"/>
                    <a:pt x="218440" y="250731"/>
                  </a:cubicBezTo>
                  <a:cubicBezTo>
                    <a:pt x="213995" y="245651"/>
                    <a:pt x="210186" y="242476"/>
                    <a:pt x="202565" y="236126"/>
                  </a:cubicBezTo>
                  <a:close/>
                  <a:moveTo>
                    <a:pt x="168911" y="271686"/>
                  </a:moveTo>
                  <a:cubicBezTo>
                    <a:pt x="217805" y="236126"/>
                    <a:pt x="125730" y="175801"/>
                    <a:pt x="143511" y="248826"/>
                  </a:cubicBezTo>
                  <a:cubicBezTo>
                    <a:pt x="134620" y="267241"/>
                    <a:pt x="151765" y="288831"/>
                    <a:pt x="168911" y="271686"/>
                  </a:cubicBezTo>
                  <a:close/>
                  <a:moveTo>
                    <a:pt x="161925" y="243111"/>
                  </a:moveTo>
                  <a:cubicBezTo>
                    <a:pt x="161290" y="244381"/>
                    <a:pt x="161290" y="245016"/>
                    <a:pt x="160655" y="246921"/>
                  </a:cubicBezTo>
                  <a:cubicBezTo>
                    <a:pt x="159386" y="243746"/>
                    <a:pt x="158750" y="243111"/>
                    <a:pt x="161925" y="243111"/>
                  </a:cubicBezTo>
                  <a:close/>
                  <a:moveTo>
                    <a:pt x="238125" y="450121"/>
                  </a:moveTo>
                  <a:cubicBezTo>
                    <a:pt x="280036" y="441866"/>
                    <a:pt x="257811" y="388526"/>
                    <a:pt x="221615" y="387256"/>
                  </a:cubicBezTo>
                  <a:cubicBezTo>
                    <a:pt x="212725" y="409481"/>
                    <a:pt x="210820" y="448216"/>
                    <a:pt x="238125" y="450121"/>
                  </a:cubicBezTo>
                  <a:close/>
                  <a:moveTo>
                    <a:pt x="241936" y="415831"/>
                  </a:moveTo>
                  <a:cubicBezTo>
                    <a:pt x="243840" y="417736"/>
                    <a:pt x="245745" y="419641"/>
                    <a:pt x="248920" y="422816"/>
                  </a:cubicBezTo>
                  <a:cubicBezTo>
                    <a:pt x="245111" y="425991"/>
                    <a:pt x="241936" y="427896"/>
                    <a:pt x="239395" y="429801"/>
                  </a:cubicBezTo>
                  <a:cubicBezTo>
                    <a:pt x="235586" y="424086"/>
                    <a:pt x="235586" y="420276"/>
                    <a:pt x="241936" y="415831"/>
                  </a:cubicBezTo>
                  <a:close/>
                  <a:moveTo>
                    <a:pt x="272415" y="107856"/>
                  </a:moveTo>
                  <a:cubicBezTo>
                    <a:pt x="263525" y="83091"/>
                    <a:pt x="234315" y="98966"/>
                    <a:pt x="234950" y="120556"/>
                  </a:cubicBezTo>
                  <a:cubicBezTo>
                    <a:pt x="233045" y="161196"/>
                    <a:pt x="292736" y="142781"/>
                    <a:pt x="272415" y="107856"/>
                  </a:cubicBezTo>
                  <a:close/>
                </a:path>
              </a:pathLst>
            </a:custGeom>
            <a:solidFill>
              <a:schemeClr val="dk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148" name="Google Shape;148;p3"/>
            <p:cNvSpPr/>
            <p:nvPr/>
          </p:nvSpPr>
          <p:spPr>
            <a:xfrm>
              <a:off x="313599" y="1360788"/>
              <a:ext cx="410163" cy="515682"/>
            </a:xfrm>
            <a:custGeom>
              <a:avLst/>
              <a:gdLst/>
              <a:ahLst/>
              <a:cxnLst/>
              <a:rect l="l" t="t" r="r" b="b"/>
              <a:pathLst>
                <a:path w="556153" h="699230" extrusionOk="0">
                  <a:moveTo>
                    <a:pt x="410424" y="391256"/>
                  </a:moveTo>
                  <a:cubicBezTo>
                    <a:pt x="574889" y="156941"/>
                    <a:pt x="291679" y="-137064"/>
                    <a:pt x="71334" y="70581"/>
                  </a:cubicBezTo>
                  <a:cubicBezTo>
                    <a:pt x="-104561" y="236316"/>
                    <a:pt x="73239" y="511271"/>
                    <a:pt x="296759" y="455391"/>
                  </a:cubicBezTo>
                  <a:cubicBezTo>
                    <a:pt x="352639" y="534131"/>
                    <a:pt x="400899" y="617316"/>
                    <a:pt x="452969" y="699231"/>
                  </a:cubicBezTo>
                  <a:cubicBezTo>
                    <a:pt x="687919" y="695421"/>
                    <a:pt x="454239" y="483331"/>
                    <a:pt x="410424" y="391256"/>
                  </a:cubicBezTo>
                  <a:close/>
                  <a:moveTo>
                    <a:pt x="33234" y="166466"/>
                  </a:moveTo>
                  <a:cubicBezTo>
                    <a:pt x="120864" y="-48164"/>
                    <a:pt x="449794" y="-11334"/>
                    <a:pt x="437094" y="238856"/>
                  </a:cubicBezTo>
                  <a:cubicBezTo>
                    <a:pt x="427569" y="553181"/>
                    <a:pt x="-57571" y="469996"/>
                    <a:pt x="33234" y="166466"/>
                  </a:cubicBezTo>
                  <a:close/>
                  <a:moveTo>
                    <a:pt x="440904" y="631286"/>
                  </a:moveTo>
                  <a:cubicBezTo>
                    <a:pt x="404074" y="569056"/>
                    <a:pt x="351369" y="511271"/>
                    <a:pt x="325969" y="443961"/>
                  </a:cubicBezTo>
                  <a:cubicBezTo>
                    <a:pt x="345654" y="433166"/>
                    <a:pt x="365974" y="422371"/>
                    <a:pt x="389469" y="410306"/>
                  </a:cubicBezTo>
                  <a:cubicBezTo>
                    <a:pt x="429474" y="468091"/>
                    <a:pt x="590129" y="620491"/>
                    <a:pt x="440904" y="631286"/>
                  </a:cubicBezTo>
                  <a:close/>
                  <a:moveTo>
                    <a:pt x="459954" y="661131"/>
                  </a:moveTo>
                  <a:cubicBezTo>
                    <a:pt x="480909" y="647796"/>
                    <a:pt x="502499" y="634461"/>
                    <a:pt x="523454" y="620491"/>
                  </a:cubicBezTo>
                  <a:cubicBezTo>
                    <a:pt x="559649" y="647161"/>
                    <a:pt x="464399" y="711931"/>
                    <a:pt x="459954" y="661131"/>
                  </a:cubicBezTo>
                  <a:close/>
                  <a:moveTo>
                    <a:pt x="233259" y="64231"/>
                  </a:moveTo>
                  <a:cubicBezTo>
                    <a:pt x="-27726" y="91536"/>
                    <a:pt x="43394" y="449676"/>
                    <a:pt x="284694" y="393161"/>
                  </a:cubicBezTo>
                  <a:cubicBezTo>
                    <a:pt x="475194" y="323311"/>
                    <a:pt x="433284" y="80106"/>
                    <a:pt x="233259" y="64231"/>
                  </a:cubicBezTo>
                  <a:close/>
                  <a:moveTo>
                    <a:pt x="242784" y="379826"/>
                  </a:moveTo>
                  <a:cubicBezTo>
                    <a:pt x="26249" y="375381"/>
                    <a:pt x="54824" y="54071"/>
                    <a:pt x="264374" y="97251"/>
                  </a:cubicBezTo>
                  <a:cubicBezTo>
                    <a:pt x="449159" y="111221"/>
                    <a:pt x="402804" y="363316"/>
                    <a:pt x="242784" y="379826"/>
                  </a:cubicBezTo>
                  <a:close/>
                  <a:moveTo>
                    <a:pt x="225639" y="156306"/>
                  </a:moveTo>
                  <a:cubicBezTo>
                    <a:pt x="252944" y="146146"/>
                    <a:pt x="271359" y="166466"/>
                    <a:pt x="297394" y="166466"/>
                  </a:cubicBezTo>
                  <a:cubicBezTo>
                    <a:pt x="308824" y="120111"/>
                    <a:pt x="169759" y="120111"/>
                    <a:pt x="225639" y="156306"/>
                  </a:cubicBez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149" name="Google Shape;149;p3"/>
            <p:cNvSpPr/>
            <p:nvPr/>
          </p:nvSpPr>
          <p:spPr>
            <a:xfrm>
              <a:off x="2688787" y="4098763"/>
              <a:ext cx="455682" cy="432729"/>
            </a:xfrm>
            <a:custGeom>
              <a:avLst/>
              <a:gdLst/>
              <a:ahLst/>
              <a:cxnLst/>
              <a:rect l="l" t="t" r="r" b="b"/>
              <a:pathLst>
                <a:path w="529863" h="503173" extrusionOk="0">
                  <a:moveTo>
                    <a:pt x="284791" y="7"/>
                  </a:moveTo>
                  <a:cubicBezTo>
                    <a:pt x="128581" y="-1263"/>
                    <a:pt x="-16834" y="165107"/>
                    <a:pt x="1581" y="320047"/>
                  </a:cubicBezTo>
                  <a:cubicBezTo>
                    <a:pt x="39046" y="421647"/>
                    <a:pt x="142551" y="523247"/>
                    <a:pt x="258756" y="499752"/>
                  </a:cubicBezTo>
                  <a:cubicBezTo>
                    <a:pt x="592766" y="480702"/>
                    <a:pt x="637216" y="23502"/>
                    <a:pt x="284791" y="7"/>
                  </a:cubicBezTo>
                  <a:close/>
                  <a:moveTo>
                    <a:pt x="19996" y="279407"/>
                  </a:moveTo>
                  <a:cubicBezTo>
                    <a:pt x="54921" y="-23488"/>
                    <a:pt x="481641" y="-98418"/>
                    <a:pt x="510216" y="240037"/>
                  </a:cubicBezTo>
                  <a:cubicBezTo>
                    <a:pt x="498786" y="520707"/>
                    <a:pt x="47936" y="583572"/>
                    <a:pt x="19996" y="279407"/>
                  </a:cubicBezTo>
                  <a:close/>
                  <a:moveTo>
                    <a:pt x="420681" y="98432"/>
                  </a:moveTo>
                  <a:cubicBezTo>
                    <a:pt x="381311" y="71127"/>
                    <a:pt x="348926" y="18422"/>
                    <a:pt x="295586" y="25407"/>
                  </a:cubicBezTo>
                  <a:cubicBezTo>
                    <a:pt x="53651" y="36837"/>
                    <a:pt x="-66364" y="403867"/>
                    <a:pt x="216211" y="458477"/>
                  </a:cubicBezTo>
                  <a:cubicBezTo>
                    <a:pt x="395916" y="493402"/>
                    <a:pt x="611181" y="219082"/>
                    <a:pt x="420681" y="98432"/>
                  </a:cubicBezTo>
                  <a:close/>
                  <a:moveTo>
                    <a:pt x="448621" y="292742"/>
                  </a:moveTo>
                  <a:cubicBezTo>
                    <a:pt x="448621" y="321952"/>
                    <a:pt x="428301" y="340367"/>
                    <a:pt x="413061" y="361957"/>
                  </a:cubicBezTo>
                  <a:cubicBezTo>
                    <a:pt x="404171" y="358782"/>
                    <a:pt x="396551" y="356242"/>
                    <a:pt x="385756" y="353067"/>
                  </a:cubicBezTo>
                  <a:cubicBezTo>
                    <a:pt x="387026" y="363227"/>
                    <a:pt x="387661" y="371482"/>
                    <a:pt x="388931" y="381007"/>
                  </a:cubicBezTo>
                  <a:cubicBezTo>
                    <a:pt x="376866" y="389262"/>
                    <a:pt x="363531" y="398152"/>
                    <a:pt x="354006" y="405137"/>
                  </a:cubicBezTo>
                  <a:cubicBezTo>
                    <a:pt x="338131" y="406407"/>
                    <a:pt x="337496" y="387357"/>
                    <a:pt x="321621" y="391167"/>
                  </a:cubicBezTo>
                  <a:cubicBezTo>
                    <a:pt x="324796" y="427362"/>
                    <a:pt x="291776" y="441967"/>
                    <a:pt x="249231" y="436887"/>
                  </a:cubicBezTo>
                  <a:cubicBezTo>
                    <a:pt x="251771" y="392437"/>
                    <a:pt x="220656" y="385452"/>
                    <a:pt x="220656" y="434982"/>
                  </a:cubicBezTo>
                  <a:cubicBezTo>
                    <a:pt x="184461" y="439427"/>
                    <a:pt x="133661" y="422917"/>
                    <a:pt x="131121" y="384182"/>
                  </a:cubicBezTo>
                  <a:cubicBezTo>
                    <a:pt x="123501" y="374022"/>
                    <a:pt x="104451" y="381007"/>
                    <a:pt x="100641" y="363862"/>
                  </a:cubicBezTo>
                  <a:cubicBezTo>
                    <a:pt x="126676" y="342907"/>
                    <a:pt x="106356" y="340367"/>
                    <a:pt x="84131" y="337192"/>
                  </a:cubicBezTo>
                  <a:cubicBezTo>
                    <a:pt x="71431" y="309887"/>
                    <a:pt x="63176" y="283217"/>
                    <a:pt x="75241" y="253372"/>
                  </a:cubicBezTo>
                  <a:cubicBezTo>
                    <a:pt x="119691" y="255277"/>
                    <a:pt x="140011" y="238132"/>
                    <a:pt x="83496" y="227972"/>
                  </a:cubicBezTo>
                  <a:cubicBezTo>
                    <a:pt x="84131" y="196857"/>
                    <a:pt x="95561" y="172092"/>
                    <a:pt x="115246" y="151137"/>
                  </a:cubicBezTo>
                  <a:cubicBezTo>
                    <a:pt x="136836" y="150502"/>
                    <a:pt x="150171" y="158122"/>
                    <a:pt x="136201" y="127642"/>
                  </a:cubicBezTo>
                  <a:cubicBezTo>
                    <a:pt x="174301" y="55252"/>
                    <a:pt x="207321" y="129547"/>
                    <a:pt x="205416" y="75572"/>
                  </a:cubicBezTo>
                  <a:cubicBezTo>
                    <a:pt x="230181" y="48267"/>
                    <a:pt x="263201" y="50172"/>
                    <a:pt x="297491" y="50172"/>
                  </a:cubicBezTo>
                  <a:cubicBezTo>
                    <a:pt x="295586" y="66682"/>
                    <a:pt x="308921" y="107957"/>
                    <a:pt x="323526" y="78747"/>
                  </a:cubicBezTo>
                  <a:cubicBezTo>
                    <a:pt x="319716" y="17152"/>
                    <a:pt x="382581" y="87637"/>
                    <a:pt x="399726" y="104147"/>
                  </a:cubicBezTo>
                  <a:cubicBezTo>
                    <a:pt x="394646" y="118117"/>
                    <a:pt x="385121" y="125102"/>
                    <a:pt x="399726" y="135262"/>
                  </a:cubicBezTo>
                  <a:cubicBezTo>
                    <a:pt x="409251" y="131452"/>
                    <a:pt x="417506" y="128277"/>
                    <a:pt x="427031" y="124467"/>
                  </a:cubicBezTo>
                  <a:cubicBezTo>
                    <a:pt x="440366" y="138437"/>
                    <a:pt x="451161" y="153042"/>
                    <a:pt x="461956" y="168917"/>
                  </a:cubicBezTo>
                  <a:cubicBezTo>
                    <a:pt x="451796" y="175267"/>
                    <a:pt x="444176" y="179712"/>
                    <a:pt x="436556" y="184157"/>
                  </a:cubicBezTo>
                  <a:cubicBezTo>
                    <a:pt x="444176" y="199397"/>
                    <a:pt x="459416" y="190507"/>
                    <a:pt x="470846" y="199397"/>
                  </a:cubicBezTo>
                  <a:cubicBezTo>
                    <a:pt x="475926" y="240037"/>
                    <a:pt x="467036" y="281947"/>
                    <a:pt x="416871" y="266707"/>
                  </a:cubicBezTo>
                  <a:cubicBezTo>
                    <a:pt x="388931" y="285757"/>
                    <a:pt x="434651" y="288297"/>
                    <a:pt x="448621" y="292742"/>
                  </a:cubicBezTo>
                  <a:close/>
                  <a:moveTo>
                    <a:pt x="304476" y="222892"/>
                  </a:moveTo>
                  <a:cubicBezTo>
                    <a:pt x="320351" y="55887"/>
                    <a:pt x="287966" y="104782"/>
                    <a:pt x="251771" y="225432"/>
                  </a:cubicBezTo>
                  <a:cubicBezTo>
                    <a:pt x="240341" y="251467"/>
                    <a:pt x="258121" y="281312"/>
                    <a:pt x="287966" y="270517"/>
                  </a:cubicBezTo>
                  <a:cubicBezTo>
                    <a:pt x="318446" y="260357"/>
                    <a:pt x="343846" y="239402"/>
                    <a:pt x="374961" y="232417"/>
                  </a:cubicBezTo>
                  <a:cubicBezTo>
                    <a:pt x="383216" y="231147"/>
                    <a:pt x="386391" y="223527"/>
                    <a:pt x="384486" y="215272"/>
                  </a:cubicBezTo>
                  <a:cubicBezTo>
                    <a:pt x="370516" y="186062"/>
                    <a:pt x="329241" y="220987"/>
                    <a:pt x="304476" y="222892"/>
                  </a:cubicBezTo>
                  <a:close/>
                  <a:moveTo>
                    <a:pt x="273996" y="229242"/>
                  </a:moveTo>
                  <a:cubicBezTo>
                    <a:pt x="273996" y="219717"/>
                    <a:pt x="273996" y="209557"/>
                    <a:pt x="282886" y="201937"/>
                  </a:cubicBezTo>
                  <a:cubicBezTo>
                    <a:pt x="282251" y="220352"/>
                    <a:pt x="282251" y="220987"/>
                    <a:pt x="273996" y="229242"/>
                  </a:cubicBez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150" name="Google Shape;150;p3"/>
            <p:cNvSpPr/>
            <p:nvPr/>
          </p:nvSpPr>
          <p:spPr>
            <a:xfrm>
              <a:off x="933400" y="1069738"/>
              <a:ext cx="175646" cy="373020"/>
            </a:xfrm>
            <a:custGeom>
              <a:avLst/>
              <a:gdLst/>
              <a:ahLst/>
              <a:cxnLst/>
              <a:rect l="l" t="t" r="r" b="b"/>
              <a:pathLst>
                <a:path w="342723" h="727844" extrusionOk="0">
                  <a:moveTo>
                    <a:pt x="45039" y="381062"/>
                  </a:moveTo>
                  <a:cubicBezTo>
                    <a:pt x="-1317" y="378522"/>
                    <a:pt x="-11476" y="360107"/>
                    <a:pt x="12653" y="325182"/>
                  </a:cubicBezTo>
                  <a:cubicBezTo>
                    <a:pt x="39958" y="272477"/>
                    <a:pt x="46308" y="211517"/>
                    <a:pt x="66628" y="156272"/>
                  </a:cubicBezTo>
                  <a:cubicBezTo>
                    <a:pt x="88853" y="99757"/>
                    <a:pt x="95203" y="15302"/>
                    <a:pt x="167594" y="3237"/>
                  </a:cubicBezTo>
                  <a:cubicBezTo>
                    <a:pt x="221569" y="-5653"/>
                    <a:pt x="288878" y="2602"/>
                    <a:pt x="328249" y="42607"/>
                  </a:cubicBezTo>
                  <a:cubicBezTo>
                    <a:pt x="373333" y="154367"/>
                    <a:pt x="300944" y="280097"/>
                    <a:pt x="276178" y="390587"/>
                  </a:cubicBezTo>
                  <a:cubicBezTo>
                    <a:pt x="243158" y="499807"/>
                    <a:pt x="232999" y="643317"/>
                    <a:pt x="145369" y="722058"/>
                  </a:cubicBezTo>
                  <a:cubicBezTo>
                    <a:pt x="-64181" y="765872"/>
                    <a:pt x="59008" y="549972"/>
                    <a:pt x="74883" y="441387"/>
                  </a:cubicBezTo>
                  <a:cubicBezTo>
                    <a:pt x="96474" y="381062"/>
                    <a:pt x="117428" y="174052"/>
                    <a:pt x="175849" y="160082"/>
                  </a:cubicBezTo>
                  <a:cubicBezTo>
                    <a:pt x="205058" y="153097"/>
                    <a:pt x="234269" y="157542"/>
                    <a:pt x="230458" y="194372"/>
                  </a:cubicBezTo>
                  <a:cubicBezTo>
                    <a:pt x="240619" y="221677"/>
                    <a:pt x="129494" y="694752"/>
                    <a:pt x="133303" y="503617"/>
                  </a:cubicBezTo>
                  <a:cubicBezTo>
                    <a:pt x="150449" y="416622"/>
                    <a:pt x="184103" y="330262"/>
                    <a:pt x="181564" y="240727"/>
                  </a:cubicBezTo>
                  <a:cubicBezTo>
                    <a:pt x="130764" y="306132"/>
                    <a:pt x="137749" y="399477"/>
                    <a:pt x="109174" y="476312"/>
                  </a:cubicBezTo>
                  <a:cubicBezTo>
                    <a:pt x="105999" y="530922"/>
                    <a:pt x="19639" y="685862"/>
                    <a:pt x="116158" y="683957"/>
                  </a:cubicBezTo>
                  <a:cubicBezTo>
                    <a:pt x="208869" y="661732"/>
                    <a:pt x="231094" y="334707"/>
                    <a:pt x="270464" y="240092"/>
                  </a:cubicBezTo>
                  <a:cubicBezTo>
                    <a:pt x="276178" y="187387"/>
                    <a:pt x="298403" y="109917"/>
                    <a:pt x="252683" y="71182"/>
                  </a:cubicBezTo>
                  <a:cubicBezTo>
                    <a:pt x="213314" y="45147"/>
                    <a:pt x="172674" y="52767"/>
                    <a:pt x="144099" y="91502"/>
                  </a:cubicBezTo>
                  <a:cubicBezTo>
                    <a:pt x="95203" y="181037"/>
                    <a:pt x="85678" y="287717"/>
                    <a:pt x="45039" y="381062"/>
                  </a:cubicBezTo>
                  <a:close/>
                  <a:moveTo>
                    <a:pt x="300944" y="198182"/>
                  </a:moveTo>
                  <a:cubicBezTo>
                    <a:pt x="321899" y="177227"/>
                    <a:pt x="309833" y="138492"/>
                    <a:pt x="314914" y="110552"/>
                  </a:cubicBezTo>
                  <a:cubicBezTo>
                    <a:pt x="319358" y="81342"/>
                    <a:pt x="322533" y="48322"/>
                    <a:pt x="288878" y="37527"/>
                  </a:cubicBezTo>
                  <a:cubicBezTo>
                    <a:pt x="246969" y="18477"/>
                    <a:pt x="137749" y="1332"/>
                    <a:pt x="133303" y="62292"/>
                  </a:cubicBezTo>
                  <a:cubicBezTo>
                    <a:pt x="243794" y="-24703"/>
                    <a:pt x="324439" y="87692"/>
                    <a:pt x="300944" y="200722"/>
                  </a:cubicBezTo>
                  <a:cubicBezTo>
                    <a:pt x="300944" y="200087"/>
                    <a:pt x="300944" y="199452"/>
                    <a:pt x="300944" y="198182"/>
                  </a:cubicBezTo>
                  <a:close/>
                  <a:moveTo>
                    <a:pt x="124414" y="705547"/>
                  </a:moveTo>
                  <a:cubicBezTo>
                    <a:pt x="92028" y="697927"/>
                    <a:pt x="73614" y="690942"/>
                    <a:pt x="47578" y="676972"/>
                  </a:cubicBezTo>
                  <a:cubicBezTo>
                    <a:pt x="39958" y="705547"/>
                    <a:pt x="97744" y="711897"/>
                    <a:pt x="124414" y="705547"/>
                  </a:cubicBezTo>
                  <a:close/>
                </a:path>
              </a:pathLst>
            </a:custGeom>
            <a:solidFill>
              <a:schemeClr val="dk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151" name="Google Shape;151;p3"/>
            <p:cNvSpPr/>
            <p:nvPr/>
          </p:nvSpPr>
          <p:spPr>
            <a:xfrm>
              <a:off x="8204352" y="3801552"/>
              <a:ext cx="240787" cy="203050"/>
            </a:xfrm>
            <a:custGeom>
              <a:avLst/>
              <a:gdLst/>
              <a:ahLst/>
              <a:cxnLst/>
              <a:rect l="l" t="t" r="r" b="b"/>
              <a:pathLst>
                <a:path w="279985" h="236105" extrusionOk="0">
                  <a:moveTo>
                    <a:pt x="224300" y="47511"/>
                  </a:moveTo>
                  <a:cubicBezTo>
                    <a:pt x="226204" y="79261"/>
                    <a:pt x="221125" y="105931"/>
                    <a:pt x="208425" y="131331"/>
                  </a:cubicBezTo>
                  <a:cubicBezTo>
                    <a:pt x="221759" y="154826"/>
                    <a:pt x="285895" y="220866"/>
                    <a:pt x="279545" y="236106"/>
                  </a:cubicBezTo>
                  <a:cubicBezTo>
                    <a:pt x="240175" y="235471"/>
                    <a:pt x="211600" y="195466"/>
                    <a:pt x="177309" y="177686"/>
                  </a:cubicBezTo>
                  <a:cubicBezTo>
                    <a:pt x="143654" y="201816"/>
                    <a:pt x="92220" y="247536"/>
                    <a:pt x="79520" y="180226"/>
                  </a:cubicBezTo>
                  <a:cubicBezTo>
                    <a:pt x="76979" y="116091"/>
                    <a:pt x="-26525" y="129426"/>
                    <a:pt x="6495" y="57671"/>
                  </a:cubicBezTo>
                  <a:cubicBezTo>
                    <a:pt x="60470" y="-73774"/>
                    <a:pt x="91584" y="62116"/>
                    <a:pt x="169054" y="51321"/>
                  </a:cubicBezTo>
                  <a:cubicBezTo>
                    <a:pt x="187470" y="48781"/>
                    <a:pt x="205884" y="39891"/>
                    <a:pt x="224300" y="47511"/>
                  </a:cubicBezTo>
                  <a:close/>
                  <a:moveTo>
                    <a:pt x="217950" y="187211"/>
                  </a:moveTo>
                  <a:cubicBezTo>
                    <a:pt x="218584" y="187211"/>
                    <a:pt x="218584" y="186576"/>
                    <a:pt x="219220" y="186576"/>
                  </a:cubicBezTo>
                  <a:cubicBezTo>
                    <a:pt x="218584" y="186576"/>
                    <a:pt x="217950" y="187211"/>
                    <a:pt x="217315" y="187211"/>
                  </a:cubicBezTo>
                  <a:cubicBezTo>
                    <a:pt x="224300" y="172606"/>
                    <a:pt x="211600" y="156096"/>
                    <a:pt x="196995" y="158636"/>
                  </a:cubicBezTo>
                  <a:cubicBezTo>
                    <a:pt x="196359" y="171336"/>
                    <a:pt x="210329" y="177686"/>
                    <a:pt x="217950" y="187211"/>
                  </a:cubicBezTo>
                  <a:close/>
                  <a:moveTo>
                    <a:pt x="87140" y="47511"/>
                  </a:moveTo>
                  <a:cubicBezTo>
                    <a:pt x="75075" y="65926"/>
                    <a:pt x="63009" y="84341"/>
                    <a:pt x="50945" y="103391"/>
                  </a:cubicBezTo>
                  <a:cubicBezTo>
                    <a:pt x="66820" y="119901"/>
                    <a:pt x="82059" y="135776"/>
                    <a:pt x="96665" y="151016"/>
                  </a:cubicBezTo>
                  <a:cubicBezTo>
                    <a:pt x="125875" y="135776"/>
                    <a:pt x="153815" y="112281"/>
                    <a:pt x="149370" y="78626"/>
                  </a:cubicBezTo>
                  <a:cubicBezTo>
                    <a:pt x="129684" y="69101"/>
                    <a:pt x="110634" y="59576"/>
                    <a:pt x="87140" y="47511"/>
                  </a:cubicBezTo>
                  <a:close/>
                  <a:moveTo>
                    <a:pt x="202075" y="76721"/>
                  </a:moveTo>
                  <a:cubicBezTo>
                    <a:pt x="174770" y="65291"/>
                    <a:pt x="153179" y="156096"/>
                    <a:pt x="103650" y="180861"/>
                  </a:cubicBezTo>
                  <a:cubicBezTo>
                    <a:pt x="118890" y="218961"/>
                    <a:pt x="213504" y="108471"/>
                    <a:pt x="202075" y="76721"/>
                  </a:cubicBezTo>
                  <a:close/>
                  <a:moveTo>
                    <a:pt x="22370" y="86246"/>
                  </a:moveTo>
                  <a:cubicBezTo>
                    <a:pt x="54120" y="77356"/>
                    <a:pt x="60470" y="54496"/>
                    <a:pt x="67454" y="32271"/>
                  </a:cubicBezTo>
                  <a:cubicBezTo>
                    <a:pt x="47134" y="4331"/>
                    <a:pt x="24909" y="63386"/>
                    <a:pt x="22370" y="86246"/>
                  </a:cubicBez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152" name="Google Shape;152;p3"/>
            <p:cNvSpPr/>
            <p:nvPr/>
          </p:nvSpPr>
          <p:spPr>
            <a:xfrm>
              <a:off x="8204357" y="240186"/>
              <a:ext cx="175884" cy="174728"/>
            </a:xfrm>
            <a:custGeom>
              <a:avLst/>
              <a:gdLst/>
              <a:ahLst/>
              <a:cxnLst/>
              <a:rect l="l" t="t" r="r" b="b"/>
              <a:pathLst>
                <a:path w="204516" h="203172" extrusionOk="0">
                  <a:moveTo>
                    <a:pt x="139555" y="137768"/>
                  </a:moveTo>
                  <a:cubicBezTo>
                    <a:pt x="146541" y="154278"/>
                    <a:pt x="194166" y="201903"/>
                    <a:pt x="157971" y="203173"/>
                  </a:cubicBezTo>
                  <a:cubicBezTo>
                    <a:pt x="139555" y="186028"/>
                    <a:pt x="135746" y="163168"/>
                    <a:pt x="112250" y="148563"/>
                  </a:cubicBezTo>
                  <a:cubicBezTo>
                    <a:pt x="-110000" y="230478"/>
                    <a:pt x="44941" y="-27967"/>
                    <a:pt x="173210" y="2513"/>
                  </a:cubicBezTo>
                  <a:cubicBezTo>
                    <a:pt x="245600" y="34898"/>
                    <a:pt x="174480" y="104113"/>
                    <a:pt x="139555" y="137768"/>
                  </a:cubicBezTo>
                  <a:close/>
                  <a:moveTo>
                    <a:pt x="184005" y="29183"/>
                  </a:moveTo>
                  <a:cubicBezTo>
                    <a:pt x="117330" y="1243"/>
                    <a:pt x="46846" y="67283"/>
                    <a:pt x="20175" y="123163"/>
                  </a:cubicBezTo>
                  <a:cubicBezTo>
                    <a:pt x="32875" y="190473"/>
                    <a:pt x="196705" y="83158"/>
                    <a:pt x="184005" y="29183"/>
                  </a:cubicBezTo>
                  <a:close/>
                </a:path>
              </a:pathLst>
            </a:custGeom>
            <a:solidFill>
              <a:schemeClr val="accent6"/>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153" name="Google Shape;153;p3"/>
            <p:cNvSpPr/>
            <p:nvPr/>
          </p:nvSpPr>
          <p:spPr>
            <a:xfrm>
              <a:off x="8514477" y="3303552"/>
              <a:ext cx="236138" cy="229907"/>
            </a:xfrm>
            <a:custGeom>
              <a:avLst/>
              <a:gdLst/>
              <a:ahLst/>
              <a:cxnLst/>
              <a:rect l="l" t="t" r="r" b="b"/>
              <a:pathLst>
                <a:path w="274579" h="267334" extrusionOk="0">
                  <a:moveTo>
                    <a:pt x="222259" y="167640"/>
                  </a:moveTo>
                  <a:cubicBezTo>
                    <a:pt x="200669" y="206375"/>
                    <a:pt x="227974" y="238760"/>
                    <a:pt x="193049" y="267335"/>
                  </a:cubicBezTo>
                  <a:cubicBezTo>
                    <a:pt x="166379" y="251460"/>
                    <a:pt x="158124" y="217805"/>
                    <a:pt x="132724" y="198755"/>
                  </a:cubicBezTo>
                  <a:cubicBezTo>
                    <a:pt x="50809" y="235585"/>
                    <a:pt x="-626" y="271780"/>
                    <a:pt x="51444" y="151130"/>
                  </a:cubicBezTo>
                  <a:cubicBezTo>
                    <a:pt x="27949" y="105410"/>
                    <a:pt x="-53966" y="71120"/>
                    <a:pt x="55889" y="73660"/>
                  </a:cubicBezTo>
                  <a:cubicBezTo>
                    <a:pt x="107959" y="83820"/>
                    <a:pt x="113674" y="19685"/>
                    <a:pt x="156854" y="0"/>
                  </a:cubicBezTo>
                  <a:cubicBezTo>
                    <a:pt x="186064" y="11430"/>
                    <a:pt x="174634" y="57785"/>
                    <a:pt x="184794" y="83185"/>
                  </a:cubicBezTo>
                  <a:cubicBezTo>
                    <a:pt x="215274" y="124460"/>
                    <a:pt x="346084" y="109220"/>
                    <a:pt x="222259" y="167640"/>
                  </a:cubicBezTo>
                  <a:close/>
                  <a:moveTo>
                    <a:pt x="151774" y="35560"/>
                  </a:moveTo>
                  <a:cubicBezTo>
                    <a:pt x="100339" y="85725"/>
                    <a:pt x="120659" y="93980"/>
                    <a:pt x="39379" y="97790"/>
                  </a:cubicBezTo>
                  <a:cubicBezTo>
                    <a:pt x="53349" y="115570"/>
                    <a:pt x="65414" y="131445"/>
                    <a:pt x="76844" y="146685"/>
                  </a:cubicBezTo>
                  <a:cubicBezTo>
                    <a:pt x="74304" y="165735"/>
                    <a:pt x="60969" y="180340"/>
                    <a:pt x="63509" y="201295"/>
                  </a:cubicBezTo>
                  <a:cubicBezTo>
                    <a:pt x="123199" y="180975"/>
                    <a:pt x="142884" y="154940"/>
                    <a:pt x="178444" y="226695"/>
                  </a:cubicBezTo>
                  <a:cubicBezTo>
                    <a:pt x="181619" y="231140"/>
                    <a:pt x="184794" y="234950"/>
                    <a:pt x="191779" y="231140"/>
                  </a:cubicBezTo>
                  <a:cubicBezTo>
                    <a:pt x="200034" y="175260"/>
                    <a:pt x="182889" y="165735"/>
                    <a:pt x="231784" y="129540"/>
                  </a:cubicBezTo>
                  <a:cubicBezTo>
                    <a:pt x="152409" y="103505"/>
                    <a:pt x="167014" y="113030"/>
                    <a:pt x="151774" y="35560"/>
                  </a:cubicBezTo>
                  <a:close/>
                </a:path>
              </a:pathLst>
            </a:custGeom>
            <a:solidFill>
              <a:schemeClr val="accent5"/>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154" name="Google Shape;154;p3"/>
            <p:cNvSpPr/>
            <p:nvPr/>
          </p:nvSpPr>
          <p:spPr>
            <a:xfrm rot="9304419">
              <a:off x="3726725" y="4079275"/>
              <a:ext cx="219185" cy="471718"/>
            </a:xfrm>
            <a:custGeom>
              <a:avLst/>
              <a:gdLst/>
              <a:ahLst/>
              <a:cxnLst/>
              <a:rect l="l" t="t" r="r" b="b"/>
              <a:pathLst>
                <a:path w="254831" h="548433" extrusionOk="0">
                  <a:moveTo>
                    <a:pt x="1225" y="243944"/>
                  </a:moveTo>
                  <a:cubicBezTo>
                    <a:pt x="-2584" y="153774"/>
                    <a:pt x="42500" y="76304"/>
                    <a:pt x="97110" y="7724"/>
                  </a:cubicBezTo>
                  <a:cubicBezTo>
                    <a:pt x="171406" y="-39901"/>
                    <a:pt x="226016" y="146154"/>
                    <a:pt x="245700" y="198859"/>
                  </a:cubicBezTo>
                  <a:cubicBezTo>
                    <a:pt x="276816" y="301729"/>
                    <a:pt x="217125" y="404599"/>
                    <a:pt x="233000" y="508104"/>
                  </a:cubicBezTo>
                  <a:cubicBezTo>
                    <a:pt x="238716" y="550014"/>
                    <a:pt x="205696" y="569064"/>
                    <a:pt x="201250" y="516359"/>
                  </a:cubicBezTo>
                  <a:cubicBezTo>
                    <a:pt x="164421" y="394439"/>
                    <a:pt x="-16554" y="432539"/>
                    <a:pt x="1225" y="243944"/>
                  </a:cubicBezTo>
                  <a:close/>
                  <a:moveTo>
                    <a:pt x="114891" y="236959"/>
                  </a:moveTo>
                  <a:cubicBezTo>
                    <a:pt x="103460" y="228704"/>
                    <a:pt x="21546" y="208384"/>
                    <a:pt x="57741" y="193144"/>
                  </a:cubicBezTo>
                  <a:cubicBezTo>
                    <a:pt x="78060" y="196954"/>
                    <a:pt x="88856" y="214734"/>
                    <a:pt x="111081" y="216639"/>
                  </a:cubicBezTo>
                  <a:cubicBezTo>
                    <a:pt x="108541" y="178539"/>
                    <a:pt x="97110" y="143614"/>
                    <a:pt x="105366" y="106784"/>
                  </a:cubicBezTo>
                  <a:cubicBezTo>
                    <a:pt x="111081" y="107419"/>
                    <a:pt x="116160" y="108054"/>
                    <a:pt x="120606" y="108054"/>
                  </a:cubicBezTo>
                  <a:cubicBezTo>
                    <a:pt x="123781" y="120754"/>
                    <a:pt x="126321" y="131549"/>
                    <a:pt x="129496" y="144249"/>
                  </a:cubicBezTo>
                  <a:cubicBezTo>
                    <a:pt x="182200" y="111229"/>
                    <a:pt x="146641" y="163934"/>
                    <a:pt x="130766" y="183619"/>
                  </a:cubicBezTo>
                  <a:cubicBezTo>
                    <a:pt x="135210" y="210924"/>
                    <a:pt x="135846" y="238229"/>
                    <a:pt x="149181" y="265534"/>
                  </a:cubicBezTo>
                  <a:cubicBezTo>
                    <a:pt x="163785" y="256009"/>
                    <a:pt x="167596" y="243309"/>
                    <a:pt x="186646" y="248389"/>
                  </a:cubicBezTo>
                  <a:cubicBezTo>
                    <a:pt x="175216" y="271249"/>
                    <a:pt x="149181" y="286489"/>
                    <a:pt x="154896" y="311254"/>
                  </a:cubicBezTo>
                  <a:cubicBezTo>
                    <a:pt x="171406" y="348719"/>
                    <a:pt x="172675" y="392534"/>
                    <a:pt x="204425" y="422379"/>
                  </a:cubicBezTo>
                  <a:cubicBezTo>
                    <a:pt x="252050" y="285219"/>
                    <a:pt x="233635" y="137264"/>
                    <a:pt x="136481" y="27409"/>
                  </a:cubicBezTo>
                  <a:cubicBezTo>
                    <a:pt x="86950" y="-1166"/>
                    <a:pt x="19006" y="177269"/>
                    <a:pt x="24721" y="219814"/>
                  </a:cubicBezTo>
                  <a:cubicBezTo>
                    <a:pt x="8846" y="328399"/>
                    <a:pt x="72346" y="405869"/>
                    <a:pt x="175216" y="431269"/>
                  </a:cubicBezTo>
                  <a:cubicBezTo>
                    <a:pt x="170135" y="362689"/>
                    <a:pt x="112350" y="366499"/>
                    <a:pt x="80600" y="323954"/>
                  </a:cubicBezTo>
                  <a:cubicBezTo>
                    <a:pt x="106635" y="317604"/>
                    <a:pt x="118700" y="347449"/>
                    <a:pt x="140925" y="338559"/>
                  </a:cubicBezTo>
                  <a:cubicBezTo>
                    <a:pt x="128225" y="305539"/>
                    <a:pt x="128860" y="270614"/>
                    <a:pt x="114891" y="236959"/>
                  </a:cubicBezTo>
                  <a:close/>
                </a:path>
              </a:pathLst>
            </a:custGeom>
            <a:solidFill>
              <a:schemeClr val="accent6"/>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155" name="Google Shape;155;p3"/>
            <p:cNvSpPr/>
            <p:nvPr/>
          </p:nvSpPr>
          <p:spPr>
            <a:xfrm>
              <a:off x="3033704" y="205770"/>
              <a:ext cx="238646" cy="243555"/>
            </a:xfrm>
            <a:custGeom>
              <a:avLst/>
              <a:gdLst/>
              <a:ahLst/>
              <a:cxnLst/>
              <a:rect l="l" t="t" r="r" b="b"/>
              <a:pathLst>
                <a:path w="277495" h="283204" extrusionOk="0">
                  <a:moveTo>
                    <a:pt x="208280" y="49133"/>
                  </a:moveTo>
                  <a:cubicBezTo>
                    <a:pt x="137795" y="91043"/>
                    <a:pt x="68580" y="136763"/>
                    <a:pt x="0" y="179943"/>
                  </a:cubicBezTo>
                  <a:cubicBezTo>
                    <a:pt x="8890" y="202168"/>
                    <a:pt x="26670" y="266938"/>
                    <a:pt x="57150" y="247888"/>
                  </a:cubicBezTo>
                  <a:cubicBezTo>
                    <a:pt x="130175" y="204708"/>
                    <a:pt x="208280" y="168513"/>
                    <a:pt x="277495" y="120888"/>
                  </a:cubicBezTo>
                  <a:cubicBezTo>
                    <a:pt x="258445" y="97393"/>
                    <a:pt x="247650" y="28178"/>
                    <a:pt x="208280" y="49133"/>
                  </a:cubicBezTo>
                  <a:close/>
                  <a:moveTo>
                    <a:pt x="46355" y="226933"/>
                  </a:moveTo>
                  <a:cubicBezTo>
                    <a:pt x="33655" y="218043"/>
                    <a:pt x="29210" y="206613"/>
                    <a:pt x="25400" y="192643"/>
                  </a:cubicBezTo>
                  <a:cubicBezTo>
                    <a:pt x="88265" y="150733"/>
                    <a:pt x="149225" y="105648"/>
                    <a:pt x="218440" y="71358"/>
                  </a:cubicBezTo>
                  <a:cubicBezTo>
                    <a:pt x="236220" y="75803"/>
                    <a:pt x="240030" y="91678"/>
                    <a:pt x="247015" y="107553"/>
                  </a:cubicBezTo>
                  <a:cubicBezTo>
                    <a:pt x="186055" y="158353"/>
                    <a:pt x="114300" y="189468"/>
                    <a:pt x="46355" y="226933"/>
                  </a:cubicBezTo>
                  <a:close/>
                  <a:moveTo>
                    <a:pt x="181610" y="200898"/>
                  </a:moveTo>
                  <a:cubicBezTo>
                    <a:pt x="130810" y="200898"/>
                    <a:pt x="120650" y="289798"/>
                    <a:pt x="181610" y="282813"/>
                  </a:cubicBezTo>
                  <a:cubicBezTo>
                    <a:pt x="240665" y="284083"/>
                    <a:pt x="243840" y="201533"/>
                    <a:pt x="181610" y="200898"/>
                  </a:cubicBezTo>
                  <a:close/>
                  <a:moveTo>
                    <a:pt x="163830" y="259318"/>
                  </a:moveTo>
                  <a:cubicBezTo>
                    <a:pt x="159385" y="227568"/>
                    <a:pt x="184785" y="232013"/>
                    <a:pt x="205105" y="234553"/>
                  </a:cubicBezTo>
                  <a:cubicBezTo>
                    <a:pt x="208280" y="258683"/>
                    <a:pt x="182245" y="268843"/>
                    <a:pt x="163830" y="259318"/>
                  </a:cubicBezTo>
                  <a:close/>
                  <a:moveTo>
                    <a:pt x="123190" y="32623"/>
                  </a:moveTo>
                  <a:cubicBezTo>
                    <a:pt x="104140" y="-16272"/>
                    <a:pt x="28575" y="-9922"/>
                    <a:pt x="29210" y="49768"/>
                  </a:cubicBezTo>
                  <a:cubicBezTo>
                    <a:pt x="38735" y="111998"/>
                    <a:pt x="126365" y="90408"/>
                    <a:pt x="123190" y="32623"/>
                  </a:cubicBezTo>
                  <a:close/>
                  <a:moveTo>
                    <a:pt x="81280" y="20558"/>
                  </a:moveTo>
                  <a:cubicBezTo>
                    <a:pt x="127635" y="19923"/>
                    <a:pt x="81915" y="87868"/>
                    <a:pt x="55880" y="63103"/>
                  </a:cubicBezTo>
                  <a:cubicBezTo>
                    <a:pt x="37465" y="47228"/>
                    <a:pt x="61595" y="16748"/>
                    <a:pt x="81280" y="2055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156" name="Google Shape;156;p3"/>
            <p:cNvSpPr/>
            <p:nvPr/>
          </p:nvSpPr>
          <p:spPr>
            <a:xfrm>
              <a:off x="8737650" y="439219"/>
              <a:ext cx="257856" cy="284838"/>
            </a:xfrm>
            <a:custGeom>
              <a:avLst/>
              <a:gdLst/>
              <a:ahLst/>
              <a:cxnLst/>
              <a:rect l="l" t="t" r="r" b="b"/>
              <a:pathLst>
                <a:path w="299833" h="331207" extrusionOk="0">
                  <a:moveTo>
                    <a:pt x="209405" y="209687"/>
                  </a:moveTo>
                  <a:cubicBezTo>
                    <a:pt x="197340" y="292237"/>
                    <a:pt x="224645" y="334782"/>
                    <a:pt x="116695" y="330972"/>
                  </a:cubicBezTo>
                  <a:cubicBezTo>
                    <a:pt x="76690" y="318272"/>
                    <a:pt x="105900" y="251597"/>
                    <a:pt x="82405" y="221752"/>
                  </a:cubicBezTo>
                  <a:cubicBezTo>
                    <a:pt x="-9670" y="236992"/>
                    <a:pt x="-780" y="222387"/>
                    <a:pt x="1125" y="136662"/>
                  </a:cubicBezTo>
                  <a:cubicBezTo>
                    <a:pt x="15730" y="118882"/>
                    <a:pt x="46210" y="123327"/>
                    <a:pt x="67800" y="118247"/>
                  </a:cubicBezTo>
                  <a:cubicBezTo>
                    <a:pt x="113520" y="107452"/>
                    <a:pt x="65895" y="38872"/>
                    <a:pt x="89390" y="5852"/>
                  </a:cubicBezTo>
                  <a:cubicBezTo>
                    <a:pt x="202420" y="-15103"/>
                    <a:pt x="175750" y="20457"/>
                    <a:pt x="194165" y="108722"/>
                  </a:cubicBezTo>
                  <a:cubicBezTo>
                    <a:pt x="225280" y="118247"/>
                    <a:pt x="286240" y="96022"/>
                    <a:pt x="293225" y="135392"/>
                  </a:cubicBezTo>
                  <a:cubicBezTo>
                    <a:pt x="318625" y="214767"/>
                    <a:pt x="266555" y="199527"/>
                    <a:pt x="209405" y="209687"/>
                  </a:cubicBezTo>
                  <a:close/>
                  <a:moveTo>
                    <a:pt x="27795" y="202067"/>
                  </a:moveTo>
                  <a:cubicBezTo>
                    <a:pt x="155430" y="169682"/>
                    <a:pt x="92565" y="223657"/>
                    <a:pt x="125585" y="302397"/>
                  </a:cubicBezTo>
                  <a:cubicBezTo>
                    <a:pt x="140190" y="304302"/>
                    <a:pt x="156065" y="306842"/>
                    <a:pt x="171305" y="301127"/>
                  </a:cubicBezTo>
                  <a:cubicBezTo>
                    <a:pt x="195435" y="266202"/>
                    <a:pt x="166860" y="221752"/>
                    <a:pt x="189720" y="188097"/>
                  </a:cubicBezTo>
                  <a:cubicBezTo>
                    <a:pt x="215755" y="184287"/>
                    <a:pt x="243695" y="179842"/>
                    <a:pt x="271635" y="175397"/>
                  </a:cubicBezTo>
                  <a:cubicBezTo>
                    <a:pt x="276715" y="160792"/>
                    <a:pt x="276715" y="149362"/>
                    <a:pt x="267825" y="137932"/>
                  </a:cubicBezTo>
                  <a:cubicBezTo>
                    <a:pt x="176385" y="125867"/>
                    <a:pt x="163050" y="146187"/>
                    <a:pt x="160510" y="40142"/>
                  </a:cubicBezTo>
                  <a:cubicBezTo>
                    <a:pt x="158605" y="17917"/>
                    <a:pt x="136380" y="21092"/>
                    <a:pt x="120505" y="26172"/>
                  </a:cubicBezTo>
                  <a:cubicBezTo>
                    <a:pt x="85580" y="45857"/>
                    <a:pt x="120505" y="101737"/>
                    <a:pt x="108440" y="134757"/>
                  </a:cubicBezTo>
                  <a:cubicBezTo>
                    <a:pt x="77325" y="141742"/>
                    <a:pt x="53195" y="136662"/>
                    <a:pt x="23350" y="153172"/>
                  </a:cubicBezTo>
                  <a:cubicBezTo>
                    <a:pt x="23350" y="172857"/>
                    <a:pt x="23350" y="182382"/>
                    <a:pt x="27795" y="202067"/>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157" name="Google Shape;157;p3"/>
            <p:cNvSpPr/>
            <p:nvPr/>
          </p:nvSpPr>
          <p:spPr>
            <a:xfrm>
              <a:off x="1334256" y="207258"/>
              <a:ext cx="223503" cy="240600"/>
            </a:xfrm>
            <a:custGeom>
              <a:avLst/>
              <a:gdLst/>
              <a:ahLst/>
              <a:cxnLst/>
              <a:rect l="l" t="t" r="r" b="b"/>
              <a:pathLst>
                <a:path w="259887" h="279767" extrusionOk="0">
                  <a:moveTo>
                    <a:pt x="226736" y="166830"/>
                  </a:moveTo>
                  <a:cubicBezTo>
                    <a:pt x="228641" y="137620"/>
                    <a:pt x="231180" y="110950"/>
                    <a:pt x="233086" y="83010"/>
                  </a:cubicBezTo>
                  <a:cubicBezTo>
                    <a:pt x="187366" y="68405"/>
                    <a:pt x="153711" y="96345"/>
                    <a:pt x="111166" y="110315"/>
                  </a:cubicBezTo>
                  <a:cubicBezTo>
                    <a:pt x="97195" y="152860"/>
                    <a:pt x="133391" y="210010"/>
                    <a:pt x="90211" y="242395"/>
                  </a:cubicBezTo>
                  <a:cubicBezTo>
                    <a:pt x="-25359" y="349710"/>
                    <a:pt x="-34250" y="191595"/>
                    <a:pt x="88941" y="193500"/>
                  </a:cubicBezTo>
                  <a:cubicBezTo>
                    <a:pt x="97195" y="143970"/>
                    <a:pt x="63541" y="67135"/>
                    <a:pt x="101005" y="31575"/>
                  </a:cubicBezTo>
                  <a:cubicBezTo>
                    <a:pt x="208320" y="6175"/>
                    <a:pt x="274995" y="-51610"/>
                    <a:pt x="252770" y="105870"/>
                  </a:cubicBezTo>
                  <a:cubicBezTo>
                    <a:pt x="241975" y="140160"/>
                    <a:pt x="264200" y="170005"/>
                    <a:pt x="259120" y="201120"/>
                  </a:cubicBezTo>
                  <a:cubicBezTo>
                    <a:pt x="198161" y="328120"/>
                    <a:pt x="109261" y="242395"/>
                    <a:pt x="226736" y="166830"/>
                  </a:cubicBezTo>
                  <a:close/>
                  <a:moveTo>
                    <a:pt x="115611" y="79835"/>
                  </a:moveTo>
                  <a:cubicBezTo>
                    <a:pt x="146091" y="80470"/>
                    <a:pt x="172125" y="56975"/>
                    <a:pt x="203875" y="58245"/>
                  </a:cubicBezTo>
                  <a:cubicBezTo>
                    <a:pt x="229275" y="60150"/>
                    <a:pt x="238800" y="46180"/>
                    <a:pt x="229911" y="22050"/>
                  </a:cubicBezTo>
                  <a:cubicBezTo>
                    <a:pt x="198161" y="38560"/>
                    <a:pt x="97195" y="29035"/>
                    <a:pt x="115611" y="79835"/>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158" name="Google Shape;158;p3"/>
            <p:cNvSpPr/>
            <p:nvPr/>
          </p:nvSpPr>
          <p:spPr>
            <a:xfrm>
              <a:off x="7053257" y="3763614"/>
              <a:ext cx="204383" cy="278916"/>
            </a:xfrm>
            <a:custGeom>
              <a:avLst/>
              <a:gdLst/>
              <a:ahLst/>
              <a:cxnLst/>
              <a:rect l="l" t="t" r="r" b="b"/>
              <a:pathLst>
                <a:path w="237655" h="324321" extrusionOk="0">
                  <a:moveTo>
                    <a:pt x="103670" y="224422"/>
                  </a:moveTo>
                  <a:cubicBezTo>
                    <a:pt x="118910" y="164097"/>
                    <a:pt x="80810" y="37097"/>
                    <a:pt x="129070" y="1537"/>
                  </a:cubicBezTo>
                  <a:cubicBezTo>
                    <a:pt x="197650" y="-13703"/>
                    <a:pt x="200190" y="88532"/>
                    <a:pt x="237655" y="124092"/>
                  </a:cubicBezTo>
                  <a:cubicBezTo>
                    <a:pt x="219875" y="178702"/>
                    <a:pt x="165900" y="59957"/>
                    <a:pt x="132245" y="71387"/>
                  </a:cubicBezTo>
                  <a:cubicBezTo>
                    <a:pt x="115735" y="135522"/>
                    <a:pt x="151930" y="215532"/>
                    <a:pt x="110655" y="271412"/>
                  </a:cubicBezTo>
                  <a:cubicBezTo>
                    <a:pt x="-25235" y="413017"/>
                    <a:pt x="-45555" y="225692"/>
                    <a:pt x="103670" y="224422"/>
                  </a:cubicBezTo>
                  <a:close/>
                  <a:moveTo>
                    <a:pt x="176060" y="65672"/>
                  </a:moveTo>
                  <a:cubicBezTo>
                    <a:pt x="170980" y="47892"/>
                    <a:pt x="167170" y="29477"/>
                    <a:pt x="146850" y="25032"/>
                  </a:cubicBezTo>
                  <a:cubicBezTo>
                    <a:pt x="136690" y="33922"/>
                    <a:pt x="136690" y="33922"/>
                    <a:pt x="134785" y="44082"/>
                  </a:cubicBezTo>
                  <a:cubicBezTo>
                    <a:pt x="148755" y="51067"/>
                    <a:pt x="162090" y="58687"/>
                    <a:pt x="176060" y="65672"/>
                  </a:cubicBezTo>
                  <a:close/>
                </a:path>
              </a:pathLst>
            </a:custGeom>
            <a:solidFill>
              <a:schemeClr val="dk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159" name="Google Shape;159;p3"/>
            <p:cNvSpPr/>
            <p:nvPr/>
          </p:nvSpPr>
          <p:spPr>
            <a:xfrm>
              <a:off x="711508" y="3001159"/>
              <a:ext cx="154433" cy="272786"/>
            </a:xfrm>
            <a:custGeom>
              <a:avLst/>
              <a:gdLst/>
              <a:ahLst/>
              <a:cxnLst/>
              <a:rect l="l" t="t" r="r" b="b"/>
              <a:pathLst>
                <a:path w="179573" h="317193" extrusionOk="0">
                  <a:moveTo>
                    <a:pt x="48300" y="7056"/>
                  </a:moveTo>
                  <a:cubicBezTo>
                    <a:pt x="85130" y="8961"/>
                    <a:pt x="155616" y="-21519"/>
                    <a:pt x="159425" y="31186"/>
                  </a:cubicBezTo>
                  <a:cubicBezTo>
                    <a:pt x="167680" y="121356"/>
                    <a:pt x="186096" y="212796"/>
                    <a:pt x="177205" y="302966"/>
                  </a:cubicBezTo>
                  <a:cubicBezTo>
                    <a:pt x="142280" y="316301"/>
                    <a:pt x="114975" y="320111"/>
                    <a:pt x="85766" y="315031"/>
                  </a:cubicBezTo>
                  <a:cubicBezTo>
                    <a:pt x="69255" y="264231"/>
                    <a:pt x="90211" y="208351"/>
                    <a:pt x="78780" y="154376"/>
                  </a:cubicBezTo>
                  <a:cubicBezTo>
                    <a:pt x="-62189" y="192476"/>
                    <a:pt x="24171" y="74366"/>
                    <a:pt x="48300" y="7056"/>
                  </a:cubicBezTo>
                  <a:close/>
                  <a:moveTo>
                    <a:pt x="109261" y="290901"/>
                  </a:moveTo>
                  <a:cubicBezTo>
                    <a:pt x="134025" y="291536"/>
                    <a:pt x="134025" y="291536"/>
                    <a:pt x="154346" y="278836"/>
                  </a:cubicBezTo>
                  <a:cubicBezTo>
                    <a:pt x="153075" y="219781"/>
                    <a:pt x="167680" y="54046"/>
                    <a:pt x="118786" y="24201"/>
                  </a:cubicBezTo>
                  <a:cubicBezTo>
                    <a:pt x="53380" y="10231"/>
                    <a:pt x="40046" y="82621"/>
                    <a:pt x="20996" y="128976"/>
                  </a:cubicBezTo>
                  <a:cubicBezTo>
                    <a:pt x="48936" y="149931"/>
                    <a:pt x="55921" y="133421"/>
                    <a:pt x="69891" y="115641"/>
                  </a:cubicBezTo>
                  <a:cubicBezTo>
                    <a:pt x="135296" y="72461"/>
                    <a:pt x="83861" y="261691"/>
                    <a:pt x="109261" y="290901"/>
                  </a:cubicBezTo>
                  <a:close/>
                </a:path>
              </a:pathLst>
            </a:custGeom>
            <a:solidFill>
              <a:schemeClr val="accent5"/>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160" name="Google Shape;160;p3"/>
            <p:cNvSpPr/>
            <p:nvPr/>
          </p:nvSpPr>
          <p:spPr>
            <a:xfrm>
              <a:off x="8576875" y="2558027"/>
              <a:ext cx="223822" cy="307981"/>
            </a:xfrm>
            <a:custGeom>
              <a:avLst/>
              <a:gdLst/>
              <a:ahLst/>
              <a:cxnLst/>
              <a:rect l="l" t="t" r="r" b="b"/>
              <a:pathLst>
                <a:path w="283319" h="389850" extrusionOk="0">
                  <a:moveTo>
                    <a:pt x="215764" y="169337"/>
                  </a:moveTo>
                  <a:cubicBezTo>
                    <a:pt x="302124" y="27097"/>
                    <a:pt x="90669" y="-68153"/>
                    <a:pt x="11294" y="60752"/>
                  </a:cubicBezTo>
                  <a:cubicBezTo>
                    <a:pt x="-7756" y="89962"/>
                    <a:pt x="-3946" y="100757"/>
                    <a:pt x="32249" y="114092"/>
                  </a:cubicBezTo>
                  <a:cubicBezTo>
                    <a:pt x="71619" y="115997"/>
                    <a:pt x="97019" y="51862"/>
                    <a:pt x="145279" y="76627"/>
                  </a:cubicBezTo>
                  <a:cubicBezTo>
                    <a:pt x="215764" y="123617"/>
                    <a:pt x="108449" y="154732"/>
                    <a:pt x="109719" y="185212"/>
                  </a:cubicBezTo>
                  <a:cubicBezTo>
                    <a:pt x="111624" y="209342"/>
                    <a:pt x="220844" y="209977"/>
                    <a:pt x="165599" y="293162"/>
                  </a:cubicBezTo>
                  <a:cubicBezTo>
                    <a:pt x="115434" y="342057"/>
                    <a:pt x="90669" y="265222"/>
                    <a:pt x="53204" y="286812"/>
                  </a:cubicBezTo>
                  <a:cubicBezTo>
                    <a:pt x="41774" y="293797"/>
                    <a:pt x="19549" y="293162"/>
                    <a:pt x="19549" y="310942"/>
                  </a:cubicBezTo>
                  <a:cubicBezTo>
                    <a:pt x="44949" y="470962"/>
                    <a:pt x="437379" y="369362"/>
                    <a:pt x="215764" y="169337"/>
                  </a:cubicBezTo>
                  <a:close/>
                  <a:moveTo>
                    <a:pt x="255769" y="311577"/>
                  </a:moveTo>
                  <a:cubicBezTo>
                    <a:pt x="230369" y="375712"/>
                    <a:pt x="58919" y="393492"/>
                    <a:pt x="43679" y="321102"/>
                  </a:cubicBezTo>
                  <a:cubicBezTo>
                    <a:pt x="53204" y="313482"/>
                    <a:pt x="60189" y="310942"/>
                    <a:pt x="70984" y="308402"/>
                  </a:cubicBezTo>
                  <a:cubicBezTo>
                    <a:pt x="145914" y="381427"/>
                    <a:pt x="251959" y="274112"/>
                    <a:pt x="178299" y="199817"/>
                  </a:cubicBezTo>
                  <a:cubicBezTo>
                    <a:pt x="157344" y="184577"/>
                    <a:pt x="144644" y="190927"/>
                    <a:pt x="171314" y="159812"/>
                  </a:cubicBezTo>
                  <a:cubicBezTo>
                    <a:pt x="239259" y="61387"/>
                    <a:pt x="99559" y="5507"/>
                    <a:pt x="35424" y="93772"/>
                  </a:cubicBezTo>
                  <a:cubicBezTo>
                    <a:pt x="-5851" y="29002"/>
                    <a:pt x="261484" y="-44023"/>
                    <a:pt x="204334" y="148382"/>
                  </a:cubicBezTo>
                  <a:cubicBezTo>
                    <a:pt x="201159" y="161082"/>
                    <a:pt x="201159" y="165527"/>
                    <a:pt x="188459" y="178227"/>
                  </a:cubicBezTo>
                  <a:cubicBezTo>
                    <a:pt x="227829" y="190292"/>
                    <a:pt x="275454" y="281097"/>
                    <a:pt x="255769" y="311577"/>
                  </a:cubicBezTo>
                  <a:close/>
                </a:path>
              </a:pathLst>
            </a:custGeom>
            <a:solidFill>
              <a:schemeClr val="accent4"/>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161" name="Google Shape;161;p3"/>
            <p:cNvSpPr/>
            <p:nvPr/>
          </p:nvSpPr>
          <p:spPr>
            <a:xfrm>
              <a:off x="140852" y="836409"/>
              <a:ext cx="224053" cy="290283"/>
            </a:xfrm>
            <a:custGeom>
              <a:avLst/>
              <a:gdLst/>
              <a:ahLst/>
              <a:cxnLst/>
              <a:rect l="l" t="t" r="r" b="b"/>
              <a:pathLst>
                <a:path w="260527" h="337538" extrusionOk="0">
                  <a:moveTo>
                    <a:pt x="70965" y="150214"/>
                  </a:moveTo>
                  <a:cubicBezTo>
                    <a:pt x="-31905" y="199744"/>
                    <a:pt x="-8410" y="53058"/>
                    <a:pt x="50010" y="19403"/>
                  </a:cubicBezTo>
                  <a:cubicBezTo>
                    <a:pt x="99540" y="-21237"/>
                    <a:pt x="175740" y="6703"/>
                    <a:pt x="204315" y="59408"/>
                  </a:cubicBezTo>
                  <a:cubicBezTo>
                    <a:pt x="234160" y="115923"/>
                    <a:pt x="183360" y="176248"/>
                    <a:pt x="162405" y="228953"/>
                  </a:cubicBezTo>
                  <a:cubicBezTo>
                    <a:pt x="222730" y="254353"/>
                    <a:pt x="280515" y="204189"/>
                    <a:pt x="253845" y="309598"/>
                  </a:cubicBezTo>
                  <a:cubicBezTo>
                    <a:pt x="202410" y="340078"/>
                    <a:pt x="118590" y="320394"/>
                    <a:pt x="56360" y="337539"/>
                  </a:cubicBezTo>
                  <a:cubicBezTo>
                    <a:pt x="-5235" y="325473"/>
                    <a:pt x="102715" y="185139"/>
                    <a:pt x="110970" y="145133"/>
                  </a:cubicBezTo>
                  <a:cubicBezTo>
                    <a:pt x="160500" y="75919"/>
                    <a:pt x="55725" y="82269"/>
                    <a:pt x="70965" y="150214"/>
                  </a:cubicBezTo>
                  <a:close/>
                  <a:moveTo>
                    <a:pt x="123670" y="254353"/>
                  </a:moveTo>
                  <a:cubicBezTo>
                    <a:pt x="140180" y="194664"/>
                    <a:pt x="211935" y="137514"/>
                    <a:pt x="182725" y="75283"/>
                  </a:cubicBezTo>
                  <a:cubicBezTo>
                    <a:pt x="171930" y="39088"/>
                    <a:pt x="127480" y="13053"/>
                    <a:pt x="92555" y="25119"/>
                  </a:cubicBezTo>
                  <a:cubicBezTo>
                    <a:pt x="36040" y="25119"/>
                    <a:pt x="-10315" y="170533"/>
                    <a:pt x="46200" y="130528"/>
                  </a:cubicBezTo>
                  <a:cubicBezTo>
                    <a:pt x="49375" y="47978"/>
                    <a:pt x="174470" y="60678"/>
                    <a:pt x="140180" y="141958"/>
                  </a:cubicBezTo>
                  <a:cubicBezTo>
                    <a:pt x="119225" y="196569"/>
                    <a:pt x="72870" y="253083"/>
                    <a:pt x="69060" y="309598"/>
                  </a:cubicBezTo>
                  <a:cubicBezTo>
                    <a:pt x="109065" y="316583"/>
                    <a:pt x="193520" y="307694"/>
                    <a:pt x="232890" y="291183"/>
                  </a:cubicBezTo>
                  <a:cubicBezTo>
                    <a:pt x="234795" y="282928"/>
                    <a:pt x="236700" y="274039"/>
                    <a:pt x="238605" y="264514"/>
                  </a:cubicBezTo>
                  <a:cubicBezTo>
                    <a:pt x="197330" y="251178"/>
                    <a:pt x="166215" y="267689"/>
                    <a:pt x="123670" y="254353"/>
                  </a:cubicBezTo>
                  <a:close/>
                </a:path>
              </a:pathLst>
            </a:custGeom>
            <a:solidFill>
              <a:schemeClr val="accent4"/>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grpSp>
          <p:nvGrpSpPr>
            <p:cNvPr id="162" name="Google Shape;162;p3"/>
            <p:cNvGrpSpPr/>
            <p:nvPr/>
          </p:nvGrpSpPr>
          <p:grpSpPr>
            <a:xfrm>
              <a:off x="6457245" y="4530131"/>
              <a:ext cx="216066" cy="276377"/>
              <a:chOff x="6422295" y="3351500"/>
              <a:chExt cx="252856" cy="323399"/>
            </a:xfrm>
          </p:grpSpPr>
          <p:sp>
            <p:nvSpPr>
              <p:cNvPr id="163" name="Google Shape;163;p3"/>
              <p:cNvSpPr/>
              <p:nvPr/>
            </p:nvSpPr>
            <p:spPr>
              <a:xfrm>
                <a:off x="6422295" y="3351500"/>
                <a:ext cx="252856" cy="323399"/>
              </a:xfrm>
              <a:custGeom>
                <a:avLst/>
                <a:gdLst/>
                <a:ahLst/>
                <a:cxnLst/>
                <a:rect l="l" t="t" r="r" b="b"/>
                <a:pathLst>
                  <a:path w="294019" h="376045" extrusionOk="0">
                    <a:moveTo>
                      <a:pt x="172720" y="274801"/>
                    </a:moveTo>
                    <a:cubicBezTo>
                      <a:pt x="154940" y="268451"/>
                      <a:pt x="140970" y="274801"/>
                      <a:pt x="126365" y="278611"/>
                    </a:cubicBezTo>
                    <a:cubicBezTo>
                      <a:pt x="109855" y="304011"/>
                      <a:pt x="109220" y="334491"/>
                      <a:pt x="99695" y="364336"/>
                    </a:cubicBezTo>
                    <a:cubicBezTo>
                      <a:pt x="71755" y="359256"/>
                      <a:pt x="0" y="392911"/>
                      <a:pt x="0" y="352906"/>
                    </a:cubicBezTo>
                    <a:cubicBezTo>
                      <a:pt x="38100" y="239241"/>
                      <a:pt x="70485" y="123671"/>
                      <a:pt x="102235" y="8101"/>
                    </a:cubicBezTo>
                    <a:cubicBezTo>
                      <a:pt x="248920" y="-26189"/>
                      <a:pt x="236855" y="52551"/>
                      <a:pt x="264160" y="165581"/>
                    </a:cubicBezTo>
                    <a:cubicBezTo>
                      <a:pt x="262255" y="201776"/>
                      <a:pt x="322580" y="359256"/>
                      <a:pt x="276860" y="358621"/>
                    </a:cubicBezTo>
                    <a:cubicBezTo>
                      <a:pt x="153670" y="357986"/>
                      <a:pt x="184150" y="433551"/>
                      <a:pt x="172720" y="274801"/>
                    </a:cubicBezTo>
                    <a:close/>
                    <a:moveTo>
                      <a:pt x="266700" y="331316"/>
                    </a:moveTo>
                    <a:cubicBezTo>
                      <a:pt x="262255" y="229081"/>
                      <a:pt x="236220" y="119861"/>
                      <a:pt x="201295" y="23341"/>
                    </a:cubicBezTo>
                    <a:cubicBezTo>
                      <a:pt x="175895" y="22071"/>
                      <a:pt x="129540" y="8736"/>
                      <a:pt x="120015" y="41121"/>
                    </a:cubicBezTo>
                    <a:cubicBezTo>
                      <a:pt x="86995" y="139546"/>
                      <a:pt x="53975" y="239876"/>
                      <a:pt x="33655" y="341476"/>
                    </a:cubicBezTo>
                    <a:cubicBezTo>
                      <a:pt x="90805" y="367511"/>
                      <a:pt x="90805" y="291946"/>
                      <a:pt x="106680" y="256386"/>
                    </a:cubicBezTo>
                    <a:cubicBezTo>
                      <a:pt x="290195" y="214476"/>
                      <a:pt x="113665" y="389736"/>
                      <a:pt x="266700" y="331316"/>
                    </a:cubicBez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164" name="Google Shape;164;p3"/>
              <p:cNvSpPr/>
              <p:nvPr/>
            </p:nvSpPr>
            <p:spPr>
              <a:xfrm>
                <a:off x="6523827" y="3405472"/>
                <a:ext cx="67661" cy="140626"/>
              </a:xfrm>
              <a:custGeom>
                <a:avLst/>
                <a:gdLst/>
                <a:ahLst/>
                <a:cxnLst/>
                <a:rect l="l" t="t" r="r" b="b"/>
                <a:pathLst>
                  <a:path w="78676" h="163519" extrusionOk="0">
                    <a:moveTo>
                      <a:pt x="47759" y="0"/>
                    </a:moveTo>
                    <a:cubicBezTo>
                      <a:pt x="77604" y="36830"/>
                      <a:pt x="59824" y="93345"/>
                      <a:pt x="76969" y="137160"/>
                    </a:cubicBezTo>
                    <a:cubicBezTo>
                      <a:pt x="82049" y="150495"/>
                      <a:pt x="75699" y="170180"/>
                      <a:pt x="59189" y="161290"/>
                    </a:cubicBezTo>
                    <a:cubicBezTo>
                      <a:pt x="38869" y="149860"/>
                      <a:pt x="-8756" y="165735"/>
                      <a:pt x="1404" y="127635"/>
                    </a:cubicBezTo>
                    <a:cubicBezTo>
                      <a:pt x="15374" y="83820"/>
                      <a:pt x="14104" y="35560"/>
                      <a:pt x="47759" y="0"/>
                    </a:cubicBezTo>
                    <a:close/>
                    <a:moveTo>
                      <a:pt x="25534" y="130810"/>
                    </a:moveTo>
                    <a:cubicBezTo>
                      <a:pt x="68714" y="151130"/>
                      <a:pt x="47124" y="101600"/>
                      <a:pt x="44584" y="77470"/>
                    </a:cubicBezTo>
                    <a:cubicBezTo>
                      <a:pt x="31249" y="97155"/>
                      <a:pt x="26804" y="113665"/>
                      <a:pt x="25534" y="130810"/>
                    </a:cubicBez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grpSp>
        <p:sp>
          <p:nvSpPr>
            <p:cNvPr id="165" name="Google Shape;165;p3"/>
            <p:cNvSpPr/>
            <p:nvPr/>
          </p:nvSpPr>
          <p:spPr>
            <a:xfrm>
              <a:off x="2318449" y="613815"/>
              <a:ext cx="332332" cy="336908"/>
            </a:xfrm>
            <a:custGeom>
              <a:avLst/>
              <a:gdLst/>
              <a:ahLst/>
              <a:cxnLst/>
              <a:rect l="l" t="t" r="r" b="b"/>
              <a:pathLst>
                <a:path w="386433" h="391754" extrusionOk="0">
                  <a:moveTo>
                    <a:pt x="22225" y="106004"/>
                  </a:moveTo>
                  <a:cubicBezTo>
                    <a:pt x="40640" y="82509"/>
                    <a:pt x="84455" y="92670"/>
                    <a:pt x="109855" y="76795"/>
                  </a:cubicBezTo>
                  <a:cubicBezTo>
                    <a:pt x="113030" y="58379"/>
                    <a:pt x="107315" y="43139"/>
                    <a:pt x="98425" y="27264"/>
                  </a:cubicBezTo>
                  <a:cubicBezTo>
                    <a:pt x="122555" y="8850"/>
                    <a:pt x="153035" y="-7661"/>
                    <a:pt x="182880" y="3770"/>
                  </a:cubicBezTo>
                  <a:cubicBezTo>
                    <a:pt x="186690" y="19645"/>
                    <a:pt x="190500" y="36789"/>
                    <a:pt x="194945" y="55839"/>
                  </a:cubicBezTo>
                  <a:cubicBezTo>
                    <a:pt x="226695" y="60284"/>
                    <a:pt x="256540" y="42504"/>
                    <a:pt x="287020" y="52664"/>
                  </a:cubicBezTo>
                  <a:cubicBezTo>
                    <a:pt x="300355" y="119339"/>
                    <a:pt x="327660" y="186014"/>
                    <a:pt x="373380" y="237450"/>
                  </a:cubicBezTo>
                  <a:cubicBezTo>
                    <a:pt x="386080" y="250150"/>
                    <a:pt x="388620" y="262850"/>
                    <a:pt x="384810" y="280629"/>
                  </a:cubicBezTo>
                  <a:cubicBezTo>
                    <a:pt x="356870" y="380325"/>
                    <a:pt x="198755" y="356195"/>
                    <a:pt x="115570" y="391754"/>
                  </a:cubicBezTo>
                  <a:cubicBezTo>
                    <a:pt x="31115" y="324445"/>
                    <a:pt x="4445" y="213320"/>
                    <a:pt x="0" y="108545"/>
                  </a:cubicBezTo>
                  <a:cubicBezTo>
                    <a:pt x="8890" y="107275"/>
                    <a:pt x="15875" y="106004"/>
                    <a:pt x="22860" y="105370"/>
                  </a:cubicBezTo>
                  <a:cubicBezTo>
                    <a:pt x="16510" y="199984"/>
                    <a:pt x="46990" y="300314"/>
                    <a:pt x="115570" y="368259"/>
                  </a:cubicBezTo>
                  <a:cubicBezTo>
                    <a:pt x="184150" y="354925"/>
                    <a:pt x="258445" y="348575"/>
                    <a:pt x="323215" y="320634"/>
                  </a:cubicBezTo>
                  <a:cubicBezTo>
                    <a:pt x="316865" y="290789"/>
                    <a:pt x="302895" y="271104"/>
                    <a:pt x="309245" y="243164"/>
                  </a:cubicBezTo>
                  <a:cubicBezTo>
                    <a:pt x="322580" y="243164"/>
                    <a:pt x="333375" y="243164"/>
                    <a:pt x="347980" y="243164"/>
                  </a:cubicBezTo>
                  <a:cubicBezTo>
                    <a:pt x="325755" y="189825"/>
                    <a:pt x="288290" y="147279"/>
                    <a:pt x="278765" y="88225"/>
                  </a:cubicBezTo>
                  <a:cubicBezTo>
                    <a:pt x="273685" y="48220"/>
                    <a:pt x="226695" y="69809"/>
                    <a:pt x="203835" y="81875"/>
                  </a:cubicBezTo>
                  <a:cubicBezTo>
                    <a:pt x="206375" y="93304"/>
                    <a:pt x="208280" y="102829"/>
                    <a:pt x="210185" y="112354"/>
                  </a:cubicBezTo>
                  <a:cubicBezTo>
                    <a:pt x="182245" y="123784"/>
                    <a:pt x="158115" y="145375"/>
                    <a:pt x="128270" y="132675"/>
                  </a:cubicBezTo>
                  <a:cubicBezTo>
                    <a:pt x="121285" y="63459"/>
                    <a:pt x="57150" y="126325"/>
                    <a:pt x="22225" y="106004"/>
                  </a:cubicBezTo>
                  <a:close/>
                  <a:moveTo>
                    <a:pt x="165100" y="21550"/>
                  </a:moveTo>
                  <a:cubicBezTo>
                    <a:pt x="107315" y="11389"/>
                    <a:pt x="133350" y="88225"/>
                    <a:pt x="145415" y="118070"/>
                  </a:cubicBezTo>
                  <a:cubicBezTo>
                    <a:pt x="163195" y="119975"/>
                    <a:pt x="173355" y="109814"/>
                    <a:pt x="185420" y="100289"/>
                  </a:cubicBezTo>
                  <a:cubicBezTo>
                    <a:pt x="179070" y="72984"/>
                    <a:pt x="172720" y="46314"/>
                    <a:pt x="165100" y="21550"/>
                  </a:cubicBezTo>
                  <a:close/>
                  <a:moveTo>
                    <a:pt x="327660" y="266025"/>
                  </a:moveTo>
                  <a:cubicBezTo>
                    <a:pt x="328930" y="337145"/>
                    <a:pt x="368300" y="313014"/>
                    <a:pt x="357505" y="266025"/>
                  </a:cubicBezTo>
                  <a:cubicBezTo>
                    <a:pt x="349885" y="266025"/>
                    <a:pt x="340360" y="266025"/>
                    <a:pt x="327660" y="266025"/>
                  </a:cubicBezTo>
                  <a:close/>
                </a:path>
              </a:pathLst>
            </a:custGeom>
            <a:solidFill>
              <a:schemeClr val="accent5"/>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166" name="Google Shape;166;p3"/>
            <p:cNvSpPr/>
            <p:nvPr/>
          </p:nvSpPr>
          <p:spPr>
            <a:xfrm>
              <a:off x="6021196" y="137179"/>
              <a:ext cx="265484" cy="205157"/>
            </a:xfrm>
            <a:custGeom>
              <a:avLst/>
              <a:gdLst/>
              <a:ahLst/>
              <a:cxnLst/>
              <a:rect l="l" t="t" r="r" b="b"/>
              <a:pathLst>
                <a:path w="308702" h="238555" extrusionOk="0">
                  <a:moveTo>
                    <a:pt x="275682" y="130540"/>
                  </a:moveTo>
                  <a:cubicBezTo>
                    <a:pt x="186782" y="134985"/>
                    <a:pt x="95977" y="143875"/>
                    <a:pt x="7712" y="150225"/>
                  </a:cubicBezTo>
                  <a:cubicBezTo>
                    <a:pt x="-8798" y="168640"/>
                    <a:pt x="1997" y="241030"/>
                    <a:pt x="32477" y="238490"/>
                  </a:cubicBezTo>
                  <a:cubicBezTo>
                    <a:pt x="126457" y="218805"/>
                    <a:pt x="214087" y="238490"/>
                    <a:pt x="308702" y="211820"/>
                  </a:cubicBezTo>
                  <a:cubicBezTo>
                    <a:pt x="278857" y="185150"/>
                    <a:pt x="322672" y="132445"/>
                    <a:pt x="275682" y="130540"/>
                  </a:cubicBezTo>
                  <a:close/>
                  <a:moveTo>
                    <a:pt x="271872" y="187690"/>
                  </a:moveTo>
                  <a:cubicBezTo>
                    <a:pt x="200752" y="219440"/>
                    <a:pt x="111217" y="202930"/>
                    <a:pt x="33112" y="211185"/>
                  </a:cubicBezTo>
                  <a:cubicBezTo>
                    <a:pt x="25492" y="195310"/>
                    <a:pt x="24857" y="195310"/>
                    <a:pt x="29302" y="175625"/>
                  </a:cubicBezTo>
                  <a:cubicBezTo>
                    <a:pt x="108677" y="166100"/>
                    <a:pt x="196307" y="146415"/>
                    <a:pt x="274412" y="159750"/>
                  </a:cubicBezTo>
                  <a:cubicBezTo>
                    <a:pt x="273777" y="169275"/>
                    <a:pt x="272507" y="179435"/>
                    <a:pt x="271872" y="187690"/>
                  </a:cubicBezTo>
                  <a:close/>
                  <a:moveTo>
                    <a:pt x="3902" y="80375"/>
                  </a:moveTo>
                  <a:cubicBezTo>
                    <a:pt x="10252" y="126095"/>
                    <a:pt x="181067" y="83550"/>
                    <a:pt x="218532" y="87995"/>
                  </a:cubicBezTo>
                  <a:cubicBezTo>
                    <a:pt x="295367" y="95615"/>
                    <a:pt x="307432" y="97520"/>
                    <a:pt x="293462" y="19415"/>
                  </a:cubicBezTo>
                  <a:cubicBezTo>
                    <a:pt x="285842" y="-17415"/>
                    <a:pt x="73117" y="11160"/>
                    <a:pt x="28032" y="2270"/>
                  </a:cubicBezTo>
                  <a:cubicBezTo>
                    <a:pt x="-10068" y="1635"/>
                    <a:pt x="6442" y="55610"/>
                    <a:pt x="3902" y="80375"/>
                  </a:cubicBezTo>
                  <a:close/>
                  <a:moveTo>
                    <a:pt x="40097" y="25130"/>
                  </a:moveTo>
                  <a:cubicBezTo>
                    <a:pt x="78197" y="25765"/>
                    <a:pt x="115027" y="14970"/>
                    <a:pt x="153762" y="23225"/>
                  </a:cubicBezTo>
                  <a:cubicBezTo>
                    <a:pt x="189957" y="39735"/>
                    <a:pt x="274412" y="-6620"/>
                    <a:pt x="276317" y="52435"/>
                  </a:cubicBezTo>
                  <a:cubicBezTo>
                    <a:pt x="287747" y="79105"/>
                    <a:pt x="54067" y="73390"/>
                    <a:pt x="26762" y="72120"/>
                  </a:cubicBezTo>
                  <a:cubicBezTo>
                    <a:pt x="27397" y="54975"/>
                    <a:pt x="15332" y="26400"/>
                    <a:pt x="40097" y="25130"/>
                  </a:cubicBezTo>
                  <a:close/>
                </a:path>
              </a:pathLst>
            </a:custGeom>
            <a:solidFill>
              <a:schemeClr val="dk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grpSp>
          <p:nvGrpSpPr>
            <p:cNvPr id="167" name="Google Shape;167;p3"/>
            <p:cNvGrpSpPr/>
            <p:nvPr/>
          </p:nvGrpSpPr>
          <p:grpSpPr>
            <a:xfrm>
              <a:off x="1184427" y="4630083"/>
              <a:ext cx="229693" cy="293080"/>
              <a:chOff x="6793660" y="3322411"/>
              <a:chExt cx="268804" cy="342944"/>
            </a:xfrm>
          </p:grpSpPr>
          <p:sp>
            <p:nvSpPr>
              <p:cNvPr id="168" name="Google Shape;168;p3"/>
              <p:cNvSpPr/>
              <p:nvPr/>
            </p:nvSpPr>
            <p:spPr>
              <a:xfrm>
                <a:off x="6793660" y="3322411"/>
                <a:ext cx="268804" cy="342944"/>
              </a:xfrm>
              <a:custGeom>
                <a:avLst/>
                <a:gdLst/>
                <a:ahLst/>
                <a:cxnLst/>
                <a:rect l="l" t="t" r="r" b="b"/>
                <a:pathLst>
                  <a:path w="312563" h="398772" extrusionOk="0">
                    <a:moveTo>
                      <a:pt x="216826" y="153028"/>
                    </a:moveTo>
                    <a:cubicBezTo>
                      <a:pt x="221271" y="163188"/>
                      <a:pt x="230796" y="165093"/>
                      <a:pt x="238416" y="166997"/>
                    </a:cubicBezTo>
                    <a:cubicBezTo>
                      <a:pt x="302551" y="185413"/>
                      <a:pt x="337476" y="278758"/>
                      <a:pt x="291756" y="323843"/>
                    </a:cubicBezTo>
                    <a:cubicBezTo>
                      <a:pt x="232701" y="397503"/>
                      <a:pt x="134911" y="398772"/>
                      <a:pt x="48551" y="398772"/>
                    </a:cubicBezTo>
                    <a:cubicBezTo>
                      <a:pt x="926" y="373372"/>
                      <a:pt x="31406" y="246372"/>
                      <a:pt x="16166" y="193668"/>
                    </a:cubicBezTo>
                    <a:cubicBezTo>
                      <a:pt x="21881" y="142868"/>
                      <a:pt x="-23839" y="59047"/>
                      <a:pt x="17436" y="23488"/>
                    </a:cubicBezTo>
                    <a:cubicBezTo>
                      <a:pt x="114591" y="-33028"/>
                      <a:pt x="340016" y="13328"/>
                      <a:pt x="216826" y="153028"/>
                    </a:cubicBezTo>
                    <a:close/>
                    <a:moveTo>
                      <a:pt x="54901" y="378453"/>
                    </a:moveTo>
                    <a:cubicBezTo>
                      <a:pt x="170471" y="401313"/>
                      <a:pt x="394626" y="293997"/>
                      <a:pt x="234606" y="185413"/>
                    </a:cubicBezTo>
                    <a:cubicBezTo>
                      <a:pt x="203491" y="168903"/>
                      <a:pt x="153326" y="198747"/>
                      <a:pt x="133006" y="175253"/>
                    </a:cubicBezTo>
                    <a:cubicBezTo>
                      <a:pt x="144436" y="149218"/>
                      <a:pt x="190791" y="149218"/>
                      <a:pt x="209206" y="125088"/>
                    </a:cubicBezTo>
                    <a:cubicBezTo>
                      <a:pt x="287946" y="16503"/>
                      <a:pt x="107606" y="-642"/>
                      <a:pt x="40296" y="38093"/>
                    </a:cubicBezTo>
                    <a:cubicBezTo>
                      <a:pt x="2831" y="52697"/>
                      <a:pt x="33311" y="106672"/>
                      <a:pt x="30136" y="137153"/>
                    </a:cubicBezTo>
                    <a:cubicBezTo>
                      <a:pt x="44741" y="218433"/>
                      <a:pt x="40931" y="297808"/>
                      <a:pt x="54901" y="378453"/>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169" name="Google Shape;169;p3"/>
              <p:cNvSpPr/>
              <p:nvPr/>
            </p:nvSpPr>
            <p:spPr>
              <a:xfrm>
                <a:off x="6856211" y="3513113"/>
                <a:ext cx="129046" cy="89953"/>
              </a:xfrm>
              <a:custGeom>
                <a:avLst/>
                <a:gdLst/>
                <a:ahLst/>
                <a:cxnLst/>
                <a:rect l="l" t="t" r="r" b="b"/>
                <a:pathLst>
                  <a:path w="150053" h="104597" extrusionOk="0">
                    <a:moveTo>
                      <a:pt x="0" y="23515"/>
                    </a:moveTo>
                    <a:cubicBezTo>
                      <a:pt x="96520" y="-43160"/>
                      <a:pt x="239395" y="48280"/>
                      <a:pt x="74930" y="95905"/>
                    </a:cubicBezTo>
                    <a:cubicBezTo>
                      <a:pt x="-23495" y="118765"/>
                      <a:pt x="19685" y="97175"/>
                      <a:pt x="0" y="23515"/>
                    </a:cubicBezTo>
                    <a:close/>
                    <a:moveTo>
                      <a:pt x="92075" y="16530"/>
                    </a:moveTo>
                    <a:cubicBezTo>
                      <a:pt x="57150" y="22880"/>
                      <a:pt x="17780" y="24150"/>
                      <a:pt x="31750" y="69235"/>
                    </a:cubicBezTo>
                    <a:cubicBezTo>
                      <a:pt x="53340" y="109875"/>
                      <a:pt x="184150" y="29230"/>
                      <a:pt x="92075" y="16530"/>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170" name="Google Shape;170;p3"/>
              <p:cNvSpPr/>
              <p:nvPr/>
            </p:nvSpPr>
            <p:spPr>
              <a:xfrm>
                <a:off x="6843642" y="3359143"/>
                <a:ext cx="112645" cy="75760"/>
              </a:xfrm>
              <a:custGeom>
                <a:avLst/>
                <a:gdLst/>
                <a:ahLst/>
                <a:cxnLst/>
                <a:rect l="l" t="t" r="r" b="b"/>
                <a:pathLst>
                  <a:path w="130983" h="88093" extrusionOk="0">
                    <a:moveTo>
                      <a:pt x="0" y="22716"/>
                    </a:moveTo>
                    <a:cubicBezTo>
                      <a:pt x="33020" y="8111"/>
                      <a:pt x="162560" y="-29989"/>
                      <a:pt x="123825" y="44941"/>
                    </a:cubicBezTo>
                    <a:cubicBezTo>
                      <a:pt x="67945" y="81136"/>
                      <a:pt x="0" y="130031"/>
                      <a:pt x="0" y="22716"/>
                    </a:cubicBezTo>
                    <a:close/>
                    <a:moveTo>
                      <a:pt x="34289" y="67166"/>
                    </a:moveTo>
                    <a:cubicBezTo>
                      <a:pt x="60325" y="58911"/>
                      <a:pt x="96520" y="46846"/>
                      <a:pt x="102235" y="20176"/>
                    </a:cubicBezTo>
                    <a:cubicBezTo>
                      <a:pt x="74295" y="17636"/>
                      <a:pt x="50164" y="25256"/>
                      <a:pt x="27305" y="37321"/>
                    </a:cubicBezTo>
                    <a:cubicBezTo>
                      <a:pt x="24130" y="49386"/>
                      <a:pt x="24764" y="57641"/>
                      <a:pt x="34289" y="67166"/>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grpSp>
        <p:sp>
          <p:nvSpPr>
            <p:cNvPr id="171" name="Google Shape;171;p3"/>
            <p:cNvSpPr/>
            <p:nvPr/>
          </p:nvSpPr>
          <p:spPr>
            <a:xfrm>
              <a:off x="4843337" y="836403"/>
              <a:ext cx="377232" cy="204888"/>
            </a:xfrm>
            <a:custGeom>
              <a:avLst/>
              <a:gdLst/>
              <a:ahLst/>
              <a:cxnLst/>
              <a:rect l="l" t="t" r="r" b="b"/>
              <a:pathLst>
                <a:path w="550703" h="299106" extrusionOk="0">
                  <a:moveTo>
                    <a:pt x="315400" y="163550"/>
                  </a:moveTo>
                  <a:cubicBezTo>
                    <a:pt x="376995" y="159105"/>
                    <a:pt x="479865" y="221335"/>
                    <a:pt x="505265" y="137515"/>
                  </a:cubicBezTo>
                  <a:cubicBezTo>
                    <a:pt x="521140" y="29565"/>
                    <a:pt x="410015" y="17500"/>
                    <a:pt x="347150" y="85445"/>
                  </a:cubicBezTo>
                  <a:cubicBezTo>
                    <a:pt x="271585" y="162915"/>
                    <a:pt x="215070" y="322300"/>
                    <a:pt x="82355" y="296265"/>
                  </a:cubicBezTo>
                  <a:cubicBezTo>
                    <a:pt x="-122750" y="216255"/>
                    <a:pt x="103945" y="13055"/>
                    <a:pt x="235390" y="104495"/>
                  </a:cubicBezTo>
                  <a:cubicBezTo>
                    <a:pt x="255075" y="120370"/>
                    <a:pt x="243645" y="141960"/>
                    <a:pt x="220150" y="127990"/>
                  </a:cubicBezTo>
                  <a:cubicBezTo>
                    <a:pt x="107120" y="72745"/>
                    <a:pt x="-35755" y="251180"/>
                    <a:pt x="118550" y="248640"/>
                  </a:cubicBezTo>
                  <a:cubicBezTo>
                    <a:pt x="248725" y="211810"/>
                    <a:pt x="274760" y="49885"/>
                    <a:pt x="402395" y="9245"/>
                  </a:cubicBezTo>
                  <a:cubicBezTo>
                    <a:pt x="433510" y="1625"/>
                    <a:pt x="474785" y="-10440"/>
                    <a:pt x="498280" y="17500"/>
                  </a:cubicBezTo>
                  <a:cubicBezTo>
                    <a:pt x="519235" y="48615"/>
                    <a:pt x="559240" y="75920"/>
                    <a:pt x="549080" y="117830"/>
                  </a:cubicBezTo>
                  <a:cubicBezTo>
                    <a:pt x="541460" y="223240"/>
                    <a:pt x="350325" y="257530"/>
                    <a:pt x="315400" y="163550"/>
                  </a:cubicBezTo>
                  <a:close/>
                  <a:moveTo>
                    <a:pt x="128710" y="265785"/>
                  </a:moveTo>
                  <a:cubicBezTo>
                    <a:pt x="119820" y="279120"/>
                    <a:pt x="105215" y="267055"/>
                    <a:pt x="94420" y="274040"/>
                  </a:cubicBezTo>
                  <a:cubicBezTo>
                    <a:pt x="113470" y="281660"/>
                    <a:pt x="117280" y="256260"/>
                    <a:pt x="133790" y="268960"/>
                  </a:cubicBezTo>
                  <a:cubicBezTo>
                    <a:pt x="135060" y="268960"/>
                    <a:pt x="136330" y="267690"/>
                    <a:pt x="137600" y="267055"/>
                  </a:cubicBezTo>
                  <a:cubicBezTo>
                    <a:pt x="134425" y="266420"/>
                    <a:pt x="131885" y="266420"/>
                    <a:pt x="128710" y="265785"/>
                  </a:cubicBezTo>
                  <a:close/>
                  <a:moveTo>
                    <a:pt x="39175" y="164820"/>
                  </a:moveTo>
                  <a:cubicBezTo>
                    <a:pt x="11870" y="209270"/>
                    <a:pt x="25205" y="257530"/>
                    <a:pt x="65210" y="265150"/>
                  </a:cubicBezTo>
                  <a:cubicBezTo>
                    <a:pt x="34730" y="237210"/>
                    <a:pt x="20125" y="205460"/>
                    <a:pt x="39175" y="164820"/>
                  </a:cubicBezTo>
                  <a:close/>
                </a:path>
              </a:pathLst>
            </a:custGeom>
            <a:solidFill>
              <a:schemeClr val="accent6"/>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172" name="Google Shape;172;p3"/>
            <p:cNvSpPr/>
            <p:nvPr/>
          </p:nvSpPr>
          <p:spPr>
            <a:xfrm rot="-2218186">
              <a:off x="-38492" y="151543"/>
              <a:ext cx="236276" cy="230041"/>
            </a:xfrm>
            <a:custGeom>
              <a:avLst/>
              <a:gdLst/>
              <a:ahLst/>
              <a:cxnLst/>
              <a:rect l="l" t="t" r="r" b="b"/>
              <a:pathLst>
                <a:path w="274579" h="267334" extrusionOk="0">
                  <a:moveTo>
                    <a:pt x="222259" y="167640"/>
                  </a:moveTo>
                  <a:cubicBezTo>
                    <a:pt x="200669" y="206375"/>
                    <a:pt x="227974" y="238760"/>
                    <a:pt x="193049" y="267335"/>
                  </a:cubicBezTo>
                  <a:cubicBezTo>
                    <a:pt x="166379" y="251460"/>
                    <a:pt x="158124" y="217805"/>
                    <a:pt x="132724" y="198755"/>
                  </a:cubicBezTo>
                  <a:cubicBezTo>
                    <a:pt x="50809" y="235585"/>
                    <a:pt x="-626" y="271780"/>
                    <a:pt x="51444" y="151130"/>
                  </a:cubicBezTo>
                  <a:cubicBezTo>
                    <a:pt x="27949" y="105410"/>
                    <a:pt x="-53966" y="71120"/>
                    <a:pt x="55889" y="73660"/>
                  </a:cubicBezTo>
                  <a:cubicBezTo>
                    <a:pt x="107959" y="83820"/>
                    <a:pt x="113674" y="19685"/>
                    <a:pt x="156854" y="0"/>
                  </a:cubicBezTo>
                  <a:cubicBezTo>
                    <a:pt x="186064" y="11430"/>
                    <a:pt x="174634" y="57785"/>
                    <a:pt x="184794" y="83185"/>
                  </a:cubicBezTo>
                  <a:cubicBezTo>
                    <a:pt x="215274" y="124460"/>
                    <a:pt x="346084" y="109220"/>
                    <a:pt x="222259" y="167640"/>
                  </a:cubicBezTo>
                  <a:close/>
                  <a:moveTo>
                    <a:pt x="151774" y="35560"/>
                  </a:moveTo>
                  <a:cubicBezTo>
                    <a:pt x="100339" y="85725"/>
                    <a:pt x="120659" y="93980"/>
                    <a:pt x="39379" y="97790"/>
                  </a:cubicBezTo>
                  <a:cubicBezTo>
                    <a:pt x="53349" y="115570"/>
                    <a:pt x="65414" y="131445"/>
                    <a:pt x="76844" y="146685"/>
                  </a:cubicBezTo>
                  <a:cubicBezTo>
                    <a:pt x="74304" y="165735"/>
                    <a:pt x="60969" y="180340"/>
                    <a:pt x="63509" y="201295"/>
                  </a:cubicBezTo>
                  <a:cubicBezTo>
                    <a:pt x="123199" y="180975"/>
                    <a:pt x="142884" y="154940"/>
                    <a:pt x="178444" y="226695"/>
                  </a:cubicBezTo>
                  <a:cubicBezTo>
                    <a:pt x="181619" y="231140"/>
                    <a:pt x="184794" y="234950"/>
                    <a:pt x="191779" y="231140"/>
                  </a:cubicBezTo>
                  <a:cubicBezTo>
                    <a:pt x="200034" y="175260"/>
                    <a:pt x="182889" y="165735"/>
                    <a:pt x="231784" y="129540"/>
                  </a:cubicBezTo>
                  <a:cubicBezTo>
                    <a:pt x="152409" y="103505"/>
                    <a:pt x="167014" y="113030"/>
                    <a:pt x="151774" y="35560"/>
                  </a:cubicBezTo>
                  <a:close/>
                </a:path>
              </a:pathLst>
            </a:custGeom>
            <a:solidFill>
              <a:schemeClr val="accent5"/>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173" name="Google Shape;173;p3"/>
            <p:cNvSpPr/>
            <p:nvPr/>
          </p:nvSpPr>
          <p:spPr>
            <a:xfrm rot="1464154">
              <a:off x="4569091" y="-94554"/>
              <a:ext cx="235935" cy="229710"/>
            </a:xfrm>
            <a:custGeom>
              <a:avLst/>
              <a:gdLst/>
              <a:ahLst/>
              <a:cxnLst/>
              <a:rect l="l" t="t" r="r" b="b"/>
              <a:pathLst>
                <a:path w="274579" h="267334" extrusionOk="0">
                  <a:moveTo>
                    <a:pt x="222259" y="167640"/>
                  </a:moveTo>
                  <a:cubicBezTo>
                    <a:pt x="200669" y="206375"/>
                    <a:pt x="227974" y="238760"/>
                    <a:pt x="193049" y="267335"/>
                  </a:cubicBezTo>
                  <a:cubicBezTo>
                    <a:pt x="166379" y="251460"/>
                    <a:pt x="158124" y="217805"/>
                    <a:pt x="132724" y="198755"/>
                  </a:cubicBezTo>
                  <a:cubicBezTo>
                    <a:pt x="50809" y="235585"/>
                    <a:pt x="-626" y="271780"/>
                    <a:pt x="51444" y="151130"/>
                  </a:cubicBezTo>
                  <a:cubicBezTo>
                    <a:pt x="27949" y="105410"/>
                    <a:pt x="-53966" y="71120"/>
                    <a:pt x="55889" y="73660"/>
                  </a:cubicBezTo>
                  <a:cubicBezTo>
                    <a:pt x="107959" y="83820"/>
                    <a:pt x="113674" y="19685"/>
                    <a:pt x="156854" y="0"/>
                  </a:cubicBezTo>
                  <a:cubicBezTo>
                    <a:pt x="186064" y="11430"/>
                    <a:pt x="174634" y="57785"/>
                    <a:pt x="184794" y="83185"/>
                  </a:cubicBezTo>
                  <a:cubicBezTo>
                    <a:pt x="215274" y="124460"/>
                    <a:pt x="346084" y="109220"/>
                    <a:pt x="222259" y="167640"/>
                  </a:cubicBezTo>
                  <a:close/>
                  <a:moveTo>
                    <a:pt x="151774" y="35560"/>
                  </a:moveTo>
                  <a:cubicBezTo>
                    <a:pt x="100339" y="85725"/>
                    <a:pt x="120659" y="93980"/>
                    <a:pt x="39379" y="97790"/>
                  </a:cubicBezTo>
                  <a:cubicBezTo>
                    <a:pt x="53349" y="115570"/>
                    <a:pt x="65414" y="131445"/>
                    <a:pt x="76844" y="146685"/>
                  </a:cubicBezTo>
                  <a:cubicBezTo>
                    <a:pt x="74304" y="165735"/>
                    <a:pt x="60969" y="180340"/>
                    <a:pt x="63509" y="201295"/>
                  </a:cubicBezTo>
                  <a:cubicBezTo>
                    <a:pt x="123199" y="180975"/>
                    <a:pt x="142884" y="154940"/>
                    <a:pt x="178444" y="226695"/>
                  </a:cubicBezTo>
                  <a:cubicBezTo>
                    <a:pt x="181619" y="231140"/>
                    <a:pt x="184794" y="234950"/>
                    <a:pt x="191779" y="231140"/>
                  </a:cubicBezTo>
                  <a:cubicBezTo>
                    <a:pt x="200034" y="175260"/>
                    <a:pt x="182889" y="165735"/>
                    <a:pt x="231784" y="129540"/>
                  </a:cubicBezTo>
                  <a:cubicBezTo>
                    <a:pt x="152409" y="103505"/>
                    <a:pt x="167014" y="113030"/>
                    <a:pt x="151774" y="35560"/>
                  </a:cubicBezTo>
                  <a:close/>
                </a:path>
              </a:pathLst>
            </a:custGeom>
            <a:solidFill>
              <a:schemeClr val="accent5"/>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174" name="Google Shape;174;p3"/>
            <p:cNvSpPr/>
            <p:nvPr/>
          </p:nvSpPr>
          <p:spPr>
            <a:xfrm rot="-2221343">
              <a:off x="1866371" y="3538528"/>
              <a:ext cx="206347" cy="200902"/>
            </a:xfrm>
            <a:custGeom>
              <a:avLst/>
              <a:gdLst/>
              <a:ahLst/>
              <a:cxnLst/>
              <a:rect l="l" t="t" r="r" b="b"/>
              <a:pathLst>
                <a:path w="274579" h="267334" extrusionOk="0">
                  <a:moveTo>
                    <a:pt x="222259" y="167640"/>
                  </a:moveTo>
                  <a:cubicBezTo>
                    <a:pt x="200669" y="206375"/>
                    <a:pt x="227974" y="238760"/>
                    <a:pt x="193049" y="267335"/>
                  </a:cubicBezTo>
                  <a:cubicBezTo>
                    <a:pt x="166379" y="251460"/>
                    <a:pt x="158124" y="217805"/>
                    <a:pt x="132724" y="198755"/>
                  </a:cubicBezTo>
                  <a:cubicBezTo>
                    <a:pt x="50809" y="235585"/>
                    <a:pt x="-626" y="271780"/>
                    <a:pt x="51444" y="151130"/>
                  </a:cubicBezTo>
                  <a:cubicBezTo>
                    <a:pt x="27949" y="105410"/>
                    <a:pt x="-53966" y="71120"/>
                    <a:pt x="55889" y="73660"/>
                  </a:cubicBezTo>
                  <a:cubicBezTo>
                    <a:pt x="107959" y="83820"/>
                    <a:pt x="113674" y="19685"/>
                    <a:pt x="156854" y="0"/>
                  </a:cubicBezTo>
                  <a:cubicBezTo>
                    <a:pt x="186064" y="11430"/>
                    <a:pt x="174634" y="57785"/>
                    <a:pt x="184794" y="83185"/>
                  </a:cubicBezTo>
                  <a:cubicBezTo>
                    <a:pt x="215274" y="124460"/>
                    <a:pt x="346084" y="109220"/>
                    <a:pt x="222259" y="167640"/>
                  </a:cubicBezTo>
                  <a:close/>
                  <a:moveTo>
                    <a:pt x="151774" y="35560"/>
                  </a:moveTo>
                  <a:cubicBezTo>
                    <a:pt x="100339" y="85725"/>
                    <a:pt x="120659" y="93980"/>
                    <a:pt x="39379" y="97790"/>
                  </a:cubicBezTo>
                  <a:cubicBezTo>
                    <a:pt x="53349" y="115570"/>
                    <a:pt x="65414" y="131445"/>
                    <a:pt x="76844" y="146685"/>
                  </a:cubicBezTo>
                  <a:cubicBezTo>
                    <a:pt x="74304" y="165735"/>
                    <a:pt x="60969" y="180340"/>
                    <a:pt x="63509" y="201295"/>
                  </a:cubicBezTo>
                  <a:cubicBezTo>
                    <a:pt x="123199" y="180975"/>
                    <a:pt x="142884" y="154940"/>
                    <a:pt x="178444" y="226695"/>
                  </a:cubicBezTo>
                  <a:cubicBezTo>
                    <a:pt x="181619" y="231140"/>
                    <a:pt x="184794" y="234950"/>
                    <a:pt x="191779" y="231140"/>
                  </a:cubicBezTo>
                  <a:cubicBezTo>
                    <a:pt x="200034" y="175260"/>
                    <a:pt x="182889" y="165735"/>
                    <a:pt x="231784" y="129540"/>
                  </a:cubicBezTo>
                  <a:cubicBezTo>
                    <a:pt x="152409" y="103505"/>
                    <a:pt x="167014" y="113030"/>
                    <a:pt x="151774" y="35560"/>
                  </a:cubicBezTo>
                  <a:close/>
                </a:path>
              </a:pathLst>
            </a:custGeom>
            <a:solidFill>
              <a:schemeClr val="accent5"/>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grpSp>
    </p:spTree>
    <p:extLst>
      <p:ext uri="{BB962C8B-B14F-4D97-AF65-F5344CB8AC3E}">
        <p14:creationId xmlns:p14="http://schemas.microsoft.com/office/powerpoint/2010/main" val="218049894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Blank with big pattern">
  <p:cSld name="Blank with big pattern">
    <p:spTree>
      <p:nvGrpSpPr>
        <p:cNvPr id="1" name="Shape 626"/>
        <p:cNvGrpSpPr/>
        <p:nvPr/>
      </p:nvGrpSpPr>
      <p:grpSpPr>
        <a:xfrm>
          <a:off x="0" y="0"/>
          <a:ext cx="0" cy="0"/>
          <a:chOff x="0" y="0"/>
          <a:chExt cx="0" cy="0"/>
        </a:xfrm>
      </p:grpSpPr>
      <p:sp>
        <p:nvSpPr>
          <p:cNvPr id="627" name="Google Shape;627;p12"/>
          <p:cNvSpPr txBox="1">
            <a:spLocks noGrp="1"/>
          </p:cNvSpPr>
          <p:nvPr>
            <p:ph type="sldNum" idx="12"/>
          </p:nvPr>
        </p:nvSpPr>
        <p:spPr>
          <a:xfrm>
            <a:off x="5730167" y="6333133"/>
            <a:ext cx="731600" cy="369200"/>
          </a:xfrm>
          <a:prstGeom prst="rect">
            <a:avLst/>
          </a:prstGeom>
        </p:spPr>
        <p:txBody>
          <a:bodyPr spcFirstLastPara="1" wrap="square" lIns="0" tIns="0" rIns="0" bIns="0"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algn="ctr"/>
            <a:fld id="{00000000-1234-1234-1234-123412341234}" type="slidenum">
              <a:rPr lang="en" smtClean="0"/>
              <a:pPr algn="ctr"/>
              <a:t>‹#›</a:t>
            </a:fld>
            <a:endParaRPr lang="en" dirty="0"/>
          </a:p>
        </p:txBody>
      </p:sp>
      <p:sp>
        <p:nvSpPr>
          <p:cNvPr id="628" name="Google Shape;628;p12"/>
          <p:cNvSpPr/>
          <p:nvPr/>
        </p:nvSpPr>
        <p:spPr>
          <a:xfrm>
            <a:off x="5169772" y="115909"/>
            <a:ext cx="666200" cy="939705"/>
          </a:xfrm>
          <a:custGeom>
            <a:avLst/>
            <a:gdLst/>
            <a:ahLst/>
            <a:cxnLst/>
            <a:rect l="l" t="t" r="r" b="b"/>
            <a:pathLst>
              <a:path w="580988" h="819510" extrusionOk="0">
                <a:moveTo>
                  <a:pt x="261759" y="635000"/>
                </a:moveTo>
                <a:cubicBezTo>
                  <a:pt x="260489" y="670560"/>
                  <a:pt x="259854" y="707390"/>
                  <a:pt x="258584" y="743585"/>
                </a:cubicBezTo>
                <a:cubicBezTo>
                  <a:pt x="292874" y="774065"/>
                  <a:pt x="337324" y="753745"/>
                  <a:pt x="370344" y="778510"/>
                </a:cubicBezTo>
                <a:cubicBezTo>
                  <a:pt x="388124" y="796290"/>
                  <a:pt x="360184" y="805815"/>
                  <a:pt x="345579" y="806450"/>
                </a:cubicBezTo>
                <a:cubicBezTo>
                  <a:pt x="281444" y="810895"/>
                  <a:pt x="120154" y="844550"/>
                  <a:pt x="84594" y="782320"/>
                </a:cubicBezTo>
                <a:cubicBezTo>
                  <a:pt x="104914" y="743585"/>
                  <a:pt x="160159" y="739140"/>
                  <a:pt x="200164" y="733425"/>
                </a:cubicBezTo>
                <a:cubicBezTo>
                  <a:pt x="208419" y="702310"/>
                  <a:pt x="212229" y="670560"/>
                  <a:pt x="214769" y="636905"/>
                </a:cubicBezTo>
                <a:cubicBezTo>
                  <a:pt x="180479" y="630555"/>
                  <a:pt x="21729" y="575945"/>
                  <a:pt x="35064" y="537210"/>
                </a:cubicBezTo>
                <a:cubicBezTo>
                  <a:pt x="45859" y="514985"/>
                  <a:pt x="66179" y="514985"/>
                  <a:pt x="85864" y="524510"/>
                </a:cubicBezTo>
                <a:cubicBezTo>
                  <a:pt x="101739" y="527685"/>
                  <a:pt x="102374" y="527685"/>
                  <a:pt x="110629" y="506730"/>
                </a:cubicBezTo>
                <a:cubicBezTo>
                  <a:pt x="-130036" y="377825"/>
                  <a:pt x="62369" y="18415"/>
                  <a:pt x="303034" y="81280"/>
                </a:cubicBezTo>
                <a:cubicBezTo>
                  <a:pt x="336054" y="60325"/>
                  <a:pt x="301764" y="19050"/>
                  <a:pt x="337959" y="0"/>
                </a:cubicBezTo>
                <a:cubicBezTo>
                  <a:pt x="712609" y="106045"/>
                  <a:pt x="628154" y="591820"/>
                  <a:pt x="261759" y="635000"/>
                </a:cubicBezTo>
                <a:close/>
                <a:moveTo>
                  <a:pt x="499884" y="133350"/>
                </a:moveTo>
                <a:cubicBezTo>
                  <a:pt x="496709" y="130810"/>
                  <a:pt x="494169" y="128905"/>
                  <a:pt x="490994" y="126365"/>
                </a:cubicBezTo>
                <a:cubicBezTo>
                  <a:pt x="486549" y="104775"/>
                  <a:pt x="434479" y="60960"/>
                  <a:pt x="410349" y="62865"/>
                </a:cubicBezTo>
                <a:cubicBezTo>
                  <a:pt x="432574" y="86360"/>
                  <a:pt x="460514" y="116205"/>
                  <a:pt x="490994" y="125730"/>
                </a:cubicBezTo>
                <a:cubicBezTo>
                  <a:pt x="496074" y="130810"/>
                  <a:pt x="508774" y="133350"/>
                  <a:pt x="503694" y="142240"/>
                </a:cubicBezTo>
                <a:cubicBezTo>
                  <a:pt x="556399" y="230505"/>
                  <a:pt x="555764" y="327025"/>
                  <a:pt x="531634" y="424815"/>
                </a:cubicBezTo>
                <a:cubicBezTo>
                  <a:pt x="461784" y="501650"/>
                  <a:pt x="409079" y="557530"/>
                  <a:pt x="303669" y="596265"/>
                </a:cubicBezTo>
                <a:cubicBezTo>
                  <a:pt x="379869" y="597535"/>
                  <a:pt x="484644" y="531495"/>
                  <a:pt x="502424" y="456565"/>
                </a:cubicBezTo>
                <a:cubicBezTo>
                  <a:pt x="528459" y="450850"/>
                  <a:pt x="532904" y="424180"/>
                  <a:pt x="534174" y="401955"/>
                </a:cubicBezTo>
                <a:cubicBezTo>
                  <a:pt x="576719" y="365760"/>
                  <a:pt x="577354" y="186055"/>
                  <a:pt x="515759" y="169545"/>
                </a:cubicBezTo>
                <a:cubicBezTo>
                  <a:pt x="510679" y="167005"/>
                  <a:pt x="506234" y="163830"/>
                  <a:pt x="508774" y="156845"/>
                </a:cubicBezTo>
                <a:cubicBezTo>
                  <a:pt x="506234" y="149225"/>
                  <a:pt x="503694" y="140970"/>
                  <a:pt x="499884" y="133350"/>
                </a:cubicBezTo>
                <a:close/>
                <a:moveTo>
                  <a:pt x="436384" y="353060"/>
                </a:moveTo>
                <a:cubicBezTo>
                  <a:pt x="407174" y="354330"/>
                  <a:pt x="381774" y="360680"/>
                  <a:pt x="357009" y="374650"/>
                </a:cubicBezTo>
                <a:cubicBezTo>
                  <a:pt x="315099" y="355600"/>
                  <a:pt x="231914" y="308610"/>
                  <a:pt x="218579" y="382905"/>
                </a:cubicBezTo>
                <a:cubicBezTo>
                  <a:pt x="273824" y="443230"/>
                  <a:pt x="255409" y="433070"/>
                  <a:pt x="251599" y="511175"/>
                </a:cubicBezTo>
                <a:cubicBezTo>
                  <a:pt x="299224" y="529590"/>
                  <a:pt x="336689" y="398145"/>
                  <a:pt x="367169" y="370205"/>
                </a:cubicBezTo>
                <a:cubicBezTo>
                  <a:pt x="385584" y="381635"/>
                  <a:pt x="386854" y="407035"/>
                  <a:pt x="405269" y="418465"/>
                </a:cubicBezTo>
                <a:cubicBezTo>
                  <a:pt x="433844" y="408305"/>
                  <a:pt x="393204" y="377190"/>
                  <a:pt x="412254" y="367030"/>
                </a:cubicBezTo>
                <a:cubicBezTo>
                  <a:pt x="416699" y="370840"/>
                  <a:pt x="421144" y="375285"/>
                  <a:pt x="424954" y="379095"/>
                </a:cubicBezTo>
                <a:cubicBezTo>
                  <a:pt x="441464" y="362585"/>
                  <a:pt x="432574" y="347345"/>
                  <a:pt x="445909" y="325755"/>
                </a:cubicBezTo>
                <a:cubicBezTo>
                  <a:pt x="430034" y="335280"/>
                  <a:pt x="435114" y="344805"/>
                  <a:pt x="436384" y="353060"/>
                </a:cubicBezTo>
                <a:close/>
                <a:moveTo>
                  <a:pt x="230009" y="513715"/>
                </a:moveTo>
                <a:cubicBezTo>
                  <a:pt x="255409" y="407035"/>
                  <a:pt x="231279" y="448310"/>
                  <a:pt x="205244" y="394335"/>
                </a:cubicBezTo>
                <a:cubicBezTo>
                  <a:pt x="189369" y="314325"/>
                  <a:pt x="283349" y="313055"/>
                  <a:pt x="332879" y="344805"/>
                </a:cubicBezTo>
                <a:cubicBezTo>
                  <a:pt x="358914" y="363855"/>
                  <a:pt x="376694" y="337820"/>
                  <a:pt x="403364" y="332105"/>
                </a:cubicBezTo>
                <a:cubicBezTo>
                  <a:pt x="402094" y="320675"/>
                  <a:pt x="411619" y="307975"/>
                  <a:pt x="402094" y="296545"/>
                </a:cubicBezTo>
                <a:cubicBezTo>
                  <a:pt x="353199" y="279400"/>
                  <a:pt x="317004" y="340360"/>
                  <a:pt x="268109" y="302260"/>
                </a:cubicBezTo>
                <a:cubicBezTo>
                  <a:pt x="269379" y="285115"/>
                  <a:pt x="264934" y="267335"/>
                  <a:pt x="270649" y="250190"/>
                </a:cubicBezTo>
                <a:cubicBezTo>
                  <a:pt x="300494" y="255270"/>
                  <a:pt x="300494" y="255270"/>
                  <a:pt x="325894" y="247650"/>
                </a:cubicBezTo>
                <a:cubicBezTo>
                  <a:pt x="323989" y="200025"/>
                  <a:pt x="376694" y="215265"/>
                  <a:pt x="358279" y="186055"/>
                </a:cubicBezTo>
                <a:cubicBezTo>
                  <a:pt x="304939" y="220345"/>
                  <a:pt x="315099" y="162560"/>
                  <a:pt x="344944" y="137795"/>
                </a:cubicBezTo>
                <a:cubicBezTo>
                  <a:pt x="302399" y="85725"/>
                  <a:pt x="217944" y="74930"/>
                  <a:pt x="165239" y="116205"/>
                </a:cubicBezTo>
                <a:cubicBezTo>
                  <a:pt x="174129" y="136525"/>
                  <a:pt x="202704" y="120650"/>
                  <a:pt x="210324" y="145415"/>
                </a:cubicBezTo>
                <a:cubicBezTo>
                  <a:pt x="183019" y="164465"/>
                  <a:pt x="149364" y="167640"/>
                  <a:pt x="120154" y="178435"/>
                </a:cubicBezTo>
                <a:cubicBezTo>
                  <a:pt x="119519" y="249555"/>
                  <a:pt x="77609" y="200660"/>
                  <a:pt x="53479" y="242570"/>
                </a:cubicBezTo>
                <a:cubicBezTo>
                  <a:pt x="52844" y="280670"/>
                  <a:pt x="111899" y="318770"/>
                  <a:pt x="89674" y="349885"/>
                </a:cubicBezTo>
                <a:cubicBezTo>
                  <a:pt x="61734" y="365760"/>
                  <a:pt x="50939" y="386080"/>
                  <a:pt x="61734" y="417830"/>
                </a:cubicBezTo>
                <a:cubicBezTo>
                  <a:pt x="66814" y="497840"/>
                  <a:pt x="167779" y="506730"/>
                  <a:pt x="230009" y="513715"/>
                </a:cubicBezTo>
                <a:close/>
                <a:moveTo>
                  <a:pt x="146824" y="548005"/>
                </a:moveTo>
                <a:cubicBezTo>
                  <a:pt x="246519" y="612140"/>
                  <a:pt x="365264" y="559435"/>
                  <a:pt x="444639" y="488315"/>
                </a:cubicBezTo>
                <a:cubicBezTo>
                  <a:pt x="592594" y="370205"/>
                  <a:pt x="534809" y="123190"/>
                  <a:pt x="361454" y="66040"/>
                </a:cubicBezTo>
                <a:cubicBezTo>
                  <a:pt x="356374" y="76200"/>
                  <a:pt x="351929" y="86995"/>
                  <a:pt x="347484" y="97155"/>
                </a:cubicBezTo>
                <a:cubicBezTo>
                  <a:pt x="399554" y="145415"/>
                  <a:pt x="445274" y="203835"/>
                  <a:pt x="470039" y="269875"/>
                </a:cubicBezTo>
                <a:cubicBezTo>
                  <a:pt x="482739" y="398145"/>
                  <a:pt x="370979" y="535940"/>
                  <a:pt x="239534" y="533400"/>
                </a:cubicBezTo>
                <a:cubicBezTo>
                  <a:pt x="208419" y="534670"/>
                  <a:pt x="155714" y="500380"/>
                  <a:pt x="146824" y="548005"/>
                </a:cubicBezTo>
                <a:close/>
                <a:moveTo>
                  <a:pt x="349389" y="258445"/>
                </a:moveTo>
                <a:cubicBezTo>
                  <a:pt x="328434" y="275590"/>
                  <a:pt x="303034" y="261620"/>
                  <a:pt x="280174" y="271145"/>
                </a:cubicBezTo>
                <a:cubicBezTo>
                  <a:pt x="280809" y="276225"/>
                  <a:pt x="280809" y="282575"/>
                  <a:pt x="281444" y="287655"/>
                </a:cubicBezTo>
                <a:cubicBezTo>
                  <a:pt x="318909" y="297815"/>
                  <a:pt x="320814" y="297815"/>
                  <a:pt x="345579" y="276225"/>
                </a:cubicBezTo>
                <a:cubicBezTo>
                  <a:pt x="369709" y="259080"/>
                  <a:pt x="380504" y="287655"/>
                  <a:pt x="414159" y="257175"/>
                </a:cubicBezTo>
                <a:cubicBezTo>
                  <a:pt x="501154" y="334010"/>
                  <a:pt x="394474" y="136525"/>
                  <a:pt x="369709" y="156845"/>
                </a:cubicBezTo>
                <a:cubicBezTo>
                  <a:pt x="384314" y="175895"/>
                  <a:pt x="384314" y="196850"/>
                  <a:pt x="379234" y="217805"/>
                </a:cubicBezTo>
                <a:cubicBezTo>
                  <a:pt x="368439" y="223520"/>
                  <a:pt x="359549" y="227965"/>
                  <a:pt x="349389" y="233045"/>
                </a:cubicBezTo>
                <a:cubicBezTo>
                  <a:pt x="349389" y="241935"/>
                  <a:pt x="349389" y="250190"/>
                  <a:pt x="349389" y="258445"/>
                </a:cubicBezTo>
                <a:close/>
                <a:moveTo>
                  <a:pt x="311289" y="781685"/>
                </a:moveTo>
                <a:cubicBezTo>
                  <a:pt x="221754" y="765175"/>
                  <a:pt x="239534" y="797560"/>
                  <a:pt x="234454" y="698500"/>
                </a:cubicBezTo>
                <a:cubicBezTo>
                  <a:pt x="219214" y="720090"/>
                  <a:pt x="230644" y="746125"/>
                  <a:pt x="213499" y="765175"/>
                </a:cubicBezTo>
                <a:cubicBezTo>
                  <a:pt x="205244" y="761365"/>
                  <a:pt x="196989" y="756920"/>
                  <a:pt x="189369" y="753745"/>
                </a:cubicBezTo>
                <a:cubicBezTo>
                  <a:pt x="132854" y="764540"/>
                  <a:pt x="122694" y="769620"/>
                  <a:pt x="115709" y="788035"/>
                </a:cubicBezTo>
                <a:cubicBezTo>
                  <a:pt x="178574" y="794385"/>
                  <a:pt x="254774" y="810895"/>
                  <a:pt x="311289" y="781685"/>
                </a:cubicBezTo>
                <a:close/>
                <a:moveTo>
                  <a:pt x="34429" y="252095"/>
                </a:moveTo>
                <a:cubicBezTo>
                  <a:pt x="6489" y="302895"/>
                  <a:pt x="9664" y="356870"/>
                  <a:pt x="39509" y="404495"/>
                </a:cubicBezTo>
                <a:cubicBezTo>
                  <a:pt x="31889" y="368935"/>
                  <a:pt x="53479" y="352425"/>
                  <a:pt x="78879" y="331470"/>
                </a:cubicBezTo>
                <a:cubicBezTo>
                  <a:pt x="64909" y="305435"/>
                  <a:pt x="50939" y="281305"/>
                  <a:pt x="34429" y="252095"/>
                </a:cubicBezTo>
                <a:close/>
                <a:moveTo>
                  <a:pt x="259854" y="602615"/>
                </a:moveTo>
                <a:cubicBezTo>
                  <a:pt x="205879" y="591185"/>
                  <a:pt x="151269" y="582930"/>
                  <a:pt x="104279" y="551815"/>
                </a:cubicBezTo>
                <a:cubicBezTo>
                  <a:pt x="93484" y="545465"/>
                  <a:pt x="82689" y="538480"/>
                  <a:pt x="66179" y="544195"/>
                </a:cubicBezTo>
                <a:cubicBezTo>
                  <a:pt x="116979" y="590550"/>
                  <a:pt x="191909" y="628650"/>
                  <a:pt x="259854" y="602615"/>
                </a:cubicBezTo>
                <a:close/>
                <a:moveTo>
                  <a:pt x="372249" y="408940"/>
                </a:moveTo>
                <a:cubicBezTo>
                  <a:pt x="360184" y="434975"/>
                  <a:pt x="317639" y="460375"/>
                  <a:pt x="330974" y="486410"/>
                </a:cubicBezTo>
                <a:cubicBezTo>
                  <a:pt x="354469" y="474345"/>
                  <a:pt x="376059" y="459105"/>
                  <a:pt x="390029" y="434975"/>
                </a:cubicBezTo>
                <a:cubicBezTo>
                  <a:pt x="387489" y="422910"/>
                  <a:pt x="383044" y="414020"/>
                  <a:pt x="372249" y="408940"/>
                </a:cubicBezTo>
                <a:close/>
                <a:moveTo>
                  <a:pt x="172859" y="144145"/>
                </a:moveTo>
                <a:cubicBezTo>
                  <a:pt x="151904" y="118745"/>
                  <a:pt x="120154" y="129540"/>
                  <a:pt x="109994" y="155575"/>
                </a:cubicBezTo>
                <a:cubicBezTo>
                  <a:pt x="132854" y="161925"/>
                  <a:pt x="150634" y="152400"/>
                  <a:pt x="172859" y="144145"/>
                </a:cubicBezTo>
                <a:close/>
                <a:moveTo>
                  <a:pt x="92214" y="161290"/>
                </a:moveTo>
                <a:cubicBezTo>
                  <a:pt x="76339" y="176530"/>
                  <a:pt x="62369" y="186690"/>
                  <a:pt x="59829" y="206375"/>
                </a:cubicBezTo>
                <a:cubicBezTo>
                  <a:pt x="106184" y="216535"/>
                  <a:pt x="99834" y="196215"/>
                  <a:pt x="92214" y="161290"/>
                </a:cubicBezTo>
                <a:close/>
                <a:moveTo>
                  <a:pt x="342404" y="28575"/>
                </a:moveTo>
                <a:cubicBezTo>
                  <a:pt x="351294" y="37465"/>
                  <a:pt x="362089" y="39370"/>
                  <a:pt x="374154" y="41910"/>
                </a:cubicBezTo>
                <a:cubicBezTo>
                  <a:pt x="362089" y="22860"/>
                  <a:pt x="362089" y="22860"/>
                  <a:pt x="342404" y="28575"/>
                </a:cubicBezTo>
                <a:close/>
              </a:path>
            </a:pathLst>
          </a:custGeom>
          <a:solidFill>
            <a:srgbClr val="30485C">
              <a:alpha val="12850"/>
            </a:srgbClr>
          </a:solidFill>
          <a:ln>
            <a:noFill/>
          </a:ln>
        </p:spPr>
        <p:txBody>
          <a:bodyPr spcFirstLastPara="1" wrap="square" lIns="121900" tIns="60933" rIns="121900" bIns="60933"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629" name="Google Shape;629;p12"/>
          <p:cNvSpPr/>
          <p:nvPr/>
        </p:nvSpPr>
        <p:spPr>
          <a:xfrm>
            <a:off x="-98468" y="5780484"/>
            <a:ext cx="801688" cy="732713"/>
          </a:xfrm>
          <a:custGeom>
            <a:avLst/>
            <a:gdLst/>
            <a:ahLst/>
            <a:cxnLst/>
            <a:rect l="l" t="t" r="r" b="b"/>
            <a:pathLst>
              <a:path w="699146" h="638994" extrusionOk="0">
                <a:moveTo>
                  <a:pt x="334626" y="637812"/>
                </a:moveTo>
                <a:cubicBezTo>
                  <a:pt x="189211" y="651782"/>
                  <a:pt x="48876" y="540022"/>
                  <a:pt x="13317" y="404132"/>
                </a:cubicBezTo>
                <a:cubicBezTo>
                  <a:pt x="-46374" y="233317"/>
                  <a:pt x="105392" y="76472"/>
                  <a:pt x="253981" y="15512"/>
                </a:cubicBezTo>
                <a:cubicBezTo>
                  <a:pt x="395586" y="-39733"/>
                  <a:pt x="599422" y="61232"/>
                  <a:pt x="675622" y="181882"/>
                </a:cubicBezTo>
                <a:cubicBezTo>
                  <a:pt x="770236" y="397782"/>
                  <a:pt x="563861" y="655592"/>
                  <a:pt x="334626" y="637812"/>
                </a:cubicBezTo>
                <a:close/>
                <a:moveTo>
                  <a:pt x="613392" y="131082"/>
                </a:moveTo>
                <a:lnTo>
                  <a:pt x="611486" y="131082"/>
                </a:lnTo>
                <a:lnTo>
                  <a:pt x="613392" y="131082"/>
                </a:lnTo>
                <a:cubicBezTo>
                  <a:pt x="570211" y="82187"/>
                  <a:pt x="497822" y="81552"/>
                  <a:pt x="458451" y="32657"/>
                </a:cubicBezTo>
                <a:cubicBezTo>
                  <a:pt x="373361" y="9162"/>
                  <a:pt x="331451" y="164102"/>
                  <a:pt x="314306" y="226967"/>
                </a:cubicBezTo>
                <a:cubicBezTo>
                  <a:pt x="346056" y="228872"/>
                  <a:pt x="373997" y="225697"/>
                  <a:pt x="403206" y="239667"/>
                </a:cubicBezTo>
                <a:cubicBezTo>
                  <a:pt x="474961" y="249192"/>
                  <a:pt x="436226" y="145052"/>
                  <a:pt x="613392" y="131082"/>
                </a:cubicBezTo>
                <a:close/>
                <a:moveTo>
                  <a:pt x="497822" y="580662"/>
                </a:moveTo>
                <a:cubicBezTo>
                  <a:pt x="403206" y="503192"/>
                  <a:pt x="376536" y="373017"/>
                  <a:pt x="411461" y="262527"/>
                </a:cubicBezTo>
                <a:cubicBezTo>
                  <a:pt x="356217" y="241572"/>
                  <a:pt x="351136" y="240937"/>
                  <a:pt x="305417" y="250462"/>
                </a:cubicBezTo>
                <a:cubicBezTo>
                  <a:pt x="280017" y="369207"/>
                  <a:pt x="273667" y="510812"/>
                  <a:pt x="327006" y="621937"/>
                </a:cubicBezTo>
                <a:cubicBezTo>
                  <a:pt x="389236" y="628922"/>
                  <a:pt x="468611" y="609872"/>
                  <a:pt x="497822" y="580662"/>
                </a:cubicBezTo>
                <a:close/>
                <a:moveTo>
                  <a:pt x="224136" y="244747"/>
                </a:moveTo>
                <a:cubicBezTo>
                  <a:pt x="207626" y="345077"/>
                  <a:pt x="129522" y="414927"/>
                  <a:pt x="60306" y="475887"/>
                </a:cubicBezTo>
                <a:cubicBezTo>
                  <a:pt x="118726" y="541927"/>
                  <a:pt x="194926" y="632732"/>
                  <a:pt x="292717" y="618762"/>
                </a:cubicBezTo>
                <a:cubicBezTo>
                  <a:pt x="262872" y="495572"/>
                  <a:pt x="258426" y="366667"/>
                  <a:pt x="280017" y="240937"/>
                </a:cubicBezTo>
                <a:cubicBezTo>
                  <a:pt x="259697" y="230142"/>
                  <a:pt x="242551" y="238397"/>
                  <a:pt x="224136" y="244747"/>
                </a:cubicBezTo>
                <a:close/>
                <a:moveTo>
                  <a:pt x="634347" y="444137"/>
                </a:moveTo>
                <a:cubicBezTo>
                  <a:pt x="599422" y="357142"/>
                  <a:pt x="534017" y="297452"/>
                  <a:pt x="445117" y="264432"/>
                </a:cubicBezTo>
                <a:cubicBezTo>
                  <a:pt x="379711" y="353332"/>
                  <a:pt x="426067" y="494937"/>
                  <a:pt x="506076" y="560342"/>
                </a:cubicBezTo>
                <a:cubicBezTo>
                  <a:pt x="565767" y="583202"/>
                  <a:pt x="602597" y="482237"/>
                  <a:pt x="634347" y="444137"/>
                </a:cubicBezTo>
                <a:close/>
                <a:moveTo>
                  <a:pt x="647681" y="409847"/>
                </a:moveTo>
                <a:cubicBezTo>
                  <a:pt x="694672" y="340632"/>
                  <a:pt x="688956" y="242207"/>
                  <a:pt x="647681" y="173627"/>
                </a:cubicBezTo>
                <a:cubicBezTo>
                  <a:pt x="591167" y="110762"/>
                  <a:pt x="481947" y="178072"/>
                  <a:pt x="458451" y="242842"/>
                </a:cubicBezTo>
                <a:cubicBezTo>
                  <a:pt x="527667" y="293642"/>
                  <a:pt x="607677" y="325392"/>
                  <a:pt x="647681" y="409847"/>
                </a:cubicBezTo>
                <a:close/>
                <a:moveTo>
                  <a:pt x="290176" y="219982"/>
                </a:moveTo>
                <a:cubicBezTo>
                  <a:pt x="307956" y="145052"/>
                  <a:pt x="356851" y="82187"/>
                  <a:pt x="383522" y="14877"/>
                </a:cubicBezTo>
                <a:cubicBezTo>
                  <a:pt x="335261" y="-4808"/>
                  <a:pt x="213976" y="38372"/>
                  <a:pt x="172701" y="84092"/>
                </a:cubicBezTo>
                <a:cubicBezTo>
                  <a:pt x="215881" y="116477"/>
                  <a:pt x="213976" y="171087"/>
                  <a:pt x="222231" y="219982"/>
                </a:cubicBezTo>
                <a:cubicBezTo>
                  <a:pt x="244456" y="219982"/>
                  <a:pt x="265411" y="219982"/>
                  <a:pt x="290176" y="219982"/>
                </a:cubicBezTo>
                <a:close/>
                <a:moveTo>
                  <a:pt x="194292" y="240302"/>
                </a:moveTo>
                <a:cubicBezTo>
                  <a:pt x="140317" y="229507"/>
                  <a:pt x="82531" y="254907"/>
                  <a:pt x="34906" y="279037"/>
                </a:cubicBezTo>
                <a:cubicBezTo>
                  <a:pt x="-1924" y="324122"/>
                  <a:pt x="29192" y="402227"/>
                  <a:pt x="50781" y="449217"/>
                </a:cubicBezTo>
                <a:cubicBezTo>
                  <a:pt x="120631" y="414927"/>
                  <a:pt x="199372" y="320947"/>
                  <a:pt x="194292" y="240302"/>
                </a:cubicBezTo>
                <a:close/>
                <a:moveTo>
                  <a:pt x="147936" y="100602"/>
                </a:moveTo>
                <a:cubicBezTo>
                  <a:pt x="98406" y="135527"/>
                  <a:pt x="46972" y="193947"/>
                  <a:pt x="38081" y="253637"/>
                </a:cubicBezTo>
                <a:cubicBezTo>
                  <a:pt x="88881" y="228237"/>
                  <a:pt x="141586" y="224427"/>
                  <a:pt x="193656" y="217442"/>
                </a:cubicBezTo>
                <a:cubicBezTo>
                  <a:pt x="200642" y="176167"/>
                  <a:pt x="195561" y="112032"/>
                  <a:pt x="147936" y="100602"/>
                </a:cubicBezTo>
                <a:close/>
              </a:path>
            </a:pathLst>
          </a:custGeom>
          <a:solidFill>
            <a:srgbClr val="30485C">
              <a:alpha val="12850"/>
            </a:srgbClr>
          </a:solidFill>
          <a:ln>
            <a:noFill/>
          </a:ln>
        </p:spPr>
        <p:txBody>
          <a:bodyPr spcFirstLastPara="1" wrap="square" lIns="121900" tIns="60933" rIns="121900" bIns="60933"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630" name="Google Shape;630;p12"/>
          <p:cNvSpPr/>
          <p:nvPr/>
        </p:nvSpPr>
        <p:spPr>
          <a:xfrm rot="2001982">
            <a:off x="181524" y="2955821"/>
            <a:ext cx="428632" cy="946355"/>
          </a:xfrm>
          <a:custGeom>
            <a:avLst/>
            <a:gdLst/>
            <a:ahLst/>
            <a:cxnLst/>
            <a:rect l="l" t="t" r="r" b="b"/>
            <a:pathLst>
              <a:path w="374196" h="826169" extrusionOk="0">
                <a:moveTo>
                  <a:pt x="319578" y="542496"/>
                </a:moveTo>
                <a:cubicBezTo>
                  <a:pt x="337993" y="538051"/>
                  <a:pt x="360853" y="525986"/>
                  <a:pt x="365933" y="549481"/>
                </a:cubicBezTo>
                <a:cubicBezTo>
                  <a:pt x="372283" y="584406"/>
                  <a:pt x="389428" y="625046"/>
                  <a:pt x="341803" y="634571"/>
                </a:cubicBezTo>
                <a:cubicBezTo>
                  <a:pt x="344978" y="696801"/>
                  <a:pt x="374823" y="756491"/>
                  <a:pt x="362758" y="819356"/>
                </a:cubicBezTo>
                <a:cubicBezTo>
                  <a:pt x="256078" y="683466"/>
                  <a:pt x="252268" y="452961"/>
                  <a:pt x="169718" y="289131"/>
                </a:cubicBezTo>
                <a:cubicBezTo>
                  <a:pt x="120823" y="395176"/>
                  <a:pt x="-22052" y="1176861"/>
                  <a:pt x="34463" y="639016"/>
                </a:cubicBezTo>
                <a:cubicBezTo>
                  <a:pt x="31288" y="635206"/>
                  <a:pt x="30018" y="632666"/>
                  <a:pt x="28113" y="632666"/>
                </a:cubicBezTo>
                <a:cubicBezTo>
                  <a:pt x="-23957" y="623141"/>
                  <a:pt x="12873" y="572341"/>
                  <a:pt x="9698" y="536146"/>
                </a:cubicBezTo>
                <a:cubicBezTo>
                  <a:pt x="20493" y="531066"/>
                  <a:pt x="35098" y="532336"/>
                  <a:pt x="47163" y="534241"/>
                </a:cubicBezTo>
                <a:cubicBezTo>
                  <a:pt x="79548" y="416131"/>
                  <a:pt x="89708" y="287226"/>
                  <a:pt x="105583" y="164036"/>
                </a:cubicBezTo>
                <a:cubicBezTo>
                  <a:pt x="103043" y="132286"/>
                  <a:pt x="128443" y="141811"/>
                  <a:pt x="150033" y="136731"/>
                </a:cubicBezTo>
                <a:cubicBezTo>
                  <a:pt x="148128" y="119586"/>
                  <a:pt x="111933" y="3381"/>
                  <a:pt x="143683" y="4016"/>
                </a:cubicBezTo>
                <a:cubicBezTo>
                  <a:pt x="226868" y="-22019"/>
                  <a:pt x="207183" y="85296"/>
                  <a:pt x="187498" y="131651"/>
                </a:cubicBezTo>
                <a:cubicBezTo>
                  <a:pt x="214168" y="144351"/>
                  <a:pt x="240838" y="139906"/>
                  <a:pt x="242743" y="179911"/>
                </a:cubicBezTo>
                <a:cubicBezTo>
                  <a:pt x="263063" y="301196"/>
                  <a:pt x="290368" y="422481"/>
                  <a:pt x="319578" y="542496"/>
                </a:cubicBezTo>
                <a:close/>
                <a:moveTo>
                  <a:pt x="311323" y="649811"/>
                </a:moveTo>
                <a:cubicBezTo>
                  <a:pt x="294178" y="503126"/>
                  <a:pt x="253538" y="351996"/>
                  <a:pt x="217978" y="207851"/>
                </a:cubicBezTo>
                <a:cubicBezTo>
                  <a:pt x="200833" y="217376"/>
                  <a:pt x="197658" y="242776"/>
                  <a:pt x="186228" y="258651"/>
                </a:cubicBezTo>
                <a:cubicBezTo>
                  <a:pt x="236393" y="387556"/>
                  <a:pt x="258618" y="523446"/>
                  <a:pt x="311323" y="649811"/>
                </a:cubicBezTo>
                <a:close/>
                <a:moveTo>
                  <a:pt x="77643" y="517731"/>
                </a:moveTo>
                <a:cubicBezTo>
                  <a:pt x="112568" y="444071"/>
                  <a:pt x="112568" y="363426"/>
                  <a:pt x="141778" y="288496"/>
                </a:cubicBezTo>
                <a:cubicBezTo>
                  <a:pt x="153208" y="259921"/>
                  <a:pt x="143048" y="230711"/>
                  <a:pt x="123998" y="208486"/>
                </a:cubicBezTo>
                <a:cubicBezTo>
                  <a:pt x="100503" y="312626"/>
                  <a:pt x="94788" y="412956"/>
                  <a:pt x="77643" y="517731"/>
                </a:cubicBezTo>
                <a:close/>
                <a:moveTo>
                  <a:pt x="166543" y="240871"/>
                </a:moveTo>
                <a:cubicBezTo>
                  <a:pt x="183053" y="211026"/>
                  <a:pt x="205913" y="190706"/>
                  <a:pt x="204008" y="160861"/>
                </a:cubicBezTo>
                <a:cubicBezTo>
                  <a:pt x="175433" y="152606"/>
                  <a:pt x="167813" y="152606"/>
                  <a:pt x="141778" y="164671"/>
                </a:cubicBezTo>
                <a:cubicBezTo>
                  <a:pt x="145588" y="188801"/>
                  <a:pt x="154478" y="211661"/>
                  <a:pt x="166543" y="240871"/>
                </a:cubicBezTo>
                <a:close/>
                <a:moveTo>
                  <a:pt x="171623" y="104346"/>
                </a:moveTo>
                <a:cubicBezTo>
                  <a:pt x="183053" y="73231"/>
                  <a:pt x="181783" y="45291"/>
                  <a:pt x="167813" y="21796"/>
                </a:cubicBezTo>
                <a:cubicBezTo>
                  <a:pt x="152573" y="37036"/>
                  <a:pt x="148128" y="94821"/>
                  <a:pt x="171623" y="104346"/>
                </a:cubicBezTo>
                <a:close/>
              </a:path>
            </a:pathLst>
          </a:custGeom>
          <a:solidFill>
            <a:srgbClr val="30485C">
              <a:alpha val="12850"/>
            </a:srgbClr>
          </a:solidFill>
          <a:ln>
            <a:noFill/>
          </a:ln>
        </p:spPr>
        <p:txBody>
          <a:bodyPr spcFirstLastPara="1" wrap="square" lIns="121900" tIns="60933" rIns="121900" bIns="60933"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631" name="Google Shape;631;p12"/>
          <p:cNvSpPr/>
          <p:nvPr/>
        </p:nvSpPr>
        <p:spPr>
          <a:xfrm rot="-1974315">
            <a:off x="1431701" y="5443829"/>
            <a:ext cx="336495" cy="739064"/>
          </a:xfrm>
          <a:custGeom>
            <a:avLst/>
            <a:gdLst/>
            <a:ahLst/>
            <a:cxnLst/>
            <a:rect l="l" t="t" r="r" b="b"/>
            <a:pathLst>
              <a:path w="293264" h="644114" extrusionOk="0">
                <a:moveTo>
                  <a:pt x="192317" y="238399"/>
                </a:moveTo>
                <a:cubicBezTo>
                  <a:pt x="164377" y="222524"/>
                  <a:pt x="132627" y="214904"/>
                  <a:pt x="98972" y="219349"/>
                </a:cubicBezTo>
                <a:cubicBezTo>
                  <a:pt x="129452" y="294914"/>
                  <a:pt x="237402" y="315234"/>
                  <a:pt x="251372" y="404769"/>
                </a:cubicBezTo>
                <a:cubicBezTo>
                  <a:pt x="252642" y="460649"/>
                  <a:pt x="311697" y="543834"/>
                  <a:pt x="261532" y="586379"/>
                </a:cubicBezTo>
                <a:cubicBezTo>
                  <a:pt x="224067" y="575584"/>
                  <a:pt x="258357" y="527959"/>
                  <a:pt x="234227" y="507004"/>
                </a:cubicBezTo>
                <a:cubicBezTo>
                  <a:pt x="194222" y="529864"/>
                  <a:pt x="63412" y="557804"/>
                  <a:pt x="62142" y="603524"/>
                </a:cubicBezTo>
                <a:cubicBezTo>
                  <a:pt x="62777" y="619399"/>
                  <a:pt x="64682" y="648609"/>
                  <a:pt x="41187" y="643529"/>
                </a:cubicBezTo>
                <a:cubicBezTo>
                  <a:pt x="-4533" y="623209"/>
                  <a:pt x="16422" y="457474"/>
                  <a:pt x="36107" y="414929"/>
                </a:cubicBezTo>
                <a:cubicBezTo>
                  <a:pt x="50077" y="373654"/>
                  <a:pt x="121832" y="296819"/>
                  <a:pt x="102782" y="394609"/>
                </a:cubicBezTo>
                <a:cubicBezTo>
                  <a:pt x="127547" y="386989"/>
                  <a:pt x="143422" y="371749"/>
                  <a:pt x="161202" y="357779"/>
                </a:cubicBezTo>
                <a:cubicBezTo>
                  <a:pt x="144692" y="329204"/>
                  <a:pt x="111037" y="319044"/>
                  <a:pt x="85637" y="299994"/>
                </a:cubicBezTo>
                <a:cubicBezTo>
                  <a:pt x="547" y="235859"/>
                  <a:pt x="-10248" y="106954"/>
                  <a:pt x="6897" y="8529"/>
                </a:cubicBezTo>
                <a:cubicBezTo>
                  <a:pt x="22772" y="-996"/>
                  <a:pt x="36742" y="-1631"/>
                  <a:pt x="53887" y="2179"/>
                </a:cubicBezTo>
                <a:cubicBezTo>
                  <a:pt x="55792" y="13609"/>
                  <a:pt x="57062" y="23769"/>
                  <a:pt x="58332" y="35834"/>
                </a:cubicBezTo>
                <a:cubicBezTo>
                  <a:pt x="118022" y="49169"/>
                  <a:pt x="178347" y="68219"/>
                  <a:pt x="239307" y="69489"/>
                </a:cubicBezTo>
                <a:cubicBezTo>
                  <a:pt x="248197" y="52344"/>
                  <a:pt x="239942" y="35199"/>
                  <a:pt x="241847" y="16784"/>
                </a:cubicBezTo>
                <a:cubicBezTo>
                  <a:pt x="338367" y="-44176"/>
                  <a:pt x="278042" y="223159"/>
                  <a:pt x="230417" y="240939"/>
                </a:cubicBezTo>
                <a:cubicBezTo>
                  <a:pt x="215812" y="249829"/>
                  <a:pt x="209462" y="267609"/>
                  <a:pt x="193587" y="273959"/>
                </a:cubicBezTo>
                <a:cubicBezTo>
                  <a:pt x="163107" y="281579"/>
                  <a:pt x="175807" y="250464"/>
                  <a:pt x="192317" y="238399"/>
                </a:cubicBezTo>
                <a:close/>
                <a:moveTo>
                  <a:pt x="59602" y="64409"/>
                </a:moveTo>
                <a:cubicBezTo>
                  <a:pt x="51347" y="143149"/>
                  <a:pt x="151677" y="122829"/>
                  <a:pt x="202477" y="142514"/>
                </a:cubicBezTo>
                <a:cubicBezTo>
                  <a:pt x="236767" y="152039"/>
                  <a:pt x="234862" y="150769"/>
                  <a:pt x="241212" y="114574"/>
                </a:cubicBezTo>
                <a:cubicBezTo>
                  <a:pt x="245657" y="81554"/>
                  <a:pt x="196127" y="91079"/>
                  <a:pt x="175172" y="82189"/>
                </a:cubicBezTo>
                <a:cubicBezTo>
                  <a:pt x="136437" y="77744"/>
                  <a:pt x="98337" y="58059"/>
                  <a:pt x="59602" y="64409"/>
                </a:cubicBezTo>
                <a:close/>
                <a:moveTo>
                  <a:pt x="217082" y="436519"/>
                </a:moveTo>
                <a:cubicBezTo>
                  <a:pt x="169457" y="446044"/>
                  <a:pt x="128182" y="479064"/>
                  <a:pt x="83097" y="497479"/>
                </a:cubicBezTo>
                <a:cubicBezTo>
                  <a:pt x="58967" y="507004"/>
                  <a:pt x="61507" y="531134"/>
                  <a:pt x="65317" y="553359"/>
                </a:cubicBezTo>
                <a:cubicBezTo>
                  <a:pt x="122467" y="537484"/>
                  <a:pt x="180887" y="512719"/>
                  <a:pt x="229782" y="479699"/>
                </a:cubicBezTo>
                <a:cubicBezTo>
                  <a:pt x="232322" y="462554"/>
                  <a:pt x="225972" y="448584"/>
                  <a:pt x="217082" y="436519"/>
                </a:cubicBezTo>
                <a:close/>
                <a:moveTo>
                  <a:pt x="78017" y="185694"/>
                </a:moveTo>
                <a:cubicBezTo>
                  <a:pt x="120562" y="199029"/>
                  <a:pt x="173267" y="219349"/>
                  <a:pt x="214542" y="207919"/>
                </a:cubicBezTo>
                <a:cubicBezTo>
                  <a:pt x="232957" y="186964"/>
                  <a:pt x="227877" y="167914"/>
                  <a:pt x="201207" y="160929"/>
                </a:cubicBezTo>
                <a:cubicBezTo>
                  <a:pt x="158027" y="153944"/>
                  <a:pt x="114847" y="138069"/>
                  <a:pt x="71032" y="136164"/>
                </a:cubicBezTo>
                <a:cubicBezTo>
                  <a:pt x="69127" y="160929"/>
                  <a:pt x="69127" y="160929"/>
                  <a:pt x="78017" y="185694"/>
                </a:cubicBezTo>
                <a:close/>
                <a:moveTo>
                  <a:pt x="72302" y="477159"/>
                </a:moveTo>
                <a:cubicBezTo>
                  <a:pt x="123102" y="460649"/>
                  <a:pt x="162472" y="436519"/>
                  <a:pt x="205652" y="414294"/>
                </a:cubicBezTo>
                <a:cubicBezTo>
                  <a:pt x="202477" y="377464"/>
                  <a:pt x="173902" y="366034"/>
                  <a:pt x="148502" y="391434"/>
                </a:cubicBezTo>
                <a:cubicBezTo>
                  <a:pt x="113577" y="415564"/>
                  <a:pt x="72937" y="425089"/>
                  <a:pt x="72302" y="477159"/>
                </a:cubicBezTo>
                <a:close/>
                <a:moveTo>
                  <a:pt x="105322" y="284119"/>
                </a:moveTo>
                <a:cubicBezTo>
                  <a:pt x="105957" y="282849"/>
                  <a:pt x="107227" y="282214"/>
                  <a:pt x="107862" y="280944"/>
                </a:cubicBezTo>
                <a:cubicBezTo>
                  <a:pt x="40552" y="217444"/>
                  <a:pt x="52617" y="132989"/>
                  <a:pt x="27852" y="52979"/>
                </a:cubicBezTo>
                <a:cubicBezTo>
                  <a:pt x="18962" y="131719"/>
                  <a:pt x="35472" y="237129"/>
                  <a:pt x="105322" y="284119"/>
                </a:cubicBezTo>
                <a:close/>
              </a:path>
            </a:pathLst>
          </a:custGeom>
          <a:solidFill>
            <a:srgbClr val="30485C">
              <a:alpha val="12850"/>
            </a:srgbClr>
          </a:solidFill>
          <a:ln>
            <a:noFill/>
          </a:ln>
        </p:spPr>
        <p:txBody>
          <a:bodyPr spcFirstLastPara="1" wrap="square" lIns="121900" tIns="60933" rIns="121900" bIns="60933"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632" name="Google Shape;632;p12"/>
          <p:cNvSpPr/>
          <p:nvPr/>
        </p:nvSpPr>
        <p:spPr>
          <a:xfrm>
            <a:off x="5468001" y="6198907"/>
            <a:ext cx="502475" cy="339869"/>
          </a:xfrm>
          <a:custGeom>
            <a:avLst/>
            <a:gdLst/>
            <a:ahLst/>
            <a:cxnLst/>
            <a:rect l="l" t="t" r="r" b="b"/>
            <a:pathLst>
              <a:path w="575352" h="389164" extrusionOk="0">
                <a:moveTo>
                  <a:pt x="575352" y="173355"/>
                </a:moveTo>
                <a:cubicBezTo>
                  <a:pt x="489627" y="224155"/>
                  <a:pt x="287063" y="336550"/>
                  <a:pt x="285793" y="356235"/>
                </a:cubicBezTo>
                <a:cubicBezTo>
                  <a:pt x="285158" y="365760"/>
                  <a:pt x="273093" y="372745"/>
                  <a:pt x="263568" y="368935"/>
                </a:cubicBezTo>
                <a:cubicBezTo>
                  <a:pt x="189273" y="366395"/>
                  <a:pt x="106088" y="378460"/>
                  <a:pt x="31793" y="385445"/>
                </a:cubicBezTo>
                <a:cubicBezTo>
                  <a:pt x="9568" y="398145"/>
                  <a:pt x="-9482" y="375920"/>
                  <a:pt x="5123" y="354965"/>
                </a:cubicBezTo>
                <a:cubicBezTo>
                  <a:pt x="34333" y="295275"/>
                  <a:pt x="47033" y="213995"/>
                  <a:pt x="97198" y="170180"/>
                </a:cubicBezTo>
                <a:cubicBezTo>
                  <a:pt x="198163" y="112395"/>
                  <a:pt x="294683" y="47625"/>
                  <a:pt x="400727" y="0"/>
                </a:cubicBezTo>
                <a:cubicBezTo>
                  <a:pt x="583608" y="18415"/>
                  <a:pt x="570273" y="-16510"/>
                  <a:pt x="575352" y="173355"/>
                </a:cubicBezTo>
                <a:close/>
                <a:moveTo>
                  <a:pt x="292777" y="199390"/>
                </a:moveTo>
                <a:cubicBezTo>
                  <a:pt x="223563" y="208915"/>
                  <a:pt x="154983" y="208280"/>
                  <a:pt x="86402" y="220980"/>
                </a:cubicBezTo>
                <a:cubicBezTo>
                  <a:pt x="70527" y="268605"/>
                  <a:pt x="27983" y="310515"/>
                  <a:pt x="32427" y="359410"/>
                </a:cubicBezTo>
                <a:cubicBezTo>
                  <a:pt x="98468" y="358775"/>
                  <a:pt x="165143" y="359410"/>
                  <a:pt x="229913" y="343535"/>
                </a:cubicBezTo>
                <a:cubicBezTo>
                  <a:pt x="285793" y="323215"/>
                  <a:pt x="275633" y="250190"/>
                  <a:pt x="292777" y="199390"/>
                </a:cubicBezTo>
                <a:close/>
                <a:moveTo>
                  <a:pt x="398188" y="146685"/>
                </a:moveTo>
                <a:cubicBezTo>
                  <a:pt x="374693" y="151765"/>
                  <a:pt x="340402" y="168910"/>
                  <a:pt x="320083" y="186055"/>
                </a:cubicBezTo>
                <a:cubicBezTo>
                  <a:pt x="314368" y="225425"/>
                  <a:pt x="288968" y="274320"/>
                  <a:pt x="292143" y="320040"/>
                </a:cubicBezTo>
                <a:cubicBezTo>
                  <a:pt x="327702" y="303530"/>
                  <a:pt x="361993" y="272415"/>
                  <a:pt x="392473" y="250825"/>
                </a:cubicBezTo>
                <a:cubicBezTo>
                  <a:pt x="389933" y="213995"/>
                  <a:pt x="397552" y="181610"/>
                  <a:pt x="398188" y="146685"/>
                </a:cubicBezTo>
                <a:close/>
                <a:moveTo>
                  <a:pt x="115613" y="186055"/>
                </a:moveTo>
                <a:cubicBezTo>
                  <a:pt x="167683" y="207010"/>
                  <a:pt x="302302" y="179705"/>
                  <a:pt x="346118" y="135890"/>
                </a:cubicBezTo>
                <a:cubicBezTo>
                  <a:pt x="266743" y="97155"/>
                  <a:pt x="180383" y="131445"/>
                  <a:pt x="115613" y="186055"/>
                </a:cubicBezTo>
                <a:close/>
                <a:moveTo>
                  <a:pt x="417238" y="231775"/>
                </a:moveTo>
                <a:cubicBezTo>
                  <a:pt x="433748" y="227330"/>
                  <a:pt x="435018" y="226060"/>
                  <a:pt x="435018" y="215265"/>
                </a:cubicBezTo>
                <a:cubicBezTo>
                  <a:pt x="431843" y="191135"/>
                  <a:pt x="440733" y="163195"/>
                  <a:pt x="429302" y="140970"/>
                </a:cubicBezTo>
                <a:cubicBezTo>
                  <a:pt x="415333" y="166370"/>
                  <a:pt x="410252" y="204470"/>
                  <a:pt x="417238" y="231775"/>
                </a:cubicBezTo>
                <a:close/>
                <a:moveTo>
                  <a:pt x="506138" y="85090"/>
                </a:moveTo>
                <a:cubicBezTo>
                  <a:pt x="509948" y="120650"/>
                  <a:pt x="498518" y="147955"/>
                  <a:pt x="507408" y="184785"/>
                </a:cubicBezTo>
                <a:cubicBezTo>
                  <a:pt x="526458" y="157480"/>
                  <a:pt x="517568" y="111125"/>
                  <a:pt x="506138" y="85090"/>
                </a:cubicBezTo>
                <a:close/>
                <a:moveTo>
                  <a:pt x="482643" y="190500"/>
                </a:moveTo>
                <a:cubicBezTo>
                  <a:pt x="480738" y="159385"/>
                  <a:pt x="497883" y="125095"/>
                  <a:pt x="481373" y="101600"/>
                </a:cubicBezTo>
                <a:cubicBezTo>
                  <a:pt x="473118" y="125730"/>
                  <a:pt x="473118" y="147955"/>
                  <a:pt x="482643" y="190500"/>
                </a:cubicBezTo>
                <a:close/>
                <a:moveTo>
                  <a:pt x="453433" y="168275"/>
                </a:moveTo>
                <a:cubicBezTo>
                  <a:pt x="445177" y="182880"/>
                  <a:pt x="440098" y="203200"/>
                  <a:pt x="457877" y="212090"/>
                </a:cubicBezTo>
                <a:cubicBezTo>
                  <a:pt x="462323" y="194945"/>
                  <a:pt x="461052" y="181610"/>
                  <a:pt x="453433" y="168275"/>
                </a:cubicBezTo>
                <a:close/>
                <a:moveTo>
                  <a:pt x="408348" y="66675"/>
                </a:moveTo>
                <a:cubicBezTo>
                  <a:pt x="412158" y="80645"/>
                  <a:pt x="437558" y="79375"/>
                  <a:pt x="453433" y="74930"/>
                </a:cubicBezTo>
                <a:cubicBezTo>
                  <a:pt x="437558" y="62865"/>
                  <a:pt x="422952" y="67945"/>
                  <a:pt x="408348" y="66675"/>
                </a:cubicBezTo>
                <a:close/>
                <a:moveTo>
                  <a:pt x="495343" y="48895"/>
                </a:moveTo>
                <a:cubicBezTo>
                  <a:pt x="479468" y="37465"/>
                  <a:pt x="471213" y="36195"/>
                  <a:pt x="442638" y="40640"/>
                </a:cubicBezTo>
                <a:cubicBezTo>
                  <a:pt x="464227" y="42545"/>
                  <a:pt x="478833" y="53340"/>
                  <a:pt x="495343" y="48895"/>
                </a:cubicBezTo>
                <a:close/>
                <a:moveTo>
                  <a:pt x="335958" y="89535"/>
                </a:moveTo>
                <a:cubicBezTo>
                  <a:pt x="321352" y="76200"/>
                  <a:pt x="305477" y="73025"/>
                  <a:pt x="293413" y="88900"/>
                </a:cubicBezTo>
                <a:cubicBezTo>
                  <a:pt x="308652" y="92710"/>
                  <a:pt x="320718" y="92710"/>
                  <a:pt x="335958" y="89535"/>
                </a:cubicBezTo>
                <a:close/>
                <a:moveTo>
                  <a:pt x="539793" y="65405"/>
                </a:moveTo>
                <a:cubicBezTo>
                  <a:pt x="527727" y="76200"/>
                  <a:pt x="528363" y="81280"/>
                  <a:pt x="540427" y="92075"/>
                </a:cubicBezTo>
                <a:cubicBezTo>
                  <a:pt x="543602" y="83185"/>
                  <a:pt x="544873" y="74295"/>
                  <a:pt x="539793" y="65405"/>
                </a:cubicBezTo>
                <a:close/>
              </a:path>
            </a:pathLst>
          </a:custGeom>
          <a:solidFill>
            <a:srgbClr val="30485C">
              <a:alpha val="12850"/>
            </a:srgbClr>
          </a:solidFill>
          <a:ln>
            <a:noFill/>
          </a:ln>
        </p:spPr>
        <p:txBody>
          <a:bodyPr spcFirstLastPara="1" wrap="square" lIns="121900" tIns="60933" rIns="121900" bIns="60933"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633" name="Google Shape;633;p12"/>
          <p:cNvSpPr/>
          <p:nvPr/>
        </p:nvSpPr>
        <p:spPr>
          <a:xfrm>
            <a:off x="11436217" y="1268434"/>
            <a:ext cx="646993" cy="438732"/>
          </a:xfrm>
          <a:custGeom>
            <a:avLst/>
            <a:gdLst/>
            <a:ahLst/>
            <a:cxnLst/>
            <a:rect l="l" t="t" r="r" b="b"/>
            <a:pathLst>
              <a:path w="620122" h="420510" extrusionOk="0">
                <a:moveTo>
                  <a:pt x="1362" y="54610"/>
                </a:moveTo>
                <a:cubicBezTo>
                  <a:pt x="-31023" y="-68580"/>
                  <a:pt x="523967" y="55245"/>
                  <a:pt x="605247" y="54610"/>
                </a:cubicBezTo>
                <a:cubicBezTo>
                  <a:pt x="675732" y="78740"/>
                  <a:pt x="469992" y="177800"/>
                  <a:pt x="522062" y="355600"/>
                </a:cubicBezTo>
                <a:cubicBezTo>
                  <a:pt x="492217" y="360045"/>
                  <a:pt x="461102" y="331470"/>
                  <a:pt x="433162" y="323850"/>
                </a:cubicBezTo>
                <a:cubicBezTo>
                  <a:pt x="398237" y="328930"/>
                  <a:pt x="342992" y="455930"/>
                  <a:pt x="327752" y="410845"/>
                </a:cubicBezTo>
                <a:cubicBezTo>
                  <a:pt x="228057" y="287020"/>
                  <a:pt x="113757" y="169545"/>
                  <a:pt x="1362" y="54610"/>
                </a:cubicBezTo>
                <a:close/>
                <a:moveTo>
                  <a:pt x="591277" y="78740"/>
                </a:moveTo>
                <a:cubicBezTo>
                  <a:pt x="418557" y="50800"/>
                  <a:pt x="245837" y="13335"/>
                  <a:pt x="69942" y="28575"/>
                </a:cubicBezTo>
                <a:cubicBezTo>
                  <a:pt x="217262" y="83820"/>
                  <a:pt x="363947" y="134620"/>
                  <a:pt x="513807" y="186055"/>
                </a:cubicBezTo>
                <a:cubicBezTo>
                  <a:pt x="542382" y="154305"/>
                  <a:pt x="569052" y="120650"/>
                  <a:pt x="591277" y="78740"/>
                </a:cubicBezTo>
                <a:close/>
                <a:moveTo>
                  <a:pt x="443957" y="267335"/>
                </a:moveTo>
                <a:cubicBezTo>
                  <a:pt x="319497" y="199390"/>
                  <a:pt x="185512" y="113665"/>
                  <a:pt x="57242" y="74930"/>
                </a:cubicBezTo>
                <a:cubicBezTo>
                  <a:pt x="154397" y="174625"/>
                  <a:pt x="238852" y="289560"/>
                  <a:pt x="344897" y="379095"/>
                </a:cubicBezTo>
                <a:cubicBezTo>
                  <a:pt x="380457" y="344170"/>
                  <a:pt x="414747" y="311150"/>
                  <a:pt x="443957" y="267335"/>
                </a:cubicBezTo>
                <a:close/>
                <a:moveTo>
                  <a:pt x="494122" y="207010"/>
                </a:moveTo>
                <a:cubicBezTo>
                  <a:pt x="380457" y="167640"/>
                  <a:pt x="263617" y="100330"/>
                  <a:pt x="146777" y="87630"/>
                </a:cubicBezTo>
                <a:cubicBezTo>
                  <a:pt x="262347" y="134620"/>
                  <a:pt x="363947" y="216535"/>
                  <a:pt x="484597" y="246380"/>
                </a:cubicBezTo>
                <a:cubicBezTo>
                  <a:pt x="480787" y="264795"/>
                  <a:pt x="472532" y="281305"/>
                  <a:pt x="490947" y="292735"/>
                </a:cubicBezTo>
                <a:cubicBezTo>
                  <a:pt x="503012" y="251460"/>
                  <a:pt x="502377" y="238125"/>
                  <a:pt x="494122" y="207010"/>
                </a:cubicBezTo>
                <a:close/>
              </a:path>
            </a:pathLst>
          </a:custGeom>
          <a:solidFill>
            <a:srgbClr val="30485C">
              <a:alpha val="12850"/>
            </a:srgbClr>
          </a:solidFill>
          <a:ln>
            <a:noFill/>
          </a:ln>
        </p:spPr>
        <p:txBody>
          <a:bodyPr spcFirstLastPara="1" wrap="square" lIns="121900" tIns="60933" rIns="121900" bIns="60933"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634" name="Google Shape;634;p12"/>
          <p:cNvSpPr/>
          <p:nvPr/>
        </p:nvSpPr>
        <p:spPr>
          <a:xfrm rot="3971375">
            <a:off x="4184775" y="6163756"/>
            <a:ext cx="483879" cy="891305"/>
          </a:xfrm>
          <a:custGeom>
            <a:avLst/>
            <a:gdLst/>
            <a:ahLst/>
            <a:cxnLst/>
            <a:rect l="l" t="t" r="r" b="b"/>
            <a:pathLst>
              <a:path w="421613" h="776612" extrusionOk="0">
                <a:moveTo>
                  <a:pt x="99839" y="349282"/>
                </a:moveTo>
                <a:cubicBezTo>
                  <a:pt x="-9381" y="246412"/>
                  <a:pt x="19194" y="15272"/>
                  <a:pt x="189374" y="32"/>
                </a:cubicBezTo>
                <a:cubicBezTo>
                  <a:pt x="381144" y="-3143"/>
                  <a:pt x="497984" y="232442"/>
                  <a:pt x="363999" y="377222"/>
                </a:cubicBezTo>
                <a:cubicBezTo>
                  <a:pt x="448453" y="504222"/>
                  <a:pt x="402734" y="743617"/>
                  <a:pt x="235728" y="773462"/>
                </a:cubicBezTo>
                <a:cubicBezTo>
                  <a:pt x="125874" y="796957"/>
                  <a:pt x="24909" y="684562"/>
                  <a:pt x="4589" y="585502"/>
                </a:cubicBezTo>
                <a:cubicBezTo>
                  <a:pt x="-17001" y="491522"/>
                  <a:pt x="41419" y="414052"/>
                  <a:pt x="99839" y="349282"/>
                </a:cubicBezTo>
                <a:close/>
                <a:moveTo>
                  <a:pt x="113174" y="363887"/>
                </a:moveTo>
                <a:cubicBezTo>
                  <a:pt x="60469" y="429927"/>
                  <a:pt x="-6206" y="502317"/>
                  <a:pt x="28084" y="594392"/>
                </a:cubicBezTo>
                <a:cubicBezTo>
                  <a:pt x="55389" y="680117"/>
                  <a:pt x="137939" y="773462"/>
                  <a:pt x="236999" y="755047"/>
                </a:cubicBezTo>
                <a:cubicBezTo>
                  <a:pt x="372253" y="724567"/>
                  <a:pt x="403369" y="568357"/>
                  <a:pt x="375428" y="450247"/>
                </a:cubicBezTo>
                <a:cubicBezTo>
                  <a:pt x="371619" y="427387"/>
                  <a:pt x="367809" y="403257"/>
                  <a:pt x="340503" y="395002"/>
                </a:cubicBezTo>
                <a:cubicBezTo>
                  <a:pt x="330344" y="400082"/>
                  <a:pt x="316374" y="404527"/>
                  <a:pt x="306214" y="412782"/>
                </a:cubicBezTo>
                <a:cubicBezTo>
                  <a:pt x="292244" y="424212"/>
                  <a:pt x="276369" y="408337"/>
                  <a:pt x="263669" y="418497"/>
                </a:cubicBezTo>
                <a:cubicBezTo>
                  <a:pt x="206519" y="425482"/>
                  <a:pt x="159528" y="398177"/>
                  <a:pt x="113174" y="363887"/>
                </a:cubicBezTo>
                <a:close/>
                <a:moveTo>
                  <a:pt x="343678" y="364522"/>
                </a:moveTo>
                <a:cubicBezTo>
                  <a:pt x="427499" y="287052"/>
                  <a:pt x="415434" y="127032"/>
                  <a:pt x="317009" y="67342"/>
                </a:cubicBezTo>
                <a:cubicBezTo>
                  <a:pt x="218584" y="-10128"/>
                  <a:pt x="108728" y="4477"/>
                  <a:pt x="61739" y="125762"/>
                </a:cubicBezTo>
                <a:cubicBezTo>
                  <a:pt x="49039" y="190532"/>
                  <a:pt x="59199" y="321977"/>
                  <a:pt x="138574" y="332772"/>
                </a:cubicBezTo>
                <a:cubicBezTo>
                  <a:pt x="207789" y="290227"/>
                  <a:pt x="282719" y="322612"/>
                  <a:pt x="343678" y="364522"/>
                </a:cubicBezTo>
                <a:close/>
                <a:moveTo>
                  <a:pt x="318914" y="379127"/>
                </a:moveTo>
                <a:cubicBezTo>
                  <a:pt x="306849" y="365792"/>
                  <a:pt x="294784" y="353727"/>
                  <a:pt x="273828" y="349282"/>
                </a:cubicBezTo>
                <a:cubicBezTo>
                  <a:pt x="280178" y="372777"/>
                  <a:pt x="291609" y="400717"/>
                  <a:pt x="318914" y="379127"/>
                </a:cubicBezTo>
                <a:close/>
                <a:moveTo>
                  <a:pt x="211599" y="382302"/>
                </a:moveTo>
                <a:cubicBezTo>
                  <a:pt x="208424" y="357537"/>
                  <a:pt x="203344" y="315627"/>
                  <a:pt x="179849" y="340392"/>
                </a:cubicBezTo>
                <a:cubicBezTo>
                  <a:pt x="191278" y="353092"/>
                  <a:pt x="196994" y="369602"/>
                  <a:pt x="211599" y="382302"/>
                </a:cubicBezTo>
                <a:close/>
                <a:moveTo>
                  <a:pt x="265574" y="395637"/>
                </a:moveTo>
                <a:cubicBezTo>
                  <a:pt x="251603" y="373412"/>
                  <a:pt x="248428" y="351822"/>
                  <a:pt x="233189" y="341027"/>
                </a:cubicBezTo>
                <a:cubicBezTo>
                  <a:pt x="229378" y="361982"/>
                  <a:pt x="236999" y="377222"/>
                  <a:pt x="265574" y="395637"/>
                </a:cubicBezTo>
                <a:close/>
                <a:moveTo>
                  <a:pt x="167784" y="366427"/>
                </a:moveTo>
                <a:cubicBezTo>
                  <a:pt x="165244" y="354997"/>
                  <a:pt x="156989" y="341027"/>
                  <a:pt x="146828" y="349917"/>
                </a:cubicBezTo>
                <a:cubicBezTo>
                  <a:pt x="147464" y="361347"/>
                  <a:pt x="156989" y="368332"/>
                  <a:pt x="167784" y="366427"/>
                </a:cubicBezTo>
                <a:close/>
              </a:path>
            </a:pathLst>
          </a:custGeom>
          <a:solidFill>
            <a:srgbClr val="30485C">
              <a:alpha val="12850"/>
            </a:srgbClr>
          </a:solidFill>
          <a:ln>
            <a:noFill/>
          </a:ln>
        </p:spPr>
        <p:txBody>
          <a:bodyPr spcFirstLastPara="1" wrap="square" lIns="121900" tIns="60933" rIns="121900" bIns="60933"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635" name="Google Shape;635;p12"/>
          <p:cNvSpPr/>
          <p:nvPr/>
        </p:nvSpPr>
        <p:spPr>
          <a:xfrm rot="-3375824">
            <a:off x="11372540" y="5642352"/>
            <a:ext cx="830869" cy="222307"/>
          </a:xfrm>
          <a:custGeom>
            <a:avLst/>
            <a:gdLst/>
            <a:ahLst/>
            <a:cxnLst/>
            <a:rect l="l" t="t" r="r" b="b"/>
            <a:pathLst>
              <a:path w="724776" h="193920" extrusionOk="0">
                <a:moveTo>
                  <a:pt x="536612" y="138058"/>
                </a:moveTo>
                <a:cubicBezTo>
                  <a:pt x="412787" y="137423"/>
                  <a:pt x="278168" y="171713"/>
                  <a:pt x="151168" y="192033"/>
                </a:cubicBezTo>
                <a:cubicBezTo>
                  <a:pt x="124497" y="199653"/>
                  <a:pt x="-29807" y="184413"/>
                  <a:pt x="5118" y="142503"/>
                </a:cubicBezTo>
                <a:cubicBezTo>
                  <a:pt x="118783" y="37093"/>
                  <a:pt x="265468" y="56778"/>
                  <a:pt x="408978" y="32013"/>
                </a:cubicBezTo>
                <a:cubicBezTo>
                  <a:pt x="490258" y="33283"/>
                  <a:pt x="579158" y="-16882"/>
                  <a:pt x="655358" y="5978"/>
                </a:cubicBezTo>
                <a:cubicBezTo>
                  <a:pt x="675043" y="28203"/>
                  <a:pt x="713143" y="-12437"/>
                  <a:pt x="722033" y="26933"/>
                </a:cubicBezTo>
                <a:cubicBezTo>
                  <a:pt x="725208" y="40268"/>
                  <a:pt x="727747" y="54238"/>
                  <a:pt x="716953" y="68208"/>
                </a:cubicBezTo>
                <a:cubicBezTo>
                  <a:pt x="673137" y="67573"/>
                  <a:pt x="667422" y="106943"/>
                  <a:pt x="643928" y="137423"/>
                </a:cubicBezTo>
                <a:cubicBezTo>
                  <a:pt x="555662" y="152663"/>
                  <a:pt x="452793" y="199653"/>
                  <a:pt x="367068" y="192033"/>
                </a:cubicBezTo>
                <a:cubicBezTo>
                  <a:pt x="370878" y="153933"/>
                  <a:pt x="501053" y="157108"/>
                  <a:pt x="536612" y="138058"/>
                </a:cubicBezTo>
                <a:close/>
                <a:moveTo>
                  <a:pt x="388658" y="121548"/>
                </a:moveTo>
                <a:cubicBezTo>
                  <a:pt x="450887" y="124723"/>
                  <a:pt x="612812" y="113928"/>
                  <a:pt x="651547" y="66303"/>
                </a:cubicBezTo>
                <a:cubicBezTo>
                  <a:pt x="658533" y="42808"/>
                  <a:pt x="636943" y="18043"/>
                  <a:pt x="613447" y="21218"/>
                </a:cubicBezTo>
                <a:cubicBezTo>
                  <a:pt x="537883" y="43443"/>
                  <a:pt x="438822" y="31378"/>
                  <a:pt x="374053" y="70748"/>
                </a:cubicBezTo>
                <a:cubicBezTo>
                  <a:pt x="377862" y="86623"/>
                  <a:pt x="382943" y="103133"/>
                  <a:pt x="388658" y="121548"/>
                </a:cubicBezTo>
                <a:close/>
                <a:moveTo>
                  <a:pt x="347383" y="65668"/>
                </a:moveTo>
                <a:cubicBezTo>
                  <a:pt x="275628" y="73288"/>
                  <a:pt x="201968" y="68843"/>
                  <a:pt x="133387" y="91703"/>
                </a:cubicBezTo>
                <a:cubicBezTo>
                  <a:pt x="131483" y="119008"/>
                  <a:pt x="132753" y="145678"/>
                  <a:pt x="144818" y="169808"/>
                </a:cubicBezTo>
                <a:cubicBezTo>
                  <a:pt x="207047" y="142503"/>
                  <a:pt x="415962" y="182508"/>
                  <a:pt x="347383" y="65668"/>
                </a:cubicBezTo>
                <a:close/>
                <a:moveTo>
                  <a:pt x="106083" y="110118"/>
                </a:moveTo>
                <a:cubicBezTo>
                  <a:pt x="81318" y="115198"/>
                  <a:pt x="37503" y="132978"/>
                  <a:pt x="52743" y="161553"/>
                </a:cubicBezTo>
                <a:cubicBezTo>
                  <a:pt x="71158" y="167903"/>
                  <a:pt x="90208" y="171078"/>
                  <a:pt x="111797" y="169808"/>
                </a:cubicBezTo>
                <a:cubicBezTo>
                  <a:pt x="115608" y="148218"/>
                  <a:pt x="114972" y="129803"/>
                  <a:pt x="106083" y="110118"/>
                </a:cubicBezTo>
                <a:close/>
                <a:moveTo>
                  <a:pt x="680122" y="49793"/>
                </a:moveTo>
                <a:cubicBezTo>
                  <a:pt x="687743" y="47253"/>
                  <a:pt x="701712" y="49158"/>
                  <a:pt x="699172" y="37728"/>
                </a:cubicBezTo>
                <a:cubicBezTo>
                  <a:pt x="692187" y="30743"/>
                  <a:pt x="679487" y="37093"/>
                  <a:pt x="680122" y="49793"/>
                </a:cubicBezTo>
                <a:close/>
              </a:path>
            </a:pathLst>
          </a:custGeom>
          <a:solidFill>
            <a:srgbClr val="30485C">
              <a:alpha val="12850"/>
            </a:srgbClr>
          </a:solidFill>
          <a:ln>
            <a:noFill/>
          </a:ln>
        </p:spPr>
        <p:txBody>
          <a:bodyPr spcFirstLastPara="1" wrap="square" lIns="121900" tIns="60933" rIns="121900" bIns="60933"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636" name="Google Shape;636;p12"/>
          <p:cNvSpPr/>
          <p:nvPr/>
        </p:nvSpPr>
        <p:spPr>
          <a:xfrm rot="3011666">
            <a:off x="4235316" y="578137"/>
            <a:ext cx="266400" cy="685264"/>
          </a:xfrm>
          <a:custGeom>
            <a:avLst/>
            <a:gdLst/>
            <a:ahLst/>
            <a:cxnLst/>
            <a:rect l="l" t="t" r="r" b="b"/>
            <a:pathLst>
              <a:path w="232561" h="598221" extrusionOk="0">
                <a:moveTo>
                  <a:pt x="113282" y="495986"/>
                </a:moveTo>
                <a:cubicBezTo>
                  <a:pt x="77722" y="519481"/>
                  <a:pt x="56132" y="585521"/>
                  <a:pt x="22477" y="598221"/>
                </a:cubicBezTo>
                <a:cubicBezTo>
                  <a:pt x="-37848" y="484556"/>
                  <a:pt x="39622" y="335966"/>
                  <a:pt x="64388" y="215316"/>
                </a:cubicBezTo>
                <a:cubicBezTo>
                  <a:pt x="82802" y="153086"/>
                  <a:pt x="100582" y="90856"/>
                  <a:pt x="115822" y="27991"/>
                </a:cubicBezTo>
                <a:cubicBezTo>
                  <a:pt x="125982" y="-24714"/>
                  <a:pt x="192657" y="10846"/>
                  <a:pt x="223772" y="23546"/>
                </a:cubicBezTo>
                <a:cubicBezTo>
                  <a:pt x="247268" y="47041"/>
                  <a:pt x="216788" y="92761"/>
                  <a:pt x="211707" y="121971"/>
                </a:cubicBezTo>
                <a:cubicBezTo>
                  <a:pt x="177418" y="245161"/>
                  <a:pt x="139952" y="370891"/>
                  <a:pt x="113282" y="495986"/>
                </a:cubicBezTo>
                <a:close/>
                <a:moveTo>
                  <a:pt x="45338" y="459156"/>
                </a:moveTo>
                <a:cubicBezTo>
                  <a:pt x="74547" y="330886"/>
                  <a:pt x="116457" y="203886"/>
                  <a:pt x="145668" y="76886"/>
                </a:cubicBezTo>
                <a:cubicBezTo>
                  <a:pt x="109472" y="78156"/>
                  <a:pt x="92963" y="222301"/>
                  <a:pt x="77088" y="257861"/>
                </a:cubicBezTo>
                <a:cubicBezTo>
                  <a:pt x="76452" y="295961"/>
                  <a:pt x="252" y="454076"/>
                  <a:pt x="45972" y="458521"/>
                </a:cubicBezTo>
                <a:cubicBezTo>
                  <a:pt x="56768" y="469316"/>
                  <a:pt x="69468" y="475666"/>
                  <a:pt x="85977" y="474396"/>
                </a:cubicBezTo>
                <a:cubicBezTo>
                  <a:pt x="99313" y="448996"/>
                  <a:pt x="223772" y="55296"/>
                  <a:pt x="175513" y="85776"/>
                </a:cubicBezTo>
                <a:cubicBezTo>
                  <a:pt x="122807" y="140386"/>
                  <a:pt x="105027" y="464871"/>
                  <a:pt x="45338" y="459156"/>
                </a:cubicBezTo>
                <a:close/>
                <a:moveTo>
                  <a:pt x="202818" y="67361"/>
                </a:moveTo>
                <a:cubicBezTo>
                  <a:pt x="204722" y="55296"/>
                  <a:pt x="205357" y="47676"/>
                  <a:pt x="206627" y="40691"/>
                </a:cubicBezTo>
                <a:cubicBezTo>
                  <a:pt x="183768" y="22276"/>
                  <a:pt x="139318" y="7671"/>
                  <a:pt x="136777" y="48311"/>
                </a:cubicBezTo>
                <a:cubicBezTo>
                  <a:pt x="156463" y="61011"/>
                  <a:pt x="178052" y="61646"/>
                  <a:pt x="202818" y="67361"/>
                </a:cubicBezTo>
                <a:close/>
                <a:moveTo>
                  <a:pt x="28193" y="481381"/>
                </a:moveTo>
                <a:cubicBezTo>
                  <a:pt x="20572" y="551231"/>
                  <a:pt x="45338" y="558216"/>
                  <a:pt x="77088" y="497891"/>
                </a:cubicBezTo>
                <a:cubicBezTo>
                  <a:pt x="61847" y="488366"/>
                  <a:pt x="45972" y="487096"/>
                  <a:pt x="28193" y="481381"/>
                </a:cubicBezTo>
                <a:close/>
              </a:path>
            </a:pathLst>
          </a:custGeom>
          <a:solidFill>
            <a:srgbClr val="30485C">
              <a:alpha val="12850"/>
            </a:srgbClr>
          </a:solidFill>
          <a:ln>
            <a:noFill/>
          </a:ln>
        </p:spPr>
        <p:txBody>
          <a:bodyPr spcFirstLastPara="1" wrap="square" lIns="121900" tIns="60933" rIns="121900" bIns="60933"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637" name="Google Shape;637;p12"/>
          <p:cNvSpPr/>
          <p:nvPr/>
        </p:nvSpPr>
        <p:spPr>
          <a:xfrm rot="2196195">
            <a:off x="8826934" y="49814"/>
            <a:ext cx="330668" cy="865527"/>
          </a:xfrm>
          <a:custGeom>
            <a:avLst/>
            <a:gdLst/>
            <a:ahLst/>
            <a:cxnLst/>
            <a:rect l="l" t="t" r="r" b="b"/>
            <a:pathLst>
              <a:path w="288538" h="755251" extrusionOk="0">
                <a:moveTo>
                  <a:pt x="159385" y="203835"/>
                </a:moveTo>
                <a:cubicBezTo>
                  <a:pt x="135890" y="116840"/>
                  <a:pt x="239395" y="74295"/>
                  <a:pt x="262890" y="0"/>
                </a:cubicBezTo>
                <a:cubicBezTo>
                  <a:pt x="320675" y="52070"/>
                  <a:pt x="269240" y="174625"/>
                  <a:pt x="222250" y="224155"/>
                </a:cubicBezTo>
                <a:cubicBezTo>
                  <a:pt x="234950" y="327660"/>
                  <a:pt x="174625" y="408305"/>
                  <a:pt x="143510" y="500380"/>
                </a:cubicBezTo>
                <a:cubicBezTo>
                  <a:pt x="127635" y="528955"/>
                  <a:pt x="31750" y="815975"/>
                  <a:pt x="0" y="743585"/>
                </a:cubicBezTo>
                <a:cubicBezTo>
                  <a:pt x="43180" y="565150"/>
                  <a:pt x="33020" y="346710"/>
                  <a:pt x="159385" y="203835"/>
                </a:cubicBezTo>
                <a:close/>
                <a:moveTo>
                  <a:pt x="43180" y="661035"/>
                </a:moveTo>
                <a:cubicBezTo>
                  <a:pt x="103505" y="576580"/>
                  <a:pt x="121920" y="466725"/>
                  <a:pt x="172085" y="375285"/>
                </a:cubicBezTo>
                <a:cubicBezTo>
                  <a:pt x="180340" y="353060"/>
                  <a:pt x="195580" y="327025"/>
                  <a:pt x="191135" y="303530"/>
                </a:cubicBezTo>
                <a:cubicBezTo>
                  <a:pt x="171450" y="297815"/>
                  <a:pt x="151765" y="292735"/>
                  <a:pt x="130810" y="287020"/>
                </a:cubicBezTo>
                <a:cubicBezTo>
                  <a:pt x="74295" y="403225"/>
                  <a:pt x="55880" y="534035"/>
                  <a:pt x="43180" y="661035"/>
                </a:cubicBezTo>
                <a:close/>
                <a:moveTo>
                  <a:pt x="261620" y="67945"/>
                </a:moveTo>
                <a:cubicBezTo>
                  <a:pt x="259715" y="67310"/>
                  <a:pt x="257175" y="66040"/>
                  <a:pt x="255270" y="65405"/>
                </a:cubicBezTo>
                <a:cubicBezTo>
                  <a:pt x="223520" y="100965"/>
                  <a:pt x="139700" y="176530"/>
                  <a:pt x="197485" y="217805"/>
                </a:cubicBezTo>
                <a:cubicBezTo>
                  <a:pt x="239395" y="175260"/>
                  <a:pt x="261620" y="126365"/>
                  <a:pt x="261620" y="67945"/>
                </a:cubicBezTo>
                <a:close/>
                <a:moveTo>
                  <a:pt x="194945" y="281305"/>
                </a:moveTo>
                <a:cubicBezTo>
                  <a:pt x="201295" y="267970"/>
                  <a:pt x="201930" y="255905"/>
                  <a:pt x="198120" y="244475"/>
                </a:cubicBezTo>
                <a:cubicBezTo>
                  <a:pt x="167640" y="227330"/>
                  <a:pt x="156210" y="233045"/>
                  <a:pt x="146685" y="267335"/>
                </a:cubicBezTo>
                <a:cubicBezTo>
                  <a:pt x="158750" y="282575"/>
                  <a:pt x="175260" y="283210"/>
                  <a:pt x="194945" y="281305"/>
                </a:cubicBezTo>
                <a:close/>
              </a:path>
            </a:pathLst>
          </a:custGeom>
          <a:solidFill>
            <a:srgbClr val="30485C">
              <a:alpha val="12850"/>
            </a:srgbClr>
          </a:solidFill>
          <a:ln>
            <a:noFill/>
          </a:ln>
        </p:spPr>
        <p:txBody>
          <a:bodyPr spcFirstLastPara="1" wrap="square" lIns="121900" tIns="60933" rIns="121900" bIns="60933"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638" name="Google Shape;638;p12"/>
          <p:cNvSpPr/>
          <p:nvPr/>
        </p:nvSpPr>
        <p:spPr>
          <a:xfrm rot="9911830">
            <a:off x="7331232" y="6150833"/>
            <a:ext cx="451887" cy="431796"/>
          </a:xfrm>
          <a:custGeom>
            <a:avLst/>
            <a:gdLst/>
            <a:ahLst/>
            <a:cxnLst/>
            <a:rect l="l" t="t" r="r" b="b"/>
            <a:pathLst>
              <a:path w="393594" h="376095" extrusionOk="0">
                <a:moveTo>
                  <a:pt x="214418" y="305042"/>
                </a:moveTo>
                <a:cubicBezTo>
                  <a:pt x="268393" y="256783"/>
                  <a:pt x="326179" y="286627"/>
                  <a:pt x="373168" y="327902"/>
                </a:cubicBezTo>
                <a:cubicBezTo>
                  <a:pt x="334433" y="348222"/>
                  <a:pt x="287443" y="358383"/>
                  <a:pt x="242358" y="352667"/>
                </a:cubicBezTo>
                <a:cubicBezTo>
                  <a:pt x="242358" y="360922"/>
                  <a:pt x="242358" y="367908"/>
                  <a:pt x="242358" y="374892"/>
                </a:cubicBezTo>
                <a:cubicBezTo>
                  <a:pt x="208704" y="387592"/>
                  <a:pt x="190289" y="296152"/>
                  <a:pt x="189654" y="269483"/>
                </a:cubicBezTo>
                <a:cubicBezTo>
                  <a:pt x="-846" y="341237"/>
                  <a:pt x="-74507" y="101208"/>
                  <a:pt x="94404" y="17387"/>
                </a:cubicBezTo>
                <a:cubicBezTo>
                  <a:pt x="178858" y="4052"/>
                  <a:pt x="289983" y="-24523"/>
                  <a:pt x="357293" y="44058"/>
                </a:cubicBezTo>
                <a:cubicBezTo>
                  <a:pt x="419523" y="101208"/>
                  <a:pt x="399839" y="240272"/>
                  <a:pt x="312843" y="258687"/>
                </a:cubicBezTo>
                <a:cubicBezTo>
                  <a:pt x="260139" y="256147"/>
                  <a:pt x="199179" y="220587"/>
                  <a:pt x="214418" y="305042"/>
                </a:cubicBezTo>
                <a:close/>
                <a:moveTo>
                  <a:pt x="369993" y="131687"/>
                </a:moveTo>
                <a:cubicBezTo>
                  <a:pt x="377614" y="58662"/>
                  <a:pt x="298873" y="-2298"/>
                  <a:pt x="229658" y="22467"/>
                </a:cubicBezTo>
                <a:cubicBezTo>
                  <a:pt x="215054" y="28817"/>
                  <a:pt x="199179" y="30722"/>
                  <a:pt x="183304" y="23737"/>
                </a:cubicBezTo>
                <a:cubicBezTo>
                  <a:pt x="79164" y="3417"/>
                  <a:pt x="-14182" y="120258"/>
                  <a:pt x="37254" y="217412"/>
                </a:cubicBezTo>
                <a:cubicBezTo>
                  <a:pt x="86148" y="318377"/>
                  <a:pt x="176954" y="218047"/>
                  <a:pt x="249979" y="231383"/>
                </a:cubicBezTo>
                <a:cubicBezTo>
                  <a:pt x="321098" y="265037"/>
                  <a:pt x="372533" y="203442"/>
                  <a:pt x="369993" y="131687"/>
                </a:cubicBezTo>
                <a:close/>
                <a:moveTo>
                  <a:pt x="329354" y="320283"/>
                </a:moveTo>
                <a:cubicBezTo>
                  <a:pt x="316654" y="302502"/>
                  <a:pt x="260773" y="284087"/>
                  <a:pt x="255693" y="313297"/>
                </a:cubicBezTo>
                <a:cubicBezTo>
                  <a:pt x="266489" y="313297"/>
                  <a:pt x="288714" y="301233"/>
                  <a:pt x="289348" y="318377"/>
                </a:cubicBezTo>
                <a:cubicBezTo>
                  <a:pt x="289348" y="327902"/>
                  <a:pt x="272839" y="324092"/>
                  <a:pt x="275379" y="337427"/>
                </a:cubicBezTo>
                <a:cubicBezTo>
                  <a:pt x="293158" y="336158"/>
                  <a:pt x="310304" y="333617"/>
                  <a:pt x="329354" y="320283"/>
                </a:cubicBezTo>
                <a:close/>
              </a:path>
            </a:pathLst>
          </a:custGeom>
          <a:solidFill>
            <a:srgbClr val="30485C">
              <a:alpha val="12850"/>
            </a:srgbClr>
          </a:solidFill>
          <a:ln>
            <a:noFill/>
          </a:ln>
        </p:spPr>
        <p:txBody>
          <a:bodyPr spcFirstLastPara="1" wrap="square" lIns="121900" tIns="60933" rIns="121900" bIns="60933"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639" name="Google Shape;639;p12"/>
          <p:cNvSpPr/>
          <p:nvPr/>
        </p:nvSpPr>
        <p:spPr>
          <a:xfrm>
            <a:off x="530353" y="162789"/>
            <a:ext cx="742696" cy="826432"/>
          </a:xfrm>
          <a:custGeom>
            <a:avLst/>
            <a:gdLst/>
            <a:ahLst/>
            <a:cxnLst/>
            <a:rect l="l" t="t" r="r" b="b"/>
            <a:pathLst>
              <a:path w="647700" h="720725" extrusionOk="0">
                <a:moveTo>
                  <a:pt x="513080" y="323850"/>
                </a:moveTo>
                <a:cubicBezTo>
                  <a:pt x="517525" y="130810"/>
                  <a:pt x="228600" y="72390"/>
                  <a:pt x="142240" y="236220"/>
                </a:cubicBezTo>
                <a:cubicBezTo>
                  <a:pt x="74930" y="348615"/>
                  <a:pt x="219075" y="481330"/>
                  <a:pt x="144145" y="591820"/>
                </a:cubicBezTo>
                <a:cubicBezTo>
                  <a:pt x="140970" y="600710"/>
                  <a:pt x="146685" y="608965"/>
                  <a:pt x="156210" y="609600"/>
                </a:cubicBezTo>
                <a:cubicBezTo>
                  <a:pt x="183515" y="603250"/>
                  <a:pt x="471170" y="659130"/>
                  <a:pt x="370205" y="597535"/>
                </a:cubicBezTo>
                <a:cubicBezTo>
                  <a:pt x="366395" y="480695"/>
                  <a:pt x="525780" y="439420"/>
                  <a:pt x="513080" y="323850"/>
                </a:cubicBezTo>
                <a:close/>
                <a:moveTo>
                  <a:pt x="249555" y="588010"/>
                </a:moveTo>
                <a:cubicBezTo>
                  <a:pt x="230505" y="510540"/>
                  <a:pt x="259080" y="430530"/>
                  <a:pt x="233680" y="354965"/>
                </a:cubicBezTo>
                <a:cubicBezTo>
                  <a:pt x="264795" y="384175"/>
                  <a:pt x="260985" y="381635"/>
                  <a:pt x="294640" y="368300"/>
                </a:cubicBezTo>
                <a:cubicBezTo>
                  <a:pt x="311785" y="385445"/>
                  <a:pt x="311785" y="385445"/>
                  <a:pt x="334010" y="392430"/>
                </a:cubicBezTo>
                <a:cubicBezTo>
                  <a:pt x="320675" y="454660"/>
                  <a:pt x="300355" y="514985"/>
                  <a:pt x="284480" y="576580"/>
                </a:cubicBezTo>
                <a:cubicBezTo>
                  <a:pt x="281305" y="594995"/>
                  <a:pt x="267335" y="597535"/>
                  <a:pt x="249555" y="588010"/>
                </a:cubicBezTo>
                <a:close/>
                <a:moveTo>
                  <a:pt x="340360" y="595630"/>
                </a:moveTo>
                <a:cubicBezTo>
                  <a:pt x="326390" y="598805"/>
                  <a:pt x="316865" y="598805"/>
                  <a:pt x="306070" y="589280"/>
                </a:cubicBezTo>
                <a:cubicBezTo>
                  <a:pt x="324485" y="520065"/>
                  <a:pt x="330200" y="430530"/>
                  <a:pt x="379730" y="377825"/>
                </a:cubicBezTo>
                <a:cubicBezTo>
                  <a:pt x="368300" y="346075"/>
                  <a:pt x="354965" y="335915"/>
                  <a:pt x="327025" y="359410"/>
                </a:cubicBezTo>
                <a:cubicBezTo>
                  <a:pt x="293370" y="341630"/>
                  <a:pt x="296545" y="333375"/>
                  <a:pt x="266700" y="354330"/>
                </a:cubicBezTo>
                <a:cubicBezTo>
                  <a:pt x="259715" y="342900"/>
                  <a:pt x="253365" y="331470"/>
                  <a:pt x="246380" y="320040"/>
                </a:cubicBezTo>
                <a:cubicBezTo>
                  <a:pt x="173355" y="307975"/>
                  <a:pt x="207010" y="382905"/>
                  <a:pt x="216535" y="386715"/>
                </a:cubicBezTo>
                <a:cubicBezTo>
                  <a:pt x="220345" y="452120"/>
                  <a:pt x="218440" y="519430"/>
                  <a:pt x="220980" y="584835"/>
                </a:cubicBezTo>
                <a:cubicBezTo>
                  <a:pt x="203200" y="588645"/>
                  <a:pt x="203200" y="589280"/>
                  <a:pt x="184785" y="581660"/>
                </a:cubicBezTo>
                <a:cubicBezTo>
                  <a:pt x="217170" y="478790"/>
                  <a:pt x="132080" y="381635"/>
                  <a:pt x="150495" y="281305"/>
                </a:cubicBezTo>
                <a:cubicBezTo>
                  <a:pt x="176530" y="188595"/>
                  <a:pt x="277495" y="156210"/>
                  <a:pt x="364490" y="170180"/>
                </a:cubicBezTo>
                <a:cubicBezTo>
                  <a:pt x="437515" y="178435"/>
                  <a:pt x="478155" y="247650"/>
                  <a:pt x="485140" y="314325"/>
                </a:cubicBezTo>
                <a:cubicBezTo>
                  <a:pt x="493395" y="430530"/>
                  <a:pt x="337820" y="475615"/>
                  <a:pt x="340360" y="595630"/>
                </a:cubicBezTo>
                <a:close/>
                <a:moveTo>
                  <a:pt x="325755" y="644525"/>
                </a:moveTo>
                <a:cubicBezTo>
                  <a:pt x="270510" y="646430"/>
                  <a:pt x="215900" y="626745"/>
                  <a:pt x="161925" y="631190"/>
                </a:cubicBezTo>
                <a:cubicBezTo>
                  <a:pt x="137795" y="666750"/>
                  <a:pt x="304165" y="661035"/>
                  <a:pt x="325120" y="671195"/>
                </a:cubicBezTo>
                <a:cubicBezTo>
                  <a:pt x="360680" y="675640"/>
                  <a:pt x="353695" y="645160"/>
                  <a:pt x="325755" y="644525"/>
                </a:cubicBezTo>
                <a:close/>
                <a:moveTo>
                  <a:pt x="176530" y="681990"/>
                </a:moveTo>
                <a:cubicBezTo>
                  <a:pt x="167005" y="729615"/>
                  <a:pt x="273050" y="708025"/>
                  <a:pt x="304165" y="720725"/>
                </a:cubicBezTo>
                <a:cubicBezTo>
                  <a:pt x="378460" y="691515"/>
                  <a:pt x="199390" y="686435"/>
                  <a:pt x="176530" y="681990"/>
                </a:cubicBezTo>
                <a:close/>
                <a:moveTo>
                  <a:pt x="555625" y="214630"/>
                </a:moveTo>
                <a:cubicBezTo>
                  <a:pt x="588010" y="198755"/>
                  <a:pt x="614045" y="179705"/>
                  <a:pt x="647700" y="162560"/>
                </a:cubicBezTo>
                <a:cubicBezTo>
                  <a:pt x="629285" y="140335"/>
                  <a:pt x="513080" y="196850"/>
                  <a:pt x="555625" y="214630"/>
                </a:cubicBezTo>
                <a:close/>
                <a:moveTo>
                  <a:pt x="0" y="465455"/>
                </a:moveTo>
                <a:cubicBezTo>
                  <a:pt x="14605" y="500380"/>
                  <a:pt x="64135" y="459105"/>
                  <a:pt x="78105" y="439420"/>
                </a:cubicBezTo>
                <a:cubicBezTo>
                  <a:pt x="49530" y="413385"/>
                  <a:pt x="29210" y="454660"/>
                  <a:pt x="0" y="465455"/>
                </a:cubicBezTo>
                <a:close/>
                <a:moveTo>
                  <a:pt x="30480" y="86360"/>
                </a:moveTo>
                <a:cubicBezTo>
                  <a:pt x="35560" y="98425"/>
                  <a:pt x="99060" y="177800"/>
                  <a:pt x="105410" y="149860"/>
                </a:cubicBezTo>
                <a:cubicBezTo>
                  <a:pt x="90170" y="130175"/>
                  <a:pt x="60325" y="67945"/>
                  <a:pt x="30480" y="86360"/>
                </a:cubicBezTo>
                <a:close/>
                <a:moveTo>
                  <a:pt x="351790" y="76200"/>
                </a:moveTo>
                <a:cubicBezTo>
                  <a:pt x="374015" y="69215"/>
                  <a:pt x="363220" y="30480"/>
                  <a:pt x="369570" y="11430"/>
                </a:cubicBezTo>
                <a:cubicBezTo>
                  <a:pt x="370205" y="5080"/>
                  <a:pt x="364490" y="0"/>
                  <a:pt x="357505" y="0"/>
                </a:cubicBezTo>
                <a:cubicBezTo>
                  <a:pt x="335915" y="635"/>
                  <a:pt x="345440" y="30480"/>
                  <a:pt x="342265" y="45085"/>
                </a:cubicBezTo>
                <a:cubicBezTo>
                  <a:pt x="342265" y="45085"/>
                  <a:pt x="342265" y="45085"/>
                  <a:pt x="342900" y="45085"/>
                </a:cubicBezTo>
                <a:cubicBezTo>
                  <a:pt x="342265" y="55245"/>
                  <a:pt x="336550" y="75565"/>
                  <a:pt x="351790" y="76200"/>
                </a:cubicBezTo>
                <a:close/>
                <a:moveTo>
                  <a:pt x="519430" y="487045"/>
                </a:moveTo>
                <a:cubicBezTo>
                  <a:pt x="540385" y="495935"/>
                  <a:pt x="566420" y="540385"/>
                  <a:pt x="589280" y="520700"/>
                </a:cubicBezTo>
                <a:cubicBezTo>
                  <a:pt x="585470" y="502920"/>
                  <a:pt x="500380" y="438785"/>
                  <a:pt x="519430" y="487045"/>
                </a:cubicBezTo>
                <a:close/>
              </a:path>
            </a:pathLst>
          </a:custGeom>
          <a:solidFill>
            <a:srgbClr val="30485C">
              <a:alpha val="12850"/>
            </a:srgbClr>
          </a:solidFill>
          <a:ln>
            <a:noFill/>
          </a:ln>
        </p:spPr>
        <p:txBody>
          <a:bodyPr spcFirstLastPara="1" wrap="square" lIns="121900" tIns="60933" rIns="121900" bIns="60933"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640" name="Google Shape;640;p12"/>
          <p:cNvSpPr/>
          <p:nvPr/>
        </p:nvSpPr>
        <p:spPr>
          <a:xfrm>
            <a:off x="2180982" y="6020842"/>
            <a:ext cx="741783" cy="841879"/>
          </a:xfrm>
          <a:custGeom>
            <a:avLst/>
            <a:gdLst/>
            <a:ahLst/>
            <a:cxnLst/>
            <a:rect l="l" t="t" r="r" b="b"/>
            <a:pathLst>
              <a:path w="646904" h="734197" extrusionOk="0">
                <a:moveTo>
                  <a:pt x="624840" y="487872"/>
                </a:moveTo>
                <a:cubicBezTo>
                  <a:pt x="596265" y="353252"/>
                  <a:pt x="540386" y="227522"/>
                  <a:pt x="497840" y="97347"/>
                </a:cubicBezTo>
                <a:cubicBezTo>
                  <a:pt x="482600" y="59247"/>
                  <a:pt x="474345" y="-1078"/>
                  <a:pt x="420370" y="28132"/>
                </a:cubicBezTo>
                <a:cubicBezTo>
                  <a:pt x="389255" y="44007"/>
                  <a:pt x="387986" y="-11238"/>
                  <a:pt x="354330" y="2097"/>
                </a:cubicBezTo>
                <a:cubicBezTo>
                  <a:pt x="234315" y="31307"/>
                  <a:pt x="104775" y="90362"/>
                  <a:pt x="0" y="151322"/>
                </a:cubicBezTo>
                <a:cubicBezTo>
                  <a:pt x="163195" y="779972"/>
                  <a:pt x="226061" y="866332"/>
                  <a:pt x="21590" y="162117"/>
                </a:cubicBezTo>
                <a:cubicBezTo>
                  <a:pt x="130811" y="105602"/>
                  <a:pt x="241300" y="40832"/>
                  <a:pt x="364490" y="23687"/>
                </a:cubicBezTo>
                <a:cubicBezTo>
                  <a:pt x="395605" y="56707"/>
                  <a:pt x="396240" y="56072"/>
                  <a:pt x="402590" y="79567"/>
                </a:cubicBezTo>
                <a:cubicBezTo>
                  <a:pt x="463550" y="226252"/>
                  <a:pt x="509905" y="375477"/>
                  <a:pt x="556261" y="526607"/>
                </a:cubicBezTo>
                <a:cubicBezTo>
                  <a:pt x="426086" y="593917"/>
                  <a:pt x="282575" y="667577"/>
                  <a:pt x="134620" y="680912"/>
                </a:cubicBezTo>
                <a:cubicBezTo>
                  <a:pt x="128270" y="680912"/>
                  <a:pt x="125095" y="689167"/>
                  <a:pt x="130175" y="693612"/>
                </a:cubicBezTo>
                <a:cubicBezTo>
                  <a:pt x="151765" y="709487"/>
                  <a:pt x="182245" y="690437"/>
                  <a:pt x="204470" y="688532"/>
                </a:cubicBezTo>
                <a:cubicBezTo>
                  <a:pt x="226061" y="700597"/>
                  <a:pt x="211455" y="728537"/>
                  <a:pt x="238125" y="732982"/>
                </a:cubicBezTo>
                <a:cubicBezTo>
                  <a:pt x="331470" y="744412"/>
                  <a:pt x="414655" y="672022"/>
                  <a:pt x="503555" y="649162"/>
                </a:cubicBezTo>
                <a:cubicBezTo>
                  <a:pt x="545465" y="633922"/>
                  <a:pt x="589280" y="623762"/>
                  <a:pt x="627380" y="599632"/>
                </a:cubicBezTo>
                <a:cubicBezTo>
                  <a:pt x="671830" y="579312"/>
                  <a:pt x="626745" y="524067"/>
                  <a:pt x="624840" y="487872"/>
                </a:cubicBezTo>
                <a:close/>
                <a:moveTo>
                  <a:pt x="504825" y="628842"/>
                </a:moveTo>
                <a:cubicBezTo>
                  <a:pt x="418465" y="663132"/>
                  <a:pt x="337186" y="702502"/>
                  <a:pt x="245745" y="724092"/>
                </a:cubicBezTo>
                <a:cubicBezTo>
                  <a:pt x="241936" y="710122"/>
                  <a:pt x="238761" y="698057"/>
                  <a:pt x="234950" y="684087"/>
                </a:cubicBezTo>
                <a:cubicBezTo>
                  <a:pt x="339725" y="641542"/>
                  <a:pt x="449580" y="602172"/>
                  <a:pt x="553086" y="554547"/>
                </a:cubicBezTo>
                <a:cubicBezTo>
                  <a:pt x="556261" y="557087"/>
                  <a:pt x="591820" y="542482"/>
                  <a:pt x="588645" y="522797"/>
                </a:cubicBezTo>
                <a:cubicBezTo>
                  <a:pt x="537211" y="472632"/>
                  <a:pt x="544830" y="386907"/>
                  <a:pt x="516255" y="324677"/>
                </a:cubicBezTo>
                <a:cubicBezTo>
                  <a:pt x="488315" y="235142"/>
                  <a:pt x="447040" y="152592"/>
                  <a:pt x="418465" y="62422"/>
                </a:cubicBezTo>
                <a:cubicBezTo>
                  <a:pt x="469900" y="-53148"/>
                  <a:pt x="604520" y="513272"/>
                  <a:pt x="619761" y="552642"/>
                </a:cubicBezTo>
                <a:cubicBezTo>
                  <a:pt x="631825" y="607887"/>
                  <a:pt x="539750" y="607887"/>
                  <a:pt x="504825" y="628842"/>
                </a:cubicBezTo>
                <a:close/>
                <a:moveTo>
                  <a:pt x="180975" y="522162"/>
                </a:moveTo>
                <a:cubicBezTo>
                  <a:pt x="182880" y="565977"/>
                  <a:pt x="377825" y="458027"/>
                  <a:pt x="415925" y="453582"/>
                </a:cubicBezTo>
                <a:cubicBezTo>
                  <a:pt x="636270" y="342457"/>
                  <a:pt x="215265" y="507557"/>
                  <a:pt x="180975" y="522162"/>
                </a:cubicBezTo>
                <a:close/>
                <a:moveTo>
                  <a:pt x="90170" y="144972"/>
                </a:moveTo>
                <a:cubicBezTo>
                  <a:pt x="73661" y="159577"/>
                  <a:pt x="67945" y="299277"/>
                  <a:pt x="104140" y="277687"/>
                </a:cubicBezTo>
                <a:cubicBezTo>
                  <a:pt x="104775" y="271337"/>
                  <a:pt x="105411" y="264987"/>
                  <a:pt x="106045" y="258637"/>
                </a:cubicBezTo>
                <a:cubicBezTo>
                  <a:pt x="122555" y="253557"/>
                  <a:pt x="137795" y="248477"/>
                  <a:pt x="151765" y="244032"/>
                </a:cubicBezTo>
                <a:cubicBezTo>
                  <a:pt x="161290" y="252287"/>
                  <a:pt x="167640" y="270702"/>
                  <a:pt x="180975" y="258637"/>
                </a:cubicBezTo>
                <a:cubicBezTo>
                  <a:pt x="158115" y="219902"/>
                  <a:pt x="127000" y="169102"/>
                  <a:pt x="90170" y="144972"/>
                </a:cubicBezTo>
                <a:close/>
                <a:moveTo>
                  <a:pt x="137161" y="222442"/>
                </a:moveTo>
                <a:cubicBezTo>
                  <a:pt x="128905" y="233872"/>
                  <a:pt x="118745" y="235777"/>
                  <a:pt x="105411" y="233872"/>
                </a:cubicBezTo>
                <a:cubicBezTo>
                  <a:pt x="100965" y="218632"/>
                  <a:pt x="99061" y="204662"/>
                  <a:pt x="104140" y="188152"/>
                </a:cubicBezTo>
                <a:cubicBezTo>
                  <a:pt x="121286" y="195137"/>
                  <a:pt x="127636" y="209742"/>
                  <a:pt x="137161" y="222442"/>
                </a:cubicBezTo>
                <a:close/>
                <a:moveTo>
                  <a:pt x="400050" y="245937"/>
                </a:moveTo>
                <a:cubicBezTo>
                  <a:pt x="407670" y="200852"/>
                  <a:pt x="140336" y="324677"/>
                  <a:pt x="111761" y="337377"/>
                </a:cubicBezTo>
                <a:cubicBezTo>
                  <a:pt x="191136" y="350712"/>
                  <a:pt x="314325" y="265622"/>
                  <a:pt x="400050" y="245937"/>
                </a:cubicBezTo>
                <a:close/>
                <a:moveTo>
                  <a:pt x="462915" y="478347"/>
                </a:moveTo>
                <a:cubicBezTo>
                  <a:pt x="382905" y="475807"/>
                  <a:pt x="304165" y="539942"/>
                  <a:pt x="224155" y="558357"/>
                </a:cubicBezTo>
                <a:cubicBezTo>
                  <a:pt x="88900" y="640907"/>
                  <a:pt x="455930" y="496127"/>
                  <a:pt x="462915" y="478347"/>
                </a:cubicBezTo>
                <a:close/>
                <a:moveTo>
                  <a:pt x="168275" y="373572"/>
                </a:moveTo>
                <a:cubicBezTo>
                  <a:pt x="155575" y="376747"/>
                  <a:pt x="143511" y="387542"/>
                  <a:pt x="154940" y="399607"/>
                </a:cubicBezTo>
                <a:cubicBezTo>
                  <a:pt x="441325" y="299277"/>
                  <a:pt x="540386" y="220537"/>
                  <a:pt x="168275" y="373572"/>
                </a:cubicBezTo>
                <a:close/>
                <a:moveTo>
                  <a:pt x="262890" y="426912"/>
                </a:moveTo>
                <a:cubicBezTo>
                  <a:pt x="226695" y="428817"/>
                  <a:pt x="195580" y="449772"/>
                  <a:pt x="158750" y="459297"/>
                </a:cubicBezTo>
                <a:cubicBezTo>
                  <a:pt x="159386" y="473902"/>
                  <a:pt x="169545" y="479617"/>
                  <a:pt x="182245" y="473902"/>
                </a:cubicBezTo>
                <a:cubicBezTo>
                  <a:pt x="198120" y="463742"/>
                  <a:pt x="290830" y="451042"/>
                  <a:pt x="262890" y="426912"/>
                </a:cubicBezTo>
                <a:close/>
                <a:moveTo>
                  <a:pt x="179070" y="182437"/>
                </a:moveTo>
                <a:cubicBezTo>
                  <a:pt x="177165" y="163387"/>
                  <a:pt x="179705" y="157672"/>
                  <a:pt x="190500" y="141797"/>
                </a:cubicBezTo>
                <a:cubicBezTo>
                  <a:pt x="161290" y="150687"/>
                  <a:pt x="162561" y="113857"/>
                  <a:pt x="143511" y="124017"/>
                </a:cubicBezTo>
                <a:cubicBezTo>
                  <a:pt x="144145" y="146877"/>
                  <a:pt x="144145" y="146877"/>
                  <a:pt x="137161" y="163387"/>
                </a:cubicBezTo>
                <a:cubicBezTo>
                  <a:pt x="150495" y="169102"/>
                  <a:pt x="163195" y="175452"/>
                  <a:pt x="179070" y="182437"/>
                </a:cubicBezTo>
                <a:close/>
                <a:moveTo>
                  <a:pt x="372111" y="153227"/>
                </a:moveTo>
                <a:cubicBezTo>
                  <a:pt x="307340" y="148147"/>
                  <a:pt x="240665" y="219902"/>
                  <a:pt x="346711" y="174817"/>
                </a:cubicBezTo>
                <a:cubicBezTo>
                  <a:pt x="358775" y="169737"/>
                  <a:pt x="368936" y="169737"/>
                  <a:pt x="372111" y="153227"/>
                </a:cubicBezTo>
                <a:close/>
                <a:moveTo>
                  <a:pt x="304800" y="228792"/>
                </a:moveTo>
                <a:cubicBezTo>
                  <a:pt x="324486" y="222442"/>
                  <a:pt x="358775" y="224347"/>
                  <a:pt x="360045" y="197042"/>
                </a:cubicBezTo>
                <a:cubicBezTo>
                  <a:pt x="343536" y="202757"/>
                  <a:pt x="276861" y="207837"/>
                  <a:pt x="304800" y="228792"/>
                </a:cubicBezTo>
                <a:close/>
              </a:path>
            </a:pathLst>
          </a:custGeom>
          <a:solidFill>
            <a:srgbClr val="30485C">
              <a:alpha val="12850"/>
            </a:srgbClr>
          </a:solidFill>
          <a:ln>
            <a:noFill/>
          </a:ln>
        </p:spPr>
        <p:txBody>
          <a:bodyPr spcFirstLastPara="1" wrap="square" lIns="121900" tIns="60933" rIns="121900" bIns="60933"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641" name="Google Shape;641;p12"/>
          <p:cNvSpPr/>
          <p:nvPr/>
        </p:nvSpPr>
        <p:spPr>
          <a:xfrm rot="-982808">
            <a:off x="10489445" y="6137459"/>
            <a:ext cx="935991" cy="756924"/>
          </a:xfrm>
          <a:custGeom>
            <a:avLst/>
            <a:gdLst/>
            <a:ahLst/>
            <a:cxnLst/>
            <a:rect l="l" t="t" r="r" b="b"/>
            <a:pathLst>
              <a:path w="816364" h="660184" extrusionOk="0">
                <a:moveTo>
                  <a:pt x="816263" y="506476"/>
                </a:moveTo>
                <a:cubicBezTo>
                  <a:pt x="711488" y="-86613"/>
                  <a:pt x="921672" y="-14858"/>
                  <a:pt x="306357" y="27051"/>
                </a:cubicBezTo>
                <a:cubicBezTo>
                  <a:pt x="279052" y="-13588"/>
                  <a:pt x="225077" y="19432"/>
                  <a:pt x="186342" y="20701"/>
                </a:cubicBezTo>
                <a:cubicBezTo>
                  <a:pt x="182532" y="28957"/>
                  <a:pt x="179357" y="35942"/>
                  <a:pt x="174912" y="45467"/>
                </a:cubicBezTo>
                <a:cubicBezTo>
                  <a:pt x="147607" y="9907"/>
                  <a:pt x="110142" y="29592"/>
                  <a:pt x="73312" y="35307"/>
                </a:cubicBezTo>
                <a:cubicBezTo>
                  <a:pt x="70137" y="42292"/>
                  <a:pt x="67597" y="48007"/>
                  <a:pt x="65057" y="54357"/>
                </a:cubicBezTo>
                <a:cubicBezTo>
                  <a:pt x="7272" y="56897"/>
                  <a:pt x="-8603" y="109601"/>
                  <a:pt x="4097" y="159132"/>
                </a:cubicBezTo>
                <a:cubicBezTo>
                  <a:pt x="10447" y="316612"/>
                  <a:pt x="42832" y="472822"/>
                  <a:pt x="51722" y="630301"/>
                </a:cubicBezTo>
                <a:cubicBezTo>
                  <a:pt x="86647" y="676657"/>
                  <a:pt x="126652" y="659512"/>
                  <a:pt x="171737" y="642367"/>
                </a:cubicBezTo>
                <a:cubicBezTo>
                  <a:pt x="243492" y="636017"/>
                  <a:pt x="313977" y="620142"/>
                  <a:pt x="385732" y="615062"/>
                </a:cubicBezTo>
                <a:cubicBezTo>
                  <a:pt x="477172" y="610617"/>
                  <a:pt x="567342" y="594742"/>
                  <a:pt x="657513" y="588392"/>
                </a:cubicBezTo>
                <a:cubicBezTo>
                  <a:pt x="715933" y="571247"/>
                  <a:pt x="820072" y="597282"/>
                  <a:pt x="816263" y="506476"/>
                </a:cubicBezTo>
                <a:close/>
                <a:moveTo>
                  <a:pt x="761652" y="549022"/>
                </a:moveTo>
                <a:cubicBezTo>
                  <a:pt x="573692" y="583947"/>
                  <a:pt x="382557" y="591567"/>
                  <a:pt x="193962" y="618872"/>
                </a:cubicBezTo>
                <a:cubicBezTo>
                  <a:pt x="156497" y="613792"/>
                  <a:pt x="82202" y="665226"/>
                  <a:pt x="73312" y="606172"/>
                </a:cubicBezTo>
                <a:cubicBezTo>
                  <a:pt x="59977" y="492507"/>
                  <a:pt x="45372" y="378842"/>
                  <a:pt x="32037" y="265176"/>
                </a:cubicBezTo>
                <a:cubicBezTo>
                  <a:pt x="36482" y="210567"/>
                  <a:pt x="-8603" y="112142"/>
                  <a:pt x="52357" y="82297"/>
                </a:cubicBezTo>
                <a:cubicBezTo>
                  <a:pt x="189517" y="63247"/>
                  <a:pt x="327312" y="41022"/>
                  <a:pt x="466377" y="38482"/>
                </a:cubicBezTo>
                <a:cubicBezTo>
                  <a:pt x="769272" y="14351"/>
                  <a:pt x="740697" y="-41528"/>
                  <a:pt x="764192" y="281687"/>
                </a:cubicBezTo>
                <a:cubicBezTo>
                  <a:pt x="755302" y="281051"/>
                  <a:pt x="757842" y="274067"/>
                  <a:pt x="755302" y="270257"/>
                </a:cubicBezTo>
                <a:cubicBezTo>
                  <a:pt x="741967" y="249301"/>
                  <a:pt x="721647" y="263272"/>
                  <a:pt x="709583" y="277242"/>
                </a:cubicBezTo>
                <a:cubicBezTo>
                  <a:pt x="686088" y="242317"/>
                  <a:pt x="697517" y="60707"/>
                  <a:pt x="653702" y="63882"/>
                </a:cubicBezTo>
                <a:cubicBezTo>
                  <a:pt x="461297" y="91187"/>
                  <a:pt x="268257" y="108967"/>
                  <a:pt x="75217" y="126747"/>
                </a:cubicBezTo>
                <a:cubicBezTo>
                  <a:pt x="87917" y="245492"/>
                  <a:pt x="110777" y="356617"/>
                  <a:pt x="119667" y="474726"/>
                </a:cubicBezTo>
                <a:cubicBezTo>
                  <a:pt x="127287" y="501397"/>
                  <a:pt x="109507" y="568072"/>
                  <a:pt x="150782" y="565532"/>
                </a:cubicBezTo>
                <a:cubicBezTo>
                  <a:pt x="333027" y="540767"/>
                  <a:pt x="519717" y="557276"/>
                  <a:pt x="700058" y="507112"/>
                </a:cubicBezTo>
                <a:cubicBezTo>
                  <a:pt x="759747" y="495047"/>
                  <a:pt x="701327" y="358522"/>
                  <a:pt x="705138" y="312167"/>
                </a:cubicBezTo>
                <a:cubicBezTo>
                  <a:pt x="729267" y="306451"/>
                  <a:pt x="721647" y="345187"/>
                  <a:pt x="761652" y="308357"/>
                </a:cubicBezTo>
                <a:cubicBezTo>
                  <a:pt x="775622" y="349632"/>
                  <a:pt x="820072" y="536957"/>
                  <a:pt x="761652" y="549022"/>
                </a:cubicBezTo>
                <a:close/>
                <a:moveTo>
                  <a:pt x="700692" y="478537"/>
                </a:moveTo>
                <a:cubicBezTo>
                  <a:pt x="522892" y="538862"/>
                  <a:pt x="337472" y="526162"/>
                  <a:pt x="152687" y="542037"/>
                </a:cubicBezTo>
                <a:cubicBezTo>
                  <a:pt x="130462" y="412497"/>
                  <a:pt x="112682" y="276607"/>
                  <a:pt x="102522" y="144526"/>
                </a:cubicBezTo>
                <a:cubicBezTo>
                  <a:pt x="282227" y="127382"/>
                  <a:pt x="467012" y="96901"/>
                  <a:pt x="647988" y="93726"/>
                </a:cubicBezTo>
                <a:cubicBezTo>
                  <a:pt x="682913" y="218187"/>
                  <a:pt x="694342" y="348997"/>
                  <a:pt x="700692" y="478537"/>
                </a:cubicBezTo>
                <a:close/>
                <a:moveTo>
                  <a:pt x="502572" y="293751"/>
                </a:moveTo>
                <a:cubicBezTo>
                  <a:pt x="436532" y="277876"/>
                  <a:pt x="374937" y="230251"/>
                  <a:pt x="307627" y="228982"/>
                </a:cubicBezTo>
                <a:cubicBezTo>
                  <a:pt x="338107" y="506476"/>
                  <a:pt x="291752" y="420117"/>
                  <a:pt x="515907" y="325501"/>
                </a:cubicBezTo>
                <a:cubicBezTo>
                  <a:pt x="562263" y="307722"/>
                  <a:pt x="538132" y="292482"/>
                  <a:pt x="502572" y="293751"/>
                </a:cubicBezTo>
                <a:close/>
                <a:moveTo>
                  <a:pt x="352077" y="378207"/>
                </a:moveTo>
                <a:cubicBezTo>
                  <a:pt x="345727" y="360426"/>
                  <a:pt x="329217" y="301372"/>
                  <a:pt x="334297" y="258192"/>
                </a:cubicBezTo>
                <a:cubicBezTo>
                  <a:pt x="382557" y="262637"/>
                  <a:pt x="445422" y="296292"/>
                  <a:pt x="497492" y="306451"/>
                </a:cubicBezTo>
                <a:cubicBezTo>
                  <a:pt x="467012" y="341376"/>
                  <a:pt x="396527" y="363601"/>
                  <a:pt x="352077" y="378207"/>
                </a:cubicBezTo>
                <a:close/>
              </a:path>
            </a:pathLst>
          </a:custGeom>
          <a:solidFill>
            <a:srgbClr val="30485C">
              <a:alpha val="12850"/>
            </a:srgbClr>
          </a:solidFill>
          <a:ln>
            <a:noFill/>
          </a:ln>
        </p:spPr>
        <p:txBody>
          <a:bodyPr spcFirstLastPara="1" wrap="square" lIns="121900" tIns="60933" rIns="121900" bIns="60933"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642" name="Google Shape;642;p12"/>
          <p:cNvSpPr/>
          <p:nvPr/>
        </p:nvSpPr>
        <p:spPr>
          <a:xfrm rot="1185294">
            <a:off x="6397801" y="5622535"/>
            <a:ext cx="821969" cy="895704"/>
          </a:xfrm>
          <a:custGeom>
            <a:avLst/>
            <a:gdLst/>
            <a:ahLst/>
            <a:cxnLst/>
            <a:rect l="l" t="t" r="r" b="b"/>
            <a:pathLst>
              <a:path w="718509" h="782962" extrusionOk="0">
                <a:moveTo>
                  <a:pt x="707390" y="178442"/>
                </a:moveTo>
                <a:cubicBezTo>
                  <a:pt x="705485" y="163837"/>
                  <a:pt x="700405" y="154947"/>
                  <a:pt x="683895" y="153042"/>
                </a:cubicBezTo>
                <a:cubicBezTo>
                  <a:pt x="685800" y="135897"/>
                  <a:pt x="673100" y="127642"/>
                  <a:pt x="665480" y="114942"/>
                </a:cubicBezTo>
                <a:cubicBezTo>
                  <a:pt x="664845" y="85097"/>
                  <a:pt x="638810" y="88907"/>
                  <a:pt x="618490" y="95257"/>
                </a:cubicBezTo>
                <a:cubicBezTo>
                  <a:pt x="595630" y="74302"/>
                  <a:pt x="582295" y="68587"/>
                  <a:pt x="555625" y="88272"/>
                </a:cubicBezTo>
                <a:cubicBezTo>
                  <a:pt x="523875" y="100972"/>
                  <a:pt x="523240" y="30487"/>
                  <a:pt x="488315" y="60332"/>
                </a:cubicBezTo>
                <a:cubicBezTo>
                  <a:pt x="445135" y="96527"/>
                  <a:pt x="462915" y="-3803"/>
                  <a:pt x="385445" y="42552"/>
                </a:cubicBezTo>
                <a:cubicBezTo>
                  <a:pt x="359410" y="-34918"/>
                  <a:pt x="319405" y="13977"/>
                  <a:pt x="274320" y="29852"/>
                </a:cubicBezTo>
                <a:cubicBezTo>
                  <a:pt x="182245" y="239402"/>
                  <a:pt x="65405" y="447047"/>
                  <a:pt x="0" y="662312"/>
                </a:cubicBezTo>
                <a:cubicBezTo>
                  <a:pt x="161925" y="678822"/>
                  <a:pt x="313055" y="747402"/>
                  <a:pt x="471170" y="782962"/>
                </a:cubicBezTo>
                <a:cubicBezTo>
                  <a:pt x="532130" y="658502"/>
                  <a:pt x="575310" y="535947"/>
                  <a:pt x="636905" y="413392"/>
                </a:cubicBezTo>
                <a:cubicBezTo>
                  <a:pt x="664210" y="349892"/>
                  <a:pt x="688975" y="285757"/>
                  <a:pt x="714375" y="221622"/>
                </a:cubicBezTo>
                <a:cubicBezTo>
                  <a:pt x="718185" y="205747"/>
                  <a:pt x="723900" y="190507"/>
                  <a:pt x="707390" y="178442"/>
                </a:cubicBezTo>
                <a:close/>
                <a:moveTo>
                  <a:pt x="655955" y="152407"/>
                </a:moveTo>
                <a:cubicBezTo>
                  <a:pt x="652780" y="161297"/>
                  <a:pt x="650240" y="170187"/>
                  <a:pt x="646430" y="180347"/>
                </a:cubicBezTo>
                <a:cubicBezTo>
                  <a:pt x="604520" y="162567"/>
                  <a:pt x="608330" y="116847"/>
                  <a:pt x="655955" y="152407"/>
                </a:cubicBezTo>
                <a:close/>
                <a:moveTo>
                  <a:pt x="561975" y="127642"/>
                </a:moveTo>
                <a:cubicBezTo>
                  <a:pt x="572770" y="118117"/>
                  <a:pt x="577850" y="125737"/>
                  <a:pt x="590550" y="133992"/>
                </a:cubicBezTo>
                <a:cubicBezTo>
                  <a:pt x="576580" y="138437"/>
                  <a:pt x="558800" y="146057"/>
                  <a:pt x="561975" y="127642"/>
                </a:cubicBezTo>
                <a:close/>
                <a:moveTo>
                  <a:pt x="353695" y="33027"/>
                </a:moveTo>
                <a:cubicBezTo>
                  <a:pt x="351155" y="47632"/>
                  <a:pt x="334010" y="34297"/>
                  <a:pt x="323215" y="31757"/>
                </a:cubicBezTo>
                <a:cubicBezTo>
                  <a:pt x="334010" y="17152"/>
                  <a:pt x="350520" y="17787"/>
                  <a:pt x="353695" y="33027"/>
                </a:cubicBezTo>
                <a:close/>
                <a:moveTo>
                  <a:pt x="43180" y="618497"/>
                </a:moveTo>
                <a:cubicBezTo>
                  <a:pt x="46990" y="609607"/>
                  <a:pt x="54610" y="612147"/>
                  <a:pt x="59055" y="613417"/>
                </a:cubicBezTo>
                <a:cubicBezTo>
                  <a:pt x="99060" y="635642"/>
                  <a:pt x="160020" y="625482"/>
                  <a:pt x="189865" y="659137"/>
                </a:cubicBezTo>
                <a:cubicBezTo>
                  <a:pt x="140970" y="652152"/>
                  <a:pt x="87630" y="638817"/>
                  <a:pt x="43180" y="618497"/>
                </a:cubicBezTo>
                <a:close/>
                <a:moveTo>
                  <a:pt x="201295" y="663582"/>
                </a:moveTo>
                <a:cubicBezTo>
                  <a:pt x="198755" y="662312"/>
                  <a:pt x="196215" y="661677"/>
                  <a:pt x="193675" y="660407"/>
                </a:cubicBezTo>
                <a:cubicBezTo>
                  <a:pt x="196215" y="660407"/>
                  <a:pt x="199390" y="659772"/>
                  <a:pt x="201930" y="659772"/>
                </a:cubicBezTo>
                <a:cubicBezTo>
                  <a:pt x="201295" y="661042"/>
                  <a:pt x="201295" y="662312"/>
                  <a:pt x="201295" y="663582"/>
                </a:cubicBezTo>
                <a:close/>
                <a:moveTo>
                  <a:pt x="228600" y="667392"/>
                </a:moveTo>
                <a:cubicBezTo>
                  <a:pt x="246380" y="662312"/>
                  <a:pt x="262255" y="666122"/>
                  <a:pt x="276860" y="680727"/>
                </a:cubicBezTo>
                <a:cubicBezTo>
                  <a:pt x="256540" y="687077"/>
                  <a:pt x="242570" y="678822"/>
                  <a:pt x="228600" y="667392"/>
                </a:cubicBezTo>
                <a:close/>
                <a:moveTo>
                  <a:pt x="434975" y="704222"/>
                </a:moveTo>
                <a:cubicBezTo>
                  <a:pt x="306070" y="664852"/>
                  <a:pt x="177800" y="628657"/>
                  <a:pt x="47625" y="588652"/>
                </a:cubicBezTo>
                <a:cubicBezTo>
                  <a:pt x="114935" y="409582"/>
                  <a:pt x="198120" y="233052"/>
                  <a:pt x="284480" y="61602"/>
                </a:cubicBezTo>
                <a:cubicBezTo>
                  <a:pt x="314960" y="97162"/>
                  <a:pt x="369570" y="94622"/>
                  <a:pt x="323215" y="62872"/>
                </a:cubicBezTo>
                <a:cubicBezTo>
                  <a:pt x="340995" y="59697"/>
                  <a:pt x="354330" y="64777"/>
                  <a:pt x="369570" y="70492"/>
                </a:cubicBezTo>
                <a:cubicBezTo>
                  <a:pt x="377825" y="143517"/>
                  <a:pt x="474980" y="111132"/>
                  <a:pt x="398145" y="86367"/>
                </a:cubicBezTo>
                <a:cubicBezTo>
                  <a:pt x="411480" y="67952"/>
                  <a:pt x="439420" y="83827"/>
                  <a:pt x="457200" y="89542"/>
                </a:cubicBezTo>
                <a:cubicBezTo>
                  <a:pt x="461010" y="179712"/>
                  <a:pt x="532130" y="156852"/>
                  <a:pt x="506095" y="131452"/>
                </a:cubicBezTo>
                <a:cubicBezTo>
                  <a:pt x="485140" y="128912"/>
                  <a:pt x="480695" y="129547"/>
                  <a:pt x="483870" y="104147"/>
                </a:cubicBezTo>
                <a:cubicBezTo>
                  <a:pt x="501650" y="101607"/>
                  <a:pt x="518795" y="107957"/>
                  <a:pt x="536575" y="110497"/>
                </a:cubicBezTo>
                <a:cubicBezTo>
                  <a:pt x="542290" y="147327"/>
                  <a:pt x="556260" y="169552"/>
                  <a:pt x="595630" y="161932"/>
                </a:cubicBezTo>
                <a:cubicBezTo>
                  <a:pt x="610235" y="174632"/>
                  <a:pt x="624205" y="186697"/>
                  <a:pt x="638810" y="199397"/>
                </a:cubicBezTo>
                <a:cubicBezTo>
                  <a:pt x="590550" y="376562"/>
                  <a:pt x="498475" y="533407"/>
                  <a:pt x="434975" y="704222"/>
                </a:cubicBezTo>
                <a:close/>
                <a:moveTo>
                  <a:pt x="560705" y="508642"/>
                </a:moveTo>
                <a:cubicBezTo>
                  <a:pt x="560705" y="508642"/>
                  <a:pt x="560705" y="508007"/>
                  <a:pt x="560705" y="508642"/>
                </a:cubicBezTo>
                <a:cubicBezTo>
                  <a:pt x="561340" y="509277"/>
                  <a:pt x="561975" y="509912"/>
                  <a:pt x="562610" y="509912"/>
                </a:cubicBezTo>
                <a:cubicBezTo>
                  <a:pt x="561975" y="509277"/>
                  <a:pt x="561340" y="509277"/>
                  <a:pt x="560705" y="508642"/>
                </a:cubicBezTo>
                <a:close/>
                <a:moveTo>
                  <a:pt x="602615" y="438792"/>
                </a:moveTo>
                <a:cubicBezTo>
                  <a:pt x="588010" y="457842"/>
                  <a:pt x="586740" y="504832"/>
                  <a:pt x="561340" y="508007"/>
                </a:cubicBezTo>
                <a:cubicBezTo>
                  <a:pt x="607695" y="405772"/>
                  <a:pt x="632460" y="297822"/>
                  <a:pt x="690245" y="201302"/>
                </a:cubicBezTo>
                <a:cubicBezTo>
                  <a:pt x="678180" y="284487"/>
                  <a:pt x="633730" y="360052"/>
                  <a:pt x="602615" y="438792"/>
                </a:cubicBezTo>
                <a:close/>
                <a:moveTo>
                  <a:pt x="313690" y="335287"/>
                </a:moveTo>
                <a:cubicBezTo>
                  <a:pt x="297815" y="333382"/>
                  <a:pt x="197485" y="287027"/>
                  <a:pt x="229870" y="330842"/>
                </a:cubicBezTo>
                <a:cubicBezTo>
                  <a:pt x="312420" y="365767"/>
                  <a:pt x="409575" y="363862"/>
                  <a:pt x="485775" y="412757"/>
                </a:cubicBezTo>
                <a:cubicBezTo>
                  <a:pt x="496570" y="419107"/>
                  <a:pt x="505460" y="426092"/>
                  <a:pt x="517525" y="415297"/>
                </a:cubicBezTo>
                <a:cubicBezTo>
                  <a:pt x="468630" y="357512"/>
                  <a:pt x="381000" y="360052"/>
                  <a:pt x="313690" y="335287"/>
                </a:cubicBezTo>
                <a:close/>
                <a:moveTo>
                  <a:pt x="247650" y="245752"/>
                </a:moveTo>
                <a:cubicBezTo>
                  <a:pt x="237490" y="288932"/>
                  <a:pt x="370205" y="285757"/>
                  <a:pt x="402590" y="304172"/>
                </a:cubicBezTo>
                <a:cubicBezTo>
                  <a:pt x="441325" y="314332"/>
                  <a:pt x="480060" y="325762"/>
                  <a:pt x="514985" y="346717"/>
                </a:cubicBezTo>
                <a:cubicBezTo>
                  <a:pt x="520065" y="349892"/>
                  <a:pt x="526415" y="350527"/>
                  <a:pt x="528955" y="344812"/>
                </a:cubicBezTo>
                <a:cubicBezTo>
                  <a:pt x="528955" y="296552"/>
                  <a:pt x="299720" y="266072"/>
                  <a:pt x="247650" y="245752"/>
                </a:cubicBezTo>
                <a:close/>
                <a:moveTo>
                  <a:pt x="190500" y="440062"/>
                </a:moveTo>
                <a:cubicBezTo>
                  <a:pt x="114300" y="454032"/>
                  <a:pt x="260350" y="477527"/>
                  <a:pt x="276860" y="483242"/>
                </a:cubicBezTo>
                <a:cubicBezTo>
                  <a:pt x="335915" y="490862"/>
                  <a:pt x="387350" y="520072"/>
                  <a:pt x="443230" y="535947"/>
                </a:cubicBezTo>
                <a:cubicBezTo>
                  <a:pt x="503555" y="508642"/>
                  <a:pt x="214630" y="446412"/>
                  <a:pt x="190500" y="440062"/>
                </a:cubicBezTo>
                <a:close/>
                <a:moveTo>
                  <a:pt x="268605" y="189237"/>
                </a:moveTo>
                <a:cubicBezTo>
                  <a:pt x="246380" y="228607"/>
                  <a:pt x="356870" y="221622"/>
                  <a:pt x="381000" y="234322"/>
                </a:cubicBezTo>
                <a:cubicBezTo>
                  <a:pt x="434340" y="241307"/>
                  <a:pt x="481330" y="267977"/>
                  <a:pt x="532130" y="281312"/>
                </a:cubicBezTo>
                <a:cubicBezTo>
                  <a:pt x="610870" y="260992"/>
                  <a:pt x="292735" y="193047"/>
                  <a:pt x="268605" y="189237"/>
                </a:cubicBezTo>
                <a:close/>
                <a:moveTo>
                  <a:pt x="529590" y="191777"/>
                </a:moveTo>
                <a:cubicBezTo>
                  <a:pt x="450215" y="181617"/>
                  <a:pt x="375920" y="153042"/>
                  <a:pt x="297815" y="136532"/>
                </a:cubicBezTo>
                <a:cubicBezTo>
                  <a:pt x="245745" y="161932"/>
                  <a:pt x="375920" y="169552"/>
                  <a:pt x="391795" y="180982"/>
                </a:cubicBezTo>
                <a:cubicBezTo>
                  <a:pt x="440055" y="196222"/>
                  <a:pt x="493395" y="197492"/>
                  <a:pt x="538480" y="220352"/>
                </a:cubicBezTo>
                <a:cubicBezTo>
                  <a:pt x="547370" y="224797"/>
                  <a:pt x="560070" y="217177"/>
                  <a:pt x="560070" y="205747"/>
                </a:cubicBezTo>
                <a:cubicBezTo>
                  <a:pt x="554990" y="193682"/>
                  <a:pt x="541020" y="193682"/>
                  <a:pt x="529590" y="191777"/>
                </a:cubicBezTo>
                <a:close/>
                <a:moveTo>
                  <a:pt x="210185" y="381642"/>
                </a:moveTo>
                <a:cubicBezTo>
                  <a:pt x="205105" y="407677"/>
                  <a:pt x="219710" y="401327"/>
                  <a:pt x="234950" y="405137"/>
                </a:cubicBezTo>
                <a:cubicBezTo>
                  <a:pt x="308610" y="414027"/>
                  <a:pt x="380365" y="435617"/>
                  <a:pt x="449580" y="460382"/>
                </a:cubicBezTo>
                <a:cubicBezTo>
                  <a:pt x="534670" y="436887"/>
                  <a:pt x="233680" y="381007"/>
                  <a:pt x="210185" y="381642"/>
                </a:cubicBezTo>
                <a:close/>
                <a:moveTo>
                  <a:pt x="158115" y="502292"/>
                </a:moveTo>
                <a:cubicBezTo>
                  <a:pt x="135890" y="498482"/>
                  <a:pt x="132080" y="519437"/>
                  <a:pt x="150495" y="523247"/>
                </a:cubicBezTo>
                <a:cubicBezTo>
                  <a:pt x="202565" y="528327"/>
                  <a:pt x="250190" y="551187"/>
                  <a:pt x="300355" y="561982"/>
                </a:cubicBezTo>
                <a:cubicBezTo>
                  <a:pt x="330200" y="530867"/>
                  <a:pt x="177165" y="511182"/>
                  <a:pt x="158115" y="502292"/>
                </a:cubicBezTo>
                <a:close/>
              </a:path>
            </a:pathLst>
          </a:custGeom>
          <a:solidFill>
            <a:srgbClr val="30485C">
              <a:alpha val="12850"/>
            </a:srgbClr>
          </a:solidFill>
          <a:ln>
            <a:noFill/>
          </a:ln>
        </p:spPr>
        <p:txBody>
          <a:bodyPr spcFirstLastPara="1" wrap="square" lIns="121900" tIns="60933" rIns="121900" bIns="60933"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643" name="Google Shape;643;p12"/>
          <p:cNvSpPr/>
          <p:nvPr/>
        </p:nvSpPr>
        <p:spPr>
          <a:xfrm>
            <a:off x="1273050" y="797936"/>
            <a:ext cx="772271" cy="869557"/>
          </a:xfrm>
          <a:custGeom>
            <a:avLst/>
            <a:gdLst/>
            <a:ahLst/>
            <a:cxnLst/>
            <a:rect l="l" t="t" r="r" b="b"/>
            <a:pathLst>
              <a:path w="673492" h="758335" extrusionOk="0">
                <a:moveTo>
                  <a:pt x="673374" y="561486"/>
                </a:moveTo>
                <a:cubicBezTo>
                  <a:pt x="620034" y="462426"/>
                  <a:pt x="597174" y="341776"/>
                  <a:pt x="553359" y="235731"/>
                </a:cubicBezTo>
                <a:cubicBezTo>
                  <a:pt x="527959" y="165881"/>
                  <a:pt x="499384" y="97301"/>
                  <a:pt x="477794" y="26181"/>
                </a:cubicBezTo>
                <a:cubicBezTo>
                  <a:pt x="475254" y="15386"/>
                  <a:pt x="467634" y="-1759"/>
                  <a:pt x="454934" y="146"/>
                </a:cubicBezTo>
                <a:cubicBezTo>
                  <a:pt x="404769" y="24276"/>
                  <a:pt x="-2266" y="86506"/>
                  <a:pt x="34564" y="136036"/>
                </a:cubicBezTo>
                <a:cubicBezTo>
                  <a:pt x="28849" y="139846"/>
                  <a:pt x="23769" y="143656"/>
                  <a:pt x="17419" y="147466"/>
                </a:cubicBezTo>
                <a:cubicBezTo>
                  <a:pt x="22499" y="196996"/>
                  <a:pt x="-33381" y="231286"/>
                  <a:pt x="32024" y="268116"/>
                </a:cubicBezTo>
                <a:cubicBezTo>
                  <a:pt x="31389" y="291611"/>
                  <a:pt x="36469" y="315106"/>
                  <a:pt x="54884" y="332886"/>
                </a:cubicBezTo>
                <a:cubicBezTo>
                  <a:pt x="36469" y="370986"/>
                  <a:pt x="33929" y="384956"/>
                  <a:pt x="68854" y="435756"/>
                </a:cubicBezTo>
                <a:cubicBezTo>
                  <a:pt x="61234" y="452901"/>
                  <a:pt x="66314" y="470046"/>
                  <a:pt x="79014" y="484016"/>
                </a:cubicBezTo>
                <a:cubicBezTo>
                  <a:pt x="104414" y="513861"/>
                  <a:pt x="66314" y="558946"/>
                  <a:pt x="104414" y="580536"/>
                </a:cubicBezTo>
                <a:cubicBezTo>
                  <a:pt x="115209" y="625621"/>
                  <a:pt x="115209" y="689121"/>
                  <a:pt x="167914" y="701821"/>
                </a:cubicBezTo>
                <a:cubicBezTo>
                  <a:pt x="198394" y="706266"/>
                  <a:pt x="186964" y="743096"/>
                  <a:pt x="210459" y="758336"/>
                </a:cubicBezTo>
                <a:cubicBezTo>
                  <a:pt x="250464" y="731031"/>
                  <a:pt x="296184" y="718966"/>
                  <a:pt x="342539" y="708806"/>
                </a:cubicBezTo>
                <a:cubicBezTo>
                  <a:pt x="399054" y="687216"/>
                  <a:pt x="456839" y="670071"/>
                  <a:pt x="515894" y="651656"/>
                </a:cubicBezTo>
                <a:cubicBezTo>
                  <a:pt x="555899" y="628161"/>
                  <a:pt x="620669" y="634511"/>
                  <a:pt x="648609" y="599586"/>
                </a:cubicBezTo>
                <a:cubicBezTo>
                  <a:pt x="653689" y="581806"/>
                  <a:pt x="675279" y="581806"/>
                  <a:pt x="673374" y="561486"/>
                </a:cubicBezTo>
                <a:close/>
                <a:moveTo>
                  <a:pt x="30754" y="205886"/>
                </a:moveTo>
                <a:cubicBezTo>
                  <a:pt x="33929" y="217951"/>
                  <a:pt x="36469" y="225571"/>
                  <a:pt x="37739" y="233191"/>
                </a:cubicBezTo>
                <a:cubicBezTo>
                  <a:pt x="28849" y="257956"/>
                  <a:pt x="5354" y="221761"/>
                  <a:pt x="30754" y="205886"/>
                </a:cubicBezTo>
                <a:close/>
                <a:moveTo>
                  <a:pt x="59964" y="196996"/>
                </a:moveTo>
                <a:cubicBezTo>
                  <a:pt x="55519" y="196996"/>
                  <a:pt x="52979" y="196996"/>
                  <a:pt x="53614" y="191916"/>
                </a:cubicBezTo>
                <a:cubicBezTo>
                  <a:pt x="56789" y="192551"/>
                  <a:pt x="58694" y="195091"/>
                  <a:pt x="59964" y="196996"/>
                </a:cubicBezTo>
                <a:cubicBezTo>
                  <a:pt x="59964" y="200171"/>
                  <a:pt x="59329" y="202711"/>
                  <a:pt x="60599" y="205251"/>
                </a:cubicBezTo>
                <a:cubicBezTo>
                  <a:pt x="59329" y="202711"/>
                  <a:pt x="59964" y="199536"/>
                  <a:pt x="59964" y="196996"/>
                </a:cubicBezTo>
                <a:close/>
                <a:moveTo>
                  <a:pt x="80284" y="409721"/>
                </a:moveTo>
                <a:cubicBezTo>
                  <a:pt x="61869" y="404641"/>
                  <a:pt x="59964" y="386226"/>
                  <a:pt x="68219" y="366541"/>
                </a:cubicBezTo>
                <a:cubicBezTo>
                  <a:pt x="81554" y="380511"/>
                  <a:pt x="84729" y="390036"/>
                  <a:pt x="80284" y="409721"/>
                </a:cubicBezTo>
                <a:close/>
                <a:moveTo>
                  <a:pt x="72664" y="259226"/>
                </a:moveTo>
                <a:cubicBezTo>
                  <a:pt x="75204" y="259861"/>
                  <a:pt x="74569" y="260496"/>
                  <a:pt x="73934" y="262401"/>
                </a:cubicBezTo>
                <a:cubicBezTo>
                  <a:pt x="71394" y="262401"/>
                  <a:pt x="72029" y="261131"/>
                  <a:pt x="72664" y="259226"/>
                </a:cubicBezTo>
                <a:close/>
                <a:moveTo>
                  <a:pt x="96159" y="445281"/>
                </a:moveTo>
                <a:cubicBezTo>
                  <a:pt x="106319" y="456711"/>
                  <a:pt x="113304" y="466236"/>
                  <a:pt x="105684" y="482746"/>
                </a:cubicBezTo>
                <a:cubicBezTo>
                  <a:pt x="92349" y="471316"/>
                  <a:pt x="81554" y="462426"/>
                  <a:pt x="96159" y="445281"/>
                </a:cubicBezTo>
                <a:close/>
                <a:moveTo>
                  <a:pt x="98699" y="339236"/>
                </a:moveTo>
                <a:cubicBezTo>
                  <a:pt x="103144" y="352571"/>
                  <a:pt x="105684" y="362096"/>
                  <a:pt x="110129" y="376066"/>
                </a:cubicBezTo>
                <a:cubicBezTo>
                  <a:pt x="96159" y="359556"/>
                  <a:pt x="96159" y="359556"/>
                  <a:pt x="98699" y="339236"/>
                </a:cubicBezTo>
                <a:close/>
                <a:moveTo>
                  <a:pt x="122829" y="558311"/>
                </a:moveTo>
                <a:cubicBezTo>
                  <a:pt x="94254" y="564026"/>
                  <a:pt x="106319" y="529736"/>
                  <a:pt x="119654" y="507511"/>
                </a:cubicBezTo>
                <a:cubicBezTo>
                  <a:pt x="126639" y="527196"/>
                  <a:pt x="143784" y="543706"/>
                  <a:pt x="122829" y="558311"/>
                </a:cubicBezTo>
                <a:close/>
                <a:moveTo>
                  <a:pt x="136164" y="584981"/>
                </a:moveTo>
                <a:cubicBezTo>
                  <a:pt x="148864" y="589426"/>
                  <a:pt x="148229" y="597681"/>
                  <a:pt x="145689" y="606571"/>
                </a:cubicBezTo>
                <a:cubicBezTo>
                  <a:pt x="129814" y="626891"/>
                  <a:pt x="125369" y="595776"/>
                  <a:pt x="136164" y="584981"/>
                </a:cubicBezTo>
                <a:close/>
                <a:moveTo>
                  <a:pt x="148864" y="645941"/>
                </a:moveTo>
                <a:cubicBezTo>
                  <a:pt x="166644" y="642131"/>
                  <a:pt x="169819" y="663086"/>
                  <a:pt x="171089" y="675786"/>
                </a:cubicBezTo>
                <a:cubicBezTo>
                  <a:pt x="155849" y="687851"/>
                  <a:pt x="141879" y="664356"/>
                  <a:pt x="148864" y="645941"/>
                </a:cubicBezTo>
                <a:close/>
                <a:moveTo>
                  <a:pt x="222524" y="723411"/>
                </a:moveTo>
                <a:cubicBezTo>
                  <a:pt x="221889" y="722141"/>
                  <a:pt x="221254" y="720871"/>
                  <a:pt x="220619" y="719601"/>
                </a:cubicBezTo>
                <a:cubicBezTo>
                  <a:pt x="222524" y="718331"/>
                  <a:pt x="223794" y="718966"/>
                  <a:pt x="224429" y="721506"/>
                </a:cubicBezTo>
                <a:cubicBezTo>
                  <a:pt x="223159" y="722141"/>
                  <a:pt x="223159" y="722776"/>
                  <a:pt x="222524" y="723411"/>
                </a:cubicBezTo>
                <a:close/>
                <a:moveTo>
                  <a:pt x="248559" y="709441"/>
                </a:moveTo>
                <a:cubicBezTo>
                  <a:pt x="251099" y="699281"/>
                  <a:pt x="261259" y="696106"/>
                  <a:pt x="269514" y="693566"/>
                </a:cubicBezTo>
                <a:cubicBezTo>
                  <a:pt x="355239" y="675151"/>
                  <a:pt x="435884" y="637051"/>
                  <a:pt x="520974" y="623716"/>
                </a:cubicBezTo>
                <a:cubicBezTo>
                  <a:pt x="502559" y="639591"/>
                  <a:pt x="282849" y="718966"/>
                  <a:pt x="248559" y="709441"/>
                </a:cubicBezTo>
                <a:close/>
                <a:moveTo>
                  <a:pt x="523514" y="623081"/>
                </a:moveTo>
                <a:cubicBezTo>
                  <a:pt x="524784" y="622446"/>
                  <a:pt x="525419" y="621811"/>
                  <a:pt x="526689" y="621176"/>
                </a:cubicBezTo>
                <a:cubicBezTo>
                  <a:pt x="526054" y="622446"/>
                  <a:pt x="524784" y="623081"/>
                  <a:pt x="523514" y="623081"/>
                </a:cubicBezTo>
                <a:close/>
                <a:moveTo>
                  <a:pt x="232684" y="682771"/>
                </a:moveTo>
                <a:cubicBezTo>
                  <a:pt x="222524" y="671341"/>
                  <a:pt x="222524" y="658006"/>
                  <a:pt x="216809" y="642766"/>
                </a:cubicBezTo>
                <a:cubicBezTo>
                  <a:pt x="254274" y="607841"/>
                  <a:pt x="182519" y="602126"/>
                  <a:pt x="206649" y="563391"/>
                </a:cubicBezTo>
                <a:cubicBezTo>
                  <a:pt x="190139" y="545611"/>
                  <a:pt x="173629" y="525926"/>
                  <a:pt x="174264" y="497986"/>
                </a:cubicBezTo>
                <a:cubicBezTo>
                  <a:pt x="237129" y="492906"/>
                  <a:pt x="139974" y="468141"/>
                  <a:pt x="148229" y="412261"/>
                </a:cubicBezTo>
                <a:cubicBezTo>
                  <a:pt x="155849" y="415436"/>
                  <a:pt x="162834" y="418611"/>
                  <a:pt x="172359" y="421786"/>
                </a:cubicBezTo>
                <a:cubicBezTo>
                  <a:pt x="172994" y="394481"/>
                  <a:pt x="151404" y="390671"/>
                  <a:pt x="136164" y="381781"/>
                </a:cubicBezTo>
                <a:cubicBezTo>
                  <a:pt x="132354" y="370351"/>
                  <a:pt x="127274" y="360191"/>
                  <a:pt x="128544" y="347491"/>
                </a:cubicBezTo>
                <a:cubicBezTo>
                  <a:pt x="134894" y="346856"/>
                  <a:pt x="139974" y="346221"/>
                  <a:pt x="145054" y="346221"/>
                </a:cubicBezTo>
                <a:cubicBezTo>
                  <a:pt x="160294" y="320821"/>
                  <a:pt x="97429" y="315741"/>
                  <a:pt x="103779" y="266211"/>
                </a:cubicBezTo>
                <a:cubicBezTo>
                  <a:pt x="110129" y="264941"/>
                  <a:pt x="115209" y="264306"/>
                  <a:pt x="122194" y="263036"/>
                </a:cubicBezTo>
                <a:cubicBezTo>
                  <a:pt x="119654" y="230651"/>
                  <a:pt x="87269" y="233826"/>
                  <a:pt x="84094" y="197631"/>
                </a:cubicBezTo>
                <a:cubicBezTo>
                  <a:pt x="89809" y="194456"/>
                  <a:pt x="95524" y="191281"/>
                  <a:pt x="103144" y="186836"/>
                </a:cubicBezTo>
                <a:cubicBezTo>
                  <a:pt x="84094" y="166516"/>
                  <a:pt x="63139" y="158261"/>
                  <a:pt x="62504" y="125876"/>
                </a:cubicBezTo>
                <a:cubicBezTo>
                  <a:pt x="184424" y="76346"/>
                  <a:pt x="322219" y="50946"/>
                  <a:pt x="451759" y="25546"/>
                </a:cubicBezTo>
                <a:cubicBezTo>
                  <a:pt x="519069" y="198266"/>
                  <a:pt x="592094" y="374796"/>
                  <a:pt x="635909" y="555771"/>
                </a:cubicBezTo>
                <a:cubicBezTo>
                  <a:pt x="508274" y="616096"/>
                  <a:pt x="366669" y="643401"/>
                  <a:pt x="232684" y="682771"/>
                </a:cubicBezTo>
                <a:close/>
                <a:moveTo>
                  <a:pt x="397784" y="69361"/>
                </a:moveTo>
                <a:cubicBezTo>
                  <a:pt x="303804" y="94126"/>
                  <a:pt x="210459" y="117621"/>
                  <a:pt x="117114" y="145561"/>
                </a:cubicBezTo>
                <a:cubicBezTo>
                  <a:pt x="171724" y="303041"/>
                  <a:pt x="205379" y="466236"/>
                  <a:pt x="253004" y="625621"/>
                </a:cubicBezTo>
                <a:cubicBezTo>
                  <a:pt x="256179" y="635146"/>
                  <a:pt x="265069" y="638956"/>
                  <a:pt x="273324" y="633876"/>
                </a:cubicBezTo>
                <a:cubicBezTo>
                  <a:pt x="378734" y="598951"/>
                  <a:pt x="487954" y="572916"/>
                  <a:pt x="593999" y="537356"/>
                </a:cubicBezTo>
                <a:cubicBezTo>
                  <a:pt x="560344" y="406546"/>
                  <a:pt x="498749" y="280816"/>
                  <a:pt x="461919" y="148736"/>
                </a:cubicBezTo>
                <a:cubicBezTo>
                  <a:pt x="451124" y="116351"/>
                  <a:pt x="444774" y="54756"/>
                  <a:pt x="397784" y="69361"/>
                </a:cubicBezTo>
                <a:close/>
                <a:moveTo>
                  <a:pt x="415564" y="90951"/>
                </a:moveTo>
                <a:cubicBezTo>
                  <a:pt x="425089" y="97936"/>
                  <a:pt x="427629" y="107461"/>
                  <a:pt x="426359" y="122066"/>
                </a:cubicBezTo>
                <a:cubicBezTo>
                  <a:pt x="375559" y="158896"/>
                  <a:pt x="350159" y="80156"/>
                  <a:pt x="415564" y="90951"/>
                </a:cubicBezTo>
                <a:close/>
                <a:moveTo>
                  <a:pt x="433344" y="378606"/>
                </a:moveTo>
                <a:cubicBezTo>
                  <a:pt x="425724" y="381146"/>
                  <a:pt x="418739" y="383051"/>
                  <a:pt x="413024" y="384321"/>
                </a:cubicBezTo>
                <a:cubicBezTo>
                  <a:pt x="395879" y="367176"/>
                  <a:pt x="387624" y="339871"/>
                  <a:pt x="425089" y="339871"/>
                </a:cubicBezTo>
                <a:cubicBezTo>
                  <a:pt x="430804" y="350666"/>
                  <a:pt x="434614" y="362096"/>
                  <a:pt x="433344" y="378606"/>
                </a:cubicBezTo>
                <a:close/>
                <a:moveTo>
                  <a:pt x="423819" y="437661"/>
                </a:moveTo>
                <a:cubicBezTo>
                  <a:pt x="419374" y="426866"/>
                  <a:pt x="416834" y="420516"/>
                  <a:pt x="414294" y="409086"/>
                </a:cubicBezTo>
                <a:cubicBezTo>
                  <a:pt x="453664" y="375431"/>
                  <a:pt x="471444" y="442741"/>
                  <a:pt x="423819" y="437661"/>
                </a:cubicBezTo>
                <a:close/>
                <a:moveTo>
                  <a:pt x="284754" y="308756"/>
                </a:moveTo>
                <a:cubicBezTo>
                  <a:pt x="299359" y="319551"/>
                  <a:pt x="299994" y="334156"/>
                  <a:pt x="306344" y="350666"/>
                </a:cubicBezTo>
                <a:cubicBezTo>
                  <a:pt x="293009" y="362096"/>
                  <a:pt x="280309" y="362096"/>
                  <a:pt x="267609" y="365271"/>
                </a:cubicBezTo>
                <a:cubicBezTo>
                  <a:pt x="258719" y="351936"/>
                  <a:pt x="255544" y="338601"/>
                  <a:pt x="254909" y="322091"/>
                </a:cubicBezTo>
                <a:cubicBezTo>
                  <a:pt x="265069" y="317646"/>
                  <a:pt x="273959" y="313201"/>
                  <a:pt x="284754" y="308756"/>
                </a:cubicBezTo>
                <a:close/>
                <a:moveTo>
                  <a:pt x="249194" y="297961"/>
                </a:moveTo>
                <a:cubicBezTo>
                  <a:pt x="244749" y="285896"/>
                  <a:pt x="240939" y="275101"/>
                  <a:pt x="237129" y="263671"/>
                </a:cubicBezTo>
                <a:cubicBezTo>
                  <a:pt x="248559" y="257321"/>
                  <a:pt x="258719" y="252876"/>
                  <a:pt x="272054" y="254146"/>
                </a:cubicBezTo>
                <a:cubicBezTo>
                  <a:pt x="287294" y="278276"/>
                  <a:pt x="289834" y="297961"/>
                  <a:pt x="249194" y="297961"/>
                </a:cubicBezTo>
                <a:close/>
                <a:moveTo>
                  <a:pt x="312059" y="285261"/>
                </a:moveTo>
                <a:cubicBezTo>
                  <a:pt x="297454" y="273831"/>
                  <a:pt x="299359" y="260496"/>
                  <a:pt x="297454" y="248431"/>
                </a:cubicBezTo>
                <a:cubicBezTo>
                  <a:pt x="307614" y="236366"/>
                  <a:pt x="320949" y="233191"/>
                  <a:pt x="334284" y="230651"/>
                </a:cubicBezTo>
                <a:cubicBezTo>
                  <a:pt x="346984" y="240811"/>
                  <a:pt x="344444" y="256051"/>
                  <a:pt x="350159" y="268116"/>
                </a:cubicBezTo>
                <a:cubicBezTo>
                  <a:pt x="339999" y="283356"/>
                  <a:pt x="322854" y="278276"/>
                  <a:pt x="312059" y="285261"/>
                </a:cubicBezTo>
                <a:close/>
                <a:moveTo>
                  <a:pt x="369209" y="328441"/>
                </a:moveTo>
                <a:cubicBezTo>
                  <a:pt x="357144" y="339871"/>
                  <a:pt x="343174" y="344316"/>
                  <a:pt x="327299" y="348126"/>
                </a:cubicBezTo>
                <a:cubicBezTo>
                  <a:pt x="322219" y="333521"/>
                  <a:pt x="317139" y="320186"/>
                  <a:pt x="310154" y="301771"/>
                </a:cubicBezTo>
                <a:cubicBezTo>
                  <a:pt x="326029" y="297326"/>
                  <a:pt x="338094" y="294151"/>
                  <a:pt x="349524" y="290976"/>
                </a:cubicBezTo>
                <a:cubicBezTo>
                  <a:pt x="364764" y="301136"/>
                  <a:pt x="364129" y="315741"/>
                  <a:pt x="369209" y="328441"/>
                </a:cubicBezTo>
                <a:close/>
                <a:moveTo>
                  <a:pt x="308249" y="374796"/>
                </a:moveTo>
                <a:cubicBezTo>
                  <a:pt x="317139" y="386226"/>
                  <a:pt x="320949" y="398926"/>
                  <a:pt x="323489" y="416071"/>
                </a:cubicBezTo>
                <a:cubicBezTo>
                  <a:pt x="308884" y="420516"/>
                  <a:pt x="298724" y="428136"/>
                  <a:pt x="284119" y="423056"/>
                </a:cubicBezTo>
                <a:cubicBezTo>
                  <a:pt x="280944" y="412261"/>
                  <a:pt x="278404" y="401466"/>
                  <a:pt x="275229" y="390036"/>
                </a:cubicBezTo>
                <a:cubicBezTo>
                  <a:pt x="282849" y="378606"/>
                  <a:pt x="294914" y="375431"/>
                  <a:pt x="308249" y="374796"/>
                </a:cubicBezTo>
                <a:close/>
                <a:moveTo>
                  <a:pt x="327934" y="435756"/>
                </a:moveTo>
                <a:cubicBezTo>
                  <a:pt x="338729" y="444011"/>
                  <a:pt x="340634" y="456076"/>
                  <a:pt x="343174" y="468141"/>
                </a:cubicBezTo>
                <a:cubicBezTo>
                  <a:pt x="334284" y="478936"/>
                  <a:pt x="322219" y="480206"/>
                  <a:pt x="310789" y="484016"/>
                </a:cubicBezTo>
                <a:cubicBezTo>
                  <a:pt x="298724" y="475761"/>
                  <a:pt x="292374" y="464331"/>
                  <a:pt x="291739" y="450361"/>
                </a:cubicBezTo>
                <a:cubicBezTo>
                  <a:pt x="308249" y="438296"/>
                  <a:pt x="308249" y="437661"/>
                  <a:pt x="327934" y="435756"/>
                </a:cubicBezTo>
                <a:close/>
                <a:moveTo>
                  <a:pt x="332379" y="373526"/>
                </a:moveTo>
                <a:cubicBezTo>
                  <a:pt x="344444" y="361461"/>
                  <a:pt x="358414" y="357016"/>
                  <a:pt x="375559" y="353206"/>
                </a:cubicBezTo>
                <a:cubicBezTo>
                  <a:pt x="384449" y="366541"/>
                  <a:pt x="385084" y="377971"/>
                  <a:pt x="384449" y="390671"/>
                </a:cubicBezTo>
                <a:cubicBezTo>
                  <a:pt x="373654" y="401466"/>
                  <a:pt x="360319" y="405276"/>
                  <a:pt x="345714" y="406546"/>
                </a:cubicBezTo>
                <a:cubicBezTo>
                  <a:pt x="336189" y="397021"/>
                  <a:pt x="334919" y="385591"/>
                  <a:pt x="332379" y="373526"/>
                </a:cubicBezTo>
                <a:close/>
                <a:moveTo>
                  <a:pt x="386989" y="414166"/>
                </a:moveTo>
                <a:cubicBezTo>
                  <a:pt x="398419" y="421786"/>
                  <a:pt x="399689" y="434486"/>
                  <a:pt x="402229" y="446551"/>
                </a:cubicBezTo>
                <a:cubicBezTo>
                  <a:pt x="392704" y="456076"/>
                  <a:pt x="381909" y="457981"/>
                  <a:pt x="369844" y="458616"/>
                </a:cubicBezTo>
                <a:cubicBezTo>
                  <a:pt x="360954" y="450361"/>
                  <a:pt x="358414" y="439566"/>
                  <a:pt x="355874" y="428771"/>
                </a:cubicBezTo>
                <a:cubicBezTo>
                  <a:pt x="363494" y="417341"/>
                  <a:pt x="375559" y="417976"/>
                  <a:pt x="386989" y="414166"/>
                </a:cubicBezTo>
                <a:close/>
                <a:moveTo>
                  <a:pt x="404769" y="279546"/>
                </a:moveTo>
                <a:cubicBezTo>
                  <a:pt x="412389" y="289071"/>
                  <a:pt x="413024" y="302406"/>
                  <a:pt x="420009" y="314471"/>
                </a:cubicBezTo>
                <a:cubicBezTo>
                  <a:pt x="388894" y="350666"/>
                  <a:pt x="352699" y="279546"/>
                  <a:pt x="404769" y="279546"/>
                </a:cubicBezTo>
                <a:close/>
                <a:moveTo>
                  <a:pt x="372384" y="263036"/>
                </a:moveTo>
                <a:cubicBezTo>
                  <a:pt x="363494" y="251606"/>
                  <a:pt x="361589" y="238906"/>
                  <a:pt x="363494" y="223031"/>
                </a:cubicBezTo>
                <a:cubicBezTo>
                  <a:pt x="370479" y="220491"/>
                  <a:pt x="376829" y="218586"/>
                  <a:pt x="382544" y="216681"/>
                </a:cubicBezTo>
                <a:cubicBezTo>
                  <a:pt x="400324" y="230016"/>
                  <a:pt x="413659" y="260496"/>
                  <a:pt x="372384" y="263036"/>
                </a:cubicBezTo>
                <a:close/>
                <a:moveTo>
                  <a:pt x="354604" y="201441"/>
                </a:moveTo>
                <a:cubicBezTo>
                  <a:pt x="345714" y="193186"/>
                  <a:pt x="344444" y="181756"/>
                  <a:pt x="341904" y="168421"/>
                </a:cubicBezTo>
                <a:cubicBezTo>
                  <a:pt x="349524" y="165246"/>
                  <a:pt x="356509" y="161436"/>
                  <a:pt x="366669" y="156991"/>
                </a:cubicBezTo>
                <a:cubicBezTo>
                  <a:pt x="378099" y="179216"/>
                  <a:pt x="393339" y="203346"/>
                  <a:pt x="354604" y="201441"/>
                </a:cubicBezTo>
                <a:close/>
                <a:moveTo>
                  <a:pt x="363494" y="137306"/>
                </a:moveTo>
                <a:cubicBezTo>
                  <a:pt x="354604" y="143656"/>
                  <a:pt x="346984" y="145561"/>
                  <a:pt x="337459" y="146831"/>
                </a:cubicBezTo>
                <a:cubicBezTo>
                  <a:pt x="299359" y="106826"/>
                  <a:pt x="355239" y="80791"/>
                  <a:pt x="363494" y="137306"/>
                </a:cubicBezTo>
                <a:close/>
                <a:moveTo>
                  <a:pt x="328569" y="207791"/>
                </a:moveTo>
                <a:cubicBezTo>
                  <a:pt x="311424" y="219221"/>
                  <a:pt x="311424" y="219221"/>
                  <a:pt x="293009" y="221761"/>
                </a:cubicBezTo>
                <a:cubicBezTo>
                  <a:pt x="268879" y="193821"/>
                  <a:pt x="277134" y="170326"/>
                  <a:pt x="315869" y="174771"/>
                </a:cubicBezTo>
                <a:cubicBezTo>
                  <a:pt x="324759" y="187471"/>
                  <a:pt x="324759" y="187471"/>
                  <a:pt x="328569" y="207791"/>
                </a:cubicBezTo>
                <a:close/>
                <a:moveTo>
                  <a:pt x="312694" y="154451"/>
                </a:moveTo>
                <a:cubicBezTo>
                  <a:pt x="299994" y="162706"/>
                  <a:pt x="289199" y="165246"/>
                  <a:pt x="276499" y="163341"/>
                </a:cubicBezTo>
                <a:cubicBezTo>
                  <a:pt x="267609" y="153816"/>
                  <a:pt x="265069" y="141751"/>
                  <a:pt x="261894" y="127781"/>
                </a:cubicBezTo>
                <a:cubicBezTo>
                  <a:pt x="290469" y="104286"/>
                  <a:pt x="308249" y="123336"/>
                  <a:pt x="312694" y="154451"/>
                </a:cubicBezTo>
                <a:close/>
                <a:moveTo>
                  <a:pt x="269514" y="229381"/>
                </a:moveTo>
                <a:cubicBezTo>
                  <a:pt x="254909" y="238906"/>
                  <a:pt x="243479" y="242716"/>
                  <a:pt x="230144" y="238906"/>
                </a:cubicBezTo>
                <a:cubicBezTo>
                  <a:pt x="222524" y="226841"/>
                  <a:pt x="218714" y="214141"/>
                  <a:pt x="218714" y="200171"/>
                </a:cubicBezTo>
                <a:cubicBezTo>
                  <a:pt x="228239" y="191281"/>
                  <a:pt x="238399" y="188106"/>
                  <a:pt x="251734" y="189376"/>
                </a:cubicBezTo>
                <a:cubicBezTo>
                  <a:pt x="263799" y="198901"/>
                  <a:pt x="262529" y="214141"/>
                  <a:pt x="269514" y="229381"/>
                </a:cubicBezTo>
                <a:close/>
                <a:moveTo>
                  <a:pt x="205379" y="139846"/>
                </a:moveTo>
                <a:cubicBezTo>
                  <a:pt x="241574" y="132861"/>
                  <a:pt x="244114" y="134131"/>
                  <a:pt x="248559" y="165881"/>
                </a:cubicBezTo>
                <a:cubicBezTo>
                  <a:pt x="233954" y="174771"/>
                  <a:pt x="233954" y="175406"/>
                  <a:pt x="212364" y="176041"/>
                </a:cubicBezTo>
                <a:cubicBezTo>
                  <a:pt x="205379" y="166516"/>
                  <a:pt x="202204" y="155086"/>
                  <a:pt x="205379" y="139846"/>
                </a:cubicBezTo>
                <a:close/>
                <a:moveTo>
                  <a:pt x="146959" y="160166"/>
                </a:moveTo>
                <a:cubicBezTo>
                  <a:pt x="155849" y="153181"/>
                  <a:pt x="164739" y="148736"/>
                  <a:pt x="177439" y="151911"/>
                </a:cubicBezTo>
                <a:cubicBezTo>
                  <a:pt x="182519" y="162071"/>
                  <a:pt x="186964" y="172231"/>
                  <a:pt x="185694" y="184296"/>
                </a:cubicBezTo>
                <a:cubicBezTo>
                  <a:pt x="172359" y="193821"/>
                  <a:pt x="172359" y="193821"/>
                  <a:pt x="154579" y="195726"/>
                </a:cubicBezTo>
                <a:cubicBezTo>
                  <a:pt x="149499" y="183026"/>
                  <a:pt x="145689" y="172231"/>
                  <a:pt x="146959" y="160166"/>
                </a:cubicBezTo>
                <a:close/>
                <a:moveTo>
                  <a:pt x="194584" y="209696"/>
                </a:moveTo>
                <a:cubicBezTo>
                  <a:pt x="204109" y="225571"/>
                  <a:pt x="203474" y="225571"/>
                  <a:pt x="204744" y="245891"/>
                </a:cubicBezTo>
                <a:cubicBezTo>
                  <a:pt x="199029" y="254781"/>
                  <a:pt x="189504" y="257956"/>
                  <a:pt x="176804" y="259861"/>
                </a:cubicBezTo>
                <a:cubicBezTo>
                  <a:pt x="160929" y="240811"/>
                  <a:pt x="160294" y="202076"/>
                  <a:pt x="194584" y="209696"/>
                </a:cubicBezTo>
                <a:close/>
                <a:moveTo>
                  <a:pt x="181884" y="289071"/>
                </a:moveTo>
                <a:cubicBezTo>
                  <a:pt x="188869" y="277641"/>
                  <a:pt x="200299" y="273196"/>
                  <a:pt x="212999" y="271291"/>
                </a:cubicBezTo>
                <a:cubicBezTo>
                  <a:pt x="222524" y="281451"/>
                  <a:pt x="225699" y="292881"/>
                  <a:pt x="226334" y="305581"/>
                </a:cubicBezTo>
                <a:cubicBezTo>
                  <a:pt x="211729" y="316376"/>
                  <a:pt x="211729" y="316376"/>
                  <a:pt x="195219" y="317646"/>
                </a:cubicBezTo>
                <a:cubicBezTo>
                  <a:pt x="187599" y="310026"/>
                  <a:pt x="186964" y="299231"/>
                  <a:pt x="181884" y="289071"/>
                </a:cubicBezTo>
                <a:close/>
                <a:moveTo>
                  <a:pt x="230779" y="331616"/>
                </a:moveTo>
                <a:cubicBezTo>
                  <a:pt x="240304" y="344316"/>
                  <a:pt x="254274" y="374161"/>
                  <a:pt x="232684" y="379876"/>
                </a:cubicBezTo>
                <a:cubicBezTo>
                  <a:pt x="193314" y="386226"/>
                  <a:pt x="192679" y="330981"/>
                  <a:pt x="230779" y="331616"/>
                </a:cubicBezTo>
                <a:close/>
                <a:moveTo>
                  <a:pt x="217444" y="409721"/>
                </a:moveTo>
                <a:cubicBezTo>
                  <a:pt x="228874" y="401466"/>
                  <a:pt x="239669" y="397656"/>
                  <a:pt x="251734" y="397656"/>
                </a:cubicBezTo>
                <a:cubicBezTo>
                  <a:pt x="261259" y="406546"/>
                  <a:pt x="263164" y="417976"/>
                  <a:pt x="261894" y="431311"/>
                </a:cubicBezTo>
                <a:cubicBezTo>
                  <a:pt x="252369" y="439566"/>
                  <a:pt x="242209" y="445281"/>
                  <a:pt x="228239" y="444646"/>
                </a:cubicBezTo>
                <a:cubicBezTo>
                  <a:pt x="219984" y="435121"/>
                  <a:pt x="219984" y="423691"/>
                  <a:pt x="217444" y="409721"/>
                </a:cubicBezTo>
                <a:close/>
                <a:moveTo>
                  <a:pt x="235224" y="469411"/>
                </a:moveTo>
                <a:cubicBezTo>
                  <a:pt x="244749" y="464966"/>
                  <a:pt x="253639" y="460521"/>
                  <a:pt x="262529" y="456076"/>
                </a:cubicBezTo>
                <a:cubicBezTo>
                  <a:pt x="276499" y="464966"/>
                  <a:pt x="280309" y="477666"/>
                  <a:pt x="280944" y="492271"/>
                </a:cubicBezTo>
                <a:cubicBezTo>
                  <a:pt x="271419" y="503066"/>
                  <a:pt x="259989" y="508781"/>
                  <a:pt x="244749" y="507511"/>
                </a:cubicBezTo>
                <a:cubicBezTo>
                  <a:pt x="237129" y="496081"/>
                  <a:pt x="235224" y="484016"/>
                  <a:pt x="235224" y="469411"/>
                </a:cubicBezTo>
                <a:close/>
                <a:moveTo>
                  <a:pt x="256179" y="560851"/>
                </a:moveTo>
                <a:cubicBezTo>
                  <a:pt x="253639" y="550691"/>
                  <a:pt x="251734" y="542436"/>
                  <a:pt x="249194" y="534816"/>
                </a:cubicBezTo>
                <a:cubicBezTo>
                  <a:pt x="259354" y="524021"/>
                  <a:pt x="271419" y="520846"/>
                  <a:pt x="282849" y="517671"/>
                </a:cubicBezTo>
                <a:cubicBezTo>
                  <a:pt x="294279" y="524656"/>
                  <a:pt x="294914" y="535451"/>
                  <a:pt x="297454" y="546246"/>
                </a:cubicBezTo>
                <a:cubicBezTo>
                  <a:pt x="286659" y="556406"/>
                  <a:pt x="273959" y="558311"/>
                  <a:pt x="256179" y="560851"/>
                </a:cubicBezTo>
                <a:close/>
                <a:moveTo>
                  <a:pt x="276499" y="606571"/>
                </a:moveTo>
                <a:cubicBezTo>
                  <a:pt x="267609" y="600221"/>
                  <a:pt x="265704" y="592601"/>
                  <a:pt x="268879" y="581171"/>
                </a:cubicBezTo>
                <a:cubicBezTo>
                  <a:pt x="315869" y="551961"/>
                  <a:pt x="331109" y="608476"/>
                  <a:pt x="276499" y="606571"/>
                </a:cubicBezTo>
                <a:close/>
                <a:moveTo>
                  <a:pt x="348889" y="487826"/>
                </a:moveTo>
                <a:cubicBezTo>
                  <a:pt x="362224" y="494811"/>
                  <a:pt x="362859" y="506876"/>
                  <a:pt x="364129" y="523386"/>
                </a:cubicBezTo>
                <a:cubicBezTo>
                  <a:pt x="350159" y="528466"/>
                  <a:pt x="338729" y="532911"/>
                  <a:pt x="327934" y="536721"/>
                </a:cubicBezTo>
                <a:cubicBezTo>
                  <a:pt x="296819" y="511321"/>
                  <a:pt x="317774" y="493541"/>
                  <a:pt x="348889" y="487826"/>
                </a:cubicBezTo>
                <a:close/>
                <a:moveTo>
                  <a:pt x="339364" y="593871"/>
                </a:moveTo>
                <a:cubicBezTo>
                  <a:pt x="329839" y="585616"/>
                  <a:pt x="333014" y="572916"/>
                  <a:pt x="329204" y="562121"/>
                </a:cubicBezTo>
                <a:cubicBezTo>
                  <a:pt x="338729" y="548151"/>
                  <a:pt x="353969" y="546246"/>
                  <a:pt x="366669" y="541166"/>
                </a:cubicBezTo>
                <a:cubicBezTo>
                  <a:pt x="378099" y="555771"/>
                  <a:pt x="378099" y="555771"/>
                  <a:pt x="380004" y="579266"/>
                </a:cubicBezTo>
                <a:cubicBezTo>
                  <a:pt x="362859" y="591331"/>
                  <a:pt x="362859" y="591331"/>
                  <a:pt x="339364" y="593871"/>
                </a:cubicBezTo>
                <a:close/>
                <a:moveTo>
                  <a:pt x="378099" y="481476"/>
                </a:moveTo>
                <a:cubicBezTo>
                  <a:pt x="385719" y="471951"/>
                  <a:pt x="394609" y="468141"/>
                  <a:pt x="406674" y="468776"/>
                </a:cubicBezTo>
                <a:cubicBezTo>
                  <a:pt x="414294" y="477666"/>
                  <a:pt x="418739" y="487826"/>
                  <a:pt x="420009" y="499256"/>
                </a:cubicBezTo>
                <a:cubicBezTo>
                  <a:pt x="413024" y="509416"/>
                  <a:pt x="402864" y="512591"/>
                  <a:pt x="390164" y="515131"/>
                </a:cubicBezTo>
                <a:cubicBezTo>
                  <a:pt x="380639" y="504971"/>
                  <a:pt x="380639" y="492906"/>
                  <a:pt x="378099" y="481476"/>
                </a:cubicBezTo>
                <a:close/>
                <a:moveTo>
                  <a:pt x="411119" y="571646"/>
                </a:moveTo>
                <a:cubicBezTo>
                  <a:pt x="393339" y="550056"/>
                  <a:pt x="389529" y="530371"/>
                  <a:pt x="425724" y="524021"/>
                </a:cubicBezTo>
                <a:cubicBezTo>
                  <a:pt x="432074" y="536721"/>
                  <a:pt x="437154" y="550056"/>
                  <a:pt x="441599" y="564026"/>
                </a:cubicBezTo>
                <a:cubicBezTo>
                  <a:pt x="432074" y="571011"/>
                  <a:pt x="422549" y="573551"/>
                  <a:pt x="411119" y="571646"/>
                </a:cubicBezTo>
                <a:close/>
                <a:moveTo>
                  <a:pt x="435884" y="480841"/>
                </a:moveTo>
                <a:cubicBezTo>
                  <a:pt x="425724" y="454806"/>
                  <a:pt x="442869" y="452901"/>
                  <a:pt x="462554" y="447821"/>
                </a:cubicBezTo>
                <a:cubicBezTo>
                  <a:pt x="487954" y="483381"/>
                  <a:pt x="456204" y="514496"/>
                  <a:pt x="435884" y="480841"/>
                </a:cubicBezTo>
                <a:close/>
                <a:moveTo>
                  <a:pt x="466364" y="555136"/>
                </a:moveTo>
                <a:cubicBezTo>
                  <a:pt x="458744" y="541166"/>
                  <a:pt x="447949" y="529736"/>
                  <a:pt x="451759" y="508781"/>
                </a:cubicBezTo>
                <a:lnTo>
                  <a:pt x="483509" y="508781"/>
                </a:lnTo>
                <a:cubicBezTo>
                  <a:pt x="486684" y="519576"/>
                  <a:pt x="489224" y="530371"/>
                  <a:pt x="491764" y="539261"/>
                </a:cubicBezTo>
                <a:cubicBezTo>
                  <a:pt x="486049" y="551961"/>
                  <a:pt x="476524" y="552596"/>
                  <a:pt x="466364" y="555136"/>
                </a:cubicBezTo>
                <a:close/>
                <a:moveTo>
                  <a:pt x="551454" y="482111"/>
                </a:moveTo>
                <a:cubicBezTo>
                  <a:pt x="560344" y="494811"/>
                  <a:pt x="569234" y="508146"/>
                  <a:pt x="571139" y="525926"/>
                </a:cubicBezTo>
                <a:cubicBezTo>
                  <a:pt x="553359" y="529101"/>
                  <a:pt x="537484" y="532911"/>
                  <a:pt x="520339" y="539261"/>
                </a:cubicBezTo>
                <a:cubicBezTo>
                  <a:pt x="509544" y="525926"/>
                  <a:pt x="510179" y="511321"/>
                  <a:pt x="508274" y="496081"/>
                </a:cubicBezTo>
                <a:cubicBezTo>
                  <a:pt x="522244" y="487826"/>
                  <a:pt x="534309" y="480841"/>
                  <a:pt x="551454" y="482111"/>
                </a:cubicBezTo>
                <a:close/>
                <a:moveTo>
                  <a:pt x="543199" y="456076"/>
                </a:moveTo>
                <a:cubicBezTo>
                  <a:pt x="529229" y="464331"/>
                  <a:pt x="516529" y="470681"/>
                  <a:pt x="501289" y="473856"/>
                </a:cubicBezTo>
                <a:cubicBezTo>
                  <a:pt x="492399" y="464966"/>
                  <a:pt x="489224" y="454171"/>
                  <a:pt x="487954" y="441471"/>
                </a:cubicBezTo>
                <a:cubicBezTo>
                  <a:pt x="500019" y="428771"/>
                  <a:pt x="515894" y="429406"/>
                  <a:pt x="531769" y="423056"/>
                </a:cubicBezTo>
                <a:cubicBezTo>
                  <a:pt x="536214" y="435756"/>
                  <a:pt x="539389" y="445281"/>
                  <a:pt x="543199" y="456076"/>
                </a:cubicBezTo>
                <a:close/>
                <a:moveTo>
                  <a:pt x="481604" y="419246"/>
                </a:moveTo>
                <a:cubicBezTo>
                  <a:pt x="477794" y="409721"/>
                  <a:pt x="475254" y="403371"/>
                  <a:pt x="472714" y="396386"/>
                </a:cubicBezTo>
                <a:cubicBezTo>
                  <a:pt x="517799" y="362096"/>
                  <a:pt x="550184" y="405276"/>
                  <a:pt x="481604" y="419246"/>
                </a:cubicBezTo>
                <a:close/>
                <a:moveTo>
                  <a:pt x="510179" y="353206"/>
                </a:moveTo>
                <a:cubicBezTo>
                  <a:pt x="496209" y="364636"/>
                  <a:pt x="480969" y="369081"/>
                  <a:pt x="458744" y="367811"/>
                </a:cubicBezTo>
                <a:cubicBezTo>
                  <a:pt x="455569" y="354476"/>
                  <a:pt x="453029" y="342411"/>
                  <a:pt x="449854" y="330346"/>
                </a:cubicBezTo>
                <a:cubicBezTo>
                  <a:pt x="462554" y="318916"/>
                  <a:pt x="475254" y="312566"/>
                  <a:pt x="493034" y="317011"/>
                </a:cubicBezTo>
                <a:cubicBezTo>
                  <a:pt x="500019" y="328441"/>
                  <a:pt x="505734" y="339871"/>
                  <a:pt x="510179" y="353206"/>
                </a:cubicBezTo>
                <a:close/>
                <a:moveTo>
                  <a:pt x="484144" y="289706"/>
                </a:moveTo>
                <a:cubicBezTo>
                  <a:pt x="470174" y="295421"/>
                  <a:pt x="457474" y="303041"/>
                  <a:pt x="442234" y="304946"/>
                </a:cubicBezTo>
                <a:cubicBezTo>
                  <a:pt x="430804" y="295421"/>
                  <a:pt x="430169" y="282721"/>
                  <a:pt x="428899" y="271926"/>
                </a:cubicBezTo>
                <a:cubicBezTo>
                  <a:pt x="437789" y="259861"/>
                  <a:pt x="449219" y="264941"/>
                  <a:pt x="459379" y="264306"/>
                </a:cubicBezTo>
                <a:cubicBezTo>
                  <a:pt x="479699" y="259861"/>
                  <a:pt x="481604" y="270656"/>
                  <a:pt x="484144" y="289706"/>
                </a:cubicBezTo>
                <a:close/>
                <a:moveTo>
                  <a:pt x="465729" y="238271"/>
                </a:moveTo>
                <a:cubicBezTo>
                  <a:pt x="451759" y="240811"/>
                  <a:pt x="439059" y="242716"/>
                  <a:pt x="424454" y="245256"/>
                </a:cubicBezTo>
                <a:cubicBezTo>
                  <a:pt x="416199" y="233191"/>
                  <a:pt x="410484" y="221761"/>
                  <a:pt x="413024" y="206521"/>
                </a:cubicBezTo>
                <a:cubicBezTo>
                  <a:pt x="423819" y="198266"/>
                  <a:pt x="437154" y="198901"/>
                  <a:pt x="451759" y="193186"/>
                </a:cubicBezTo>
                <a:cubicBezTo>
                  <a:pt x="460649" y="208426"/>
                  <a:pt x="465094" y="221761"/>
                  <a:pt x="465729" y="238271"/>
                </a:cubicBezTo>
                <a:close/>
                <a:moveTo>
                  <a:pt x="443504" y="167786"/>
                </a:moveTo>
                <a:cubicBezTo>
                  <a:pt x="433979" y="181121"/>
                  <a:pt x="418739" y="181756"/>
                  <a:pt x="404769" y="183661"/>
                </a:cubicBezTo>
                <a:cubicBezTo>
                  <a:pt x="395244" y="175406"/>
                  <a:pt x="392069" y="165881"/>
                  <a:pt x="395244" y="152546"/>
                </a:cubicBezTo>
                <a:cubicBezTo>
                  <a:pt x="406039" y="149371"/>
                  <a:pt x="418104" y="145561"/>
                  <a:pt x="428899" y="142386"/>
                </a:cubicBezTo>
                <a:cubicBezTo>
                  <a:pt x="440964" y="147466"/>
                  <a:pt x="441599" y="157626"/>
                  <a:pt x="443504" y="167786"/>
                </a:cubicBezTo>
                <a:close/>
              </a:path>
            </a:pathLst>
          </a:custGeom>
          <a:solidFill>
            <a:srgbClr val="30485C">
              <a:alpha val="12850"/>
            </a:srgbClr>
          </a:solidFill>
          <a:ln>
            <a:noFill/>
          </a:ln>
        </p:spPr>
        <p:txBody>
          <a:bodyPr spcFirstLastPara="1" wrap="square" lIns="121900" tIns="60933" rIns="121900" bIns="60933"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644" name="Google Shape;644;p12"/>
          <p:cNvSpPr/>
          <p:nvPr/>
        </p:nvSpPr>
        <p:spPr>
          <a:xfrm>
            <a:off x="10578862" y="4069789"/>
            <a:ext cx="955087" cy="765184"/>
          </a:xfrm>
          <a:custGeom>
            <a:avLst/>
            <a:gdLst/>
            <a:ahLst/>
            <a:cxnLst/>
            <a:rect l="l" t="t" r="r" b="b"/>
            <a:pathLst>
              <a:path w="832925" h="667312" extrusionOk="0">
                <a:moveTo>
                  <a:pt x="832654" y="510467"/>
                </a:moveTo>
                <a:cubicBezTo>
                  <a:pt x="829479" y="434902"/>
                  <a:pt x="811699" y="361242"/>
                  <a:pt x="802174" y="286312"/>
                </a:cubicBezTo>
                <a:cubicBezTo>
                  <a:pt x="772964" y="118672"/>
                  <a:pt x="808524" y="-22933"/>
                  <a:pt x="580559" y="3102"/>
                </a:cubicBezTo>
                <a:cubicBezTo>
                  <a:pt x="476419" y="-8963"/>
                  <a:pt x="405934" y="116132"/>
                  <a:pt x="355134" y="85652"/>
                </a:cubicBezTo>
                <a:cubicBezTo>
                  <a:pt x="259884" y="32312"/>
                  <a:pt x="139869" y="51362"/>
                  <a:pt x="38269" y="73587"/>
                </a:cubicBezTo>
                <a:cubicBezTo>
                  <a:pt x="-11261" y="84382"/>
                  <a:pt x="-2371" y="107242"/>
                  <a:pt x="8424" y="146612"/>
                </a:cubicBezTo>
                <a:cubicBezTo>
                  <a:pt x="29379" y="309172"/>
                  <a:pt x="48429" y="470462"/>
                  <a:pt x="82084" y="629847"/>
                </a:cubicBezTo>
                <a:cubicBezTo>
                  <a:pt x="83989" y="650802"/>
                  <a:pt x="107484" y="641277"/>
                  <a:pt x="120184" y="636197"/>
                </a:cubicBezTo>
                <a:cubicBezTo>
                  <a:pt x="129709" y="645722"/>
                  <a:pt x="124629" y="663502"/>
                  <a:pt x="143044" y="667312"/>
                </a:cubicBezTo>
                <a:cubicBezTo>
                  <a:pt x="237024" y="612067"/>
                  <a:pt x="358309" y="609527"/>
                  <a:pt x="463084" y="627942"/>
                </a:cubicBezTo>
                <a:cubicBezTo>
                  <a:pt x="553254" y="563807"/>
                  <a:pt x="668824" y="563172"/>
                  <a:pt x="774869" y="573967"/>
                </a:cubicBezTo>
                <a:cubicBezTo>
                  <a:pt x="792014" y="565712"/>
                  <a:pt x="786299" y="546027"/>
                  <a:pt x="793919" y="532692"/>
                </a:cubicBezTo>
                <a:cubicBezTo>
                  <a:pt x="810429" y="527612"/>
                  <a:pt x="835829" y="539677"/>
                  <a:pt x="832654" y="510467"/>
                </a:cubicBezTo>
                <a:close/>
                <a:moveTo>
                  <a:pt x="377359" y="595557"/>
                </a:moveTo>
                <a:cubicBezTo>
                  <a:pt x="298619" y="600002"/>
                  <a:pt x="222419" y="601907"/>
                  <a:pt x="148759" y="633022"/>
                </a:cubicBezTo>
                <a:cubicBezTo>
                  <a:pt x="134789" y="583492"/>
                  <a:pt x="351959" y="558092"/>
                  <a:pt x="385614" y="586667"/>
                </a:cubicBezTo>
                <a:cubicBezTo>
                  <a:pt x="385614" y="594287"/>
                  <a:pt x="381804" y="595557"/>
                  <a:pt x="377359" y="595557"/>
                </a:cubicBezTo>
                <a:close/>
                <a:moveTo>
                  <a:pt x="432604" y="585397"/>
                </a:moveTo>
                <a:cubicBezTo>
                  <a:pt x="332909" y="518722"/>
                  <a:pt x="209084" y="561267"/>
                  <a:pt x="107484" y="605717"/>
                </a:cubicBezTo>
                <a:cubicBezTo>
                  <a:pt x="60494" y="509832"/>
                  <a:pt x="77639" y="394897"/>
                  <a:pt x="47159" y="292662"/>
                </a:cubicBezTo>
                <a:cubicBezTo>
                  <a:pt x="51604" y="252022"/>
                  <a:pt x="2074" y="106607"/>
                  <a:pt x="45254" y="97082"/>
                </a:cubicBezTo>
                <a:cubicBezTo>
                  <a:pt x="143044" y="74857"/>
                  <a:pt x="338624" y="38027"/>
                  <a:pt x="385614" y="152962"/>
                </a:cubicBezTo>
                <a:cubicBezTo>
                  <a:pt x="410379" y="295837"/>
                  <a:pt x="436414" y="439347"/>
                  <a:pt x="432604" y="585397"/>
                </a:cubicBezTo>
                <a:close/>
                <a:moveTo>
                  <a:pt x="766614" y="547297"/>
                </a:moveTo>
                <a:cubicBezTo>
                  <a:pt x="691049" y="546662"/>
                  <a:pt x="619294" y="547297"/>
                  <a:pt x="546269" y="561267"/>
                </a:cubicBezTo>
                <a:cubicBezTo>
                  <a:pt x="548809" y="521262"/>
                  <a:pt x="785664" y="490782"/>
                  <a:pt x="766614" y="547297"/>
                </a:cubicBezTo>
                <a:close/>
                <a:moveTo>
                  <a:pt x="804714" y="505387"/>
                </a:moveTo>
                <a:cubicBezTo>
                  <a:pt x="673269" y="483162"/>
                  <a:pt x="569129" y="493322"/>
                  <a:pt x="464354" y="577777"/>
                </a:cubicBezTo>
                <a:cubicBezTo>
                  <a:pt x="442129" y="429187"/>
                  <a:pt x="440224" y="275517"/>
                  <a:pt x="403394" y="128197"/>
                </a:cubicBezTo>
                <a:cubicBezTo>
                  <a:pt x="464989" y="31677"/>
                  <a:pt x="617389" y="-10233"/>
                  <a:pt x="717084" y="45647"/>
                </a:cubicBezTo>
                <a:cubicBezTo>
                  <a:pt x="772964" y="92637"/>
                  <a:pt x="754549" y="188522"/>
                  <a:pt x="772329" y="255197"/>
                </a:cubicBezTo>
                <a:cubicBezTo>
                  <a:pt x="776774" y="340287"/>
                  <a:pt x="809159" y="420932"/>
                  <a:pt x="804714" y="505387"/>
                </a:cubicBezTo>
                <a:close/>
                <a:moveTo>
                  <a:pt x="634534" y="306632"/>
                </a:moveTo>
                <a:cubicBezTo>
                  <a:pt x="633264" y="339652"/>
                  <a:pt x="643424" y="370132"/>
                  <a:pt x="639614" y="404422"/>
                </a:cubicBezTo>
                <a:cubicBezTo>
                  <a:pt x="447209" y="426012"/>
                  <a:pt x="456734" y="468557"/>
                  <a:pt x="644059" y="424107"/>
                </a:cubicBezTo>
                <a:cubicBezTo>
                  <a:pt x="648504" y="439347"/>
                  <a:pt x="652314" y="453317"/>
                  <a:pt x="656759" y="468557"/>
                </a:cubicBezTo>
                <a:cubicBezTo>
                  <a:pt x="692954" y="465382"/>
                  <a:pt x="738674" y="470462"/>
                  <a:pt x="767249" y="447602"/>
                </a:cubicBezTo>
                <a:cubicBezTo>
                  <a:pt x="737404" y="353622"/>
                  <a:pt x="781219" y="259007"/>
                  <a:pt x="634534" y="306632"/>
                </a:cubicBezTo>
                <a:close/>
                <a:moveTo>
                  <a:pt x="675809" y="441887"/>
                </a:moveTo>
                <a:cubicBezTo>
                  <a:pt x="660569" y="405692"/>
                  <a:pt x="656759" y="376482"/>
                  <a:pt x="661839" y="327587"/>
                </a:cubicBezTo>
                <a:cubicBezTo>
                  <a:pt x="682159" y="317427"/>
                  <a:pt x="701844" y="319967"/>
                  <a:pt x="721529" y="322507"/>
                </a:cubicBezTo>
                <a:cubicBezTo>
                  <a:pt x="738039" y="356162"/>
                  <a:pt x="730419" y="395532"/>
                  <a:pt x="736134" y="433632"/>
                </a:cubicBezTo>
                <a:cubicBezTo>
                  <a:pt x="715814" y="436172"/>
                  <a:pt x="696129" y="443792"/>
                  <a:pt x="675809" y="441887"/>
                </a:cubicBezTo>
                <a:close/>
                <a:moveTo>
                  <a:pt x="732959" y="166932"/>
                </a:moveTo>
                <a:cubicBezTo>
                  <a:pt x="737404" y="169472"/>
                  <a:pt x="744389" y="166932"/>
                  <a:pt x="745659" y="161217"/>
                </a:cubicBezTo>
                <a:cubicBezTo>
                  <a:pt x="744389" y="125657"/>
                  <a:pt x="672634" y="141532"/>
                  <a:pt x="657394" y="133912"/>
                </a:cubicBezTo>
                <a:cubicBezTo>
                  <a:pt x="623104" y="134547"/>
                  <a:pt x="419904" y="153597"/>
                  <a:pt x="476419" y="191697"/>
                </a:cubicBezTo>
                <a:cubicBezTo>
                  <a:pt x="556429" y="162487"/>
                  <a:pt x="649774" y="134547"/>
                  <a:pt x="732959" y="166932"/>
                </a:cubicBezTo>
                <a:close/>
                <a:moveTo>
                  <a:pt x="726609" y="92002"/>
                </a:moveTo>
                <a:cubicBezTo>
                  <a:pt x="717719" y="29772"/>
                  <a:pt x="482134" y="92002"/>
                  <a:pt x="449114" y="126927"/>
                </a:cubicBezTo>
                <a:cubicBezTo>
                  <a:pt x="452924" y="132642"/>
                  <a:pt x="455464" y="137087"/>
                  <a:pt x="459274" y="143437"/>
                </a:cubicBezTo>
                <a:cubicBezTo>
                  <a:pt x="539284" y="94542"/>
                  <a:pt x="635169" y="79937"/>
                  <a:pt x="726609" y="92002"/>
                </a:cubicBezTo>
                <a:close/>
                <a:moveTo>
                  <a:pt x="494199" y="248847"/>
                </a:moveTo>
                <a:cubicBezTo>
                  <a:pt x="562144" y="217097"/>
                  <a:pt x="643424" y="223447"/>
                  <a:pt x="716449" y="235512"/>
                </a:cubicBezTo>
                <a:cubicBezTo>
                  <a:pt x="743119" y="187887"/>
                  <a:pt x="480229" y="199317"/>
                  <a:pt x="478959" y="238687"/>
                </a:cubicBezTo>
                <a:cubicBezTo>
                  <a:pt x="478959" y="246942"/>
                  <a:pt x="487214" y="252657"/>
                  <a:pt x="494199" y="248847"/>
                </a:cubicBezTo>
                <a:close/>
                <a:moveTo>
                  <a:pt x="528489" y="290122"/>
                </a:moveTo>
                <a:cubicBezTo>
                  <a:pt x="592624" y="271707"/>
                  <a:pt x="654854" y="280597"/>
                  <a:pt x="720259" y="272977"/>
                </a:cubicBezTo>
                <a:cubicBezTo>
                  <a:pt x="682159" y="245037"/>
                  <a:pt x="508804" y="252022"/>
                  <a:pt x="482769" y="285677"/>
                </a:cubicBezTo>
                <a:cubicBezTo>
                  <a:pt x="488484" y="303457"/>
                  <a:pt x="515154" y="290122"/>
                  <a:pt x="528489" y="290122"/>
                </a:cubicBezTo>
                <a:close/>
                <a:moveTo>
                  <a:pt x="487214" y="344097"/>
                </a:moveTo>
                <a:cubicBezTo>
                  <a:pt x="524679" y="329492"/>
                  <a:pt x="568494" y="330762"/>
                  <a:pt x="602784" y="322507"/>
                </a:cubicBezTo>
                <a:cubicBezTo>
                  <a:pt x="610404" y="283772"/>
                  <a:pt x="438954" y="313617"/>
                  <a:pt x="487214" y="344097"/>
                </a:cubicBezTo>
                <a:close/>
                <a:moveTo>
                  <a:pt x="570399" y="357432"/>
                </a:moveTo>
                <a:cubicBezTo>
                  <a:pt x="570399" y="356797"/>
                  <a:pt x="570399" y="356162"/>
                  <a:pt x="569764" y="355527"/>
                </a:cubicBezTo>
                <a:cubicBezTo>
                  <a:pt x="552619" y="361242"/>
                  <a:pt x="472609" y="361242"/>
                  <a:pt x="503089" y="389817"/>
                </a:cubicBezTo>
                <a:cubicBezTo>
                  <a:pt x="527219" y="389817"/>
                  <a:pt x="663744" y="368862"/>
                  <a:pt x="570399" y="357432"/>
                </a:cubicBezTo>
                <a:close/>
                <a:moveTo>
                  <a:pt x="527219" y="465382"/>
                </a:moveTo>
                <a:cubicBezTo>
                  <a:pt x="531029" y="504752"/>
                  <a:pt x="577384" y="471097"/>
                  <a:pt x="599609" y="467287"/>
                </a:cubicBezTo>
                <a:cubicBezTo>
                  <a:pt x="643424" y="424742"/>
                  <a:pt x="545634" y="460937"/>
                  <a:pt x="527219" y="465382"/>
                </a:cubicBezTo>
                <a:close/>
                <a:moveTo>
                  <a:pt x="80814" y="149152"/>
                </a:moveTo>
                <a:cubicBezTo>
                  <a:pt x="89069" y="207572"/>
                  <a:pt x="91609" y="268532"/>
                  <a:pt x="106849" y="325682"/>
                </a:cubicBezTo>
                <a:cubicBezTo>
                  <a:pt x="121454" y="349812"/>
                  <a:pt x="158284" y="325047"/>
                  <a:pt x="180509" y="323777"/>
                </a:cubicBezTo>
                <a:cubicBezTo>
                  <a:pt x="231944" y="314887"/>
                  <a:pt x="315129" y="299647"/>
                  <a:pt x="360849" y="323777"/>
                </a:cubicBezTo>
                <a:cubicBezTo>
                  <a:pt x="404029" y="299647"/>
                  <a:pt x="364024" y="247577"/>
                  <a:pt x="364024" y="210112"/>
                </a:cubicBezTo>
                <a:cubicBezTo>
                  <a:pt x="369104" y="76127"/>
                  <a:pt x="162729" y="123752"/>
                  <a:pt x="80814" y="149152"/>
                </a:cubicBezTo>
                <a:close/>
                <a:moveTo>
                  <a:pt x="354499" y="290122"/>
                </a:moveTo>
                <a:cubicBezTo>
                  <a:pt x="277029" y="288852"/>
                  <a:pt x="202099" y="298377"/>
                  <a:pt x="125899" y="307902"/>
                </a:cubicBezTo>
                <a:cubicBezTo>
                  <a:pt x="118914" y="262817"/>
                  <a:pt x="111929" y="218367"/>
                  <a:pt x="104944" y="172647"/>
                </a:cubicBezTo>
                <a:cubicBezTo>
                  <a:pt x="172254" y="133277"/>
                  <a:pt x="262424" y="130102"/>
                  <a:pt x="332909" y="165662"/>
                </a:cubicBezTo>
                <a:cubicBezTo>
                  <a:pt x="350054" y="232337"/>
                  <a:pt x="357039" y="269802"/>
                  <a:pt x="354499" y="290122"/>
                </a:cubicBezTo>
                <a:close/>
                <a:moveTo>
                  <a:pt x="227499" y="369497"/>
                </a:moveTo>
                <a:cubicBezTo>
                  <a:pt x="222419" y="351082"/>
                  <a:pt x="220514" y="348542"/>
                  <a:pt x="210989" y="347907"/>
                </a:cubicBezTo>
                <a:cubicBezTo>
                  <a:pt x="187494" y="351082"/>
                  <a:pt x="103039" y="349812"/>
                  <a:pt x="130344" y="388547"/>
                </a:cubicBezTo>
                <a:cubicBezTo>
                  <a:pt x="161459" y="381562"/>
                  <a:pt x="191304" y="365687"/>
                  <a:pt x="227499" y="369497"/>
                </a:cubicBezTo>
                <a:close/>
                <a:moveTo>
                  <a:pt x="143679" y="431727"/>
                </a:moveTo>
                <a:cubicBezTo>
                  <a:pt x="177334" y="419662"/>
                  <a:pt x="207814" y="421567"/>
                  <a:pt x="243374" y="420297"/>
                </a:cubicBezTo>
                <a:cubicBezTo>
                  <a:pt x="233849" y="382832"/>
                  <a:pt x="99864" y="399342"/>
                  <a:pt x="143679" y="431727"/>
                </a:cubicBezTo>
                <a:close/>
                <a:moveTo>
                  <a:pt x="288459" y="401882"/>
                </a:moveTo>
                <a:cubicBezTo>
                  <a:pt x="315764" y="406327"/>
                  <a:pt x="342434" y="389817"/>
                  <a:pt x="369739" y="399977"/>
                </a:cubicBezTo>
                <a:cubicBezTo>
                  <a:pt x="371644" y="400612"/>
                  <a:pt x="375454" y="395532"/>
                  <a:pt x="379899" y="392357"/>
                </a:cubicBezTo>
                <a:cubicBezTo>
                  <a:pt x="375454" y="363147"/>
                  <a:pt x="253534" y="375212"/>
                  <a:pt x="288459" y="401882"/>
                </a:cubicBezTo>
                <a:close/>
                <a:moveTo>
                  <a:pt x="207179" y="439982"/>
                </a:moveTo>
                <a:cubicBezTo>
                  <a:pt x="207179" y="440617"/>
                  <a:pt x="207179" y="440617"/>
                  <a:pt x="207179" y="441252"/>
                </a:cubicBezTo>
                <a:cubicBezTo>
                  <a:pt x="190034" y="445697"/>
                  <a:pt x="151934" y="438077"/>
                  <a:pt x="148759" y="460302"/>
                </a:cubicBezTo>
                <a:cubicBezTo>
                  <a:pt x="155109" y="492687"/>
                  <a:pt x="295444" y="438712"/>
                  <a:pt x="207179" y="439982"/>
                </a:cubicBezTo>
                <a:close/>
                <a:moveTo>
                  <a:pt x="297984" y="448237"/>
                </a:moveTo>
                <a:cubicBezTo>
                  <a:pt x="320844" y="443792"/>
                  <a:pt x="368469" y="461572"/>
                  <a:pt x="371009" y="427282"/>
                </a:cubicBezTo>
                <a:cubicBezTo>
                  <a:pt x="350054" y="426012"/>
                  <a:pt x="270044" y="410772"/>
                  <a:pt x="297984" y="448237"/>
                </a:cubicBezTo>
                <a:close/>
                <a:moveTo>
                  <a:pt x="291634" y="359972"/>
                </a:moveTo>
                <a:cubicBezTo>
                  <a:pt x="311954" y="347907"/>
                  <a:pt x="353864" y="361242"/>
                  <a:pt x="362754" y="339652"/>
                </a:cubicBezTo>
                <a:cubicBezTo>
                  <a:pt x="350054" y="319332"/>
                  <a:pt x="244009" y="335207"/>
                  <a:pt x="291634" y="359972"/>
                </a:cubicBezTo>
                <a:close/>
                <a:moveTo>
                  <a:pt x="177969" y="519357"/>
                </a:moveTo>
                <a:cubicBezTo>
                  <a:pt x="199559" y="512372"/>
                  <a:pt x="228134" y="521897"/>
                  <a:pt x="239564" y="497132"/>
                </a:cubicBezTo>
                <a:cubicBezTo>
                  <a:pt x="217974" y="490147"/>
                  <a:pt x="144314" y="494592"/>
                  <a:pt x="177969" y="519357"/>
                </a:cubicBezTo>
                <a:close/>
                <a:moveTo>
                  <a:pt x="332274" y="485067"/>
                </a:moveTo>
                <a:cubicBezTo>
                  <a:pt x="311954" y="485702"/>
                  <a:pt x="265599" y="490782"/>
                  <a:pt x="301794" y="508562"/>
                </a:cubicBezTo>
                <a:cubicBezTo>
                  <a:pt x="326559" y="509832"/>
                  <a:pt x="396409" y="498402"/>
                  <a:pt x="332274" y="485067"/>
                </a:cubicBezTo>
                <a:close/>
              </a:path>
            </a:pathLst>
          </a:custGeom>
          <a:solidFill>
            <a:srgbClr val="30485C">
              <a:alpha val="12850"/>
            </a:srgbClr>
          </a:solidFill>
          <a:ln>
            <a:noFill/>
          </a:ln>
        </p:spPr>
        <p:txBody>
          <a:bodyPr spcFirstLastPara="1" wrap="square" lIns="121900" tIns="60933" rIns="121900" bIns="60933"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645" name="Google Shape;645;p12"/>
          <p:cNvSpPr/>
          <p:nvPr/>
        </p:nvSpPr>
        <p:spPr>
          <a:xfrm>
            <a:off x="11667516" y="2288195"/>
            <a:ext cx="605608" cy="541461"/>
          </a:xfrm>
          <a:custGeom>
            <a:avLst/>
            <a:gdLst/>
            <a:ahLst/>
            <a:cxnLst/>
            <a:rect l="l" t="t" r="r" b="b"/>
            <a:pathLst>
              <a:path w="528147" h="472205" extrusionOk="0">
                <a:moveTo>
                  <a:pt x="395469" y="177165"/>
                </a:moveTo>
                <a:cubicBezTo>
                  <a:pt x="443094" y="36830"/>
                  <a:pt x="381499" y="-53340"/>
                  <a:pt x="264659" y="86360"/>
                </a:cubicBezTo>
                <a:cubicBezTo>
                  <a:pt x="239894" y="41275"/>
                  <a:pt x="195444" y="0"/>
                  <a:pt x="143374" y="0"/>
                </a:cubicBezTo>
                <a:cubicBezTo>
                  <a:pt x="65269" y="15240"/>
                  <a:pt x="123054" y="139065"/>
                  <a:pt x="131944" y="187325"/>
                </a:cubicBezTo>
                <a:cubicBezTo>
                  <a:pt x="76064" y="179070"/>
                  <a:pt x="-40776" y="242570"/>
                  <a:pt x="14469" y="300990"/>
                </a:cubicBezTo>
                <a:cubicBezTo>
                  <a:pt x="41774" y="327660"/>
                  <a:pt x="81144" y="321945"/>
                  <a:pt x="109719" y="344170"/>
                </a:cubicBezTo>
                <a:cubicBezTo>
                  <a:pt x="102734" y="370840"/>
                  <a:pt x="109084" y="399415"/>
                  <a:pt x="92574" y="423545"/>
                </a:cubicBezTo>
                <a:cubicBezTo>
                  <a:pt x="86859" y="433070"/>
                  <a:pt x="90034" y="441960"/>
                  <a:pt x="95749" y="450215"/>
                </a:cubicBezTo>
                <a:cubicBezTo>
                  <a:pt x="112259" y="475615"/>
                  <a:pt x="147819" y="474345"/>
                  <a:pt x="159249" y="450850"/>
                </a:cubicBezTo>
                <a:cubicBezTo>
                  <a:pt x="175759" y="424180"/>
                  <a:pt x="207509" y="409575"/>
                  <a:pt x="235449" y="397510"/>
                </a:cubicBezTo>
                <a:cubicBezTo>
                  <a:pt x="289424" y="513715"/>
                  <a:pt x="403724" y="490220"/>
                  <a:pt x="379594" y="355600"/>
                </a:cubicBezTo>
                <a:cubicBezTo>
                  <a:pt x="470399" y="330200"/>
                  <a:pt x="493259" y="345440"/>
                  <a:pt x="525009" y="245110"/>
                </a:cubicBezTo>
                <a:cubicBezTo>
                  <a:pt x="549139" y="182880"/>
                  <a:pt x="427219" y="204470"/>
                  <a:pt x="395469" y="177165"/>
                </a:cubicBezTo>
                <a:close/>
                <a:moveTo>
                  <a:pt x="392294" y="59055"/>
                </a:moveTo>
                <a:cubicBezTo>
                  <a:pt x="393564" y="106680"/>
                  <a:pt x="391659" y="133985"/>
                  <a:pt x="363719" y="175260"/>
                </a:cubicBezTo>
                <a:cubicBezTo>
                  <a:pt x="314824" y="185420"/>
                  <a:pt x="309744" y="137795"/>
                  <a:pt x="290059" y="103505"/>
                </a:cubicBezTo>
                <a:cubicBezTo>
                  <a:pt x="316094" y="73025"/>
                  <a:pt x="348479" y="12065"/>
                  <a:pt x="392294" y="59055"/>
                </a:cubicBezTo>
                <a:close/>
                <a:moveTo>
                  <a:pt x="347209" y="325755"/>
                </a:moveTo>
                <a:cubicBezTo>
                  <a:pt x="331969" y="330835"/>
                  <a:pt x="317999" y="330200"/>
                  <a:pt x="298314" y="327025"/>
                </a:cubicBezTo>
                <a:cubicBezTo>
                  <a:pt x="311649" y="308610"/>
                  <a:pt x="318634" y="292100"/>
                  <a:pt x="333239" y="278130"/>
                </a:cubicBezTo>
                <a:cubicBezTo>
                  <a:pt x="345304" y="292735"/>
                  <a:pt x="349749" y="307975"/>
                  <a:pt x="347209" y="325755"/>
                </a:cubicBezTo>
                <a:close/>
                <a:moveTo>
                  <a:pt x="271009" y="130175"/>
                </a:moveTo>
                <a:cubicBezTo>
                  <a:pt x="287519" y="140970"/>
                  <a:pt x="288789" y="144145"/>
                  <a:pt x="293234" y="172720"/>
                </a:cubicBezTo>
                <a:cubicBezTo>
                  <a:pt x="277359" y="178435"/>
                  <a:pt x="262119" y="180975"/>
                  <a:pt x="244339" y="174625"/>
                </a:cubicBezTo>
                <a:cubicBezTo>
                  <a:pt x="247514" y="155575"/>
                  <a:pt x="259579" y="142875"/>
                  <a:pt x="271009" y="130175"/>
                </a:cubicBezTo>
                <a:close/>
                <a:moveTo>
                  <a:pt x="131309" y="77470"/>
                </a:moveTo>
                <a:cubicBezTo>
                  <a:pt x="173854" y="74930"/>
                  <a:pt x="176394" y="73025"/>
                  <a:pt x="187189" y="26670"/>
                </a:cubicBezTo>
                <a:cubicBezTo>
                  <a:pt x="208779" y="61595"/>
                  <a:pt x="240529" y="69215"/>
                  <a:pt x="250689" y="109220"/>
                </a:cubicBezTo>
                <a:cubicBezTo>
                  <a:pt x="229099" y="140970"/>
                  <a:pt x="209414" y="200025"/>
                  <a:pt x="161154" y="180975"/>
                </a:cubicBezTo>
                <a:cubicBezTo>
                  <a:pt x="144644" y="148590"/>
                  <a:pt x="124324" y="116840"/>
                  <a:pt x="131309" y="77470"/>
                </a:cubicBezTo>
                <a:close/>
                <a:moveTo>
                  <a:pt x="191634" y="321310"/>
                </a:moveTo>
                <a:cubicBezTo>
                  <a:pt x="176394" y="325755"/>
                  <a:pt x="165599" y="326390"/>
                  <a:pt x="154169" y="320040"/>
                </a:cubicBezTo>
                <a:cubicBezTo>
                  <a:pt x="156074" y="305435"/>
                  <a:pt x="160519" y="293370"/>
                  <a:pt x="172584" y="283210"/>
                </a:cubicBezTo>
                <a:cubicBezTo>
                  <a:pt x="185284" y="292735"/>
                  <a:pt x="185919" y="306070"/>
                  <a:pt x="191634" y="321310"/>
                </a:cubicBezTo>
                <a:close/>
                <a:moveTo>
                  <a:pt x="23359" y="274955"/>
                </a:moveTo>
                <a:cubicBezTo>
                  <a:pt x="39869" y="215265"/>
                  <a:pt x="92574" y="210185"/>
                  <a:pt x="145279" y="213995"/>
                </a:cubicBezTo>
                <a:cubicBezTo>
                  <a:pt x="175759" y="248285"/>
                  <a:pt x="140834" y="281305"/>
                  <a:pt x="124959" y="314960"/>
                </a:cubicBezTo>
                <a:cubicBezTo>
                  <a:pt x="83049" y="313690"/>
                  <a:pt x="43679" y="297815"/>
                  <a:pt x="23359" y="274955"/>
                </a:cubicBezTo>
                <a:close/>
                <a:moveTo>
                  <a:pt x="163059" y="412115"/>
                </a:moveTo>
                <a:cubicBezTo>
                  <a:pt x="152264" y="408940"/>
                  <a:pt x="142739" y="405765"/>
                  <a:pt x="131944" y="402590"/>
                </a:cubicBezTo>
                <a:cubicBezTo>
                  <a:pt x="125594" y="382905"/>
                  <a:pt x="126229" y="365125"/>
                  <a:pt x="143374" y="347345"/>
                </a:cubicBezTo>
                <a:cubicBezTo>
                  <a:pt x="170044" y="349250"/>
                  <a:pt x="208144" y="337185"/>
                  <a:pt x="214494" y="377190"/>
                </a:cubicBezTo>
                <a:cubicBezTo>
                  <a:pt x="196714" y="389255"/>
                  <a:pt x="180204" y="400685"/>
                  <a:pt x="163059" y="412115"/>
                </a:cubicBezTo>
                <a:close/>
                <a:moveTo>
                  <a:pt x="225289" y="327025"/>
                </a:moveTo>
                <a:cubicBezTo>
                  <a:pt x="170679" y="248285"/>
                  <a:pt x="196079" y="189230"/>
                  <a:pt x="295139" y="198120"/>
                </a:cubicBezTo>
                <a:cubicBezTo>
                  <a:pt x="326254" y="193040"/>
                  <a:pt x="331969" y="241935"/>
                  <a:pt x="314824" y="260350"/>
                </a:cubicBezTo>
                <a:cubicBezTo>
                  <a:pt x="285614" y="290830"/>
                  <a:pt x="279264" y="341630"/>
                  <a:pt x="225289" y="327025"/>
                </a:cubicBezTo>
                <a:close/>
                <a:moveTo>
                  <a:pt x="253864" y="379095"/>
                </a:moveTo>
                <a:cubicBezTo>
                  <a:pt x="271644" y="343535"/>
                  <a:pt x="316729" y="349885"/>
                  <a:pt x="350384" y="355600"/>
                </a:cubicBezTo>
                <a:cubicBezTo>
                  <a:pt x="385309" y="470535"/>
                  <a:pt x="287519" y="482600"/>
                  <a:pt x="253864" y="379095"/>
                </a:cubicBezTo>
                <a:close/>
                <a:moveTo>
                  <a:pt x="377689" y="327025"/>
                </a:moveTo>
                <a:cubicBezTo>
                  <a:pt x="365624" y="281305"/>
                  <a:pt x="337684" y="234950"/>
                  <a:pt x="383404" y="201295"/>
                </a:cubicBezTo>
                <a:cubicBezTo>
                  <a:pt x="408804" y="207645"/>
                  <a:pt x="434204" y="213360"/>
                  <a:pt x="460239" y="219710"/>
                </a:cubicBezTo>
                <a:cubicBezTo>
                  <a:pt x="462779" y="241300"/>
                  <a:pt x="469764" y="257175"/>
                  <a:pt x="488179" y="269875"/>
                </a:cubicBezTo>
                <a:cubicBezTo>
                  <a:pt x="492624" y="324485"/>
                  <a:pt x="417059" y="320675"/>
                  <a:pt x="377689" y="327025"/>
                </a:cubicBezTo>
                <a:close/>
                <a:moveTo>
                  <a:pt x="257039" y="222250"/>
                </a:moveTo>
                <a:cubicBezTo>
                  <a:pt x="196714" y="216535"/>
                  <a:pt x="185284" y="288290"/>
                  <a:pt x="248149" y="290830"/>
                </a:cubicBezTo>
                <a:cubicBezTo>
                  <a:pt x="289424" y="291465"/>
                  <a:pt x="307204" y="229235"/>
                  <a:pt x="257039" y="222250"/>
                </a:cubicBezTo>
                <a:close/>
                <a:moveTo>
                  <a:pt x="243069" y="266700"/>
                </a:moveTo>
                <a:cubicBezTo>
                  <a:pt x="215764" y="264795"/>
                  <a:pt x="229099" y="242570"/>
                  <a:pt x="248149" y="240030"/>
                </a:cubicBezTo>
                <a:cubicBezTo>
                  <a:pt x="272279" y="237490"/>
                  <a:pt x="262119" y="269240"/>
                  <a:pt x="243069" y="266700"/>
                </a:cubicBezTo>
                <a:close/>
              </a:path>
            </a:pathLst>
          </a:custGeom>
          <a:solidFill>
            <a:srgbClr val="30485C">
              <a:alpha val="12850"/>
            </a:srgbClr>
          </a:solidFill>
          <a:ln>
            <a:noFill/>
          </a:ln>
        </p:spPr>
        <p:txBody>
          <a:bodyPr spcFirstLastPara="1" wrap="square" lIns="121900" tIns="60933" rIns="121900" bIns="60933"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646" name="Google Shape;646;p12"/>
          <p:cNvSpPr/>
          <p:nvPr/>
        </p:nvSpPr>
        <p:spPr>
          <a:xfrm rot="-2424156">
            <a:off x="2736681" y="-141756"/>
            <a:ext cx="498489" cy="657751"/>
          </a:xfrm>
          <a:custGeom>
            <a:avLst/>
            <a:gdLst/>
            <a:ahLst/>
            <a:cxnLst/>
            <a:rect l="l" t="t" r="r" b="b"/>
            <a:pathLst>
              <a:path w="434661" h="573530" extrusionOk="0">
                <a:moveTo>
                  <a:pt x="430380" y="417373"/>
                </a:moveTo>
                <a:cubicBezTo>
                  <a:pt x="427840" y="354508"/>
                  <a:pt x="363705" y="334823"/>
                  <a:pt x="311635" y="329743"/>
                </a:cubicBezTo>
                <a:cubicBezTo>
                  <a:pt x="264010" y="315138"/>
                  <a:pt x="297665" y="236398"/>
                  <a:pt x="288775" y="197028"/>
                </a:cubicBezTo>
                <a:cubicBezTo>
                  <a:pt x="290680" y="118923"/>
                  <a:pt x="325605" y="15418"/>
                  <a:pt x="217655" y="178"/>
                </a:cubicBezTo>
                <a:cubicBezTo>
                  <a:pt x="211305" y="-1092"/>
                  <a:pt x="199875" y="4623"/>
                  <a:pt x="202415" y="11608"/>
                </a:cubicBezTo>
                <a:cubicBezTo>
                  <a:pt x="207495" y="87808"/>
                  <a:pt x="223370" y="169088"/>
                  <a:pt x="197335" y="242748"/>
                </a:cubicBezTo>
                <a:cubicBezTo>
                  <a:pt x="158600" y="220523"/>
                  <a:pt x="52555" y="59868"/>
                  <a:pt x="24615" y="87173"/>
                </a:cubicBezTo>
                <a:cubicBezTo>
                  <a:pt x="-68095" y="172263"/>
                  <a:pt x="127485" y="297993"/>
                  <a:pt x="175745" y="366573"/>
                </a:cubicBezTo>
                <a:cubicBezTo>
                  <a:pt x="205590" y="403403"/>
                  <a:pt x="41760" y="420548"/>
                  <a:pt x="141455" y="548818"/>
                </a:cubicBezTo>
                <a:cubicBezTo>
                  <a:pt x="221465" y="630733"/>
                  <a:pt x="298935" y="488493"/>
                  <a:pt x="240515" y="419913"/>
                </a:cubicBezTo>
                <a:cubicBezTo>
                  <a:pt x="234165" y="409753"/>
                  <a:pt x="241150" y="384353"/>
                  <a:pt x="256390" y="395148"/>
                </a:cubicBezTo>
                <a:cubicBezTo>
                  <a:pt x="288775" y="436423"/>
                  <a:pt x="313540" y="498653"/>
                  <a:pt x="379580" y="489128"/>
                </a:cubicBezTo>
                <a:cubicBezTo>
                  <a:pt x="412600" y="482778"/>
                  <a:pt x="446890" y="451028"/>
                  <a:pt x="430380" y="417373"/>
                </a:cubicBezTo>
                <a:close/>
                <a:moveTo>
                  <a:pt x="227180" y="242748"/>
                </a:moveTo>
                <a:cubicBezTo>
                  <a:pt x="237975" y="171628"/>
                  <a:pt x="223370" y="100508"/>
                  <a:pt x="232260" y="30023"/>
                </a:cubicBezTo>
                <a:cubicBezTo>
                  <a:pt x="277980" y="26213"/>
                  <a:pt x="280520" y="81458"/>
                  <a:pt x="275440" y="113843"/>
                </a:cubicBezTo>
                <a:cubicBezTo>
                  <a:pt x="264645" y="171628"/>
                  <a:pt x="276075" y="233858"/>
                  <a:pt x="262105" y="290373"/>
                </a:cubicBezTo>
                <a:cubicBezTo>
                  <a:pt x="234800" y="280848"/>
                  <a:pt x="224640" y="268148"/>
                  <a:pt x="227180" y="242748"/>
                </a:cubicBezTo>
                <a:close/>
                <a:moveTo>
                  <a:pt x="152885" y="518338"/>
                </a:moveTo>
                <a:cubicBezTo>
                  <a:pt x="152885" y="518338"/>
                  <a:pt x="152885" y="517703"/>
                  <a:pt x="152250" y="517703"/>
                </a:cubicBezTo>
                <a:cubicBezTo>
                  <a:pt x="95735" y="500558"/>
                  <a:pt x="151615" y="386258"/>
                  <a:pt x="202415" y="423088"/>
                </a:cubicBezTo>
                <a:cubicBezTo>
                  <a:pt x="199240" y="431978"/>
                  <a:pt x="190985" y="433883"/>
                  <a:pt x="182730" y="436423"/>
                </a:cubicBezTo>
                <a:cubicBezTo>
                  <a:pt x="152885" y="442773"/>
                  <a:pt x="133835" y="484683"/>
                  <a:pt x="152885" y="518338"/>
                </a:cubicBezTo>
                <a:cubicBezTo>
                  <a:pt x="152885" y="518338"/>
                  <a:pt x="152885" y="518338"/>
                  <a:pt x="152885" y="518338"/>
                </a:cubicBezTo>
                <a:close/>
                <a:moveTo>
                  <a:pt x="211305" y="402133"/>
                </a:moveTo>
                <a:cubicBezTo>
                  <a:pt x="200510" y="403403"/>
                  <a:pt x="196065" y="378003"/>
                  <a:pt x="209400" y="376733"/>
                </a:cubicBezTo>
                <a:cubicBezTo>
                  <a:pt x="225910" y="374828"/>
                  <a:pt x="228450" y="402133"/>
                  <a:pt x="211305" y="402133"/>
                </a:cubicBezTo>
                <a:close/>
                <a:moveTo>
                  <a:pt x="235435" y="458648"/>
                </a:moveTo>
                <a:cubicBezTo>
                  <a:pt x="227180" y="451663"/>
                  <a:pt x="220830" y="444043"/>
                  <a:pt x="220195" y="433248"/>
                </a:cubicBezTo>
                <a:cubicBezTo>
                  <a:pt x="237340" y="439598"/>
                  <a:pt x="237340" y="439598"/>
                  <a:pt x="235435" y="458648"/>
                </a:cubicBezTo>
                <a:close/>
                <a:moveTo>
                  <a:pt x="177015" y="545008"/>
                </a:moveTo>
                <a:cubicBezTo>
                  <a:pt x="180825" y="545008"/>
                  <a:pt x="184000" y="545643"/>
                  <a:pt x="188445" y="545643"/>
                </a:cubicBezTo>
                <a:cubicBezTo>
                  <a:pt x="187175" y="555168"/>
                  <a:pt x="175110" y="553263"/>
                  <a:pt x="177015" y="545008"/>
                </a:cubicBezTo>
                <a:close/>
                <a:moveTo>
                  <a:pt x="164950" y="510718"/>
                </a:moveTo>
                <a:cubicBezTo>
                  <a:pt x="148440" y="469443"/>
                  <a:pt x="209400" y="428803"/>
                  <a:pt x="222735" y="484048"/>
                </a:cubicBezTo>
                <a:cubicBezTo>
                  <a:pt x="217020" y="511988"/>
                  <a:pt x="186540" y="543738"/>
                  <a:pt x="164950" y="510718"/>
                </a:cubicBezTo>
                <a:close/>
                <a:moveTo>
                  <a:pt x="241150" y="477698"/>
                </a:moveTo>
                <a:cubicBezTo>
                  <a:pt x="247500" y="493573"/>
                  <a:pt x="240515" y="504368"/>
                  <a:pt x="241785" y="515163"/>
                </a:cubicBezTo>
                <a:cubicBezTo>
                  <a:pt x="240515" y="504368"/>
                  <a:pt x="236070" y="493573"/>
                  <a:pt x="241150" y="477698"/>
                </a:cubicBezTo>
                <a:close/>
                <a:moveTo>
                  <a:pt x="242420" y="515163"/>
                </a:moveTo>
                <a:cubicBezTo>
                  <a:pt x="237975" y="520878"/>
                  <a:pt x="233530" y="526593"/>
                  <a:pt x="228450" y="532943"/>
                </a:cubicBezTo>
                <a:cubicBezTo>
                  <a:pt x="229085" y="513893"/>
                  <a:pt x="229085" y="513893"/>
                  <a:pt x="242420" y="515163"/>
                </a:cubicBezTo>
                <a:close/>
                <a:moveTo>
                  <a:pt x="27155" y="113208"/>
                </a:moveTo>
                <a:cubicBezTo>
                  <a:pt x="65890" y="91618"/>
                  <a:pt x="171300" y="284658"/>
                  <a:pt x="220195" y="293548"/>
                </a:cubicBezTo>
                <a:lnTo>
                  <a:pt x="219560" y="300533"/>
                </a:lnTo>
                <a:cubicBezTo>
                  <a:pt x="140185" y="304978"/>
                  <a:pt x="221465" y="384353"/>
                  <a:pt x="237340" y="308788"/>
                </a:cubicBezTo>
                <a:cubicBezTo>
                  <a:pt x="257025" y="318313"/>
                  <a:pt x="270995" y="334188"/>
                  <a:pt x="287505" y="345618"/>
                </a:cubicBezTo>
                <a:cubicBezTo>
                  <a:pt x="250675" y="449123"/>
                  <a:pt x="-15390" y="171628"/>
                  <a:pt x="27155" y="113208"/>
                </a:cubicBezTo>
                <a:close/>
                <a:moveTo>
                  <a:pt x="361165" y="474523"/>
                </a:moveTo>
                <a:cubicBezTo>
                  <a:pt x="306555" y="467538"/>
                  <a:pt x="248770" y="360858"/>
                  <a:pt x="328780" y="350063"/>
                </a:cubicBezTo>
                <a:cubicBezTo>
                  <a:pt x="400535" y="349428"/>
                  <a:pt x="460860" y="469443"/>
                  <a:pt x="361165" y="474523"/>
                </a:cubicBezTo>
                <a:close/>
                <a:moveTo>
                  <a:pt x="305285" y="380543"/>
                </a:moveTo>
                <a:cubicBezTo>
                  <a:pt x="314810" y="401498"/>
                  <a:pt x="324970" y="421818"/>
                  <a:pt x="340845" y="439598"/>
                </a:cubicBezTo>
                <a:cubicBezTo>
                  <a:pt x="368785" y="464363"/>
                  <a:pt x="409425" y="441503"/>
                  <a:pt x="387835" y="405308"/>
                </a:cubicBezTo>
                <a:cubicBezTo>
                  <a:pt x="365610" y="382448"/>
                  <a:pt x="336400" y="346888"/>
                  <a:pt x="305285" y="380543"/>
                </a:cubicBezTo>
                <a:close/>
                <a:moveTo>
                  <a:pt x="368785" y="429438"/>
                </a:moveTo>
                <a:cubicBezTo>
                  <a:pt x="350370" y="433248"/>
                  <a:pt x="342115" y="409118"/>
                  <a:pt x="336400" y="390068"/>
                </a:cubicBezTo>
                <a:cubicBezTo>
                  <a:pt x="355450" y="395148"/>
                  <a:pt x="378310" y="411658"/>
                  <a:pt x="368785" y="429438"/>
                </a:cubicBezTo>
                <a:close/>
              </a:path>
            </a:pathLst>
          </a:custGeom>
          <a:solidFill>
            <a:srgbClr val="30485C">
              <a:alpha val="12850"/>
            </a:srgbClr>
          </a:solidFill>
          <a:ln>
            <a:noFill/>
          </a:ln>
        </p:spPr>
        <p:txBody>
          <a:bodyPr spcFirstLastPara="1" wrap="square" lIns="121900" tIns="60933" rIns="121900" bIns="60933"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647" name="Google Shape;647;p12"/>
          <p:cNvSpPr/>
          <p:nvPr/>
        </p:nvSpPr>
        <p:spPr>
          <a:xfrm>
            <a:off x="8152616" y="6087193"/>
            <a:ext cx="950485" cy="559089"/>
          </a:xfrm>
          <a:custGeom>
            <a:avLst/>
            <a:gdLst/>
            <a:ahLst/>
            <a:cxnLst/>
            <a:rect l="l" t="t" r="r" b="b"/>
            <a:pathLst>
              <a:path w="828912" h="487578" extrusionOk="0">
                <a:moveTo>
                  <a:pt x="827267" y="15774"/>
                </a:moveTo>
                <a:cubicBezTo>
                  <a:pt x="786627" y="19584"/>
                  <a:pt x="770117" y="89434"/>
                  <a:pt x="721857" y="88164"/>
                </a:cubicBezTo>
                <a:cubicBezTo>
                  <a:pt x="653277" y="104674"/>
                  <a:pt x="606287" y="35459"/>
                  <a:pt x="552947" y="2438"/>
                </a:cubicBezTo>
                <a:cubicBezTo>
                  <a:pt x="500877" y="-14706"/>
                  <a:pt x="457697" y="63399"/>
                  <a:pt x="413882" y="85624"/>
                </a:cubicBezTo>
                <a:cubicBezTo>
                  <a:pt x="335142" y="62764"/>
                  <a:pt x="264657" y="16409"/>
                  <a:pt x="182107" y="6884"/>
                </a:cubicBezTo>
                <a:cubicBezTo>
                  <a:pt x="13832" y="196114"/>
                  <a:pt x="114797" y="109119"/>
                  <a:pt x="77332" y="279934"/>
                </a:cubicBezTo>
                <a:cubicBezTo>
                  <a:pt x="66537" y="291999"/>
                  <a:pt x="-29983" y="332004"/>
                  <a:pt x="9387" y="343434"/>
                </a:cubicBezTo>
                <a:cubicBezTo>
                  <a:pt x="50662" y="334544"/>
                  <a:pt x="84952" y="279934"/>
                  <a:pt x="129402" y="297079"/>
                </a:cubicBezTo>
                <a:cubicBezTo>
                  <a:pt x="176392" y="312319"/>
                  <a:pt x="222747" y="330099"/>
                  <a:pt x="265292" y="356134"/>
                </a:cubicBezTo>
                <a:cubicBezTo>
                  <a:pt x="276087" y="364389"/>
                  <a:pt x="284977" y="365024"/>
                  <a:pt x="293867" y="356134"/>
                </a:cubicBezTo>
                <a:cubicBezTo>
                  <a:pt x="393562" y="278029"/>
                  <a:pt x="442457" y="290094"/>
                  <a:pt x="533897" y="372644"/>
                </a:cubicBezTo>
                <a:cubicBezTo>
                  <a:pt x="545962" y="407569"/>
                  <a:pt x="526277" y="473609"/>
                  <a:pt x="568187" y="487579"/>
                </a:cubicBezTo>
                <a:cubicBezTo>
                  <a:pt x="606922" y="460909"/>
                  <a:pt x="664707" y="478054"/>
                  <a:pt x="703442" y="453289"/>
                </a:cubicBezTo>
                <a:cubicBezTo>
                  <a:pt x="697092" y="439954"/>
                  <a:pt x="694552" y="438049"/>
                  <a:pt x="685662" y="441224"/>
                </a:cubicBezTo>
                <a:cubicBezTo>
                  <a:pt x="647562" y="453924"/>
                  <a:pt x="608192" y="451384"/>
                  <a:pt x="565647" y="457099"/>
                </a:cubicBezTo>
                <a:cubicBezTo>
                  <a:pt x="530722" y="351054"/>
                  <a:pt x="638037" y="335179"/>
                  <a:pt x="681852" y="264059"/>
                </a:cubicBezTo>
                <a:cubicBezTo>
                  <a:pt x="669152" y="215164"/>
                  <a:pt x="663437" y="157379"/>
                  <a:pt x="683122" y="109754"/>
                </a:cubicBezTo>
                <a:cubicBezTo>
                  <a:pt x="714237" y="105309"/>
                  <a:pt x="751067" y="116104"/>
                  <a:pt x="774562" y="91339"/>
                </a:cubicBezTo>
                <a:cubicBezTo>
                  <a:pt x="787262" y="69114"/>
                  <a:pt x="838698" y="42444"/>
                  <a:pt x="827267" y="15774"/>
                </a:cubicBezTo>
                <a:close/>
                <a:moveTo>
                  <a:pt x="291962" y="332004"/>
                </a:moveTo>
                <a:cubicBezTo>
                  <a:pt x="236082" y="338354"/>
                  <a:pt x="173217" y="285649"/>
                  <a:pt x="115432" y="270409"/>
                </a:cubicBezTo>
                <a:cubicBezTo>
                  <a:pt x="90032" y="159284"/>
                  <a:pt x="116067" y="100229"/>
                  <a:pt x="200522" y="26569"/>
                </a:cubicBezTo>
                <a:cubicBezTo>
                  <a:pt x="260847" y="58319"/>
                  <a:pt x="361177" y="58954"/>
                  <a:pt x="394832" y="119914"/>
                </a:cubicBezTo>
                <a:cubicBezTo>
                  <a:pt x="399912" y="261519"/>
                  <a:pt x="438012" y="269774"/>
                  <a:pt x="291962" y="332004"/>
                </a:cubicBezTo>
                <a:close/>
                <a:moveTo>
                  <a:pt x="550407" y="352324"/>
                </a:moveTo>
                <a:cubicBezTo>
                  <a:pt x="510402" y="332004"/>
                  <a:pt x="466587" y="307874"/>
                  <a:pt x="431662" y="278664"/>
                </a:cubicBezTo>
                <a:cubicBezTo>
                  <a:pt x="443092" y="255804"/>
                  <a:pt x="535802" y="344069"/>
                  <a:pt x="563107" y="328194"/>
                </a:cubicBezTo>
                <a:cubicBezTo>
                  <a:pt x="563742" y="298349"/>
                  <a:pt x="504052" y="297079"/>
                  <a:pt x="486272" y="272949"/>
                </a:cubicBezTo>
                <a:cubicBezTo>
                  <a:pt x="462142" y="255169"/>
                  <a:pt x="461507" y="255804"/>
                  <a:pt x="428487" y="257709"/>
                </a:cubicBezTo>
                <a:cubicBezTo>
                  <a:pt x="400547" y="118644"/>
                  <a:pt x="415787" y="98324"/>
                  <a:pt x="533262" y="22124"/>
                </a:cubicBezTo>
                <a:cubicBezTo>
                  <a:pt x="578347" y="42444"/>
                  <a:pt x="611367" y="76099"/>
                  <a:pt x="651372" y="104039"/>
                </a:cubicBezTo>
                <a:cubicBezTo>
                  <a:pt x="649467" y="159284"/>
                  <a:pt x="643752" y="213259"/>
                  <a:pt x="653277" y="267234"/>
                </a:cubicBezTo>
                <a:cubicBezTo>
                  <a:pt x="625337" y="299619"/>
                  <a:pt x="599302" y="321209"/>
                  <a:pt x="550407" y="352324"/>
                </a:cubicBezTo>
                <a:close/>
                <a:moveTo>
                  <a:pt x="362447" y="111024"/>
                </a:moveTo>
                <a:cubicBezTo>
                  <a:pt x="361812" y="137059"/>
                  <a:pt x="340222" y="276124"/>
                  <a:pt x="384037" y="261519"/>
                </a:cubicBezTo>
                <a:cubicBezTo>
                  <a:pt x="370702" y="227229"/>
                  <a:pt x="410072" y="110389"/>
                  <a:pt x="362447" y="111024"/>
                </a:cubicBezTo>
                <a:close/>
                <a:moveTo>
                  <a:pt x="222112" y="274854"/>
                </a:moveTo>
                <a:cubicBezTo>
                  <a:pt x="194807" y="267234"/>
                  <a:pt x="166867" y="234849"/>
                  <a:pt x="138292" y="246279"/>
                </a:cubicBezTo>
                <a:cubicBezTo>
                  <a:pt x="140832" y="274219"/>
                  <a:pt x="241797" y="302159"/>
                  <a:pt x="269737" y="317399"/>
                </a:cubicBezTo>
                <a:cubicBezTo>
                  <a:pt x="303392" y="300254"/>
                  <a:pt x="234812" y="284379"/>
                  <a:pt x="222112" y="274854"/>
                </a:cubicBezTo>
                <a:close/>
                <a:moveTo>
                  <a:pt x="199887" y="46889"/>
                </a:moveTo>
                <a:cubicBezTo>
                  <a:pt x="182107" y="69749"/>
                  <a:pt x="105272" y="126264"/>
                  <a:pt x="137657" y="151664"/>
                </a:cubicBezTo>
                <a:cubicBezTo>
                  <a:pt x="149722" y="130074"/>
                  <a:pt x="253227" y="46889"/>
                  <a:pt x="199887" y="46889"/>
                </a:cubicBezTo>
                <a:close/>
                <a:moveTo>
                  <a:pt x="446267" y="123724"/>
                </a:moveTo>
                <a:cubicBezTo>
                  <a:pt x="410707" y="111659"/>
                  <a:pt x="443727" y="204369"/>
                  <a:pt x="440552" y="224054"/>
                </a:cubicBezTo>
                <a:cubicBezTo>
                  <a:pt x="449442" y="248184"/>
                  <a:pt x="468492" y="228499"/>
                  <a:pt x="462777" y="219609"/>
                </a:cubicBezTo>
                <a:cubicBezTo>
                  <a:pt x="455792" y="185319"/>
                  <a:pt x="462142" y="151664"/>
                  <a:pt x="446267" y="123724"/>
                </a:cubicBezTo>
                <a:close/>
              </a:path>
            </a:pathLst>
          </a:custGeom>
          <a:solidFill>
            <a:srgbClr val="30485C">
              <a:alpha val="12850"/>
            </a:srgbClr>
          </a:solidFill>
          <a:ln>
            <a:noFill/>
          </a:ln>
        </p:spPr>
        <p:txBody>
          <a:bodyPr spcFirstLastPara="1" wrap="square" lIns="121900" tIns="60933" rIns="121900" bIns="60933"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grpSp>
        <p:nvGrpSpPr>
          <p:cNvPr id="648" name="Google Shape;648;p12"/>
          <p:cNvGrpSpPr/>
          <p:nvPr/>
        </p:nvGrpSpPr>
        <p:grpSpPr>
          <a:xfrm rot="-2302891">
            <a:off x="923122" y="2271174"/>
            <a:ext cx="877033" cy="514821"/>
            <a:chOff x="1429156" y="1387535"/>
            <a:chExt cx="657769" cy="386112"/>
          </a:xfrm>
        </p:grpSpPr>
        <p:sp>
          <p:nvSpPr>
            <p:cNvPr id="649" name="Google Shape;649;p12"/>
            <p:cNvSpPr/>
            <p:nvPr/>
          </p:nvSpPr>
          <p:spPr>
            <a:xfrm>
              <a:off x="1429156" y="1387535"/>
              <a:ext cx="657769" cy="386112"/>
            </a:xfrm>
            <a:custGeom>
              <a:avLst/>
              <a:gdLst/>
              <a:ahLst/>
              <a:cxnLst/>
              <a:rect l="l" t="t" r="r" b="b"/>
              <a:pathLst>
                <a:path w="764848" h="448968" extrusionOk="0">
                  <a:moveTo>
                    <a:pt x="741700" y="448969"/>
                  </a:moveTo>
                  <a:cubicBezTo>
                    <a:pt x="719475" y="440079"/>
                    <a:pt x="715030" y="440714"/>
                    <a:pt x="686455" y="443889"/>
                  </a:cubicBezTo>
                  <a:cubicBezTo>
                    <a:pt x="552470" y="455319"/>
                    <a:pt x="419120" y="428649"/>
                    <a:pt x="285770" y="436269"/>
                  </a:cubicBezTo>
                  <a:cubicBezTo>
                    <a:pt x="193060" y="430554"/>
                    <a:pt x="98445" y="428649"/>
                    <a:pt x="6370" y="441349"/>
                  </a:cubicBezTo>
                  <a:cubicBezTo>
                    <a:pt x="-45700" y="400709"/>
                    <a:pt x="237510" y="281329"/>
                    <a:pt x="273070" y="259739"/>
                  </a:cubicBezTo>
                  <a:cubicBezTo>
                    <a:pt x="431820" y="183539"/>
                    <a:pt x="582950" y="91464"/>
                    <a:pt x="735985" y="3834"/>
                  </a:cubicBezTo>
                  <a:cubicBezTo>
                    <a:pt x="748685" y="-3786"/>
                    <a:pt x="759480" y="24"/>
                    <a:pt x="761385" y="14629"/>
                  </a:cubicBezTo>
                  <a:cubicBezTo>
                    <a:pt x="772180" y="114324"/>
                    <a:pt x="753765" y="215924"/>
                    <a:pt x="759480" y="316889"/>
                  </a:cubicBezTo>
                  <a:cubicBezTo>
                    <a:pt x="752495" y="359434"/>
                    <a:pt x="769640" y="414044"/>
                    <a:pt x="741700" y="448969"/>
                  </a:cubicBezTo>
                  <a:close/>
                  <a:moveTo>
                    <a:pt x="615970" y="418489"/>
                  </a:moveTo>
                  <a:cubicBezTo>
                    <a:pt x="647720" y="425474"/>
                    <a:pt x="636290" y="413409"/>
                    <a:pt x="645815" y="393724"/>
                  </a:cubicBezTo>
                  <a:cubicBezTo>
                    <a:pt x="661690" y="396264"/>
                    <a:pt x="657880" y="414044"/>
                    <a:pt x="669945" y="421029"/>
                  </a:cubicBezTo>
                  <a:cubicBezTo>
                    <a:pt x="675660" y="420394"/>
                    <a:pt x="682645" y="420394"/>
                    <a:pt x="690900" y="419759"/>
                  </a:cubicBezTo>
                  <a:cubicBezTo>
                    <a:pt x="692170" y="410234"/>
                    <a:pt x="692805" y="402614"/>
                    <a:pt x="694075" y="394994"/>
                  </a:cubicBezTo>
                  <a:cubicBezTo>
                    <a:pt x="703600" y="394994"/>
                    <a:pt x="705505" y="401979"/>
                    <a:pt x="708680" y="407059"/>
                  </a:cubicBezTo>
                  <a:cubicBezTo>
                    <a:pt x="718205" y="421664"/>
                    <a:pt x="735350" y="405154"/>
                    <a:pt x="734080" y="391819"/>
                  </a:cubicBezTo>
                  <a:cubicBezTo>
                    <a:pt x="734715" y="274344"/>
                    <a:pt x="747415" y="153059"/>
                    <a:pt x="738525" y="37489"/>
                  </a:cubicBezTo>
                  <a:cubicBezTo>
                    <a:pt x="616605" y="87019"/>
                    <a:pt x="508020" y="171474"/>
                    <a:pt x="388005" y="229259"/>
                  </a:cubicBezTo>
                  <a:cubicBezTo>
                    <a:pt x="278785" y="288314"/>
                    <a:pt x="157500" y="328954"/>
                    <a:pt x="59710" y="406424"/>
                  </a:cubicBezTo>
                  <a:cubicBezTo>
                    <a:pt x="81300" y="415949"/>
                    <a:pt x="101620" y="415949"/>
                    <a:pt x="122575" y="412139"/>
                  </a:cubicBezTo>
                  <a:cubicBezTo>
                    <a:pt x="125115" y="401344"/>
                    <a:pt x="127020" y="392454"/>
                    <a:pt x="128925" y="383564"/>
                  </a:cubicBezTo>
                  <a:cubicBezTo>
                    <a:pt x="154325" y="379119"/>
                    <a:pt x="141625" y="432459"/>
                    <a:pt x="165120" y="404519"/>
                  </a:cubicBezTo>
                  <a:cubicBezTo>
                    <a:pt x="167025" y="400074"/>
                    <a:pt x="165755" y="393724"/>
                    <a:pt x="174010" y="391819"/>
                  </a:cubicBezTo>
                  <a:cubicBezTo>
                    <a:pt x="194965" y="416584"/>
                    <a:pt x="208935" y="421664"/>
                    <a:pt x="221000" y="386104"/>
                  </a:cubicBezTo>
                  <a:cubicBezTo>
                    <a:pt x="238145" y="394994"/>
                    <a:pt x="238780" y="428649"/>
                    <a:pt x="264180" y="408964"/>
                  </a:cubicBezTo>
                  <a:cubicBezTo>
                    <a:pt x="266085" y="401344"/>
                    <a:pt x="267990" y="393724"/>
                    <a:pt x="269895" y="385469"/>
                  </a:cubicBezTo>
                  <a:cubicBezTo>
                    <a:pt x="286405" y="388644"/>
                    <a:pt x="279420" y="407059"/>
                    <a:pt x="292755" y="414044"/>
                  </a:cubicBezTo>
                  <a:cubicBezTo>
                    <a:pt x="299105" y="413409"/>
                    <a:pt x="308630" y="412774"/>
                    <a:pt x="314345" y="412139"/>
                  </a:cubicBezTo>
                  <a:cubicBezTo>
                    <a:pt x="323870" y="404519"/>
                    <a:pt x="314980" y="392454"/>
                    <a:pt x="327045" y="388644"/>
                  </a:cubicBezTo>
                  <a:cubicBezTo>
                    <a:pt x="339745" y="400709"/>
                    <a:pt x="348635" y="422934"/>
                    <a:pt x="374670" y="409599"/>
                  </a:cubicBezTo>
                  <a:cubicBezTo>
                    <a:pt x="374035" y="400709"/>
                    <a:pt x="373400" y="391819"/>
                    <a:pt x="372765" y="379119"/>
                  </a:cubicBezTo>
                  <a:cubicBezTo>
                    <a:pt x="405785" y="384199"/>
                    <a:pt x="385465" y="430554"/>
                    <a:pt x="425470" y="414679"/>
                  </a:cubicBezTo>
                  <a:cubicBezTo>
                    <a:pt x="429915" y="409599"/>
                    <a:pt x="424200" y="399439"/>
                    <a:pt x="434360" y="394994"/>
                  </a:cubicBezTo>
                  <a:cubicBezTo>
                    <a:pt x="445790" y="408329"/>
                    <a:pt x="454045" y="430554"/>
                    <a:pt x="478810" y="416584"/>
                  </a:cubicBezTo>
                  <a:cubicBezTo>
                    <a:pt x="485160" y="407694"/>
                    <a:pt x="473730" y="396264"/>
                    <a:pt x="483890" y="386739"/>
                  </a:cubicBezTo>
                  <a:cubicBezTo>
                    <a:pt x="503575" y="401344"/>
                    <a:pt x="502940" y="441984"/>
                    <a:pt x="535325" y="421029"/>
                  </a:cubicBezTo>
                  <a:cubicBezTo>
                    <a:pt x="535960" y="410234"/>
                    <a:pt x="536595" y="398804"/>
                    <a:pt x="537865" y="386739"/>
                  </a:cubicBezTo>
                  <a:cubicBezTo>
                    <a:pt x="560090" y="389914"/>
                    <a:pt x="549295" y="410869"/>
                    <a:pt x="561360" y="421029"/>
                  </a:cubicBezTo>
                  <a:cubicBezTo>
                    <a:pt x="600730" y="433094"/>
                    <a:pt x="587395" y="409599"/>
                    <a:pt x="600095" y="388009"/>
                  </a:cubicBezTo>
                  <a:cubicBezTo>
                    <a:pt x="605810" y="398169"/>
                    <a:pt x="610255" y="407059"/>
                    <a:pt x="615970" y="418489"/>
                  </a:cubicBezTo>
                  <a:close/>
                </a:path>
              </a:pathLst>
            </a:custGeom>
            <a:solidFill>
              <a:srgbClr val="30485C">
                <a:alpha val="1285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650" name="Google Shape;650;p12"/>
            <p:cNvSpPr/>
            <p:nvPr/>
          </p:nvSpPr>
          <p:spPr>
            <a:xfrm>
              <a:off x="1703617" y="1534561"/>
              <a:ext cx="308110" cy="146566"/>
            </a:xfrm>
            <a:custGeom>
              <a:avLst/>
              <a:gdLst/>
              <a:ahLst/>
              <a:cxnLst/>
              <a:rect l="l" t="t" r="r" b="b"/>
              <a:pathLst>
                <a:path w="358267" h="170426" extrusionOk="0">
                  <a:moveTo>
                    <a:pt x="331351" y="0"/>
                  </a:moveTo>
                  <a:cubicBezTo>
                    <a:pt x="385326" y="29845"/>
                    <a:pt x="340241" y="100330"/>
                    <a:pt x="347226" y="149860"/>
                  </a:cubicBezTo>
                  <a:cubicBezTo>
                    <a:pt x="345956" y="186690"/>
                    <a:pt x="250706" y="162560"/>
                    <a:pt x="222766" y="163830"/>
                  </a:cubicBezTo>
                  <a:cubicBezTo>
                    <a:pt x="152281" y="173990"/>
                    <a:pt x="81796" y="159385"/>
                    <a:pt x="10676" y="165735"/>
                  </a:cubicBezTo>
                  <a:cubicBezTo>
                    <a:pt x="-67429" y="148590"/>
                    <a:pt x="307856" y="15240"/>
                    <a:pt x="331351" y="0"/>
                  </a:cubicBezTo>
                  <a:close/>
                  <a:moveTo>
                    <a:pt x="331986" y="27305"/>
                  </a:moveTo>
                  <a:cubicBezTo>
                    <a:pt x="281821" y="40005"/>
                    <a:pt x="86241" y="122555"/>
                    <a:pt x="64651" y="139700"/>
                  </a:cubicBezTo>
                  <a:cubicBezTo>
                    <a:pt x="146566" y="156845"/>
                    <a:pt x="236736" y="147955"/>
                    <a:pt x="321191" y="142875"/>
                  </a:cubicBezTo>
                  <a:cubicBezTo>
                    <a:pt x="327541" y="104140"/>
                    <a:pt x="333891" y="66675"/>
                    <a:pt x="331986" y="27305"/>
                  </a:cubicBezTo>
                  <a:close/>
                </a:path>
              </a:pathLst>
            </a:custGeom>
            <a:solidFill>
              <a:srgbClr val="30485C">
                <a:alpha val="1285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grpSp>
      <p:sp>
        <p:nvSpPr>
          <p:cNvPr id="651" name="Google Shape;651;p12"/>
          <p:cNvSpPr/>
          <p:nvPr/>
        </p:nvSpPr>
        <p:spPr>
          <a:xfrm rot="-1696692">
            <a:off x="10549380" y="2086988"/>
            <a:ext cx="1014029" cy="267272"/>
          </a:xfrm>
          <a:custGeom>
            <a:avLst/>
            <a:gdLst/>
            <a:ahLst/>
            <a:cxnLst/>
            <a:rect l="l" t="t" r="r" b="b"/>
            <a:pathLst>
              <a:path w="884171" h="233045" extrusionOk="0">
                <a:moveTo>
                  <a:pt x="857928" y="0"/>
                </a:moveTo>
                <a:cubicBezTo>
                  <a:pt x="574717" y="35560"/>
                  <a:pt x="287698" y="28575"/>
                  <a:pt x="3218" y="62230"/>
                </a:cubicBezTo>
                <a:cubicBezTo>
                  <a:pt x="6393" y="102870"/>
                  <a:pt x="-13927" y="213360"/>
                  <a:pt x="19727" y="233045"/>
                </a:cubicBezTo>
                <a:cubicBezTo>
                  <a:pt x="151173" y="226695"/>
                  <a:pt x="281348" y="213995"/>
                  <a:pt x="413427" y="214630"/>
                </a:cubicBezTo>
                <a:cubicBezTo>
                  <a:pt x="563923" y="219075"/>
                  <a:pt x="715053" y="208280"/>
                  <a:pt x="865548" y="195580"/>
                </a:cubicBezTo>
                <a:cubicBezTo>
                  <a:pt x="899203" y="207010"/>
                  <a:pt x="881423" y="5080"/>
                  <a:pt x="857928" y="0"/>
                </a:cubicBezTo>
                <a:close/>
                <a:moveTo>
                  <a:pt x="860467" y="169545"/>
                </a:moveTo>
                <a:cubicBezTo>
                  <a:pt x="825542" y="180340"/>
                  <a:pt x="790617" y="177165"/>
                  <a:pt x="756328" y="185420"/>
                </a:cubicBezTo>
                <a:cubicBezTo>
                  <a:pt x="748707" y="175260"/>
                  <a:pt x="742357" y="167005"/>
                  <a:pt x="735373" y="157480"/>
                </a:cubicBezTo>
                <a:cubicBezTo>
                  <a:pt x="723942" y="175260"/>
                  <a:pt x="730928" y="186690"/>
                  <a:pt x="703623" y="183515"/>
                </a:cubicBezTo>
                <a:cubicBezTo>
                  <a:pt x="699813" y="175895"/>
                  <a:pt x="695367" y="168275"/>
                  <a:pt x="690923" y="160020"/>
                </a:cubicBezTo>
                <a:cubicBezTo>
                  <a:pt x="677588" y="164465"/>
                  <a:pt x="685842" y="179070"/>
                  <a:pt x="676317" y="184150"/>
                </a:cubicBezTo>
                <a:cubicBezTo>
                  <a:pt x="662982" y="182245"/>
                  <a:pt x="673778" y="159385"/>
                  <a:pt x="654092" y="161290"/>
                </a:cubicBezTo>
                <a:cubicBezTo>
                  <a:pt x="652188" y="168910"/>
                  <a:pt x="649648" y="177800"/>
                  <a:pt x="647742" y="186690"/>
                </a:cubicBezTo>
                <a:cubicBezTo>
                  <a:pt x="598213" y="209550"/>
                  <a:pt x="632503" y="132080"/>
                  <a:pt x="597578" y="128270"/>
                </a:cubicBezTo>
                <a:cubicBezTo>
                  <a:pt x="574717" y="146050"/>
                  <a:pt x="625517" y="198120"/>
                  <a:pt x="575988" y="194310"/>
                </a:cubicBezTo>
                <a:cubicBezTo>
                  <a:pt x="571542" y="184150"/>
                  <a:pt x="566463" y="172720"/>
                  <a:pt x="561382" y="160020"/>
                </a:cubicBezTo>
                <a:cubicBezTo>
                  <a:pt x="548682" y="168910"/>
                  <a:pt x="555667" y="180975"/>
                  <a:pt x="551223" y="189865"/>
                </a:cubicBezTo>
                <a:cubicBezTo>
                  <a:pt x="527727" y="199390"/>
                  <a:pt x="528363" y="180340"/>
                  <a:pt x="515663" y="167640"/>
                </a:cubicBezTo>
                <a:cubicBezTo>
                  <a:pt x="506138" y="172720"/>
                  <a:pt x="510582" y="179070"/>
                  <a:pt x="509948" y="184785"/>
                </a:cubicBezTo>
                <a:cubicBezTo>
                  <a:pt x="503598" y="211455"/>
                  <a:pt x="478832" y="184150"/>
                  <a:pt x="477563" y="168275"/>
                </a:cubicBezTo>
                <a:cubicBezTo>
                  <a:pt x="475657" y="168275"/>
                  <a:pt x="473118" y="168910"/>
                  <a:pt x="471213" y="168910"/>
                </a:cubicBezTo>
                <a:cubicBezTo>
                  <a:pt x="468673" y="176530"/>
                  <a:pt x="468038" y="185420"/>
                  <a:pt x="468673" y="192405"/>
                </a:cubicBezTo>
                <a:cubicBezTo>
                  <a:pt x="419143" y="222885"/>
                  <a:pt x="449623" y="139065"/>
                  <a:pt x="420413" y="134620"/>
                </a:cubicBezTo>
                <a:cubicBezTo>
                  <a:pt x="403268" y="157480"/>
                  <a:pt x="441368" y="204470"/>
                  <a:pt x="384852" y="194310"/>
                </a:cubicBezTo>
                <a:cubicBezTo>
                  <a:pt x="379773" y="186690"/>
                  <a:pt x="374057" y="178435"/>
                  <a:pt x="367707" y="168910"/>
                </a:cubicBezTo>
                <a:cubicBezTo>
                  <a:pt x="355643" y="175260"/>
                  <a:pt x="365802" y="188595"/>
                  <a:pt x="356277" y="194310"/>
                </a:cubicBezTo>
                <a:cubicBezTo>
                  <a:pt x="341038" y="190500"/>
                  <a:pt x="348023" y="171450"/>
                  <a:pt x="337227" y="164465"/>
                </a:cubicBezTo>
                <a:cubicBezTo>
                  <a:pt x="323893" y="161290"/>
                  <a:pt x="327702" y="179705"/>
                  <a:pt x="325798" y="187960"/>
                </a:cubicBezTo>
                <a:cubicBezTo>
                  <a:pt x="311827" y="185420"/>
                  <a:pt x="316907" y="161290"/>
                  <a:pt x="299763" y="167640"/>
                </a:cubicBezTo>
                <a:cubicBezTo>
                  <a:pt x="299127" y="175260"/>
                  <a:pt x="298493" y="183515"/>
                  <a:pt x="297857" y="193040"/>
                </a:cubicBezTo>
                <a:cubicBezTo>
                  <a:pt x="284523" y="198120"/>
                  <a:pt x="270552" y="196215"/>
                  <a:pt x="255313" y="193675"/>
                </a:cubicBezTo>
                <a:cubicBezTo>
                  <a:pt x="253407" y="123190"/>
                  <a:pt x="226102" y="121285"/>
                  <a:pt x="228643" y="193675"/>
                </a:cubicBezTo>
                <a:cubicBezTo>
                  <a:pt x="208957" y="210185"/>
                  <a:pt x="200068" y="191770"/>
                  <a:pt x="189907" y="181610"/>
                </a:cubicBezTo>
                <a:cubicBezTo>
                  <a:pt x="187368" y="183515"/>
                  <a:pt x="184827" y="184150"/>
                  <a:pt x="184193" y="185420"/>
                </a:cubicBezTo>
                <a:cubicBezTo>
                  <a:pt x="179748" y="215265"/>
                  <a:pt x="160063" y="195580"/>
                  <a:pt x="153713" y="178435"/>
                </a:cubicBezTo>
                <a:cubicBezTo>
                  <a:pt x="136568" y="176530"/>
                  <a:pt x="152443" y="219075"/>
                  <a:pt x="127043" y="200025"/>
                </a:cubicBezTo>
                <a:cubicBezTo>
                  <a:pt x="124502" y="193040"/>
                  <a:pt x="122598" y="184150"/>
                  <a:pt x="116248" y="179070"/>
                </a:cubicBezTo>
                <a:cubicBezTo>
                  <a:pt x="104818" y="182245"/>
                  <a:pt x="108627" y="191135"/>
                  <a:pt x="106088" y="197485"/>
                </a:cubicBezTo>
                <a:cubicBezTo>
                  <a:pt x="76877" y="236855"/>
                  <a:pt x="86402" y="157480"/>
                  <a:pt x="76877" y="144780"/>
                </a:cubicBezTo>
                <a:cubicBezTo>
                  <a:pt x="43857" y="125095"/>
                  <a:pt x="66718" y="187325"/>
                  <a:pt x="62273" y="203200"/>
                </a:cubicBezTo>
                <a:cubicBezTo>
                  <a:pt x="52113" y="213360"/>
                  <a:pt x="41318" y="208280"/>
                  <a:pt x="29888" y="208280"/>
                </a:cubicBezTo>
                <a:cubicBezTo>
                  <a:pt x="26077" y="177165"/>
                  <a:pt x="5123" y="95250"/>
                  <a:pt x="35602" y="78740"/>
                </a:cubicBezTo>
                <a:cubicBezTo>
                  <a:pt x="133393" y="58420"/>
                  <a:pt x="233723" y="57785"/>
                  <a:pt x="333418" y="53975"/>
                </a:cubicBezTo>
                <a:cubicBezTo>
                  <a:pt x="505502" y="41910"/>
                  <a:pt x="680763" y="26670"/>
                  <a:pt x="852213" y="30480"/>
                </a:cubicBezTo>
                <a:cubicBezTo>
                  <a:pt x="863007" y="74930"/>
                  <a:pt x="864913" y="125730"/>
                  <a:pt x="860467" y="169545"/>
                </a:cubicBezTo>
                <a:close/>
                <a:moveTo>
                  <a:pt x="776648" y="102235"/>
                </a:moveTo>
                <a:cubicBezTo>
                  <a:pt x="776648" y="144780"/>
                  <a:pt x="831892" y="132080"/>
                  <a:pt x="839513" y="100965"/>
                </a:cubicBezTo>
                <a:cubicBezTo>
                  <a:pt x="838878" y="50800"/>
                  <a:pt x="779188" y="59055"/>
                  <a:pt x="776648" y="102235"/>
                </a:cubicBezTo>
                <a:close/>
                <a:moveTo>
                  <a:pt x="796967" y="102235"/>
                </a:moveTo>
                <a:cubicBezTo>
                  <a:pt x="799507" y="89535"/>
                  <a:pt x="809032" y="91440"/>
                  <a:pt x="817288" y="101600"/>
                </a:cubicBezTo>
                <a:cubicBezTo>
                  <a:pt x="809032" y="107315"/>
                  <a:pt x="796332" y="116205"/>
                  <a:pt x="796967" y="102235"/>
                </a:cubicBezTo>
                <a:close/>
              </a:path>
            </a:pathLst>
          </a:custGeom>
          <a:solidFill>
            <a:srgbClr val="30485C">
              <a:alpha val="12850"/>
            </a:srgbClr>
          </a:solidFill>
          <a:ln>
            <a:noFill/>
          </a:ln>
        </p:spPr>
        <p:txBody>
          <a:bodyPr spcFirstLastPara="1" wrap="square" lIns="121900" tIns="60933" rIns="121900" bIns="60933"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652" name="Google Shape;652;p12"/>
          <p:cNvSpPr/>
          <p:nvPr/>
        </p:nvSpPr>
        <p:spPr>
          <a:xfrm>
            <a:off x="764714" y="3187209"/>
            <a:ext cx="886847" cy="696151"/>
          </a:xfrm>
          <a:custGeom>
            <a:avLst/>
            <a:gdLst/>
            <a:ahLst/>
            <a:cxnLst/>
            <a:rect l="l" t="t" r="r" b="b"/>
            <a:pathLst>
              <a:path w="773413" h="607108" extrusionOk="0">
                <a:moveTo>
                  <a:pt x="330200" y="266676"/>
                </a:moveTo>
                <a:cubicBezTo>
                  <a:pt x="311785" y="287631"/>
                  <a:pt x="356870" y="297791"/>
                  <a:pt x="365125" y="312396"/>
                </a:cubicBezTo>
                <a:cubicBezTo>
                  <a:pt x="452120" y="383516"/>
                  <a:pt x="374650" y="271121"/>
                  <a:pt x="330200" y="266676"/>
                </a:cubicBezTo>
                <a:close/>
                <a:moveTo>
                  <a:pt x="345440" y="379706"/>
                </a:moveTo>
                <a:cubicBezTo>
                  <a:pt x="343535" y="361291"/>
                  <a:pt x="321945" y="360021"/>
                  <a:pt x="318770" y="343511"/>
                </a:cubicBezTo>
                <a:cubicBezTo>
                  <a:pt x="320675" y="320016"/>
                  <a:pt x="302260" y="323826"/>
                  <a:pt x="288925" y="317476"/>
                </a:cubicBezTo>
                <a:cubicBezTo>
                  <a:pt x="288290" y="309856"/>
                  <a:pt x="287655" y="302871"/>
                  <a:pt x="287020" y="295886"/>
                </a:cubicBezTo>
                <a:cubicBezTo>
                  <a:pt x="256540" y="302871"/>
                  <a:pt x="237490" y="313031"/>
                  <a:pt x="245745" y="340336"/>
                </a:cubicBezTo>
                <a:cubicBezTo>
                  <a:pt x="258445" y="358116"/>
                  <a:pt x="277495" y="337796"/>
                  <a:pt x="294005" y="347956"/>
                </a:cubicBezTo>
                <a:cubicBezTo>
                  <a:pt x="292100" y="368911"/>
                  <a:pt x="304800" y="377801"/>
                  <a:pt x="325120" y="377801"/>
                </a:cubicBezTo>
                <a:cubicBezTo>
                  <a:pt x="336550" y="404471"/>
                  <a:pt x="335915" y="405106"/>
                  <a:pt x="358775" y="416536"/>
                </a:cubicBezTo>
                <a:cubicBezTo>
                  <a:pt x="372110" y="422251"/>
                  <a:pt x="386715" y="457176"/>
                  <a:pt x="400050" y="436221"/>
                </a:cubicBezTo>
                <a:cubicBezTo>
                  <a:pt x="391795" y="396851"/>
                  <a:pt x="360680" y="405106"/>
                  <a:pt x="345440" y="379706"/>
                </a:cubicBezTo>
                <a:close/>
                <a:moveTo>
                  <a:pt x="507365" y="428601"/>
                </a:moveTo>
                <a:cubicBezTo>
                  <a:pt x="495935" y="401296"/>
                  <a:pt x="474345" y="382881"/>
                  <a:pt x="453390" y="364466"/>
                </a:cubicBezTo>
                <a:cubicBezTo>
                  <a:pt x="431165" y="346051"/>
                  <a:pt x="431165" y="391136"/>
                  <a:pt x="451485" y="393676"/>
                </a:cubicBezTo>
                <a:cubicBezTo>
                  <a:pt x="487045" y="408916"/>
                  <a:pt x="488315" y="451461"/>
                  <a:pt x="525145" y="467336"/>
                </a:cubicBezTo>
                <a:cubicBezTo>
                  <a:pt x="542925" y="447651"/>
                  <a:pt x="513715" y="441301"/>
                  <a:pt x="507365" y="428601"/>
                </a:cubicBezTo>
                <a:close/>
                <a:moveTo>
                  <a:pt x="504825" y="315571"/>
                </a:moveTo>
                <a:cubicBezTo>
                  <a:pt x="500380" y="301601"/>
                  <a:pt x="481965" y="299061"/>
                  <a:pt x="480060" y="284456"/>
                </a:cubicBezTo>
                <a:cubicBezTo>
                  <a:pt x="474980" y="258421"/>
                  <a:pt x="442595" y="265406"/>
                  <a:pt x="434340" y="241276"/>
                </a:cubicBezTo>
                <a:cubicBezTo>
                  <a:pt x="421005" y="238101"/>
                  <a:pt x="410210" y="251436"/>
                  <a:pt x="398145" y="240006"/>
                </a:cubicBezTo>
                <a:cubicBezTo>
                  <a:pt x="403860" y="233656"/>
                  <a:pt x="408940" y="232386"/>
                  <a:pt x="417195" y="228576"/>
                </a:cubicBezTo>
                <a:cubicBezTo>
                  <a:pt x="400050" y="175871"/>
                  <a:pt x="313690" y="272391"/>
                  <a:pt x="419735" y="267311"/>
                </a:cubicBezTo>
                <a:cubicBezTo>
                  <a:pt x="422275" y="289536"/>
                  <a:pt x="445770" y="278741"/>
                  <a:pt x="461645" y="288266"/>
                </a:cubicBezTo>
                <a:cubicBezTo>
                  <a:pt x="460375" y="315571"/>
                  <a:pt x="490855" y="330176"/>
                  <a:pt x="508000" y="347321"/>
                </a:cubicBezTo>
                <a:cubicBezTo>
                  <a:pt x="532130" y="360656"/>
                  <a:pt x="526415" y="399391"/>
                  <a:pt x="563245" y="392406"/>
                </a:cubicBezTo>
                <a:cubicBezTo>
                  <a:pt x="560070" y="370181"/>
                  <a:pt x="537210" y="365101"/>
                  <a:pt x="537210" y="340971"/>
                </a:cubicBezTo>
                <a:cubicBezTo>
                  <a:pt x="524510" y="334621"/>
                  <a:pt x="509270" y="329541"/>
                  <a:pt x="504825" y="315571"/>
                </a:cubicBezTo>
                <a:close/>
                <a:moveTo>
                  <a:pt x="744220" y="156186"/>
                </a:moveTo>
                <a:cubicBezTo>
                  <a:pt x="658495" y="119991"/>
                  <a:pt x="573405" y="78081"/>
                  <a:pt x="509270" y="8231"/>
                </a:cubicBezTo>
                <a:cubicBezTo>
                  <a:pt x="478155" y="-22249"/>
                  <a:pt x="454660" y="40616"/>
                  <a:pt x="430530" y="55856"/>
                </a:cubicBezTo>
                <a:cubicBezTo>
                  <a:pt x="309880" y="170156"/>
                  <a:pt x="172720" y="286361"/>
                  <a:pt x="0" y="294616"/>
                </a:cubicBezTo>
                <a:cubicBezTo>
                  <a:pt x="14605" y="319381"/>
                  <a:pt x="14605" y="318746"/>
                  <a:pt x="29845" y="328271"/>
                </a:cubicBezTo>
                <a:cubicBezTo>
                  <a:pt x="91440" y="365736"/>
                  <a:pt x="144780" y="415901"/>
                  <a:pt x="205740" y="454001"/>
                </a:cubicBezTo>
                <a:cubicBezTo>
                  <a:pt x="279400" y="483211"/>
                  <a:pt x="368935" y="638786"/>
                  <a:pt x="440690" y="601322"/>
                </a:cubicBezTo>
                <a:cubicBezTo>
                  <a:pt x="623570" y="562586"/>
                  <a:pt x="855980" y="342876"/>
                  <a:pt x="744220" y="156186"/>
                </a:cubicBezTo>
                <a:close/>
                <a:moveTo>
                  <a:pt x="412750" y="585447"/>
                </a:moveTo>
                <a:cubicBezTo>
                  <a:pt x="372110" y="579731"/>
                  <a:pt x="340995" y="535916"/>
                  <a:pt x="308610" y="511786"/>
                </a:cubicBezTo>
                <a:cubicBezTo>
                  <a:pt x="229235" y="438761"/>
                  <a:pt x="133985" y="389866"/>
                  <a:pt x="57150" y="314301"/>
                </a:cubicBezTo>
                <a:cubicBezTo>
                  <a:pt x="231140" y="271756"/>
                  <a:pt x="370840" y="152376"/>
                  <a:pt x="493395" y="26646"/>
                </a:cubicBezTo>
                <a:cubicBezTo>
                  <a:pt x="561975" y="90781"/>
                  <a:pt x="644525" y="126976"/>
                  <a:pt x="723265" y="173966"/>
                </a:cubicBezTo>
                <a:cubicBezTo>
                  <a:pt x="699135" y="203176"/>
                  <a:pt x="664210" y="216511"/>
                  <a:pt x="643255" y="243816"/>
                </a:cubicBezTo>
                <a:cubicBezTo>
                  <a:pt x="660400" y="283186"/>
                  <a:pt x="710565" y="292076"/>
                  <a:pt x="733425" y="327636"/>
                </a:cubicBezTo>
                <a:cubicBezTo>
                  <a:pt x="689610" y="466701"/>
                  <a:pt x="548005" y="554966"/>
                  <a:pt x="412750" y="585447"/>
                </a:cubicBezTo>
                <a:close/>
                <a:moveTo>
                  <a:pt x="674370" y="250166"/>
                </a:moveTo>
                <a:cubicBezTo>
                  <a:pt x="697865" y="229211"/>
                  <a:pt x="714375" y="205716"/>
                  <a:pt x="743585" y="197461"/>
                </a:cubicBezTo>
                <a:cubicBezTo>
                  <a:pt x="744855" y="232386"/>
                  <a:pt x="751205" y="265406"/>
                  <a:pt x="738505" y="299061"/>
                </a:cubicBezTo>
                <a:cubicBezTo>
                  <a:pt x="712470" y="288266"/>
                  <a:pt x="697865" y="265406"/>
                  <a:pt x="674370" y="250166"/>
                </a:cubicBezTo>
                <a:close/>
                <a:moveTo>
                  <a:pt x="641985" y="310491"/>
                </a:moveTo>
                <a:cubicBezTo>
                  <a:pt x="619760" y="306681"/>
                  <a:pt x="605790" y="289536"/>
                  <a:pt x="589280" y="280011"/>
                </a:cubicBezTo>
                <a:cubicBezTo>
                  <a:pt x="587375" y="270486"/>
                  <a:pt x="586105" y="263501"/>
                  <a:pt x="584835" y="255881"/>
                </a:cubicBezTo>
                <a:cubicBezTo>
                  <a:pt x="541020" y="246356"/>
                  <a:pt x="568960" y="223496"/>
                  <a:pt x="506095" y="215241"/>
                </a:cubicBezTo>
                <a:cubicBezTo>
                  <a:pt x="534670" y="166346"/>
                  <a:pt x="490220" y="189841"/>
                  <a:pt x="461645" y="186031"/>
                </a:cubicBezTo>
                <a:cubicBezTo>
                  <a:pt x="436245" y="172061"/>
                  <a:pt x="474345" y="158726"/>
                  <a:pt x="487045" y="156186"/>
                </a:cubicBezTo>
                <a:cubicBezTo>
                  <a:pt x="502920" y="130786"/>
                  <a:pt x="456565" y="133961"/>
                  <a:pt x="447040" y="148566"/>
                </a:cubicBezTo>
                <a:cubicBezTo>
                  <a:pt x="419100" y="174601"/>
                  <a:pt x="444500" y="210796"/>
                  <a:pt x="478790" y="206986"/>
                </a:cubicBezTo>
                <a:cubicBezTo>
                  <a:pt x="490855" y="245086"/>
                  <a:pt x="502285" y="234291"/>
                  <a:pt x="534670" y="244451"/>
                </a:cubicBezTo>
                <a:cubicBezTo>
                  <a:pt x="539115" y="264771"/>
                  <a:pt x="565785" y="269851"/>
                  <a:pt x="571500" y="292711"/>
                </a:cubicBezTo>
                <a:cubicBezTo>
                  <a:pt x="590550" y="305411"/>
                  <a:pt x="613410" y="332081"/>
                  <a:pt x="638175" y="329541"/>
                </a:cubicBezTo>
                <a:cubicBezTo>
                  <a:pt x="647700" y="327636"/>
                  <a:pt x="648335" y="313666"/>
                  <a:pt x="641985" y="310491"/>
                </a:cubicBezTo>
                <a:close/>
              </a:path>
            </a:pathLst>
          </a:custGeom>
          <a:solidFill>
            <a:srgbClr val="30485C">
              <a:alpha val="12850"/>
            </a:srgbClr>
          </a:solidFill>
          <a:ln>
            <a:noFill/>
          </a:ln>
        </p:spPr>
        <p:txBody>
          <a:bodyPr spcFirstLastPara="1" wrap="square" lIns="121900" tIns="60933" rIns="121900" bIns="60933"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grpSp>
        <p:nvGrpSpPr>
          <p:cNvPr id="653" name="Google Shape;653;p12"/>
          <p:cNvGrpSpPr/>
          <p:nvPr/>
        </p:nvGrpSpPr>
        <p:grpSpPr>
          <a:xfrm>
            <a:off x="324269" y="4557487"/>
            <a:ext cx="502555" cy="607580"/>
            <a:chOff x="1010452" y="1144365"/>
            <a:chExt cx="376916" cy="455685"/>
          </a:xfrm>
        </p:grpSpPr>
        <p:sp>
          <p:nvSpPr>
            <p:cNvPr id="654" name="Google Shape;654;p12"/>
            <p:cNvSpPr/>
            <p:nvPr/>
          </p:nvSpPr>
          <p:spPr>
            <a:xfrm>
              <a:off x="1010452" y="1144365"/>
              <a:ext cx="376916" cy="455685"/>
            </a:xfrm>
            <a:custGeom>
              <a:avLst/>
              <a:gdLst/>
              <a:ahLst/>
              <a:cxnLst/>
              <a:rect l="l" t="t" r="r" b="b"/>
              <a:pathLst>
                <a:path w="438274" h="529866" extrusionOk="0">
                  <a:moveTo>
                    <a:pt x="42669" y="358775"/>
                  </a:moveTo>
                  <a:cubicBezTo>
                    <a:pt x="32509" y="365760"/>
                    <a:pt x="24889" y="370840"/>
                    <a:pt x="16634" y="376555"/>
                  </a:cubicBezTo>
                  <a:cubicBezTo>
                    <a:pt x="759" y="367030"/>
                    <a:pt x="-511" y="353060"/>
                    <a:pt x="124" y="337820"/>
                  </a:cubicBezTo>
                  <a:cubicBezTo>
                    <a:pt x="25524" y="336550"/>
                    <a:pt x="44574" y="340360"/>
                    <a:pt x="69339" y="353060"/>
                  </a:cubicBezTo>
                  <a:cubicBezTo>
                    <a:pt x="81404" y="349250"/>
                    <a:pt x="94739" y="345440"/>
                    <a:pt x="107439" y="340995"/>
                  </a:cubicBezTo>
                  <a:cubicBezTo>
                    <a:pt x="139189" y="224155"/>
                    <a:pt x="129029" y="254000"/>
                    <a:pt x="172209" y="186055"/>
                  </a:cubicBezTo>
                  <a:cubicBezTo>
                    <a:pt x="136014" y="133985"/>
                    <a:pt x="101089" y="64770"/>
                    <a:pt x="130934" y="0"/>
                  </a:cubicBezTo>
                  <a:cubicBezTo>
                    <a:pt x="181099" y="8255"/>
                    <a:pt x="230629" y="101600"/>
                    <a:pt x="237614" y="151130"/>
                  </a:cubicBezTo>
                  <a:cubicBezTo>
                    <a:pt x="282699" y="160020"/>
                    <a:pt x="330324" y="148590"/>
                    <a:pt x="366519" y="186055"/>
                  </a:cubicBezTo>
                  <a:cubicBezTo>
                    <a:pt x="391284" y="211455"/>
                    <a:pt x="430654" y="226695"/>
                    <a:pt x="438274" y="264795"/>
                  </a:cubicBezTo>
                  <a:cubicBezTo>
                    <a:pt x="363344" y="320040"/>
                    <a:pt x="256029" y="259080"/>
                    <a:pt x="195704" y="205740"/>
                  </a:cubicBezTo>
                  <a:cubicBezTo>
                    <a:pt x="153794" y="228600"/>
                    <a:pt x="141094" y="292100"/>
                    <a:pt x="136649" y="332740"/>
                  </a:cubicBezTo>
                  <a:cubicBezTo>
                    <a:pt x="143634" y="339090"/>
                    <a:pt x="151889" y="345440"/>
                    <a:pt x="160779" y="353060"/>
                  </a:cubicBezTo>
                  <a:cubicBezTo>
                    <a:pt x="169669" y="349885"/>
                    <a:pt x="178559" y="346075"/>
                    <a:pt x="188084" y="342900"/>
                  </a:cubicBezTo>
                  <a:cubicBezTo>
                    <a:pt x="193799" y="347345"/>
                    <a:pt x="199514" y="351790"/>
                    <a:pt x="205864" y="357505"/>
                  </a:cubicBezTo>
                  <a:cubicBezTo>
                    <a:pt x="238249" y="346710"/>
                    <a:pt x="275079" y="366395"/>
                    <a:pt x="310004" y="365125"/>
                  </a:cubicBezTo>
                  <a:cubicBezTo>
                    <a:pt x="348104" y="407670"/>
                    <a:pt x="245869" y="379095"/>
                    <a:pt x="227454" y="375285"/>
                  </a:cubicBezTo>
                  <a:cubicBezTo>
                    <a:pt x="220469" y="379095"/>
                    <a:pt x="212849" y="384175"/>
                    <a:pt x="203959" y="388620"/>
                  </a:cubicBezTo>
                  <a:cubicBezTo>
                    <a:pt x="196974" y="386080"/>
                    <a:pt x="188719" y="381000"/>
                    <a:pt x="184274" y="375920"/>
                  </a:cubicBezTo>
                  <a:cubicBezTo>
                    <a:pt x="167129" y="374650"/>
                    <a:pt x="151889" y="373380"/>
                    <a:pt x="134744" y="372110"/>
                  </a:cubicBezTo>
                  <a:cubicBezTo>
                    <a:pt x="134744" y="381000"/>
                    <a:pt x="139189" y="389890"/>
                    <a:pt x="145539" y="395605"/>
                  </a:cubicBezTo>
                  <a:cubicBezTo>
                    <a:pt x="186179" y="433070"/>
                    <a:pt x="166494" y="499110"/>
                    <a:pt x="128394" y="528955"/>
                  </a:cubicBezTo>
                  <a:cubicBezTo>
                    <a:pt x="69974" y="541020"/>
                    <a:pt x="67434" y="429895"/>
                    <a:pt x="99819" y="396875"/>
                  </a:cubicBezTo>
                  <a:cubicBezTo>
                    <a:pt x="113154" y="386715"/>
                    <a:pt x="109979" y="361315"/>
                    <a:pt x="90294" y="370205"/>
                  </a:cubicBezTo>
                  <a:cubicBezTo>
                    <a:pt x="71244" y="380365"/>
                    <a:pt x="57909" y="368300"/>
                    <a:pt x="42669" y="358775"/>
                  </a:cubicBezTo>
                  <a:close/>
                  <a:moveTo>
                    <a:pt x="111884" y="481965"/>
                  </a:moveTo>
                  <a:cubicBezTo>
                    <a:pt x="107439" y="512445"/>
                    <a:pt x="133474" y="506095"/>
                    <a:pt x="111249" y="482600"/>
                  </a:cubicBezTo>
                  <a:cubicBezTo>
                    <a:pt x="110614" y="470535"/>
                    <a:pt x="109979" y="458470"/>
                    <a:pt x="108709" y="446405"/>
                  </a:cubicBezTo>
                  <a:cubicBezTo>
                    <a:pt x="105534" y="458470"/>
                    <a:pt x="99184" y="471805"/>
                    <a:pt x="111884" y="481965"/>
                  </a:cubicBezTo>
                  <a:close/>
                  <a:moveTo>
                    <a:pt x="200784" y="171450"/>
                  </a:moveTo>
                  <a:cubicBezTo>
                    <a:pt x="233804" y="126365"/>
                    <a:pt x="188084" y="57785"/>
                    <a:pt x="148079" y="34290"/>
                  </a:cubicBezTo>
                  <a:cubicBezTo>
                    <a:pt x="130934" y="70485"/>
                    <a:pt x="156334" y="168910"/>
                    <a:pt x="200784" y="171450"/>
                  </a:cubicBezTo>
                  <a:lnTo>
                    <a:pt x="200784" y="171450"/>
                  </a:lnTo>
                  <a:close/>
                  <a:moveTo>
                    <a:pt x="241424" y="220980"/>
                  </a:moveTo>
                  <a:lnTo>
                    <a:pt x="242059" y="219075"/>
                  </a:lnTo>
                  <a:lnTo>
                    <a:pt x="240154" y="220345"/>
                  </a:lnTo>
                  <a:cubicBezTo>
                    <a:pt x="289684" y="245110"/>
                    <a:pt x="363979" y="292100"/>
                    <a:pt x="412239" y="248920"/>
                  </a:cubicBezTo>
                  <a:cubicBezTo>
                    <a:pt x="370964" y="205740"/>
                    <a:pt x="304289" y="149860"/>
                    <a:pt x="243964" y="186690"/>
                  </a:cubicBezTo>
                  <a:cubicBezTo>
                    <a:pt x="269999" y="217170"/>
                    <a:pt x="344294" y="203835"/>
                    <a:pt x="353819" y="244475"/>
                  </a:cubicBezTo>
                  <a:cubicBezTo>
                    <a:pt x="318259" y="237490"/>
                    <a:pt x="280159" y="214630"/>
                    <a:pt x="241424" y="220980"/>
                  </a:cubicBezTo>
                  <a:close/>
                  <a:moveTo>
                    <a:pt x="139189" y="431165"/>
                  </a:moveTo>
                  <a:cubicBezTo>
                    <a:pt x="135379" y="450215"/>
                    <a:pt x="134744" y="450215"/>
                    <a:pt x="140459" y="465455"/>
                  </a:cubicBezTo>
                  <a:cubicBezTo>
                    <a:pt x="146809" y="453390"/>
                    <a:pt x="145539" y="443230"/>
                    <a:pt x="139189" y="431165"/>
                  </a:cubicBezTo>
                  <a:close/>
                </a:path>
              </a:pathLst>
            </a:custGeom>
            <a:solidFill>
              <a:srgbClr val="30485C">
                <a:alpha val="1285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655" name="Google Shape;655;p12"/>
            <p:cNvSpPr/>
            <p:nvPr/>
          </p:nvSpPr>
          <p:spPr>
            <a:xfrm>
              <a:off x="1151008" y="1222803"/>
              <a:ext cx="35003" cy="68520"/>
            </a:xfrm>
            <a:custGeom>
              <a:avLst/>
              <a:gdLst/>
              <a:ahLst/>
              <a:cxnLst/>
              <a:rect l="l" t="t" r="r" b="b"/>
              <a:pathLst>
                <a:path w="40701" h="79674" extrusionOk="0">
                  <a:moveTo>
                    <a:pt x="38100" y="79674"/>
                  </a:moveTo>
                  <a:cubicBezTo>
                    <a:pt x="20320" y="56179"/>
                    <a:pt x="8255" y="30144"/>
                    <a:pt x="0" y="2840"/>
                  </a:cubicBezTo>
                  <a:cubicBezTo>
                    <a:pt x="24130" y="-16210"/>
                    <a:pt x="48895" y="66340"/>
                    <a:pt x="38100" y="79674"/>
                  </a:cubicBezTo>
                  <a:close/>
                </a:path>
              </a:pathLst>
            </a:custGeom>
            <a:solidFill>
              <a:srgbClr val="30485C">
                <a:alpha val="1285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grpSp>
      <p:sp>
        <p:nvSpPr>
          <p:cNvPr id="656" name="Google Shape;656;p12"/>
          <p:cNvSpPr/>
          <p:nvPr/>
        </p:nvSpPr>
        <p:spPr>
          <a:xfrm rot="-1109260">
            <a:off x="10575341" y="5225795"/>
            <a:ext cx="528951" cy="536359"/>
          </a:xfrm>
          <a:custGeom>
            <a:avLst/>
            <a:gdLst/>
            <a:ahLst/>
            <a:cxnLst/>
            <a:rect l="l" t="t" r="r" b="b"/>
            <a:pathLst>
              <a:path w="461644" h="468109" extrusionOk="0">
                <a:moveTo>
                  <a:pt x="313055" y="28998"/>
                </a:moveTo>
                <a:cubicBezTo>
                  <a:pt x="261620" y="-13547"/>
                  <a:pt x="187960" y="-4022"/>
                  <a:pt x="131445" y="23918"/>
                </a:cubicBezTo>
                <a:cubicBezTo>
                  <a:pt x="158750" y="209973"/>
                  <a:pt x="74295" y="277918"/>
                  <a:pt x="0" y="435398"/>
                </a:cubicBezTo>
                <a:cubicBezTo>
                  <a:pt x="26670" y="495088"/>
                  <a:pt x="107314" y="453178"/>
                  <a:pt x="158750" y="461433"/>
                </a:cubicBezTo>
                <a:cubicBezTo>
                  <a:pt x="257810" y="439208"/>
                  <a:pt x="367664" y="470323"/>
                  <a:pt x="461645" y="435398"/>
                </a:cubicBezTo>
                <a:cubicBezTo>
                  <a:pt x="369570" y="280458"/>
                  <a:pt x="297814" y="222038"/>
                  <a:pt x="313055" y="28998"/>
                </a:cubicBezTo>
                <a:close/>
                <a:moveTo>
                  <a:pt x="270510" y="39158"/>
                </a:moveTo>
                <a:cubicBezTo>
                  <a:pt x="237489" y="54398"/>
                  <a:pt x="205105" y="51858"/>
                  <a:pt x="172085" y="38523"/>
                </a:cubicBezTo>
                <a:cubicBezTo>
                  <a:pt x="197485" y="14393"/>
                  <a:pt x="243205" y="16933"/>
                  <a:pt x="270510" y="39158"/>
                </a:cubicBezTo>
                <a:close/>
                <a:moveTo>
                  <a:pt x="160655" y="63923"/>
                </a:moveTo>
                <a:cubicBezTo>
                  <a:pt x="203835" y="69638"/>
                  <a:pt x="242570" y="70273"/>
                  <a:pt x="287020" y="64558"/>
                </a:cubicBezTo>
                <a:cubicBezTo>
                  <a:pt x="301625" y="119803"/>
                  <a:pt x="283845" y="182033"/>
                  <a:pt x="306070" y="232833"/>
                </a:cubicBezTo>
                <a:cubicBezTo>
                  <a:pt x="314325" y="244898"/>
                  <a:pt x="330835" y="258868"/>
                  <a:pt x="321310" y="274743"/>
                </a:cubicBezTo>
                <a:cubicBezTo>
                  <a:pt x="258445" y="376978"/>
                  <a:pt x="194310" y="273473"/>
                  <a:pt x="116839" y="281728"/>
                </a:cubicBezTo>
                <a:cubicBezTo>
                  <a:pt x="172085" y="168063"/>
                  <a:pt x="155575" y="180763"/>
                  <a:pt x="160655" y="63923"/>
                </a:cubicBezTo>
                <a:close/>
                <a:moveTo>
                  <a:pt x="350520" y="430318"/>
                </a:moveTo>
                <a:cubicBezTo>
                  <a:pt x="243839" y="425238"/>
                  <a:pt x="137795" y="444923"/>
                  <a:pt x="31750" y="441113"/>
                </a:cubicBezTo>
                <a:cubicBezTo>
                  <a:pt x="123189" y="141393"/>
                  <a:pt x="212089" y="450003"/>
                  <a:pt x="340360" y="284903"/>
                </a:cubicBezTo>
                <a:cubicBezTo>
                  <a:pt x="373380" y="329353"/>
                  <a:pt x="400685" y="368088"/>
                  <a:pt x="425450" y="415713"/>
                </a:cubicBezTo>
                <a:cubicBezTo>
                  <a:pt x="418464" y="425238"/>
                  <a:pt x="368935" y="431588"/>
                  <a:pt x="350520" y="430318"/>
                </a:cubicBezTo>
                <a:close/>
                <a:moveTo>
                  <a:pt x="275589" y="413173"/>
                </a:moveTo>
                <a:cubicBezTo>
                  <a:pt x="280670" y="396663"/>
                  <a:pt x="275589" y="382058"/>
                  <a:pt x="274320" y="363643"/>
                </a:cubicBezTo>
                <a:cubicBezTo>
                  <a:pt x="203200" y="347768"/>
                  <a:pt x="209550" y="449368"/>
                  <a:pt x="275589" y="413173"/>
                </a:cubicBezTo>
                <a:close/>
                <a:moveTo>
                  <a:pt x="250189" y="403648"/>
                </a:moveTo>
                <a:cubicBezTo>
                  <a:pt x="236855" y="403013"/>
                  <a:pt x="242570" y="390313"/>
                  <a:pt x="252095" y="387773"/>
                </a:cubicBezTo>
                <a:cubicBezTo>
                  <a:pt x="264160" y="389678"/>
                  <a:pt x="259714" y="403013"/>
                  <a:pt x="250189" y="403648"/>
                </a:cubicBezTo>
                <a:close/>
                <a:moveTo>
                  <a:pt x="160020" y="336338"/>
                </a:moveTo>
                <a:cubicBezTo>
                  <a:pt x="121920" y="334433"/>
                  <a:pt x="120014" y="387138"/>
                  <a:pt x="158750" y="385233"/>
                </a:cubicBezTo>
                <a:cubicBezTo>
                  <a:pt x="191770" y="387773"/>
                  <a:pt x="194310" y="335703"/>
                  <a:pt x="160020" y="336338"/>
                </a:cubicBezTo>
                <a:close/>
                <a:moveTo>
                  <a:pt x="153035" y="363008"/>
                </a:moveTo>
                <a:cubicBezTo>
                  <a:pt x="160020" y="361103"/>
                  <a:pt x="163830" y="354118"/>
                  <a:pt x="167639" y="365548"/>
                </a:cubicBezTo>
                <a:cubicBezTo>
                  <a:pt x="161289" y="366183"/>
                  <a:pt x="155575" y="370628"/>
                  <a:pt x="153035" y="363008"/>
                </a:cubicBezTo>
                <a:close/>
                <a:moveTo>
                  <a:pt x="235585" y="262678"/>
                </a:moveTo>
                <a:cubicBezTo>
                  <a:pt x="268605" y="265218"/>
                  <a:pt x="281305" y="215053"/>
                  <a:pt x="240030" y="211243"/>
                </a:cubicBezTo>
                <a:cubicBezTo>
                  <a:pt x="203200" y="206798"/>
                  <a:pt x="203835" y="257598"/>
                  <a:pt x="235585" y="262678"/>
                </a:cubicBezTo>
                <a:close/>
                <a:moveTo>
                  <a:pt x="248285" y="235373"/>
                </a:moveTo>
                <a:cubicBezTo>
                  <a:pt x="242570" y="240453"/>
                  <a:pt x="237489" y="246803"/>
                  <a:pt x="232410" y="238548"/>
                </a:cubicBezTo>
                <a:cubicBezTo>
                  <a:pt x="231139" y="228388"/>
                  <a:pt x="240664" y="230293"/>
                  <a:pt x="248285" y="235373"/>
                </a:cubicBezTo>
                <a:close/>
                <a:moveTo>
                  <a:pt x="224155" y="133138"/>
                </a:moveTo>
                <a:cubicBezTo>
                  <a:pt x="224789" y="115993"/>
                  <a:pt x="196214" y="108373"/>
                  <a:pt x="193675" y="129328"/>
                </a:cubicBezTo>
                <a:cubicBezTo>
                  <a:pt x="190500" y="154093"/>
                  <a:pt x="222250" y="155998"/>
                  <a:pt x="224155" y="133138"/>
                </a:cubicBezTo>
                <a:close/>
              </a:path>
            </a:pathLst>
          </a:custGeom>
          <a:solidFill>
            <a:srgbClr val="30485C">
              <a:alpha val="12850"/>
            </a:srgbClr>
          </a:solidFill>
          <a:ln>
            <a:noFill/>
          </a:ln>
        </p:spPr>
        <p:txBody>
          <a:bodyPr spcFirstLastPara="1" wrap="square" lIns="121900" tIns="60933" rIns="121900" bIns="60933"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657" name="Google Shape;657;p12"/>
          <p:cNvSpPr/>
          <p:nvPr/>
        </p:nvSpPr>
        <p:spPr>
          <a:xfrm>
            <a:off x="8973498" y="495126"/>
            <a:ext cx="604137" cy="681919"/>
          </a:xfrm>
          <a:custGeom>
            <a:avLst/>
            <a:gdLst/>
            <a:ahLst/>
            <a:cxnLst/>
            <a:rect l="l" t="t" r="r" b="b"/>
            <a:pathLst>
              <a:path w="526864" h="594697" extrusionOk="0">
                <a:moveTo>
                  <a:pt x="476936" y="348155"/>
                </a:moveTo>
                <a:cubicBezTo>
                  <a:pt x="414706" y="390065"/>
                  <a:pt x="352476" y="373555"/>
                  <a:pt x="427406" y="306880"/>
                </a:cubicBezTo>
                <a:cubicBezTo>
                  <a:pt x="588696" y="206550"/>
                  <a:pt x="435661" y="-15065"/>
                  <a:pt x="280086" y="810"/>
                </a:cubicBezTo>
                <a:cubicBezTo>
                  <a:pt x="137211" y="13510"/>
                  <a:pt x="14656" y="153845"/>
                  <a:pt x="51" y="293545"/>
                </a:cubicBezTo>
                <a:cubicBezTo>
                  <a:pt x="-3759" y="510080"/>
                  <a:pt x="205791" y="675815"/>
                  <a:pt x="402641" y="552625"/>
                </a:cubicBezTo>
                <a:cubicBezTo>
                  <a:pt x="461061" y="528495"/>
                  <a:pt x="601396" y="353870"/>
                  <a:pt x="476936" y="348155"/>
                </a:cubicBezTo>
                <a:close/>
                <a:moveTo>
                  <a:pt x="205156" y="568500"/>
                </a:moveTo>
                <a:cubicBezTo>
                  <a:pt x="39421" y="529765"/>
                  <a:pt x="-27254" y="296085"/>
                  <a:pt x="67996" y="162735"/>
                </a:cubicBezTo>
                <a:cubicBezTo>
                  <a:pt x="139116" y="53515"/>
                  <a:pt x="294691" y="-44275"/>
                  <a:pt x="410896" y="59865"/>
                </a:cubicBezTo>
                <a:cubicBezTo>
                  <a:pt x="457251" y="97965"/>
                  <a:pt x="501066" y="170990"/>
                  <a:pt x="469316" y="230045"/>
                </a:cubicBezTo>
                <a:cubicBezTo>
                  <a:pt x="447726" y="280845"/>
                  <a:pt x="340411" y="315135"/>
                  <a:pt x="379146" y="376095"/>
                </a:cubicBezTo>
                <a:cubicBezTo>
                  <a:pt x="412801" y="414830"/>
                  <a:pt x="457886" y="371650"/>
                  <a:pt x="497256" y="369745"/>
                </a:cubicBezTo>
                <a:cubicBezTo>
                  <a:pt x="507416" y="503095"/>
                  <a:pt x="323901" y="594535"/>
                  <a:pt x="205156" y="568500"/>
                </a:cubicBezTo>
                <a:close/>
                <a:moveTo>
                  <a:pt x="132766" y="332915"/>
                </a:moveTo>
                <a:cubicBezTo>
                  <a:pt x="154991" y="341805"/>
                  <a:pt x="200076" y="333550"/>
                  <a:pt x="181026" y="301165"/>
                </a:cubicBezTo>
                <a:cubicBezTo>
                  <a:pt x="172136" y="286560"/>
                  <a:pt x="167691" y="270050"/>
                  <a:pt x="172771" y="252270"/>
                </a:cubicBezTo>
                <a:cubicBezTo>
                  <a:pt x="176581" y="210995"/>
                  <a:pt x="122606" y="217345"/>
                  <a:pt x="95936" y="212900"/>
                </a:cubicBezTo>
                <a:cubicBezTo>
                  <a:pt x="30531" y="204645"/>
                  <a:pt x="20371" y="327200"/>
                  <a:pt x="76886" y="346885"/>
                </a:cubicBezTo>
                <a:cubicBezTo>
                  <a:pt x="96571" y="336090"/>
                  <a:pt x="109906" y="322755"/>
                  <a:pt x="132766" y="332915"/>
                </a:cubicBezTo>
                <a:close/>
                <a:moveTo>
                  <a:pt x="283261" y="118920"/>
                </a:moveTo>
                <a:cubicBezTo>
                  <a:pt x="299771" y="35735"/>
                  <a:pt x="146101" y="25575"/>
                  <a:pt x="179756" y="118920"/>
                </a:cubicBezTo>
                <a:cubicBezTo>
                  <a:pt x="116256" y="200835"/>
                  <a:pt x="250241" y="230045"/>
                  <a:pt x="283261" y="118920"/>
                </a:cubicBezTo>
                <a:close/>
                <a:moveTo>
                  <a:pt x="263576" y="96695"/>
                </a:moveTo>
                <a:cubicBezTo>
                  <a:pt x="261671" y="99870"/>
                  <a:pt x="260401" y="101775"/>
                  <a:pt x="259766" y="103045"/>
                </a:cubicBezTo>
                <a:cubicBezTo>
                  <a:pt x="249606" y="96060"/>
                  <a:pt x="253416" y="87170"/>
                  <a:pt x="263576" y="96695"/>
                </a:cubicBezTo>
                <a:close/>
                <a:moveTo>
                  <a:pt x="229286" y="144320"/>
                </a:moveTo>
                <a:cubicBezTo>
                  <a:pt x="232461" y="131620"/>
                  <a:pt x="239446" y="126540"/>
                  <a:pt x="255321" y="121460"/>
                </a:cubicBezTo>
                <a:cubicBezTo>
                  <a:pt x="248336" y="136065"/>
                  <a:pt x="245161" y="146225"/>
                  <a:pt x="229286" y="144320"/>
                </a:cubicBezTo>
                <a:close/>
                <a:moveTo>
                  <a:pt x="201346" y="404035"/>
                </a:moveTo>
                <a:cubicBezTo>
                  <a:pt x="199441" y="358315"/>
                  <a:pt x="131496" y="364030"/>
                  <a:pt x="106731" y="386890"/>
                </a:cubicBezTo>
                <a:cubicBezTo>
                  <a:pt x="81331" y="451660"/>
                  <a:pt x="128956" y="520240"/>
                  <a:pt x="190551" y="461185"/>
                </a:cubicBezTo>
                <a:cubicBezTo>
                  <a:pt x="208966" y="445945"/>
                  <a:pt x="200076" y="424355"/>
                  <a:pt x="201346" y="404035"/>
                </a:cubicBezTo>
                <a:close/>
                <a:moveTo>
                  <a:pt x="424866" y="139875"/>
                </a:moveTo>
                <a:cubicBezTo>
                  <a:pt x="413436" y="53515"/>
                  <a:pt x="334696" y="68120"/>
                  <a:pt x="334061" y="151305"/>
                </a:cubicBezTo>
                <a:cubicBezTo>
                  <a:pt x="334061" y="216075"/>
                  <a:pt x="445821" y="205915"/>
                  <a:pt x="424866" y="139875"/>
                </a:cubicBezTo>
                <a:close/>
                <a:moveTo>
                  <a:pt x="259131" y="467535"/>
                </a:moveTo>
                <a:cubicBezTo>
                  <a:pt x="194361" y="477060"/>
                  <a:pt x="205156" y="565960"/>
                  <a:pt x="274371" y="560880"/>
                </a:cubicBezTo>
                <a:cubicBezTo>
                  <a:pt x="332791" y="531035"/>
                  <a:pt x="342316" y="461185"/>
                  <a:pt x="259131" y="467535"/>
                </a:cubicBezTo>
                <a:close/>
                <a:moveTo>
                  <a:pt x="410261" y="407210"/>
                </a:moveTo>
                <a:cubicBezTo>
                  <a:pt x="370891" y="406575"/>
                  <a:pt x="327711" y="466265"/>
                  <a:pt x="364541" y="497380"/>
                </a:cubicBezTo>
                <a:cubicBezTo>
                  <a:pt x="418516" y="538655"/>
                  <a:pt x="504876" y="406575"/>
                  <a:pt x="410261" y="407210"/>
                </a:cubicBezTo>
                <a:close/>
                <a:moveTo>
                  <a:pt x="390576" y="483410"/>
                </a:moveTo>
                <a:cubicBezTo>
                  <a:pt x="351206" y="484680"/>
                  <a:pt x="389306" y="425625"/>
                  <a:pt x="413436" y="428165"/>
                </a:cubicBezTo>
                <a:cubicBezTo>
                  <a:pt x="455346" y="434515"/>
                  <a:pt x="410261" y="476425"/>
                  <a:pt x="390576" y="483410"/>
                </a:cubicBezTo>
                <a:close/>
              </a:path>
            </a:pathLst>
          </a:custGeom>
          <a:solidFill>
            <a:srgbClr val="30485C">
              <a:alpha val="12850"/>
            </a:srgbClr>
          </a:solidFill>
          <a:ln>
            <a:noFill/>
          </a:ln>
        </p:spPr>
        <p:txBody>
          <a:bodyPr spcFirstLastPara="1" wrap="square" lIns="121900" tIns="60933" rIns="121900" bIns="60933"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658" name="Google Shape;658;p12"/>
          <p:cNvSpPr/>
          <p:nvPr/>
        </p:nvSpPr>
        <p:spPr>
          <a:xfrm rot="1799564">
            <a:off x="9692911" y="6075485"/>
            <a:ext cx="468292" cy="586668"/>
          </a:xfrm>
          <a:custGeom>
            <a:avLst/>
            <a:gdLst/>
            <a:ahLst/>
            <a:cxnLst/>
            <a:rect l="l" t="t" r="r" b="b"/>
            <a:pathLst>
              <a:path w="408305" h="511517" extrusionOk="0">
                <a:moveTo>
                  <a:pt x="89536" y="14843"/>
                </a:moveTo>
                <a:cubicBezTo>
                  <a:pt x="68580" y="20558"/>
                  <a:pt x="76200" y="45323"/>
                  <a:pt x="70486" y="61198"/>
                </a:cubicBezTo>
                <a:cubicBezTo>
                  <a:pt x="48261" y="207248"/>
                  <a:pt x="12700" y="352663"/>
                  <a:pt x="0" y="499348"/>
                </a:cubicBezTo>
                <a:cubicBezTo>
                  <a:pt x="80011" y="540623"/>
                  <a:pt x="333375" y="470138"/>
                  <a:pt x="377190" y="389493"/>
                </a:cubicBezTo>
                <a:cubicBezTo>
                  <a:pt x="321945" y="291068"/>
                  <a:pt x="245111" y="207248"/>
                  <a:pt x="178436" y="117078"/>
                </a:cubicBezTo>
                <a:cubicBezTo>
                  <a:pt x="146050" y="88503"/>
                  <a:pt x="130811" y="26273"/>
                  <a:pt x="89536" y="14843"/>
                </a:cubicBezTo>
                <a:close/>
                <a:moveTo>
                  <a:pt x="344805" y="390763"/>
                </a:moveTo>
                <a:cubicBezTo>
                  <a:pt x="313055" y="461248"/>
                  <a:pt x="111761" y="499348"/>
                  <a:pt x="36830" y="494268"/>
                </a:cubicBezTo>
                <a:cubicBezTo>
                  <a:pt x="33655" y="423148"/>
                  <a:pt x="287655" y="318373"/>
                  <a:pt x="344805" y="390763"/>
                </a:cubicBezTo>
                <a:close/>
                <a:moveTo>
                  <a:pt x="184150" y="362188"/>
                </a:moveTo>
                <a:cubicBezTo>
                  <a:pt x="176530" y="351393"/>
                  <a:pt x="170180" y="341868"/>
                  <a:pt x="161290" y="329803"/>
                </a:cubicBezTo>
                <a:cubicBezTo>
                  <a:pt x="150495" y="343773"/>
                  <a:pt x="154305" y="353933"/>
                  <a:pt x="156211" y="369808"/>
                </a:cubicBezTo>
                <a:cubicBezTo>
                  <a:pt x="114300" y="394573"/>
                  <a:pt x="70486" y="415528"/>
                  <a:pt x="33655" y="447913"/>
                </a:cubicBezTo>
                <a:cubicBezTo>
                  <a:pt x="18415" y="439023"/>
                  <a:pt x="32386" y="417433"/>
                  <a:pt x="31750" y="403463"/>
                </a:cubicBezTo>
                <a:cubicBezTo>
                  <a:pt x="55880" y="288528"/>
                  <a:pt x="65405" y="170418"/>
                  <a:pt x="95886" y="57388"/>
                </a:cubicBezTo>
                <a:cubicBezTo>
                  <a:pt x="111125" y="52308"/>
                  <a:pt x="112395" y="68183"/>
                  <a:pt x="118111" y="78978"/>
                </a:cubicBezTo>
                <a:cubicBezTo>
                  <a:pt x="111761" y="80883"/>
                  <a:pt x="104775" y="82153"/>
                  <a:pt x="97155" y="84693"/>
                </a:cubicBezTo>
                <a:cubicBezTo>
                  <a:pt x="99695" y="98663"/>
                  <a:pt x="100330" y="123428"/>
                  <a:pt x="120015" y="112633"/>
                </a:cubicBezTo>
                <a:cubicBezTo>
                  <a:pt x="121286" y="104378"/>
                  <a:pt x="123190" y="96123"/>
                  <a:pt x="124461" y="87233"/>
                </a:cubicBezTo>
                <a:cubicBezTo>
                  <a:pt x="189230" y="173593"/>
                  <a:pt x="263525" y="252968"/>
                  <a:pt x="317500" y="346948"/>
                </a:cubicBezTo>
                <a:cubicBezTo>
                  <a:pt x="271780" y="346313"/>
                  <a:pt x="229870" y="353933"/>
                  <a:pt x="184150" y="362188"/>
                </a:cubicBezTo>
                <a:close/>
                <a:moveTo>
                  <a:pt x="326390" y="268208"/>
                </a:moveTo>
                <a:cubicBezTo>
                  <a:pt x="326390" y="285988"/>
                  <a:pt x="349250" y="302498"/>
                  <a:pt x="354330" y="321548"/>
                </a:cubicBezTo>
                <a:cubicBezTo>
                  <a:pt x="360680" y="330438"/>
                  <a:pt x="370205" y="339328"/>
                  <a:pt x="382270" y="330438"/>
                </a:cubicBezTo>
                <a:cubicBezTo>
                  <a:pt x="373380" y="307578"/>
                  <a:pt x="350520" y="297418"/>
                  <a:pt x="344805" y="272018"/>
                </a:cubicBezTo>
                <a:cubicBezTo>
                  <a:pt x="341630" y="264398"/>
                  <a:pt x="332740" y="265033"/>
                  <a:pt x="326390" y="268208"/>
                </a:cubicBezTo>
                <a:close/>
                <a:moveTo>
                  <a:pt x="160020" y="26908"/>
                </a:moveTo>
                <a:cubicBezTo>
                  <a:pt x="147320" y="1508"/>
                  <a:pt x="137161" y="-8652"/>
                  <a:pt x="119380" y="8493"/>
                </a:cubicBezTo>
                <a:cubicBezTo>
                  <a:pt x="132715" y="18653"/>
                  <a:pt x="144145" y="46593"/>
                  <a:pt x="160020" y="26908"/>
                </a:cubicBezTo>
                <a:close/>
                <a:moveTo>
                  <a:pt x="280670" y="188198"/>
                </a:moveTo>
                <a:cubicBezTo>
                  <a:pt x="285115" y="164068"/>
                  <a:pt x="281305" y="158353"/>
                  <a:pt x="252730" y="155813"/>
                </a:cubicBezTo>
                <a:cubicBezTo>
                  <a:pt x="259080" y="172323"/>
                  <a:pt x="266700" y="182483"/>
                  <a:pt x="280670" y="188198"/>
                </a:cubicBezTo>
                <a:close/>
                <a:moveTo>
                  <a:pt x="245111" y="131683"/>
                </a:moveTo>
                <a:cubicBezTo>
                  <a:pt x="254636" y="116443"/>
                  <a:pt x="235586" y="105648"/>
                  <a:pt x="218440" y="110093"/>
                </a:cubicBezTo>
                <a:cubicBezTo>
                  <a:pt x="226061" y="126603"/>
                  <a:pt x="231775" y="138033"/>
                  <a:pt x="245111" y="131683"/>
                </a:cubicBezTo>
                <a:close/>
                <a:moveTo>
                  <a:pt x="290830" y="209788"/>
                </a:moveTo>
                <a:cubicBezTo>
                  <a:pt x="284480" y="219313"/>
                  <a:pt x="295275" y="227568"/>
                  <a:pt x="300990" y="234553"/>
                </a:cubicBezTo>
                <a:cubicBezTo>
                  <a:pt x="328295" y="239633"/>
                  <a:pt x="310515" y="205343"/>
                  <a:pt x="290830" y="209788"/>
                </a:cubicBezTo>
                <a:close/>
                <a:moveTo>
                  <a:pt x="202565" y="76438"/>
                </a:moveTo>
                <a:cubicBezTo>
                  <a:pt x="202565" y="63103"/>
                  <a:pt x="183515" y="56118"/>
                  <a:pt x="176530" y="65643"/>
                </a:cubicBezTo>
                <a:cubicBezTo>
                  <a:pt x="174625" y="77708"/>
                  <a:pt x="193040" y="87233"/>
                  <a:pt x="202565" y="76438"/>
                </a:cubicBezTo>
                <a:close/>
                <a:moveTo>
                  <a:pt x="389890" y="366633"/>
                </a:moveTo>
                <a:cubicBezTo>
                  <a:pt x="393700" y="375523"/>
                  <a:pt x="399415" y="371078"/>
                  <a:pt x="408305" y="366633"/>
                </a:cubicBezTo>
                <a:cubicBezTo>
                  <a:pt x="398145" y="357743"/>
                  <a:pt x="395605" y="355838"/>
                  <a:pt x="389890" y="366633"/>
                </a:cubicBezTo>
                <a:close/>
                <a:moveTo>
                  <a:pt x="119380" y="157718"/>
                </a:moveTo>
                <a:cubicBezTo>
                  <a:pt x="102870" y="164703"/>
                  <a:pt x="128905" y="203438"/>
                  <a:pt x="139700" y="179308"/>
                </a:cubicBezTo>
                <a:cubicBezTo>
                  <a:pt x="134620" y="170418"/>
                  <a:pt x="132715" y="155178"/>
                  <a:pt x="119380" y="157718"/>
                </a:cubicBezTo>
                <a:close/>
                <a:moveTo>
                  <a:pt x="146686" y="244078"/>
                </a:moveTo>
                <a:cubicBezTo>
                  <a:pt x="157480" y="238998"/>
                  <a:pt x="151130" y="216773"/>
                  <a:pt x="139700" y="214868"/>
                </a:cubicBezTo>
                <a:cubicBezTo>
                  <a:pt x="126365" y="219313"/>
                  <a:pt x="131445" y="247888"/>
                  <a:pt x="146686" y="244078"/>
                </a:cubicBezTo>
                <a:close/>
                <a:moveTo>
                  <a:pt x="142875" y="287258"/>
                </a:moveTo>
                <a:cubicBezTo>
                  <a:pt x="142875" y="305673"/>
                  <a:pt x="164465" y="305673"/>
                  <a:pt x="163195" y="289798"/>
                </a:cubicBezTo>
                <a:cubicBezTo>
                  <a:pt x="161290" y="275828"/>
                  <a:pt x="147320" y="277098"/>
                  <a:pt x="142875" y="287258"/>
                </a:cubicBezTo>
                <a:close/>
                <a:moveTo>
                  <a:pt x="172086" y="402193"/>
                </a:moveTo>
                <a:cubicBezTo>
                  <a:pt x="160655" y="407908"/>
                  <a:pt x="168911" y="423783"/>
                  <a:pt x="180975" y="426323"/>
                </a:cubicBezTo>
                <a:cubicBezTo>
                  <a:pt x="191136" y="415528"/>
                  <a:pt x="185420" y="402193"/>
                  <a:pt x="172086" y="402193"/>
                </a:cubicBezTo>
                <a:close/>
                <a:moveTo>
                  <a:pt x="187961" y="447913"/>
                </a:moveTo>
                <a:cubicBezTo>
                  <a:pt x="184786" y="451088"/>
                  <a:pt x="182245" y="453628"/>
                  <a:pt x="180340" y="456168"/>
                </a:cubicBezTo>
                <a:cubicBezTo>
                  <a:pt x="187961" y="468868"/>
                  <a:pt x="201930" y="458073"/>
                  <a:pt x="187961" y="447913"/>
                </a:cubicBezTo>
                <a:close/>
              </a:path>
            </a:pathLst>
          </a:custGeom>
          <a:solidFill>
            <a:srgbClr val="30485C">
              <a:alpha val="12850"/>
            </a:srgbClr>
          </a:solidFill>
          <a:ln>
            <a:noFill/>
          </a:ln>
        </p:spPr>
        <p:txBody>
          <a:bodyPr spcFirstLastPara="1" wrap="square" lIns="121900" tIns="60933" rIns="121900" bIns="60933"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659" name="Google Shape;659;p12"/>
          <p:cNvSpPr/>
          <p:nvPr/>
        </p:nvSpPr>
        <p:spPr>
          <a:xfrm>
            <a:off x="10764274" y="928553"/>
            <a:ext cx="386319" cy="608313"/>
          </a:xfrm>
          <a:custGeom>
            <a:avLst/>
            <a:gdLst/>
            <a:ahLst/>
            <a:cxnLst/>
            <a:rect l="l" t="t" r="r" b="b"/>
            <a:pathLst>
              <a:path w="336906" h="530506" extrusionOk="0">
                <a:moveTo>
                  <a:pt x="136525" y="96168"/>
                </a:moveTo>
                <a:cubicBezTo>
                  <a:pt x="113030" y="223803"/>
                  <a:pt x="24130" y="329848"/>
                  <a:pt x="0" y="458118"/>
                </a:cubicBezTo>
                <a:cubicBezTo>
                  <a:pt x="60960" y="713388"/>
                  <a:pt x="264795" y="217453"/>
                  <a:pt x="278765" y="141253"/>
                </a:cubicBezTo>
                <a:cubicBezTo>
                  <a:pt x="291465" y="75213"/>
                  <a:pt x="152400" y="18698"/>
                  <a:pt x="136525" y="96168"/>
                </a:cubicBezTo>
                <a:close/>
                <a:moveTo>
                  <a:pt x="69850" y="504473"/>
                </a:moveTo>
                <a:cubicBezTo>
                  <a:pt x="-16510" y="531778"/>
                  <a:pt x="43815" y="378743"/>
                  <a:pt x="63500" y="342548"/>
                </a:cubicBezTo>
                <a:cubicBezTo>
                  <a:pt x="111760" y="336833"/>
                  <a:pt x="138430" y="339373"/>
                  <a:pt x="164465" y="352073"/>
                </a:cubicBezTo>
                <a:cubicBezTo>
                  <a:pt x="137795" y="404778"/>
                  <a:pt x="107315" y="458753"/>
                  <a:pt x="69850" y="504473"/>
                </a:cubicBezTo>
                <a:close/>
                <a:moveTo>
                  <a:pt x="182245" y="318418"/>
                </a:moveTo>
                <a:cubicBezTo>
                  <a:pt x="149860" y="327308"/>
                  <a:pt x="116205" y="321593"/>
                  <a:pt x="80645" y="319053"/>
                </a:cubicBezTo>
                <a:cubicBezTo>
                  <a:pt x="100330" y="253013"/>
                  <a:pt x="133350" y="192053"/>
                  <a:pt x="159385" y="127918"/>
                </a:cubicBezTo>
                <a:cubicBezTo>
                  <a:pt x="189230" y="139348"/>
                  <a:pt x="217170" y="150143"/>
                  <a:pt x="245110" y="161573"/>
                </a:cubicBezTo>
                <a:cubicBezTo>
                  <a:pt x="244475" y="190148"/>
                  <a:pt x="216535" y="259998"/>
                  <a:pt x="182245" y="318418"/>
                </a:cubicBezTo>
                <a:close/>
                <a:moveTo>
                  <a:pt x="248285" y="134268"/>
                </a:moveTo>
                <a:cubicBezTo>
                  <a:pt x="222885" y="140618"/>
                  <a:pt x="121920" y="93628"/>
                  <a:pt x="187960" y="80928"/>
                </a:cubicBezTo>
                <a:cubicBezTo>
                  <a:pt x="208915" y="83468"/>
                  <a:pt x="281940" y="105693"/>
                  <a:pt x="248285" y="134268"/>
                </a:cubicBezTo>
                <a:close/>
                <a:moveTo>
                  <a:pt x="295275" y="283"/>
                </a:moveTo>
                <a:cubicBezTo>
                  <a:pt x="224155" y="-6067"/>
                  <a:pt x="259715" y="96803"/>
                  <a:pt x="311785" y="73308"/>
                </a:cubicBezTo>
                <a:cubicBezTo>
                  <a:pt x="353695" y="53623"/>
                  <a:pt x="339725" y="-1622"/>
                  <a:pt x="295275" y="283"/>
                </a:cubicBezTo>
                <a:close/>
                <a:moveTo>
                  <a:pt x="274320" y="30763"/>
                </a:moveTo>
                <a:cubicBezTo>
                  <a:pt x="290830" y="26318"/>
                  <a:pt x="303530" y="14253"/>
                  <a:pt x="317500" y="26318"/>
                </a:cubicBezTo>
                <a:cubicBezTo>
                  <a:pt x="329565" y="56163"/>
                  <a:pt x="273685" y="75848"/>
                  <a:pt x="274320" y="30763"/>
                </a:cubicBezTo>
                <a:close/>
                <a:moveTo>
                  <a:pt x="210820" y="187608"/>
                </a:moveTo>
                <a:cubicBezTo>
                  <a:pt x="212090" y="151413"/>
                  <a:pt x="158115" y="146333"/>
                  <a:pt x="156210" y="186338"/>
                </a:cubicBezTo>
                <a:cubicBezTo>
                  <a:pt x="155575" y="216183"/>
                  <a:pt x="209550" y="217453"/>
                  <a:pt x="210820" y="187608"/>
                </a:cubicBezTo>
                <a:close/>
                <a:moveTo>
                  <a:pt x="187960" y="180623"/>
                </a:moveTo>
                <a:cubicBezTo>
                  <a:pt x="193040" y="185068"/>
                  <a:pt x="189230" y="186973"/>
                  <a:pt x="186055" y="190783"/>
                </a:cubicBezTo>
                <a:cubicBezTo>
                  <a:pt x="179705" y="185068"/>
                  <a:pt x="183515" y="184433"/>
                  <a:pt x="187960" y="180623"/>
                </a:cubicBezTo>
                <a:close/>
                <a:moveTo>
                  <a:pt x="167005" y="229518"/>
                </a:moveTo>
                <a:cubicBezTo>
                  <a:pt x="139700" y="230153"/>
                  <a:pt x="128270" y="275873"/>
                  <a:pt x="164465" y="276508"/>
                </a:cubicBezTo>
                <a:cubicBezTo>
                  <a:pt x="196215" y="277143"/>
                  <a:pt x="193675" y="232058"/>
                  <a:pt x="167005" y="229518"/>
                </a:cubicBezTo>
                <a:close/>
              </a:path>
            </a:pathLst>
          </a:custGeom>
          <a:solidFill>
            <a:srgbClr val="30485C">
              <a:alpha val="12850"/>
            </a:srgbClr>
          </a:solidFill>
          <a:ln>
            <a:noFill/>
          </a:ln>
        </p:spPr>
        <p:txBody>
          <a:bodyPr spcFirstLastPara="1" wrap="square" lIns="121900" tIns="60933" rIns="121900" bIns="60933"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660" name="Google Shape;660;p12"/>
          <p:cNvSpPr/>
          <p:nvPr/>
        </p:nvSpPr>
        <p:spPr>
          <a:xfrm>
            <a:off x="9796916" y="-107745"/>
            <a:ext cx="803864" cy="854828"/>
          </a:xfrm>
          <a:custGeom>
            <a:avLst/>
            <a:gdLst/>
            <a:ahLst/>
            <a:cxnLst/>
            <a:rect l="l" t="t" r="r" b="b"/>
            <a:pathLst>
              <a:path w="701044" h="745490" extrusionOk="0">
                <a:moveTo>
                  <a:pt x="690343" y="116840"/>
                </a:moveTo>
                <a:cubicBezTo>
                  <a:pt x="663037" y="55245"/>
                  <a:pt x="674468" y="90170"/>
                  <a:pt x="624302" y="72390"/>
                </a:cubicBezTo>
                <a:cubicBezTo>
                  <a:pt x="483968" y="55880"/>
                  <a:pt x="352522" y="0"/>
                  <a:pt x="209647" y="0"/>
                </a:cubicBezTo>
                <a:cubicBezTo>
                  <a:pt x="-38003" y="735330"/>
                  <a:pt x="-186592" y="579120"/>
                  <a:pt x="475712" y="745490"/>
                </a:cubicBezTo>
                <a:cubicBezTo>
                  <a:pt x="548102" y="622935"/>
                  <a:pt x="579218" y="475615"/>
                  <a:pt x="631922" y="342900"/>
                </a:cubicBezTo>
                <a:cubicBezTo>
                  <a:pt x="640812" y="299720"/>
                  <a:pt x="731618" y="134620"/>
                  <a:pt x="690343" y="116840"/>
                </a:cubicBezTo>
                <a:close/>
                <a:moveTo>
                  <a:pt x="219172" y="41275"/>
                </a:moveTo>
                <a:cubicBezTo>
                  <a:pt x="230602" y="-11430"/>
                  <a:pt x="585568" y="92075"/>
                  <a:pt x="641447" y="107950"/>
                </a:cubicBezTo>
                <a:cubicBezTo>
                  <a:pt x="585568" y="295910"/>
                  <a:pt x="517622" y="479425"/>
                  <a:pt x="438247" y="658495"/>
                </a:cubicBezTo>
                <a:cubicBezTo>
                  <a:pt x="294102" y="639445"/>
                  <a:pt x="169643" y="583565"/>
                  <a:pt x="30577" y="553085"/>
                </a:cubicBezTo>
                <a:cubicBezTo>
                  <a:pt x="79472" y="377190"/>
                  <a:pt x="160118" y="213995"/>
                  <a:pt x="219172" y="41275"/>
                </a:cubicBezTo>
                <a:close/>
                <a:moveTo>
                  <a:pt x="612872" y="333375"/>
                </a:moveTo>
                <a:cubicBezTo>
                  <a:pt x="569058" y="462280"/>
                  <a:pt x="518893" y="588010"/>
                  <a:pt x="469997" y="715645"/>
                </a:cubicBezTo>
                <a:cubicBezTo>
                  <a:pt x="320772" y="690245"/>
                  <a:pt x="174087" y="657860"/>
                  <a:pt x="30577" y="610235"/>
                </a:cubicBezTo>
                <a:cubicBezTo>
                  <a:pt x="24227" y="600710"/>
                  <a:pt x="22958" y="591820"/>
                  <a:pt x="30577" y="581660"/>
                </a:cubicBezTo>
                <a:cubicBezTo>
                  <a:pt x="151227" y="589915"/>
                  <a:pt x="265527" y="648335"/>
                  <a:pt x="384272" y="674370"/>
                </a:cubicBezTo>
                <a:cubicBezTo>
                  <a:pt x="461108" y="708025"/>
                  <a:pt x="464283" y="661035"/>
                  <a:pt x="487143" y="600710"/>
                </a:cubicBezTo>
                <a:cubicBezTo>
                  <a:pt x="563343" y="445770"/>
                  <a:pt x="599537" y="280035"/>
                  <a:pt x="664943" y="121920"/>
                </a:cubicBezTo>
                <a:cubicBezTo>
                  <a:pt x="691612" y="187960"/>
                  <a:pt x="622397" y="264795"/>
                  <a:pt x="612872" y="333375"/>
                </a:cubicBezTo>
                <a:close/>
                <a:moveTo>
                  <a:pt x="533497" y="298450"/>
                </a:moveTo>
                <a:cubicBezTo>
                  <a:pt x="540483" y="255270"/>
                  <a:pt x="596362" y="196850"/>
                  <a:pt x="565883" y="157480"/>
                </a:cubicBezTo>
                <a:cubicBezTo>
                  <a:pt x="503018" y="130810"/>
                  <a:pt x="431262" y="120650"/>
                  <a:pt x="363952" y="105410"/>
                </a:cubicBezTo>
                <a:cubicBezTo>
                  <a:pt x="329662" y="93980"/>
                  <a:pt x="291562" y="78105"/>
                  <a:pt x="254733" y="90805"/>
                </a:cubicBezTo>
                <a:cubicBezTo>
                  <a:pt x="231872" y="146685"/>
                  <a:pt x="221712" y="208280"/>
                  <a:pt x="191233" y="264160"/>
                </a:cubicBezTo>
                <a:cubicBezTo>
                  <a:pt x="285847" y="318135"/>
                  <a:pt x="410308" y="321310"/>
                  <a:pt x="511908" y="368300"/>
                </a:cubicBezTo>
                <a:cubicBezTo>
                  <a:pt x="534768" y="354965"/>
                  <a:pt x="522702" y="320040"/>
                  <a:pt x="533497" y="298450"/>
                </a:cubicBezTo>
                <a:close/>
                <a:moveTo>
                  <a:pt x="224252" y="257175"/>
                </a:moveTo>
                <a:cubicBezTo>
                  <a:pt x="268702" y="73025"/>
                  <a:pt x="257272" y="105410"/>
                  <a:pt x="427452" y="140335"/>
                </a:cubicBezTo>
                <a:cubicBezTo>
                  <a:pt x="619222" y="183515"/>
                  <a:pt x="536037" y="178435"/>
                  <a:pt x="504287" y="334010"/>
                </a:cubicBezTo>
                <a:cubicBezTo>
                  <a:pt x="408402" y="320040"/>
                  <a:pt x="312518" y="288290"/>
                  <a:pt x="224252" y="257175"/>
                </a:cubicBezTo>
                <a:close/>
                <a:moveTo>
                  <a:pt x="297912" y="153670"/>
                </a:moveTo>
                <a:cubicBezTo>
                  <a:pt x="239493" y="175260"/>
                  <a:pt x="427452" y="197485"/>
                  <a:pt x="442693" y="207645"/>
                </a:cubicBezTo>
                <a:cubicBezTo>
                  <a:pt x="456662" y="171450"/>
                  <a:pt x="325218" y="168275"/>
                  <a:pt x="297912" y="153670"/>
                </a:cubicBezTo>
                <a:close/>
                <a:moveTo>
                  <a:pt x="280768" y="226060"/>
                </a:moveTo>
                <a:cubicBezTo>
                  <a:pt x="305533" y="227965"/>
                  <a:pt x="325852" y="247650"/>
                  <a:pt x="348077" y="226695"/>
                </a:cubicBezTo>
                <a:cubicBezTo>
                  <a:pt x="327122" y="221615"/>
                  <a:pt x="259812" y="190500"/>
                  <a:pt x="280768" y="226060"/>
                </a:cubicBezTo>
                <a:close/>
              </a:path>
            </a:pathLst>
          </a:custGeom>
          <a:solidFill>
            <a:srgbClr val="30485C">
              <a:alpha val="12850"/>
            </a:srgbClr>
          </a:solidFill>
          <a:ln>
            <a:noFill/>
          </a:ln>
        </p:spPr>
        <p:txBody>
          <a:bodyPr spcFirstLastPara="1" wrap="square" lIns="121900" tIns="60933" rIns="121900" bIns="60933"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661" name="Google Shape;661;p12"/>
          <p:cNvSpPr/>
          <p:nvPr/>
        </p:nvSpPr>
        <p:spPr>
          <a:xfrm>
            <a:off x="6587505" y="129715"/>
            <a:ext cx="985039" cy="614020"/>
          </a:xfrm>
          <a:custGeom>
            <a:avLst/>
            <a:gdLst/>
            <a:ahLst/>
            <a:cxnLst/>
            <a:rect l="l" t="t" r="r" b="b"/>
            <a:pathLst>
              <a:path w="859045" h="535482" extrusionOk="0">
                <a:moveTo>
                  <a:pt x="588002" y="328160"/>
                </a:moveTo>
                <a:cubicBezTo>
                  <a:pt x="447667" y="234815"/>
                  <a:pt x="414647" y="298950"/>
                  <a:pt x="312412" y="268470"/>
                </a:cubicBezTo>
                <a:cubicBezTo>
                  <a:pt x="254627" y="231640"/>
                  <a:pt x="209542" y="179570"/>
                  <a:pt x="135247" y="175760"/>
                </a:cubicBezTo>
                <a:cubicBezTo>
                  <a:pt x="168267" y="137660"/>
                  <a:pt x="314952" y="51935"/>
                  <a:pt x="353052" y="104640"/>
                </a:cubicBezTo>
                <a:cubicBezTo>
                  <a:pt x="377182" y="131310"/>
                  <a:pt x="401947" y="37965"/>
                  <a:pt x="394962" y="25265"/>
                </a:cubicBezTo>
                <a:cubicBezTo>
                  <a:pt x="337812" y="-50935"/>
                  <a:pt x="224782" y="67175"/>
                  <a:pt x="161282" y="91940"/>
                </a:cubicBezTo>
                <a:cubicBezTo>
                  <a:pt x="116832" y="124325"/>
                  <a:pt x="52697" y="142105"/>
                  <a:pt x="22852" y="189730"/>
                </a:cubicBezTo>
                <a:cubicBezTo>
                  <a:pt x="10787" y="253230"/>
                  <a:pt x="-31758" y="349115"/>
                  <a:pt x="43807" y="387215"/>
                </a:cubicBezTo>
                <a:cubicBezTo>
                  <a:pt x="95877" y="407535"/>
                  <a:pt x="179697" y="445000"/>
                  <a:pt x="226052" y="402455"/>
                </a:cubicBezTo>
                <a:cubicBezTo>
                  <a:pt x="252087" y="370070"/>
                  <a:pt x="276852" y="313555"/>
                  <a:pt x="325747" y="344035"/>
                </a:cubicBezTo>
                <a:cubicBezTo>
                  <a:pt x="344162" y="391660"/>
                  <a:pt x="297807" y="450715"/>
                  <a:pt x="356227" y="485640"/>
                </a:cubicBezTo>
                <a:cubicBezTo>
                  <a:pt x="408932" y="513580"/>
                  <a:pt x="501642" y="562475"/>
                  <a:pt x="552442" y="516755"/>
                </a:cubicBezTo>
                <a:cubicBezTo>
                  <a:pt x="594352" y="462145"/>
                  <a:pt x="588002" y="377690"/>
                  <a:pt x="659122" y="346575"/>
                </a:cubicBezTo>
                <a:cubicBezTo>
                  <a:pt x="711827" y="330065"/>
                  <a:pt x="769612" y="267200"/>
                  <a:pt x="825492" y="298315"/>
                </a:cubicBezTo>
                <a:cubicBezTo>
                  <a:pt x="836922" y="307205"/>
                  <a:pt x="850892" y="301490"/>
                  <a:pt x="857242" y="288155"/>
                </a:cubicBezTo>
                <a:cubicBezTo>
                  <a:pt x="881372" y="103370"/>
                  <a:pt x="656582" y="314825"/>
                  <a:pt x="588002" y="328160"/>
                </a:cubicBezTo>
                <a:close/>
                <a:moveTo>
                  <a:pt x="367022" y="24630"/>
                </a:moveTo>
                <a:cubicBezTo>
                  <a:pt x="374007" y="56380"/>
                  <a:pt x="374007" y="56380"/>
                  <a:pt x="363847" y="76065"/>
                </a:cubicBezTo>
                <a:cubicBezTo>
                  <a:pt x="287647" y="35425"/>
                  <a:pt x="214622" y="112260"/>
                  <a:pt x="141597" y="130040"/>
                </a:cubicBezTo>
                <a:cubicBezTo>
                  <a:pt x="214622" y="91305"/>
                  <a:pt x="285742" y="15740"/>
                  <a:pt x="367022" y="24630"/>
                </a:cubicBezTo>
                <a:close/>
                <a:moveTo>
                  <a:pt x="114927" y="142740"/>
                </a:moveTo>
                <a:cubicBezTo>
                  <a:pt x="123182" y="139565"/>
                  <a:pt x="130802" y="135755"/>
                  <a:pt x="139057" y="131945"/>
                </a:cubicBezTo>
                <a:cubicBezTo>
                  <a:pt x="133977" y="141470"/>
                  <a:pt x="125087" y="142740"/>
                  <a:pt x="114927" y="142740"/>
                </a:cubicBezTo>
                <a:cubicBezTo>
                  <a:pt x="111117" y="162425"/>
                  <a:pt x="99687" y="173220"/>
                  <a:pt x="76192" y="178300"/>
                </a:cubicBezTo>
                <a:cubicBezTo>
                  <a:pt x="84447" y="156710"/>
                  <a:pt x="105402" y="156075"/>
                  <a:pt x="114927" y="142740"/>
                </a:cubicBezTo>
                <a:close/>
                <a:moveTo>
                  <a:pt x="506087" y="512310"/>
                </a:moveTo>
                <a:cubicBezTo>
                  <a:pt x="448937" y="504690"/>
                  <a:pt x="340352" y="490720"/>
                  <a:pt x="348607" y="414520"/>
                </a:cubicBezTo>
                <a:cubicBezTo>
                  <a:pt x="352417" y="388485"/>
                  <a:pt x="363212" y="354195"/>
                  <a:pt x="344797" y="331970"/>
                </a:cubicBezTo>
                <a:cubicBezTo>
                  <a:pt x="315587" y="307840"/>
                  <a:pt x="266057" y="301490"/>
                  <a:pt x="245102" y="338955"/>
                </a:cubicBezTo>
                <a:cubicBezTo>
                  <a:pt x="208272" y="420235"/>
                  <a:pt x="116832" y="403090"/>
                  <a:pt x="50792" y="366895"/>
                </a:cubicBezTo>
                <a:cubicBezTo>
                  <a:pt x="5072" y="335145"/>
                  <a:pt x="26662" y="269105"/>
                  <a:pt x="39362" y="224655"/>
                </a:cubicBezTo>
                <a:cubicBezTo>
                  <a:pt x="88892" y="175125"/>
                  <a:pt x="194302" y="201795"/>
                  <a:pt x="245102" y="244975"/>
                </a:cubicBezTo>
                <a:cubicBezTo>
                  <a:pt x="356227" y="360545"/>
                  <a:pt x="455922" y="237355"/>
                  <a:pt x="593717" y="359275"/>
                </a:cubicBezTo>
                <a:cubicBezTo>
                  <a:pt x="570857" y="410710"/>
                  <a:pt x="568317" y="499610"/>
                  <a:pt x="506087" y="512310"/>
                </a:cubicBezTo>
                <a:close/>
                <a:moveTo>
                  <a:pt x="680077" y="302760"/>
                </a:moveTo>
                <a:cubicBezTo>
                  <a:pt x="680077" y="302125"/>
                  <a:pt x="680077" y="302125"/>
                  <a:pt x="679442" y="301490"/>
                </a:cubicBezTo>
                <a:cubicBezTo>
                  <a:pt x="679442" y="301490"/>
                  <a:pt x="680077" y="301490"/>
                  <a:pt x="680077" y="300855"/>
                </a:cubicBezTo>
                <a:cubicBezTo>
                  <a:pt x="680077" y="302125"/>
                  <a:pt x="680077" y="302760"/>
                  <a:pt x="680077" y="302760"/>
                </a:cubicBezTo>
                <a:close/>
                <a:moveTo>
                  <a:pt x="680712" y="300855"/>
                </a:moveTo>
                <a:cubicBezTo>
                  <a:pt x="687697" y="296410"/>
                  <a:pt x="694682" y="291965"/>
                  <a:pt x="702302" y="289425"/>
                </a:cubicBezTo>
                <a:cubicBezTo>
                  <a:pt x="697857" y="303395"/>
                  <a:pt x="695952" y="304665"/>
                  <a:pt x="680712" y="300855"/>
                </a:cubicBezTo>
                <a:close/>
                <a:moveTo>
                  <a:pt x="704842" y="288155"/>
                </a:moveTo>
                <a:cubicBezTo>
                  <a:pt x="709922" y="286885"/>
                  <a:pt x="715002" y="285615"/>
                  <a:pt x="720082" y="285615"/>
                </a:cubicBezTo>
                <a:cubicBezTo>
                  <a:pt x="715637" y="291965"/>
                  <a:pt x="709922" y="289425"/>
                  <a:pt x="704842" y="288155"/>
                </a:cubicBezTo>
                <a:close/>
                <a:moveTo>
                  <a:pt x="836922" y="272280"/>
                </a:moveTo>
                <a:cubicBezTo>
                  <a:pt x="797552" y="259580"/>
                  <a:pt x="761357" y="271645"/>
                  <a:pt x="722622" y="284980"/>
                </a:cubicBezTo>
                <a:cubicBezTo>
                  <a:pt x="744847" y="262755"/>
                  <a:pt x="803902" y="229735"/>
                  <a:pt x="835017" y="242435"/>
                </a:cubicBezTo>
                <a:cubicBezTo>
                  <a:pt x="842002" y="251960"/>
                  <a:pt x="836287" y="262120"/>
                  <a:pt x="836922" y="272280"/>
                </a:cubicBezTo>
                <a:close/>
                <a:moveTo>
                  <a:pt x="412107" y="311015"/>
                </a:moveTo>
                <a:cubicBezTo>
                  <a:pt x="310507" y="396105"/>
                  <a:pt x="406392" y="528185"/>
                  <a:pt x="519422" y="475480"/>
                </a:cubicBezTo>
                <a:cubicBezTo>
                  <a:pt x="629277" y="409440"/>
                  <a:pt x="504817" y="293235"/>
                  <a:pt x="412107" y="311015"/>
                </a:cubicBezTo>
                <a:close/>
                <a:moveTo>
                  <a:pt x="479417" y="346575"/>
                </a:moveTo>
                <a:cubicBezTo>
                  <a:pt x="475607" y="357370"/>
                  <a:pt x="476877" y="367530"/>
                  <a:pt x="487672" y="376420"/>
                </a:cubicBezTo>
                <a:cubicBezTo>
                  <a:pt x="499737" y="386580"/>
                  <a:pt x="502912" y="401185"/>
                  <a:pt x="503547" y="416425"/>
                </a:cubicBezTo>
                <a:cubicBezTo>
                  <a:pt x="528312" y="451985"/>
                  <a:pt x="511802" y="373245"/>
                  <a:pt x="508627" y="362450"/>
                </a:cubicBezTo>
                <a:cubicBezTo>
                  <a:pt x="570857" y="377055"/>
                  <a:pt x="538472" y="462780"/>
                  <a:pt x="480687" y="465320"/>
                </a:cubicBezTo>
                <a:cubicBezTo>
                  <a:pt x="398772" y="478020"/>
                  <a:pt x="358767" y="380865"/>
                  <a:pt x="427347" y="333875"/>
                </a:cubicBezTo>
                <a:cubicBezTo>
                  <a:pt x="443857" y="336415"/>
                  <a:pt x="462907" y="330065"/>
                  <a:pt x="479417" y="346575"/>
                </a:cubicBezTo>
                <a:close/>
                <a:moveTo>
                  <a:pt x="45712" y="274820"/>
                </a:moveTo>
                <a:cubicBezTo>
                  <a:pt x="15232" y="385945"/>
                  <a:pt x="243197" y="432935"/>
                  <a:pt x="235577" y="303395"/>
                </a:cubicBezTo>
                <a:cubicBezTo>
                  <a:pt x="240657" y="208780"/>
                  <a:pt x="60317" y="177665"/>
                  <a:pt x="45712" y="274820"/>
                </a:cubicBezTo>
                <a:close/>
                <a:moveTo>
                  <a:pt x="97147" y="342130"/>
                </a:moveTo>
                <a:cubicBezTo>
                  <a:pt x="50157" y="326255"/>
                  <a:pt x="55872" y="255135"/>
                  <a:pt x="99687" y="242435"/>
                </a:cubicBezTo>
                <a:cubicBezTo>
                  <a:pt x="121277" y="242435"/>
                  <a:pt x="143502" y="232910"/>
                  <a:pt x="166362" y="242435"/>
                </a:cubicBezTo>
                <a:cubicBezTo>
                  <a:pt x="167632" y="272915"/>
                  <a:pt x="187317" y="281805"/>
                  <a:pt x="186682" y="314190"/>
                </a:cubicBezTo>
                <a:cubicBezTo>
                  <a:pt x="215892" y="327525"/>
                  <a:pt x="198112" y="269740"/>
                  <a:pt x="187317" y="258310"/>
                </a:cubicBezTo>
                <a:cubicBezTo>
                  <a:pt x="256532" y="269105"/>
                  <a:pt x="208907" y="416425"/>
                  <a:pt x="97147" y="342130"/>
                </a:cubicBezTo>
                <a:close/>
                <a:moveTo>
                  <a:pt x="476242" y="414520"/>
                </a:moveTo>
                <a:cubicBezTo>
                  <a:pt x="494657" y="408170"/>
                  <a:pt x="478782" y="377690"/>
                  <a:pt x="459732" y="378325"/>
                </a:cubicBezTo>
                <a:cubicBezTo>
                  <a:pt x="465447" y="395470"/>
                  <a:pt x="461637" y="409440"/>
                  <a:pt x="476242" y="414520"/>
                </a:cubicBezTo>
                <a:close/>
                <a:moveTo>
                  <a:pt x="145407" y="286250"/>
                </a:moveTo>
                <a:cubicBezTo>
                  <a:pt x="154297" y="305300"/>
                  <a:pt x="148582" y="333240"/>
                  <a:pt x="172077" y="340860"/>
                </a:cubicBezTo>
                <a:cubicBezTo>
                  <a:pt x="175887" y="321810"/>
                  <a:pt x="168267" y="265930"/>
                  <a:pt x="145407" y="286250"/>
                </a:cubicBezTo>
                <a:close/>
              </a:path>
            </a:pathLst>
          </a:custGeom>
          <a:solidFill>
            <a:srgbClr val="30485C">
              <a:alpha val="12850"/>
            </a:srgbClr>
          </a:solidFill>
          <a:ln>
            <a:noFill/>
          </a:ln>
        </p:spPr>
        <p:txBody>
          <a:bodyPr spcFirstLastPara="1" wrap="square" lIns="121900" tIns="60933" rIns="121900" bIns="60933"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662" name="Google Shape;662;p12"/>
          <p:cNvSpPr/>
          <p:nvPr/>
        </p:nvSpPr>
        <p:spPr>
          <a:xfrm rot="-1245048">
            <a:off x="11076486" y="2697823"/>
            <a:ext cx="485225" cy="716235"/>
          </a:xfrm>
          <a:custGeom>
            <a:avLst/>
            <a:gdLst/>
            <a:ahLst/>
            <a:cxnLst/>
            <a:rect l="l" t="t" r="r" b="b"/>
            <a:pathLst>
              <a:path w="422747" h="624012" extrusionOk="0">
                <a:moveTo>
                  <a:pt x="410845" y="259621"/>
                </a:moveTo>
                <a:cubicBezTo>
                  <a:pt x="398145" y="183421"/>
                  <a:pt x="422275" y="81821"/>
                  <a:pt x="377825" y="18321"/>
                </a:cubicBezTo>
                <a:cubicBezTo>
                  <a:pt x="294640" y="-22319"/>
                  <a:pt x="191770" y="15781"/>
                  <a:pt x="103505" y="26576"/>
                </a:cubicBezTo>
                <a:cubicBezTo>
                  <a:pt x="76836" y="36101"/>
                  <a:pt x="38100" y="32291"/>
                  <a:pt x="17780" y="51976"/>
                </a:cubicBezTo>
                <a:cubicBezTo>
                  <a:pt x="17145" y="62771"/>
                  <a:pt x="5715" y="62771"/>
                  <a:pt x="0" y="72931"/>
                </a:cubicBezTo>
                <a:cubicBezTo>
                  <a:pt x="19686" y="229776"/>
                  <a:pt x="7620" y="389161"/>
                  <a:pt x="13970" y="547276"/>
                </a:cubicBezTo>
                <a:cubicBezTo>
                  <a:pt x="-6350" y="657766"/>
                  <a:pt x="162561" y="615856"/>
                  <a:pt x="227330" y="617761"/>
                </a:cubicBezTo>
                <a:cubicBezTo>
                  <a:pt x="270511" y="592361"/>
                  <a:pt x="426086" y="628556"/>
                  <a:pt x="422275" y="570771"/>
                </a:cubicBezTo>
                <a:cubicBezTo>
                  <a:pt x="424815" y="467266"/>
                  <a:pt x="416561" y="363126"/>
                  <a:pt x="410845" y="259621"/>
                </a:cubicBezTo>
                <a:close/>
                <a:moveTo>
                  <a:pt x="353061" y="579026"/>
                </a:moveTo>
                <a:cubicBezTo>
                  <a:pt x="288925" y="577121"/>
                  <a:pt x="60961" y="637446"/>
                  <a:pt x="38736" y="575851"/>
                </a:cubicBezTo>
                <a:cubicBezTo>
                  <a:pt x="143511" y="579026"/>
                  <a:pt x="248286" y="572676"/>
                  <a:pt x="353061" y="574581"/>
                </a:cubicBezTo>
                <a:cubicBezTo>
                  <a:pt x="353061" y="575851"/>
                  <a:pt x="353061" y="577121"/>
                  <a:pt x="353061" y="579026"/>
                </a:cubicBezTo>
                <a:close/>
                <a:moveTo>
                  <a:pt x="361315" y="547911"/>
                </a:moveTo>
                <a:cubicBezTo>
                  <a:pt x="252095" y="555531"/>
                  <a:pt x="144145" y="561881"/>
                  <a:pt x="35561" y="551086"/>
                </a:cubicBezTo>
                <a:cubicBezTo>
                  <a:pt x="39370" y="392971"/>
                  <a:pt x="33020" y="236761"/>
                  <a:pt x="27305" y="79281"/>
                </a:cubicBezTo>
                <a:cubicBezTo>
                  <a:pt x="112395" y="27846"/>
                  <a:pt x="231775" y="25941"/>
                  <a:pt x="329565" y="25941"/>
                </a:cubicBezTo>
                <a:cubicBezTo>
                  <a:pt x="369570" y="197391"/>
                  <a:pt x="365761" y="373286"/>
                  <a:pt x="361315" y="547911"/>
                </a:cubicBezTo>
                <a:close/>
                <a:moveTo>
                  <a:pt x="377190" y="141511"/>
                </a:moveTo>
                <a:cubicBezTo>
                  <a:pt x="360045" y="110396"/>
                  <a:pt x="364490" y="76106"/>
                  <a:pt x="356870" y="41816"/>
                </a:cubicBezTo>
                <a:cubicBezTo>
                  <a:pt x="381000" y="13241"/>
                  <a:pt x="381000" y="121826"/>
                  <a:pt x="377190" y="141511"/>
                </a:cubicBezTo>
                <a:close/>
                <a:moveTo>
                  <a:pt x="397511" y="544736"/>
                </a:moveTo>
                <a:cubicBezTo>
                  <a:pt x="372745" y="497746"/>
                  <a:pt x="394336" y="431071"/>
                  <a:pt x="387350" y="376461"/>
                </a:cubicBezTo>
                <a:cubicBezTo>
                  <a:pt x="401955" y="370746"/>
                  <a:pt x="402590" y="530766"/>
                  <a:pt x="397511" y="544736"/>
                </a:cubicBezTo>
                <a:close/>
                <a:moveTo>
                  <a:pt x="302895" y="182786"/>
                </a:moveTo>
                <a:cubicBezTo>
                  <a:pt x="313690" y="183421"/>
                  <a:pt x="331470" y="173896"/>
                  <a:pt x="320675" y="162466"/>
                </a:cubicBezTo>
                <a:cubicBezTo>
                  <a:pt x="297180" y="138336"/>
                  <a:pt x="309880" y="104046"/>
                  <a:pt x="300355" y="74836"/>
                </a:cubicBezTo>
                <a:cubicBezTo>
                  <a:pt x="307340" y="35466"/>
                  <a:pt x="90170" y="76741"/>
                  <a:pt x="59690" y="81821"/>
                </a:cubicBezTo>
                <a:cubicBezTo>
                  <a:pt x="48261" y="119921"/>
                  <a:pt x="77470" y="152941"/>
                  <a:pt x="62865" y="194851"/>
                </a:cubicBezTo>
                <a:cubicBezTo>
                  <a:pt x="148590" y="206916"/>
                  <a:pt x="211455" y="177071"/>
                  <a:pt x="302895" y="182786"/>
                </a:cubicBezTo>
                <a:close/>
                <a:moveTo>
                  <a:pt x="282575" y="83091"/>
                </a:moveTo>
                <a:cubicBezTo>
                  <a:pt x="292100" y="105316"/>
                  <a:pt x="287655" y="127541"/>
                  <a:pt x="290830" y="149131"/>
                </a:cubicBezTo>
                <a:cubicBezTo>
                  <a:pt x="227965" y="172626"/>
                  <a:pt x="154940" y="172626"/>
                  <a:pt x="87630" y="174531"/>
                </a:cubicBezTo>
                <a:cubicBezTo>
                  <a:pt x="75565" y="151671"/>
                  <a:pt x="83820" y="128176"/>
                  <a:pt x="72390" y="104046"/>
                </a:cubicBezTo>
                <a:cubicBezTo>
                  <a:pt x="140970" y="86266"/>
                  <a:pt x="212725" y="81821"/>
                  <a:pt x="282575" y="83091"/>
                </a:cubicBezTo>
                <a:close/>
                <a:moveTo>
                  <a:pt x="274955" y="383446"/>
                </a:moveTo>
                <a:cubicBezTo>
                  <a:pt x="257811" y="411386"/>
                  <a:pt x="281305" y="441866"/>
                  <a:pt x="268605" y="477426"/>
                </a:cubicBezTo>
                <a:cubicBezTo>
                  <a:pt x="244475" y="452026"/>
                  <a:pt x="215900" y="479331"/>
                  <a:pt x="189865" y="461551"/>
                </a:cubicBezTo>
                <a:cubicBezTo>
                  <a:pt x="175261" y="454566"/>
                  <a:pt x="163195" y="458376"/>
                  <a:pt x="153036" y="471076"/>
                </a:cubicBezTo>
                <a:cubicBezTo>
                  <a:pt x="159386" y="509176"/>
                  <a:pt x="156845" y="525686"/>
                  <a:pt x="204470" y="518066"/>
                </a:cubicBezTo>
                <a:cubicBezTo>
                  <a:pt x="208280" y="509811"/>
                  <a:pt x="212725" y="500921"/>
                  <a:pt x="218440" y="490761"/>
                </a:cubicBezTo>
                <a:cubicBezTo>
                  <a:pt x="223520" y="501556"/>
                  <a:pt x="227330" y="510446"/>
                  <a:pt x="232411" y="521241"/>
                </a:cubicBezTo>
                <a:cubicBezTo>
                  <a:pt x="243840" y="517431"/>
                  <a:pt x="253365" y="513621"/>
                  <a:pt x="263525" y="510446"/>
                </a:cubicBezTo>
                <a:cubicBezTo>
                  <a:pt x="290195" y="526321"/>
                  <a:pt x="290195" y="526321"/>
                  <a:pt x="328295" y="509811"/>
                </a:cubicBezTo>
                <a:cubicBezTo>
                  <a:pt x="327661" y="468536"/>
                  <a:pt x="347345" y="349791"/>
                  <a:pt x="274955" y="383446"/>
                </a:cubicBezTo>
                <a:close/>
                <a:moveTo>
                  <a:pt x="193040" y="500921"/>
                </a:moveTo>
                <a:cubicBezTo>
                  <a:pt x="177800" y="500921"/>
                  <a:pt x="173990" y="498381"/>
                  <a:pt x="173355" y="489491"/>
                </a:cubicBezTo>
                <a:cubicBezTo>
                  <a:pt x="176530" y="469806"/>
                  <a:pt x="203836" y="475521"/>
                  <a:pt x="193040" y="500921"/>
                </a:cubicBezTo>
                <a:close/>
                <a:moveTo>
                  <a:pt x="309245" y="497111"/>
                </a:moveTo>
                <a:cubicBezTo>
                  <a:pt x="302261" y="498381"/>
                  <a:pt x="296545" y="499016"/>
                  <a:pt x="290830" y="499651"/>
                </a:cubicBezTo>
                <a:cubicBezTo>
                  <a:pt x="267970" y="379636"/>
                  <a:pt x="323215" y="357411"/>
                  <a:pt x="309245" y="497111"/>
                </a:cubicBezTo>
                <a:close/>
                <a:moveTo>
                  <a:pt x="296545" y="210091"/>
                </a:moveTo>
                <a:cubicBezTo>
                  <a:pt x="233680" y="208186"/>
                  <a:pt x="267970" y="301531"/>
                  <a:pt x="319405" y="275496"/>
                </a:cubicBezTo>
                <a:cubicBezTo>
                  <a:pt x="336550" y="264066"/>
                  <a:pt x="332740" y="203741"/>
                  <a:pt x="296545" y="210091"/>
                </a:cubicBezTo>
                <a:close/>
                <a:moveTo>
                  <a:pt x="297815" y="259621"/>
                </a:moveTo>
                <a:cubicBezTo>
                  <a:pt x="281940" y="260891"/>
                  <a:pt x="273050" y="230411"/>
                  <a:pt x="294640" y="229141"/>
                </a:cubicBezTo>
                <a:cubicBezTo>
                  <a:pt x="314961" y="225331"/>
                  <a:pt x="313690" y="259621"/>
                  <a:pt x="297815" y="259621"/>
                </a:cubicBezTo>
                <a:close/>
                <a:moveTo>
                  <a:pt x="244475" y="359316"/>
                </a:moveTo>
                <a:cubicBezTo>
                  <a:pt x="244475" y="342171"/>
                  <a:pt x="245111" y="327566"/>
                  <a:pt x="244475" y="312961"/>
                </a:cubicBezTo>
                <a:cubicBezTo>
                  <a:pt x="243205" y="288196"/>
                  <a:pt x="198120" y="286926"/>
                  <a:pt x="201930" y="315501"/>
                </a:cubicBezTo>
                <a:cubicBezTo>
                  <a:pt x="203836" y="344076"/>
                  <a:pt x="207645" y="372651"/>
                  <a:pt x="244475" y="359316"/>
                </a:cubicBezTo>
                <a:close/>
                <a:moveTo>
                  <a:pt x="89536" y="305976"/>
                </a:moveTo>
                <a:cubicBezTo>
                  <a:pt x="83186" y="326296"/>
                  <a:pt x="95886" y="344711"/>
                  <a:pt x="95250" y="365666"/>
                </a:cubicBezTo>
                <a:cubicBezTo>
                  <a:pt x="164465" y="385986"/>
                  <a:pt x="142240" y="276131"/>
                  <a:pt x="89536" y="305976"/>
                </a:cubicBezTo>
                <a:close/>
                <a:moveTo>
                  <a:pt x="111125" y="321851"/>
                </a:moveTo>
                <a:cubicBezTo>
                  <a:pt x="123190" y="324391"/>
                  <a:pt x="117475" y="335186"/>
                  <a:pt x="118745" y="345346"/>
                </a:cubicBezTo>
                <a:cubicBezTo>
                  <a:pt x="105411" y="341536"/>
                  <a:pt x="100965" y="326931"/>
                  <a:pt x="111125" y="321851"/>
                </a:cubicBezTo>
                <a:close/>
                <a:moveTo>
                  <a:pt x="136525" y="446946"/>
                </a:moveTo>
                <a:cubicBezTo>
                  <a:pt x="143511" y="375191"/>
                  <a:pt x="60961" y="365031"/>
                  <a:pt x="86995" y="447581"/>
                </a:cubicBezTo>
                <a:cubicBezTo>
                  <a:pt x="114300" y="460916"/>
                  <a:pt x="114300" y="460916"/>
                  <a:pt x="136525" y="446946"/>
                </a:cubicBezTo>
                <a:close/>
                <a:moveTo>
                  <a:pt x="100330" y="420911"/>
                </a:moveTo>
                <a:cubicBezTo>
                  <a:pt x="104775" y="394876"/>
                  <a:pt x="135255" y="420276"/>
                  <a:pt x="120650" y="436151"/>
                </a:cubicBezTo>
                <a:cubicBezTo>
                  <a:pt x="109220" y="446946"/>
                  <a:pt x="99061" y="432976"/>
                  <a:pt x="100330" y="420911"/>
                </a:cubicBezTo>
                <a:close/>
                <a:moveTo>
                  <a:pt x="195580" y="443136"/>
                </a:moveTo>
                <a:cubicBezTo>
                  <a:pt x="203200" y="439961"/>
                  <a:pt x="205105" y="432341"/>
                  <a:pt x="201295" y="418371"/>
                </a:cubicBezTo>
                <a:cubicBezTo>
                  <a:pt x="196850" y="387891"/>
                  <a:pt x="176530" y="387891"/>
                  <a:pt x="149861" y="392336"/>
                </a:cubicBezTo>
                <a:cubicBezTo>
                  <a:pt x="140336" y="422181"/>
                  <a:pt x="160655" y="461551"/>
                  <a:pt x="195580" y="443136"/>
                </a:cubicBezTo>
                <a:close/>
                <a:moveTo>
                  <a:pt x="167640" y="418371"/>
                </a:moveTo>
                <a:cubicBezTo>
                  <a:pt x="172086" y="406306"/>
                  <a:pt x="187961" y="408846"/>
                  <a:pt x="187961" y="424086"/>
                </a:cubicBezTo>
                <a:cubicBezTo>
                  <a:pt x="182245" y="432341"/>
                  <a:pt x="165736" y="429801"/>
                  <a:pt x="167640" y="418371"/>
                </a:cubicBezTo>
                <a:close/>
                <a:moveTo>
                  <a:pt x="153670" y="298356"/>
                </a:moveTo>
                <a:cubicBezTo>
                  <a:pt x="156211" y="323756"/>
                  <a:pt x="149861" y="351696"/>
                  <a:pt x="179705" y="368206"/>
                </a:cubicBezTo>
                <a:cubicBezTo>
                  <a:pt x="205105" y="341536"/>
                  <a:pt x="201930" y="284386"/>
                  <a:pt x="153670" y="298356"/>
                </a:cubicBezTo>
                <a:close/>
                <a:moveTo>
                  <a:pt x="281940" y="293276"/>
                </a:moveTo>
                <a:cubicBezTo>
                  <a:pt x="253365" y="305341"/>
                  <a:pt x="274955" y="359951"/>
                  <a:pt x="304165" y="356141"/>
                </a:cubicBezTo>
                <a:cubicBezTo>
                  <a:pt x="340995" y="335186"/>
                  <a:pt x="321311" y="295181"/>
                  <a:pt x="281940" y="293276"/>
                </a:cubicBezTo>
                <a:close/>
                <a:moveTo>
                  <a:pt x="295911" y="331376"/>
                </a:moveTo>
                <a:cubicBezTo>
                  <a:pt x="282575" y="330741"/>
                  <a:pt x="287020" y="317406"/>
                  <a:pt x="297180" y="311691"/>
                </a:cubicBezTo>
                <a:cubicBezTo>
                  <a:pt x="304800" y="321216"/>
                  <a:pt x="306070" y="326931"/>
                  <a:pt x="295911" y="331376"/>
                </a:cubicBezTo>
                <a:close/>
                <a:moveTo>
                  <a:pt x="123825" y="282481"/>
                </a:moveTo>
                <a:cubicBezTo>
                  <a:pt x="137795" y="226601"/>
                  <a:pt x="78740" y="200566"/>
                  <a:pt x="79375" y="252001"/>
                </a:cubicBezTo>
                <a:cubicBezTo>
                  <a:pt x="79375" y="279306"/>
                  <a:pt x="96520" y="290101"/>
                  <a:pt x="123825" y="282481"/>
                </a:cubicBezTo>
                <a:close/>
                <a:moveTo>
                  <a:pt x="98425" y="248826"/>
                </a:moveTo>
                <a:cubicBezTo>
                  <a:pt x="99695" y="250096"/>
                  <a:pt x="100330" y="251366"/>
                  <a:pt x="101600" y="252636"/>
                </a:cubicBezTo>
                <a:cubicBezTo>
                  <a:pt x="100330" y="253906"/>
                  <a:pt x="99061" y="254541"/>
                  <a:pt x="97155" y="255811"/>
                </a:cubicBezTo>
                <a:cubicBezTo>
                  <a:pt x="94615" y="252636"/>
                  <a:pt x="97155" y="250731"/>
                  <a:pt x="98425" y="248826"/>
                </a:cubicBezTo>
                <a:close/>
                <a:moveTo>
                  <a:pt x="92075" y="494571"/>
                </a:moveTo>
                <a:cubicBezTo>
                  <a:pt x="85090" y="528861"/>
                  <a:pt x="130811" y="542831"/>
                  <a:pt x="140336" y="509176"/>
                </a:cubicBezTo>
                <a:cubicBezTo>
                  <a:pt x="157480" y="470441"/>
                  <a:pt x="92075" y="442501"/>
                  <a:pt x="92075" y="494571"/>
                </a:cubicBezTo>
                <a:close/>
                <a:moveTo>
                  <a:pt x="120650" y="509176"/>
                </a:moveTo>
                <a:cubicBezTo>
                  <a:pt x="103505" y="511081"/>
                  <a:pt x="111125" y="487586"/>
                  <a:pt x="123190" y="483141"/>
                </a:cubicBezTo>
                <a:cubicBezTo>
                  <a:pt x="133986" y="490126"/>
                  <a:pt x="130811" y="503461"/>
                  <a:pt x="120650" y="509176"/>
                </a:cubicBezTo>
                <a:close/>
                <a:moveTo>
                  <a:pt x="202565" y="236126"/>
                </a:moveTo>
                <a:cubicBezTo>
                  <a:pt x="179070" y="285656"/>
                  <a:pt x="231140" y="297721"/>
                  <a:pt x="239395" y="257716"/>
                </a:cubicBezTo>
                <a:cubicBezTo>
                  <a:pt x="245111" y="238666"/>
                  <a:pt x="234315" y="207551"/>
                  <a:pt x="211455" y="216441"/>
                </a:cubicBezTo>
                <a:cubicBezTo>
                  <a:pt x="207011" y="231046"/>
                  <a:pt x="232411" y="231046"/>
                  <a:pt x="218440" y="250731"/>
                </a:cubicBezTo>
                <a:cubicBezTo>
                  <a:pt x="213995" y="245651"/>
                  <a:pt x="210186" y="242476"/>
                  <a:pt x="202565" y="236126"/>
                </a:cubicBezTo>
                <a:close/>
                <a:moveTo>
                  <a:pt x="168911" y="271686"/>
                </a:moveTo>
                <a:cubicBezTo>
                  <a:pt x="217805" y="236126"/>
                  <a:pt x="125730" y="175801"/>
                  <a:pt x="143511" y="248826"/>
                </a:cubicBezTo>
                <a:cubicBezTo>
                  <a:pt x="134620" y="267241"/>
                  <a:pt x="151765" y="288831"/>
                  <a:pt x="168911" y="271686"/>
                </a:cubicBezTo>
                <a:close/>
                <a:moveTo>
                  <a:pt x="161925" y="243111"/>
                </a:moveTo>
                <a:cubicBezTo>
                  <a:pt x="161290" y="244381"/>
                  <a:pt x="161290" y="245016"/>
                  <a:pt x="160655" y="246921"/>
                </a:cubicBezTo>
                <a:cubicBezTo>
                  <a:pt x="159386" y="243746"/>
                  <a:pt x="158750" y="243111"/>
                  <a:pt x="161925" y="243111"/>
                </a:cubicBezTo>
                <a:close/>
                <a:moveTo>
                  <a:pt x="238125" y="450121"/>
                </a:moveTo>
                <a:cubicBezTo>
                  <a:pt x="280036" y="441866"/>
                  <a:pt x="257811" y="388526"/>
                  <a:pt x="221615" y="387256"/>
                </a:cubicBezTo>
                <a:cubicBezTo>
                  <a:pt x="212725" y="409481"/>
                  <a:pt x="210820" y="448216"/>
                  <a:pt x="238125" y="450121"/>
                </a:cubicBezTo>
                <a:close/>
                <a:moveTo>
                  <a:pt x="241936" y="415831"/>
                </a:moveTo>
                <a:cubicBezTo>
                  <a:pt x="243840" y="417736"/>
                  <a:pt x="245745" y="419641"/>
                  <a:pt x="248920" y="422816"/>
                </a:cubicBezTo>
                <a:cubicBezTo>
                  <a:pt x="245111" y="425991"/>
                  <a:pt x="241936" y="427896"/>
                  <a:pt x="239395" y="429801"/>
                </a:cubicBezTo>
                <a:cubicBezTo>
                  <a:pt x="235586" y="424086"/>
                  <a:pt x="235586" y="420276"/>
                  <a:pt x="241936" y="415831"/>
                </a:cubicBezTo>
                <a:close/>
                <a:moveTo>
                  <a:pt x="272415" y="107856"/>
                </a:moveTo>
                <a:cubicBezTo>
                  <a:pt x="263525" y="83091"/>
                  <a:pt x="234315" y="98966"/>
                  <a:pt x="234950" y="120556"/>
                </a:cubicBezTo>
                <a:cubicBezTo>
                  <a:pt x="233045" y="161196"/>
                  <a:pt x="292736" y="142781"/>
                  <a:pt x="272415" y="107856"/>
                </a:cubicBezTo>
                <a:close/>
              </a:path>
            </a:pathLst>
          </a:custGeom>
          <a:solidFill>
            <a:srgbClr val="30485C">
              <a:alpha val="12850"/>
            </a:srgbClr>
          </a:solidFill>
          <a:ln>
            <a:noFill/>
          </a:ln>
        </p:spPr>
        <p:txBody>
          <a:bodyPr spcFirstLastPara="1" wrap="square" lIns="121900" tIns="60933" rIns="121900" bIns="60933"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663" name="Google Shape;663;p12"/>
          <p:cNvSpPr/>
          <p:nvPr/>
        </p:nvSpPr>
        <p:spPr>
          <a:xfrm>
            <a:off x="187799" y="1865301"/>
            <a:ext cx="546884" cy="687576"/>
          </a:xfrm>
          <a:custGeom>
            <a:avLst/>
            <a:gdLst/>
            <a:ahLst/>
            <a:cxnLst/>
            <a:rect l="l" t="t" r="r" b="b"/>
            <a:pathLst>
              <a:path w="556153" h="699230" extrusionOk="0">
                <a:moveTo>
                  <a:pt x="410424" y="391256"/>
                </a:moveTo>
                <a:cubicBezTo>
                  <a:pt x="574889" y="156941"/>
                  <a:pt x="291679" y="-137064"/>
                  <a:pt x="71334" y="70581"/>
                </a:cubicBezTo>
                <a:cubicBezTo>
                  <a:pt x="-104561" y="236316"/>
                  <a:pt x="73239" y="511271"/>
                  <a:pt x="296759" y="455391"/>
                </a:cubicBezTo>
                <a:cubicBezTo>
                  <a:pt x="352639" y="534131"/>
                  <a:pt x="400899" y="617316"/>
                  <a:pt x="452969" y="699231"/>
                </a:cubicBezTo>
                <a:cubicBezTo>
                  <a:pt x="687919" y="695421"/>
                  <a:pt x="454239" y="483331"/>
                  <a:pt x="410424" y="391256"/>
                </a:cubicBezTo>
                <a:close/>
                <a:moveTo>
                  <a:pt x="33234" y="166466"/>
                </a:moveTo>
                <a:cubicBezTo>
                  <a:pt x="120864" y="-48164"/>
                  <a:pt x="449794" y="-11334"/>
                  <a:pt x="437094" y="238856"/>
                </a:cubicBezTo>
                <a:cubicBezTo>
                  <a:pt x="427569" y="553181"/>
                  <a:pt x="-57571" y="469996"/>
                  <a:pt x="33234" y="166466"/>
                </a:cubicBezTo>
                <a:close/>
                <a:moveTo>
                  <a:pt x="440904" y="631286"/>
                </a:moveTo>
                <a:cubicBezTo>
                  <a:pt x="404074" y="569056"/>
                  <a:pt x="351369" y="511271"/>
                  <a:pt x="325969" y="443961"/>
                </a:cubicBezTo>
                <a:cubicBezTo>
                  <a:pt x="345654" y="433166"/>
                  <a:pt x="365974" y="422371"/>
                  <a:pt x="389469" y="410306"/>
                </a:cubicBezTo>
                <a:cubicBezTo>
                  <a:pt x="429474" y="468091"/>
                  <a:pt x="590129" y="620491"/>
                  <a:pt x="440904" y="631286"/>
                </a:cubicBezTo>
                <a:close/>
                <a:moveTo>
                  <a:pt x="459954" y="661131"/>
                </a:moveTo>
                <a:cubicBezTo>
                  <a:pt x="480909" y="647796"/>
                  <a:pt x="502499" y="634461"/>
                  <a:pt x="523454" y="620491"/>
                </a:cubicBezTo>
                <a:cubicBezTo>
                  <a:pt x="559649" y="647161"/>
                  <a:pt x="464399" y="711931"/>
                  <a:pt x="459954" y="661131"/>
                </a:cubicBezTo>
                <a:close/>
                <a:moveTo>
                  <a:pt x="233259" y="64231"/>
                </a:moveTo>
                <a:cubicBezTo>
                  <a:pt x="-27726" y="91536"/>
                  <a:pt x="43394" y="449676"/>
                  <a:pt x="284694" y="393161"/>
                </a:cubicBezTo>
                <a:cubicBezTo>
                  <a:pt x="475194" y="323311"/>
                  <a:pt x="433284" y="80106"/>
                  <a:pt x="233259" y="64231"/>
                </a:cubicBezTo>
                <a:close/>
                <a:moveTo>
                  <a:pt x="242784" y="379826"/>
                </a:moveTo>
                <a:cubicBezTo>
                  <a:pt x="26249" y="375381"/>
                  <a:pt x="54824" y="54071"/>
                  <a:pt x="264374" y="97251"/>
                </a:cubicBezTo>
                <a:cubicBezTo>
                  <a:pt x="449159" y="111221"/>
                  <a:pt x="402804" y="363316"/>
                  <a:pt x="242784" y="379826"/>
                </a:cubicBezTo>
                <a:close/>
                <a:moveTo>
                  <a:pt x="225639" y="156306"/>
                </a:moveTo>
                <a:cubicBezTo>
                  <a:pt x="252944" y="146146"/>
                  <a:pt x="271359" y="166466"/>
                  <a:pt x="297394" y="166466"/>
                </a:cubicBezTo>
                <a:cubicBezTo>
                  <a:pt x="308824" y="120111"/>
                  <a:pt x="169759" y="120111"/>
                  <a:pt x="225639" y="156306"/>
                </a:cubicBezTo>
                <a:close/>
              </a:path>
            </a:pathLst>
          </a:custGeom>
          <a:solidFill>
            <a:srgbClr val="30485C">
              <a:alpha val="12850"/>
            </a:srgbClr>
          </a:solidFill>
          <a:ln>
            <a:noFill/>
          </a:ln>
        </p:spPr>
        <p:txBody>
          <a:bodyPr spcFirstLastPara="1" wrap="square" lIns="121900" tIns="60933" rIns="121900" bIns="60933"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664" name="Google Shape;664;p12"/>
          <p:cNvSpPr/>
          <p:nvPr/>
        </p:nvSpPr>
        <p:spPr>
          <a:xfrm>
            <a:off x="3372967" y="5858335"/>
            <a:ext cx="607576" cy="576972"/>
          </a:xfrm>
          <a:custGeom>
            <a:avLst/>
            <a:gdLst/>
            <a:ahLst/>
            <a:cxnLst/>
            <a:rect l="l" t="t" r="r" b="b"/>
            <a:pathLst>
              <a:path w="529863" h="503173" extrusionOk="0">
                <a:moveTo>
                  <a:pt x="284791" y="7"/>
                </a:moveTo>
                <a:cubicBezTo>
                  <a:pt x="128581" y="-1263"/>
                  <a:pt x="-16834" y="165107"/>
                  <a:pt x="1581" y="320047"/>
                </a:cubicBezTo>
                <a:cubicBezTo>
                  <a:pt x="39046" y="421647"/>
                  <a:pt x="142551" y="523247"/>
                  <a:pt x="258756" y="499752"/>
                </a:cubicBezTo>
                <a:cubicBezTo>
                  <a:pt x="592766" y="480702"/>
                  <a:pt x="637216" y="23502"/>
                  <a:pt x="284791" y="7"/>
                </a:cubicBezTo>
                <a:close/>
                <a:moveTo>
                  <a:pt x="19996" y="279407"/>
                </a:moveTo>
                <a:cubicBezTo>
                  <a:pt x="54921" y="-23488"/>
                  <a:pt x="481641" y="-98418"/>
                  <a:pt x="510216" y="240037"/>
                </a:cubicBezTo>
                <a:cubicBezTo>
                  <a:pt x="498786" y="520707"/>
                  <a:pt x="47936" y="583572"/>
                  <a:pt x="19996" y="279407"/>
                </a:cubicBezTo>
                <a:close/>
                <a:moveTo>
                  <a:pt x="420681" y="98432"/>
                </a:moveTo>
                <a:cubicBezTo>
                  <a:pt x="381311" y="71127"/>
                  <a:pt x="348926" y="18422"/>
                  <a:pt x="295586" y="25407"/>
                </a:cubicBezTo>
                <a:cubicBezTo>
                  <a:pt x="53651" y="36837"/>
                  <a:pt x="-66364" y="403867"/>
                  <a:pt x="216211" y="458477"/>
                </a:cubicBezTo>
                <a:cubicBezTo>
                  <a:pt x="395916" y="493402"/>
                  <a:pt x="611181" y="219082"/>
                  <a:pt x="420681" y="98432"/>
                </a:cubicBezTo>
                <a:close/>
                <a:moveTo>
                  <a:pt x="448621" y="292742"/>
                </a:moveTo>
                <a:cubicBezTo>
                  <a:pt x="448621" y="321952"/>
                  <a:pt x="428301" y="340367"/>
                  <a:pt x="413061" y="361957"/>
                </a:cubicBezTo>
                <a:cubicBezTo>
                  <a:pt x="404171" y="358782"/>
                  <a:pt x="396551" y="356242"/>
                  <a:pt x="385756" y="353067"/>
                </a:cubicBezTo>
                <a:cubicBezTo>
                  <a:pt x="387026" y="363227"/>
                  <a:pt x="387661" y="371482"/>
                  <a:pt x="388931" y="381007"/>
                </a:cubicBezTo>
                <a:cubicBezTo>
                  <a:pt x="376866" y="389262"/>
                  <a:pt x="363531" y="398152"/>
                  <a:pt x="354006" y="405137"/>
                </a:cubicBezTo>
                <a:cubicBezTo>
                  <a:pt x="338131" y="406407"/>
                  <a:pt x="337496" y="387357"/>
                  <a:pt x="321621" y="391167"/>
                </a:cubicBezTo>
                <a:cubicBezTo>
                  <a:pt x="324796" y="427362"/>
                  <a:pt x="291776" y="441967"/>
                  <a:pt x="249231" y="436887"/>
                </a:cubicBezTo>
                <a:cubicBezTo>
                  <a:pt x="251771" y="392437"/>
                  <a:pt x="220656" y="385452"/>
                  <a:pt x="220656" y="434982"/>
                </a:cubicBezTo>
                <a:cubicBezTo>
                  <a:pt x="184461" y="439427"/>
                  <a:pt x="133661" y="422917"/>
                  <a:pt x="131121" y="384182"/>
                </a:cubicBezTo>
                <a:cubicBezTo>
                  <a:pt x="123501" y="374022"/>
                  <a:pt x="104451" y="381007"/>
                  <a:pt x="100641" y="363862"/>
                </a:cubicBezTo>
                <a:cubicBezTo>
                  <a:pt x="126676" y="342907"/>
                  <a:pt x="106356" y="340367"/>
                  <a:pt x="84131" y="337192"/>
                </a:cubicBezTo>
                <a:cubicBezTo>
                  <a:pt x="71431" y="309887"/>
                  <a:pt x="63176" y="283217"/>
                  <a:pt x="75241" y="253372"/>
                </a:cubicBezTo>
                <a:cubicBezTo>
                  <a:pt x="119691" y="255277"/>
                  <a:pt x="140011" y="238132"/>
                  <a:pt x="83496" y="227972"/>
                </a:cubicBezTo>
                <a:cubicBezTo>
                  <a:pt x="84131" y="196857"/>
                  <a:pt x="95561" y="172092"/>
                  <a:pt x="115246" y="151137"/>
                </a:cubicBezTo>
                <a:cubicBezTo>
                  <a:pt x="136836" y="150502"/>
                  <a:pt x="150171" y="158122"/>
                  <a:pt x="136201" y="127642"/>
                </a:cubicBezTo>
                <a:cubicBezTo>
                  <a:pt x="174301" y="55252"/>
                  <a:pt x="207321" y="129547"/>
                  <a:pt x="205416" y="75572"/>
                </a:cubicBezTo>
                <a:cubicBezTo>
                  <a:pt x="230181" y="48267"/>
                  <a:pt x="263201" y="50172"/>
                  <a:pt x="297491" y="50172"/>
                </a:cubicBezTo>
                <a:cubicBezTo>
                  <a:pt x="295586" y="66682"/>
                  <a:pt x="308921" y="107957"/>
                  <a:pt x="323526" y="78747"/>
                </a:cubicBezTo>
                <a:cubicBezTo>
                  <a:pt x="319716" y="17152"/>
                  <a:pt x="382581" y="87637"/>
                  <a:pt x="399726" y="104147"/>
                </a:cubicBezTo>
                <a:cubicBezTo>
                  <a:pt x="394646" y="118117"/>
                  <a:pt x="385121" y="125102"/>
                  <a:pt x="399726" y="135262"/>
                </a:cubicBezTo>
                <a:cubicBezTo>
                  <a:pt x="409251" y="131452"/>
                  <a:pt x="417506" y="128277"/>
                  <a:pt x="427031" y="124467"/>
                </a:cubicBezTo>
                <a:cubicBezTo>
                  <a:pt x="440366" y="138437"/>
                  <a:pt x="451161" y="153042"/>
                  <a:pt x="461956" y="168917"/>
                </a:cubicBezTo>
                <a:cubicBezTo>
                  <a:pt x="451796" y="175267"/>
                  <a:pt x="444176" y="179712"/>
                  <a:pt x="436556" y="184157"/>
                </a:cubicBezTo>
                <a:cubicBezTo>
                  <a:pt x="444176" y="199397"/>
                  <a:pt x="459416" y="190507"/>
                  <a:pt x="470846" y="199397"/>
                </a:cubicBezTo>
                <a:cubicBezTo>
                  <a:pt x="475926" y="240037"/>
                  <a:pt x="467036" y="281947"/>
                  <a:pt x="416871" y="266707"/>
                </a:cubicBezTo>
                <a:cubicBezTo>
                  <a:pt x="388931" y="285757"/>
                  <a:pt x="434651" y="288297"/>
                  <a:pt x="448621" y="292742"/>
                </a:cubicBezTo>
                <a:close/>
                <a:moveTo>
                  <a:pt x="304476" y="222892"/>
                </a:moveTo>
                <a:cubicBezTo>
                  <a:pt x="320351" y="55887"/>
                  <a:pt x="287966" y="104782"/>
                  <a:pt x="251771" y="225432"/>
                </a:cubicBezTo>
                <a:cubicBezTo>
                  <a:pt x="240341" y="251467"/>
                  <a:pt x="258121" y="281312"/>
                  <a:pt x="287966" y="270517"/>
                </a:cubicBezTo>
                <a:cubicBezTo>
                  <a:pt x="318446" y="260357"/>
                  <a:pt x="343846" y="239402"/>
                  <a:pt x="374961" y="232417"/>
                </a:cubicBezTo>
                <a:cubicBezTo>
                  <a:pt x="383216" y="231147"/>
                  <a:pt x="386391" y="223527"/>
                  <a:pt x="384486" y="215272"/>
                </a:cubicBezTo>
                <a:cubicBezTo>
                  <a:pt x="370516" y="186062"/>
                  <a:pt x="329241" y="220987"/>
                  <a:pt x="304476" y="222892"/>
                </a:cubicBezTo>
                <a:close/>
                <a:moveTo>
                  <a:pt x="273996" y="229242"/>
                </a:moveTo>
                <a:cubicBezTo>
                  <a:pt x="273996" y="219717"/>
                  <a:pt x="273996" y="209557"/>
                  <a:pt x="282886" y="201937"/>
                </a:cubicBezTo>
                <a:cubicBezTo>
                  <a:pt x="282251" y="220352"/>
                  <a:pt x="282251" y="220987"/>
                  <a:pt x="273996" y="229242"/>
                </a:cubicBezTo>
                <a:close/>
              </a:path>
            </a:pathLst>
          </a:custGeom>
          <a:solidFill>
            <a:srgbClr val="30485C">
              <a:alpha val="12850"/>
            </a:srgbClr>
          </a:solidFill>
          <a:ln>
            <a:noFill/>
          </a:ln>
        </p:spPr>
        <p:txBody>
          <a:bodyPr spcFirstLastPara="1" wrap="square" lIns="121900" tIns="60933" rIns="121900" bIns="60933"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665" name="Google Shape;665;p12"/>
          <p:cNvSpPr/>
          <p:nvPr/>
        </p:nvSpPr>
        <p:spPr>
          <a:xfrm>
            <a:off x="1032767" y="1790851"/>
            <a:ext cx="234195" cy="497360"/>
          </a:xfrm>
          <a:custGeom>
            <a:avLst/>
            <a:gdLst/>
            <a:ahLst/>
            <a:cxnLst/>
            <a:rect l="l" t="t" r="r" b="b"/>
            <a:pathLst>
              <a:path w="342723" h="727844" extrusionOk="0">
                <a:moveTo>
                  <a:pt x="45039" y="381062"/>
                </a:moveTo>
                <a:cubicBezTo>
                  <a:pt x="-1317" y="378522"/>
                  <a:pt x="-11476" y="360107"/>
                  <a:pt x="12653" y="325182"/>
                </a:cubicBezTo>
                <a:cubicBezTo>
                  <a:pt x="39958" y="272477"/>
                  <a:pt x="46308" y="211517"/>
                  <a:pt x="66628" y="156272"/>
                </a:cubicBezTo>
                <a:cubicBezTo>
                  <a:pt x="88853" y="99757"/>
                  <a:pt x="95203" y="15302"/>
                  <a:pt x="167594" y="3237"/>
                </a:cubicBezTo>
                <a:cubicBezTo>
                  <a:pt x="221569" y="-5653"/>
                  <a:pt x="288878" y="2602"/>
                  <a:pt x="328249" y="42607"/>
                </a:cubicBezTo>
                <a:cubicBezTo>
                  <a:pt x="373333" y="154367"/>
                  <a:pt x="300944" y="280097"/>
                  <a:pt x="276178" y="390587"/>
                </a:cubicBezTo>
                <a:cubicBezTo>
                  <a:pt x="243158" y="499807"/>
                  <a:pt x="232999" y="643317"/>
                  <a:pt x="145369" y="722058"/>
                </a:cubicBezTo>
                <a:cubicBezTo>
                  <a:pt x="-64181" y="765872"/>
                  <a:pt x="59008" y="549972"/>
                  <a:pt x="74883" y="441387"/>
                </a:cubicBezTo>
                <a:cubicBezTo>
                  <a:pt x="96474" y="381062"/>
                  <a:pt x="117428" y="174052"/>
                  <a:pt x="175849" y="160082"/>
                </a:cubicBezTo>
                <a:cubicBezTo>
                  <a:pt x="205058" y="153097"/>
                  <a:pt x="234269" y="157542"/>
                  <a:pt x="230458" y="194372"/>
                </a:cubicBezTo>
                <a:cubicBezTo>
                  <a:pt x="240619" y="221677"/>
                  <a:pt x="129494" y="694752"/>
                  <a:pt x="133303" y="503617"/>
                </a:cubicBezTo>
                <a:cubicBezTo>
                  <a:pt x="150449" y="416622"/>
                  <a:pt x="184103" y="330262"/>
                  <a:pt x="181564" y="240727"/>
                </a:cubicBezTo>
                <a:cubicBezTo>
                  <a:pt x="130764" y="306132"/>
                  <a:pt x="137749" y="399477"/>
                  <a:pt x="109174" y="476312"/>
                </a:cubicBezTo>
                <a:cubicBezTo>
                  <a:pt x="105999" y="530922"/>
                  <a:pt x="19639" y="685862"/>
                  <a:pt x="116158" y="683957"/>
                </a:cubicBezTo>
                <a:cubicBezTo>
                  <a:pt x="208869" y="661732"/>
                  <a:pt x="231094" y="334707"/>
                  <a:pt x="270464" y="240092"/>
                </a:cubicBezTo>
                <a:cubicBezTo>
                  <a:pt x="276178" y="187387"/>
                  <a:pt x="298403" y="109917"/>
                  <a:pt x="252683" y="71182"/>
                </a:cubicBezTo>
                <a:cubicBezTo>
                  <a:pt x="213314" y="45147"/>
                  <a:pt x="172674" y="52767"/>
                  <a:pt x="144099" y="91502"/>
                </a:cubicBezTo>
                <a:cubicBezTo>
                  <a:pt x="95203" y="181037"/>
                  <a:pt x="85678" y="287717"/>
                  <a:pt x="45039" y="381062"/>
                </a:cubicBezTo>
                <a:close/>
                <a:moveTo>
                  <a:pt x="300944" y="198182"/>
                </a:moveTo>
                <a:cubicBezTo>
                  <a:pt x="321899" y="177227"/>
                  <a:pt x="309833" y="138492"/>
                  <a:pt x="314914" y="110552"/>
                </a:cubicBezTo>
                <a:cubicBezTo>
                  <a:pt x="319358" y="81342"/>
                  <a:pt x="322533" y="48322"/>
                  <a:pt x="288878" y="37527"/>
                </a:cubicBezTo>
                <a:cubicBezTo>
                  <a:pt x="246969" y="18477"/>
                  <a:pt x="137749" y="1332"/>
                  <a:pt x="133303" y="62292"/>
                </a:cubicBezTo>
                <a:cubicBezTo>
                  <a:pt x="243794" y="-24703"/>
                  <a:pt x="324439" y="87692"/>
                  <a:pt x="300944" y="200722"/>
                </a:cubicBezTo>
                <a:cubicBezTo>
                  <a:pt x="300944" y="200087"/>
                  <a:pt x="300944" y="199452"/>
                  <a:pt x="300944" y="198182"/>
                </a:cubicBezTo>
                <a:close/>
                <a:moveTo>
                  <a:pt x="124414" y="705547"/>
                </a:moveTo>
                <a:cubicBezTo>
                  <a:pt x="92028" y="697927"/>
                  <a:pt x="73614" y="690942"/>
                  <a:pt x="47578" y="676972"/>
                </a:cubicBezTo>
                <a:cubicBezTo>
                  <a:pt x="39958" y="705547"/>
                  <a:pt x="97744" y="711897"/>
                  <a:pt x="124414" y="705547"/>
                </a:cubicBezTo>
                <a:close/>
              </a:path>
            </a:pathLst>
          </a:custGeom>
          <a:solidFill>
            <a:srgbClr val="30485C">
              <a:alpha val="12850"/>
            </a:srgbClr>
          </a:solidFill>
          <a:ln>
            <a:noFill/>
          </a:ln>
        </p:spPr>
        <p:txBody>
          <a:bodyPr spcFirstLastPara="1" wrap="square" lIns="121900" tIns="60933" rIns="121900" bIns="60933"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666" name="Google Shape;666;p12"/>
          <p:cNvSpPr/>
          <p:nvPr/>
        </p:nvSpPr>
        <p:spPr>
          <a:xfrm>
            <a:off x="11329137" y="5140970"/>
            <a:ext cx="321049" cy="270733"/>
          </a:xfrm>
          <a:custGeom>
            <a:avLst/>
            <a:gdLst/>
            <a:ahLst/>
            <a:cxnLst/>
            <a:rect l="l" t="t" r="r" b="b"/>
            <a:pathLst>
              <a:path w="279985" h="236105" extrusionOk="0">
                <a:moveTo>
                  <a:pt x="224300" y="47511"/>
                </a:moveTo>
                <a:cubicBezTo>
                  <a:pt x="226204" y="79261"/>
                  <a:pt x="221125" y="105931"/>
                  <a:pt x="208425" y="131331"/>
                </a:cubicBezTo>
                <a:cubicBezTo>
                  <a:pt x="221759" y="154826"/>
                  <a:pt x="285895" y="220866"/>
                  <a:pt x="279545" y="236106"/>
                </a:cubicBezTo>
                <a:cubicBezTo>
                  <a:pt x="240175" y="235471"/>
                  <a:pt x="211600" y="195466"/>
                  <a:pt x="177309" y="177686"/>
                </a:cubicBezTo>
                <a:cubicBezTo>
                  <a:pt x="143654" y="201816"/>
                  <a:pt x="92220" y="247536"/>
                  <a:pt x="79520" y="180226"/>
                </a:cubicBezTo>
                <a:cubicBezTo>
                  <a:pt x="76979" y="116091"/>
                  <a:pt x="-26525" y="129426"/>
                  <a:pt x="6495" y="57671"/>
                </a:cubicBezTo>
                <a:cubicBezTo>
                  <a:pt x="60470" y="-73774"/>
                  <a:pt x="91584" y="62116"/>
                  <a:pt x="169054" y="51321"/>
                </a:cubicBezTo>
                <a:cubicBezTo>
                  <a:pt x="187470" y="48781"/>
                  <a:pt x="205884" y="39891"/>
                  <a:pt x="224300" y="47511"/>
                </a:cubicBezTo>
                <a:close/>
                <a:moveTo>
                  <a:pt x="217950" y="187211"/>
                </a:moveTo>
                <a:cubicBezTo>
                  <a:pt x="218584" y="187211"/>
                  <a:pt x="218584" y="186576"/>
                  <a:pt x="219220" y="186576"/>
                </a:cubicBezTo>
                <a:cubicBezTo>
                  <a:pt x="218584" y="186576"/>
                  <a:pt x="217950" y="187211"/>
                  <a:pt x="217315" y="187211"/>
                </a:cubicBezTo>
                <a:cubicBezTo>
                  <a:pt x="224300" y="172606"/>
                  <a:pt x="211600" y="156096"/>
                  <a:pt x="196995" y="158636"/>
                </a:cubicBezTo>
                <a:cubicBezTo>
                  <a:pt x="196359" y="171336"/>
                  <a:pt x="210329" y="177686"/>
                  <a:pt x="217950" y="187211"/>
                </a:cubicBezTo>
                <a:close/>
                <a:moveTo>
                  <a:pt x="87140" y="47511"/>
                </a:moveTo>
                <a:cubicBezTo>
                  <a:pt x="75075" y="65926"/>
                  <a:pt x="63009" y="84341"/>
                  <a:pt x="50945" y="103391"/>
                </a:cubicBezTo>
                <a:cubicBezTo>
                  <a:pt x="66820" y="119901"/>
                  <a:pt x="82059" y="135776"/>
                  <a:pt x="96665" y="151016"/>
                </a:cubicBezTo>
                <a:cubicBezTo>
                  <a:pt x="125875" y="135776"/>
                  <a:pt x="153815" y="112281"/>
                  <a:pt x="149370" y="78626"/>
                </a:cubicBezTo>
                <a:cubicBezTo>
                  <a:pt x="129684" y="69101"/>
                  <a:pt x="110634" y="59576"/>
                  <a:pt x="87140" y="47511"/>
                </a:cubicBezTo>
                <a:close/>
                <a:moveTo>
                  <a:pt x="202075" y="76721"/>
                </a:moveTo>
                <a:cubicBezTo>
                  <a:pt x="174770" y="65291"/>
                  <a:pt x="153179" y="156096"/>
                  <a:pt x="103650" y="180861"/>
                </a:cubicBezTo>
                <a:cubicBezTo>
                  <a:pt x="118890" y="218961"/>
                  <a:pt x="213504" y="108471"/>
                  <a:pt x="202075" y="76721"/>
                </a:cubicBezTo>
                <a:close/>
                <a:moveTo>
                  <a:pt x="22370" y="86246"/>
                </a:moveTo>
                <a:cubicBezTo>
                  <a:pt x="54120" y="77356"/>
                  <a:pt x="60470" y="54496"/>
                  <a:pt x="67454" y="32271"/>
                </a:cubicBezTo>
                <a:cubicBezTo>
                  <a:pt x="47134" y="4331"/>
                  <a:pt x="24909" y="63386"/>
                  <a:pt x="22370" y="86246"/>
                </a:cubicBezTo>
                <a:close/>
              </a:path>
            </a:pathLst>
          </a:custGeom>
          <a:solidFill>
            <a:srgbClr val="30485C">
              <a:alpha val="12850"/>
            </a:srgbClr>
          </a:solidFill>
          <a:ln>
            <a:noFill/>
          </a:ln>
        </p:spPr>
        <p:txBody>
          <a:bodyPr spcFirstLastPara="1" wrap="square" lIns="121900" tIns="60933" rIns="121900" bIns="60933"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667" name="Google Shape;667;p12"/>
          <p:cNvSpPr/>
          <p:nvPr/>
        </p:nvSpPr>
        <p:spPr>
          <a:xfrm>
            <a:off x="10939143" y="320248"/>
            <a:ext cx="234512" cy="232971"/>
          </a:xfrm>
          <a:custGeom>
            <a:avLst/>
            <a:gdLst/>
            <a:ahLst/>
            <a:cxnLst/>
            <a:rect l="l" t="t" r="r" b="b"/>
            <a:pathLst>
              <a:path w="204516" h="203172" extrusionOk="0">
                <a:moveTo>
                  <a:pt x="139555" y="137768"/>
                </a:moveTo>
                <a:cubicBezTo>
                  <a:pt x="146541" y="154278"/>
                  <a:pt x="194166" y="201903"/>
                  <a:pt x="157971" y="203173"/>
                </a:cubicBezTo>
                <a:cubicBezTo>
                  <a:pt x="139555" y="186028"/>
                  <a:pt x="135746" y="163168"/>
                  <a:pt x="112250" y="148563"/>
                </a:cubicBezTo>
                <a:cubicBezTo>
                  <a:pt x="-110000" y="230478"/>
                  <a:pt x="44941" y="-27967"/>
                  <a:pt x="173210" y="2513"/>
                </a:cubicBezTo>
                <a:cubicBezTo>
                  <a:pt x="245600" y="34898"/>
                  <a:pt x="174480" y="104113"/>
                  <a:pt x="139555" y="137768"/>
                </a:cubicBezTo>
                <a:close/>
                <a:moveTo>
                  <a:pt x="184005" y="29183"/>
                </a:moveTo>
                <a:cubicBezTo>
                  <a:pt x="117330" y="1243"/>
                  <a:pt x="46846" y="67283"/>
                  <a:pt x="20175" y="123163"/>
                </a:cubicBezTo>
                <a:cubicBezTo>
                  <a:pt x="32875" y="190473"/>
                  <a:pt x="196705" y="83158"/>
                  <a:pt x="184005" y="29183"/>
                </a:cubicBezTo>
                <a:close/>
              </a:path>
            </a:pathLst>
          </a:custGeom>
          <a:solidFill>
            <a:srgbClr val="30485C">
              <a:alpha val="12850"/>
            </a:srgbClr>
          </a:solidFill>
          <a:ln>
            <a:noFill/>
          </a:ln>
        </p:spPr>
        <p:txBody>
          <a:bodyPr spcFirstLastPara="1" wrap="square" lIns="121900" tIns="60933" rIns="121900" bIns="60933"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668" name="Google Shape;668;p12"/>
          <p:cNvSpPr/>
          <p:nvPr/>
        </p:nvSpPr>
        <p:spPr>
          <a:xfrm>
            <a:off x="11664669" y="4478053"/>
            <a:ext cx="314851" cy="306543"/>
          </a:xfrm>
          <a:custGeom>
            <a:avLst/>
            <a:gdLst/>
            <a:ahLst/>
            <a:cxnLst/>
            <a:rect l="l" t="t" r="r" b="b"/>
            <a:pathLst>
              <a:path w="274579" h="267334" extrusionOk="0">
                <a:moveTo>
                  <a:pt x="222259" y="167640"/>
                </a:moveTo>
                <a:cubicBezTo>
                  <a:pt x="200669" y="206375"/>
                  <a:pt x="227974" y="238760"/>
                  <a:pt x="193049" y="267335"/>
                </a:cubicBezTo>
                <a:cubicBezTo>
                  <a:pt x="166379" y="251460"/>
                  <a:pt x="158124" y="217805"/>
                  <a:pt x="132724" y="198755"/>
                </a:cubicBezTo>
                <a:cubicBezTo>
                  <a:pt x="50809" y="235585"/>
                  <a:pt x="-626" y="271780"/>
                  <a:pt x="51444" y="151130"/>
                </a:cubicBezTo>
                <a:cubicBezTo>
                  <a:pt x="27949" y="105410"/>
                  <a:pt x="-53966" y="71120"/>
                  <a:pt x="55889" y="73660"/>
                </a:cubicBezTo>
                <a:cubicBezTo>
                  <a:pt x="107959" y="83820"/>
                  <a:pt x="113674" y="19685"/>
                  <a:pt x="156854" y="0"/>
                </a:cubicBezTo>
                <a:cubicBezTo>
                  <a:pt x="186064" y="11430"/>
                  <a:pt x="174634" y="57785"/>
                  <a:pt x="184794" y="83185"/>
                </a:cubicBezTo>
                <a:cubicBezTo>
                  <a:pt x="215274" y="124460"/>
                  <a:pt x="346084" y="109220"/>
                  <a:pt x="222259" y="167640"/>
                </a:cubicBezTo>
                <a:close/>
                <a:moveTo>
                  <a:pt x="151774" y="35560"/>
                </a:moveTo>
                <a:cubicBezTo>
                  <a:pt x="100339" y="85725"/>
                  <a:pt x="120659" y="93980"/>
                  <a:pt x="39379" y="97790"/>
                </a:cubicBezTo>
                <a:cubicBezTo>
                  <a:pt x="53349" y="115570"/>
                  <a:pt x="65414" y="131445"/>
                  <a:pt x="76844" y="146685"/>
                </a:cubicBezTo>
                <a:cubicBezTo>
                  <a:pt x="74304" y="165735"/>
                  <a:pt x="60969" y="180340"/>
                  <a:pt x="63509" y="201295"/>
                </a:cubicBezTo>
                <a:cubicBezTo>
                  <a:pt x="123199" y="180975"/>
                  <a:pt x="142884" y="154940"/>
                  <a:pt x="178444" y="226695"/>
                </a:cubicBezTo>
                <a:cubicBezTo>
                  <a:pt x="181619" y="231140"/>
                  <a:pt x="184794" y="234950"/>
                  <a:pt x="191779" y="231140"/>
                </a:cubicBezTo>
                <a:cubicBezTo>
                  <a:pt x="200034" y="175260"/>
                  <a:pt x="182889" y="165735"/>
                  <a:pt x="231784" y="129540"/>
                </a:cubicBezTo>
                <a:cubicBezTo>
                  <a:pt x="152409" y="103505"/>
                  <a:pt x="167014" y="113030"/>
                  <a:pt x="151774" y="35560"/>
                </a:cubicBezTo>
                <a:close/>
              </a:path>
            </a:pathLst>
          </a:custGeom>
          <a:solidFill>
            <a:srgbClr val="30485C">
              <a:alpha val="12850"/>
            </a:srgbClr>
          </a:solidFill>
          <a:ln>
            <a:noFill/>
          </a:ln>
        </p:spPr>
        <p:txBody>
          <a:bodyPr spcFirstLastPara="1" wrap="square" lIns="121900" tIns="60933" rIns="121900" bIns="60933"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669" name="Google Shape;669;p12"/>
          <p:cNvSpPr/>
          <p:nvPr/>
        </p:nvSpPr>
        <p:spPr>
          <a:xfrm rot="9304419">
            <a:off x="4901167" y="5832367"/>
            <a:ext cx="292247" cy="628957"/>
          </a:xfrm>
          <a:custGeom>
            <a:avLst/>
            <a:gdLst/>
            <a:ahLst/>
            <a:cxnLst/>
            <a:rect l="l" t="t" r="r" b="b"/>
            <a:pathLst>
              <a:path w="254831" h="548433" extrusionOk="0">
                <a:moveTo>
                  <a:pt x="1225" y="243944"/>
                </a:moveTo>
                <a:cubicBezTo>
                  <a:pt x="-2584" y="153774"/>
                  <a:pt x="42500" y="76304"/>
                  <a:pt x="97110" y="7724"/>
                </a:cubicBezTo>
                <a:cubicBezTo>
                  <a:pt x="171406" y="-39901"/>
                  <a:pt x="226016" y="146154"/>
                  <a:pt x="245700" y="198859"/>
                </a:cubicBezTo>
                <a:cubicBezTo>
                  <a:pt x="276816" y="301729"/>
                  <a:pt x="217125" y="404599"/>
                  <a:pt x="233000" y="508104"/>
                </a:cubicBezTo>
                <a:cubicBezTo>
                  <a:pt x="238716" y="550014"/>
                  <a:pt x="205696" y="569064"/>
                  <a:pt x="201250" y="516359"/>
                </a:cubicBezTo>
                <a:cubicBezTo>
                  <a:pt x="164421" y="394439"/>
                  <a:pt x="-16554" y="432539"/>
                  <a:pt x="1225" y="243944"/>
                </a:cubicBezTo>
                <a:close/>
                <a:moveTo>
                  <a:pt x="114891" y="236959"/>
                </a:moveTo>
                <a:cubicBezTo>
                  <a:pt x="103460" y="228704"/>
                  <a:pt x="21546" y="208384"/>
                  <a:pt x="57741" y="193144"/>
                </a:cubicBezTo>
                <a:cubicBezTo>
                  <a:pt x="78060" y="196954"/>
                  <a:pt x="88856" y="214734"/>
                  <a:pt x="111081" y="216639"/>
                </a:cubicBezTo>
                <a:cubicBezTo>
                  <a:pt x="108541" y="178539"/>
                  <a:pt x="97110" y="143614"/>
                  <a:pt x="105366" y="106784"/>
                </a:cubicBezTo>
                <a:cubicBezTo>
                  <a:pt x="111081" y="107419"/>
                  <a:pt x="116160" y="108054"/>
                  <a:pt x="120606" y="108054"/>
                </a:cubicBezTo>
                <a:cubicBezTo>
                  <a:pt x="123781" y="120754"/>
                  <a:pt x="126321" y="131549"/>
                  <a:pt x="129496" y="144249"/>
                </a:cubicBezTo>
                <a:cubicBezTo>
                  <a:pt x="182200" y="111229"/>
                  <a:pt x="146641" y="163934"/>
                  <a:pt x="130766" y="183619"/>
                </a:cubicBezTo>
                <a:cubicBezTo>
                  <a:pt x="135210" y="210924"/>
                  <a:pt x="135846" y="238229"/>
                  <a:pt x="149181" y="265534"/>
                </a:cubicBezTo>
                <a:cubicBezTo>
                  <a:pt x="163785" y="256009"/>
                  <a:pt x="167596" y="243309"/>
                  <a:pt x="186646" y="248389"/>
                </a:cubicBezTo>
                <a:cubicBezTo>
                  <a:pt x="175216" y="271249"/>
                  <a:pt x="149181" y="286489"/>
                  <a:pt x="154896" y="311254"/>
                </a:cubicBezTo>
                <a:cubicBezTo>
                  <a:pt x="171406" y="348719"/>
                  <a:pt x="172675" y="392534"/>
                  <a:pt x="204425" y="422379"/>
                </a:cubicBezTo>
                <a:cubicBezTo>
                  <a:pt x="252050" y="285219"/>
                  <a:pt x="233635" y="137264"/>
                  <a:pt x="136481" y="27409"/>
                </a:cubicBezTo>
                <a:cubicBezTo>
                  <a:pt x="86950" y="-1166"/>
                  <a:pt x="19006" y="177269"/>
                  <a:pt x="24721" y="219814"/>
                </a:cubicBezTo>
                <a:cubicBezTo>
                  <a:pt x="8846" y="328399"/>
                  <a:pt x="72346" y="405869"/>
                  <a:pt x="175216" y="431269"/>
                </a:cubicBezTo>
                <a:cubicBezTo>
                  <a:pt x="170135" y="362689"/>
                  <a:pt x="112350" y="366499"/>
                  <a:pt x="80600" y="323954"/>
                </a:cubicBezTo>
                <a:cubicBezTo>
                  <a:pt x="106635" y="317604"/>
                  <a:pt x="118700" y="347449"/>
                  <a:pt x="140925" y="338559"/>
                </a:cubicBezTo>
                <a:cubicBezTo>
                  <a:pt x="128225" y="305539"/>
                  <a:pt x="128860" y="270614"/>
                  <a:pt x="114891" y="236959"/>
                </a:cubicBezTo>
                <a:close/>
              </a:path>
            </a:pathLst>
          </a:custGeom>
          <a:solidFill>
            <a:srgbClr val="30485C">
              <a:alpha val="12850"/>
            </a:srgbClr>
          </a:solidFill>
          <a:ln>
            <a:noFill/>
          </a:ln>
        </p:spPr>
        <p:txBody>
          <a:bodyPr spcFirstLastPara="1" wrap="square" lIns="121900" tIns="60933" rIns="121900" bIns="60933"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670" name="Google Shape;670;p12"/>
          <p:cNvSpPr/>
          <p:nvPr/>
        </p:nvSpPr>
        <p:spPr>
          <a:xfrm>
            <a:off x="4044939" y="274361"/>
            <a:ext cx="318195" cy="324740"/>
          </a:xfrm>
          <a:custGeom>
            <a:avLst/>
            <a:gdLst/>
            <a:ahLst/>
            <a:cxnLst/>
            <a:rect l="l" t="t" r="r" b="b"/>
            <a:pathLst>
              <a:path w="277495" h="283204" extrusionOk="0">
                <a:moveTo>
                  <a:pt x="208280" y="49133"/>
                </a:moveTo>
                <a:cubicBezTo>
                  <a:pt x="137795" y="91043"/>
                  <a:pt x="68580" y="136763"/>
                  <a:pt x="0" y="179943"/>
                </a:cubicBezTo>
                <a:cubicBezTo>
                  <a:pt x="8890" y="202168"/>
                  <a:pt x="26670" y="266938"/>
                  <a:pt x="57150" y="247888"/>
                </a:cubicBezTo>
                <a:cubicBezTo>
                  <a:pt x="130175" y="204708"/>
                  <a:pt x="208280" y="168513"/>
                  <a:pt x="277495" y="120888"/>
                </a:cubicBezTo>
                <a:cubicBezTo>
                  <a:pt x="258445" y="97393"/>
                  <a:pt x="247650" y="28178"/>
                  <a:pt x="208280" y="49133"/>
                </a:cubicBezTo>
                <a:close/>
                <a:moveTo>
                  <a:pt x="46355" y="226933"/>
                </a:moveTo>
                <a:cubicBezTo>
                  <a:pt x="33655" y="218043"/>
                  <a:pt x="29210" y="206613"/>
                  <a:pt x="25400" y="192643"/>
                </a:cubicBezTo>
                <a:cubicBezTo>
                  <a:pt x="88265" y="150733"/>
                  <a:pt x="149225" y="105648"/>
                  <a:pt x="218440" y="71358"/>
                </a:cubicBezTo>
                <a:cubicBezTo>
                  <a:pt x="236220" y="75803"/>
                  <a:pt x="240030" y="91678"/>
                  <a:pt x="247015" y="107553"/>
                </a:cubicBezTo>
                <a:cubicBezTo>
                  <a:pt x="186055" y="158353"/>
                  <a:pt x="114300" y="189468"/>
                  <a:pt x="46355" y="226933"/>
                </a:cubicBezTo>
                <a:close/>
                <a:moveTo>
                  <a:pt x="181610" y="200898"/>
                </a:moveTo>
                <a:cubicBezTo>
                  <a:pt x="130810" y="200898"/>
                  <a:pt x="120650" y="289798"/>
                  <a:pt x="181610" y="282813"/>
                </a:cubicBezTo>
                <a:cubicBezTo>
                  <a:pt x="240665" y="284083"/>
                  <a:pt x="243840" y="201533"/>
                  <a:pt x="181610" y="200898"/>
                </a:cubicBezTo>
                <a:close/>
                <a:moveTo>
                  <a:pt x="163830" y="259318"/>
                </a:moveTo>
                <a:cubicBezTo>
                  <a:pt x="159385" y="227568"/>
                  <a:pt x="184785" y="232013"/>
                  <a:pt x="205105" y="234553"/>
                </a:cubicBezTo>
                <a:cubicBezTo>
                  <a:pt x="208280" y="258683"/>
                  <a:pt x="182245" y="268843"/>
                  <a:pt x="163830" y="259318"/>
                </a:cubicBezTo>
                <a:close/>
                <a:moveTo>
                  <a:pt x="123190" y="32623"/>
                </a:moveTo>
                <a:cubicBezTo>
                  <a:pt x="104140" y="-16272"/>
                  <a:pt x="28575" y="-9922"/>
                  <a:pt x="29210" y="49768"/>
                </a:cubicBezTo>
                <a:cubicBezTo>
                  <a:pt x="38735" y="111998"/>
                  <a:pt x="126365" y="90408"/>
                  <a:pt x="123190" y="32623"/>
                </a:cubicBezTo>
                <a:close/>
                <a:moveTo>
                  <a:pt x="81280" y="20558"/>
                </a:moveTo>
                <a:cubicBezTo>
                  <a:pt x="127635" y="19923"/>
                  <a:pt x="81915" y="87868"/>
                  <a:pt x="55880" y="63103"/>
                </a:cubicBezTo>
                <a:cubicBezTo>
                  <a:pt x="37465" y="47228"/>
                  <a:pt x="61595" y="16748"/>
                  <a:pt x="81280" y="20558"/>
                </a:cubicBezTo>
                <a:close/>
              </a:path>
            </a:pathLst>
          </a:custGeom>
          <a:solidFill>
            <a:srgbClr val="30485C">
              <a:alpha val="12850"/>
            </a:srgbClr>
          </a:solidFill>
          <a:ln>
            <a:noFill/>
          </a:ln>
        </p:spPr>
        <p:txBody>
          <a:bodyPr spcFirstLastPara="1" wrap="square" lIns="121900" tIns="60933" rIns="121900" bIns="60933"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671" name="Google Shape;671;p12"/>
          <p:cNvSpPr/>
          <p:nvPr/>
        </p:nvSpPr>
        <p:spPr>
          <a:xfrm>
            <a:off x="11650200" y="585625"/>
            <a:ext cx="343808" cy="379784"/>
          </a:xfrm>
          <a:custGeom>
            <a:avLst/>
            <a:gdLst/>
            <a:ahLst/>
            <a:cxnLst/>
            <a:rect l="l" t="t" r="r" b="b"/>
            <a:pathLst>
              <a:path w="299833" h="331207" extrusionOk="0">
                <a:moveTo>
                  <a:pt x="209405" y="209687"/>
                </a:moveTo>
                <a:cubicBezTo>
                  <a:pt x="197340" y="292237"/>
                  <a:pt x="224645" y="334782"/>
                  <a:pt x="116695" y="330972"/>
                </a:cubicBezTo>
                <a:cubicBezTo>
                  <a:pt x="76690" y="318272"/>
                  <a:pt x="105900" y="251597"/>
                  <a:pt x="82405" y="221752"/>
                </a:cubicBezTo>
                <a:cubicBezTo>
                  <a:pt x="-9670" y="236992"/>
                  <a:pt x="-780" y="222387"/>
                  <a:pt x="1125" y="136662"/>
                </a:cubicBezTo>
                <a:cubicBezTo>
                  <a:pt x="15730" y="118882"/>
                  <a:pt x="46210" y="123327"/>
                  <a:pt x="67800" y="118247"/>
                </a:cubicBezTo>
                <a:cubicBezTo>
                  <a:pt x="113520" y="107452"/>
                  <a:pt x="65895" y="38872"/>
                  <a:pt x="89390" y="5852"/>
                </a:cubicBezTo>
                <a:cubicBezTo>
                  <a:pt x="202420" y="-15103"/>
                  <a:pt x="175750" y="20457"/>
                  <a:pt x="194165" y="108722"/>
                </a:cubicBezTo>
                <a:cubicBezTo>
                  <a:pt x="225280" y="118247"/>
                  <a:pt x="286240" y="96022"/>
                  <a:pt x="293225" y="135392"/>
                </a:cubicBezTo>
                <a:cubicBezTo>
                  <a:pt x="318625" y="214767"/>
                  <a:pt x="266555" y="199527"/>
                  <a:pt x="209405" y="209687"/>
                </a:cubicBezTo>
                <a:close/>
                <a:moveTo>
                  <a:pt x="27795" y="202067"/>
                </a:moveTo>
                <a:cubicBezTo>
                  <a:pt x="155430" y="169682"/>
                  <a:pt x="92565" y="223657"/>
                  <a:pt x="125585" y="302397"/>
                </a:cubicBezTo>
                <a:cubicBezTo>
                  <a:pt x="140190" y="304302"/>
                  <a:pt x="156065" y="306842"/>
                  <a:pt x="171305" y="301127"/>
                </a:cubicBezTo>
                <a:cubicBezTo>
                  <a:pt x="195435" y="266202"/>
                  <a:pt x="166860" y="221752"/>
                  <a:pt x="189720" y="188097"/>
                </a:cubicBezTo>
                <a:cubicBezTo>
                  <a:pt x="215755" y="184287"/>
                  <a:pt x="243695" y="179842"/>
                  <a:pt x="271635" y="175397"/>
                </a:cubicBezTo>
                <a:cubicBezTo>
                  <a:pt x="276715" y="160792"/>
                  <a:pt x="276715" y="149362"/>
                  <a:pt x="267825" y="137932"/>
                </a:cubicBezTo>
                <a:cubicBezTo>
                  <a:pt x="176385" y="125867"/>
                  <a:pt x="163050" y="146187"/>
                  <a:pt x="160510" y="40142"/>
                </a:cubicBezTo>
                <a:cubicBezTo>
                  <a:pt x="158605" y="17917"/>
                  <a:pt x="136380" y="21092"/>
                  <a:pt x="120505" y="26172"/>
                </a:cubicBezTo>
                <a:cubicBezTo>
                  <a:pt x="85580" y="45857"/>
                  <a:pt x="120505" y="101737"/>
                  <a:pt x="108440" y="134757"/>
                </a:cubicBezTo>
                <a:cubicBezTo>
                  <a:pt x="77325" y="141742"/>
                  <a:pt x="53195" y="136662"/>
                  <a:pt x="23350" y="153172"/>
                </a:cubicBezTo>
                <a:cubicBezTo>
                  <a:pt x="23350" y="172857"/>
                  <a:pt x="23350" y="182382"/>
                  <a:pt x="27795" y="202067"/>
                </a:cubicBezTo>
                <a:close/>
              </a:path>
            </a:pathLst>
          </a:custGeom>
          <a:solidFill>
            <a:srgbClr val="30485C">
              <a:alpha val="12850"/>
            </a:srgbClr>
          </a:solidFill>
          <a:ln>
            <a:noFill/>
          </a:ln>
        </p:spPr>
        <p:txBody>
          <a:bodyPr spcFirstLastPara="1" wrap="square" lIns="121900" tIns="60933" rIns="121900" bIns="60933"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672" name="Google Shape;672;p12"/>
          <p:cNvSpPr/>
          <p:nvPr/>
        </p:nvSpPr>
        <p:spPr>
          <a:xfrm>
            <a:off x="1779009" y="195028"/>
            <a:ext cx="298004" cy="320800"/>
          </a:xfrm>
          <a:custGeom>
            <a:avLst/>
            <a:gdLst/>
            <a:ahLst/>
            <a:cxnLst/>
            <a:rect l="l" t="t" r="r" b="b"/>
            <a:pathLst>
              <a:path w="259887" h="279767" extrusionOk="0">
                <a:moveTo>
                  <a:pt x="226736" y="166830"/>
                </a:moveTo>
                <a:cubicBezTo>
                  <a:pt x="228641" y="137620"/>
                  <a:pt x="231180" y="110950"/>
                  <a:pt x="233086" y="83010"/>
                </a:cubicBezTo>
                <a:cubicBezTo>
                  <a:pt x="187366" y="68405"/>
                  <a:pt x="153711" y="96345"/>
                  <a:pt x="111166" y="110315"/>
                </a:cubicBezTo>
                <a:cubicBezTo>
                  <a:pt x="97195" y="152860"/>
                  <a:pt x="133391" y="210010"/>
                  <a:pt x="90211" y="242395"/>
                </a:cubicBezTo>
                <a:cubicBezTo>
                  <a:pt x="-25359" y="349710"/>
                  <a:pt x="-34250" y="191595"/>
                  <a:pt x="88941" y="193500"/>
                </a:cubicBezTo>
                <a:cubicBezTo>
                  <a:pt x="97195" y="143970"/>
                  <a:pt x="63541" y="67135"/>
                  <a:pt x="101005" y="31575"/>
                </a:cubicBezTo>
                <a:cubicBezTo>
                  <a:pt x="208320" y="6175"/>
                  <a:pt x="274995" y="-51610"/>
                  <a:pt x="252770" y="105870"/>
                </a:cubicBezTo>
                <a:cubicBezTo>
                  <a:pt x="241975" y="140160"/>
                  <a:pt x="264200" y="170005"/>
                  <a:pt x="259120" y="201120"/>
                </a:cubicBezTo>
                <a:cubicBezTo>
                  <a:pt x="198161" y="328120"/>
                  <a:pt x="109261" y="242395"/>
                  <a:pt x="226736" y="166830"/>
                </a:cubicBezTo>
                <a:close/>
                <a:moveTo>
                  <a:pt x="115611" y="79835"/>
                </a:moveTo>
                <a:cubicBezTo>
                  <a:pt x="146091" y="80470"/>
                  <a:pt x="172125" y="56975"/>
                  <a:pt x="203875" y="58245"/>
                </a:cubicBezTo>
                <a:cubicBezTo>
                  <a:pt x="229275" y="60150"/>
                  <a:pt x="238800" y="46180"/>
                  <a:pt x="229911" y="22050"/>
                </a:cubicBezTo>
                <a:cubicBezTo>
                  <a:pt x="198161" y="38560"/>
                  <a:pt x="97195" y="29035"/>
                  <a:pt x="115611" y="79835"/>
                </a:cubicBezTo>
                <a:close/>
              </a:path>
            </a:pathLst>
          </a:custGeom>
          <a:solidFill>
            <a:srgbClr val="30485C">
              <a:alpha val="12850"/>
            </a:srgbClr>
          </a:solidFill>
          <a:ln>
            <a:noFill/>
          </a:ln>
        </p:spPr>
        <p:txBody>
          <a:bodyPr spcFirstLastPara="1" wrap="square" lIns="121900" tIns="60933" rIns="121900" bIns="60933"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673" name="Google Shape;673;p12"/>
          <p:cNvSpPr/>
          <p:nvPr/>
        </p:nvSpPr>
        <p:spPr>
          <a:xfrm>
            <a:off x="10077943" y="5308019"/>
            <a:ext cx="272511" cy="371888"/>
          </a:xfrm>
          <a:custGeom>
            <a:avLst/>
            <a:gdLst/>
            <a:ahLst/>
            <a:cxnLst/>
            <a:rect l="l" t="t" r="r" b="b"/>
            <a:pathLst>
              <a:path w="237655" h="324321" extrusionOk="0">
                <a:moveTo>
                  <a:pt x="103670" y="224422"/>
                </a:moveTo>
                <a:cubicBezTo>
                  <a:pt x="118910" y="164097"/>
                  <a:pt x="80810" y="37097"/>
                  <a:pt x="129070" y="1537"/>
                </a:cubicBezTo>
                <a:cubicBezTo>
                  <a:pt x="197650" y="-13703"/>
                  <a:pt x="200190" y="88532"/>
                  <a:pt x="237655" y="124092"/>
                </a:cubicBezTo>
                <a:cubicBezTo>
                  <a:pt x="219875" y="178702"/>
                  <a:pt x="165900" y="59957"/>
                  <a:pt x="132245" y="71387"/>
                </a:cubicBezTo>
                <a:cubicBezTo>
                  <a:pt x="115735" y="135522"/>
                  <a:pt x="151930" y="215532"/>
                  <a:pt x="110655" y="271412"/>
                </a:cubicBezTo>
                <a:cubicBezTo>
                  <a:pt x="-25235" y="413017"/>
                  <a:pt x="-45555" y="225692"/>
                  <a:pt x="103670" y="224422"/>
                </a:cubicBezTo>
                <a:close/>
                <a:moveTo>
                  <a:pt x="176060" y="65672"/>
                </a:moveTo>
                <a:cubicBezTo>
                  <a:pt x="170980" y="47892"/>
                  <a:pt x="167170" y="29477"/>
                  <a:pt x="146850" y="25032"/>
                </a:cubicBezTo>
                <a:cubicBezTo>
                  <a:pt x="136690" y="33922"/>
                  <a:pt x="136690" y="33922"/>
                  <a:pt x="134785" y="44082"/>
                </a:cubicBezTo>
                <a:cubicBezTo>
                  <a:pt x="148755" y="51067"/>
                  <a:pt x="162090" y="58687"/>
                  <a:pt x="176060" y="65672"/>
                </a:cubicBezTo>
                <a:close/>
              </a:path>
            </a:pathLst>
          </a:custGeom>
          <a:solidFill>
            <a:srgbClr val="30485C">
              <a:alpha val="12850"/>
            </a:srgbClr>
          </a:solidFill>
          <a:ln>
            <a:noFill/>
          </a:ln>
        </p:spPr>
        <p:txBody>
          <a:bodyPr spcFirstLastPara="1" wrap="square" lIns="121900" tIns="60933" rIns="121900" bIns="60933"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674" name="Google Shape;674;p12"/>
          <p:cNvSpPr/>
          <p:nvPr/>
        </p:nvSpPr>
        <p:spPr>
          <a:xfrm>
            <a:off x="703245" y="4067929"/>
            <a:ext cx="205911" cy="363715"/>
          </a:xfrm>
          <a:custGeom>
            <a:avLst/>
            <a:gdLst/>
            <a:ahLst/>
            <a:cxnLst/>
            <a:rect l="l" t="t" r="r" b="b"/>
            <a:pathLst>
              <a:path w="179573" h="317193" extrusionOk="0">
                <a:moveTo>
                  <a:pt x="48300" y="7056"/>
                </a:moveTo>
                <a:cubicBezTo>
                  <a:pt x="85130" y="8961"/>
                  <a:pt x="155616" y="-21519"/>
                  <a:pt x="159425" y="31186"/>
                </a:cubicBezTo>
                <a:cubicBezTo>
                  <a:pt x="167680" y="121356"/>
                  <a:pt x="186096" y="212796"/>
                  <a:pt x="177205" y="302966"/>
                </a:cubicBezTo>
                <a:cubicBezTo>
                  <a:pt x="142280" y="316301"/>
                  <a:pt x="114975" y="320111"/>
                  <a:pt x="85766" y="315031"/>
                </a:cubicBezTo>
                <a:cubicBezTo>
                  <a:pt x="69255" y="264231"/>
                  <a:pt x="90211" y="208351"/>
                  <a:pt x="78780" y="154376"/>
                </a:cubicBezTo>
                <a:cubicBezTo>
                  <a:pt x="-62189" y="192476"/>
                  <a:pt x="24171" y="74366"/>
                  <a:pt x="48300" y="7056"/>
                </a:cubicBezTo>
                <a:close/>
                <a:moveTo>
                  <a:pt x="109261" y="290901"/>
                </a:moveTo>
                <a:cubicBezTo>
                  <a:pt x="134025" y="291536"/>
                  <a:pt x="134025" y="291536"/>
                  <a:pt x="154346" y="278836"/>
                </a:cubicBezTo>
                <a:cubicBezTo>
                  <a:pt x="153075" y="219781"/>
                  <a:pt x="167680" y="54046"/>
                  <a:pt x="118786" y="24201"/>
                </a:cubicBezTo>
                <a:cubicBezTo>
                  <a:pt x="53380" y="10231"/>
                  <a:pt x="40046" y="82621"/>
                  <a:pt x="20996" y="128976"/>
                </a:cubicBezTo>
                <a:cubicBezTo>
                  <a:pt x="48936" y="149931"/>
                  <a:pt x="55921" y="133421"/>
                  <a:pt x="69891" y="115641"/>
                </a:cubicBezTo>
                <a:cubicBezTo>
                  <a:pt x="135296" y="72461"/>
                  <a:pt x="83861" y="261691"/>
                  <a:pt x="109261" y="290901"/>
                </a:cubicBezTo>
                <a:close/>
              </a:path>
            </a:pathLst>
          </a:custGeom>
          <a:solidFill>
            <a:srgbClr val="30485C">
              <a:alpha val="12850"/>
            </a:srgbClr>
          </a:solidFill>
          <a:ln>
            <a:noFill/>
          </a:ln>
        </p:spPr>
        <p:txBody>
          <a:bodyPr spcFirstLastPara="1" wrap="square" lIns="121900" tIns="60933" rIns="121900" bIns="60933"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675" name="Google Shape;675;p12"/>
          <p:cNvSpPr/>
          <p:nvPr/>
        </p:nvSpPr>
        <p:spPr>
          <a:xfrm>
            <a:off x="11672883" y="3696237"/>
            <a:ext cx="298429" cy="410641"/>
          </a:xfrm>
          <a:custGeom>
            <a:avLst/>
            <a:gdLst/>
            <a:ahLst/>
            <a:cxnLst/>
            <a:rect l="l" t="t" r="r" b="b"/>
            <a:pathLst>
              <a:path w="283319" h="389850" extrusionOk="0">
                <a:moveTo>
                  <a:pt x="215764" y="169337"/>
                </a:moveTo>
                <a:cubicBezTo>
                  <a:pt x="302124" y="27097"/>
                  <a:pt x="90669" y="-68153"/>
                  <a:pt x="11294" y="60752"/>
                </a:cubicBezTo>
                <a:cubicBezTo>
                  <a:pt x="-7756" y="89962"/>
                  <a:pt x="-3946" y="100757"/>
                  <a:pt x="32249" y="114092"/>
                </a:cubicBezTo>
                <a:cubicBezTo>
                  <a:pt x="71619" y="115997"/>
                  <a:pt x="97019" y="51862"/>
                  <a:pt x="145279" y="76627"/>
                </a:cubicBezTo>
                <a:cubicBezTo>
                  <a:pt x="215764" y="123617"/>
                  <a:pt x="108449" y="154732"/>
                  <a:pt x="109719" y="185212"/>
                </a:cubicBezTo>
                <a:cubicBezTo>
                  <a:pt x="111624" y="209342"/>
                  <a:pt x="220844" y="209977"/>
                  <a:pt x="165599" y="293162"/>
                </a:cubicBezTo>
                <a:cubicBezTo>
                  <a:pt x="115434" y="342057"/>
                  <a:pt x="90669" y="265222"/>
                  <a:pt x="53204" y="286812"/>
                </a:cubicBezTo>
                <a:cubicBezTo>
                  <a:pt x="41774" y="293797"/>
                  <a:pt x="19549" y="293162"/>
                  <a:pt x="19549" y="310942"/>
                </a:cubicBezTo>
                <a:cubicBezTo>
                  <a:pt x="44949" y="470962"/>
                  <a:pt x="437379" y="369362"/>
                  <a:pt x="215764" y="169337"/>
                </a:cubicBezTo>
                <a:close/>
                <a:moveTo>
                  <a:pt x="255769" y="311577"/>
                </a:moveTo>
                <a:cubicBezTo>
                  <a:pt x="230369" y="375712"/>
                  <a:pt x="58919" y="393492"/>
                  <a:pt x="43679" y="321102"/>
                </a:cubicBezTo>
                <a:cubicBezTo>
                  <a:pt x="53204" y="313482"/>
                  <a:pt x="60189" y="310942"/>
                  <a:pt x="70984" y="308402"/>
                </a:cubicBezTo>
                <a:cubicBezTo>
                  <a:pt x="145914" y="381427"/>
                  <a:pt x="251959" y="274112"/>
                  <a:pt x="178299" y="199817"/>
                </a:cubicBezTo>
                <a:cubicBezTo>
                  <a:pt x="157344" y="184577"/>
                  <a:pt x="144644" y="190927"/>
                  <a:pt x="171314" y="159812"/>
                </a:cubicBezTo>
                <a:cubicBezTo>
                  <a:pt x="239259" y="61387"/>
                  <a:pt x="99559" y="5507"/>
                  <a:pt x="35424" y="93772"/>
                </a:cubicBezTo>
                <a:cubicBezTo>
                  <a:pt x="-5851" y="29002"/>
                  <a:pt x="261484" y="-44023"/>
                  <a:pt x="204334" y="148382"/>
                </a:cubicBezTo>
                <a:cubicBezTo>
                  <a:pt x="201159" y="161082"/>
                  <a:pt x="201159" y="165527"/>
                  <a:pt x="188459" y="178227"/>
                </a:cubicBezTo>
                <a:cubicBezTo>
                  <a:pt x="227829" y="190292"/>
                  <a:pt x="275454" y="281097"/>
                  <a:pt x="255769" y="311577"/>
                </a:cubicBezTo>
                <a:close/>
              </a:path>
            </a:pathLst>
          </a:custGeom>
          <a:solidFill>
            <a:srgbClr val="30485C">
              <a:alpha val="12850"/>
            </a:srgbClr>
          </a:solidFill>
          <a:ln>
            <a:noFill/>
          </a:ln>
        </p:spPr>
        <p:txBody>
          <a:bodyPr spcFirstLastPara="1" wrap="square" lIns="121900" tIns="60933" rIns="121900" bIns="60933"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676" name="Google Shape;676;p12"/>
          <p:cNvSpPr/>
          <p:nvPr/>
        </p:nvSpPr>
        <p:spPr>
          <a:xfrm>
            <a:off x="187804" y="1115213"/>
            <a:ext cx="298737" cy="387044"/>
          </a:xfrm>
          <a:custGeom>
            <a:avLst/>
            <a:gdLst/>
            <a:ahLst/>
            <a:cxnLst/>
            <a:rect l="l" t="t" r="r" b="b"/>
            <a:pathLst>
              <a:path w="260527" h="337538" extrusionOk="0">
                <a:moveTo>
                  <a:pt x="70965" y="150214"/>
                </a:moveTo>
                <a:cubicBezTo>
                  <a:pt x="-31905" y="199744"/>
                  <a:pt x="-8410" y="53058"/>
                  <a:pt x="50010" y="19403"/>
                </a:cubicBezTo>
                <a:cubicBezTo>
                  <a:pt x="99540" y="-21237"/>
                  <a:pt x="175740" y="6703"/>
                  <a:pt x="204315" y="59408"/>
                </a:cubicBezTo>
                <a:cubicBezTo>
                  <a:pt x="234160" y="115923"/>
                  <a:pt x="183360" y="176248"/>
                  <a:pt x="162405" y="228953"/>
                </a:cubicBezTo>
                <a:cubicBezTo>
                  <a:pt x="222730" y="254353"/>
                  <a:pt x="280515" y="204189"/>
                  <a:pt x="253845" y="309598"/>
                </a:cubicBezTo>
                <a:cubicBezTo>
                  <a:pt x="202410" y="340078"/>
                  <a:pt x="118590" y="320394"/>
                  <a:pt x="56360" y="337539"/>
                </a:cubicBezTo>
                <a:cubicBezTo>
                  <a:pt x="-5235" y="325473"/>
                  <a:pt x="102715" y="185139"/>
                  <a:pt x="110970" y="145133"/>
                </a:cubicBezTo>
                <a:cubicBezTo>
                  <a:pt x="160500" y="75919"/>
                  <a:pt x="55725" y="82269"/>
                  <a:pt x="70965" y="150214"/>
                </a:cubicBezTo>
                <a:close/>
                <a:moveTo>
                  <a:pt x="123670" y="254353"/>
                </a:moveTo>
                <a:cubicBezTo>
                  <a:pt x="140180" y="194664"/>
                  <a:pt x="211935" y="137514"/>
                  <a:pt x="182725" y="75283"/>
                </a:cubicBezTo>
                <a:cubicBezTo>
                  <a:pt x="171930" y="39088"/>
                  <a:pt x="127480" y="13053"/>
                  <a:pt x="92555" y="25119"/>
                </a:cubicBezTo>
                <a:cubicBezTo>
                  <a:pt x="36040" y="25119"/>
                  <a:pt x="-10315" y="170533"/>
                  <a:pt x="46200" y="130528"/>
                </a:cubicBezTo>
                <a:cubicBezTo>
                  <a:pt x="49375" y="47978"/>
                  <a:pt x="174470" y="60678"/>
                  <a:pt x="140180" y="141958"/>
                </a:cubicBezTo>
                <a:cubicBezTo>
                  <a:pt x="119225" y="196569"/>
                  <a:pt x="72870" y="253083"/>
                  <a:pt x="69060" y="309598"/>
                </a:cubicBezTo>
                <a:cubicBezTo>
                  <a:pt x="109065" y="316583"/>
                  <a:pt x="193520" y="307694"/>
                  <a:pt x="232890" y="291183"/>
                </a:cubicBezTo>
                <a:cubicBezTo>
                  <a:pt x="234795" y="282928"/>
                  <a:pt x="236700" y="274039"/>
                  <a:pt x="238605" y="264514"/>
                </a:cubicBezTo>
                <a:cubicBezTo>
                  <a:pt x="197330" y="251178"/>
                  <a:pt x="166215" y="267689"/>
                  <a:pt x="123670" y="254353"/>
                </a:cubicBezTo>
                <a:close/>
              </a:path>
            </a:pathLst>
          </a:custGeom>
          <a:solidFill>
            <a:srgbClr val="30485C">
              <a:alpha val="12850"/>
            </a:srgbClr>
          </a:solidFill>
          <a:ln>
            <a:noFill/>
          </a:ln>
        </p:spPr>
        <p:txBody>
          <a:bodyPr spcFirstLastPara="1" wrap="square" lIns="121900" tIns="60933" rIns="121900" bIns="60933"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grpSp>
        <p:nvGrpSpPr>
          <p:cNvPr id="677" name="Google Shape;677;p12"/>
          <p:cNvGrpSpPr/>
          <p:nvPr/>
        </p:nvGrpSpPr>
        <p:grpSpPr>
          <a:xfrm>
            <a:off x="9289560" y="5569275"/>
            <a:ext cx="288088" cy="368503"/>
            <a:chOff x="6422295" y="3351500"/>
            <a:chExt cx="252856" cy="323399"/>
          </a:xfrm>
        </p:grpSpPr>
        <p:sp>
          <p:nvSpPr>
            <p:cNvPr id="678" name="Google Shape;678;p12"/>
            <p:cNvSpPr/>
            <p:nvPr/>
          </p:nvSpPr>
          <p:spPr>
            <a:xfrm>
              <a:off x="6422295" y="3351500"/>
              <a:ext cx="252856" cy="323399"/>
            </a:xfrm>
            <a:custGeom>
              <a:avLst/>
              <a:gdLst/>
              <a:ahLst/>
              <a:cxnLst/>
              <a:rect l="l" t="t" r="r" b="b"/>
              <a:pathLst>
                <a:path w="294019" h="376045" extrusionOk="0">
                  <a:moveTo>
                    <a:pt x="172720" y="274801"/>
                  </a:moveTo>
                  <a:cubicBezTo>
                    <a:pt x="154940" y="268451"/>
                    <a:pt x="140970" y="274801"/>
                    <a:pt x="126365" y="278611"/>
                  </a:cubicBezTo>
                  <a:cubicBezTo>
                    <a:pt x="109855" y="304011"/>
                    <a:pt x="109220" y="334491"/>
                    <a:pt x="99695" y="364336"/>
                  </a:cubicBezTo>
                  <a:cubicBezTo>
                    <a:pt x="71755" y="359256"/>
                    <a:pt x="0" y="392911"/>
                    <a:pt x="0" y="352906"/>
                  </a:cubicBezTo>
                  <a:cubicBezTo>
                    <a:pt x="38100" y="239241"/>
                    <a:pt x="70485" y="123671"/>
                    <a:pt x="102235" y="8101"/>
                  </a:cubicBezTo>
                  <a:cubicBezTo>
                    <a:pt x="248920" y="-26189"/>
                    <a:pt x="236855" y="52551"/>
                    <a:pt x="264160" y="165581"/>
                  </a:cubicBezTo>
                  <a:cubicBezTo>
                    <a:pt x="262255" y="201776"/>
                    <a:pt x="322580" y="359256"/>
                    <a:pt x="276860" y="358621"/>
                  </a:cubicBezTo>
                  <a:cubicBezTo>
                    <a:pt x="153670" y="357986"/>
                    <a:pt x="184150" y="433551"/>
                    <a:pt x="172720" y="274801"/>
                  </a:cubicBezTo>
                  <a:close/>
                  <a:moveTo>
                    <a:pt x="266700" y="331316"/>
                  </a:moveTo>
                  <a:cubicBezTo>
                    <a:pt x="262255" y="229081"/>
                    <a:pt x="236220" y="119861"/>
                    <a:pt x="201295" y="23341"/>
                  </a:cubicBezTo>
                  <a:cubicBezTo>
                    <a:pt x="175895" y="22071"/>
                    <a:pt x="129540" y="8736"/>
                    <a:pt x="120015" y="41121"/>
                  </a:cubicBezTo>
                  <a:cubicBezTo>
                    <a:pt x="86995" y="139546"/>
                    <a:pt x="53975" y="239876"/>
                    <a:pt x="33655" y="341476"/>
                  </a:cubicBezTo>
                  <a:cubicBezTo>
                    <a:pt x="90805" y="367511"/>
                    <a:pt x="90805" y="291946"/>
                    <a:pt x="106680" y="256386"/>
                  </a:cubicBezTo>
                  <a:cubicBezTo>
                    <a:pt x="290195" y="214476"/>
                    <a:pt x="113665" y="389736"/>
                    <a:pt x="266700" y="331316"/>
                  </a:cubicBezTo>
                  <a:close/>
                </a:path>
              </a:pathLst>
            </a:custGeom>
            <a:solidFill>
              <a:srgbClr val="30485C">
                <a:alpha val="1285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679" name="Google Shape;679;p12"/>
            <p:cNvSpPr/>
            <p:nvPr/>
          </p:nvSpPr>
          <p:spPr>
            <a:xfrm>
              <a:off x="6523827" y="3405472"/>
              <a:ext cx="67661" cy="140626"/>
            </a:xfrm>
            <a:custGeom>
              <a:avLst/>
              <a:gdLst/>
              <a:ahLst/>
              <a:cxnLst/>
              <a:rect l="l" t="t" r="r" b="b"/>
              <a:pathLst>
                <a:path w="78676" h="163519" extrusionOk="0">
                  <a:moveTo>
                    <a:pt x="47759" y="0"/>
                  </a:moveTo>
                  <a:cubicBezTo>
                    <a:pt x="77604" y="36830"/>
                    <a:pt x="59824" y="93345"/>
                    <a:pt x="76969" y="137160"/>
                  </a:cubicBezTo>
                  <a:cubicBezTo>
                    <a:pt x="82049" y="150495"/>
                    <a:pt x="75699" y="170180"/>
                    <a:pt x="59189" y="161290"/>
                  </a:cubicBezTo>
                  <a:cubicBezTo>
                    <a:pt x="38869" y="149860"/>
                    <a:pt x="-8756" y="165735"/>
                    <a:pt x="1404" y="127635"/>
                  </a:cubicBezTo>
                  <a:cubicBezTo>
                    <a:pt x="15374" y="83820"/>
                    <a:pt x="14104" y="35560"/>
                    <a:pt x="47759" y="0"/>
                  </a:cubicBezTo>
                  <a:close/>
                  <a:moveTo>
                    <a:pt x="25534" y="130810"/>
                  </a:moveTo>
                  <a:cubicBezTo>
                    <a:pt x="68714" y="151130"/>
                    <a:pt x="47124" y="101600"/>
                    <a:pt x="44584" y="77470"/>
                  </a:cubicBezTo>
                  <a:cubicBezTo>
                    <a:pt x="31249" y="97155"/>
                    <a:pt x="26804" y="113665"/>
                    <a:pt x="25534" y="130810"/>
                  </a:cubicBezTo>
                  <a:close/>
                </a:path>
              </a:pathLst>
            </a:custGeom>
            <a:solidFill>
              <a:srgbClr val="30485C">
                <a:alpha val="1285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grpSp>
      <p:sp>
        <p:nvSpPr>
          <p:cNvPr id="680" name="Google Shape;680;p12"/>
          <p:cNvSpPr/>
          <p:nvPr/>
        </p:nvSpPr>
        <p:spPr>
          <a:xfrm>
            <a:off x="3091265" y="818420"/>
            <a:ext cx="443109" cy="449211"/>
          </a:xfrm>
          <a:custGeom>
            <a:avLst/>
            <a:gdLst/>
            <a:ahLst/>
            <a:cxnLst/>
            <a:rect l="l" t="t" r="r" b="b"/>
            <a:pathLst>
              <a:path w="386433" h="391754" extrusionOk="0">
                <a:moveTo>
                  <a:pt x="22225" y="106004"/>
                </a:moveTo>
                <a:cubicBezTo>
                  <a:pt x="40640" y="82509"/>
                  <a:pt x="84455" y="92670"/>
                  <a:pt x="109855" y="76795"/>
                </a:cubicBezTo>
                <a:cubicBezTo>
                  <a:pt x="113030" y="58379"/>
                  <a:pt x="107315" y="43139"/>
                  <a:pt x="98425" y="27264"/>
                </a:cubicBezTo>
                <a:cubicBezTo>
                  <a:pt x="122555" y="8850"/>
                  <a:pt x="153035" y="-7661"/>
                  <a:pt x="182880" y="3770"/>
                </a:cubicBezTo>
                <a:cubicBezTo>
                  <a:pt x="186690" y="19645"/>
                  <a:pt x="190500" y="36789"/>
                  <a:pt x="194945" y="55839"/>
                </a:cubicBezTo>
                <a:cubicBezTo>
                  <a:pt x="226695" y="60284"/>
                  <a:pt x="256540" y="42504"/>
                  <a:pt x="287020" y="52664"/>
                </a:cubicBezTo>
                <a:cubicBezTo>
                  <a:pt x="300355" y="119339"/>
                  <a:pt x="327660" y="186014"/>
                  <a:pt x="373380" y="237450"/>
                </a:cubicBezTo>
                <a:cubicBezTo>
                  <a:pt x="386080" y="250150"/>
                  <a:pt x="388620" y="262850"/>
                  <a:pt x="384810" y="280629"/>
                </a:cubicBezTo>
                <a:cubicBezTo>
                  <a:pt x="356870" y="380325"/>
                  <a:pt x="198755" y="356195"/>
                  <a:pt x="115570" y="391754"/>
                </a:cubicBezTo>
                <a:cubicBezTo>
                  <a:pt x="31115" y="324445"/>
                  <a:pt x="4445" y="213320"/>
                  <a:pt x="0" y="108545"/>
                </a:cubicBezTo>
                <a:cubicBezTo>
                  <a:pt x="8890" y="107275"/>
                  <a:pt x="15875" y="106004"/>
                  <a:pt x="22860" y="105370"/>
                </a:cubicBezTo>
                <a:cubicBezTo>
                  <a:pt x="16510" y="199984"/>
                  <a:pt x="46990" y="300314"/>
                  <a:pt x="115570" y="368259"/>
                </a:cubicBezTo>
                <a:cubicBezTo>
                  <a:pt x="184150" y="354925"/>
                  <a:pt x="258445" y="348575"/>
                  <a:pt x="323215" y="320634"/>
                </a:cubicBezTo>
                <a:cubicBezTo>
                  <a:pt x="316865" y="290789"/>
                  <a:pt x="302895" y="271104"/>
                  <a:pt x="309245" y="243164"/>
                </a:cubicBezTo>
                <a:cubicBezTo>
                  <a:pt x="322580" y="243164"/>
                  <a:pt x="333375" y="243164"/>
                  <a:pt x="347980" y="243164"/>
                </a:cubicBezTo>
                <a:cubicBezTo>
                  <a:pt x="325755" y="189825"/>
                  <a:pt x="288290" y="147279"/>
                  <a:pt x="278765" y="88225"/>
                </a:cubicBezTo>
                <a:cubicBezTo>
                  <a:pt x="273685" y="48220"/>
                  <a:pt x="226695" y="69809"/>
                  <a:pt x="203835" y="81875"/>
                </a:cubicBezTo>
                <a:cubicBezTo>
                  <a:pt x="206375" y="93304"/>
                  <a:pt x="208280" y="102829"/>
                  <a:pt x="210185" y="112354"/>
                </a:cubicBezTo>
                <a:cubicBezTo>
                  <a:pt x="182245" y="123784"/>
                  <a:pt x="158115" y="145375"/>
                  <a:pt x="128270" y="132675"/>
                </a:cubicBezTo>
                <a:cubicBezTo>
                  <a:pt x="121285" y="63459"/>
                  <a:pt x="57150" y="126325"/>
                  <a:pt x="22225" y="106004"/>
                </a:cubicBezTo>
                <a:close/>
                <a:moveTo>
                  <a:pt x="165100" y="21550"/>
                </a:moveTo>
                <a:cubicBezTo>
                  <a:pt x="107315" y="11389"/>
                  <a:pt x="133350" y="88225"/>
                  <a:pt x="145415" y="118070"/>
                </a:cubicBezTo>
                <a:cubicBezTo>
                  <a:pt x="163195" y="119975"/>
                  <a:pt x="173355" y="109814"/>
                  <a:pt x="185420" y="100289"/>
                </a:cubicBezTo>
                <a:cubicBezTo>
                  <a:pt x="179070" y="72984"/>
                  <a:pt x="172720" y="46314"/>
                  <a:pt x="165100" y="21550"/>
                </a:cubicBezTo>
                <a:close/>
                <a:moveTo>
                  <a:pt x="327660" y="266025"/>
                </a:moveTo>
                <a:cubicBezTo>
                  <a:pt x="328930" y="337145"/>
                  <a:pt x="368300" y="313014"/>
                  <a:pt x="357505" y="266025"/>
                </a:cubicBezTo>
                <a:cubicBezTo>
                  <a:pt x="349885" y="266025"/>
                  <a:pt x="340360" y="266025"/>
                  <a:pt x="327660" y="266025"/>
                </a:cubicBezTo>
                <a:close/>
              </a:path>
            </a:pathLst>
          </a:custGeom>
          <a:solidFill>
            <a:srgbClr val="30485C">
              <a:alpha val="12850"/>
            </a:srgbClr>
          </a:solidFill>
          <a:ln>
            <a:noFill/>
          </a:ln>
        </p:spPr>
        <p:txBody>
          <a:bodyPr spcFirstLastPara="1" wrap="square" lIns="121900" tIns="60933" rIns="121900" bIns="60933"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681" name="Google Shape;681;p12"/>
          <p:cNvSpPr/>
          <p:nvPr/>
        </p:nvSpPr>
        <p:spPr>
          <a:xfrm>
            <a:off x="8028261" y="182906"/>
            <a:ext cx="353979" cy="273543"/>
          </a:xfrm>
          <a:custGeom>
            <a:avLst/>
            <a:gdLst/>
            <a:ahLst/>
            <a:cxnLst/>
            <a:rect l="l" t="t" r="r" b="b"/>
            <a:pathLst>
              <a:path w="308702" h="238555" extrusionOk="0">
                <a:moveTo>
                  <a:pt x="275682" y="130540"/>
                </a:moveTo>
                <a:cubicBezTo>
                  <a:pt x="186782" y="134985"/>
                  <a:pt x="95977" y="143875"/>
                  <a:pt x="7712" y="150225"/>
                </a:cubicBezTo>
                <a:cubicBezTo>
                  <a:pt x="-8798" y="168640"/>
                  <a:pt x="1997" y="241030"/>
                  <a:pt x="32477" y="238490"/>
                </a:cubicBezTo>
                <a:cubicBezTo>
                  <a:pt x="126457" y="218805"/>
                  <a:pt x="214087" y="238490"/>
                  <a:pt x="308702" y="211820"/>
                </a:cubicBezTo>
                <a:cubicBezTo>
                  <a:pt x="278857" y="185150"/>
                  <a:pt x="322672" y="132445"/>
                  <a:pt x="275682" y="130540"/>
                </a:cubicBezTo>
                <a:close/>
                <a:moveTo>
                  <a:pt x="271872" y="187690"/>
                </a:moveTo>
                <a:cubicBezTo>
                  <a:pt x="200752" y="219440"/>
                  <a:pt x="111217" y="202930"/>
                  <a:pt x="33112" y="211185"/>
                </a:cubicBezTo>
                <a:cubicBezTo>
                  <a:pt x="25492" y="195310"/>
                  <a:pt x="24857" y="195310"/>
                  <a:pt x="29302" y="175625"/>
                </a:cubicBezTo>
                <a:cubicBezTo>
                  <a:pt x="108677" y="166100"/>
                  <a:pt x="196307" y="146415"/>
                  <a:pt x="274412" y="159750"/>
                </a:cubicBezTo>
                <a:cubicBezTo>
                  <a:pt x="273777" y="169275"/>
                  <a:pt x="272507" y="179435"/>
                  <a:pt x="271872" y="187690"/>
                </a:cubicBezTo>
                <a:close/>
                <a:moveTo>
                  <a:pt x="3902" y="80375"/>
                </a:moveTo>
                <a:cubicBezTo>
                  <a:pt x="10252" y="126095"/>
                  <a:pt x="181067" y="83550"/>
                  <a:pt x="218532" y="87995"/>
                </a:cubicBezTo>
                <a:cubicBezTo>
                  <a:pt x="295367" y="95615"/>
                  <a:pt x="307432" y="97520"/>
                  <a:pt x="293462" y="19415"/>
                </a:cubicBezTo>
                <a:cubicBezTo>
                  <a:pt x="285842" y="-17415"/>
                  <a:pt x="73117" y="11160"/>
                  <a:pt x="28032" y="2270"/>
                </a:cubicBezTo>
                <a:cubicBezTo>
                  <a:pt x="-10068" y="1635"/>
                  <a:pt x="6442" y="55610"/>
                  <a:pt x="3902" y="80375"/>
                </a:cubicBezTo>
                <a:close/>
                <a:moveTo>
                  <a:pt x="40097" y="25130"/>
                </a:moveTo>
                <a:cubicBezTo>
                  <a:pt x="78197" y="25765"/>
                  <a:pt x="115027" y="14970"/>
                  <a:pt x="153762" y="23225"/>
                </a:cubicBezTo>
                <a:cubicBezTo>
                  <a:pt x="189957" y="39735"/>
                  <a:pt x="274412" y="-6620"/>
                  <a:pt x="276317" y="52435"/>
                </a:cubicBezTo>
                <a:cubicBezTo>
                  <a:pt x="287747" y="79105"/>
                  <a:pt x="54067" y="73390"/>
                  <a:pt x="26762" y="72120"/>
                </a:cubicBezTo>
                <a:cubicBezTo>
                  <a:pt x="27397" y="54975"/>
                  <a:pt x="15332" y="26400"/>
                  <a:pt x="40097" y="25130"/>
                </a:cubicBezTo>
                <a:close/>
              </a:path>
            </a:pathLst>
          </a:custGeom>
          <a:solidFill>
            <a:srgbClr val="30485C">
              <a:alpha val="12850"/>
            </a:srgbClr>
          </a:solidFill>
          <a:ln>
            <a:noFill/>
          </a:ln>
        </p:spPr>
        <p:txBody>
          <a:bodyPr spcFirstLastPara="1" wrap="square" lIns="121900" tIns="60933" rIns="121900" bIns="60933"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grpSp>
        <p:nvGrpSpPr>
          <p:cNvPr id="682" name="Google Shape;682;p12"/>
          <p:cNvGrpSpPr/>
          <p:nvPr/>
        </p:nvGrpSpPr>
        <p:grpSpPr>
          <a:xfrm>
            <a:off x="1055004" y="6173444"/>
            <a:ext cx="306257" cy="390773"/>
            <a:chOff x="6793660" y="3322411"/>
            <a:chExt cx="268804" cy="342944"/>
          </a:xfrm>
        </p:grpSpPr>
        <p:sp>
          <p:nvSpPr>
            <p:cNvPr id="683" name="Google Shape;683;p12"/>
            <p:cNvSpPr/>
            <p:nvPr/>
          </p:nvSpPr>
          <p:spPr>
            <a:xfrm>
              <a:off x="6793660" y="3322411"/>
              <a:ext cx="268804" cy="342944"/>
            </a:xfrm>
            <a:custGeom>
              <a:avLst/>
              <a:gdLst/>
              <a:ahLst/>
              <a:cxnLst/>
              <a:rect l="l" t="t" r="r" b="b"/>
              <a:pathLst>
                <a:path w="312563" h="398772" extrusionOk="0">
                  <a:moveTo>
                    <a:pt x="216826" y="153028"/>
                  </a:moveTo>
                  <a:cubicBezTo>
                    <a:pt x="221271" y="163188"/>
                    <a:pt x="230796" y="165093"/>
                    <a:pt x="238416" y="166997"/>
                  </a:cubicBezTo>
                  <a:cubicBezTo>
                    <a:pt x="302551" y="185413"/>
                    <a:pt x="337476" y="278758"/>
                    <a:pt x="291756" y="323843"/>
                  </a:cubicBezTo>
                  <a:cubicBezTo>
                    <a:pt x="232701" y="397503"/>
                    <a:pt x="134911" y="398772"/>
                    <a:pt x="48551" y="398772"/>
                  </a:cubicBezTo>
                  <a:cubicBezTo>
                    <a:pt x="926" y="373372"/>
                    <a:pt x="31406" y="246372"/>
                    <a:pt x="16166" y="193668"/>
                  </a:cubicBezTo>
                  <a:cubicBezTo>
                    <a:pt x="21881" y="142868"/>
                    <a:pt x="-23839" y="59047"/>
                    <a:pt x="17436" y="23488"/>
                  </a:cubicBezTo>
                  <a:cubicBezTo>
                    <a:pt x="114591" y="-33028"/>
                    <a:pt x="340016" y="13328"/>
                    <a:pt x="216826" y="153028"/>
                  </a:cubicBezTo>
                  <a:close/>
                  <a:moveTo>
                    <a:pt x="54901" y="378453"/>
                  </a:moveTo>
                  <a:cubicBezTo>
                    <a:pt x="170471" y="401313"/>
                    <a:pt x="394626" y="293997"/>
                    <a:pt x="234606" y="185413"/>
                  </a:cubicBezTo>
                  <a:cubicBezTo>
                    <a:pt x="203491" y="168903"/>
                    <a:pt x="153326" y="198747"/>
                    <a:pt x="133006" y="175253"/>
                  </a:cubicBezTo>
                  <a:cubicBezTo>
                    <a:pt x="144436" y="149218"/>
                    <a:pt x="190791" y="149218"/>
                    <a:pt x="209206" y="125088"/>
                  </a:cubicBezTo>
                  <a:cubicBezTo>
                    <a:pt x="287946" y="16503"/>
                    <a:pt x="107606" y="-642"/>
                    <a:pt x="40296" y="38093"/>
                  </a:cubicBezTo>
                  <a:cubicBezTo>
                    <a:pt x="2831" y="52697"/>
                    <a:pt x="33311" y="106672"/>
                    <a:pt x="30136" y="137153"/>
                  </a:cubicBezTo>
                  <a:cubicBezTo>
                    <a:pt x="44741" y="218433"/>
                    <a:pt x="40931" y="297808"/>
                    <a:pt x="54901" y="378453"/>
                  </a:cubicBezTo>
                  <a:close/>
                </a:path>
              </a:pathLst>
            </a:custGeom>
            <a:solidFill>
              <a:srgbClr val="30485C">
                <a:alpha val="1285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684" name="Google Shape;684;p12"/>
            <p:cNvSpPr/>
            <p:nvPr/>
          </p:nvSpPr>
          <p:spPr>
            <a:xfrm>
              <a:off x="6856211" y="3513113"/>
              <a:ext cx="129046" cy="89953"/>
            </a:xfrm>
            <a:custGeom>
              <a:avLst/>
              <a:gdLst/>
              <a:ahLst/>
              <a:cxnLst/>
              <a:rect l="l" t="t" r="r" b="b"/>
              <a:pathLst>
                <a:path w="150053" h="104597" extrusionOk="0">
                  <a:moveTo>
                    <a:pt x="0" y="23515"/>
                  </a:moveTo>
                  <a:cubicBezTo>
                    <a:pt x="96520" y="-43160"/>
                    <a:pt x="239395" y="48280"/>
                    <a:pt x="74930" y="95905"/>
                  </a:cubicBezTo>
                  <a:cubicBezTo>
                    <a:pt x="-23495" y="118765"/>
                    <a:pt x="19685" y="97175"/>
                    <a:pt x="0" y="23515"/>
                  </a:cubicBezTo>
                  <a:close/>
                  <a:moveTo>
                    <a:pt x="92075" y="16530"/>
                  </a:moveTo>
                  <a:cubicBezTo>
                    <a:pt x="57150" y="22880"/>
                    <a:pt x="17780" y="24150"/>
                    <a:pt x="31750" y="69235"/>
                  </a:cubicBezTo>
                  <a:cubicBezTo>
                    <a:pt x="53340" y="109875"/>
                    <a:pt x="184150" y="29230"/>
                    <a:pt x="92075" y="16530"/>
                  </a:cubicBezTo>
                  <a:close/>
                </a:path>
              </a:pathLst>
            </a:custGeom>
            <a:solidFill>
              <a:srgbClr val="30485C">
                <a:alpha val="1285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685" name="Google Shape;685;p12"/>
            <p:cNvSpPr/>
            <p:nvPr/>
          </p:nvSpPr>
          <p:spPr>
            <a:xfrm>
              <a:off x="6843642" y="3359143"/>
              <a:ext cx="112645" cy="75760"/>
            </a:xfrm>
            <a:custGeom>
              <a:avLst/>
              <a:gdLst/>
              <a:ahLst/>
              <a:cxnLst/>
              <a:rect l="l" t="t" r="r" b="b"/>
              <a:pathLst>
                <a:path w="130983" h="88093" extrusionOk="0">
                  <a:moveTo>
                    <a:pt x="0" y="22716"/>
                  </a:moveTo>
                  <a:cubicBezTo>
                    <a:pt x="33020" y="8111"/>
                    <a:pt x="162560" y="-29989"/>
                    <a:pt x="123825" y="44941"/>
                  </a:cubicBezTo>
                  <a:cubicBezTo>
                    <a:pt x="67945" y="81136"/>
                    <a:pt x="0" y="130031"/>
                    <a:pt x="0" y="22716"/>
                  </a:cubicBezTo>
                  <a:close/>
                  <a:moveTo>
                    <a:pt x="34289" y="67166"/>
                  </a:moveTo>
                  <a:cubicBezTo>
                    <a:pt x="60325" y="58911"/>
                    <a:pt x="96520" y="46846"/>
                    <a:pt x="102235" y="20176"/>
                  </a:cubicBezTo>
                  <a:cubicBezTo>
                    <a:pt x="74295" y="17636"/>
                    <a:pt x="50164" y="25256"/>
                    <a:pt x="27305" y="37321"/>
                  </a:cubicBezTo>
                  <a:cubicBezTo>
                    <a:pt x="24130" y="49386"/>
                    <a:pt x="24764" y="57641"/>
                    <a:pt x="34289" y="67166"/>
                  </a:cubicBezTo>
                  <a:close/>
                </a:path>
              </a:pathLst>
            </a:custGeom>
            <a:solidFill>
              <a:srgbClr val="30485C">
                <a:alpha val="1285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grpSp>
      <p:sp>
        <p:nvSpPr>
          <p:cNvPr id="686" name="Google Shape;686;p12"/>
          <p:cNvSpPr/>
          <p:nvPr/>
        </p:nvSpPr>
        <p:spPr>
          <a:xfrm>
            <a:off x="6277649" y="784171"/>
            <a:ext cx="502976" cy="273184"/>
          </a:xfrm>
          <a:custGeom>
            <a:avLst/>
            <a:gdLst/>
            <a:ahLst/>
            <a:cxnLst/>
            <a:rect l="l" t="t" r="r" b="b"/>
            <a:pathLst>
              <a:path w="550703" h="299106" extrusionOk="0">
                <a:moveTo>
                  <a:pt x="315400" y="163550"/>
                </a:moveTo>
                <a:cubicBezTo>
                  <a:pt x="376995" y="159105"/>
                  <a:pt x="479865" y="221335"/>
                  <a:pt x="505265" y="137515"/>
                </a:cubicBezTo>
                <a:cubicBezTo>
                  <a:pt x="521140" y="29565"/>
                  <a:pt x="410015" y="17500"/>
                  <a:pt x="347150" y="85445"/>
                </a:cubicBezTo>
                <a:cubicBezTo>
                  <a:pt x="271585" y="162915"/>
                  <a:pt x="215070" y="322300"/>
                  <a:pt x="82355" y="296265"/>
                </a:cubicBezTo>
                <a:cubicBezTo>
                  <a:pt x="-122750" y="216255"/>
                  <a:pt x="103945" y="13055"/>
                  <a:pt x="235390" y="104495"/>
                </a:cubicBezTo>
                <a:cubicBezTo>
                  <a:pt x="255075" y="120370"/>
                  <a:pt x="243645" y="141960"/>
                  <a:pt x="220150" y="127990"/>
                </a:cubicBezTo>
                <a:cubicBezTo>
                  <a:pt x="107120" y="72745"/>
                  <a:pt x="-35755" y="251180"/>
                  <a:pt x="118550" y="248640"/>
                </a:cubicBezTo>
                <a:cubicBezTo>
                  <a:pt x="248725" y="211810"/>
                  <a:pt x="274760" y="49885"/>
                  <a:pt x="402395" y="9245"/>
                </a:cubicBezTo>
                <a:cubicBezTo>
                  <a:pt x="433510" y="1625"/>
                  <a:pt x="474785" y="-10440"/>
                  <a:pt x="498280" y="17500"/>
                </a:cubicBezTo>
                <a:cubicBezTo>
                  <a:pt x="519235" y="48615"/>
                  <a:pt x="559240" y="75920"/>
                  <a:pt x="549080" y="117830"/>
                </a:cubicBezTo>
                <a:cubicBezTo>
                  <a:pt x="541460" y="223240"/>
                  <a:pt x="350325" y="257530"/>
                  <a:pt x="315400" y="163550"/>
                </a:cubicBezTo>
                <a:close/>
                <a:moveTo>
                  <a:pt x="128710" y="265785"/>
                </a:moveTo>
                <a:cubicBezTo>
                  <a:pt x="119820" y="279120"/>
                  <a:pt x="105215" y="267055"/>
                  <a:pt x="94420" y="274040"/>
                </a:cubicBezTo>
                <a:cubicBezTo>
                  <a:pt x="113470" y="281660"/>
                  <a:pt x="117280" y="256260"/>
                  <a:pt x="133790" y="268960"/>
                </a:cubicBezTo>
                <a:cubicBezTo>
                  <a:pt x="135060" y="268960"/>
                  <a:pt x="136330" y="267690"/>
                  <a:pt x="137600" y="267055"/>
                </a:cubicBezTo>
                <a:cubicBezTo>
                  <a:pt x="134425" y="266420"/>
                  <a:pt x="131885" y="266420"/>
                  <a:pt x="128710" y="265785"/>
                </a:cubicBezTo>
                <a:close/>
                <a:moveTo>
                  <a:pt x="39175" y="164820"/>
                </a:moveTo>
                <a:cubicBezTo>
                  <a:pt x="11870" y="209270"/>
                  <a:pt x="25205" y="257530"/>
                  <a:pt x="65210" y="265150"/>
                </a:cubicBezTo>
                <a:cubicBezTo>
                  <a:pt x="34730" y="237210"/>
                  <a:pt x="20125" y="205460"/>
                  <a:pt x="39175" y="164820"/>
                </a:cubicBezTo>
                <a:close/>
              </a:path>
            </a:pathLst>
          </a:custGeom>
          <a:solidFill>
            <a:srgbClr val="30485C">
              <a:alpha val="12850"/>
            </a:srgbClr>
          </a:solidFill>
          <a:ln>
            <a:noFill/>
          </a:ln>
        </p:spPr>
        <p:txBody>
          <a:bodyPr spcFirstLastPara="1" wrap="square" lIns="121900" tIns="60933" rIns="121900" bIns="60933"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687" name="Google Shape;687;p12"/>
          <p:cNvSpPr/>
          <p:nvPr/>
        </p:nvSpPr>
        <p:spPr>
          <a:xfrm rot="-2218186">
            <a:off x="-51323" y="202058"/>
            <a:ext cx="315035" cy="306721"/>
          </a:xfrm>
          <a:custGeom>
            <a:avLst/>
            <a:gdLst/>
            <a:ahLst/>
            <a:cxnLst/>
            <a:rect l="l" t="t" r="r" b="b"/>
            <a:pathLst>
              <a:path w="274579" h="267334" extrusionOk="0">
                <a:moveTo>
                  <a:pt x="222259" y="167640"/>
                </a:moveTo>
                <a:cubicBezTo>
                  <a:pt x="200669" y="206375"/>
                  <a:pt x="227974" y="238760"/>
                  <a:pt x="193049" y="267335"/>
                </a:cubicBezTo>
                <a:cubicBezTo>
                  <a:pt x="166379" y="251460"/>
                  <a:pt x="158124" y="217805"/>
                  <a:pt x="132724" y="198755"/>
                </a:cubicBezTo>
                <a:cubicBezTo>
                  <a:pt x="50809" y="235585"/>
                  <a:pt x="-626" y="271780"/>
                  <a:pt x="51444" y="151130"/>
                </a:cubicBezTo>
                <a:cubicBezTo>
                  <a:pt x="27949" y="105410"/>
                  <a:pt x="-53966" y="71120"/>
                  <a:pt x="55889" y="73660"/>
                </a:cubicBezTo>
                <a:cubicBezTo>
                  <a:pt x="107959" y="83820"/>
                  <a:pt x="113674" y="19685"/>
                  <a:pt x="156854" y="0"/>
                </a:cubicBezTo>
                <a:cubicBezTo>
                  <a:pt x="186064" y="11430"/>
                  <a:pt x="174634" y="57785"/>
                  <a:pt x="184794" y="83185"/>
                </a:cubicBezTo>
                <a:cubicBezTo>
                  <a:pt x="215274" y="124460"/>
                  <a:pt x="346084" y="109220"/>
                  <a:pt x="222259" y="167640"/>
                </a:cubicBezTo>
                <a:close/>
                <a:moveTo>
                  <a:pt x="151774" y="35560"/>
                </a:moveTo>
                <a:cubicBezTo>
                  <a:pt x="100339" y="85725"/>
                  <a:pt x="120659" y="93980"/>
                  <a:pt x="39379" y="97790"/>
                </a:cubicBezTo>
                <a:cubicBezTo>
                  <a:pt x="53349" y="115570"/>
                  <a:pt x="65414" y="131445"/>
                  <a:pt x="76844" y="146685"/>
                </a:cubicBezTo>
                <a:cubicBezTo>
                  <a:pt x="74304" y="165735"/>
                  <a:pt x="60969" y="180340"/>
                  <a:pt x="63509" y="201295"/>
                </a:cubicBezTo>
                <a:cubicBezTo>
                  <a:pt x="123199" y="180975"/>
                  <a:pt x="142884" y="154940"/>
                  <a:pt x="178444" y="226695"/>
                </a:cubicBezTo>
                <a:cubicBezTo>
                  <a:pt x="181619" y="231140"/>
                  <a:pt x="184794" y="234950"/>
                  <a:pt x="191779" y="231140"/>
                </a:cubicBezTo>
                <a:cubicBezTo>
                  <a:pt x="200034" y="175260"/>
                  <a:pt x="182889" y="165735"/>
                  <a:pt x="231784" y="129540"/>
                </a:cubicBezTo>
                <a:cubicBezTo>
                  <a:pt x="152409" y="103505"/>
                  <a:pt x="167014" y="113030"/>
                  <a:pt x="151774" y="35560"/>
                </a:cubicBezTo>
                <a:close/>
              </a:path>
            </a:pathLst>
          </a:custGeom>
          <a:solidFill>
            <a:srgbClr val="30485C">
              <a:alpha val="12850"/>
            </a:srgbClr>
          </a:solidFill>
          <a:ln>
            <a:noFill/>
          </a:ln>
        </p:spPr>
        <p:txBody>
          <a:bodyPr spcFirstLastPara="1" wrap="square" lIns="121900" tIns="60933" rIns="121900" bIns="60933"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688" name="Google Shape;688;p12"/>
          <p:cNvSpPr/>
          <p:nvPr/>
        </p:nvSpPr>
        <p:spPr>
          <a:xfrm rot="1464154">
            <a:off x="6092122" y="-126072"/>
            <a:ext cx="314580" cy="306280"/>
          </a:xfrm>
          <a:custGeom>
            <a:avLst/>
            <a:gdLst/>
            <a:ahLst/>
            <a:cxnLst/>
            <a:rect l="l" t="t" r="r" b="b"/>
            <a:pathLst>
              <a:path w="274579" h="267334" extrusionOk="0">
                <a:moveTo>
                  <a:pt x="222259" y="167640"/>
                </a:moveTo>
                <a:cubicBezTo>
                  <a:pt x="200669" y="206375"/>
                  <a:pt x="227974" y="238760"/>
                  <a:pt x="193049" y="267335"/>
                </a:cubicBezTo>
                <a:cubicBezTo>
                  <a:pt x="166379" y="251460"/>
                  <a:pt x="158124" y="217805"/>
                  <a:pt x="132724" y="198755"/>
                </a:cubicBezTo>
                <a:cubicBezTo>
                  <a:pt x="50809" y="235585"/>
                  <a:pt x="-626" y="271780"/>
                  <a:pt x="51444" y="151130"/>
                </a:cubicBezTo>
                <a:cubicBezTo>
                  <a:pt x="27949" y="105410"/>
                  <a:pt x="-53966" y="71120"/>
                  <a:pt x="55889" y="73660"/>
                </a:cubicBezTo>
                <a:cubicBezTo>
                  <a:pt x="107959" y="83820"/>
                  <a:pt x="113674" y="19685"/>
                  <a:pt x="156854" y="0"/>
                </a:cubicBezTo>
                <a:cubicBezTo>
                  <a:pt x="186064" y="11430"/>
                  <a:pt x="174634" y="57785"/>
                  <a:pt x="184794" y="83185"/>
                </a:cubicBezTo>
                <a:cubicBezTo>
                  <a:pt x="215274" y="124460"/>
                  <a:pt x="346084" y="109220"/>
                  <a:pt x="222259" y="167640"/>
                </a:cubicBezTo>
                <a:close/>
                <a:moveTo>
                  <a:pt x="151774" y="35560"/>
                </a:moveTo>
                <a:cubicBezTo>
                  <a:pt x="100339" y="85725"/>
                  <a:pt x="120659" y="93980"/>
                  <a:pt x="39379" y="97790"/>
                </a:cubicBezTo>
                <a:cubicBezTo>
                  <a:pt x="53349" y="115570"/>
                  <a:pt x="65414" y="131445"/>
                  <a:pt x="76844" y="146685"/>
                </a:cubicBezTo>
                <a:cubicBezTo>
                  <a:pt x="74304" y="165735"/>
                  <a:pt x="60969" y="180340"/>
                  <a:pt x="63509" y="201295"/>
                </a:cubicBezTo>
                <a:cubicBezTo>
                  <a:pt x="123199" y="180975"/>
                  <a:pt x="142884" y="154940"/>
                  <a:pt x="178444" y="226695"/>
                </a:cubicBezTo>
                <a:cubicBezTo>
                  <a:pt x="181619" y="231140"/>
                  <a:pt x="184794" y="234950"/>
                  <a:pt x="191779" y="231140"/>
                </a:cubicBezTo>
                <a:cubicBezTo>
                  <a:pt x="200034" y="175260"/>
                  <a:pt x="182889" y="165735"/>
                  <a:pt x="231784" y="129540"/>
                </a:cubicBezTo>
                <a:cubicBezTo>
                  <a:pt x="152409" y="103505"/>
                  <a:pt x="167014" y="113030"/>
                  <a:pt x="151774" y="35560"/>
                </a:cubicBezTo>
                <a:close/>
              </a:path>
            </a:pathLst>
          </a:custGeom>
          <a:solidFill>
            <a:srgbClr val="30485C">
              <a:alpha val="12850"/>
            </a:srgbClr>
          </a:solidFill>
          <a:ln>
            <a:noFill/>
          </a:ln>
        </p:spPr>
        <p:txBody>
          <a:bodyPr spcFirstLastPara="1" wrap="square" lIns="121900" tIns="60933" rIns="121900" bIns="60933"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689" name="Google Shape;689;p12"/>
          <p:cNvSpPr/>
          <p:nvPr/>
        </p:nvSpPr>
        <p:spPr>
          <a:xfrm rot="-2221343">
            <a:off x="1107929" y="4838204"/>
            <a:ext cx="275129" cy="267869"/>
          </a:xfrm>
          <a:custGeom>
            <a:avLst/>
            <a:gdLst/>
            <a:ahLst/>
            <a:cxnLst/>
            <a:rect l="l" t="t" r="r" b="b"/>
            <a:pathLst>
              <a:path w="274579" h="267334" extrusionOk="0">
                <a:moveTo>
                  <a:pt x="222259" y="167640"/>
                </a:moveTo>
                <a:cubicBezTo>
                  <a:pt x="200669" y="206375"/>
                  <a:pt x="227974" y="238760"/>
                  <a:pt x="193049" y="267335"/>
                </a:cubicBezTo>
                <a:cubicBezTo>
                  <a:pt x="166379" y="251460"/>
                  <a:pt x="158124" y="217805"/>
                  <a:pt x="132724" y="198755"/>
                </a:cubicBezTo>
                <a:cubicBezTo>
                  <a:pt x="50809" y="235585"/>
                  <a:pt x="-626" y="271780"/>
                  <a:pt x="51444" y="151130"/>
                </a:cubicBezTo>
                <a:cubicBezTo>
                  <a:pt x="27949" y="105410"/>
                  <a:pt x="-53966" y="71120"/>
                  <a:pt x="55889" y="73660"/>
                </a:cubicBezTo>
                <a:cubicBezTo>
                  <a:pt x="107959" y="83820"/>
                  <a:pt x="113674" y="19685"/>
                  <a:pt x="156854" y="0"/>
                </a:cubicBezTo>
                <a:cubicBezTo>
                  <a:pt x="186064" y="11430"/>
                  <a:pt x="174634" y="57785"/>
                  <a:pt x="184794" y="83185"/>
                </a:cubicBezTo>
                <a:cubicBezTo>
                  <a:pt x="215274" y="124460"/>
                  <a:pt x="346084" y="109220"/>
                  <a:pt x="222259" y="167640"/>
                </a:cubicBezTo>
                <a:close/>
                <a:moveTo>
                  <a:pt x="151774" y="35560"/>
                </a:moveTo>
                <a:cubicBezTo>
                  <a:pt x="100339" y="85725"/>
                  <a:pt x="120659" y="93980"/>
                  <a:pt x="39379" y="97790"/>
                </a:cubicBezTo>
                <a:cubicBezTo>
                  <a:pt x="53349" y="115570"/>
                  <a:pt x="65414" y="131445"/>
                  <a:pt x="76844" y="146685"/>
                </a:cubicBezTo>
                <a:cubicBezTo>
                  <a:pt x="74304" y="165735"/>
                  <a:pt x="60969" y="180340"/>
                  <a:pt x="63509" y="201295"/>
                </a:cubicBezTo>
                <a:cubicBezTo>
                  <a:pt x="123199" y="180975"/>
                  <a:pt x="142884" y="154940"/>
                  <a:pt x="178444" y="226695"/>
                </a:cubicBezTo>
                <a:cubicBezTo>
                  <a:pt x="181619" y="231140"/>
                  <a:pt x="184794" y="234950"/>
                  <a:pt x="191779" y="231140"/>
                </a:cubicBezTo>
                <a:cubicBezTo>
                  <a:pt x="200034" y="175260"/>
                  <a:pt x="182889" y="165735"/>
                  <a:pt x="231784" y="129540"/>
                </a:cubicBezTo>
                <a:cubicBezTo>
                  <a:pt x="152409" y="103505"/>
                  <a:pt x="167014" y="113030"/>
                  <a:pt x="151774" y="35560"/>
                </a:cubicBezTo>
                <a:close/>
              </a:path>
            </a:pathLst>
          </a:custGeom>
          <a:solidFill>
            <a:srgbClr val="30485C">
              <a:alpha val="12850"/>
            </a:srgbClr>
          </a:solidFill>
          <a:ln>
            <a:noFill/>
          </a:ln>
        </p:spPr>
        <p:txBody>
          <a:bodyPr spcFirstLastPara="1" wrap="square" lIns="121900" tIns="60933" rIns="121900" bIns="60933"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Tree>
    <p:extLst>
      <p:ext uri="{BB962C8B-B14F-4D97-AF65-F5344CB8AC3E}">
        <p14:creationId xmlns:p14="http://schemas.microsoft.com/office/powerpoint/2010/main" val="342741904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itle + 3 columns">
  <p:cSld name="Title + 3 columns">
    <p:spTree>
      <p:nvGrpSpPr>
        <p:cNvPr id="1" name="Shape 370"/>
        <p:cNvGrpSpPr/>
        <p:nvPr/>
      </p:nvGrpSpPr>
      <p:grpSpPr>
        <a:xfrm>
          <a:off x="0" y="0"/>
          <a:ext cx="0" cy="0"/>
          <a:chOff x="0" y="0"/>
          <a:chExt cx="0" cy="0"/>
        </a:xfrm>
      </p:grpSpPr>
      <p:grpSp>
        <p:nvGrpSpPr>
          <p:cNvPr id="371" name="Google Shape;371;p7"/>
          <p:cNvGrpSpPr/>
          <p:nvPr/>
        </p:nvGrpSpPr>
        <p:grpSpPr>
          <a:xfrm>
            <a:off x="-60804" y="5788527"/>
            <a:ext cx="12363231" cy="1214388"/>
            <a:chOff x="-45603" y="440026"/>
            <a:chExt cx="9272423" cy="910791"/>
          </a:xfrm>
        </p:grpSpPr>
        <p:sp>
          <p:nvSpPr>
            <p:cNvPr id="372" name="Google Shape;372;p7"/>
            <p:cNvSpPr/>
            <p:nvPr/>
          </p:nvSpPr>
          <p:spPr>
            <a:xfrm>
              <a:off x="2176354" y="708034"/>
              <a:ext cx="281779" cy="397462"/>
            </a:xfrm>
            <a:custGeom>
              <a:avLst/>
              <a:gdLst/>
              <a:ahLst/>
              <a:cxnLst/>
              <a:rect l="l" t="t" r="r" b="b"/>
              <a:pathLst>
                <a:path w="580988" h="819510" extrusionOk="0">
                  <a:moveTo>
                    <a:pt x="261759" y="635000"/>
                  </a:moveTo>
                  <a:cubicBezTo>
                    <a:pt x="260489" y="670560"/>
                    <a:pt x="259854" y="707390"/>
                    <a:pt x="258584" y="743585"/>
                  </a:cubicBezTo>
                  <a:cubicBezTo>
                    <a:pt x="292874" y="774065"/>
                    <a:pt x="337324" y="753745"/>
                    <a:pt x="370344" y="778510"/>
                  </a:cubicBezTo>
                  <a:cubicBezTo>
                    <a:pt x="388124" y="796290"/>
                    <a:pt x="360184" y="805815"/>
                    <a:pt x="345579" y="806450"/>
                  </a:cubicBezTo>
                  <a:cubicBezTo>
                    <a:pt x="281444" y="810895"/>
                    <a:pt x="120154" y="844550"/>
                    <a:pt x="84594" y="782320"/>
                  </a:cubicBezTo>
                  <a:cubicBezTo>
                    <a:pt x="104914" y="743585"/>
                    <a:pt x="160159" y="739140"/>
                    <a:pt x="200164" y="733425"/>
                  </a:cubicBezTo>
                  <a:cubicBezTo>
                    <a:pt x="208419" y="702310"/>
                    <a:pt x="212229" y="670560"/>
                    <a:pt x="214769" y="636905"/>
                  </a:cubicBezTo>
                  <a:cubicBezTo>
                    <a:pt x="180479" y="630555"/>
                    <a:pt x="21729" y="575945"/>
                    <a:pt x="35064" y="537210"/>
                  </a:cubicBezTo>
                  <a:cubicBezTo>
                    <a:pt x="45859" y="514985"/>
                    <a:pt x="66179" y="514985"/>
                    <a:pt x="85864" y="524510"/>
                  </a:cubicBezTo>
                  <a:cubicBezTo>
                    <a:pt x="101739" y="527685"/>
                    <a:pt x="102374" y="527685"/>
                    <a:pt x="110629" y="506730"/>
                  </a:cubicBezTo>
                  <a:cubicBezTo>
                    <a:pt x="-130036" y="377825"/>
                    <a:pt x="62369" y="18415"/>
                    <a:pt x="303034" y="81280"/>
                  </a:cubicBezTo>
                  <a:cubicBezTo>
                    <a:pt x="336054" y="60325"/>
                    <a:pt x="301764" y="19050"/>
                    <a:pt x="337959" y="0"/>
                  </a:cubicBezTo>
                  <a:cubicBezTo>
                    <a:pt x="712609" y="106045"/>
                    <a:pt x="628154" y="591820"/>
                    <a:pt x="261759" y="635000"/>
                  </a:cubicBezTo>
                  <a:close/>
                  <a:moveTo>
                    <a:pt x="499884" y="133350"/>
                  </a:moveTo>
                  <a:cubicBezTo>
                    <a:pt x="496709" y="130810"/>
                    <a:pt x="494169" y="128905"/>
                    <a:pt x="490994" y="126365"/>
                  </a:cubicBezTo>
                  <a:cubicBezTo>
                    <a:pt x="486549" y="104775"/>
                    <a:pt x="434479" y="60960"/>
                    <a:pt x="410349" y="62865"/>
                  </a:cubicBezTo>
                  <a:cubicBezTo>
                    <a:pt x="432574" y="86360"/>
                    <a:pt x="460514" y="116205"/>
                    <a:pt x="490994" y="125730"/>
                  </a:cubicBezTo>
                  <a:cubicBezTo>
                    <a:pt x="496074" y="130810"/>
                    <a:pt x="508774" y="133350"/>
                    <a:pt x="503694" y="142240"/>
                  </a:cubicBezTo>
                  <a:cubicBezTo>
                    <a:pt x="556399" y="230505"/>
                    <a:pt x="555764" y="327025"/>
                    <a:pt x="531634" y="424815"/>
                  </a:cubicBezTo>
                  <a:cubicBezTo>
                    <a:pt x="461784" y="501650"/>
                    <a:pt x="409079" y="557530"/>
                    <a:pt x="303669" y="596265"/>
                  </a:cubicBezTo>
                  <a:cubicBezTo>
                    <a:pt x="379869" y="597535"/>
                    <a:pt x="484644" y="531495"/>
                    <a:pt x="502424" y="456565"/>
                  </a:cubicBezTo>
                  <a:cubicBezTo>
                    <a:pt x="528459" y="450850"/>
                    <a:pt x="532904" y="424180"/>
                    <a:pt x="534174" y="401955"/>
                  </a:cubicBezTo>
                  <a:cubicBezTo>
                    <a:pt x="576719" y="365760"/>
                    <a:pt x="577354" y="186055"/>
                    <a:pt x="515759" y="169545"/>
                  </a:cubicBezTo>
                  <a:cubicBezTo>
                    <a:pt x="510679" y="167005"/>
                    <a:pt x="506234" y="163830"/>
                    <a:pt x="508774" y="156845"/>
                  </a:cubicBezTo>
                  <a:cubicBezTo>
                    <a:pt x="506234" y="149225"/>
                    <a:pt x="503694" y="140970"/>
                    <a:pt x="499884" y="133350"/>
                  </a:cubicBezTo>
                  <a:close/>
                  <a:moveTo>
                    <a:pt x="436384" y="353060"/>
                  </a:moveTo>
                  <a:cubicBezTo>
                    <a:pt x="407174" y="354330"/>
                    <a:pt x="381774" y="360680"/>
                    <a:pt x="357009" y="374650"/>
                  </a:cubicBezTo>
                  <a:cubicBezTo>
                    <a:pt x="315099" y="355600"/>
                    <a:pt x="231914" y="308610"/>
                    <a:pt x="218579" y="382905"/>
                  </a:cubicBezTo>
                  <a:cubicBezTo>
                    <a:pt x="273824" y="443230"/>
                    <a:pt x="255409" y="433070"/>
                    <a:pt x="251599" y="511175"/>
                  </a:cubicBezTo>
                  <a:cubicBezTo>
                    <a:pt x="299224" y="529590"/>
                    <a:pt x="336689" y="398145"/>
                    <a:pt x="367169" y="370205"/>
                  </a:cubicBezTo>
                  <a:cubicBezTo>
                    <a:pt x="385584" y="381635"/>
                    <a:pt x="386854" y="407035"/>
                    <a:pt x="405269" y="418465"/>
                  </a:cubicBezTo>
                  <a:cubicBezTo>
                    <a:pt x="433844" y="408305"/>
                    <a:pt x="393204" y="377190"/>
                    <a:pt x="412254" y="367030"/>
                  </a:cubicBezTo>
                  <a:cubicBezTo>
                    <a:pt x="416699" y="370840"/>
                    <a:pt x="421144" y="375285"/>
                    <a:pt x="424954" y="379095"/>
                  </a:cubicBezTo>
                  <a:cubicBezTo>
                    <a:pt x="441464" y="362585"/>
                    <a:pt x="432574" y="347345"/>
                    <a:pt x="445909" y="325755"/>
                  </a:cubicBezTo>
                  <a:cubicBezTo>
                    <a:pt x="430034" y="335280"/>
                    <a:pt x="435114" y="344805"/>
                    <a:pt x="436384" y="353060"/>
                  </a:cubicBezTo>
                  <a:close/>
                  <a:moveTo>
                    <a:pt x="230009" y="513715"/>
                  </a:moveTo>
                  <a:cubicBezTo>
                    <a:pt x="255409" y="407035"/>
                    <a:pt x="231279" y="448310"/>
                    <a:pt x="205244" y="394335"/>
                  </a:cubicBezTo>
                  <a:cubicBezTo>
                    <a:pt x="189369" y="314325"/>
                    <a:pt x="283349" y="313055"/>
                    <a:pt x="332879" y="344805"/>
                  </a:cubicBezTo>
                  <a:cubicBezTo>
                    <a:pt x="358914" y="363855"/>
                    <a:pt x="376694" y="337820"/>
                    <a:pt x="403364" y="332105"/>
                  </a:cubicBezTo>
                  <a:cubicBezTo>
                    <a:pt x="402094" y="320675"/>
                    <a:pt x="411619" y="307975"/>
                    <a:pt x="402094" y="296545"/>
                  </a:cubicBezTo>
                  <a:cubicBezTo>
                    <a:pt x="353199" y="279400"/>
                    <a:pt x="317004" y="340360"/>
                    <a:pt x="268109" y="302260"/>
                  </a:cubicBezTo>
                  <a:cubicBezTo>
                    <a:pt x="269379" y="285115"/>
                    <a:pt x="264934" y="267335"/>
                    <a:pt x="270649" y="250190"/>
                  </a:cubicBezTo>
                  <a:cubicBezTo>
                    <a:pt x="300494" y="255270"/>
                    <a:pt x="300494" y="255270"/>
                    <a:pt x="325894" y="247650"/>
                  </a:cubicBezTo>
                  <a:cubicBezTo>
                    <a:pt x="323989" y="200025"/>
                    <a:pt x="376694" y="215265"/>
                    <a:pt x="358279" y="186055"/>
                  </a:cubicBezTo>
                  <a:cubicBezTo>
                    <a:pt x="304939" y="220345"/>
                    <a:pt x="315099" y="162560"/>
                    <a:pt x="344944" y="137795"/>
                  </a:cubicBezTo>
                  <a:cubicBezTo>
                    <a:pt x="302399" y="85725"/>
                    <a:pt x="217944" y="74930"/>
                    <a:pt x="165239" y="116205"/>
                  </a:cubicBezTo>
                  <a:cubicBezTo>
                    <a:pt x="174129" y="136525"/>
                    <a:pt x="202704" y="120650"/>
                    <a:pt x="210324" y="145415"/>
                  </a:cubicBezTo>
                  <a:cubicBezTo>
                    <a:pt x="183019" y="164465"/>
                    <a:pt x="149364" y="167640"/>
                    <a:pt x="120154" y="178435"/>
                  </a:cubicBezTo>
                  <a:cubicBezTo>
                    <a:pt x="119519" y="249555"/>
                    <a:pt x="77609" y="200660"/>
                    <a:pt x="53479" y="242570"/>
                  </a:cubicBezTo>
                  <a:cubicBezTo>
                    <a:pt x="52844" y="280670"/>
                    <a:pt x="111899" y="318770"/>
                    <a:pt x="89674" y="349885"/>
                  </a:cubicBezTo>
                  <a:cubicBezTo>
                    <a:pt x="61734" y="365760"/>
                    <a:pt x="50939" y="386080"/>
                    <a:pt x="61734" y="417830"/>
                  </a:cubicBezTo>
                  <a:cubicBezTo>
                    <a:pt x="66814" y="497840"/>
                    <a:pt x="167779" y="506730"/>
                    <a:pt x="230009" y="513715"/>
                  </a:cubicBezTo>
                  <a:close/>
                  <a:moveTo>
                    <a:pt x="146824" y="548005"/>
                  </a:moveTo>
                  <a:cubicBezTo>
                    <a:pt x="246519" y="612140"/>
                    <a:pt x="365264" y="559435"/>
                    <a:pt x="444639" y="488315"/>
                  </a:cubicBezTo>
                  <a:cubicBezTo>
                    <a:pt x="592594" y="370205"/>
                    <a:pt x="534809" y="123190"/>
                    <a:pt x="361454" y="66040"/>
                  </a:cubicBezTo>
                  <a:cubicBezTo>
                    <a:pt x="356374" y="76200"/>
                    <a:pt x="351929" y="86995"/>
                    <a:pt x="347484" y="97155"/>
                  </a:cubicBezTo>
                  <a:cubicBezTo>
                    <a:pt x="399554" y="145415"/>
                    <a:pt x="445274" y="203835"/>
                    <a:pt x="470039" y="269875"/>
                  </a:cubicBezTo>
                  <a:cubicBezTo>
                    <a:pt x="482739" y="398145"/>
                    <a:pt x="370979" y="535940"/>
                    <a:pt x="239534" y="533400"/>
                  </a:cubicBezTo>
                  <a:cubicBezTo>
                    <a:pt x="208419" y="534670"/>
                    <a:pt x="155714" y="500380"/>
                    <a:pt x="146824" y="548005"/>
                  </a:cubicBezTo>
                  <a:close/>
                  <a:moveTo>
                    <a:pt x="349389" y="258445"/>
                  </a:moveTo>
                  <a:cubicBezTo>
                    <a:pt x="328434" y="275590"/>
                    <a:pt x="303034" y="261620"/>
                    <a:pt x="280174" y="271145"/>
                  </a:cubicBezTo>
                  <a:cubicBezTo>
                    <a:pt x="280809" y="276225"/>
                    <a:pt x="280809" y="282575"/>
                    <a:pt x="281444" y="287655"/>
                  </a:cubicBezTo>
                  <a:cubicBezTo>
                    <a:pt x="318909" y="297815"/>
                    <a:pt x="320814" y="297815"/>
                    <a:pt x="345579" y="276225"/>
                  </a:cubicBezTo>
                  <a:cubicBezTo>
                    <a:pt x="369709" y="259080"/>
                    <a:pt x="380504" y="287655"/>
                    <a:pt x="414159" y="257175"/>
                  </a:cubicBezTo>
                  <a:cubicBezTo>
                    <a:pt x="501154" y="334010"/>
                    <a:pt x="394474" y="136525"/>
                    <a:pt x="369709" y="156845"/>
                  </a:cubicBezTo>
                  <a:cubicBezTo>
                    <a:pt x="384314" y="175895"/>
                    <a:pt x="384314" y="196850"/>
                    <a:pt x="379234" y="217805"/>
                  </a:cubicBezTo>
                  <a:cubicBezTo>
                    <a:pt x="368439" y="223520"/>
                    <a:pt x="359549" y="227965"/>
                    <a:pt x="349389" y="233045"/>
                  </a:cubicBezTo>
                  <a:cubicBezTo>
                    <a:pt x="349389" y="241935"/>
                    <a:pt x="349389" y="250190"/>
                    <a:pt x="349389" y="258445"/>
                  </a:cubicBezTo>
                  <a:close/>
                  <a:moveTo>
                    <a:pt x="311289" y="781685"/>
                  </a:moveTo>
                  <a:cubicBezTo>
                    <a:pt x="221754" y="765175"/>
                    <a:pt x="239534" y="797560"/>
                    <a:pt x="234454" y="698500"/>
                  </a:cubicBezTo>
                  <a:cubicBezTo>
                    <a:pt x="219214" y="720090"/>
                    <a:pt x="230644" y="746125"/>
                    <a:pt x="213499" y="765175"/>
                  </a:cubicBezTo>
                  <a:cubicBezTo>
                    <a:pt x="205244" y="761365"/>
                    <a:pt x="196989" y="756920"/>
                    <a:pt x="189369" y="753745"/>
                  </a:cubicBezTo>
                  <a:cubicBezTo>
                    <a:pt x="132854" y="764540"/>
                    <a:pt x="122694" y="769620"/>
                    <a:pt x="115709" y="788035"/>
                  </a:cubicBezTo>
                  <a:cubicBezTo>
                    <a:pt x="178574" y="794385"/>
                    <a:pt x="254774" y="810895"/>
                    <a:pt x="311289" y="781685"/>
                  </a:cubicBezTo>
                  <a:close/>
                  <a:moveTo>
                    <a:pt x="34429" y="252095"/>
                  </a:moveTo>
                  <a:cubicBezTo>
                    <a:pt x="6489" y="302895"/>
                    <a:pt x="9664" y="356870"/>
                    <a:pt x="39509" y="404495"/>
                  </a:cubicBezTo>
                  <a:cubicBezTo>
                    <a:pt x="31889" y="368935"/>
                    <a:pt x="53479" y="352425"/>
                    <a:pt x="78879" y="331470"/>
                  </a:cubicBezTo>
                  <a:cubicBezTo>
                    <a:pt x="64909" y="305435"/>
                    <a:pt x="50939" y="281305"/>
                    <a:pt x="34429" y="252095"/>
                  </a:cubicBezTo>
                  <a:close/>
                  <a:moveTo>
                    <a:pt x="259854" y="602615"/>
                  </a:moveTo>
                  <a:cubicBezTo>
                    <a:pt x="205879" y="591185"/>
                    <a:pt x="151269" y="582930"/>
                    <a:pt x="104279" y="551815"/>
                  </a:cubicBezTo>
                  <a:cubicBezTo>
                    <a:pt x="93484" y="545465"/>
                    <a:pt x="82689" y="538480"/>
                    <a:pt x="66179" y="544195"/>
                  </a:cubicBezTo>
                  <a:cubicBezTo>
                    <a:pt x="116979" y="590550"/>
                    <a:pt x="191909" y="628650"/>
                    <a:pt x="259854" y="602615"/>
                  </a:cubicBezTo>
                  <a:close/>
                  <a:moveTo>
                    <a:pt x="372249" y="408940"/>
                  </a:moveTo>
                  <a:cubicBezTo>
                    <a:pt x="360184" y="434975"/>
                    <a:pt x="317639" y="460375"/>
                    <a:pt x="330974" y="486410"/>
                  </a:cubicBezTo>
                  <a:cubicBezTo>
                    <a:pt x="354469" y="474345"/>
                    <a:pt x="376059" y="459105"/>
                    <a:pt x="390029" y="434975"/>
                  </a:cubicBezTo>
                  <a:cubicBezTo>
                    <a:pt x="387489" y="422910"/>
                    <a:pt x="383044" y="414020"/>
                    <a:pt x="372249" y="408940"/>
                  </a:cubicBezTo>
                  <a:close/>
                  <a:moveTo>
                    <a:pt x="172859" y="144145"/>
                  </a:moveTo>
                  <a:cubicBezTo>
                    <a:pt x="151904" y="118745"/>
                    <a:pt x="120154" y="129540"/>
                    <a:pt x="109994" y="155575"/>
                  </a:cubicBezTo>
                  <a:cubicBezTo>
                    <a:pt x="132854" y="161925"/>
                    <a:pt x="150634" y="152400"/>
                    <a:pt x="172859" y="144145"/>
                  </a:cubicBezTo>
                  <a:close/>
                  <a:moveTo>
                    <a:pt x="92214" y="161290"/>
                  </a:moveTo>
                  <a:cubicBezTo>
                    <a:pt x="76339" y="176530"/>
                    <a:pt x="62369" y="186690"/>
                    <a:pt x="59829" y="206375"/>
                  </a:cubicBezTo>
                  <a:cubicBezTo>
                    <a:pt x="106184" y="216535"/>
                    <a:pt x="99834" y="196215"/>
                    <a:pt x="92214" y="161290"/>
                  </a:cubicBezTo>
                  <a:close/>
                  <a:moveTo>
                    <a:pt x="342404" y="28575"/>
                  </a:moveTo>
                  <a:cubicBezTo>
                    <a:pt x="351294" y="37465"/>
                    <a:pt x="362089" y="39370"/>
                    <a:pt x="374154" y="41910"/>
                  </a:cubicBezTo>
                  <a:cubicBezTo>
                    <a:pt x="362089" y="22860"/>
                    <a:pt x="362089" y="22860"/>
                    <a:pt x="342404" y="28575"/>
                  </a:cubicBezTo>
                  <a:close/>
                </a:path>
              </a:pathLst>
            </a:custGeom>
            <a:solidFill>
              <a:srgbClr val="30485C">
                <a:alpha val="2011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373" name="Google Shape;373;p7"/>
            <p:cNvSpPr/>
            <p:nvPr/>
          </p:nvSpPr>
          <p:spPr>
            <a:xfrm>
              <a:off x="552323" y="912340"/>
              <a:ext cx="339086" cy="309912"/>
            </a:xfrm>
            <a:custGeom>
              <a:avLst/>
              <a:gdLst/>
              <a:ahLst/>
              <a:cxnLst/>
              <a:rect l="l" t="t" r="r" b="b"/>
              <a:pathLst>
                <a:path w="699146" h="638994" extrusionOk="0">
                  <a:moveTo>
                    <a:pt x="334626" y="637812"/>
                  </a:moveTo>
                  <a:cubicBezTo>
                    <a:pt x="189211" y="651782"/>
                    <a:pt x="48876" y="540022"/>
                    <a:pt x="13317" y="404132"/>
                  </a:cubicBezTo>
                  <a:cubicBezTo>
                    <a:pt x="-46374" y="233317"/>
                    <a:pt x="105392" y="76472"/>
                    <a:pt x="253981" y="15512"/>
                  </a:cubicBezTo>
                  <a:cubicBezTo>
                    <a:pt x="395586" y="-39733"/>
                    <a:pt x="599422" y="61232"/>
                    <a:pt x="675622" y="181882"/>
                  </a:cubicBezTo>
                  <a:cubicBezTo>
                    <a:pt x="770236" y="397782"/>
                    <a:pt x="563861" y="655592"/>
                    <a:pt x="334626" y="637812"/>
                  </a:cubicBezTo>
                  <a:close/>
                  <a:moveTo>
                    <a:pt x="613392" y="131082"/>
                  </a:moveTo>
                  <a:lnTo>
                    <a:pt x="611486" y="131082"/>
                  </a:lnTo>
                  <a:lnTo>
                    <a:pt x="613392" y="131082"/>
                  </a:lnTo>
                  <a:cubicBezTo>
                    <a:pt x="570211" y="82187"/>
                    <a:pt x="497822" y="81552"/>
                    <a:pt x="458451" y="32657"/>
                  </a:cubicBezTo>
                  <a:cubicBezTo>
                    <a:pt x="373361" y="9162"/>
                    <a:pt x="331451" y="164102"/>
                    <a:pt x="314306" y="226967"/>
                  </a:cubicBezTo>
                  <a:cubicBezTo>
                    <a:pt x="346056" y="228872"/>
                    <a:pt x="373997" y="225697"/>
                    <a:pt x="403206" y="239667"/>
                  </a:cubicBezTo>
                  <a:cubicBezTo>
                    <a:pt x="474961" y="249192"/>
                    <a:pt x="436226" y="145052"/>
                    <a:pt x="613392" y="131082"/>
                  </a:cubicBezTo>
                  <a:close/>
                  <a:moveTo>
                    <a:pt x="497822" y="580662"/>
                  </a:moveTo>
                  <a:cubicBezTo>
                    <a:pt x="403206" y="503192"/>
                    <a:pt x="376536" y="373017"/>
                    <a:pt x="411461" y="262527"/>
                  </a:cubicBezTo>
                  <a:cubicBezTo>
                    <a:pt x="356217" y="241572"/>
                    <a:pt x="351136" y="240937"/>
                    <a:pt x="305417" y="250462"/>
                  </a:cubicBezTo>
                  <a:cubicBezTo>
                    <a:pt x="280017" y="369207"/>
                    <a:pt x="273667" y="510812"/>
                    <a:pt x="327006" y="621937"/>
                  </a:cubicBezTo>
                  <a:cubicBezTo>
                    <a:pt x="389236" y="628922"/>
                    <a:pt x="468611" y="609872"/>
                    <a:pt x="497822" y="580662"/>
                  </a:cubicBezTo>
                  <a:close/>
                  <a:moveTo>
                    <a:pt x="224136" y="244747"/>
                  </a:moveTo>
                  <a:cubicBezTo>
                    <a:pt x="207626" y="345077"/>
                    <a:pt x="129522" y="414927"/>
                    <a:pt x="60306" y="475887"/>
                  </a:cubicBezTo>
                  <a:cubicBezTo>
                    <a:pt x="118726" y="541927"/>
                    <a:pt x="194926" y="632732"/>
                    <a:pt x="292717" y="618762"/>
                  </a:cubicBezTo>
                  <a:cubicBezTo>
                    <a:pt x="262872" y="495572"/>
                    <a:pt x="258426" y="366667"/>
                    <a:pt x="280017" y="240937"/>
                  </a:cubicBezTo>
                  <a:cubicBezTo>
                    <a:pt x="259697" y="230142"/>
                    <a:pt x="242551" y="238397"/>
                    <a:pt x="224136" y="244747"/>
                  </a:cubicBezTo>
                  <a:close/>
                  <a:moveTo>
                    <a:pt x="634347" y="444137"/>
                  </a:moveTo>
                  <a:cubicBezTo>
                    <a:pt x="599422" y="357142"/>
                    <a:pt x="534017" y="297452"/>
                    <a:pt x="445117" y="264432"/>
                  </a:cubicBezTo>
                  <a:cubicBezTo>
                    <a:pt x="379711" y="353332"/>
                    <a:pt x="426067" y="494937"/>
                    <a:pt x="506076" y="560342"/>
                  </a:cubicBezTo>
                  <a:cubicBezTo>
                    <a:pt x="565767" y="583202"/>
                    <a:pt x="602597" y="482237"/>
                    <a:pt x="634347" y="444137"/>
                  </a:cubicBezTo>
                  <a:close/>
                  <a:moveTo>
                    <a:pt x="647681" y="409847"/>
                  </a:moveTo>
                  <a:cubicBezTo>
                    <a:pt x="694672" y="340632"/>
                    <a:pt x="688956" y="242207"/>
                    <a:pt x="647681" y="173627"/>
                  </a:cubicBezTo>
                  <a:cubicBezTo>
                    <a:pt x="591167" y="110762"/>
                    <a:pt x="481947" y="178072"/>
                    <a:pt x="458451" y="242842"/>
                  </a:cubicBezTo>
                  <a:cubicBezTo>
                    <a:pt x="527667" y="293642"/>
                    <a:pt x="607677" y="325392"/>
                    <a:pt x="647681" y="409847"/>
                  </a:cubicBezTo>
                  <a:close/>
                  <a:moveTo>
                    <a:pt x="290176" y="219982"/>
                  </a:moveTo>
                  <a:cubicBezTo>
                    <a:pt x="307956" y="145052"/>
                    <a:pt x="356851" y="82187"/>
                    <a:pt x="383522" y="14877"/>
                  </a:cubicBezTo>
                  <a:cubicBezTo>
                    <a:pt x="335261" y="-4808"/>
                    <a:pt x="213976" y="38372"/>
                    <a:pt x="172701" y="84092"/>
                  </a:cubicBezTo>
                  <a:cubicBezTo>
                    <a:pt x="215881" y="116477"/>
                    <a:pt x="213976" y="171087"/>
                    <a:pt x="222231" y="219982"/>
                  </a:cubicBezTo>
                  <a:cubicBezTo>
                    <a:pt x="244456" y="219982"/>
                    <a:pt x="265411" y="219982"/>
                    <a:pt x="290176" y="219982"/>
                  </a:cubicBezTo>
                  <a:close/>
                  <a:moveTo>
                    <a:pt x="194292" y="240302"/>
                  </a:moveTo>
                  <a:cubicBezTo>
                    <a:pt x="140317" y="229507"/>
                    <a:pt x="82531" y="254907"/>
                    <a:pt x="34906" y="279037"/>
                  </a:cubicBezTo>
                  <a:cubicBezTo>
                    <a:pt x="-1924" y="324122"/>
                    <a:pt x="29192" y="402227"/>
                    <a:pt x="50781" y="449217"/>
                  </a:cubicBezTo>
                  <a:cubicBezTo>
                    <a:pt x="120631" y="414927"/>
                    <a:pt x="199372" y="320947"/>
                    <a:pt x="194292" y="240302"/>
                  </a:cubicBezTo>
                  <a:close/>
                  <a:moveTo>
                    <a:pt x="147936" y="100602"/>
                  </a:moveTo>
                  <a:cubicBezTo>
                    <a:pt x="98406" y="135527"/>
                    <a:pt x="46972" y="193947"/>
                    <a:pt x="38081" y="253637"/>
                  </a:cubicBezTo>
                  <a:cubicBezTo>
                    <a:pt x="88881" y="228237"/>
                    <a:pt x="141586" y="224427"/>
                    <a:pt x="193656" y="217442"/>
                  </a:cubicBezTo>
                  <a:cubicBezTo>
                    <a:pt x="200642" y="176167"/>
                    <a:pt x="195561" y="112032"/>
                    <a:pt x="147936" y="100602"/>
                  </a:cubicBezTo>
                  <a:close/>
                </a:path>
              </a:pathLst>
            </a:custGeom>
            <a:solidFill>
              <a:srgbClr val="30485C">
                <a:alpha val="2011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374" name="Google Shape;374;p7"/>
            <p:cNvSpPr/>
            <p:nvPr/>
          </p:nvSpPr>
          <p:spPr>
            <a:xfrm rot="-2700000">
              <a:off x="4913658" y="470447"/>
              <a:ext cx="181249" cy="400170"/>
            </a:xfrm>
            <a:custGeom>
              <a:avLst/>
              <a:gdLst/>
              <a:ahLst/>
              <a:cxnLst/>
              <a:rect l="l" t="t" r="r" b="b"/>
              <a:pathLst>
                <a:path w="374196" h="826169" extrusionOk="0">
                  <a:moveTo>
                    <a:pt x="319578" y="542496"/>
                  </a:moveTo>
                  <a:cubicBezTo>
                    <a:pt x="337993" y="538051"/>
                    <a:pt x="360853" y="525986"/>
                    <a:pt x="365933" y="549481"/>
                  </a:cubicBezTo>
                  <a:cubicBezTo>
                    <a:pt x="372283" y="584406"/>
                    <a:pt x="389428" y="625046"/>
                    <a:pt x="341803" y="634571"/>
                  </a:cubicBezTo>
                  <a:cubicBezTo>
                    <a:pt x="344978" y="696801"/>
                    <a:pt x="374823" y="756491"/>
                    <a:pt x="362758" y="819356"/>
                  </a:cubicBezTo>
                  <a:cubicBezTo>
                    <a:pt x="256078" y="683466"/>
                    <a:pt x="252268" y="452961"/>
                    <a:pt x="169718" y="289131"/>
                  </a:cubicBezTo>
                  <a:cubicBezTo>
                    <a:pt x="120823" y="395176"/>
                    <a:pt x="-22052" y="1176861"/>
                    <a:pt x="34463" y="639016"/>
                  </a:cubicBezTo>
                  <a:cubicBezTo>
                    <a:pt x="31288" y="635206"/>
                    <a:pt x="30018" y="632666"/>
                    <a:pt x="28113" y="632666"/>
                  </a:cubicBezTo>
                  <a:cubicBezTo>
                    <a:pt x="-23957" y="623141"/>
                    <a:pt x="12873" y="572341"/>
                    <a:pt x="9698" y="536146"/>
                  </a:cubicBezTo>
                  <a:cubicBezTo>
                    <a:pt x="20493" y="531066"/>
                    <a:pt x="35098" y="532336"/>
                    <a:pt x="47163" y="534241"/>
                  </a:cubicBezTo>
                  <a:cubicBezTo>
                    <a:pt x="79548" y="416131"/>
                    <a:pt x="89708" y="287226"/>
                    <a:pt x="105583" y="164036"/>
                  </a:cubicBezTo>
                  <a:cubicBezTo>
                    <a:pt x="103043" y="132286"/>
                    <a:pt x="128443" y="141811"/>
                    <a:pt x="150033" y="136731"/>
                  </a:cubicBezTo>
                  <a:cubicBezTo>
                    <a:pt x="148128" y="119586"/>
                    <a:pt x="111933" y="3381"/>
                    <a:pt x="143683" y="4016"/>
                  </a:cubicBezTo>
                  <a:cubicBezTo>
                    <a:pt x="226868" y="-22019"/>
                    <a:pt x="207183" y="85296"/>
                    <a:pt x="187498" y="131651"/>
                  </a:cubicBezTo>
                  <a:cubicBezTo>
                    <a:pt x="214168" y="144351"/>
                    <a:pt x="240838" y="139906"/>
                    <a:pt x="242743" y="179911"/>
                  </a:cubicBezTo>
                  <a:cubicBezTo>
                    <a:pt x="263063" y="301196"/>
                    <a:pt x="290368" y="422481"/>
                    <a:pt x="319578" y="542496"/>
                  </a:cubicBezTo>
                  <a:close/>
                  <a:moveTo>
                    <a:pt x="311323" y="649811"/>
                  </a:moveTo>
                  <a:cubicBezTo>
                    <a:pt x="294178" y="503126"/>
                    <a:pt x="253538" y="351996"/>
                    <a:pt x="217978" y="207851"/>
                  </a:cubicBezTo>
                  <a:cubicBezTo>
                    <a:pt x="200833" y="217376"/>
                    <a:pt x="197658" y="242776"/>
                    <a:pt x="186228" y="258651"/>
                  </a:cubicBezTo>
                  <a:cubicBezTo>
                    <a:pt x="236393" y="387556"/>
                    <a:pt x="258618" y="523446"/>
                    <a:pt x="311323" y="649811"/>
                  </a:cubicBezTo>
                  <a:close/>
                  <a:moveTo>
                    <a:pt x="77643" y="517731"/>
                  </a:moveTo>
                  <a:cubicBezTo>
                    <a:pt x="112568" y="444071"/>
                    <a:pt x="112568" y="363426"/>
                    <a:pt x="141778" y="288496"/>
                  </a:cubicBezTo>
                  <a:cubicBezTo>
                    <a:pt x="153208" y="259921"/>
                    <a:pt x="143048" y="230711"/>
                    <a:pt x="123998" y="208486"/>
                  </a:cubicBezTo>
                  <a:cubicBezTo>
                    <a:pt x="100503" y="312626"/>
                    <a:pt x="94788" y="412956"/>
                    <a:pt x="77643" y="517731"/>
                  </a:cubicBezTo>
                  <a:close/>
                  <a:moveTo>
                    <a:pt x="166543" y="240871"/>
                  </a:moveTo>
                  <a:cubicBezTo>
                    <a:pt x="183053" y="211026"/>
                    <a:pt x="205913" y="190706"/>
                    <a:pt x="204008" y="160861"/>
                  </a:cubicBezTo>
                  <a:cubicBezTo>
                    <a:pt x="175433" y="152606"/>
                    <a:pt x="167813" y="152606"/>
                    <a:pt x="141778" y="164671"/>
                  </a:cubicBezTo>
                  <a:cubicBezTo>
                    <a:pt x="145588" y="188801"/>
                    <a:pt x="154478" y="211661"/>
                    <a:pt x="166543" y="240871"/>
                  </a:cubicBezTo>
                  <a:close/>
                  <a:moveTo>
                    <a:pt x="171623" y="104346"/>
                  </a:moveTo>
                  <a:cubicBezTo>
                    <a:pt x="183053" y="73231"/>
                    <a:pt x="181783" y="45291"/>
                    <a:pt x="167813" y="21796"/>
                  </a:cubicBezTo>
                  <a:cubicBezTo>
                    <a:pt x="152573" y="37036"/>
                    <a:pt x="148128" y="94821"/>
                    <a:pt x="171623" y="104346"/>
                  </a:cubicBezTo>
                  <a:close/>
                </a:path>
              </a:pathLst>
            </a:custGeom>
            <a:solidFill>
              <a:srgbClr val="30485C">
                <a:alpha val="2011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375" name="Google Shape;375;p7"/>
            <p:cNvSpPr/>
            <p:nvPr/>
          </p:nvSpPr>
          <p:spPr>
            <a:xfrm rot="-1967309">
              <a:off x="27613" y="549243"/>
              <a:ext cx="142154" cy="312221"/>
            </a:xfrm>
            <a:custGeom>
              <a:avLst/>
              <a:gdLst/>
              <a:ahLst/>
              <a:cxnLst/>
              <a:rect l="l" t="t" r="r" b="b"/>
              <a:pathLst>
                <a:path w="293264" h="644114" extrusionOk="0">
                  <a:moveTo>
                    <a:pt x="192317" y="238399"/>
                  </a:moveTo>
                  <a:cubicBezTo>
                    <a:pt x="164377" y="222524"/>
                    <a:pt x="132627" y="214904"/>
                    <a:pt x="98972" y="219349"/>
                  </a:cubicBezTo>
                  <a:cubicBezTo>
                    <a:pt x="129452" y="294914"/>
                    <a:pt x="237402" y="315234"/>
                    <a:pt x="251372" y="404769"/>
                  </a:cubicBezTo>
                  <a:cubicBezTo>
                    <a:pt x="252642" y="460649"/>
                    <a:pt x="311697" y="543834"/>
                    <a:pt x="261532" y="586379"/>
                  </a:cubicBezTo>
                  <a:cubicBezTo>
                    <a:pt x="224067" y="575584"/>
                    <a:pt x="258357" y="527959"/>
                    <a:pt x="234227" y="507004"/>
                  </a:cubicBezTo>
                  <a:cubicBezTo>
                    <a:pt x="194222" y="529864"/>
                    <a:pt x="63412" y="557804"/>
                    <a:pt x="62142" y="603524"/>
                  </a:cubicBezTo>
                  <a:cubicBezTo>
                    <a:pt x="62777" y="619399"/>
                    <a:pt x="64682" y="648609"/>
                    <a:pt x="41187" y="643529"/>
                  </a:cubicBezTo>
                  <a:cubicBezTo>
                    <a:pt x="-4533" y="623209"/>
                    <a:pt x="16422" y="457474"/>
                    <a:pt x="36107" y="414929"/>
                  </a:cubicBezTo>
                  <a:cubicBezTo>
                    <a:pt x="50077" y="373654"/>
                    <a:pt x="121832" y="296819"/>
                    <a:pt x="102782" y="394609"/>
                  </a:cubicBezTo>
                  <a:cubicBezTo>
                    <a:pt x="127547" y="386989"/>
                    <a:pt x="143422" y="371749"/>
                    <a:pt x="161202" y="357779"/>
                  </a:cubicBezTo>
                  <a:cubicBezTo>
                    <a:pt x="144692" y="329204"/>
                    <a:pt x="111037" y="319044"/>
                    <a:pt x="85637" y="299994"/>
                  </a:cubicBezTo>
                  <a:cubicBezTo>
                    <a:pt x="547" y="235859"/>
                    <a:pt x="-10248" y="106954"/>
                    <a:pt x="6897" y="8529"/>
                  </a:cubicBezTo>
                  <a:cubicBezTo>
                    <a:pt x="22772" y="-996"/>
                    <a:pt x="36742" y="-1631"/>
                    <a:pt x="53887" y="2179"/>
                  </a:cubicBezTo>
                  <a:cubicBezTo>
                    <a:pt x="55792" y="13609"/>
                    <a:pt x="57062" y="23769"/>
                    <a:pt x="58332" y="35834"/>
                  </a:cubicBezTo>
                  <a:cubicBezTo>
                    <a:pt x="118022" y="49169"/>
                    <a:pt x="178347" y="68219"/>
                    <a:pt x="239307" y="69489"/>
                  </a:cubicBezTo>
                  <a:cubicBezTo>
                    <a:pt x="248197" y="52344"/>
                    <a:pt x="239942" y="35199"/>
                    <a:pt x="241847" y="16784"/>
                  </a:cubicBezTo>
                  <a:cubicBezTo>
                    <a:pt x="338367" y="-44176"/>
                    <a:pt x="278042" y="223159"/>
                    <a:pt x="230417" y="240939"/>
                  </a:cubicBezTo>
                  <a:cubicBezTo>
                    <a:pt x="215812" y="249829"/>
                    <a:pt x="209462" y="267609"/>
                    <a:pt x="193587" y="273959"/>
                  </a:cubicBezTo>
                  <a:cubicBezTo>
                    <a:pt x="163107" y="281579"/>
                    <a:pt x="175807" y="250464"/>
                    <a:pt x="192317" y="238399"/>
                  </a:cubicBezTo>
                  <a:close/>
                  <a:moveTo>
                    <a:pt x="59602" y="64409"/>
                  </a:moveTo>
                  <a:cubicBezTo>
                    <a:pt x="51347" y="143149"/>
                    <a:pt x="151677" y="122829"/>
                    <a:pt x="202477" y="142514"/>
                  </a:cubicBezTo>
                  <a:cubicBezTo>
                    <a:pt x="236767" y="152039"/>
                    <a:pt x="234862" y="150769"/>
                    <a:pt x="241212" y="114574"/>
                  </a:cubicBezTo>
                  <a:cubicBezTo>
                    <a:pt x="245657" y="81554"/>
                    <a:pt x="196127" y="91079"/>
                    <a:pt x="175172" y="82189"/>
                  </a:cubicBezTo>
                  <a:cubicBezTo>
                    <a:pt x="136437" y="77744"/>
                    <a:pt x="98337" y="58059"/>
                    <a:pt x="59602" y="64409"/>
                  </a:cubicBezTo>
                  <a:close/>
                  <a:moveTo>
                    <a:pt x="217082" y="436519"/>
                  </a:moveTo>
                  <a:cubicBezTo>
                    <a:pt x="169457" y="446044"/>
                    <a:pt x="128182" y="479064"/>
                    <a:pt x="83097" y="497479"/>
                  </a:cubicBezTo>
                  <a:cubicBezTo>
                    <a:pt x="58967" y="507004"/>
                    <a:pt x="61507" y="531134"/>
                    <a:pt x="65317" y="553359"/>
                  </a:cubicBezTo>
                  <a:cubicBezTo>
                    <a:pt x="122467" y="537484"/>
                    <a:pt x="180887" y="512719"/>
                    <a:pt x="229782" y="479699"/>
                  </a:cubicBezTo>
                  <a:cubicBezTo>
                    <a:pt x="232322" y="462554"/>
                    <a:pt x="225972" y="448584"/>
                    <a:pt x="217082" y="436519"/>
                  </a:cubicBezTo>
                  <a:close/>
                  <a:moveTo>
                    <a:pt x="78017" y="185694"/>
                  </a:moveTo>
                  <a:cubicBezTo>
                    <a:pt x="120562" y="199029"/>
                    <a:pt x="173267" y="219349"/>
                    <a:pt x="214542" y="207919"/>
                  </a:cubicBezTo>
                  <a:cubicBezTo>
                    <a:pt x="232957" y="186964"/>
                    <a:pt x="227877" y="167914"/>
                    <a:pt x="201207" y="160929"/>
                  </a:cubicBezTo>
                  <a:cubicBezTo>
                    <a:pt x="158027" y="153944"/>
                    <a:pt x="114847" y="138069"/>
                    <a:pt x="71032" y="136164"/>
                  </a:cubicBezTo>
                  <a:cubicBezTo>
                    <a:pt x="69127" y="160929"/>
                    <a:pt x="69127" y="160929"/>
                    <a:pt x="78017" y="185694"/>
                  </a:cubicBezTo>
                  <a:close/>
                  <a:moveTo>
                    <a:pt x="72302" y="477159"/>
                  </a:moveTo>
                  <a:cubicBezTo>
                    <a:pt x="123102" y="460649"/>
                    <a:pt x="162472" y="436519"/>
                    <a:pt x="205652" y="414294"/>
                  </a:cubicBezTo>
                  <a:cubicBezTo>
                    <a:pt x="202477" y="377464"/>
                    <a:pt x="173902" y="366034"/>
                    <a:pt x="148502" y="391434"/>
                  </a:cubicBezTo>
                  <a:cubicBezTo>
                    <a:pt x="113577" y="415564"/>
                    <a:pt x="72937" y="425089"/>
                    <a:pt x="72302" y="477159"/>
                  </a:cubicBezTo>
                  <a:close/>
                  <a:moveTo>
                    <a:pt x="105322" y="284119"/>
                  </a:moveTo>
                  <a:cubicBezTo>
                    <a:pt x="105957" y="282849"/>
                    <a:pt x="107227" y="282214"/>
                    <a:pt x="107862" y="280944"/>
                  </a:cubicBezTo>
                  <a:cubicBezTo>
                    <a:pt x="40552" y="217444"/>
                    <a:pt x="52617" y="132989"/>
                    <a:pt x="27852" y="52979"/>
                  </a:cubicBezTo>
                  <a:cubicBezTo>
                    <a:pt x="18962" y="131719"/>
                    <a:pt x="35472" y="237129"/>
                    <a:pt x="105322" y="284119"/>
                  </a:cubicBezTo>
                  <a:close/>
                </a:path>
              </a:pathLst>
            </a:custGeom>
            <a:solidFill>
              <a:srgbClr val="30485C">
                <a:alpha val="2011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376" name="Google Shape;376;p7"/>
            <p:cNvSpPr/>
            <p:nvPr/>
          </p:nvSpPr>
          <p:spPr>
            <a:xfrm>
              <a:off x="6508977" y="1054156"/>
              <a:ext cx="212880" cy="143991"/>
            </a:xfrm>
            <a:custGeom>
              <a:avLst/>
              <a:gdLst/>
              <a:ahLst/>
              <a:cxnLst/>
              <a:rect l="l" t="t" r="r" b="b"/>
              <a:pathLst>
                <a:path w="575352" h="389164" extrusionOk="0">
                  <a:moveTo>
                    <a:pt x="575352" y="173355"/>
                  </a:moveTo>
                  <a:cubicBezTo>
                    <a:pt x="489627" y="224155"/>
                    <a:pt x="287063" y="336550"/>
                    <a:pt x="285793" y="356235"/>
                  </a:cubicBezTo>
                  <a:cubicBezTo>
                    <a:pt x="285158" y="365760"/>
                    <a:pt x="273093" y="372745"/>
                    <a:pt x="263568" y="368935"/>
                  </a:cubicBezTo>
                  <a:cubicBezTo>
                    <a:pt x="189273" y="366395"/>
                    <a:pt x="106088" y="378460"/>
                    <a:pt x="31793" y="385445"/>
                  </a:cubicBezTo>
                  <a:cubicBezTo>
                    <a:pt x="9568" y="398145"/>
                    <a:pt x="-9482" y="375920"/>
                    <a:pt x="5123" y="354965"/>
                  </a:cubicBezTo>
                  <a:cubicBezTo>
                    <a:pt x="34333" y="295275"/>
                    <a:pt x="47033" y="213995"/>
                    <a:pt x="97198" y="170180"/>
                  </a:cubicBezTo>
                  <a:cubicBezTo>
                    <a:pt x="198163" y="112395"/>
                    <a:pt x="294683" y="47625"/>
                    <a:pt x="400727" y="0"/>
                  </a:cubicBezTo>
                  <a:cubicBezTo>
                    <a:pt x="583608" y="18415"/>
                    <a:pt x="570273" y="-16510"/>
                    <a:pt x="575352" y="173355"/>
                  </a:cubicBezTo>
                  <a:close/>
                  <a:moveTo>
                    <a:pt x="292777" y="199390"/>
                  </a:moveTo>
                  <a:cubicBezTo>
                    <a:pt x="223563" y="208915"/>
                    <a:pt x="154983" y="208280"/>
                    <a:pt x="86402" y="220980"/>
                  </a:cubicBezTo>
                  <a:cubicBezTo>
                    <a:pt x="70527" y="268605"/>
                    <a:pt x="27983" y="310515"/>
                    <a:pt x="32427" y="359410"/>
                  </a:cubicBezTo>
                  <a:cubicBezTo>
                    <a:pt x="98468" y="358775"/>
                    <a:pt x="165143" y="359410"/>
                    <a:pt x="229913" y="343535"/>
                  </a:cubicBezTo>
                  <a:cubicBezTo>
                    <a:pt x="285793" y="323215"/>
                    <a:pt x="275633" y="250190"/>
                    <a:pt x="292777" y="199390"/>
                  </a:cubicBezTo>
                  <a:close/>
                  <a:moveTo>
                    <a:pt x="398188" y="146685"/>
                  </a:moveTo>
                  <a:cubicBezTo>
                    <a:pt x="374693" y="151765"/>
                    <a:pt x="340402" y="168910"/>
                    <a:pt x="320083" y="186055"/>
                  </a:cubicBezTo>
                  <a:cubicBezTo>
                    <a:pt x="314368" y="225425"/>
                    <a:pt x="288968" y="274320"/>
                    <a:pt x="292143" y="320040"/>
                  </a:cubicBezTo>
                  <a:cubicBezTo>
                    <a:pt x="327702" y="303530"/>
                    <a:pt x="361993" y="272415"/>
                    <a:pt x="392473" y="250825"/>
                  </a:cubicBezTo>
                  <a:cubicBezTo>
                    <a:pt x="389933" y="213995"/>
                    <a:pt x="397552" y="181610"/>
                    <a:pt x="398188" y="146685"/>
                  </a:cubicBezTo>
                  <a:close/>
                  <a:moveTo>
                    <a:pt x="115613" y="186055"/>
                  </a:moveTo>
                  <a:cubicBezTo>
                    <a:pt x="167683" y="207010"/>
                    <a:pt x="302302" y="179705"/>
                    <a:pt x="346118" y="135890"/>
                  </a:cubicBezTo>
                  <a:cubicBezTo>
                    <a:pt x="266743" y="97155"/>
                    <a:pt x="180383" y="131445"/>
                    <a:pt x="115613" y="186055"/>
                  </a:cubicBezTo>
                  <a:close/>
                  <a:moveTo>
                    <a:pt x="417238" y="231775"/>
                  </a:moveTo>
                  <a:cubicBezTo>
                    <a:pt x="433748" y="227330"/>
                    <a:pt x="435018" y="226060"/>
                    <a:pt x="435018" y="215265"/>
                  </a:cubicBezTo>
                  <a:cubicBezTo>
                    <a:pt x="431843" y="191135"/>
                    <a:pt x="440733" y="163195"/>
                    <a:pt x="429302" y="140970"/>
                  </a:cubicBezTo>
                  <a:cubicBezTo>
                    <a:pt x="415333" y="166370"/>
                    <a:pt x="410252" y="204470"/>
                    <a:pt x="417238" y="231775"/>
                  </a:cubicBezTo>
                  <a:close/>
                  <a:moveTo>
                    <a:pt x="506138" y="85090"/>
                  </a:moveTo>
                  <a:cubicBezTo>
                    <a:pt x="509948" y="120650"/>
                    <a:pt x="498518" y="147955"/>
                    <a:pt x="507408" y="184785"/>
                  </a:cubicBezTo>
                  <a:cubicBezTo>
                    <a:pt x="526458" y="157480"/>
                    <a:pt x="517568" y="111125"/>
                    <a:pt x="506138" y="85090"/>
                  </a:cubicBezTo>
                  <a:close/>
                  <a:moveTo>
                    <a:pt x="482643" y="190500"/>
                  </a:moveTo>
                  <a:cubicBezTo>
                    <a:pt x="480738" y="159385"/>
                    <a:pt x="497883" y="125095"/>
                    <a:pt x="481373" y="101600"/>
                  </a:cubicBezTo>
                  <a:cubicBezTo>
                    <a:pt x="473118" y="125730"/>
                    <a:pt x="473118" y="147955"/>
                    <a:pt x="482643" y="190500"/>
                  </a:cubicBezTo>
                  <a:close/>
                  <a:moveTo>
                    <a:pt x="453433" y="168275"/>
                  </a:moveTo>
                  <a:cubicBezTo>
                    <a:pt x="445177" y="182880"/>
                    <a:pt x="440098" y="203200"/>
                    <a:pt x="457877" y="212090"/>
                  </a:cubicBezTo>
                  <a:cubicBezTo>
                    <a:pt x="462323" y="194945"/>
                    <a:pt x="461052" y="181610"/>
                    <a:pt x="453433" y="168275"/>
                  </a:cubicBezTo>
                  <a:close/>
                  <a:moveTo>
                    <a:pt x="408348" y="66675"/>
                  </a:moveTo>
                  <a:cubicBezTo>
                    <a:pt x="412158" y="80645"/>
                    <a:pt x="437558" y="79375"/>
                    <a:pt x="453433" y="74930"/>
                  </a:cubicBezTo>
                  <a:cubicBezTo>
                    <a:pt x="437558" y="62865"/>
                    <a:pt x="422952" y="67945"/>
                    <a:pt x="408348" y="66675"/>
                  </a:cubicBezTo>
                  <a:close/>
                  <a:moveTo>
                    <a:pt x="495343" y="48895"/>
                  </a:moveTo>
                  <a:cubicBezTo>
                    <a:pt x="479468" y="37465"/>
                    <a:pt x="471213" y="36195"/>
                    <a:pt x="442638" y="40640"/>
                  </a:cubicBezTo>
                  <a:cubicBezTo>
                    <a:pt x="464227" y="42545"/>
                    <a:pt x="478833" y="53340"/>
                    <a:pt x="495343" y="48895"/>
                  </a:cubicBezTo>
                  <a:close/>
                  <a:moveTo>
                    <a:pt x="335958" y="89535"/>
                  </a:moveTo>
                  <a:cubicBezTo>
                    <a:pt x="321352" y="76200"/>
                    <a:pt x="305477" y="73025"/>
                    <a:pt x="293413" y="88900"/>
                  </a:cubicBezTo>
                  <a:cubicBezTo>
                    <a:pt x="308652" y="92710"/>
                    <a:pt x="320718" y="92710"/>
                    <a:pt x="335958" y="89535"/>
                  </a:cubicBezTo>
                  <a:close/>
                  <a:moveTo>
                    <a:pt x="539793" y="65405"/>
                  </a:moveTo>
                  <a:cubicBezTo>
                    <a:pt x="527727" y="76200"/>
                    <a:pt x="528363" y="81280"/>
                    <a:pt x="540427" y="92075"/>
                  </a:cubicBezTo>
                  <a:cubicBezTo>
                    <a:pt x="543602" y="83185"/>
                    <a:pt x="544873" y="74295"/>
                    <a:pt x="539793" y="65405"/>
                  </a:cubicBezTo>
                  <a:close/>
                </a:path>
              </a:pathLst>
            </a:custGeom>
            <a:solidFill>
              <a:srgbClr val="30485C">
                <a:alpha val="2011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377" name="Google Shape;377;p7"/>
            <p:cNvSpPr/>
            <p:nvPr/>
          </p:nvSpPr>
          <p:spPr>
            <a:xfrm>
              <a:off x="4683118" y="1001445"/>
              <a:ext cx="272854" cy="185024"/>
            </a:xfrm>
            <a:custGeom>
              <a:avLst/>
              <a:gdLst/>
              <a:ahLst/>
              <a:cxnLst/>
              <a:rect l="l" t="t" r="r" b="b"/>
              <a:pathLst>
                <a:path w="620122" h="420510" extrusionOk="0">
                  <a:moveTo>
                    <a:pt x="1362" y="54610"/>
                  </a:moveTo>
                  <a:cubicBezTo>
                    <a:pt x="-31023" y="-68580"/>
                    <a:pt x="523967" y="55245"/>
                    <a:pt x="605247" y="54610"/>
                  </a:cubicBezTo>
                  <a:cubicBezTo>
                    <a:pt x="675732" y="78740"/>
                    <a:pt x="469992" y="177800"/>
                    <a:pt x="522062" y="355600"/>
                  </a:cubicBezTo>
                  <a:cubicBezTo>
                    <a:pt x="492217" y="360045"/>
                    <a:pt x="461102" y="331470"/>
                    <a:pt x="433162" y="323850"/>
                  </a:cubicBezTo>
                  <a:cubicBezTo>
                    <a:pt x="398237" y="328930"/>
                    <a:pt x="342992" y="455930"/>
                    <a:pt x="327752" y="410845"/>
                  </a:cubicBezTo>
                  <a:cubicBezTo>
                    <a:pt x="228057" y="287020"/>
                    <a:pt x="113757" y="169545"/>
                    <a:pt x="1362" y="54610"/>
                  </a:cubicBezTo>
                  <a:close/>
                  <a:moveTo>
                    <a:pt x="591277" y="78740"/>
                  </a:moveTo>
                  <a:cubicBezTo>
                    <a:pt x="418557" y="50800"/>
                    <a:pt x="245837" y="13335"/>
                    <a:pt x="69942" y="28575"/>
                  </a:cubicBezTo>
                  <a:cubicBezTo>
                    <a:pt x="217262" y="83820"/>
                    <a:pt x="363947" y="134620"/>
                    <a:pt x="513807" y="186055"/>
                  </a:cubicBezTo>
                  <a:cubicBezTo>
                    <a:pt x="542382" y="154305"/>
                    <a:pt x="569052" y="120650"/>
                    <a:pt x="591277" y="78740"/>
                  </a:cubicBezTo>
                  <a:close/>
                  <a:moveTo>
                    <a:pt x="443957" y="267335"/>
                  </a:moveTo>
                  <a:cubicBezTo>
                    <a:pt x="319497" y="199390"/>
                    <a:pt x="185512" y="113665"/>
                    <a:pt x="57242" y="74930"/>
                  </a:cubicBezTo>
                  <a:cubicBezTo>
                    <a:pt x="154397" y="174625"/>
                    <a:pt x="238852" y="289560"/>
                    <a:pt x="344897" y="379095"/>
                  </a:cubicBezTo>
                  <a:cubicBezTo>
                    <a:pt x="380457" y="344170"/>
                    <a:pt x="414747" y="311150"/>
                    <a:pt x="443957" y="267335"/>
                  </a:cubicBezTo>
                  <a:close/>
                  <a:moveTo>
                    <a:pt x="494122" y="207010"/>
                  </a:moveTo>
                  <a:cubicBezTo>
                    <a:pt x="380457" y="167640"/>
                    <a:pt x="263617" y="100330"/>
                    <a:pt x="146777" y="87630"/>
                  </a:cubicBezTo>
                  <a:cubicBezTo>
                    <a:pt x="262347" y="134620"/>
                    <a:pt x="363947" y="216535"/>
                    <a:pt x="484597" y="246380"/>
                  </a:cubicBezTo>
                  <a:cubicBezTo>
                    <a:pt x="480787" y="264795"/>
                    <a:pt x="472532" y="281305"/>
                    <a:pt x="490947" y="292735"/>
                  </a:cubicBezTo>
                  <a:cubicBezTo>
                    <a:pt x="503012" y="251460"/>
                    <a:pt x="502377" y="238125"/>
                    <a:pt x="494122" y="207010"/>
                  </a:cubicBezTo>
                  <a:close/>
                </a:path>
              </a:pathLst>
            </a:custGeom>
            <a:solidFill>
              <a:srgbClr val="30485C">
                <a:alpha val="2011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378" name="Google Shape;378;p7"/>
            <p:cNvSpPr/>
            <p:nvPr/>
          </p:nvSpPr>
          <p:spPr>
            <a:xfrm rot="3663599">
              <a:off x="5966469" y="976075"/>
              <a:ext cx="204754" cy="377157"/>
            </a:xfrm>
            <a:custGeom>
              <a:avLst/>
              <a:gdLst/>
              <a:ahLst/>
              <a:cxnLst/>
              <a:rect l="l" t="t" r="r" b="b"/>
              <a:pathLst>
                <a:path w="421613" h="776612" extrusionOk="0">
                  <a:moveTo>
                    <a:pt x="99839" y="349282"/>
                  </a:moveTo>
                  <a:cubicBezTo>
                    <a:pt x="-9381" y="246412"/>
                    <a:pt x="19194" y="15272"/>
                    <a:pt x="189374" y="32"/>
                  </a:cubicBezTo>
                  <a:cubicBezTo>
                    <a:pt x="381144" y="-3143"/>
                    <a:pt x="497984" y="232442"/>
                    <a:pt x="363999" y="377222"/>
                  </a:cubicBezTo>
                  <a:cubicBezTo>
                    <a:pt x="448453" y="504222"/>
                    <a:pt x="402734" y="743617"/>
                    <a:pt x="235728" y="773462"/>
                  </a:cubicBezTo>
                  <a:cubicBezTo>
                    <a:pt x="125874" y="796957"/>
                    <a:pt x="24909" y="684562"/>
                    <a:pt x="4589" y="585502"/>
                  </a:cubicBezTo>
                  <a:cubicBezTo>
                    <a:pt x="-17001" y="491522"/>
                    <a:pt x="41419" y="414052"/>
                    <a:pt x="99839" y="349282"/>
                  </a:cubicBezTo>
                  <a:close/>
                  <a:moveTo>
                    <a:pt x="113174" y="363887"/>
                  </a:moveTo>
                  <a:cubicBezTo>
                    <a:pt x="60469" y="429927"/>
                    <a:pt x="-6206" y="502317"/>
                    <a:pt x="28084" y="594392"/>
                  </a:cubicBezTo>
                  <a:cubicBezTo>
                    <a:pt x="55389" y="680117"/>
                    <a:pt x="137939" y="773462"/>
                    <a:pt x="236999" y="755047"/>
                  </a:cubicBezTo>
                  <a:cubicBezTo>
                    <a:pt x="372253" y="724567"/>
                    <a:pt x="403369" y="568357"/>
                    <a:pt x="375428" y="450247"/>
                  </a:cubicBezTo>
                  <a:cubicBezTo>
                    <a:pt x="371619" y="427387"/>
                    <a:pt x="367809" y="403257"/>
                    <a:pt x="340503" y="395002"/>
                  </a:cubicBezTo>
                  <a:cubicBezTo>
                    <a:pt x="330344" y="400082"/>
                    <a:pt x="316374" y="404527"/>
                    <a:pt x="306214" y="412782"/>
                  </a:cubicBezTo>
                  <a:cubicBezTo>
                    <a:pt x="292244" y="424212"/>
                    <a:pt x="276369" y="408337"/>
                    <a:pt x="263669" y="418497"/>
                  </a:cubicBezTo>
                  <a:cubicBezTo>
                    <a:pt x="206519" y="425482"/>
                    <a:pt x="159528" y="398177"/>
                    <a:pt x="113174" y="363887"/>
                  </a:cubicBezTo>
                  <a:close/>
                  <a:moveTo>
                    <a:pt x="343678" y="364522"/>
                  </a:moveTo>
                  <a:cubicBezTo>
                    <a:pt x="427499" y="287052"/>
                    <a:pt x="415434" y="127032"/>
                    <a:pt x="317009" y="67342"/>
                  </a:cubicBezTo>
                  <a:cubicBezTo>
                    <a:pt x="218584" y="-10128"/>
                    <a:pt x="108728" y="4477"/>
                    <a:pt x="61739" y="125762"/>
                  </a:cubicBezTo>
                  <a:cubicBezTo>
                    <a:pt x="49039" y="190532"/>
                    <a:pt x="59199" y="321977"/>
                    <a:pt x="138574" y="332772"/>
                  </a:cubicBezTo>
                  <a:cubicBezTo>
                    <a:pt x="207789" y="290227"/>
                    <a:pt x="282719" y="322612"/>
                    <a:pt x="343678" y="364522"/>
                  </a:cubicBezTo>
                  <a:close/>
                  <a:moveTo>
                    <a:pt x="318914" y="379127"/>
                  </a:moveTo>
                  <a:cubicBezTo>
                    <a:pt x="306849" y="365792"/>
                    <a:pt x="294784" y="353727"/>
                    <a:pt x="273828" y="349282"/>
                  </a:cubicBezTo>
                  <a:cubicBezTo>
                    <a:pt x="280178" y="372777"/>
                    <a:pt x="291609" y="400717"/>
                    <a:pt x="318914" y="379127"/>
                  </a:cubicBezTo>
                  <a:close/>
                  <a:moveTo>
                    <a:pt x="211599" y="382302"/>
                  </a:moveTo>
                  <a:cubicBezTo>
                    <a:pt x="208424" y="357537"/>
                    <a:pt x="203344" y="315627"/>
                    <a:pt x="179849" y="340392"/>
                  </a:cubicBezTo>
                  <a:cubicBezTo>
                    <a:pt x="191278" y="353092"/>
                    <a:pt x="196994" y="369602"/>
                    <a:pt x="211599" y="382302"/>
                  </a:cubicBezTo>
                  <a:close/>
                  <a:moveTo>
                    <a:pt x="265574" y="395637"/>
                  </a:moveTo>
                  <a:cubicBezTo>
                    <a:pt x="251603" y="373412"/>
                    <a:pt x="248428" y="351822"/>
                    <a:pt x="233189" y="341027"/>
                  </a:cubicBezTo>
                  <a:cubicBezTo>
                    <a:pt x="229378" y="361982"/>
                    <a:pt x="236999" y="377222"/>
                    <a:pt x="265574" y="395637"/>
                  </a:cubicBezTo>
                  <a:close/>
                  <a:moveTo>
                    <a:pt x="167784" y="366427"/>
                  </a:moveTo>
                  <a:cubicBezTo>
                    <a:pt x="165244" y="354997"/>
                    <a:pt x="156989" y="341027"/>
                    <a:pt x="146828" y="349917"/>
                  </a:cubicBezTo>
                  <a:cubicBezTo>
                    <a:pt x="147464" y="361347"/>
                    <a:pt x="156989" y="368332"/>
                    <a:pt x="167784" y="366427"/>
                  </a:cubicBezTo>
                  <a:close/>
                </a:path>
              </a:pathLst>
            </a:custGeom>
            <a:solidFill>
              <a:srgbClr val="30485C">
                <a:alpha val="2011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379" name="Google Shape;379;p7"/>
            <p:cNvSpPr/>
            <p:nvPr/>
          </p:nvSpPr>
          <p:spPr>
            <a:xfrm rot="-3368760">
              <a:off x="5437768" y="638636"/>
              <a:ext cx="351278" cy="93987"/>
            </a:xfrm>
            <a:custGeom>
              <a:avLst/>
              <a:gdLst/>
              <a:ahLst/>
              <a:cxnLst/>
              <a:rect l="l" t="t" r="r" b="b"/>
              <a:pathLst>
                <a:path w="724776" h="193920" extrusionOk="0">
                  <a:moveTo>
                    <a:pt x="536612" y="138058"/>
                  </a:moveTo>
                  <a:cubicBezTo>
                    <a:pt x="412787" y="137423"/>
                    <a:pt x="278168" y="171713"/>
                    <a:pt x="151168" y="192033"/>
                  </a:cubicBezTo>
                  <a:cubicBezTo>
                    <a:pt x="124497" y="199653"/>
                    <a:pt x="-29807" y="184413"/>
                    <a:pt x="5118" y="142503"/>
                  </a:cubicBezTo>
                  <a:cubicBezTo>
                    <a:pt x="118783" y="37093"/>
                    <a:pt x="265468" y="56778"/>
                    <a:pt x="408978" y="32013"/>
                  </a:cubicBezTo>
                  <a:cubicBezTo>
                    <a:pt x="490258" y="33283"/>
                    <a:pt x="579158" y="-16882"/>
                    <a:pt x="655358" y="5978"/>
                  </a:cubicBezTo>
                  <a:cubicBezTo>
                    <a:pt x="675043" y="28203"/>
                    <a:pt x="713143" y="-12437"/>
                    <a:pt x="722033" y="26933"/>
                  </a:cubicBezTo>
                  <a:cubicBezTo>
                    <a:pt x="725208" y="40268"/>
                    <a:pt x="727747" y="54238"/>
                    <a:pt x="716953" y="68208"/>
                  </a:cubicBezTo>
                  <a:cubicBezTo>
                    <a:pt x="673137" y="67573"/>
                    <a:pt x="667422" y="106943"/>
                    <a:pt x="643928" y="137423"/>
                  </a:cubicBezTo>
                  <a:cubicBezTo>
                    <a:pt x="555662" y="152663"/>
                    <a:pt x="452793" y="199653"/>
                    <a:pt x="367068" y="192033"/>
                  </a:cubicBezTo>
                  <a:cubicBezTo>
                    <a:pt x="370878" y="153933"/>
                    <a:pt x="501053" y="157108"/>
                    <a:pt x="536612" y="138058"/>
                  </a:cubicBezTo>
                  <a:close/>
                  <a:moveTo>
                    <a:pt x="388658" y="121548"/>
                  </a:moveTo>
                  <a:cubicBezTo>
                    <a:pt x="450887" y="124723"/>
                    <a:pt x="612812" y="113928"/>
                    <a:pt x="651547" y="66303"/>
                  </a:cubicBezTo>
                  <a:cubicBezTo>
                    <a:pt x="658533" y="42808"/>
                    <a:pt x="636943" y="18043"/>
                    <a:pt x="613447" y="21218"/>
                  </a:cubicBezTo>
                  <a:cubicBezTo>
                    <a:pt x="537883" y="43443"/>
                    <a:pt x="438822" y="31378"/>
                    <a:pt x="374053" y="70748"/>
                  </a:cubicBezTo>
                  <a:cubicBezTo>
                    <a:pt x="377862" y="86623"/>
                    <a:pt x="382943" y="103133"/>
                    <a:pt x="388658" y="121548"/>
                  </a:cubicBezTo>
                  <a:close/>
                  <a:moveTo>
                    <a:pt x="347383" y="65668"/>
                  </a:moveTo>
                  <a:cubicBezTo>
                    <a:pt x="275628" y="73288"/>
                    <a:pt x="201968" y="68843"/>
                    <a:pt x="133387" y="91703"/>
                  </a:cubicBezTo>
                  <a:cubicBezTo>
                    <a:pt x="131483" y="119008"/>
                    <a:pt x="132753" y="145678"/>
                    <a:pt x="144818" y="169808"/>
                  </a:cubicBezTo>
                  <a:cubicBezTo>
                    <a:pt x="207047" y="142503"/>
                    <a:pt x="415962" y="182508"/>
                    <a:pt x="347383" y="65668"/>
                  </a:cubicBezTo>
                  <a:close/>
                  <a:moveTo>
                    <a:pt x="106083" y="110118"/>
                  </a:moveTo>
                  <a:cubicBezTo>
                    <a:pt x="81318" y="115198"/>
                    <a:pt x="37503" y="132978"/>
                    <a:pt x="52743" y="161553"/>
                  </a:cubicBezTo>
                  <a:cubicBezTo>
                    <a:pt x="71158" y="167903"/>
                    <a:pt x="90208" y="171078"/>
                    <a:pt x="111797" y="169808"/>
                  </a:cubicBezTo>
                  <a:cubicBezTo>
                    <a:pt x="115608" y="148218"/>
                    <a:pt x="114972" y="129803"/>
                    <a:pt x="106083" y="110118"/>
                  </a:cubicBezTo>
                  <a:close/>
                  <a:moveTo>
                    <a:pt x="680122" y="49793"/>
                  </a:moveTo>
                  <a:cubicBezTo>
                    <a:pt x="687743" y="47253"/>
                    <a:pt x="701712" y="49158"/>
                    <a:pt x="699172" y="37728"/>
                  </a:cubicBezTo>
                  <a:cubicBezTo>
                    <a:pt x="692187" y="30743"/>
                    <a:pt x="679487" y="37093"/>
                    <a:pt x="680122" y="49793"/>
                  </a:cubicBezTo>
                  <a:close/>
                </a:path>
              </a:pathLst>
            </a:custGeom>
            <a:solidFill>
              <a:srgbClr val="30485C">
                <a:alpha val="2011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380" name="Google Shape;380;p7"/>
            <p:cNvSpPr/>
            <p:nvPr/>
          </p:nvSpPr>
          <p:spPr>
            <a:xfrm rot="3013936">
              <a:off x="1856192" y="906044"/>
              <a:ext cx="112704" cy="289910"/>
            </a:xfrm>
            <a:custGeom>
              <a:avLst/>
              <a:gdLst/>
              <a:ahLst/>
              <a:cxnLst/>
              <a:rect l="l" t="t" r="r" b="b"/>
              <a:pathLst>
                <a:path w="232561" h="598221" extrusionOk="0">
                  <a:moveTo>
                    <a:pt x="113282" y="495986"/>
                  </a:moveTo>
                  <a:cubicBezTo>
                    <a:pt x="77722" y="519481"/>
                    <a:pt x="56132" y="585521"/>
                    <a:pt x="22477" y="598221"/>
                  </a:cubicBezTo>
                  <a:cubicBezTo>
                    <a:pt x="-37848" y="484556"/>
                    <a:pt x="39622" y="335966"/>
                    <a:pt x="64388" y="215316"/>
                  </a:cubicBezTo>
                  <a:cubicBezTo>
                    <a:pt x="82802" y="153086"/>
                    <a:pt x="100582" y="90856"/>
                    <a:pt x="115822" y="27991"/>
                  </a:cubicBezTo>
                  <a:cubicBezTo>
                    <a:pt x="125982" y="-24714"/>
                    <a:pt x="192657" y="10846"/>
                    <a:pt x="223772" y="23546"/>
                  </a:cubicBezTo>
                  <a:cubicBezTo>
                    <a:pt x="247268" y="47041"/>
                    <a:pt x="216788" y="92761"/>
                    <a:pt x="211707" y="121971"/>
                  </a:cubicBezTo>
                  <a:cubicBezTo>
                    <a:pt x="177418" y="245161"/>
                    <a:pt x="139952" y="370891"/>
                    <a:pt x="113282" y="495986"/>
                  </a:cubicBezTo>
                  <a:close/>
                  <a:moveTo>
                    <a:pt x="45338" y="459156"/>
                  </a:moveTo>
                  <a:cubicBezTo>
                    <a:pt x="74547" y="330886"/>
                    <a:pt x="116457" y="203886"/>
                    <a:pt x="145668" y="76886"/>
                  </a:cubicBezTo>
                  <a:cubicBezTo>
                    <a:pt x="109472" y="78156"/>
                    <a:pt x="92963" y="222301"/>
                    <a:pt x="77088" y="257861"/>
                  </a:cubicBezTo>
                  <a:cubicBezTo>
                    <a:pt x="76452" y="295961"/>
                    <a:pt x="252" y="454076"/>
                    <a:pt x="45972" y="458521"/>
                  </a:cubicBezTo>
                  <a:cubicBezTo>
                    <a:pt x="56768" y="469316"/>
                    <a:pt x="69468" y="475666"/>
                    <a:pt x="85977" y="474396"/>
                  </a:cubicBezTo>
                  <a:cubicBezTo>
                    <a:pt x="99313" y="448996"/>
                    <a:pt x="223772" y="55296"/>
                    <a:pt x="175513" y="85776"/>
                  </a:cubicBezTo>
                  <a:cubicBezTo>
                    <a:pt x="122807" y="140386"/>
                    <a:pt x="105027" y="464871"/>
                    <a:pt x="45338" y="459156"/>
                  </a:cubicBezTo>
                  <a:close/>
                  <a:moveTo>
                    <a:pt x="202818" y="67361"/>
                  </a:moveTo>
                  <a:cubicBezTo>
                    <a:pt x="204722" y="55296"/>
                    <a:pt x="205357" y="47676"/>
                    <a:pt x="206627" y="40691"/>
                  </a:cubicBezTo>
                  <a:cubicBezTo>
                    <a:pt x="183768" y="22276"/>
                    <a:pt x="139318" y="7671"/>
                    <a:pt x="136777" y="48311"/>
                  </a:cubicBezTo>
                  <a:cubicBezTo>
                    <a:pt x="156463" y="61011"/>
                    <a:pt x="178052" y="61646"/>
                    <a:pt x="202818" y="67361"/>
                  </a:cubicBezTo>
                  <a:close/>
                  <a:moveTo>
                    <a:pt x="28193" y="481381"/>
                  </a:moveTo>
                  <a:cubicBezTo>
                    <a:pt x="20572" y="551231"/>
                    <a:pt x="45338" y="558216"/>
                    <a:pt x="77088" y="497891"/>
                  </a:cubicBezTo>
                  <a:cubicBezTo>
                    <a:pt x="61847" y="488366"/>
                    <a:pt x="45972" y="487096"/>
                    <a:pt x="28193" y="481381"/>
                  </a:cubicBezTo>
                  <a:close/>
                </a:path>
              </a:pathLst>
            </a:custGeom>
            <a:solidFill>
              <a:srgbClr val="30485C">
                <a:alpha val="2011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381" name="Google Shape;381;p7"/>
            <p:cNvSpPr/>
            <p:nvPr/>
          </p:nvSpPr>
          <p:spPr>
            <a:xfrm rot="2198047">
              <a:off x="3510054" y="793341"/>
              <a:ext cx="140231" cy="367055"/>
            </a:xfrm>
            <a:custGeom>
              <a:avLst/>
              <a:gdLst/>
              <a:ahLst/>
              <a:cxnLst/>
              <a:rect l="l" t="t" r="r" b="b"/>
              <a:pathLst>
                <a:path w="288538" h="755251" extrusionOk="0">
                  <a:moveTo>
                    <a:pt x="159385" y="203835"/>
                  </a:moveTo>
                  <a:cubicBezTo>
                    <a:pt x="135890" y="116840"/>
                    <a:pt x="239395" y="74295"/>
                    <a:pt x="262890" y="0"/>
                  </a:cubicBezTo>
                  <a:cubicBezTo>
                    <a:pt x="320675" y="52070"/>
                    <a:pt x="269240" y="174625"/>
                    <a:pt x="222250" y="224155"/>
                  </a:cubicBezTo>
                  <a:cubicBezTo>
                    <a:pt x="234950" y="327660"/>
                    <a:pt x="174625" y="408305"/>
                    <a:pt x="143510" y="500380"/>
                  </a:cubicBezTo>
                  <a:cubicBezTo>
                    <a:pt x="127635" y="528955"/>
                    <a:pt x="31750" y="815975"/>
                    <a:pt x="0" y="743585"/>
                  </a:cubicBezTo>
                  <a:cubicBezTo>
                    <a:pt x="43180" y="565150"/>
                    <a:pt x="33020" y="346710"/>
                    <a:pt x="159385" y="203835"/>
                  </a:cubicBezTo>
                  <a:close/>
                  <a:moveTo>
                    <a:pt x="43180" y="661035"/>
                  </a:moveTo>
                  <a:cubicBezTo>
                    <a:pt x="103505" y="576580"/>
                    <a:pt x="121920" y="466725"/>
                    <a:pt x="172085" y="375285"/>
                  </a:cubicBezTo>
                  <a:cubicBezTo>
                    <a:pt x="180340" y="353060"/>
                    <a:pt x="195580" y="327025"/>
                    <a:pt x="191135" y="303530"/>
                  </a:cubicBezTo>
                  <a:cubicBezTo>
                    <a:pt x="171450" y="297815"/>
                    <a:pt x="151765" y="292735"/>
                    <a:pt x="130810" y="287020"/>
                  </a:cubicBezTo>
                  <a:cubicBezTo>
                    <a:pt x="74295" y="403225"/>
                    <a:pt x="55880" y="534035"/>
                    <a:pt x="43180" y="661035"/>
                  </a:cubicBezTo>
                  <a:close/>
                  <a:moveTo>
                    <a:pt x="261620" y="67945"/>
                  </a:moveTo>
                  <a:cubicBezTo>
                    <a:pt x="259715" y="67310"/>
                    <a:pt x="257175" y="66040"/>
                    <a:pt x="255270" y="65405"/>
                  </a:cubicBezTo>
                  <a:cubicBezTo>
                    <a:pt x="223520" y="100965"/>
                    <a:pt x="139700" y="176530"/>
                    <a:pt x="197485" y="217805"/>
                  </a:cubicBezTo>
                  <a:cubicBezTo>
                    <a:pt x="239395" y="175260"/>
                    <a:pt x="261620" y="126365"/>
                    <a:pt x="261620" y="67945"/>
                  </a:cubicBezTo>
                  <a:close/>
                  <a:moveTo>
                    <a:pt x="194945" y="281305"/>
                  </a:moveTo>
                  <a:cubicBezTo>
                    <a:pt x="201295" y="267970"/>
                    <a:pt x="201930" y="255905"/>
                    <a:pt x="198120" y="244475"/>
                  </a:cubicBezTo>
                  <a:cubicBezTo>
                    <a:pt x="167640" y="227330"/>
                    <a:pt x="156210" y="233045"/>
                    <a:pt x="146685" y="267335"/>
                  </a:cubicBezTo>
                  <a:cubicBezTo>
                    <a:pt x="158750" y="282575"/>
                    <a:pt x="175260" y="283210"/>
                    <a:pt x="194945" y="281305"/>
                  </a:cubicBezTo>
                  <a:close/>
                </a:path>
              </a:pathLst>
            </a:custGeom>
            <a:solidFill>
              <a:srgbClr val="30485C">
                <a:alpha val="2011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382" name="Google Shape;382;p7"/>
            <p:cNvSpPr/>
            <p:nvPr/>
          </p:nvSpPr>
          <p:spPr>
            <a:xfrm rot="9906392">
              <a:off x="7295836" y="1033664"/>
              <a:ext cx="191420" cy="182909"/>
            </a:xfrm>
            <a:custGeom>
              <a:avLst/>
              <a:gdLst/>
              <a:ahLst/>
              <a:cxnLst/>
              <a:rect l="l" t="t" r="r" b="b"/>
              <a:pathLst>
                <a:path w="393594" h="376095" extrusionOk="0">
                  <a:moveTo>
                    <a:pt x="214418" y="305042"/>
                  </a:moveTo>
                  <a:cubicBezTo>
                    <a:pt x="268393" y="256783"/>
                    <a:pt x="326179" y="286627"/>
                    <a:pt x="373168" y="327902"/>
                  </a:cubicBezTo>
                  <a:cubicBezTo>
                    <a:pt x="334433" y="348222"/>
                    <a:pt x="287443" y="358383"/>
                    <a:pt x="242358" y="352667"/>
                  </a:cubicBezTo>
                  <a:cubicBezTo>
                    <a:pt x="242358" y="360922"/>
                    <a:pt x="242358" y="367908"/>
                    <a:pt x="242358" y="374892"/>
                  </a:cubicBezTo>
                  <a:cubicBezTo>
                    <a:pt x="208704" y="387592"/>
                    <a:pt x="190289" y="296152"/>
                    <a:pt x="189654" y="269483"/>
                  </a:cubicBezTo>
                  <a:cubicBezTo>
                    <a:pt x="-846" y="341237"/>
                    <a:pt x="-74507" y="101208"/>
                    <a:pt x="94404" y="17387"/>
                  </a:cubicBezTo>
                  <a:cubicBezTo>
                    <a:pt x="178858" y="4052"/>
                    <a:pt x="289983" y="-24523"/>
                    <a:pt x="357293" y="44058"/>
                  </a:cubicBezTo>
                  <a:cubicBezTo>
                    <a:pt x="419523" y="101208"/>
                    <a:pt x="399839" y="240272"/>
                    <a:pt x="312843" y="258687"/>
                  </a:cubicBezTo>
                  <a:cubicBezTo>
                    <a:pt x="260139" y="256147"/>
                    <a:pt x="199179" y="220587"/>
                    <a:pt x="214418" y="305042"/>
                  </a:cubicBezTo>
                  <a:close/>
                  <a:moveTo>
                    <a:pt x="369993" y="131687"/>
                  </a:moveTo>
                  <a:cubicBezTo>
                    <a:pt x="377614" y="58662"/>
                    <a:pt x="298873" y="-2298"/>
                    <a:pt x="229658" y="22467"/>
                  </a:cubicBezTo>
                  <a:cubicBezTo>
                    <a:pt x="215054" y="28817"/>
                    <a:pt x="199179" y="30722"/>
                    <a:pt x="183304" y="23737"/>
                  </a:cubicBezTo>
                  <a:cubicBezTo>
                    <a:pt x="79164" y="3417"/>
                    <a:pt x="-14182" y="120258"/>
                    <a:pt x="37254" y="217412"/>
                  </a:cubicBezTo>
                  <a:cubicBezTo>
                    <a:pt x="86148" y="318377"/>
                    <a:pt x="176954" y="218047"/>
                    <a:pt x="249979" y="231383"/>
                  </a:cubicBezTo>
                  <a:cubicBezTo>
                    <a:pt x="321098" y="265037"/>
                    <a:pt x="372533" y="203442"/>
                    <a:pt x="369993" y="131687"/>
                  </a:cubicBezTo>
                  <a:close/>
                  <a:moveTo>
                    <a:pt x="329354" y="320283"/>
                  </a:moveTo>
                  <a:cubicBezTo>
                    <a:pt x="316654" y="302502"/>
                    <a:pt x="260773" y="284087"/>
                    <a:pt x="255693" y="313297"/>
                  </a:cubicBezTo>
                  <a:cubicBezTo>
                    <a:pt x="266489" y="313297"/>
                    <a:pt x="288714" y="301233"/>
                    <a:pt x="289348" y="318377"/>
                  </a:cubicBezTo>
                  <a:cubicBezTo>
                    <a:pt x="289348" y="327902"/>
                    <a:pt x="272839" y="324092"/>
                    <a:pt x="275379" y="337427"/>
                  </a:cubicBezTo>
                  <a:cubicBezTo>
                    <a:pt x="293158" y="336158"/>
                    <a:pt x="310304" y="333617"/>
                    <a:pt x="329354" y="320283"/>
                  </a:cubicBezTo>
                  <a:close/>
                </a:path>
              </a:pathLst>
            </a:custGeom>
            <a:solidFill>
              <a:srgbClr val="30485C">
                <a:alpha val="2011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383" name="Google Shape;383;p7"/>
            <p:cNvSpPr/>
            <p:nvPr/>
          </p:nvSpPr>
          <p:spPr>
            <a:xfrm>
              <a:off x="301831" y="611168"/>
              <a:ext cx="314135" cy="349552"/>
            </a:xfrm>
            <a:custGeom>
              <a:avLst/>
              <a:gdLst/>
              <a:ahLst/>
              <a:cxnLst/>
              <a:rect l="l" t="t" r="r" b="b"/>
              <a:pathLst>
                <a:path w="647700" h="720725" extrusionOk="0">
                  <a:moveTo>
                    <a:pt x="513080" y="323850"/>
                  </a:moveTo>
                  <a:cubicBezTo>
                    <a:pt x="517525" y="130810"/>
                    <a:pt x="228600" y="72390"/>
                    <a:pt x="142240" y="236220"/>
                  </a:cubicBezTo>
                  <a:cubicBezTo>
                    <a:pt x="74930" y="348615"/>
                    <a:pt x="219075" y="481330"/>
                    <a:pt x="144145" y="591820"/>
                  </a:cubicBezTo>
                  <a:cubicBezTo>
                    <a:pt x="140970" y="600710"/>
                    <a:pt x="146685" y="608965"/>
                    <a:pt x="156210" y="609600"/>
                  </a:cubicBezTo>
                  <a:cubicBezTo>
                    <a:pt x="183515" y="603250"/>
                    <a:pt x="471170" y="659130"/>
                    <a:pt x="370205" y="597535"/>
                  </a:cubicBezTo>
                  <a:cubicBezTo>
                    <a:pt x="366395" y="480695"/>
                    <a:pt x="525780" y="439420"/>
                    <a:pt x="513080" y="323850"/>
                  </a:cubicBezTo>
                  <a:close/>
                  <a:moveTo>
                    <a:pt x="249555" y="588010"/>
                  </a:moveTo>
                  <a:cubicBezTo>
                    <a:pt x="230505" y="510540"/>
                    <a:pt x="259080" y="430530"/>
                    <a:pt x="233680" y="354965"/>
                  </a:cubicBezTo>
                  <a:cubicBezTo>
                    <a:pt x="264795" y="384175"/>
                    <a:pt x="260985" y="381635"/>
                    <a:pt x="294640" y="368300"/>
                  </a:cubicBezTo>
                  <a:cubicBezTo>
                    <a:pt x="311785" y="385445"/>
                    <a:pt x="311785" y="385445"/>
                    <a:pt x="334010" y="392430"/>
                  </a:cubicBezTo>
                  <a:cubicBezTo>
                    <a:pt x="320675" y="454660"/>
                    <a:pt x="300355" y="514985"/>
                    <a:pt x="284480" y="576580"/>
                  </a:cubicBezTo>
                  <a:cubicBezTo>
                    <a:pt x="281305" y="594995"/>
                    <a:pt x="267335" y="597535"/>
                    <a:pt x="249555" y="588010"/>
                  </a:cubicBezTo>
                  <a:close/>
                  <a:moveTo>
                    <a:pt x="340360" y="595630"/>
                  </a:moveTo>
                  <a:cubicBezTo>
                    <a:pt x="326390" y="598805"/>
                    <a:pt x="316865" y="598805"/>
                    <a:pt x="306070" y="589280"/>
                  </a:cubicBezTo>
                  <a:cubicBezTo>
                    <a:pt x="324485" y="520065"/>
                    <a:pt x="330200" y="430530"/>
                    <a:pt x="379730" y="377825"/>
                  </a:cubicBezTo>
                  <a:cubicBezTo>
                    <a:pt x="368300" y="346075"/>
                    <a:pt x="354965" y="335915"/>
                    <a:pt x="327025" y="359410"/>
                  </a:cubicBezTo>
                  <a:cubicBezTo>
                    <a:pt x="293370" y="341630"/>
                    <a:pt x="296545" y="333375"/>
                    <a:pt x="266700" y="354330"/>
                  </a:cubicBezTo>
                  <a:cubicBezTo>
                    <a:pt x="259715" y="342900"/>
                    <a:pt x="253365" y="331470"/>
                    <a:pt x="246380" y="320040"/>
                  </a:cubicBezTo>
                  <a:cubicBezTo>
                    <a:pt x="173355" y="307975"/>
                    <a:pt x="207010" y="382905"/>
                    <a:pt x="216535" y="386715"/>
                  </a:cubicBezTo>
                  <a:cubicBezTo>
                    <a:pt x="220345" y="452120"/>
                    <a:pt x="218440" y="519430"/>
                    <a:pt x="220980" y="584835"/>
                  </a:cubicBezTo>
                  <a:cubicBezTo>
                    <a:pt x="203200" y="588645"/>
                    <a:pt x="203200" y="589280"/>
                    <a:pt x="184785" y="581660"/>
                  </a:cubicBezTo>
                  <a:cubicBezTo>
                    <a:pt x="217170" y="478790"/>
                    <a:pt x="132080" y="381635"/>
                    <a:pt x="150495" y="281305"/>
                  </a:cubicBezTo>
                  <a:cubicBezTo>
                    <a:pt x="176530" y="188595"/>
                    <a:pt x="277495" y="156210"/>
                    <a:pt x="364490" y="170180"/>
                  </a:cubicBezTo>
                  <a:cubicBezTo>
                    <a:pt x="437515" y="178435"/>
                    <a:pt x="478155" y="247650"/>
                    <a:pt x="485140" y="314325"/>
                  </a:cubicBezTo>
                  <a:cubicBezTo>
                    <a:pt x="493395" y="430530"/>
                    <a:pt x="337820" y="475615"/>
                    <a:pt x="340360" y="595630"/>
                  </a:cubicBezTo>
                  <a:close/>
                  <a:moveTo>
                    <a:pt x="325755" y="644525"/>
                  </a:moveTo>
                  <a:cubicBezTo>
                    <a:pt x="270510" y="646430"/>
                    <a:pt x="215900" y="626745"/>
                    <a:pt x="161925" y="631190"/>
                  </a:cubicBezTo>
                  <a:cubicBezTo>
                    <a:pt x="137795" y="666750"/>
                    <a:pt x="304165" y="661035"/>
                    <a:pt x="325120" y="671195"/>
                  </a:cubicBezTo>
                  <a:cubicBezTo>
                    <a:pt x="360680" y="675640"/>
                    <a:pt x="353695" y="645160"/>
                    <a:pt x="325755" y="644525"/>
                  </a:cubicBezTo>
                  <a:close/>
                  <a:moveTo>
                    <a:pt x="176530" y="681990"/>
                  </a:moveTo>
                  <a:cubicBezTo>
                    <a:pt x="167005" y="729615"/>
                    <a:pt x="273050" y="708025"/>
                    <a:pt x="304165" y="720725"/>
                  </a:cubicBezTo>
                  <a:cubicBezTo>
                    <a:pt x="378460" y="691515"/>
                    <a:pt x="199390" y="686435"/>
                    <a:pt x="176530" y="681990"/>
                  </a:cubicBezTo>
                  <a:close/>
                  <a:moveTo>
                    <a:pt x="555625" y="214630"/>
                  </a:moveTo>
                  <a:cubicBezTo>
                    <a:pt x="588010" y="198755"/>
                    <a:pt x="614045" y="179705"/>
                    <a:pt x="647700" y="162560"/>
                  </a:cubicBezTo>
                  <a:cubicBezTo>
                    <a:pt x="629285" y="140335"/>
                    <a:pt x="513080" y="196850"/>
                    <a:pt x="555625" y="214630"/>
                  </a:cubicBezTo>
                  <a:close/>
                  <a:moveTo>
                    <a:pt x="0" y="465455"/>
                  </a:moveTo>
                  <a:cubicBezTo>
                    <a:pt x="14605" y="500380"/>
                    <a:pt x="64135" y="459105"/>
                    <a:pt x="78105" y="439420"/>
                  </a:cubicBezTo>
                  <a:cubicBezTo>
                    <a:pt x="49530" y="413385"/>
                    <a:pt x="29210" y="454660"/>
                    <a:pt x="0" y="465455"/>
                  </a:cubicBezTo>
                  <a:close/>
                  <a:moveTo>
                    <a:pt x="30480" y="86360"/>
                  </a:moveTo>
                  <a:cubicBezTo>
                    <a:pt x="35560" y="98425"/>
                    <a:pt x="99060" y="177800"/>
                    <a:pt x="105410" y="149860"/>
                  </a:cubicBezTo>
                  <a:cubicBezTo>
                    <a:pt x="90170" y="130175"/>
                    <a:pt x="60325" y="67945"/>
                    <a:pt x="30480" y="86360"/>
                  </a:cubicBezTo>
                  <a:close/>
                  <a:moveTo>
                    <a:pt x="351790" y="76200"/>
                  </a:moveTo>
                  <a:cubicBezTo>
                    <a:pt x="374015" y="69215"/>
                    <a:pt x="363220" y="30480"/>
                    <a:pt x="369570" y="11430"/>
                  </a:cubicBezTo>
                  <a:cubicBezTo>
                    <a:pt x="370205" y="5080"/>
                    <a:pt x="364490" y="0"/>
                    <a:pt x="357505" y="0"/>
                  </a:cubicBezTo>
                  <a:cubicBezTo>
                    <a:pt x="335915" y="635"/>
                    <a:pt x="345440" y="30480"/>
                    <a:pt x="342265" y="45085"/>
                  </a:cubicBezTo>
                  <a:cubicBezTo>
                    <a:pt x="342265" y="45085"/>
                    <a:pt x="342265" y="45085"/>
                    <a:pt x="342900" y="45085"/>
                  </a:cubicBezTo>
                  <a:cubicBezTo>
                    <a:pt x="342265" y="55245"/>
                    <a:pt x="336550" y="75565"/>
                    <a:pt x="351790" y="76200"/>
                  </a:cubicBezTo>
                  <a:close/>
                  <a:moveTo>
                    <a:pt x="519430" y="487045"/>
                  </a:moveTo>
                  <a:cubicBezTo>
                    <a:pt x="540385" y="495935"/>
                    <a:pt x="566420" y="540385"/>
                    <a:pt x="589280" y="520700"/>
                  </a:cubicBezTo>
                  <a:cubicBezTo>
                    <a:pt x="585470" y="502920"/>
                    <a:pt x="500380" y="438785"/>
                    <a:pt x="519430" y="487045"/>
                  </a:cubicBezTo>
                  <a:close/>
                </a:path>
              </a:pathLst>
            </a:custGeom>
            <a:solidFill>
              <a:srgbClr val="30485C">
                <a:alpha val="2011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384" name="Google Shape;384;p7"/>
            <p:cNvSpPr/>
            <p:nvPr/>
          </p:nvSpPr>
          <p:spPr>
            <a:xfrm>
              <a:off x="5200465" y="821938"/>
              <a:ext cx="313748" cy="356086"/>
            </a:xfrm>
            <a:custGeom>
              <a:avLst/>
              <a:gdLst/>
              <a:ahLst/>
              <a:cxnLst/>
              <a:rect l="l" t="t" r="r" b="b"/>
              <a:pathLst>
                <a:path w="646904" h="734197" extrusionOk="0">
                  <a:moveTo>
                    <a:pt x="624840" y="487872"/>
                  </a:moveTo>
                  <a:cubicBezTo>
                    <a:pt x="596265" y="353252"/>
                    <a:pt x="540386" y="227522"/>
                    <a:pt x="497840" y="97347"/>
                  </a:cubicBezTo>
                  <a:cubicBezTo>
                    <a:pt x="482600" y="59247"/>
                    <a:pt x="474345" y="-1078"/>
                    <a:pt x="420370" y="28132"/>
                  </a:cubicBezTo>
                  <a:cubicBezTo>
                    <a:pt x="389255" y="44007"/>
                    <a:pt x="387986" y="-11238"/>
                    <a:pt x="354330" y="2097"/>
                  </a:cubicBezTo>
                  <a:cubicBezTo>
                    <a:pt x="234315" y="31307"/>
                    <a:pt x="104775" y="90362"/>
                    <a:pt x="0" y="151322"/>
                  </a:cubicBezTo>
                  <a:cubicBezTo>
                    <a:pt x="163195" y="779972"/>
                    <a:pt x="226061" y="866332"/>
                    <a:pt x="21590" y="162117"/>
                  </a:cubicBezTo>
                  <a:cubicBezTo>
                    <a:pt x="130811" y="105602"/>
                    <a:pt x="241300" y="40832"/>
                    <a:pt x="364490" y="23687"/>
                  </a:cubicBezTo>
                  <a:cubicBezTo>
                    <a:pt x="395605" y="56707"/>
                    <a:pt x="396240" y="56072"/>
                    <a:pt x="402590" y="79567"/>
                  </a:cubicBezTo>
                  <a:cubicBezTo>
                    <a:pt x="463550" y="226252"/>
                    <a:pt x="509905" y="375477"/>
                    <a:pt x="556261" y="526607"/>
                  </a:cubicBezTo>
                  <a:cubicBezTo>
                    <a:pt x="426086" y="593917"/>
                    <a:pt x="282575" y="667577"/>
                    <a:pt x="134620" y="680912"/>
                  </a:cubicBezTo>
                  <a:cubicBezTo>
                    <a:pt x="128270" y="680912"/>
                    <a:pt x="125095" y="689167"/>
                    <a:pt x="130175" y="693612"/>
                  </a:cubicBezTo>
                  <a:cubicBezTo>
                    <a:pt x="151765" y="709487"/>
                    <a:pt x="182245" y="690437"/>
                    <a:pt x="204470" y="688532"/>
                  </a:cubicBezTo>
                  <a:cubicBezTo>
                    <a:pt x="226061" y="700597"/>
                    <a:pt x="211455" y="728537"/>
                    <a:pt x="238125" y="732982"/>
                  </a:cubicBezTo>
                  <a:cubicBezTo>
                    <a:pt x="331470" y="744412"/>
                    <a:pt x="414655" y="672022"/>
                    <a:pt x="503555" y="649162"/>
                  </a:cubicBezTo>
                  <a:cubicBezTo>
                    <a:pt x="545465" y="633922"/>
                    <a:pt x="589280" y="623762"/>
                    <a:pt x="627380" y="599632"/>
                  </a:cubicBezTo>
                  <a:cubicBezTo>
                    <a:pt x="671830" y="579312"/>
                    <a:pt x="626745" y="524067"/>
                    <a:pt x="624840" y="487872"/>
                  </a:cubicBezTo>
                  <a:close/>
                  <a:moveTo>
                    <a:pt x="504825" y="628842"/>
                  </a:moveTo>
                  <a:cubicBezTo>
                    <a:pt x="418465" y="663132"/>
                    <a:pt x="337186" y="702502"/>
                    <a:pt x="245745" y="724092"/>
                  </a:cubicBezTo>
                  <a:cubicBezTo>
                    <a:pt x="241936" y="710122"/>
                    <a:pt x="238761" y="698057"/>
                    <a:pt x="234950" y="684087"/>
                  </a:cubicBezTo>
                  <a:cubicBezTo>
                    <a:pt x="339725" y="641542"/>
                    <a:pt x="449580" y="602172"/>
                    <a:pt x="553086" y="554547"/>
                  </a:cubicBezTo>
                  <a:cubicBezTo>
                    <a:pt x="556261" y="557087"/>
                    <a:pt x="591820" y="542482"/>
                    <a:pt x="588645" y="522797"/>
                  </a:cubicBezTo>
                  <a:cubicBezTo>
                    <a:pt x="537211" y="472632"/>
                    <a:pt x="544830" y="386907"/>
                    <a:pt x="516255" y="324677"/>
                  </a:cubicBezTo>
                  <a:cubicBezTo>
                    <a:pt x="488315" y="235142"/>
                    <a:pt x="447040" y="152592"/>
                    <a:pt x="418465" y="62422"/>
                  </a:cubicBezTo>
                  <a:cubicBezTo>
                    <a:pt x="469900" y="-53148"/>
                    <a:pt x="604520" y="513272"/>
                    <a:pt x="619761" y="552642"/>
                  </a:cubicBezTo>
                  <a:cubicBezTo>
                    <a:pt x="631825" y="607887"/>
                    <a:pt x="539750" y="607887"/>
                    <a:pt x="504825" y="628842"/>
                  </a:cubicBezTo>
                  <a:close/>
                  <a:moveTo>
                    <a:pt x="180975" y="522162"/>
                  </a:moveTo>
                  <a:cubicBezTo>
                    <a:pt x="182880" y="565977"/>
                    <a:pt x="377825" y="458027"/>
                    <a:pt x="415925" y="453582"/>
                  </a:cubicBezTo>
                  <a:cubicBezTo>
                    <a:pt x="636270" y="342457"/>
                    <a:pt x="215265" y="507557"/>
                    <a:pt x="180975" y="522162"/>
                  </a:cubicBezTo>
                  <a:close/>
                  <a:moveTo>
                    <a:pt x="90170" y="144972"/>
                  </a:moveTo>
                  <a:cubicBezTo>
                    <a:pt x="73661" y="159577"/>
                    <a:pt x="67945" y="299277"/>
                    <a:pt x="104140" y="277687"/>
                  </a:cubicBezTo>
                  <a:cubicBezTo>
                    <a:pt x="104775" y="271337"/>
                    <a:pt x="105411" y="264987"/>
                    <a:pt x="106045" y="258637"/>
                  </a:cubicBezTo>
                  <a:cubicBezTo>
                    <a:pt x="122555" y="253557"/>
                    <a:pt x="137795" y="248477"/>
                    <a:pt x="151765" y="244032"/>
                  </a:cubicBezTo>
                  <a:cubicBezTo>
                    <a:pt x="161290" y="252287"/>
                    <a:pt x="167640" y="270702"/>
                    <a:pt x="180975" y="258637"/>
                  </a:cubicBezTo>
                  <a:cubicBezTo>
                    <a:pt x="158115" y="219902"/>
                    <a:pt x="127000" y="169102"/>
                    <a:pt x="90170" y="144972"/>
                  </a:cubicBezTo>
                  <a:close/>
                  <a:moveTo>
                    <a:pt x="137161" y="222442"/>
                  </a:moveTo>
                  <a:cubicBezTo>
                    <a:pt x="128905" y="233872"/>
                    <a:pt x="118745" y="235777"/>
                    <a:pt x="105411" y="233872"/>
                  </a:cubicBezTo>
                  <a:cubicBezTo>
                    <a:pt x="100965" y="218632"/>
                    <a:pt x="99061" y="204662"/>
                    <a:pt x="104140" y="188152"/>
                  </a:cubicBezTo>
                  <a:cubicBezTo>
                    <a:pt x="121286" y="195137"/>
                    <a:pt x="127636" y="209742"/>
                    <a:pt x="137161" y="222442"/>
                  </a:cubicBezTo>
                  <a:close/>
                  <a:moveTo>
                    <a:pt x="400050" y="245937"/>
                  </a:moveTo>
                  <a:cubicBezTo>
                    <a:pt x="407670" y="200852"/>
                    <a:pt x="140336" y="324677"/>
                    <a:pt x="111761" y="337377"/>
                  </a:cubicBezTo>
                  <a:cubicBezTo>
                    <a:pt x="191136" y="350712"/>
                    <a:pt x="314325" y="265622"/>
                    <a:pt x="400050" y="245937"/>
                  </a:cubicBezTo>
                  <a:close/>
                  <a:moveTo>
                    <a:pt x="462915" y="478347"/>
                  </a:moveTo>
                  <a:cubicBezTo>
                    <a:pt x="382905" y="475807"/>
                    <a:pt x="304165" y="539942"/>
                    <a:pt x="224155" y="558357"/>
                  </a:cubicBezTo>
                  <a:cubicBezTo>
                    <a:pt x="88900" y="640907"/>
                    <a:pt x="455930" y="496127"/>
                    <a:pt x="462915" y="478347"/>
                  </a:cubicBezTo>
                  <a:close/>
                  <a:moveTo>
                    <a:pt x="168275" y="373572"/>
                  </a:moveTo>
                  <a:cubicBezTo>
                    <a:pt x="155575" y="376747"/>
                    <a:pt x="143511" y="387542"/>
                    <a:pt x="154940" y="399607"/>
                  </a:cubicBezTo>
                  <a:cubicBezTo>
                    <a:pt x="441325" y="299277"/>
                    <a:pt x="540386" y="220537"/>
                    <a:pt x="168275" y="373572"/>
                  </a:cubicBezTo>
                  <a:close/>
                  <a:moveTo>
                    <a:pt x="262890" y="426912"/>
                  </a:moveTo>
                  <a:cubicBezTo>
                    <a:pt x="226695" y="428817"/>
                    <a:pt x="195580" y="449772"/>
                    <a:pt x="158750" y="459297"/>
                  </a:cubicBezTo>
                  <a:cubicBezTo>
                    <a:pt x="159386" y="473902"/>
                    <a:pt x="169545" y="479617"/>
                    <a:pt x="182245" y="473902"/>
                  </a:cubicBezTo>
                  <a:cubicBezTo>
                    <a:pt x="198120" y="463742"/>
                    <a:pt x="290830" y="451042"/>
                    <a:pt x="262890" y="426912"/>
                  </a:cubicBezTo>
                  <a:close/>
                  <a:moveTo>
                    <a:pt x="179070" y="182437"/>
                  </a:moveTo>
                  <a:cubicBezTo>
                    <a:pt x="177165" y="163387"/>
                    <a:pt x="179705" y="157672"/>
                    <a:pt x="190500" y="141797"/>
                  </a:cubicBezTo>
                  <a:cubicBezTo>
                    <a:pt x="161290" y="150687"/>
                    <a:pt x="162561" y="113857"/>
                    <a:pt x="143511" y="124017"/>
                  </a:cubicBezTo>
                  <a:cubicBezTo>
                    <a:pt x="144145" y="146877"/>
                    <a:pt x="144145" y="146877"/>
                    <a:pt x="137161" y="163387"/>
                  </a:cubicBezTo>
                  <a:cubicBezTo>
                    <a:pt x="150495" y="169102"/>
                    <a:pt x="163195" y="175452"/>
                    <a:pt x="179070" y="182437"/>
                  </a:cubicBezTo>
                  <a:close/>
                  <a:moveTo>
                    <a:pt x="372111" y="153227"/>
                  </a:moveTo>
                  <a:cubicBezTo>
                    <a:pt x="307340" y="148147"/>
                    <a:pt x="240665" y="219902"/>
                    <a:pt x="346711" y="174817"/>
                  </a:cubicBezTo>
                  <a:cubicBezTo>
                    <a:pt x="358775" y="169737"/>
                    <a:pt x="368936" y="169737"/>
                    <a:pt x="372111" y="153227"/>
                  </a:cubicBezTo>
                  <a:close/>
                  <a:moveTo>
                    <a:pt x="304800" y="228792"/>
                  </a:moveTo>
                  <a:cubicBezTo>
                    <a:pt x="324486" y="222442"/>
                    <a:pt x="358775" y="224347"/>
                    <a:pt x="360045" y="197042"/>
                  </a:cubicBezTo>
                  <a:cubicBezTo>
                    <a:pt x="343536" y="202757"/>
                    <a:pt x="276861" y="207837"/>
                    <a:pt x="304800" y="228792"/>
                  </a:cubicBezTo>
                  <a:close/>
                </a:path>
              </a:pathLst>
            </a:custGeom>
            <a:solidFill>
              <a:srgbClr val="30485C">
                <a:alpha val="2011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385" name="Google Shape;385;p7"/>
            <p:cNvSpPr/>
            <p:nvPr/>
          </p:nvSpPr>
          <p:spPr>
            <a:xfrm rot="-988374">
              <a:off x="8793699" y="981136"/>
              <a:ext cx="395858" cy="320125"/>
            </a:xfrm>
            <a:custGeom>
              <a:avLst/>
              <a:gdLst/>
              <a:ahLst/>
              <a:cxnLst/>
              <a:rect l="l" t="t" r="r" b="b"/>
              <a:pathLst>
                <a:path w="816364" h="660184" extrusionOk="0">
                  <a:moveTo>
                    <a:pt x="816263" y="506476"/>
                  </a:moveTo>
                  <a:cubicBezTo>
                    <a:pt x="711488" y="-86613"/>
                    <a:pt x="921672" y="-14858"/>
                    <a:pt x="306357" y="27051"/>
                  </a:cubicBezTo>
                  <a:cubicBezTo>
                    <a:pt x="279052" y="-13588"/>
                    <a:pt x="225077" y="19432"/>
                    <a:pt x="186342" y="20701"/>
                  </a:cubicBezTo>
                  <a:cubicBezTo>
                    <a:pt x="182532" y="28957"/>
                    <a:pt x="179357" y="35942"/>
                    <a:pt x="174912" y="45467"/>
                  </a:cubicBezTo>
                  <a:cubicBezTo>
                    <a:pt x="147607" y="9907"/>
                    <a:pt x="110142" y="29592"/>
                    <a:pt x="73312" y="35307"/>
                  </a:cubicBezTo>
                  <a:cubicBezTo>
                    <a:pt x="70137" y="42292"/>
                    <a:pt x="67597" y="48007"/>
                    <a:pt x="65057" y="54357"/>
                  </a:cubicBezTo>
                  <a:cubicBezTo>
                    <a:pt x="7272" y="56897"/>
                    <a:pt x="-8603" y="109601"/>
                    <a:pt x="4097" y="159132"/>
                  </a:cubicBezTo>
                  <a:cubicBezTo>
                    <a:pt x="10447" y="316612"/>
                    <a:pt x="42832" y="472822"/>
                    <a:pt x="51722" y="630301"/>
                  </a:cubicBezTo>
                  <a:cubicBezTo>
                    <a:pt x="86647" y="676657"/>
                    <a:pt x="126652" y="659512"/>
                    <a:pt x="171737" y="642367"/>
                  </a:cubicBezTo>
                  <a:cubicBezTo>
                    <a:pt x="243492" y="636017"/>
                    <a:pt x="313977" y="620142"/>
                    <a:pt x="385732" y="615062"/>
                  </a:cubicBezTo>
                  <a:cubicBezTo>
                    <a:pt x="477172" y="610617"/>
                    <a:pt x="567342" y="594742"/>
                    <a:pt x="657513" y="588392"/>
                  </a:cubicBezTo>
                  <a:cubicBezTo>
                    <a:pt x="715933" y="571247"/>
                    <a:pt x="820072" y="597282"/>
                    <a:pt x="816263" y="506476"/>
                  </a:cubicBezTo>
                  <a:close/>
                  <a:moveTo>
                    <a:pt x="761652" y="549022"/>
                  </a:moveTo>
                  <a:cubicBezTo>
                    <a:pt x="573692" y="583947"/>
                    <a:pt x="382557" y="591567"/>
                    <a:pt x="193962" y="618872"/>
                  </a:cubicBezTo>
                  <a:cubicBezTo>
                    <a:pt x="156497" y="613792"/>
                    <a:pt x="82202" y="665226"/>
                    <a:pt x="73312" y="606172"/>
                  </a:cubicBezTo>
                  <a:cubicBezTo>
                    <a:pt x="59977" y="492507"/>
                    <a:pt x="45372" y="378842"/>
                    <a:pt x="32037" y="265176"/>
                  </a:cubicBezTo>
                  <a:cubicBezTo>
                    <a:pt x="36482" y="210567"/>
                    <a:pt x="-8603" y="112142"/>
                    <a:pt x="52357" y="82297"/>
                  </a:cubicBezTo>
                  <a:cubicBezTo>
                    <a:pt x="189517" y="63247"/>
                    <a:pt x="327312" y="41022"/>
                    <a:pt x="466377" y="38482"/>
                  </a:cubicBezTo>
                  <a:cubicBezTo>
                    <a:pt x="769272" y="14351"/>
                    <a:pt x="740697" y="-41528"/>
                    <a:pt x="764192" y="281687"/>
                  </a:cubicBezTo>
                  <a:cubicBezTo>
                    <a:pt x="755302" y="281051"/>
                    <a:pt x="757842" y="274067"/>
                    <a:pt x="755302" y="270257"/>
                  </a:cubicBezTo>
                  <a:cubicBezTo>
                    <a:pt x="741967" y="249301"/>
                    <a:pt x="721647" y="263272"/>
                    <a:pt x="709583" y="277242"/>
                  </a:cubicBezTo>
                  <a:cubicBezTo>
                    <a:pt x="686088" y="242317"/>
                    <a:pt x="697517" y="60707"/>
                    <a:pt x="653702" y="63882"/>
                  </a:cubicBezTo>
                  <a:cubicBezTo>
                    <a:pt x="461297" y="91187"/>
                    <a:pt x="268257" y="108967"/>
                    <a:pt x="75217" y="126747"/>
                  </a:cubicBezTo>
                  <a:cubicBezTo>
                    <a:pt x="87917" y="245492"/>
                    <a:pt x="110777" y="356617"/>
                    <a:pt x="119667" y="474726"/>
                  </a:cubicBezTo>
                  <a:cubicBezTo>
                    <a:pt x="127287" y="501397"/>
                    <a:pt x="109507" y="568072"/>
                    <a:pt x="150782" y="565532"/>
                  </a:cubicBezTo>
                  <a:cubicBezTo>
                    <a:pt x="333027" y="540767"/>
                    <a:pt x="519717" y="557276"/>
                    <a:pt x="700058" y="507112"/>
                  </a:cubicBezTo>
                  <a:cubicBezTo>
                    <a:pt x="759747" y="495047"/>
                    <a:pt x="701327" y="358522"/>
                    <a:pt x="705138" y="312167"/>
                  </a:cubicBezTo>
                  <a:cubicBezTo>
                    <a:pt x="729267" y="306451"/>
                    <a:pt x="721647" y="345187"/>
                    <a:pt x="761652" y="308357"/>
                  </a:cubicBezTo>
                  <a:cubicBezTo>
                    <a:pt x="775622" y="349632"/>
                    <a:pt x="820072" y="536957"/>
                    <a:pt x="761652" y="549022"/>
                  </a:cubicBezTo>
                  <a:close/>
                  <a:moveTo>
                    <a:pt x="700692" y="478537"/>
                  </a:moveTo>
                  <a:cubicBezTo>
                    <a:pt x="522892" y="538862"/>
                    <a:pt x="337472" y="526162"/>
                    <a:pt x="152687" y="542037"/>
                  </a:cubicBezTo>
                  <a:cubicBezTo>
                    <a:pt x="130462" y="412497"/>
                    <a:pt x="112682" y="276607"/>
                    <a:pt x="102522" y="144526"/>
                  </a:cubicBezTo>
                  <a:cubicBezTo>
                    <a:pt x="282227" y="127382"/>
                    <a:pt x="467012" y="96901"/>
                    <a:pt x="647988" y="93726"/>
                  </a:cubicBezTo>
                  <a:cubicBezTo>
                    <a:pt x="682913" y="218187"/>
                    <a:pt x="694342" y="348997"/>
                    <a:pt x="700692" y="478537"/>
                  </a:cubicBezTo>
                  <a:close/>
                  <a:moveTo>
                    <a:pt x="502572" y="293751"/>
                  </a:moveTo>
                  <a:cubicBezTo>
                    <a:pt x="436532" y="277876"/>
                    <a:pt x="374937" y="230251"/>
                    <a:pt x="307627" y="228982"/>
                  </a:cubicBezTo>
                  <a:cubicBezTo>
                    <a:pt x="338107" y="506476"/>
                    <a:pt x="291752" y="420117"/>
                    <a:pt x="515907" y="325501"/>
                  </a:cubicBezTo>
                  <a:cubicBezTo>
                    <a:pt x="562263" y="307722"/>
                    <a:pt x="538132" y="292482"/>
                    <a:pt x="502572" y="293751"/>
                  </a:cubicBezTo>
                  <a:close/>
                  <a:moveTo>
                    <a:pt x="352077" y="378207"/>
                  </a:moveTo>
                  <a:cubicBezTo>
                    <a:pt x="345727" y="360426"/>
                    <a:pt x="329217" y="301372"/>
                    <a:pt x="334297" y="258192"/>
                  </a:cubicBezTo>
                  <a:cubicBezTo>
                    <a:pt x="382557" y="262637"/>
                    <a:pt x="445422" y="296292"/>
                    <a:pt x="497492" y="306451"/>
                  </a:cubicBezTo>
                  <a:cubicBezTo>
                    <a:pt x="467012" y="341376"/>
                    <a:pt x="396527" y="363601"/>
                    <a:pt x="352077" y="378207"/>
                  </a:cubicBezTo>
                  <a:close/>
                </a:path>
              </a:pathLst>
            </a:custGeom>
            <a:solidFill>
              <a:srgbClr val="30485C">
                <a:alpha val="2011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386" name="Google Shape;386;p7"/>
            <p:cNvSpPr/>
            <p:nvPr/>
          </p:nvSpPr>
          <p:spPr>
            <a:xfrm rot="1179229">
              <a:off x="6978602" y="547675"/>
              <a:ext cx="347146" cy="378286"/>
            </a:xfrm>
            <a:custGeom>
              <a:avLst/>
              <a:gdLst/>
              <a:ahLst/>
              <a:cxnLst/>
              <a:rect l="l" t="t" r="r" b="b"/>
              <a:pathLst>
                <a:path w="718509" h="782962" extrusionOk="0">
                  <a:moveTo>
                    <a:pt x="707390" y="178442"/>
                  </a:moveTo>
                  <a:cubicBezTo>
                    <a:pt x="705485" y="163837"/>
                    <a:pt x="700405" y="154947"/>
                    <a:pt x="683895" y="153042"/>
                  </a:cubicBezTo>
                  <a:cubicBezTo>
                    <a:pt x="685800" y="135897"/>
                    <a:pt x="673100" y="127642"/>
                    <a:pt x="665480" y="114942"/>
                  </a:cubicBezTo>
                  <a:cubicBezTo>
                    <a:pt x="664845" y="85097"/>
                    <a:pt x="638810" y="88907"/>
                    <a:pt x="618490" y="95257"/>
                  </a:cubicBezTo>
                  <a:cubicBezTo>
                    <a:pt x="595630" y="74302"/>
                    <a:pt x="582295" y="68587"/>
                    <a:pt x="555625" y="88272"/>
                  </a:cubicBezTo>
                  <a:cubicBezTo>
                    <a:pt x="523875" y="100972"/>
                    <a:pt x="523240" y="30487"/>
                    <a:pt x="488315" y="60332"/>
                  </a:cubicBezTo>
                  <a:cubicBezTo>
                    <a:pt x="445135" y="96527"/>
                    <a:pt x="462915" y="-3803"/>
                    <a:pt x="385445" y="42552"/>
                  </a:cubicBezTo>
                  <a:cubicBezTo>
                    <a:pt x="359410" y="-34918"/>
                    <a:pt x="319405" y="13977"/>
                    <a:pt x="274320" y="29852"/>
                  </a:cubicBezTo>
                  <a:cubicBezTo>
                    <a:pt x="182245" y="239402"/>
                    <a:pt x="65405" y="447047"/>
                    <a:pt x="0" y="662312"/>
                  </a:cubicBezTo>
                  <a:cubicBezTo>
                    <a:pt x="161925" y="678822"/>
                    <a:pt x="313055" y="747402"/>
                    <a:pt x="471170" y="782962"/>
                  </a:cubicBezTo>
                  <a:cubicBezTo>
                    <a:pt x="532130" y="658502"/>
                    <a:pt x="575310" y="535947"/>
                    <a:pt x="636905" y="413392"/>
                  </a:cubicBezTo>
                  <a:cubicBezTo>
                    <a:pt x="664210" y="349892"/>
                    <a:pt x="688975" y="285757"/>
                    <a:pt x="714375" y="221622"/>
                  </a:cubicBezTo>
                  <a:cubicBezTo>
                    <a:pt x="718185" y="205747"/>
                    <a:pt x="723900" y="190507"/>
                    <a:pt x="707390" y="178442"/>
                  </a:cubicBezTo>
                  <a:close/>
                  <a:moveTo>
                    <a:pt x="655955" y="152407"/>
                  </a:moveTo>
                  <a:cubicBezTo>
                    <a:pt x="652780" y="161297"/>
                    <a:pt x="650240" y="170187"/>
                    <a:pt x="646430" y="180347"/>
                  </a:cubicBezTo>
                  <a:cubicBezTo>
                    <a:pt x="604520" y="162567"/>
                    <a:pt x="608330" y="116847"/>
                    <a:pt x="655955" y="152407"/>
                  </a:cubicBezTo>
                  <a:close/>
                  <a:moveTo>
                    <a:pt x="561975" y="127642"/>
                  </a:moveTo>
                  <a:cubicBezTo>
                    <a:pt x="572770" y="118117"/>
                    <a:pt x="577850" y="125737"/>
                    <a:pt x="590550" y="133992"/>
                  </a:cubicBezTo>
                  <a:cubicBezTo>
                    <a:pt x="576580" y="138437"/>
                    <a:pt x="558800" y="146057"/>
                    <a:pt x="561975" y="127642"/>
                  </a:cubicBezTo>
                  <a:close/>
                  <a:moveTo>
                    <a:pt x="353695" y="33027"/>
                  </a:moveTo>
                  <a:cubicBezTo>
                    <a:pt x="351155" y="47632"/>
                    <a:pt x="334010" y="34297"/>
                    <a:pt x="323215" y="31757"/>
                  </a:cubicBezTo>
                  <a:cubicBezTo>
                    <a:pt x="334010" y="17152"/>
                    <a:pt x="350520" y="17787"/>
                    <a:pt x="353695" y="33027"/>
                  </a:cubicBezTo>
                  <a:close/>
                  <a:moveTo>
                    <a:pt x="43180" y="618497"/>
                  </a:moveTo>
                  <a:cubicBezTo>
                    <a:pt x="46990" y="609607"/>
                    <a:pt x="54610" y="612147"/>
                    <a:pt x="59055" y="613417"/>
                  </a:cubicBezTo>
                  <a:cubicBezTo>
                    <a:pt x="99060" y="635642"/>
                    <a:pt x="160020" y="625482"/>
                    <a:pt x="189865" y="659137"/>
                  </a:cubicBezTo>
                  <a:cubicBezTo>
                    <a:pt x="140970" y="652152"/>
                    <a:pt x="87630" y="638817"/>
                    <a:pt x="43180" y="618497"/>
                  </a:cubicBezTo>
                  <a:close/>
                  <a:moveTo>
                    <a:pt x="201295" y="663582"/>
                  </a:moveTo>
                  <a:cubicBezTo>
                    <a:pt x="198755" y="662312"/>
                    <a:pt x="196215" y="661677"/>
                    <a:pt x="193675" y="660407"/>
                  </a:cubicBezTo>
                  <a:cubicBezTo>
                    <a:pt x="196215" y="660407"/>
                    <a:pt x="199390" y="659772"/>
                    <a:pt x="201930" y="659772"/>
                  </a:cubicBezTo>
                  <a:cubicBezTo>
                    <a:pt x="201295" y="661042"/>
                    <a:pt x="201295" y="662312"/>
                    <a:pt x="201295" y="663582"/>
                  </a:cubicBezTo>
                  <a:close/>
                  <a:moveTo>
                    <a:pt x="228600" y="667392"/>
                  </a:moveTo>
                  <a:cubicBezTo>
                    <a:pt x="246380" y="662312"/>
                    <a:pt x="262255" y="666122"/>
                    <a:pt x="276860" y="680727"/>
                  </a:cubicBezTo>
                  <a:cubicBezTo>
                    <a:pt x="256540" y="687077"/>
                    <a:pt x="242570" y="678822"/>
                    <a:pt x="228600" y="667392"/>
                  </a:cubicBezTo>
                  <a:close/>
                  <a:moveTo>
                    <a:pt x="434975" y="704222"/>
                  </a:moveTo>
                  <a:cubicBezTo>
                    <a:pt x="306070" y="664852"/>
                    <a:pt x="177800" y="628657"/>
                    <a:pt x="47625" y="588652"/>
                  </a:cubicBezTo>
                  <a:cubicBezTo>
                    <a:pt x="114935" y="409582"/>
                    <a:pt x="198120" y="233052"/>
                    <a:pt x="284480" y="61602"/>
                  </a:cubicBezTo>
                  <a:cubicBezTo>
                    <a:pt x="314960" y="97162"/>
                    <a:pt x="369570" y="94622"/>
                    <a:pt x="323215" y="62872"/>
                  </a:cubicBezTo>
                  <a:cubicBezTo>
                    <a:pt x="340995" y="59697"/>
                    <a:pt x="354330" y="64777"/>
                    <a:pt x="369570" y="70492"/>
                  </a:cubicBezTo>
                  <a:cubicBezTo>
                    <a:pt x="377825" y="143517"/>
                    <a:pt x="474980" y="111132"/>
                    <a:pt x="398145" y="86367"/>
                  </a:cubicBezTo>
                  <a:cubicBezTo>
                    <a:pt x="411480" y="67952"/>
                    <a:pt x="439420" y="83827"/>
                    <a:pt x="457200" y="89542"/>
                  </a:cubicBezTo>
                  <a:cubicBezTo>
                    <a:pt x="461010" y="179712"/>
                    <a:pt x="532130" y="156852"/>
                    <a:pt x="506095" y="131452"/>
                  </a:cubicBezTo>
                  <a:cubicBezTo>
                    <a:pt x="485140" y="128912"/>
                    <a:pt x="480695" y="129547"/>
                    <a:pt x="483870" y="104147"/>
                  </a:cubicBezTo>
                  <a:cubicBezTo>
                    <a:pt x="501650" y="101607"/>
                    <a:pt x="518795" y="107957"/>
                    <a:pt x="536575" y="110497"/>
                  </a:cubicBezTo>
                  <a:cubicBezTo>
                    <a:pt x="542290" y="147327"/>
                    <a:pt x="556260" y="169552"/>
                    <a:pt x="595630" y="161932"/>
                  </a:cubicBezTo>
                  <a:cubicBezTo>
                    <a:pt x="610235" y="174632"/>
                    <a:pt x="624205" y="186697"/>
                    <a:pt x="638810" y="199397"/>
                  </a:cubicBezTo>
                  <a:cubicBezTo>
                    <a:pt x="590550" y="376562"/>
                    <a:pt x="498475" y="533407"/>
                    <a:pt x="434975" y="704222"/>
                  </a:cubicBezTo>
                  <a:close/>
                  <a:moveTo>
                    <a:pt x="560705" y="508642"/>
                  </a:moveTo>
                  <a:cubicBezTo>
                    <a:pt x="560705" y="508642"/>
                    <a:pt x="560705" y="508007"/>
                    <a:pt x="560705" y="508642"/>
                  </a:cubicBezTo>
                  <a:cubicBezTo>
                    <a:pt x="561340" y="509277"/>
                    <a:pt x="561975" y="509912"/>
                    <a:pt x="562610" y="509912"/>
                  </a:cubicBezTo>
                  <a:cubicBezTo>
                    <a:pt x="561975" y="509277"/>
                    <a:pt x="561340" y="509277"/>
                    <a:pt x="560705" y="508642"/>
                  </a:cubicBezTo>
                  <a:close/>
                  <a:moveTo>
                    <a:pt x="602615" y="438792"/>
                  </a:moveTo>
                  <a:cubicBezTo>
                    <a:pt x="588010" y="457842"/>
                    <a:pt x="586740" y="504832"/>
                    <a:pt x="561340" y="508007"/>
                  </a:cubicBezTo>
                  <a:cubicBezTo>
                    <a:pt x="607695" y="405772"/>
                    <a:pt x="632460" y="297822"/>
                    <a:pt x="690245" y="201302"/>
                  </a:cubicBezTo>
                  <a:cubicBezTo>
                    <a:pt x="678180" y="284487"/>
                    <a:pt x="633730" y="360052"/>
                    <a:pt x="602615" y="438792"/>
                  </a:cubicBezTo>
                  <a:close/>
                  <a:moveTo>
                    <a:pt x="313690" y="335287"/>
                  </a:moveTo>
                  <a:cubicBezTo>
                    <a:pt x="297815" y="333382"/>
                    <a:pt x="197485" y="287027"/>
                    <a:pt x="229870" y="330842"/>
                  </a:cubicBezTo>
                  <a:cubicBezTo>
                    <a:pt x="312420" y="365767"/>
                    <a:pt x="409575" y="363862"/>
                    <a:pt x="485775" y="412757"/>
                  </a:cubicBezTo>
                  <a:cubicBezTo>
                    <a:pt x="496570" y="419107"/>
                    <a:pt x="505460" y="426092"/>
                    <a:pt x="517525" y="415297"/>
                  </a:cubicBezTo>
                  <a:cubicBezTo>
                    <a:pt x="468630" y="357512"/>
                    <a:pt x="381000" y="360052"/>
                    <a:pt x="313690" y="335287"/>
                  </a:cubicBezTo>
                  <a:close/>
                  <a:moveTo>
                    <a:pt x="247650" y="245752"/>
                  </a:moveTo>
                  <a:cubicBezTo>
                    <a:pt x="237490" y="288932"/>
                    <a:pt x="370205" y="285757"/>
                    <a:pt x="402590" y="304172"/>
                  </a:cubicBezTo>
                  <a:cubicBezTo>
                    <a:pt x="441325" y="314332"/>
                    <a:pt x="480060" y="325762"/>
                    <a:pt x="514985" y="346717"/>
                  </a:cubicBezTo>
                  <a:cubicBezTo>
                    <a:pt x="520065" y="349892"/>
                    <a:pt x="526415" y="350527"/>
                    <a:pt x="528955" y="344812"/>
                  </a:cubicBezTo>
                  <a:cubicBezTo>
                    <a:pt x="528955" y="296552"/>
                    <a:pt x="299720" y="266072"/>
                    <a:pt x="247650" y="245752"/>
                  </a:cubicBezTo>
                  <a:close/>
                  <a:moveTo>
                    <a:pt x="190500" y="440062"/>
                  </a:moveTo>
                  <a:cubicBezTo>
                    <a:pt x="114300" y="454032"/>
                    <a:pt x="260350" y="477527"/>
                    <a:pt x="276860" y="483242"/>
                  </a:cubicBezTo>
                  <a:cubicBezTo>
                    <a:pt x="335915" y="490862"/>
                    <a:pt x="387350" y="520072"/>
                    <a:pt x="443230" y="535947"/>
                  </a:cubicBezTo>
                  <a:cubicBezTo>
                    <a:pt x="503555" y="508642"/>
                    <a:pt x="214630" y="446412"/>
                    <a:pt x="190500" y="440062"/>
                  </a:cubicBezTo>
                  <a:close/>
                  <a:moveTo>
                    <a:pt x="268605" y="189237"/>
                  </a:moveTo>
                  <a:cubicBezTo>
                    <a:pt x="246380" y="228607"/>
                    <a:pt x="356870" y="221622"/>
                    <a:pt x="381000" y="234322"/>
                  </a:cubicBezTo>
                  <a:cubicBezTo>
                    <a:pt x="434340" y="241307"/>
                    <a:pt x="481330" y="267977"/>
                    <a:pt x="532130" y="281312"/>
                  </a:cubicBezTo>
                  <a:cubicBezTo>
                    <a:pt x="610870" y="260992"/>
                    <a:pt x="292735" y="193047"/>
                    <a:pt x="268605" y="189237"/>
                  </a:cubicBezTo>
                  <a:close/>
                  <a:moveTo>
                    <a:pt x="529590" y="191777"/>
                  </a:moveTo>
                  <a:cubicBezTo>
                    <a:pt x="450215" y="181617"/>
                    <a:pt x="375920" y="153042"/>
                    <a:pt x="297815" y="136532"/>
                  </a:cubicBezTo>
                  <a:cubicBezTo>
                    <a:pt x="245745" y="161932"/>
                    <a:pt x="375920" y="169552"/>
                    <a:pt x="391795" y="180982"/>
                  </a:cubicBezTo>
                  <a:cubicBezTo>
                    <a:pt x="440055" y="196222"/>
                    <a:pt x="493395" y="197492"/>
                    <a:pt x="538480" y="220352"/>
                  </a:cubicBezTo>
                  <a:cubicBezTo>
                    <a:pt x="547370" y="224797"/>
                    <a:pt x="560070" y="217177"/>
                    <a:pt x="560070" y="205747"/>
                  </a:cubicBezTo>
                  <a:cubicBezTo>
                    <a:pt x="554990" y="193682"/>
                    <a:pt x="541020" y="193682"/>
                    <a:pt x="529590" y="191777"/>
                  </a:cubicBezTo>
                  <a:close/>
                  <a:moveTo>
                    <a:pt x="210185" y="381642"/>
                  </a:moveTo>
                  <a:cubicBezTo>
                    <a:pt x="205105" y="407677"/>
                    <a:pt x="219710" y="401327"/>
                    <a:pt x="234950" y="405137"/>
                  </a:cubicBezTo>
                  <a:cubicBezTo>
                    <a:pt x="308610" y="414027"/>
                    <a:pt x="380365" y="435617"/>
                    <a:pt x="449580" y="460382"/>
                  </a:cubicBezTo>
                  <a:cubicBezTo>
                    <a:pt x="534670" y="436887"/>
                    <a:pt x="233680" y="381007"/>
                    <a:pt x="210185" y="381642"/>
                  </a:cubicBezTo>
                  <a:close/>
                  <a:moveTo>
                    <a:pt x="158115" y="502292"/>
                  </a:moveTo>
                  <a:cubicBezTo>
                    <a:pt x="135890" y="498482"/>
                    <a:pt x="132080" y="519437"/>
                    <a:pt x="150495" y="523247"/>
                  </a:cubicBezTo>
                  <a:cubicBezTo>
                    <a:pt x="202565" y="528327"/>
                    <a:pt x="250190" y="551187"/>
                    <a:pt x="300355" y="561982"/>
                  </a:cubicBezTo>
                  <a:cubicBezTo>
                    <a:pt x="330200" y="530867"/>
                    <a:pt x="177165" y="511182"/>
                    <a:pt x="158115" y="502292"/>
                  </a:cubicBezTo>
                  <a:close/>
                </a:path>
              </a:pathLst>
            </a:custGeom>
            <a:solidFill>
              <a:srgbClr val="30485C">
                <a:alpha val="2011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387" name="Google Shape;387;p7"/>
            <p:cNvSpPr/>
            <p:nvPr/>
          </p:nvSpPr>
          <p:spPr>
            <a:xfrm>
              <a:off x="980841" y="910413"/>
              <a:ext cx="326644" cy="367792"/>
            </a:xfrm>
            <a:custGeom>
              <a:avLst/>
              <a:gdLst/>
              <a:ahLst/>
              <a:cxnLst/>
              <a:rect l="l" t="t" r="r" b="b"/>
              <a:pathLst>
                <a:path w="673492" h="758335" extrusionOk="0">
                  <a:moveTo>
                    <a:pt x="673374" y="561486"/>
                  </a:moveTo>
                  <a:cubicBezTo>
                    <a:pt x="620034" y="462426"/>
                    <a:pt x="597174" y="341776"/>
                    <a:pt x="553359" y="235731"/>
                  </a:cubicBezTo>
                  <a:cubicBezTo>
                    <a:pt x="527959" y="165881"/>
                    <a:pt x="499384" y="97301"/>
                    <a:pt x="477794" y="26181"/>
                  </a:cubicBezTo>
                  <a:cubicBezTo>
                    <a:pt x="475254" y="15386"/>
                    <a:pt x="467634" y="-1759"/>
                    <a:pt x="454934" y="146"/>
                  </a:cubicBezTo>
                  <a:cubicBezTo>
                    <a:pt x="404769" y="24276"/>
                    <a:pt x="-2266" y="86506"/>
                    <a:pt x="34564" y="136036"/>
                  </a:cubicBezTo>
                  <a:cubicBezTo>
                    <a:pt x="28849" y="139846"/>
                    <a:pt x="23769" y="143656"/>
                    <a:pt x="17419" y="147466"/>
                  </a:cubicBezTo>
                  <a:cubicBezTo>
                    <a:pt x="22499" y="196996"/>
                    <a:pt x="-33381" y="231286"/>
                    <a:pt x="32024" y="268116"/>
                  </a:cubicBezTo>
                  <a:cubicBezTo>
                    <a:pt x="31389" y="291611"/>
                    <a:pt x="36469" y="315106"/>
                    <a:pt x="54884" y="332886"/>
                  </a:cubicBezTo>
                  <a:cubicBezTo>
                    <a:pt x="36469" y="370986"/>
                    <a:pt x="33929" y="384956"/>
                    <a:pt x="68854" y="435756"/>
                  </a:cubicBezTo>
                  <a:cubicBezTo>
                    <a:pt x="61234" y="452901"/>
                    <a:pt x="66314" y="470046"/>
                    <a:pt x="79014" y="484016"/>
                  </a:cubicBezTo>
                  <a:cubicBezTo>
                    <a:pt x="104414" y="513861"/>
                    <a:pt x="66314" y="558946"/>
                    <a:pt x="104414" y="580536"/>
                  </a:cubicBezTo>
                  <a:cubicBezTo>
                    <a:pt x="115209" y="625621"/>
                    <a:pt x="115209" y="689121"/>
                    <a:pt x="167914" y="701821"/>
                  </a:cubicBezTo>
                  <a:cubicBezTo>
                    <a:pt x="198394" y="706266"/>
                    <a:pt x="186964" y="743096"/>
                    <a:pt x="210459" y="758336"/>
                  </a:cubicBezTo>
                  <a:cubicBezTo>
                    <a:pt x="250464" y="731031"/>
                    <a:pt x="296184" y="718966"/>
                    <a:pt x="342539" y="708806"/>
                  </a:cubicBezTo>
                  <a:cubicBezTo>
                    <a:pt x="399054" y="687216"/>
                    <a:pt x="456839" y="670071"/>
                    <a:pt x="515894" y="651656"/>
                  </a:cubicBezTo>
                  <a:cubicBezTo>
                    <a:pt x="555899" y="628161"/>
                    <a:pt x="620669" y="634511"/>
                    <a:pt x="648609" y="599586"/>
                  </a:cubicBezTo>
                  <a:cubicBezTo>
                    <a:pt x="653689" y="581806"/>
                    <a:pt x="675279" y="581806"/>
                    <a:pt x="673374" y="561486"/>
                  </a:cubicBezTo>
                  <a:close/>
                  <a:moveTo>
                    <a:pt x="30754" y="205886"/>
                  </a:moveTo>
                  <a:cubicBezTo>
                    <a:pt x="33929" y="217951"/>
                    <a:pt x="36469" y="225571"/>
                    <a:pt x="37739" y="233191"/>
                  </a:cubicBezTo>
                  <a:cubicBezTo>
                    <a:pt x="28849" y="257956"/>
                    <a:pt x="5354" y="221761"/>
                    <a:pt x="30754" y="205886"/>
                  </a:cubicBezTo>
                  <a:close/>
                  <a:moveTo>
                    <a:pt x="59964" y="196996"/>
                  </a:moveTo>
                  <a:cubicBezTo>
                    <a:pt x="55519" y="196996"/>
                    <a:pt x="52979" y="196996"/>
                    <a:pt x="53614" y="191916"/>
                  </a:cubicBezTo>
                  <a:cubicBezTo>
                    <a:pt x="56789" y="192551"/>
                    <a:pt x="58694" y="195091"/>
                    <a:pt x="59964" y="196996"/>
                  </a:cubicBezTo>
                  <a:cubicBezTo>
                    <a:pt x="59964" y="200171"/>
                    <a:pt x="59329" y="202711"/>
                    <a:pt x="60599" y="205251"/>
                  </a:cubicBezTo>
                  <a:cubicBezTo>
                    <a:pt x="59329" y="202711"/>
                    <a:pt x="59964" y="199536"/>
                    <a:pt x="59964" y="196996"/>
                  </a:cubicBezTo>
                  <a:close/>
                  <a:moveTo>
                    <a:pt x="80284" y="409721"/>
                  </a:moveTo>
                  <a:cubicBezTo>
                    <a:pt x="61869" y="404641"/>
                    <a:pt x="59964" y="386226"/>
                    <a:pt x="68219" y="366541"/>
                  </a:cubicBezTo>
                  <a:cubicBezTo>
                    <a:pt x="81554" y="380511"/>
                    <a:pt x="84729" y="390036"/>
                    <a:pt x="80284" y="409721"/>
                  </a:cubicBezTo>
                  <a:close/>
                  <a:moveTo>
                    <a:pt x="72664" y="259226"/>
                  </a:moveTo>
                  <a:cubicBezTo>
                    <a:pt x="75204" y="259861"/>
                    <a:pt x="74569" y="260496"/>
                    <a:pt x="73934" y="262401"/>
                  </a:cubicBezTo>
                  <a:cubicBezTo>
                    <a:pt x="71394" y="262401"/>
                    <a:pt x="72029" y="261131"/>
                    <a:pt x="72664" y="259226"/>
                  </a:cubicBezTo>
                  <a:close/>
                  <a:moveTo>
                    <a:pt x="96159" y="445281"/>
                  </a:moveTo>
                  <a:cubicBezTo>
                    <a:pt x="106319" y="456711"/>
                    <a:pt x="113304" y="466236"/>
                    <a:pt x="105684" y="482746"/>
                  </a:cubicBezTo>
                  <a:cubicBezTo>
                    <a:pt x="92349" y="471316"/>
                    <a:pt x="81554" y="462426"/>
                    <a:pt x="96159" y="445281"/>
                  </a:cubicBezTo>
                  <a:close/>
                  <a:moveTo>
                    <a:pt x="98699" y="339236"/>
                  </a:moveTo>
                  <a:cubicBezTo>
                    <a:pt x="103144" y="352571"/>
                    <a:pt x="105684" y="362096"/>
                    <a:pt x="110129" y="376066"/>
                  </a:cubicBezTo>
                  <a:cubicBezTo>
                    <a:pt x="96159" y="359556"/>
                    <a:pt x="96159" y="359556"/>
                    <a:pt x="98699" y="339236"/>
                  </a:cubicBezTo>
                  <a:close/>
                  <a:moveTo>
                    <a:pt x="122829" y="558311"/>
                  </a:moveTo>
                  <a:cubicBezTo>
                    <a:pt x="94254" y="564026"/>
                    <a:pt x="106319" y="529736"/>
                    <a:pt x="119654" y="507511"/>
                  </a:cubicBezTo>
                  <a:cubicBezTo>
                    <a:pt x="126639" y="527196"/>
                    <a:pt x="143784" y="543706"/>
                    <a:pt x="122829" y="558311"/>
                  </a:cubicBezTo>
                  <a:close/>
                  <a:moveTo>
                    <a:pt x="136164" y="584981"/>
                  </a:moveTo>
                  <a:cubicBezTo>
                    <a:pt x="148864" y="589426"/>
                    <a:pt x="148229" y="597681"/>
                    <a:pt x="145689" y="606571"/>
                  </a:cubicBezTo>
                  <a:cubicBezTo>
                    <a:pt x="129814" y="626891"/>
                    <a:pt x="125369" y="595776"/>
                    <a:pt x="136164" y="584981"/>
                  </a:cubicBezTo>
                  <a:close/>
                  <a:moveTo>
                    <a:pt x="148864" y="645941"/>
                  </a:moveTo>
                  <a:cubicBezTo>
                    <a:pt x="166644" y="642131"/>
                    <a:pt x="169819" y="663086"/>
                    <a:pt x="171089" y="675786"/>
                  </a:cubicBezTo>
                  <a:cubicBezTo>
                    <a:pt x="155849" y="687851"/>
                    <a:pt x="141879" y="664356"/>
                    <a:pt x="148864" y="645941"/>
                  </a:cubicBezTo>
                  <a:close/>
                  <a:moveTo>
                    <a:pt x="222524" y="723411"/>
                  </a:moveTo>
                  <a:cubicBezTo>
                    <a:pt x="221889" y="722141"/>
                    <a:pt x="221254" y="720871"/>
                    <a:pt x="220619" y="719601"/>
                  </a:cubicBezTo>
                  <a:cubicBezTo>
                    <a:pt x="222524" y="718331"/>
                    <a:pt x="223794" y="718966"/>
                    <a:pt x="224429" y="721506"/>
                  </a:cubicBezTo>
                  <a:cubicBezTo>
                    <a:pt x="223159" y="722141"/>
                    <a:pt x="223159" y="722776"/>
                    <a:pt x="222524" y="723411"/>
                  </a:cubicBezTo>
                  <a:close/>
                  <a:moveTo>
                    <a:pt x="248559" y="709441"/>
                  </a:moveTo>
                  <a:cubicBezTo>
                    <a:pt x="251099" y="699281"/>
                    <a:pt x="261259" y="696106"/>
                    <a:pt x="269514" y="693566"/>
                  </a:cubicBezTo>
                  <a:cubicBezTo>
                    <a:pt x="355239" y="675151"/>
                    <a:pt x="435884" y="637051"/>
                    <a:pt x="520974" y="623716"/>
                  </a:cubicBezTo>
                  <a:cubicBezTo>
                    <a:pt x="502559" y="639591"/>
                    <a:pt x="282849" y="718966"/>
                    <a:pt x="248559" y="709441"/>
                  </a:cubicBezTo>
                  <a:close/>
                  <a:moveTo>
                    <a:pt x="523514" y="623081"/>
                  </a:moveTo>
                  <a:cubicBezTo>
                    <a:pt x="524784" y="622446"/>
                    <a:pt x="525419" y="621811"/>
                    <a:pt x="526689" y="621176"/>
                  </a:cubicBezTo>
                  <a:cubicBezTo>
                    <a:pt x="526054" y="622446"/>
                    <a:pt x="524784" y="623081"/>
                    <a:pt x="523514" y="623081"/>
                  </a:cubicBezTo>
                  <a:close/>
                  <a:moveTo>
                    <a:pt x="232684" y="682771"/>
                  </a:moveTo>
                  <a:cubicBezTo>
                    <a:pt x="222524" y="671341"/>
                    <a:pt x="222524" y="658006"/>
                    <a:pt x="216809" y="642766"/>
                  </a:cubicBezTo>
                  <a:cubicBezTo>
                    <a:pt x="254274" y="607841"/>
                    <a:pt x="182519" y="602126"/>
                    <a:pt x="206649" y="563391"/>
                  </a:cubicBezTo>
                  <a:cubicBezTo>
                    <a:pt x="190139" y="545611"/>
                    <a:pt x="173629" y="525926"/>
                    <a:pt x="174264" y="497986"/>
                  </a:cubicBezTo>
                  <a:cubicBezTo>
                    <a:pt x="237129" y="492906"/>
                    <a:pt x="139974" y="468141"/>
                    <a:pt x="148229" y="412261"/>
                  </a:cubicBezTo>
                  <a:cubicBezTo>
                    <a:pt x="155849" y="415436"/>
                    <a:pt x="162834" y="418611"/>
                    <a:pt x="172359" y="421786"/>
                  </a:cubicBezTo>
                  <a:cubicBezTo>
                    <a:pt x="172994" y="394481"/>
                    <a:pt x="151404" y="390671"/>
                    <a:pt x="136164" y="381781"/>
                  </a:cubicBezTo>
                  <a:cubicBezTo>
                    <a:pt x="132354" y="370351"/>
                    <a:pt x="127274" y="360191"/>
                    <a:pt x="128544" y="347491"/>
                  </a:cubicBezTo>
                  <a:cubicBezTo>
                    <a:pt x="134894" y="346856"/>
                    <a:pt x="139974" y="346221"/>
                    <a:pt x="145054" y="346221"/>
                  </a:cubicBezTo>
                  <a:cubicBezTo>
                    <a:pt x="160294" y="320821"/>
                    <a:pt x="97429" y="315741"/>
                    <a:pt x="103779" y="266211"/>
                  </a:cubicBezTo>
                  <a:cubicBezTo>
                    <a:pt x="110129" y="264941"/>
                    <a:pt x="115209" y="264306"/>
                    <a:pt x="122194" y="263036"/>
                  </a:cubicBezTo>
                  <a:cubicBezTo>
                    <a:pt x="119654" y="230651"/>
                    <a:pt x="87269" y="233826"/>
                    <a:pt x="84094" y="197631"/>
                  </a:cubicBezTo>
                  <a:cubicBezTo>
                    <a:pt x="89809" y="194456"/>
                    <a:pt x="95524" y="191281"/>
                    <a:pt x="103144" y="186836"/>
                  </a:cubicBezTo>
                  <a:cubicBezTo>
                    <a:pt x="84094" y="166516"/>
                    <a:pt x="63139" y="158261"/>
                    <a:pt x="62504" y="125876"/>
                  </a:cubicBezTo>
                  <a:cubicBezTo>
                    <a:pt x="184424" y="76346"/>
                    <a:pt x="322219" y="50946"/>
                    <a:pt x="451759" y="25546"/>
                  </a:cubicBezTo>
                  <a:cubicBezTo>
                    <a:pt x="519069" y="198266"/>
                    <a:pt x="592094" y="374796"/>
                    <a:pt x="635909" y="555771"/>
                  </a:cubicBezTo>
                  <a:cubicBezTo>
                    <a:pt x="508274" y="616096"/>
                    <a:pt x="366669" y="643401"/>
                    <a:pt x="232684" y="682771"/>
                  </a:cubicBezTo>
                  <a:close/>
                  <a:moveTo>
                    <a:pt x="397784" y="69361"/>
                  </a:moveTo>
                  <a:cubicBezTo>
                    <a:pt x="303804" y="94126"/>
                    <a:pt x="210459" y="117621"/>
                    <a:pt x="117114" y="145561"/>
                  </a:cubicBezTo>
                  <a:cubicBezTo>
                    <a:pt x="171724" y="303041"/>
                    <a:pt x="205379" y="466236"/>
                    <a:pt x="253004" y="625621"/>
                  </a:cubicBezTo>
                  <a:cubicBezTo>
                    <a:pt x="256179" y="635146"/>
                    <a:pt x="265069" y="638956"/>
                    <a:pt x="273324" y="633876"/>
                  </a:cubicBezTo>
                  <a:cubicBezTo>
                    <a:pt x="378734" y="598951"/>
                    <a:pt x="487954" y="572916"/>
                    <a:pt x="593999" y="537356"/>
                  </a:cubicBezTo>
                  <a:cubicBezTo>
                    <a:pt x="560344" y="406546"/>
                    <a:pt x="498749" y="280816"/>
                    <a:pt x="461919" y="148736"/>
                  </a:cubicBezTo>
                  <a:cubicBezTo>
                    <a:pt x="451124" y="116351"/>
                    <a:pt x="444774" y="54756"/>
                    <a:pt x="397784" y="69361"/>
                  </a:cubicBezTo>
                  <a:close/>
                  <a:moveTo>
                    <a:pt x="415564" y="90951"/>
                  </a:moveTo>
                  <a:cubicBezTo>
                    <a:pt x="425089" y="97936"/>
                    <a:pt x="427629" y="107461"/>
                    <a:pt x="426359" y="122066"/>
                  </a:cubicBezTo>
                  <a:cubicBezTo>
                    <a:pt x="375559" y="158896"/>
                    <a:pt x="350159" y="80156"/>
                    <a:pt x="415564" y="90951"/>
                  </a:cubicBezTo>
                  <a:close/>
                  <a:moveTo>
                    <a:pt x="433344" y="378606"/>
                  </a:moveTo>
                  <a:cubicBezTo>
                    <a:pt x="425724" y="381146"/>
                    <a:pt x="418739" y="383051"/>
                    <a:pt x="413024" y="384321"/>
                  </a:cubicBezTo>
                  <a:cubicBezTo>
                    <a:pt x="395879" y="367176"/>
                    <a:pt x="387624" y="339871"/>
                    <a:pt x="425089" y="339871"/>
                  </a:cubicBezTo>
                  <a:cubicBezTo>
                    <a:pt x="430804" y="350666"/>
                    <a:pt x="434614" y="362096"/>
                    <a:pt x="433344" y="378606"/>
                  </a:cubicBezTo>
                  <a:close/>
                  <a:moveTo>
                    <a:pt x="423819" y="437661"/>
                  </a:moveTo>
                  <a:cubicBezTo>
                    <a:pt x="419374" y="426866"/>
                    <a:pt x="416834" y="420516"/>
                    <a:pt x="414294" y="409086"/>
                  </a:cubicBezTo>
                  <a:cubicBezTo>
                    <a:pt x="453664" y="375431"/>
                    <a:pt x="471444" y="442741"/>
                    <a:pt x="423819" y="437661"/>
                  </a:cubicBezTo>
                  <a:close/>
                  <a:moveTo>
                    <a:pt x="284754" y="308756"/>
                  </a:moveTo>
                  <a:cubicBezTo>
                    <a:pt x="299359" y="319551"/>
                    <a:pt x="299994" y="334156"/>
                    <a:pt x="306344" y="350666"/>
                  </a:cubicBezTo>
                  <a:cubicBezTo>
                    <a:pt x="293009" y="362096"/>
                    <a:pt x="280309" y="362096"/>
                    <a:pt x="267609" y="365271"/>
                  </a:cubicBezTo>
                  <a:cubicBezTo>
                    <a:pt x="258719" y="351936"/>
                    <a:pt x="255544" y="338601"/>
                    <a:pt x="254909" y="322091"/>
                  </a:cubicBezTo>
                  <a:cubicBezTo>
                    <a:pt x="265069" y="317646"/>
                    <a:pt x="273959" y="313201"/>
                    <a:pt x="284754" y="308756"/>
                  </a:cubicBezTo>
                  <a:close/>
                  <a:moveTo>
                    <a:pt x="249194" y="297961"/>
                  </a:moveTo>
                  <a:cubicBezTo>
                    <a:pt x="244749" y="285896"/>
                    <a:pt x="240939" y="275101"/>
                    <a:pt x="237129" y="263671"/>
                  </a:cubicBezTo>
                  <a:cubicBezTo>
                    <a:pt x="248559" y="257321"/>
                    <a:pt x="258719" y="252876"/>
                    <a:pt x="272054" y="254146"/>
                  </a:cubicBezTo>
                  <a:cubicBezTo>
                    <a:pt x="287294" y="278276"/>
                    <a:pt x="289834" y="297961"/>
                    <a:pt x="249194" y="297961"/>
                  </a:cubicBezTo>
                  <a:close/>
                  <a:moveTo>
                    <a:pt x="312059" y="285261"/>
                  </a:moveTo>
                  <a:cubicBezTo>
                    <a:pt x="297454" y="273831"/>
                    <a:pt x="299359" y="260496"/>
                    <a:pt x="297454" y="248431"/>
                  </a:cubicBezTo>
                  <a:cubicBezTo>
                    <a:pt x="307614" y="236366"/>
                    <a:pt x="320949" y="233191"/>
                    <a:pt x="334284" y="230651"/>
                  </a:cubicBezTo>
                  <a:cubicBezTo>
                    <a:pt x="346984" y="240811"/>
                    <a:pt x="344444" y="256051"/>
                    <a:pt x="350159" y="268116"/>
                  </a:cubicBezTo>
                  <a:cubicBezTo>
                    <a:pt x="339999" y="283356"/>
                    <a:pt x="322854" y="278276"/>
                    <a:pt x="312059" y="285261"/>
                  </a:cubicBezTo>
                  <a:close/>
                  <a:moveTo>
                    <a:pt x="369209" y="328441"/>
                  </a:moveTo>
                  <a:cubicBezTo>
                    <a:pt x="357144" y="339871"/>
                    <a:pt x="343174" y="344316"/>
                    <a:pt x="327299" y="348126"/>
                  </a:cubicBezTo>
                  <a:cubicBezTo>
                    <a:pt x="322219" y="333521"/>
                    <a:pt x="317139" y="320186"/>
                    <a:pt x="310154" y="301771"/>
                  </a:cubicBezTo>
                  <a:cubicBezTo>
                    <a:pt x="326029" y="297326"/>
                    <a:pt x="338094" y="294151"/>
                    <a:pt x="349524" y="290976"/>
                  </a:cubicBezTo>
                  <a:cubicBezTo>
                    <a:pt x="364764" y="301136"/>
                    <a:pt x="364129" y="315741"/>
                    <a:pt x="369209" y="328441"/>
                  </a:cubicBezTo>
                  <a:close/>
                  <a:moveTo>
                    <a:pt x="308249" y="374796"/>
                  </a:moveTo>
                  <a:cubicBezTo>
                    <a:pt x="317139" y="386226"/>
                    <a:pt x="320949" y="398926"/>
                    <a:pt x="323489" y="416071"/>
                  </a:cubicBezTo>
                  <a:cubicBezTo>
                    <a:pt x="308884" y="420516"/>
                    <a:pt x="298724" y="428136"/>
                    <a:pt x="284119" y="423056"/>
                  </a:cubicBezTo>
                  <a:cubicBezTo>
                    <a:pt x="280944" y="412261"/>
                    <a:pt x="278404" y="401466"/>
                    <a:pt x="275229" y="390036"/>
                  </a:cubicBezTo>
                  <a:cubicBezTo>
                    <a:pt x="282849" y="378606"/>
                    <a:pt x="294914" y="375431"/>
                    <a:pt x="308249" y="374796"/>
                  </a:cubicBezTo>
                  <a:close/>
                  <a:moveTo>
                    <a:pt x="327934" y="435756"/>
                  </a:moveTo>
                  <a:cubicBezTo>
                    <a:pt x="338729" y="444011"/>
                    <a:pt x="340634" y="456076"/>
                    <a:pt x="343174" y="468141"/>
                  </a:cubicBezTo>
                  <a:cubicBezTo>
                    <a:pt x="334284" y="478936"/>
                    <a:pt x="322219" y="480206"/>
                    <a:pt x="310789" y="484016"/>
                  </a:cubicBezTo>
                  <a:cubicBezTo>
                    <a:pt x="298724" y="475761"/>
                    <a:pt x="292374" y="464331"/>
                    <a:pt x="291739" y="450361"/>
                  </a:cubicBezTo>
                  <a:cubicBezTo>
                    <a:pt x="308249" y="438296"/>
                    <a:pt x="308249" y="437661"/>
                    <a:pt x="327934" y="435756"/>
                  </a:cubicBezTo>
                  <a:close/>
                  <a:moveTo>
                    <a:pt x="332379" y="373526"/>
                  </a:moveTo>
                  <a:cubicBezTo>
                    <a:pt x="344444" y="361461"/>
                    <a:pt x="358414" y="357016"/>
                    <a:pt x="375559" y="353206"/>
                  </a:cubicBezTo>
                  <a:cubicBezTo>
                    <a:pt x="384449" y="366541"/>
                    <a:pt x="385084" y="377971"/>
                    <a:pt x="384449" y="390671"/>
                  </a:cubicBezTo>
                  <a:cubicBezTo>
                    <a:pt x="373654" y="401466"/>
                    <a:pt x="360319" y="405276"/>
                    <a:pt x="345714" y="406546"/>
                  </a:cubicBezTo>
                  <a:cubicBezTo>
                    <a:pt x="336189" y="397021"/>
                    <a:pt x="334919" y="385591"/>
                    <a:pt x="332379" y="373526"/>
                  </a:cubicBezTo>
                  <a:close/>
                  <a:moveTo>
                    <a:pt x="386989" y="414166"/>
                  </a:moveTo>
                  <a:cubicBezTo>
                    <a:pt x="398419" y="421786"/>
                    <a:pt x="399689" y="434486"/>
                    <a:pt x="402229" y="446551"/>
                  </a:cubicBezTo>
                  <a:cubicBezTo>
                    <a:pt x="392704" y="456076"/>
                    <a:pt x="381909" y="457981"/>
                    <a:pt x="369844" y="458616"/>
                  </a:cubicBezTo>
                  <a:cubicBezTo>
                    <a:pt x="360954" y="450361"/>
                    <a:pt x="358414" y="439566"/>
                    <a:pt x="355874" y="428771"/>
                  </a:cubicBezTo>
                  <a:cubicBezTo>
                    <a:pt x="363494" y="417341"/>
                    <a:pt x="375559" y="417976"/>
                    <a:pt x="386989" y="414166"/>
                  </a:cubicBezTo>
                  <a:close/>
                  <a:moveTo>
                    <a:pt x="404769" y="279546"/>
                  </a:moveTo>
                  <a:cubicBezTo>
                    <a:pt x="412389" y="289071"/>
                    <a:pt x="413024" y="302406"/>
                    <a:pt x="420009" y="314471"/>
                  </a:cubicBezTo>
                  <a:cubicBezTo>
                    <a:pt x="388894" y="350666"/>
                    <a:pt x="352699" y="279546"/>
                    <a:pt x="404769" y="279546"/>
                  </a:cubicBezTo>
                  <a:close/>
                  <a:moveTo>
                    <a:pt x="372384" y="263036"/>
                  </a:moveTo>
                  <a:cubicBezTo>
                    <a:pt x="363494" y="251606"/>
                    <a:pt x="361589" y="238906"/>
                    <a:pt x="363494" y="223031"/>
                  </a:cubicBezTo>
                  <a:cubicBezTo>
                    <a:pt x="370479" y="220491"/>
                    <a:pt x="376829" y="218586"/>
                    <a:pt x="382544" y="216681"/>
                  </a:cubicBezTo>
                  <a:cubicBezTo>
                    <a:pt x="400324" y="230016"/>
                    <a:pt x="413659" y="260496"/>
                    <a:pt x="372384" y="263036"/>
                  </a:cubicBezTo>
                  <a:close/>
                  <a:moveTo>
                    <a:pt x="354604" y="201441"/>
                  </a:moveTo>
                  <a:cubicBezTo>
                    <a:pt x="345714" y="193186"/>
                    <a:pt x="344444" y="181756"/>
                    <a:pt x="341904" y="168421"/>
                  </a:cubicBezTo>
                  <a:cubicBezTo>
                    <a:pt x="349524" y="165246"/>
                    <a:pt x="356509" y="161436"/>
                    <a:pt x="366669" y="156991"/>
                  </a:cubicBezTo>
                  <a:cubicBezTo>
                    <a:pt x="378099" y="179216"/>
                    <a:pt x="393339" y="203346"/>
                    <a:pt x="354604" y="201441"/>
                  </a:cubicBezTo>
                  <a:close/>
                  <a:moveTo>
                    <a:pt x="363494" y="137306"/>
                  </a:moveTo>
                  <a:cubicBezTo>
                    <a:pt x="354604" y="143656"/>
                    <a:pt x="346984" y="145561"/>
                    <a:pt x="337459" y="146831"/>
                  </a:cubicBezTo>
                  <a:cubicBezTo>
                    <a:pt x="299359" y="106826"/>
                    <a:pt x="355239" y="80791"/>
                    <a:pt x="363494" y="137306"/>
                  </a:cubicBezTo>
                  <a:close/>
                  <a:moveTo>
                    <a:pt x="328569" y="207791"/>
                  </a:moveTo>
                  <a:cubicBezTo>
                    <a:pt x="311424" y="219221"/>
                    <a:pt x="311424" y="219221"/>
                    <a:pt x="293009" y="221761"/>
                  </a:cubicBezTo>
                  <a:cubicBezTo>
                    <a:pt x="268879" y="193821"/>
                    <a:pt x="277134" y="170326"/>
                    <a:pt x="315869" y="174771"/>
                  </a:cubicBezTo>
                  <a:cubicBezTo>
                    <a:pt x="324759" y="187471"/>
                    <a:pt x="324759" y="187471"/>
                    <a:pt x="328569" y="207791"/>
                  </a:cubicBezTo>
                  <a:close/>
                  <a:moveTo>
                    <a:pt x="312694" y="154451"/>
                  </a:moveTo>
                  <a:cubicBezTo>
                    <a:pt x="299994" y="162706"/>
                    <a:pt x="289199" y="165246"/>
                    <a:pt x="276499" y="163341"/>
                  </a:cubicBezTo>
                  <a:cubicBezTo>
                    <a:pt x="267609" y="153816"/>
                    <a:pt x="265069" y="141751"/>
                    <a:pt x="261894" y="127781"/>
                  </a:cubicBezTo>
                  <a:cubicBezTo>
                    <a:pt x="290469" y="104286"/>
                    <a:pt x="308249" y="123336"/>
                    <a:pt x="312694" y="154451"/>
                  </a:cubicBezTo>
                  <a:close/>
                  <a:moveTo>
                    <a:pt x="269514" y="229381"/>
                  </a:moveTo>
                  <a:cubicBezTo>
                    <a:pt x="254909" y="238906"/>
                    <a:pt x="243479" y="242716"/>
                    <a:pt x="230144" y="238906"/>
                  </a:cubicBezTo>
                  <a:cubicBezTo>
                    <a:pt x="222524" y="226841"/>
                    <a:pt x="218714" y="214141"/>
                    <a:pt x="218714" y="200171"/>
                  </a:cubicBezTo>
                  <a:cubicBezTo>
                    <a:pt x="228239" y="191281"/>
                    <a:pt x="238399" y="188106"/>
                    <a:pt x="251734" y="189376"/>
                  </a:cubicBezTo>
                  <a:cubicBezTo>
                    <a:pt x="263799" y="198901"/>
                    <a:pt x="262529" y="214141"/>
                    <a:pt x="269514" y="229381"/>
                  </a:cubicBezTo>
                  <a:close/>
                  <a:moveTo>
                    <a:pt x="205379" y="139846"/>
                  </a:moveTo>
                  <a:cubicBezTo>
                    <a:pt x="241574" y="132861"/>
                    <a:pt x="244114" y="134131"/>
                    <a:pt x="248559" y="165881"/>
                  </a:cubicBezTo>
                  <a:cubicBezTo>
                    <a:pt x="233954" y="174771"/>
                    <a:pt x="233954" y="175406"/>
                    <a:pt x="212364" y="176041"/>
                  </a:cubicBezTo>
                  <a:cubicBezTo>
                    <a:pt x="205379" y="166516"/>
                    <a:pt x="202204" y="155086"/>
                    <a:pt x="205379" y="139846"/>
                  </a:cubicBezTo>
                  <a:close/>
                  <a:moveTo>
                    <a:pt x="146959" y="160166"/>
                  </a:moveTo>
                  <a:cubicBezTo>
                    <a:pt x="155849" y="153181"/>
                    <a:pt x="164739" y="148736"/>
                    <a:pt x="177439" y="151911"/>
                  </a:cubicBezTo>
                  <a:cubicBezTo>
                    <a:pt x="182519" y="162071"/>
                    <a:pt x="186964" y="172231"/>
                    <a:pt x="185694" y="184296"/>
                  </a:cubicBezTo>
                  <a:cubicBezTo>
                    <a:pt x="172359" y="193821"/>
                    <a:pt x="172359" y="193821"/>
                    <a:pt x="154579" y="195726"/>
                  </a:cubicBezTo>
                  <a:cubicBezTo>
                    <a:pt x="149499" y="183026"/>
                    <a:pt x="145689" y="172231"/>
                    <a:pt x="146959" y="160166"/>
                  </a:cubicBezTo>
                  <a:close/>
                  <a:moveTo>
                    <a:pt x="194584" y="209696"/>
                  </a:moveTo>
                  <a:cubicBezTo>
                    <a:pt x="204109" y="225571"/>
                    <a:pt x="203474" y="225571"/>
                    <a:pt x="204744" y="245891"/>
                  </a:cubicBezTo>
                  <a:cubicBezTo>
                    <a:pt x="199029" y="254781"/>
                    <a:pt x="189504" y="257956"/>
                    <a:pt x="176804" y="259861"/>
                  </a:cubicBezTo>
                  <a:cubicBezTo>
                    <a:pt x="160929" y="240811"/>
                    <a:pt x="160294" y="202076"/>
                    <a:pt x="194584" y="209696"/>
                  </a:cubicBezTo>
                  <a:close/>
                  <a:moveTo>
                    <a:pt x="181884" y="289071"/>
                  </a:moveTo>
                  <a:cubicBezTo>
                    <a:pt x="188869" y="277641"/>
                    <a:pt x="200299" y="273196"/>
                    <a:pt x="212999" y="271291"/>
                  </a:cubicBezTo>
                  <a:cubicBezTo>
                    <a:pt x="222524" y="281451"/>
                    <a:pt x="225699" y="292881"/>
                    <a:pt x="226334" y="305581"/>
                  </a:cubicBezTo>
                  <a:cubicBezTo>
                    <a:pt x="211729" y="316376"/>
                    <a:pt x="211729" y="316376"/>
                    <a:pt x="195219" y="317646"/>
                  </a:cubicBezTo>
                  <a:cubicBezTo>
                    <a:pt x="187599" y="310026"/>
                    <a:pt x="186964" y="299231"/>
                    <a:pt x="181884" y="289071"/>
                  </a:cubicBezTo>
                  <a:close/>
                  <a:moveTo>
                    <a:pt x="230779" y="331616"/>
                  </a:moveTo>
                  <a:cubicBezTo>
                    <a:pt x="240304" y="344316"/>
                    <a:pt x="254274" y="374161"/>
                    <a:pt x="232684" y="379876"/>
                  </a:cubicBezTo>
                  <a:cubicBezTo>
                    <a:pt x="193314" y="386226"/>
                    <a:pt x="192679" y="330981"/>
                    <a:pt x="230779" y="331616"/>
                  </a:cubicBezTo>
                  <a:close/>
                  <a:moveTo>
                    <a:pt x="217444" y="409721"/>
                  </a:moveTo>
                  <a:cubicBezTo>
                    <a:pt x="228874" y="401466"/>
                    <a:pt x="239669" y="397656"/>
                    <a:pt x="251734" y="397656"/>
                  </a:cubicBezTo>
                  <a:cubicBezTo>
                    <a:pt x="261259" y="406546"/>
                    <a:pt x="263164" y="417976"/>
                    <a:pt x="261894" y="431311"/>
                  </a:cubicBezTo>
                  <a:cubicBezTo>
                    <a:pt x="252369" y="439566"/>
                    <a:pt x="242209" y="445281"/>
                    <a:pt x="228239" y="444646"/>
                  </a:cubicBezTo>
                  <a:cubicBezTo>
                    <a:pt x="219984" y="435121"/>
                    <a:pt x="219984" y="423691"/>
                    <a:pt x="217444" y="409721"/>
                  </a:cubicBezTo>
                  <a:close/>
                  <a:moveTo>
                    <a:pt x="235224" y="469411"/>
                  </a:moveTo>
                  <a:cubicBezTo>
                    <a:pt x="244749" y="464966"/>
                    <a:pt x="253639" y="460521"/>
                    <a:pt x="262529" y="456076"/>
                  </a:cubicBezTo>
                  <a:cubicBezTo>
                    <a:pt x="276499" y="464966"/>
                    <a:pt x="280309" y="477666"/>
                    <a:pt x="280944" y="492271"/>
                  </a:cubicBezTo>
                  <a:cubicBezTo>
                    <a:pt x="271419" y="503066"/>
                    <a:pt x="259989" y="508781"/>
                    <a:pt x="244749" y="507511"/>
                  </a:cubicBezTo>
                  <a:cubicBezTo>
                    <a:pt x="237129" y="496081"/>
                    <a:pt x="235224" y="484016"/>
                    <a:pt x="235224" y="469411"/>
                  </a:cubicBezTo>
                  <a:close/>
                  <a:moveTo>
                    <a:pt x="256179" y="560851"/>
                  </a:moveTo>
                  <a:cubicBezTo>
                    <a:pt x="253639" y="550691"/>
                    <a:pt x="251734" y="542436"/>
                    <a:pt x="249194" y="534816"/>
                  </a:cubicBezTo>
                  <a:cubicBezTo>
                    <a:pt x="259354" y="524021"/>
                    <a:pt x="271419" y="520846"/>
                    <a:pt x="282849" y="517671"/>
                  </a:cubicBezTo>
                  <a:cubicBezTo>
                    <a:pt x="294279" y="524656"/>
                    <a:pt x="294914" y="535451"/>
                    <a:pt x="297454" y="546246"/>
                  </a:cubicBezTo>
                  <a:cubicBezTo>
                    <a:pt x="286659" y="556406"/>
                    <a:pt x="273959" y="558311"/>
                    <a:pt x="256179" y="560851"/>
                  </a:cubicBezTo>
                  <a:close/>
                  <a:moveTo>
                    <a:pt x="276499" y="606571"/>
                  </a:moveTo>
                  <a:cubicBezTo>
                    <a:pt x="267609" y="600221"/>
                    <a:pt x="265704" y="592601"/>
                    <a:pt x="268879" y="581171"/>
                  </a:cubicBezTo>
                  <a:cubicBezTo>
                    <a:pt x="315869" y="551961"/>
                    <a:pt x="331109" y="608476"/>
                    <a:pt x="276499" y="606571"/>
                  </a:cubicBezTo>
                  <a:close/>
                  <a:moveTo>
                    <a:pt x="348889" y="487826"/>
                  </a:moveTo>
                  <a:cubicBezTo>
                    <a:pt x="362224" y="494811"/>
                    <a:pt x="362859" y="506876"/>
                    <a:pt x="364129" y="523386"/>
                  </a:cubicBezTo>
                  <a:cubicBezTo>
                    <a:pt x="350159" y="528466"/>
                    <a:pt x="338729" y="532911"/>
                    <a:pt x="327934" y="536721"/>
                  </a:cubicBezTo>
                  <a:cubicBezTo>
                    <a:pt x="296819" y="511321"/>
                    <a:pt x="317774" y="493541"/>
                    <a:pt x="348889" y="487826"/>
                  </a:cubicBezTo>
                  <a:close/>
                  <a:moveTo>
                    <a:pt x="339364" y="593871"/>
                  </a:moveTo>
                  <a:cubicBezTo>
                    <a:pt x="329839" y="585616"/>
                    <a:pt x="333014" y="572916"/>
                    <a:pt x="329204" y="562121"/>
                  </a:cubicBezTo>
                  <a:cubicBezTo>
                    <a:pt x="338729" y="548151"/>
                    <a:pt x="353969" y="546246"/>
                    <a:pt x="366669" y="541166"/>
                  </a:cubicBezTo>
                  <a:cubicBezTo>
                    <a:pt x="378099" y="555771"/>
                    <a:pt x="378099" y="555771"/>
                    <a:pt x="380004" y="579266"/>
                  </a:cubicBezTo>
                  <a:cubicBezTo>
                    <a:pt x="362859" y="591331"/>
                    <a:pt x="362859" y="591331"/>
                    <a:pt x="339364" y="593871"/>
                  </a:cubicBezTo>
                  <a:close/>
                  <a:moveTo>
                    <a:pt x="378099" y="481476"/>
                  </a:moveTo>
                  <a:cubicBezTo>
                    <a:pt x="385719" y="471951"/>
                    <a:pt x="394609" y="468141"/>
                    <a:pt x="406674" y="468776"/>
                  </a:cubicBezTo>
                  <a:cubicBezTo>
                    <a:pt x="414294" y="477666"/>
                    <a:pt x="418739" y="487826"/>
                    <a:pt x="420009" y="499256"/>
                  </a:cubicBezTo>
                  <a:cubicBezTo>
                    <a:pt x="413024" y="509416"/>
                    <a:pt x="402864" y="512591"/>
                    <a:pt x="390164" y="515131"/>
                  </a:cubicBezTo>
                  <a:cubicBezTo>
                    <a:pt x="380639" y="504971"/>
                    <a:pt x="380639" y="492906"/>
                    <a:pt x="378099" y="481476"/>
                  </a:cubicBezTo>
                  <a:close/>
                  <a:moveTo>
                    <a:pt x="411119" y="571646"/>
                  </a:moveTo>
                  <a:cubicBezTo>
                    <a:pt x="393339" y="550056"/>
                    <a:pt x="389529" y="530371"/>
                    <a:pt x="425724" y="524021"/>
                  </a:cubicBezTo>
                  <a:cubicBezTo>
                    <a:pt x="432074" y="536721"/>
                    <a:pt x="437154" y="550056"/>
                    <a:pt x="441599" y="564026"/>
                  </a:cubicBezTo>
                  <a:cubicBezTo>
                    <a:pt x="432074" y="571011"/>
                    <a:pt x="422549" y="573551"/>
                    <a:pt x="411119" y="571646"/>
                  </a:cubicBezTo>
                  <a:close/>
                  <a:moveTo>
                    <a:pt x="435884" y="480841"/>
                  </a:moveTo>
                  <a:cubicBezTo>
                    <a:pt x="425724" y="454806"/>
                    <a:pt x="442869" y="452901"/>
                    <a:pt x="462554" y="447821"/>
                  </a:cubicBezTo>
                  <a:cubicBezTo>
                    <a:pt x="487954" y="483381"/>
                    <a:pt x="456204" y="514496"/>
                    <a:pt x="435884" y="480841"/>
                  </a:cubicBezTo>
                  <a:close/>
                  <a:moveTo>
                    <a:pt x="466364" y="555136"/>
                  </a:moveTo>
                  <a:cubicBezTo>
                    <a:pt x="458744" y="541166"/>
                    <a:pt x="447949" y="529736"/>
                    <a:pt x="451759" y="508781"/>
                  </a:cubicBezTo>
                  <a:lnTo>
                    <a:pt x="483509" y="508781"/>
                  </a:lnTo>
                  <a:cubicBezTo>
                    <a:pt x="486684" y="519576"/>
                    <a:pt x="489224" y="530371"/>
                    <a:pt x="491764" y="539261"/>
                  </a:cubicBezTo>
                  <a:cubicBezTo>
                    <a:pt x="486049" y="551961"/>
                    <a:pt x="476524" y="552596"/>
                    <a:pt x="466364" y="555136"/>
                  </a:cubicBezTo>
                  <a:close/>
                  <a:moveTo>
                    <a:pt x="551454" y="482111"/>
                  </a:moveTo>
                  <a:cubicBezTo>
                    <a:pt x="560344" y="494811"/>
                    <a:pt x="569234" y="508146"/>
                    <a:pt x="571139" y="525926"/>
                  </a:cubicBezTo>
                  <a:cubicBezTo>
                    <a:pt x="553359" y="529101"/>
                    <a:pt x="537484" y="532911"/>
                    <a:pt x="520339" y="539261"/>
                  </a:cubicBezTo>
                  <a:cubicBezTo>
                    <a:pt x="509544" y="525926"/>
                    <a:pt x="510179" y="511321"/>
                    <a:pt x="508274" y="496081"/>
                  </a:cubicBezTo>
                  <a:cubicBezTo>
                    <a:pt x="522244" y="487826"/>
                    <a:pt x="534309" y="480841"/>
                    <a:pt x="551454" y="482111"/>
                  </a:cubicBezTo>
                  <a:close/>
                  <a:moveTo>
                    <a:pt x="543199" y="456076"/>
                  </a:moveTo>
                  <a:cubicBezTo>
                    <a:pt x="529229" y="464331"/>
                    <a:pt x="516529" y="470681"/>
                    <a:pt x="501289" y="473856"/>
                  </a:cubicBezTo>
                  <a:cubicBezTo>
                    <a:pt x="492399" y="464966"/>
                    <a:pt x="489224" y="454171"/>
                    <a:pt x="487954" y="441471"/>
                  </a:cubicBezTo>
                  <a:cubicBezTo>
                    <a:pt x="500019" y="428771"/>
                    <a:pt x="515894" y="429406"/>
                    <a:pt x="531769" y="423056"/>
                  </a:cubicBezTo>
                  <a:cubicBezTo>
                    <a:pt x="536214" y="435756"/>
                    <a:pt x="539389" y="445281"/>
                    <a:pt x="543199" y="456076"/>
                  </a:cubicBezTo>
                  <a:close/>
                  <a:moveTo>
                    <a:pt x="481604" y="419246"/>
                  </a:moveTo>
                  <a:cubicBezTo>
                    <a:pt x="477794" y="409721"/>
                    <a:pt x="475254" y="403371"/>
                    <a:pt x="472714" y="396386"/>
                  </a:cubicBezTo>
                  <a:cubicBezTo>
                    <a:pt x="517799" y="362096"/>
                    <a:pt x="550184" y="405276"/>
                    <a:pt x="481604" y="419246"/>
                  </a:cubicBezTo>
                  <a:close/>
                  <a:moveTo>
                    <a:pt x="510179" y="353206"/>
                  </a:moveTo>
                  <a:cubicBezTo>
                    <a:pt x="496209" y="364636"/>
                    <a:pt x="480969" y="369081"/>
                    <a:pt x="458744" y="367811"/>
                  </a:cubicBezTo>
                  <a:cubicBezTo>
                    <a:pt x="455569" y="354476"/>
                    <a:pt x="453029" y="342411"/>
                    <a:pt x="449854" y="330346"/>
                  </a:cubicBezTo>
                  <a:cubicBezTo>
                    <a:pt x="462554" y="318916"/>
                    <a:pt x="475254" y="312566"/>
                    <a:pt x="493034" y="317011"/>
                  </a:cubicBezTo>
                  <a:cubicBezTo>
                    <a:pt x="500019" y="328441"/>
                    <a:pt x="505734" y="339871"/>
                    <a:pt x="510179" y="353206"/>
                  </a:cubicBezTo>
                  <a:close/>
                  <a:moveTo>
                    <a:pt x="484144" y="289706"/>
                  </a:moveTo>
                  <a:cubicBezTo>
                    <a:pt x="470174" y="295421"/>
                    <a:pt x="457474" y="303041"/>
                    <a:pt x="442234" y="304946"/>
                  </a:cubicBezTo>
                  <a:cubicBezTo>
                    <a:pt x="430804" y="295421"/>
                    <a:pt x="430169" y="282721"/>
                    <a:pt x="428899" y="271926"/>
                  </a:cubicBezTo>
                  <a:cubicBezTo>
                    <a:pt x="437789" y="259861"/>
                    <a:pt x="449219" y="264941"/>
                    <a:pt x="459379" y="264306"/>
                  </a:cubicBezTo>
                  <a:cubicBezTo>
                    <a:pt x="479699" y="259861"/>
                    <a:pt x="481604" y="270656"/>
                    <a:pt x="484144" y="289706"/>
                  </a:cubicBezTo>
                  <a:close/>
                  <a:moveTo>
                    <a:pt x="465729" y="238271"/>
                  </a:moveTo>
                  <a:cubicBezTo>
                    <a:pt x="451759" y="240811"/>
                    <a:pt x="439059" y="242716"/>
                    <a:pt x="424454" y="245256"/>
                  </a:cubicBezTo>
                  <a:cubicBezTo>
                    <a:pt x="416199" y="233191"/>
                    <a:pt x="410484" y="221761"/>
                    <a:pt x="413024" y="206521"/>
                  </a:cubicBezTo>
                  <a:cubicBezTo>
                    <a:pt x="423819" y="198266"/>
                    <a:pt x="437154" y="198901"/>
                    <a:pt x="451759" y="193186"/>
                  </a:cubicBezTo>
                  <a:cubicBezTo>
                    <a:pt x="460649" y="208426"/>
                    <a:pt x="465094" y="221761"/>
                    <a:pt x="465729" y="238271"/>
                  </a:cubicBezTo>
                  <a:close/>
                  <a:moveTo>
                    <a:pt x="443504" y="167786"/>
                  </a:moveTo>
                  <a:cubicBezTo>
                    <a:pt x="433979" y="181121"/>
                    <a:pt x="418739" y="181756"/>
                    <a:pt x="404769" y="183661"/>
                  </a:cubicBezTo>
                  <a:cubicBezTo>
                    <a:pt x="395244" y="175406"/>
                    <a:pt x="392069" y="165881"/>
                    <a:pt x="395244" y="152546"/>
                  </a:cubicBezTo>
                  <a:cubicBezTo>
                    <a:pt x="406039" y="149371"/>
                    <a:pt x="418104" y="145561"/>
                    <a:pt x="428899" y="142386"/>
                  </a:cubicBezTo>
                  <a:cubicBezTo>
                    <a:pt x="440964" y="147466"/>
                    <a:pt x="441599" y="157626"/>
                    <a:pt x="443504" y="167786"/>
                  </a:cubicBezTo>
                  <a:close/>
                </a:path>
              </a:pathLst>
            </a:custGeom>
            <a:solidFill>
              <a:srgbClr val="30485C">
                <a:alpha val="2011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388" name="Google Shape;388;p7"/>
            <p:cNvSpPr/>
            <p:nvPr/>
          </p:nvSpPr>
          <p:spPr>
            <a:xfrm>
              <a:off x="8699186" y="523462"/>
              <a:ext cx="403969" cy="323646"/>
            </a:xfrm>
            <a:custGeom>
              <a:avLst/>
              <a:gdLst/>
              <a:ahLst/>
              <a:cxnLst/>
              <a:rect l="l" t="t" r="r" b="b"/>
              <a:pathLst>
                <a:path w="832925" h="667312" extrusionOk="0">
                  <a:moveTo>
                    <a:pt x="832654" y="510467"/>
                  </a:moveTo>
                  <a:cubicBezTo>
                    <a:pt x="829479" y="434902"/>
                    <a:pt x="811699" y="361242"/>
                    <a:pt x="802174" y="286312"/>
                  </a:cubicBezTo>
                  <a:cubicBezTo>
                    <a:pt x="772964" y="118672"/>
                    <a:pt x="808524" y="-22933"/>
                    <a:pt x="580559" y="3102"/>
                  </a:cubicBezTo>
                  <a:cubicBezTo>
                    <a:pt x="476419" y="-8963"/>
                    <a:pt x="405934" y="116132"/>
                    <a:pt x="355134" y="85652"/>
                  </a:cubicBezTo>
                  <a:cubicBezTo>
                    <a:pt x="259884" y="32312"/>
                    <a:pt x="139869" y="51362"/>
                    <a:pt x="38269" y="73587"/>
                  </a:cubicBezTo>
                  <a:cubicBezTo>
                    <a:pt x="-11261" y="84382"/>
                    <a:pt x="-2371" y="107242"/>
                    <a:pt x="8424" y="146612"/>
                  </a:cubicBezTo>
                  <a:cubicBezTo>
                    <a:pt x="29379" y="309172"/>
                    <a:pt x="48429" y="470462"/>
                    <a:pt x="82084" y="629847"/>
                  </a:cubicBezTo>
                  <a:cubicBezTo>
                    <a:pt x="83989" y="650802"/>
                    <a:pt x="107484" y="641277"/>
                    <a:pt x="120184" y="636197"/>
                  </a:cubicBezTo>
                  <a:cubicBezTo>
                    <a:pt x="129709" y="645722"/>
                    <a:pt x="124629" y="663502"/>
                    <a:pt x="143044" y="667312"/>
                  </a:cubicBezTo>
                  <a:cubicBezTo>
                    <a:pt x="237024" y="612067"/>
                    <a:pt x="358309" y="609527"/>
                    <a:pt x="463084" y="627942"/>
                  </a:cubicBezTo>
                  <a:cubicBezTo>
                    <a:pt x="553254" y="563807"/>
                    <a:pt x="668824" y="563172"/>
                    <a:pt x="774869" y="573967"/>
                  </a:cubicBezTo>
                  <a:cubicBezTo>
                    <a:pt x="792014" y="565712"/>
                    <a:pt x="786299" y="546027"/>
                    <a:pt x="793919" y="532692"/>
                  </a:cubicBezTo>
                  <a:cubicBezTo>
                    <a:pt x="810429" y="527612"/>
                    <a:pt x="835829" y="539677"/>
                    <a:pt x="832654" y="510467"/>
                  </a:cubicBezTo>
                  <a:close/>
                  <a:moveTo>
                    <a:pt x="377359" y="595557"/>
                  </a:moveTo>
                  <a:cubicBezTo>
                    <a:pt x="298619" y="600002"/>
                    <a:pt x="222419" y="601907"/>
                    <a:pt x="148759" y="633022"/>
                  </a:cubicBezTo>
                  <a:cubicBezTo>
                    <a:pt x="134789" y="583492"/>
                    <a:pt x="351959" y="558092"/>
                    <a:pt x="385614" y="586667"/>
                  </a:cubicBezTo>
                  <a:cubicBezTo>
                    <a:pt x="385614" y="594287"/>
                    <a:pt x="381804" y="595557"/>
                    <a:pt x="377359" y="595557"/>
                  </a:cubicBezTo>
                  <a:close/>
                  <a:moveTo>
                    <a:pt x="432604" y="585397"/>
                  </a:moveTo>
                  <a:cubicBezTo>
                    <a:pt x="332909" y="518722"/>
                    <a:pt x="209084" y="561267"/>
                    <a:pt x="107484" y="605717"/>
                  </a:cubicBezTo>
                  <a:cubicBezTo>
                    <a:pt x="60494" y="509832"/>
                    <a:pt x="77639" y="394897"/>
                    <a:pt x="47159" y="292662"/>
                  </a:cubicBezTo>
                  <a:cubicBezTo>
                    <a:pt x="51604" y="252022"/>
                    <a:pt x="2074" y="106607"/>
                    <a:pt x="45254" y="97082"/>
                  </a:cubicBezTo>
                  <a:cubicBezTo>
                    <a:pt x="143044" y="74857"/>
                    <a:pt x="338624" y="38027"/>
                    <a:pt x="385614" y="152962"/>
                  </a:cubicBezTo>
                  <a:cubicBezTo>
                    <a:pt x="410379" y="295837"/>
                    <a:pt x="436414" y="439347"/>
                    <a:pt x="432604" y="585397"/>
                  </a:cubicBezTo>
                  <a:close/>
                  <a:moveTo>
                    <a:pt x="766614" y="547297"/>
                  </a:moveTo>
                  <a:cubicBezTo>
                    <a:pt x="691049" y="546662"/>
                    <a:pt x="619294" y="547297"/>
                    <a:pt x="546269" y="561267"/>
                  </a:cubicBezTo>
                  <a:cubicBezTo>
                    <a:pt x="548809" y="521262"/>
                    <a:pt x="785664" y="490782"/>
                    <a:pt x="766614" y="547297"/>
                  </a:cubicBezTo>
                  <a:close/>
                  <a:moveTo>
                    <a:pt x="804714" y="505387"/>
                  </a:moveTo>
                  <a:cubicBezTo>
                    <a:pt x="673269" y="483162"/>
                    <a:pt x="569129" y="493322"/>
                    <a:pt x="464354" y="577777"/>
                  </a:cubicBezTo>
                  <a:cubicBezTo>
                    <a:pt x="442129" y="429187"/>
                    <a:pt x="440224" y="275517"/>
                    <a:pt x="403394" y="128197"/>
                  </a:cubicBezTo>
                  <a:cubicBezTo>
                    <a:pt x="464989" y="31677"/>
                    <a:pt x="617389" y="-10233"/>
                    <a:pt x="717084" y="45647"/>
                  </a:cubicBezTo>
                  <a:cubicBezTo>
                    <a:pt x="772964" y="92637"/>
                    <a:pt x="754549" y="188522"/>
                    <a:pt x="772329" y="255197"/>
                  </a:cubicBezTo>
                  <a:cubicBezTo>
                    <a:pt x="776774" y="340287"/>
                    <a:pt x="809159" y="420932"/>
                    <a:pt x="804714" y="505387"/>
                  </a:cubicBezTo>
                  <a:close/>
                  <a:moveTo>
                    <a:pt x="634534" y="306632"/>
                  </a:moveTo>
                  <a:cubicBezTo>
                    <a:pt x="633264" y="339652"/>
                    <a:pt x="643424" y="370132"/>
                    <a:pt x="639614" y="404422"/>
                  </a:cubicBezTo>
                  <a:cubicBezTo>
                    <a:pt x="447209" y="426012"/>
                    <a:pt x="456734" y="468557"/>
                    <a:pt x="644059" y="424107"/>
                  </a:cubicBezTo>
                  <a:cubicBezTo>
                    <a:pt x="648504" y="439347"/>
                    <a:pt x="652314" y="453317"/>
                    <a:pt x="656759" y="468557"/>
                  </a:cubicBezTo>
                  <a:cubicBezTo>
                    <a:pt x="692954" y="465382"/>
                    <a:pt x="738674" y="470462"/>
                    <a:pt x="767249" y="447602"/>
                  </a:cubicBezTo>
                  <a:cubicBezTo>
                    <a:pt x="737404" y="353622"/>
                    <a:pt x="781219" y="259007"/>
                    <a:pt x="634534" y="306632"/>
                  </a:cubicBezTo>
                  <a:close/>
                  <a:moveTo>
                    <a:pt x="675809" y="441887"/>
                  </a:moveTo>
                  <a:cubicBezTo>
                    <a:pt x="660569" y="405692"/>
                    <a:pt x="656759" y="376482"/>
                    <a:pt x="661839" y="327587"/>
                  </a:cubicBezTo>
                  <a:cubicBezTo>
                    <a:pt x="682159" y="317427"/>
                    <a:pt x="701844" y="319967"/>
                    <a:pt x="721529" y="322507"/>
                  </a:cubicBezTo>
                  <a:cubicBezTo>
                    <a:pt x="738039" y="356162"/>
                    <a:pt x="730419" y="395532"/>
                    <a:pt x="736134" y="433632"/>
                  </a:cubicBezTo>
                  <a:cubicBezTo>
                    <a:pt x="715814" y="436172"/>
                    <a:pt x="696129" y="443792"/>
                    <a:pt x="675809" y="441887"/>
                  </a:cubicBezTo>
                  <a:close/>
                  <a:moveTo>
                    <a:pt x="732959" y="166932"/>
                  </a:moveTo>
                  <a:cubicBezTo>
                    <a:pt x="737404" y="169472"/>
                    <a:pt x="744389" y="166932"/>
                    <a:pt x="745659" y="161217"/>
                  </a:cubicBezTo>
                  <a:cubicBezTo>
                    <a:pt x="744389" y="125657"/>
                    <a:pt x="672634" y="141532"/>
                    <a:pt x="657394" y="133912"/>
                  </a:cubicBezTo>
                  <a:cubicBezTo>
                    <a:pt x="623104" y="134547"/>
                    <a:pt x="419904" y="153597"/>
                    <a:pt x="476419" y="191697"/>
                  </a:cubicBezTo>
                  <a:cubicBezTo>
                    <a:pt x="556429" y="162487"/>
                    <a:pt x="649774" y="134547"/>
                    <a:pt x="732959" y="166932"/>
                  </a:cubicBezTo>
                  <a:close/>
                  <a:moveTo>
                    <a:pt x="726609" y="92002"/>
                  </a:moveTo>
                  <a:cubicBezTo>
                    <a:pt x="717719" y="29772"/>
                    <a:pt x="482134" y="92002"/>
                    <a:pt x="449114" y="126927"/>
                  </a:cubicBezTo>
                  <a:cubicBezTo>
                    <a:pt x="452924" y="132642"/>
                    <a:pt x="455464" y="137087"/>
                    <a:pt x="459274" y="143437"/>
                  </a:cubicBezTo>
                  <a:cubicBezTo>
                    <a:pt x="539284" y="94542"/>
                    <a:pt x="635169" y="79937"/>
                    <a:pt x="726609" y="92002"/>
                  </a:cubicBezTo>
                  <a:close/>
                  <a:moveTo>
                    <a:pt x="494199" y="248847"/>
                  </a:moveTo>
                  <a:cubicBezTo>
                    <a:pt x="562144" y="217097"/>
                    <a:pt x="643424" y="223447"/>
                    <a:pt x="716449" y="235512"/>
                  </a:cubicBezTo>
                  <a:cubicBezTo>
                    <a:pt x="743119" y="187887"/>
                    <a:pt x="480229" y="199317"/>
                    <a:pt x="478959" y="238687"/>
                  </a:cubicBezTo>
                  <a:cubicBezTo>
                    <a:pt x="478959" y="246942"/>
                    <a:pt x="487214" y="252657"/>
                    <a:pt x="494199" y="248847"/>
                  </a:cubicBezTo>
                  <a:close/>
                  <a:moveTo>
                    <a:pt x="528489" y="290122"/>
                  </a:moveTo>
                  <a:cubicBezTo>
                    <a:pt x="592624" y="271707"/>
                    <a:pt x="654854" y="280597"/>
                    <a:pt x="720259" y="272977"/>
                  </a:cubicBezTo>
                  <a:cubicBezTo>
                    <a:pt x="682159" y="245037"/>
                    <a:pt x="508804" y="252022"/>
                    <a:pt x="482769" y="285677"/>
                  </a:cubicBezTo>
                  <a:cubicBezTo>
                    <a:pt x="488484" y="303457"/>
                    <a:pt x="515154" y="290122"/>
                    <a:pt x="528489" y="290122"/>
                  </a:cubicBezTo>
                  <a:close/>
                  <a:moveTo>
                    <a:pt x="487214" y="344097"/>
                  </a:moveTo>
                  <a:cubicBezTo>
                    <a:pt x="524679" y="329492"/>
                    <a:pt x="568494" y="330762"/>
                    <a:pt x="602784" y="322507"/>
                  </a:cubicBezTo>
                  <a:cubicBezTo>
                    <a:pt x="610404" y="283772"/>
                    <a:pt x="438954" y="313617"/>
                    <a:pt x="487214" y="344097"/>
                  </a:cubicBezTo>
                  <a:close/>
                  <a:moveTo>
                    <a:pt x="570399" y="357432"/>
                  </a:moveTo>
                  <a:cubicBezTo>
                    <a:pt x="570399" y="356797"/>
                    <a:pt x="570399" y="356162"/>
                    <a:pt x="569764" y="355527"/>
                  </a:cubicBezTo>
                  <a:cubicBezTo>
                    <a:pt x="552619" y="361242"/>
                    <a:pt x="472609" y="361242"/>
                    <a:pt x="503089" y="389817"/>
                  </a:cubicBezTo>
                  <a:cubicBezTo>
                    <a:pt x="527219" y="389817"/>
                    <a:pt x="663744" y="368862"/>
                    <a:pt x="570399" y="357432"/>
                  </a:cubicBezTo>
                  <a:close/>
                  <a:moveTo>
                    <a:pt x="527219" y="465382"/>
                  </a:moveTo>
                  <a:cubicBezTo>
                    <a:pt x="531029" y="504752"/>
                    <a:pt x="577384" y="471097"/>
                    <a:pt x="599609" y="467287"/>
                  </a:cubicBezTo>
                  <a:cubicBezTo>
                    <a:pt x="643424" y="424742"/>
                    <a:pt x="545634" y="460937"/>
                    <a:pt x="527219" y="465382"/>
                  </a:cubicBezTo>
                  <a:close/>
                  <a:moveTo>
                    <a:pt x="80814" y="149152"/>
                  </a:moveTo>
                  <a:cubicBezTo>
                    <a:pt x="89069" y="207572"/>
                    <a:pt x="91609" y="268532"/>
                    <a:pt x="106849" y="325682"/>
                  </a:cubicBezTo>
                  <a:cubicBezTo>
                    <a:pt x="121454" y="349812"/>
                    <a:pt x="158284" y="325047"/>
                    <a:pt x="180509" y="323777"/>
                  </a:cubicBezTo>
                  <a:cubicBezTo>
                    <a:pt x="231944" y="314887"/>
                    <a:pt x="315129" y="299647"/>
                    <a:pt x="360849" y="323777"/>
                  </a:cubicBezTo>
                  <a:cubicBezTo>
                    <a:pt x="404029" y="299647"/>
                    <a:pt x="364024" y="247577"/>
                    <a:pt x="364024" y="210112"/>
                  </a:cubicBezTo>
                  <a:cubicBezTo>
                    <a:pt x="369104" y="76127"/>
                    <a:pt x="162729" y="123752"/>
                    <a:pt x="80814" y="149152"/>
                  </a:cubicBezTo>
                  <a:close/>
                  <a:moveTo>
                    <a:pt x="354499" y="290122"/>
                  </a:moveTo>
                  <a:cubicBezTo>
                    <a:pt x="277029" y="288852"/>
                    <a:pt x="202099" y="298377"/>
                    <a:pt x="125899" y="307902"/>
                  </a:cubicBezTo>
                  <a:cubicBezTo>
                    <a:pt x="118914" y="262817"/>
                    <a:pt x="111929" y="218367"/>
                    <a:pt x="104944" y="172647"/>
                  </a:cubicBezTo>
                  <a:cubicBezTo>
                    <a:pt x="172254" y="133277"/>
                    <a:pt x="262424" y="130102"/>
                    <a:pt x="332909" y="165662"/>
                  </a:cubicBezTo>
                  <a:cubicBezTo>
                    <a:pt x="350054" y="232337"/>
                    <a:pt x="357039" y="269802"/>
                    <a:pt x="354499" y="290122"/>
                  </a:cubicBezTo>
                  <a:close/>
                  <a:moveTo>
                    <a:pt x="227499" y="369497"/>
                  </a:moveTo>
                  <a:cubicBezTo>
                    <a:pt x="222419" y="351082"/>
                    <a:pt x="220514" y="348542"/>
                    <a:pt x="210989" y="347907"/>
                  </a:cubicBezTo>
                  <a:cubicBezTo>
                    <a:pt x="187494" y="351082"/>
                    <a:pt x="103039" y="349812"/>
                    <a:pt x="130344" y="388547"/>
                  </a:cubicBezTo>
                  <a:cubicBezTo>
                    <a:pt x="161459" y="381562"/>
                    <a:pt x="191304" y="365687"/>
                    <a:pt x="227499" y="369497"/>
                  </a:cubicBezTo>
                  <a:close/>
                  <a:moveTo>
                    <a:pt x="143679" y="431727"/>
                  </a:moveTo>
                  <a:cubicBezTo>
                    <a:pt x="177334" y="419662"/>
                    <a:pt x="207814" y="421567"/>
                    <a:pt x="243374" y="420297"/>
                  </a:cubicBezTo>
                  <a:cubicBezTo>
                    <a:pt x="233849" y="382832"/>
                    <a:pt x="99864" y="399342"/>
                    <a:pt x="143679" y="431727"/>
                  </a:cubicBezTo>
                  <a:close/>
                  <a:moveTo>
                    <a:pt x="288459" y="401882"/>
                  </a:moveTo>
                  <a:cubicBezTo>
                    <a:pt x="315764" y="406327"/>
                    <a:pt x="342434" y="389817"/>
                    <a:pt x="369739" y="399977"/>
                  </a:cubicBezTo>
                  <a:cubicBezTo>
                    <a:pt x="371644" y="400612"/>
                    <a:pt x="375454" y="395532"/>
                    <a:pt x="379899" y="392357"/>
                  </a:cubicBezTo>
                  <a:cubicBezTo>
                    <a:pt x="375454" y="363147"/>
                    <a:pt x="253534" y="375212"/>
                    <a:pt x="288459" y="401882"/>
                  </a:cubicBezTo>
                  <a:close/>
                  <a:moveTo>
                    <a:pt x="207179" y="439982"/>
                  </a:moveTo>
                  <a:cubicBezTo>
                    <a:pt x="207179" y="440617"/>
                    <a:pt x="207179" y="440617"/>
                    <a:pt x="207179" y="441252"/>
                  </a:cubicBezTo>
                  <a:cubicBezTo>
                    <a:pt x="190034" y="445697"/>
                    <a:pt x="151934" y="438077"/>
                    <a:pt x="148759" y="460302"/>
                  </a:cubicBezTo>
                  <a:cubicBezTo>
                    <a:pt x="155109" y="492687"/>
                    <a:pt x="295444" y="438712"/>
                    <a:pt x="207179" y="439982"/>
                  </a:cubicBezTo>
                  <a:close/>
                  <a:moveTo>
                    <a:pt x="297984" y="448237"/>
                  </a:moveTo>
                  <a:cubicBezTo>
                    <a:pt x="320844" y="443792"/>
                    <a:pt x="368469" y="461572"/>
                    <a:pt x="371009" y="427282"/>
                  </a:cubicBezTo>
                  <a:cubicBezTo>
                    <a:pt x="350054" y="426012"/>
                    <a:pt x="270044" y="410772"/>
                    <a:pt x="297984" y="448237"/>
                  </a:cubicBezTo>
                  <a:close/>
                  <a:moveTo>
                    <a:pt x="291634" y="359972"/>
                  </a:moveTo>
                  <a:cubicBezTo>
                    <a:pt x="311954" y="347907"/>
                    <a:pt x="353864" y="361242"/>
                    <a:pt x="362754" y="339652"/>
                  </a:cubicBezTo>
                  <a:cubicBezTo>
                    <a:pt x="350054" y="319332"/>
                    <a:pt x="244009" y="335207"/>
                    <a:pt x="291634" y="359972"/>
                  </a:cubicBezTo>
                  <a:close/>
                  <a:moveTo>
                    <a:pt x="177969" y="519357"/>
                  </a:moveTo>
                  <a:cubicBezTo>
                    <a:pt x="199559" y="512372"/>
                    <a:pt x="228134" y="521897"/>
                    <a:pt x="239564" y="497132"/>
                  </a:cubicBezTo>
                  <a:cubicBezTo>
                    <a:pt x="217974" y="490147"/>
                    <a:pt x="144314" y="494592"/>
                    <a:pt x="177969" y="519357"/>
                  </a:cubicBezTo>
                  <a:close/>
                  <a:moveTo>
                    <a:pt x="332274" y="485067"/>
                  </a:moveTo>
                  <a:cubicBezTo>
                    <a:pt x="311954" y="485702"/>
                    <a:pt x="265599" y="490782"/>
                    <a:pt x="301794" y="508562"/>
                  </a:cubicBezTo>
                  <a:cubicBezTo>
                    <a:pt x="326559" y="509832"/>
                    <a:pt x="396409" y="498402"/>
                    <a:pt x="332274" y="485067"/>
                  </a:cubicBezTo>
                  <a:close/>
                </a:path>
              </a:pathLst>
            </a:custGeom>
            <a:solidFill>
              <a:srgbClr val="30485C">
                <a:alpha val="2011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389" name="Google Shape;389;p7"/>
            <p:cNvSpPr/>
            <p:nvPr/>
          </p:nvSpPr>
          <p:spPr>
            <a:xfrm>
              <a:off x="6870722" y="1009504"/>
              <a:ext cx="256151" cy="229019"/>
            </a:xfrm>
            <a:custGeom>
              <a:avLst/>
              <a:gdLst/>
              <a:ahLst/>
              <a:cxnLst/>
              <a:rect l="l" t="t" r="r" b="b"/>
              <a:pathLst>
                <a:path w="528147" h="472205" extrusionOk="0">
                  <a:moveTo>
                    <a:pt x="395469" y="177165"/>
                  </a:moveTo>
                  <a:cubicBezTo>
                    <a:pt x="443094" y="36830"/>
                    <a:pt x="381499" y="-53340"/>
                    <a:pt x="264659" y="86360"/>
                  </a:cubicBezTo>
                  <a:cubicBezTo>
                    <a:pt x="239894" y="41275"/>
                    <a:pt x="195444" y="0"/>
                    <a:pt x="143374" y="0"/>
                  </a:cubicBezTo>
                  <a:cubicBezTo>
                    <a:pt x="65269" y="15240"/>
                    <a:pt x="123054" y="139065"/>
                    <a:pt x="131944" y="187325"/>
                  </a:cubicBezTo>
                  <a:cubicBezTo>
                    <a:pt x="76064" y="179070"/>
                    <a:pt x="-40776" y="242570"/>
                    <a:pt x="14469" y="300990"/>
                  </a:cubicBezTo>
                  <a:cubicBezTo>
                    <a:pt x="41774" y="327660"/>
                    <a:pt x="81144" y="321945"/>
                    <a:pt x="109719" y="344170"/>
                  </a:cubicBezTo>
                  <a:cubicBezTo>
                    <a:pt x="102734" y="370840"/>
                    <a:pt x="109084" y="399415"/>
                    <a:pt x="92574" y="423545"/>
                  </a:cubicBezTo>
                  <a:cubicBezTo>
                    <a:pt x="86859" y="433070"/>
                    <a:pt x="90034" y="441960"/>
                    <a:pt x="95749" y="450215"/>
                  </a:cubicBezTo>
                  <a:cubicBezTo>
                    <a:pt x="112259" y="475615"/>
                    <a:pt x="147819" y="474345"/>
                    <a:pt x="159249" y="450850"/>
                  </a:cubicBezTo>
                  <a:cubicBezTo>
                    <a:pt x="175759" y="424180"/>
                    <a:pt x="207509" y="409575"/>
                    <a:pt x="235449" y="397510"/>
                  </a:cubicBezTo>
                  <a:cubicBezTo>
                    <a:pt x="289424" y="513715"/>
                    <a:pt x="403724" y="490220"/>
                    <a:pt x="379594" y="355600"/>
                  </a:cubicBezTo>
                  <a:cubicBezTo>
                    <a:pt x="470399" y="330200"/>
                    <a:pt x="493259" y="345440"/>
                    <a:pt x="525009" y="245110"/>
                  </a:cubicBezTo>
                  <a:cubicBezTo>
                    <a:pt x="549139" y="182880"/>
                    <a:pt x="427219" y="204470"/>
                    <a:pt x="395469" y="177165"/>
                  </a:cubicBezTo>
                  <a:close/>
                  <a:moveTo>
                    <a:pt x="392294" y="59055"/>
                  </a:moveTo>
                  <a:cubicBezTo>
                    <a:pt x="393564" y="106680"/>
                    <a:pt x="391659" y="133985"/>
                    <a:pt x="363719" y="175260"/>
                  </a:cubicBezTo>
                  <a:cubicBezTo>
                    <a:pt x="314824" y="185420"/>
                    <a:pt x="309744" y="137795"/>
                    <a:pt x="290059" y="103505"/>
                  </a:cubicBezTo>
                  <a:cubicBezTo>
                    <a:pt x="316094" y="73025"/>
                    <a:pt x="348479" y="12065"/>
                    <a:pt x="392294" y="59055"/>
                  </a:cubicBezTo>
                  <a:close/>
                  <a:moveTo>
                    <a:pt x="347209" y="325755"/>
                  </a:moveTo>
                  <a:cubicBezTo>
                    <a:pt x="331969" y="330835"/>
                    <a:pt x="317999" y="330200"/>
                    <a:pt x="298314" y="327025"/>
                  </a:cubicBezTo>
                  <a:cubicBezTo>
                    <a:pt x="311649" y="308610"/>
                    <a:pt x="318634" y="292100"/>
                    <a:pt x="333239" y="278130"/>
                  </a:cubicBezTo>
                  <a:cubicBezTo>
                    <a:pt x="345304" y="292735"/>
                    <a:pt x="349749" y="307975"/>
                    <a:pt x="347209" y="325755"/>
                  </a:cubicBezTo>
                  <a:close/>
                  <a:moveTo>
                    <a:pt x="271009" y="130175"/>
                  </a:moveTo>
                  <a:cubicBezTo>
                    <a:pt x="287519" y="140970"/>
                    <a:pt x="288789" y="144145"/>
                    <a:pt x="293234" y="172720"/>
                  </a:cubicBezTo>
                  <a:cubicBezTo>
                    <a:pt x="277359" y="178435"/>
                    <a:pt x="262119" y="180975"/>
                    <a:pt x="244339" y="174625"/>
                  </a:cubicBezTo>
                  <a:cubicBezTo>
                    <a:pt x="247514" y="155575"/>
                    <a:pt x="259579" y="142875"/>
                    <a:pt x="271009" y="130175"/>
                  </a:cubicBezTo>
                  <a:close/>
                  <a:moveTo>
                    <a:pt x="131309" y="77470"/>
                  </a:moveTo>
                  <a:cubicBezTo>
                    <a:pt x="173854" y="74930"/>
                    <a:pt x="176394" y="73025"/>
                    <a:pt x="187189" y="26670"/>
                  </a:cubicBezTo>
                  <a:cubicBezTo>
                    <a:pt x="208779" y="61595"/>
                    <a:pt x="240529" y="69215"/>
                    <a:pt x="250689" y="109220"/>
                  </a:cubicBezTo>
                  <a:cubicBezTo>
                    <a:pt x="229099" y="140970"/>
                    <a:pt x="209414" y="200025"/>
                    <a:pt x="161154" y="180975"/>
                  </a:cubicBezTo>
                  <a:cubicBezTo>
                    <a:pt x="144644" y="148590"/>
                    <a:pt x="124324" y="116840"/>
                    <a:pt x="131309" y="77470"/>
                  </a:cubicBezTo>
                  <a:close/>
                  <a:moveTo>
                    <a:pt x="191634" y="321310"/>
                  </a:moveTo>
                  <a:cubicBezTo>
                    <a:pt x="176394" y="325755"/>
                    <a:pt x="165599" y="326390"/>
                    <a:pt x="154169" y="320040"/>
                  </a:cubicBezTo>
                  <a:cubicBezTo>
                    <a:pt x="156074" y="305435"/>
                    <a:pt x="160519" y="293370"/>
                    <a:pt x="172584" y="283210"/>
                  </a:cubicBezTo>
                  <a:cubicBezTo>
                    <a:pt x="185284" y="292735"/>
                    <a:pt x="185919" y="306070"/>
                    <a:pt x="191634" y="321310"/>
                  </a:cubicBezTo>
                  <a:close/>
                  <a:moveTo>
                    <a:pt x="23359" y="274955"/>
                  </a:moveTo>
                  <a:cubicBezTo>
                    <a:pt x="39869" y="215265"/>
                    <a:pt x="92574" y="210185"/>
                    <a:pt x="145279" y="213995"/>
                  </a:cubicBezTo>
                  <a:cubicBezTo>
                    <a:pt x="175759" y="248285"/>
                    <a:pt x="140834" y="281305"/>
                    <a:pt x="124959" y="314960"/>
                  </a:cubicBezTo>
                  <a:cubicBezTo>
                    <a:pt x="83049" y="313690"/>
                    <a:pt x="43679" y="297815"/>
                    <a:pt x="23359" y="274955"/>
                  </a:cubicBezTo>
                  <a:close/>
                  <a:moveTo>
                    <a:pt x="163059" y="412115"/>
                  </a:moveTo>
                  <a:cubicBezTo>
                    <a:pt x="152264" y="408940"/>
                    <a:pt x="142739" y="405765"/>
                    <a:pt x="131944" y="402590"/>
                  </a:cubicBezTo>
                  <a:cubicBezTo>
                    <a:pt x="125594" y="382905"/>
                    <a:pt x="126229" y="365125"/>
                    <a:pt x="143374" y="347345"/>
                  </a:cubicBezTo>
                  <a:cubicBezTo>
                    <a:pt x="170044" y="349250"/>
                    <a:pt x="208144" y="337185"/>
                    <a:pt x="214494" y="377190"/>
                  </a:cubicBezTo>
                  <a:cubicBezTo>
                    <a:pt x="196714" y="389255"/>
                    <a:pt x="180204" y="400685"/>
                    <a:pt x="163059" y="412115"/>
                  </a:cubicBezTo>
                  <a:close/>
                  <a:moveTo>
                    <a:pt x="225289" y="327025"/>
                  </a:moveTo>
                  <a:cubicBezTo>
                    <a:pt x="170679" y="248285"/>
                    <a:pt x="196079" y="189230"/>
                    <a:pt x="295139" y="198120"/>
                  </a:cubicBezTo>
                  <a:cubicBezTo>
                    <a:pt x="326254" y="193040"/>
                    <a:pt x="331969" y="241935"/>
                    <a:pt x="314824" y="260350"/>
                  </a:cubicBezTo>
                  <a:cubicBezTo>
                    <a:pt x="285614" y="290830"/>
                    <a:pt x="279264" y="341630"/>
                    <a:pt x="225289" y="327025"/>
                  </a:cubicBezTo>
                  <a:close/>
                  <a:moveTo>
                    <a:pt x="253864" y="379095"/>
                  </a:moveTo>
                  <a:cubicBezTo>
                    <a:pt x="271644" y="343535"/>
                    <a:pt x="316729" y="349885"/>
                    <a:pt x="350384" y="355600"/>
                  </a:cubicBezTo>
                  <a:cubicBezTo>
                    <a:pt x="385309" y="470535"/>
                    <a:pt x="287519" y="482600"/>
                    <a:pt x="253864" y="379095"/>
                  </a:cubicBezTo>
                  <a:close/>
                  <a:moveTo>
                    <a:pt x="377689" y="327025"/>
                  </a:moveTo>
                  <a:cubicBezTo>
                    <a:pt x="365624" y="281305"/>
                    <a:pt x="337684" y="234950"/>
                    <a:pt x="383404" y="201295"/>
                  </a:cubicBezTo>
                  <a:cubicBezTo>
                    <a:pt x="408804" y="207645"/>
                    <a:pt x="434204" y="213360"/>
                    <a:pt x="460239" y="219710"/>
                  </a:cubicBezTo>
                  <a:cubicBezTo>
                    <a:pt x="462779" y="241300"/>
                    <a:pt x="469764" y="257175"/>
                    <a:pt x="488179" y="269875"/>
                  </a:cubicBezTo>
                  <a:cubicBezTo>
                    <a:pt x="492624" y="324485"/>
                    <a:pt x="417059" y="320675"/>
                    <a:pt x="377689" y="327025"/>
                  </a:cubicBezTo>
                  <a:close/>
                  <a:moveTo>
                    <a:pt x="257039" y="222250"/>
                  </a:moveTo>
                  <a:cubicBezTo>
                    <a:pt x="196714" y="216535"/>
                    <a:pt x="185284" y="288290"/>
                    <a:pt x="248149" y="290830"/>
                  </a:cubicBezTo>
                  <a:cubicBezTo>
                    <a:pt x="289424" y="291465"/>
                    <a:pt x="307204" y="229235"/>
                    <a:pt x="257039" y="222250"/>
                  </a:cubicBezTo>
                  <a:close/>
                  <a:moveTo>
                    <a:pt x="243069" y="266700"/>
                  </a:moveTo>
                  <a:cubicBezTo>
                    <a:pt x="215764" y="264795"/>
                    <a:pt x="229099" y="242570"/>
                    <a:pt x="248149" y="240030"/>
                  </a:cubicBezTo>
                  <a:cubicBezTo>
                    <a:pt x="272279" y="237490"/>
                    <a:pt x="262119" y="269240"/>
                    <a:pt x="243069" y="266700"/>
                  </a:cubicBezTo>
                  <a:close/>
                </a:path>
              </a:pathLst>
            </a:custGeom>
            <a:solidFill>
              <a:srgbClr val="30485C">
                <a:alpha val="2011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390" name="Google Shape;390;p7"/>
            <p:cNvSpPr/>
            <p:nvPr/>
          </p:nvSpPr>
          <p:spPr>
            <a:xfrm rot="-2424567">
              <a:off x="1204048" y="475241"/>
              <a:ext cx="211213" cy="278694"/>
            </a:xfrm>
            <a:custGeom>
              <a:avLst/>
              <a:gdLst/>
              <a:ahLst/>
              <a:cxnLst/>
              <a:rect l="l" t="t" r="r" b="b"/>
              <a:pathLst>
                <a:path w="434661" h="573530" extrusionOk="0">
                  <a:moveTo>
                    <a:pt x="430380" y="417373"/>
                  </a:moveTo>
                  <a:cubicBezTo>
                    <a:pt x="427840" y="354508"/>
                    <a:pt x="363705" y="334823"/>
                    <a:pt x="311635" y="329743"/>
                  </a:cubicBezTo>
                  <a:cubicBezTo>
                    <a:pt x="264010" y="315138"/>
                    <a:pt x="297665" y="236398"/>
                    <a:pt x="288775" y="197028"/>
                  </a:cubicBezTo>
                  <a:cubicBezTo>
                    <a:pt x="290680" y="118923"/>
                    <a:pt x="325605" y="15418"/>
                    <a:pt x="217655" y="178"/>
                  </a:cubicBezTo>
                  <a:cubicBezTo>
                    <a:pt x="211305" y="-1092"/>
                    <a:pt x="199875" y="4623"/>
                    <a:pt x="202415" y="11608"/>
                  </a:cubicBezTo>
                  <a:cubicBezTo>
                    <a:pt x="207495" y="87808"/>
                    <a:pt x="223370" y="169088"/>
                    <a:pt x="197335" y="242748"/>
                  </a:cubicBezTo>
                  <a:cubicBezTo>
                    <a:pt x="158600" y="220523"/>
                    <a:pt x="52555" y="59868"/>
                    <a:pt x="24615" y="87173"/>
                  </a:cubicBezTo>
                  <a:cubicBezTo>
                    <a:pt x="-68095" y="172263"/>
                    <a:pt x="127485" y="297993"/>
                    <a:pt x="175745" y="366573"/>
                  </a:cubicBezTo>
                  <a:cubicBezTo>
                    <a:pt x="205590" y="403403"/>
                    <a:pt x="41760" y="420548"/>
                    <a:pt x="141455" y="548818"/>
                  </a:cubicBezTo>
                  <a:cubicBezTo>
                    <a:pt x="221465" y="630733"/>
                    <a:pt x="298935" y="488493"/>
                    <a:pt x="240515" y="419913"/>
                  </a:cubicBezTo>
                  <a:cubicBezTo>
                    <a:pt x="234165" y="409753"/>
                    <a:pt x="241150" y="384353"/>
                    <a:pt x="256390" y="395148"/>
                  </a:cubicBezTo>
                  <a:cubicBezTo>
                    <a:pt x="288775" y="436423"/>
                    <a:pt x="313540" y="498653"/>
                    <a:pt x="379580" y="489128"/>
                  </a:cubicBezTo>
                  <a:cubicBezTo>
                    <a:pt x="412600" y="482778"/>
                    <a:pt x="446890" y="451028"/>
                    <a:pt x="430380" y="417373"/>
                  </a:cubicBezTo>
                  <a:close/>
                  <a:moveTo>
                    <a:pt x="227180" y="242748"/>
                  </a:moveTo>
                  <a:cubicBezTo>
                    <a:pt x="237975" y="171628"/>
                    <a:pt x="223370" y="100508"/>
                    <a:pt x="232260" y="30023"/>
                  </a:cubicBezTo>
                  <a:cubicBezTo>
                    <a:pt x="277980" y="26213"/>
                    <a:pt x="280520" y="81458"/>
                    <a:pt x="275440" y="113843"/>
                  </a:cubicBezTo>
                  <a:cubicBezTo>
                    <a:pt x="264645" y="171628"/>
                    <a:pt x="276075" y="233858"/>
                    <a:pt x="262105" y="290373"/>
                  </a:cubicBezTo>
                  <a:cubicBezTo>
                    <a:pt x="234800" y="280848"/>
                    <a:pt x="224640" y="268148"/>
                    <a:pt x="227180" y="242748"/>
                  </a:cubicBezTo>
                  <a:close/>
                  <a:moveTo>
                    <a:pt x="152885" y="518338"/>
                  </a:moveTo>
                  <a:cubicBezTo>
                    <a:pt x="152885" y="518338"/>
                    <a:pt x="152885" y="517703"/>
                    <a:pt x="152250" y="517703"/>
                  </a:cubicBezTo>
                  <a:cubicBezTo>
                    <a:pt x="95735" y="500558"/>
                    <a:pt x="151615" y="386258"/>
                    <a:pt x="202415" y="423088"/>
                  </a:cubicBezTo>
                  <a:cubicBezTo>
                    <a:pt x="199240" y="431978"/>
                    <a:pt x="190985" y="433883"/>
                    <a:pt x="182730" y="436423"/>
                  </a:cubicBezTo>
                  <a:cubicBezTo>
                    <a:pt x="152885" y="442773"/>
                    <a:pt x="133835" y="484683"/>
                    <a:pt x="152885" y="518338"/>
                  </a:cubicBezTo>
                  <a:cubicBezTo>
                    <a:pt x="152885" y="518338"/>
                    <a:pt x="152885" y="518338"/>
                    <a:pt x="152885" y="518338"/>
                  </a:cubicBezTo>
                  <a:close/>
                  <a:moveTo>
                    <a:pt x="211305" y="402133"/>
                  </a:moveTo>
                  <a:cubicBezTo>
                    <a:pt x="200510" y="403403"/>
                    <a:pt x="196065" y="378003"/>
                    <a:pt x="209400" y="376733"/>
                  </a:cubicBezTo>
                  <a:cubicBezTo>
                    <a:pt x="225910" y="374828"/>
                    <a:pt x="228450" y="402133"/>
                    <a:pt x="211305" y="402133"/>
                  </a:cubicBezTo>
                  <a:close/>
                  <a:moveTo>
                    <a:pt x="235435" y="458648"/>
                  </a:moveTo>
                  <a:cubicBezTo>
                    <a:pt x="227180" y="451663"/>
                    <a:pt x="220830" y="444043"/>
                    <a:pt x="220195" y="433248"/>
                  </a:cubicBezTo>
                  <a:cubicBezTo>
                    <a:pt x="237340" y="439598"/>
                    <a:pt x="237340" y="439598"/>
                    <a:pt x="235435" y="458648"/>
                  </a:cubicBezTo>
                  <a:close/>
                  <a:moveTo>
                    <a:pt x="177015" y="545008"/>
                  </a:moveTo>
                  <a:cubicBezTo>
                    <a:pt x="180825" y="545008"/>
                    <a:pt x="184000" y="545643"/>
                    <a:pt x="188445" y="545643"/>
                  </a:cubicBezTo>
                  <a:cubicBezTo>
                    <a:pt x="187175" y="555168"/>
                    <a:pt x="175110" y="553263"/>
                    <a:pt x="177015" y="545008"/>
                  </a:cubicBezTo>
                  <a:close/>
                  <a:moveTo>
                    <a:pt x="164950" y="510718"/>
                  </a:moveTo>
                  <a:cubicBezTo>
                    <a:pt x="148440" y="469443"/>
                    <a:pt x="209400" y="428803"/>
                    <a:pt x="222735" y="484048"/>
                  </a:cubicBezTo>
                  <a:cubicBezTo>
                    <a:pt x="217020" y="511988"/>
                    <a:pt x="186540" y="543738"/>
                    <a:pt x="164950" y="510718"/>
                  </a:cubicBezTo>
                  <a:close/>
                  <a:moveTo>
                    <a:pt x="241150" y="477698"/>
                  </a:moveTo>
                  <a:cubicBezTo>
                    <a:pt x="247500" y="493573"/>
                    <a:pt x="240515" y="504368"/>
                    <a:pt x="241785" y="515163"/>
                  </a:cubicBezTo>
                  <a:cubicBezTo>
                    <a:pt x="240515" y="504368"/>
                    <a:pt x="236070" y="493573"/>
                    <a:pt x="241150" y="477698"/>
                  </a:cubicBezTo>
                  <a:close/>
                  <a:moveTo>
                    <a:pt x="242420" y="515163"/>
                  </a:moveTo>
                  <a:cubicBezTo>
                    <a:pt x="237975" y="520878"/>
                    <a:pt x="233530" y="526593"/>
                    <a:pt x="228450" y="532943"/>
                  </a:cubicBezTo>
                  <a:cubicBezTo>
                    <a:pt x="229085" y="513893"/>
                    <a:pt x="229085" y="513893"/>
                    <a:pt x="242420" y="515163"/>
                  </a:cubicBezTo>
                  <a:close/>
                  <a:moveTo>
                    <a:pt x="27155" y="113208"/>
                  </a:moveTo>
                  <a:cubicBezTo>
                    <a:pt x="65890" y="91618"/>
                    <a:pt x="171300" y="284658"/>
                    <a:pt x="220195" y="293548"/>
                  </a:cubicBezTo>
                  <a:lnTo>
                    <a:pt x="219560" y="300533"/>
                  </a:lnTo>
                  <a:cubicBezTo>
                    <a:pt x="140185" y="304978"/>
                    <a:pt x="221465" y="384353"/>
                    <a:pt x="237340" y="308788"/>
                  </a:cubicBezTo>
                  <a:cubicBezTo>
                    <a:pt x="257025" y="318313"/>
                    <a:pt x="270995" y="334188"/>
                    <a:pt x="287505" y="345618"/>
                  </a:cubicBezTo>
                  <a:cubicBezTo>
                    <a:pt x="250675" y="449123"/>
                    <a:pt x="-15390" y="171628"/>
                    <a:pt x="27155" y="113208"/>
                  </a:cubicBezTo>
                  <a:close/>
                  <a:moveTo>
                    <a:pt x="361165" y="474523"/>
                  </a:moveTo>
                  <a:cubicBezTo>
                    <a:pt x="306555" y="467538"/>
                    <a:pt x="248770" y="360858"/>
                    <a:pt x="328780" y="350063"/>
                  </a:cubicBezTo>
                  <a:cubicBezTo>
                    <a:pt x="400535" y="349428"/>
                    <a:pt x="460860" y="469443"/>
                    <a:pt x="361165" y="474523"/>
                  </a:cubicBezTo>
                  <a:close/>
                  <a:moveTo>
                    <a:pt x="305285" y="380543"/>
                  </a:moveTo>
                  <a:cubicBezTo>
                    <a:pt x="314810" y="401498"/>
                    <a:pt x="324970" y="421818"/>
                    <a:pt x="340845" y="439598"/>
                  </a:cubicBezTo>
                  <a:cubicBezTo>
                    <a:pt x="368785" y="464363"/>
                    <a:pt x="409425" y="441503"/>
                    <a:pt x="387835" y="405308"/>
                  </a:cubicBezTo>
                  <a:cubicBezTo>
                    <a:pt x="365610" y="382448"/>
                    <a:pt x="336400" y="346888"/>
                    <a:pt x="305285" y="380543"/>
                  </a:cubicBezTo>
                  <a:close/>
                  <a:moveTo>
                    <a:pt x="368785" y="429438"/>
                  </a:moveTo>
                  <a:cubicBezTo>
                    <a:pt x="350370" y="433248"/>
                    <a:pt x="342115" y="409118"/>
                    <a:pt x="336400" y="390068"/>
                  </a:cubicBezTo>
                  <a:cubicBezTo>
                    <a:pt x="355450" y="395148"/>
                    <a:pt x="378310" y="411658"/>
                    <a:pt x="368785" y="429438"/>
                  </a:cubicBezTo>
                  <a:close/>
                </a:path>
              </a:pathLst>
            </a:custGeom>
            <a:solidFill>
              <a:srgbClr val="30485C">
                <a:alpha val="2011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391" name="Google Shape;391;p7"/>
            <p:cNvSpPr/>
            <p:nvPr/>
          </p:nvSpPr>
          <p:spPr>
            <a:xfrm>
              <a:off x="7556769" y="607048"/>
              <a:ext cx="402022" cy="236475"/>
            </a:xfrm>
            <a:custGeom>
              <a:avLst/>
              <a:gdLst/>
              <a:ahLst/>
              <a:cxnLst/>
              <a:rect l="l" t="t" r="r" b="b"/>
              <a:pathLst>
                <a:path w="828912" h="487578" extrusionOk="0">
                  <a:moveTo>
                    <a:pt x="827267" y="15774"/>
                  </a:moveTo>
                  <a:cubicBezTo>
                    <a:pt x="786627" y="19584"/>
                    <a:pt x="770117" y="89434"/>
                    <a:pt x="721857" y="88164"/>
                  </a:cubicBezTo>
                  <a:cubicBezTo>
                    <a:pt x="653277" y="104674"/>
                    <a:pt x="606287" y="35459"/>
                    <a:pt x="552947" y="2438"/>
                  </a:cubicBezTo>
                  <a:cubicBezTo>
                    <a:pt x="500877" y="-14706"/>
                    <a:pt x="457697" y="63399"/>
                    <a:pt x="413882" y="85624"/>
                  </a:cubicBezTo>
                  <a:cubicBezTo>
                    <a:pt x="335142" y="62764"/>
                    <a:pt x="264657" y="16409"/>
                    <a:pt x="182107" y="6884"/>
                  </a:cubicBezTo>
                  <a:cubicBezTo>
                    <a:pt x="13832" y="196114"/>
                    <a:pt x="114797" y="109119"/>
                    <a:pt x="77332" y="279934"/>
                  </a:cubicBezTo>
                  <a:cubicBezTo>
                    <a:pt x="66537" y="291999"/>
                    <a:pt x="-29983" y="332004"/>
                    <a:pt x="9387" y="343434"/>
                  </a:cubicBezTo>
                  <a:cubicBezTo>
                    <a:pt x="50662" y="334544"/>
                    <a:pt x="84952" y="279934"/>
                    <a:pt x="129402" y="297079"/>
                  </a:cubicBezTo>
                  <a:cubicBezTo>
                    <a:pt x="176392" y="312319"/>
                    <a:pt x="222747" y="330099"/>
                    <a:pt x="265292" y="356134"/>
                  </a:cubicBezTo>
                  <a:cubicBezTo>
                    <a:pt x="276087" y="364389"/>
                    <a:pt x="284977" y="365024"/>
                    <a:pt x="293867" y="356134"/>
                  </a:cubicBezTo>
                  <a:cubicBezTo>
                    <a:pt x="393562" y="278029"/>
                    <a:pt x="442457" y="290094"/>
                    <a:pt x="533897" y="372644"/>
                  </a:cubicBezTo>
                  <a:cubicBezTo>
                    <a:pt x="545962" y="407569"/>
                    <a:pt x="526277" y="473609"/>
                    <a:pt x="568187" y="487579"/>
                  </a:cubicBezTo>
                  <a:cubicBezTo>
                    <a:pt x="606922" y="460909"/>
                    <a:pt x="664707" y="478054"/>
                    <a:pt x="703442" y="453289"/>
                  </a:cubicBezTo>
                  <a:cubicBezTo>
                    <a:pt x="697092" y="439954"/>
                    <a:pt x="694552" y="438049"/>
                    <a:pt x="685662" y="441224"/>
                  </a:cubicBezTo>
                  <a:cubicBezTo>
                    <a:pt x="647562" y="453924"/>
                    <a:pt x="608192" y="451384"/>
                    <a:pt x="565647" y="457099"/>
                  </a:cubicBezTo>
                  <a:cubicBezTo>
                    <a:pt x="530722" y="351054"/>
                    <a:pt x="638037" y="335179"/>
                    <a:pt x="681852" y="264059"/>
                  </a:cubicBezTo>
                  <a:cubicBezTo>
                    <a:pt x="669152" y="215164"/>
                    <a:pt x="663437" y="157379"/>
                    <a:pt x="683122" y="109754"/>
                  </a:cubicBezTo>
                  <a:cubicBezTo>
                    <a:pt x="714237" y="105309"/>
                    <a:pt x="751067" y="116104"/>
                    <a:pt x="774562" y="91339"/>
                  </a:cubicBezTo>
                  <a:cubicBezTo>
                    <a:pt x="787262" y="69114"/>
                    <a:pt x="838698" y="42444"/>
                    <a:pt x="827267" y="15774"/>
                  </a:cubicBezTo>
                  <a:close/>
                  <a:moveTo>
                    <a:pt x="291962" y="332004"/>
                  </a:moveTo>
                  <a:cubicBezTo>
                    <a:pt x="236082" y="338354"/>
                    <a:pt x="173217" y="285649"/>
                    <a:pt x="115432" y="270409"/>
                  </a:cubicBezTo>
                  <a:cubicBezTo>
                    <a:pt x="90032" y="159284"/>
                    <a:pt x="116067" y="100229"/>
                    <a:pt x="200522" y="26569"/>
                  </a:cubicBezTo>
                  <a:cubicBezTo>
                    <a:pt x="260847" y="58319"/>
                    <a:pt x="361177" y="58954"/>
                    <a:pt x="394832" y="119914"/>
                  </a:cubicBezTo>
                  <a:cubicBezTo>
                    <a:pt x="399912" y="261519"/>
                    <a:pt x="438012" y="269774"/>
                    <a:pt x="291962" y="332004"/>
                  </a:cubicBezTo>
                  <a:close/>
                  <a:moveTo>
                    <a:pt x="550407" y="352324"/>
                  </a:moveTo>
                  <a:cubicBezTo>
                    <a:pt x="510402" y="332004"/>
                    <a:pt x="466587" y="307874"/>
                    <a:pt x="431662" y="278664"/>
                  </a:cubicBezTo>
                  <a:cubicBezTo>
                    <a:pt x="443092" y="255804"/>
                    <a:pt x="535802" y="344069"/>
                    <a:pt x="563107" y="328194"/>
                  </a:cubicBezTo>
                  <a:cubicBezTo>
                    <a:pt x="563742" y="298349"/>
                    <a:pt x="504052" y="297079"/>
                    <a:pt x="486272" y="272949"/>
                  </a:cubicBezTo>
                  <a:cubicBezTo>
                    <a:pt x="462142" y="255169"/>
                    <a:pt x="461507" y="255804"/>
                    <a:pt x="428487" y="257709"/>
                  </a:cubicBezTo>
                  <a:cubicBezTo>
                    <a:pt x="400547" y="118644"/>
                    <a:pt x="415787" y="98324"/>
                    <a:pt x="533262" y="22124"/>
                  </a:cubicBezTo>
                  <a:cubicBezTo>
                    <a:pt x="578347" y="42444"/>
                    <a:pt x="611367" y="76099"/>
                    <a:pt x="651372" y="104039"/>
                  </a:cubicBezTo>
                  <a:cubicBezTo>
                    <a:pt x="649467" y="159284"/>
                    <a:pt x="643752" y="213259"/>
                    <a:pt x="653277" y="267234"/>
                  </a:cubicBezTo>
                  <a:cubicBezTo>
                    <a:pt x="625337" y="299619"/>
                    <a:pt x="599302" y="321209"/>
                    <a:pt x="550407" y="352324"/>
                  </a:cubicBezTo>
                  <a:close/>
                  <a:moveTo>
                    <a:pt x="362447" y="111024"/>
                  </a:moveTo>
                  <a:cubicBezTo>
                    <a:pt x="361812" y="137059"/>
                    <a:pt x="340222" y="276124"/>
                    <a:pt x="384037" y="261519"/>
                  </a:cubicBezTo>
                  <a:cubicBezTo>
                    <a:pt x="370702" y="227229"/>
                    <a:pt x="410072" y="110389"/>
                    <a:pt x="362447" y="111024"/>
                  </a:cubicBezTo>
                  <a:close/>
                  <a:moveTo>
                    <a:pt x="222112" y="274854"/>
                  </a:moveTo>
                  <a:cubicBezTo>
                    <a:pt x="194807" y="267234"/>
                    <a:pt x="166867" y="234849"/>
                    <a:pt x="138292" y="246279"/>
                  </a:cubicBezTo>
                  <a:cubicBezTo>
                    <a:pt x="140832" y="274219"/>
                    <a:pt x="241797" y="302159"/>
                    <a:pt x="269737" y="317399"/>
                  </a:cubicBezTo>
                  <a:cubicBezTo>
                    <a:pt x="303392" y="300254"/>
                    <a:pt x="234812" y="284379"/>
                    <a:pt x="222112" y="274854"/>
                  </a:cubicBezTo>
                  <a:close/>
                  <a:moveTo>
                    <a:pt x="199887" y="46889"/>
                  </a:moveTo>
                  <a:cubicBezTo>
                    <a:pt x="182107" y="69749"/>
                    <a:pt x="105272" y="126264"/>
                    <a:pt x="137657" y="151664"/>
                  </a:cubicBezTo>
                  <a:cubicBezTo>
                    <a:pt x="149722" y="130074"/>
                    <a:pt x="253227" y="46889"/>
                    <a:pt x="199887" y="46889"/>
                  </a:cubicBezTo>
                  <a:close/>
                  <a:moveTo>
                    <a:pt x="446267" y="123724"/>
                  </a:moveTo>
                  <a:cubicBezTo>
                    <a:pt x="410707" y="111659"/>
                    <a:pt x="443727" y="204369"/>
                    <a:pt x="440552" y="224054"/>
                  </a:cubicBezTo>
                  <a:cubicBezTo>
                    <a:pt x="449442" y="248184"/>
                    <a:pt x="468492" y="228499"/>
                    <a:pt x="462777" y="219609"/>
                  </a:cubicBezTo>
                  <a:cubicBezTo>
                    <a:pt x="455792" y="185319"/>
                    <a:pt x="462142" y="151664"/>
                    <a:pt x="446267" y="123724"/>
                  </a:cubicBezTo>
                  <a:close/>
                </a:path>
              </a:pathLst>
            </a:custGeom>
            <a:solidFill>
              <a:srgbClr val="30485C">
                <a:alpha val="2011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grpSp>
          <p:nvGrpSpPr>
            <p:cNvPr id="392" name="Google Shape;392;p7"/>
            <p:cNvGrpSpPr/>
            <p:nvPr/>
          </p:nvGrpSpPr>
          <p:grpSpPr>
            <a:xfrm rot="890855">
              <a:off x="3181660" y="515636"/>
              <a:ext cx="370663" cy="217580"/>
              <a:chOff x="1429156" y="1387535"/>
              <a:chExt cx="657769" cy="386112"/>
            </a:xfrm>
          </p:grpSpPr>
          <p:sp>
            <p:nvSpPr>
              <p:cNvPr id="393" name="Google Shape;393;p7"/>
              <p:cNvSpPr/>
              <p:nvPr/>
            </p:nvSpPr>
            <p:spPr>
              <a:xfrm>
                <a:off x="1429156" y="1387535"/>
                <a:ext cx="657769" cy="386112"/>
              </a:xfrm>
              <a:custGeom>
                <a:avLst/>
                <a:gdLst/>
                <a:ahLst/>
                <a:cxnLst/>
                <a:rect l="l" t="t" r="r" b="b"/>
                <a:pathLst>
                  <a:path w="764848" h="448968" extrusionOk="0">
                    <a:moveTo>
                      <a:pt x="741700" y="448969"/>
                    </a:moveTo>
                    <a:cubicBezTo>
                      <a:pt x="719475" y="440079"/>
                      <a:pt x="715030" y="440714"/>
                      <a:pt x="686455" y="443889"/>
                    </a:cubicBezTo>
                    <a:cubicBezTo>
                      <a:pt x="552470" y="455319"/>
                      <a:pt x="419120" y="428649"/>
                      <a:pt x="285770" y="436269"/>
                    </a:cubicBezTo>
                    <a:cubicBezTo>
                      <a:pt x="193060" y="430554"/>
                      <a:pt x="98445" y="428649"/>
                      <a:pt x="6370" y="441349"/>
                    </a:cubicBezTo>
                    <a:cubicBezTo>
                      <a:pt x="-45700" y="400709"/>
                      <a:pt x="237510" y="281329"/>
                      <a:pt x="273070" y="259739"/>
                    </a:cubicBezTo>
                    <a:cubicBezTo>
                      <a:pt x="431820" y="183539"/>
                      <a:pt x="582950" y="91464"/>
                      <a:pt x="735985" y="3834"/>
                    </a:cubicBezTo>
                    <a:cubicBezTo>
                      <a:pt x="748685" y="-3786"/>
                      <a:pt x="759480" y="24"/>
                      <a:pt x="761385" y="14629"/>
                    </a:cubicBezTo>
                    <a:cubicBezTo>
                      <a:pt x="772180" y="114324"/>
                      <a:pt x="753765" y="215924"/>
                      <a:pt x="759480" y="316889"/>
                    </a:cubicBezTo>
                    <a:cubicBezTo>
                      <a:pt x="752495" y="359434"/>
                      <a:pt x="769640" y="414044"/>
                      <a:pt x="741700" y="448969"/>
                    </a:cubicBezTo>
                    <a:close/>
                    <a:moveTo>
                      <a:pt x="615970" y="418489"/>
                    </a:moveTo>
                    <a:cubicBezTo>
                      <a:pt x="647720" y="425474"/>
                      <a:pt x="636290" y="413409"/>
                      <a:pt x="645815" y="393724"/>
                    </a:cubicBezTo>
                    <a:cubicBezTo>
                      <a:pt x="661690" y="396264"/>
                      <a:pt x="657880" y="414044"/>
                      <a:pt x="669945" y="421029"/>
                    </a:cubicBezTo>
                    <a:cubicBezTo>
                      <a:pt x="675660" y="420394"/>
                      <a:pt x="682645" y="420394"/>
                      <a:pt x="690900" y="419759"/>
                    </a:cubicBezTo>
                    <a:cubicBezTo>
                      <a:pt x="692170" y="410234"/>
                      <a:pt x="692805" y="402614"/>
                      <a:pt x="694075" y="394994"/>
                    </a:cubicBezTo>
                    <a:cubicBezTo>
                      <a:pt x="703600" y="394994"/>
                      <a:pt x="705505" y="401979"/>
                      <a:pt x="708680" y="407059"/>
                    </a:cubicBezTo>
                    <a:cubicBezTo>
                      <a:pt x="718205" y="421664"/>
                      <a:pt x="735350" y="405154"/>
                      <a:pt x="734080" y="391819"/>
                    </a:cubicBezTo>
                    <a:cubicBezTo>
                      <a:pt x="734715" y="274344"/>
                      <a:pt x="747415" y="153059"/>
                      <a:pt x="738525" y="37489"/>
                    </a:cubicBezTo>
                    <a:cubicBezTo>
                      <a:pt x="616605" y="87019"/>
                      <a:pt x="508020" y="171474"/>
                      <a:pt x="388005" y="229259"/>
                    </a:cubicBezTo>
                    <a:cubicBezTo>
                      <a:pt x="278785" y="288314"/>
                      <a:pt x="157500" y="328954"/>
                      <a:pt x="59710" y="406424"/>
                    </a:cubicBezTo>
                    <a:cubicBezTo>
                      <a:pt x="81300" y="415949"/>
                      <a:pt x="101620" y="415949"/>
                      <a:pt x="122575" y="412139"/>
                    </a:cubicBezTo>
                    <a:cubicBezTo>
                      <a:pt x="125115" y="401344"/>
                      <a:pt x="127020" y="392454"/>
                      <a:pt x="128925" y="383564"/>
                    </a:cubicBezTo>
                    <a:cubicBezTo>
                      <a:pt x="154325" y="379119"/>
                      <a:pt x="141625" y="432459"/>
                      <a:pt x="165120" y="404519"/>
                    </a:cubicBezTo>
                    <a:cubicBezTo>
                      <a:pt x="167025" y="400074"/>
                      <a:pt x="165755" y="393724"/>
                      <a:pt x="174010" y="391819"/>
                    </a:cubicBezTo>
                    <a:cubicBezTo>
                      <a:pt x="194965" y="416584"/>
                      <a:pt x="208935" y="421664"/>
                      <a:pt x="221000" y="386104"/>
                    </a:cubicBezTo>
                    <a:cubicBezTo>
                      <a:pt x="238145" y="394994"/>
                      <a:pt x="238780" y="428649"/>
                      <a:pt x="264180" y="408964"/>
                    </a:cubicBezTo>
                    <a:cubicBezTo>
                      <a:pt x="266085" y="401344"/>
                      <a:pt x="267990" y="393724"/>
                      <a:pt x="269895" y="385469"/>
                    </a:cubicBezTo>
                    <a:cubicBezTo>
                      <a:pt x="286405" y="388644"/>
                      <a:pt x="279420" y="407059"/>
                      <a:pt x="292755" y="414044"/>
                    </a:cubicBezTo>
                    <a:cubicBezTo>
                      <a:pt x="299105" y="413409"/>
                      <a:pt x="308630" y="412774"/>
                      <a:pt x="314345" y="412139"/>
                    </a:cubicBezTo>
                    <a:cubicBezTo>
                      <a:pt x="323870" y="404519"/>
                      <a:pt x="314980" y="392454"/>
                      <a:pt x="327045" y="388644"/>
                    </a:cubicBezTo>
                    <a:cubicBezTo>
                      <a:pt x="339745" y="400709"/>
                      <a:pt x="348635" y="422934"/>
                      <a:pt x="374670" y="409599"/>
                    </a:cubicBezTo>
                    <a:cubicBezTo>
                      <a:pt x="374035" y="400709"/>
                      <a:pt x="373400" y="391819"/>
                      <a:pt x="372765" y="379119"/>
                    </a:cubicBezTo>
                    <a:cubicBezTo>
                      <a:pt x="405785" y="384199"/>
                      <a:pt x="385465" y="430554"/>
                      <a:pt x="425470" y="414679"/>
                    </a:cubicBezTo>
                    <a:cubicBezTo>
                      <a:pt x="429915" y="409599"/>
                      <a:pt x="424200" y="399439"/>
                      <a:pt x="434360" y="394994"/>
                    </a:cubicBezTo>
                    <a:cubicBezTo>
                      <a:pt x="445790" y="408329"/>
                      <a:pt x="454045" y="430554"/>
                      <a:pt x="478810" y="416584"/>
                    </a:cubicBezTo>
                    <a:cubicBezTo>
                      <a:pt x="485160" y="407694"/>
                      <a:pt x="473730" y="396264"/>
                      <a:pt x="483890" y="386739"/>
                    </a:cubicBezTo>
                    <a:cubicBezTo>
                      <a:pt x="503575" y="401344"/>
                      <a:pt x="502940" y="441984"/>
                      <a:pt x="535325" y="421029"/>
                    </a:cubicBezTo>
                    <a:cubicBezTo>
                      <a:pt x="535960" y="410234"/>
                      <a:pt x="536595" y="398804"/>
                      <a:pt x="537865" y="386739"/>
                    </a:cubicBezTo>
                    <a:cubicBezTo>
                      <a:pt x="560090" y="389914"/>
                      <a:pt x="549295" y="410869"/>
                      <a:pt x="561360" y="421029"/>
                    </a:cubicBezTo>
                    <a:cubicBezTo>
                      <a:pt x="600730" y="433094"/>
                      <a:pt x="587395" y="409599"/>
                      <a:pt x="600095" y="388009"/>
                    </a:cubicBezTo>
                    <a:cubicBezTo>
                      <a:pt x="605810" y="398169"/>
                      <a:pt x="610255" y="407059"/>
                      <a:pt x="615970" y="418489"/>
                    </a:cubicBezTo>
                    <a:close/>
                  </a:path>
                </a:pathLst>
              </a:custGeom>
              <a:solidFill>
                <a:srgbClr val="30485C">
                  <a:alpha val="2011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394" name="Google Shape;394;p7"/>
              <p:cNvSpPr/>
              <p:nvPr/>
            </p:nvSpPr>
            <p:spPr>
              <a:xfrm>
                <a:off x="1703617" y="1534561"/>
                <a:ext cx="308110" cy="146566"/>
              </a:xfrm>
              <a:custGeom>
                <a:avLst/>
                <a:gdLst/>
                <a:ahLst/>
                <a:cxnLst/>
                <a:rect l="l" t="t" r="r" b="b"/>
                <a:pathLst>
                  <a:path w="358267" h="170426" extrusionOk="0">
                    <a:moveTo>
                      <a:pt x="331351" y="0"/>
                    </a:moveTo>
                    <a:cubicBezTo>
                      <a:pt x="385326" y="29845"/>
                      <a:pt x="340241" y="100330"/>
                      <a:pt x="347226" y="149860"/>
                    </a:cubicBezTo>
                    <a:cubicBezTo>
                      <a:pt x="345956" y="186690"/>
                      <a:pt x="250706" y="162560"/>
                      <a:pt x="222766" y="163830"/>
                    </a:cubicBezTo>
                    <a:cubicBezTo>
                      <a:pt x="152281" y="173990"/>
                      <a:pt x="81796" y="159385"/>
                      <a:pt x="10676" y="165735"/>
                    </a:cubicBezTo>
                    <a:cubicBezTo>
                      <a:pt x="-67429" y="148590"/>
                      <a:pt x="307856" y="15240"/>
                      <a:pt x="331351" y="0"/>
                    </a:cubicBezTo>
                    <a:close/>
                    <a:moveTo>
                      <a:pt x="331986" y="27305"/>
                    </a:moveTo>
                    <a:cubicBezTo>
                      <a:pt x="281821" y="40005"/>
                      <a:pt x="86241" y="122555"/>
                      <a:pt x="64651" y="139700"/>
                    </a:cubicBezTo>
                    <a:cubicBezTo>
                      <a:pt x="146566" y="156845"/>
                      <a:pt x="236736" y="147955"/>
                      <a:pt x="321191" y="142875"/>
                    </a:cubicBezTo>
                    <a:cubicBezTo>
                      <a:pt x="327541" y="104140"/>
                      <a:pt x="333891" y="66675"/>
                      <a:pt x="331986" y="27305"/>
                    </a:cubicBezTo>
                    <a:close/>
                  </a:path>
                </a:pathLst>
              </a:custGeom>
              <a:solidFill>
                <a:srgbClr val="30485C">
                  <a:alpha val="2011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grpSp>
        <p:sp>
          <p:nvSpPr>
            <p:cNvPr id="395" name="Google Shape;395;p7"/>
            <p:cNvSpPr/>
            <p:nvPr/>
          </p:nvSpPr>
          <p:spPr>
            <a:xfrm rot="-2499483">
              <a:off x="4165391" y="919169"/>
              <a:ext cx="428994" cy="113072"/>
            </a:xfrm>
            <a:custGeom>
              <a:avLst/>
              <a:gdLst/>
              <a:ahLst/>
              <a:cxnLst/>
              <a:rect l="l" t="t" r="r" b="b"/>
              <a:pathLst>
                <a:path w="884171" h="233045" extrusionOk="0">
                  <a:moveTo>
                    <a:pt x="857928" y="0"/>
                  </a:moveTo>
                  <a:cubicBezTo>
                    <a:pt x="574717" y="35560"/>
                    <a:pt x="287698" y="28575"/>
                    <a:pt x="3218" y="62230"/>
                  </a:cubicBezTo>
                  <a:cubicBezTo>
                    <a:pt x="6393" y="102870"/>
                    <a:pt x="-13927" y="213360"/>
                    <a:pt x="19727" y="233045"/>
                  </a:cubicBezTo>
                  <a:cubicBezTo>
                    <a:pt x="151173" y="226695"/>
                    <a:pt x="281348" y="213995"/>
                    <a:pt x="413427" y="214630"/>
                  </a:cubicBezTo>
                  <a:cubicBezTo>
                    <a:pt x="563923" y="219075"/>
                    <a:pt x="715053" y="208280"/>
                    <a:pt x="865548" y="195580"/>
                  </a:cubicBezTo>
                  <a:cubicBezTo>
                    <a:pt x="899203" y="207010"/>
                    <a:pt x="881423" y="5080"/>
                    <a:pt x="857928" y="0"/>
                  </a:cubicBezTo>
                  <a:close/>
                  <a:moveTo>
                    <a:pt x="860467" y="169545"/>
                  </a:moveTo>
                  <a:cubicBezTo>
                    <a:pt x="825542" y="180340"/>
                    <a:pt x="790617" y="177165"/>
                    <a:pt x="756328" y="185420"/>
                  </a:cubicBezTo>
                  <a:cubicBezTo>
                    <a:pt x="748707" y="175260"/>
                    <a:pt x="742357" y="167005"/>
                    <a:pt x="735373" y="157480"/>
                  </a:cubicBezTo>
                  <a:cubicBezTo>
                    <a:pt x="723942" y="175260"/>
                    <a:pt x="730928" y="186690"/>
                    <a:pt x="703623" y="183515"/>
                  </a:cubicBezTo>
                  <a:cubicBezTo>
                    <a:pt x="699813" y="175895"/>
                    <a:pt x="695367" y="168275"/>
                    <a:pt x="690923" y="160020"/>
                  </a:cubicBezTo>
                  <a:cubicBezTo>
                    <a:pt x="677588" y="164465"/>
                    <a:pt x="685842" y="179070"/>
                    <a:pt x="676317" y="184150"/>
                  </a:cubicBezTo>
                  <a:cubicBezTo>
                    <a:pt x="662982" y="182245"/>
                    <a:pt x="673778" y="159385"/>
                    <a:pt x="654092" y="161290"/>
                  </a:cubicBezTo>
                  <a:cubicBezTo>
                    <a:pt x="652188" y="168910"/>
                    <a:pt x="649648" y="177800"/>
                    <a:pt x="647742" y="186690"/>
                  </a:cubicBezTo>
                  <a:cubicBezTo>
                    <a:pt x="598213" y="209550"/>
                    <a:pt x="632503" y="132080"/>
                    <a:pt x="597578" y="128270"/>
                  </a:cubicBezTo>
                  <a:cubicBezTo>
                    <a:pt x="574717" y="146050"/>
                    <a:pt x="625517" y="198120"/>
                    <a:pt x="575988" y="194310"/>
                  </a:cubicBezTo>
                  <a:cubicBezTo>
                    <a:pt x="571542" y="184150"/>
                    <a:pt x="566463" y="172720"/>
                    <a:pt x="561382" y="160020"/>
                  </a:cubicBezTo>
                  <a:cubicBezTo>
                    <a:pt x="548682" y="168910"/>
                    <a:pt x="555667" y="180975"/>
                    <a:pt x="551223" y="189865"/>
                  </a:cubicBezTo>
                  <a:cubicBezTo>
                    <a:pt x="527727" y="199390"/>
                    <a:pt x="528363" y="180340"/>
                    <a:pt x="515663" y="167640"/>
                  </a:cubicBezTo>
                  <a:cubicBezTo>
                    <a:pt x="506138" y="172720"/>
                    <a:pt x="510582" y="179070"/>
                    <a:pt x="509948" y="184785"/>
                  </a:cubicBezTo>
                  <a:cubicBezTo>
                    <a:pt x="503598" y="211455"/>
                    <a:pt x="478832" y="184150"/>
                    <a:pt x="477563" y="168275"/>
                  </a:cubicBezTo>
                  <a:cubicBezTo>
                    <a:pt x="475657" y="168275"/>
                    <a:pt x="473118" y="168910"/>
                    <a:pt x="471213" y="168910"/>
                  </a:cubicBezTo>
                  <a:cubicBezTo>
                    <a:pt x="468673" y="176530"/>
                    <a:pt x="468038" y="185420"/>
                    <a:pt x="468673" y="192405"/>
                  </a:cubicBezTo>
                  <a:cubicBezTo>
                    <a:pt x="419143" y="222885"/>
                    <a:pt x="449623" y="139065"/>
                    <a:pt x="420413" y="134620"/>
                  </a:cubicBezTo>
                  <a:cubicBezTo>
                    <a:pt x="403268" y="157480"/>
                    <a:pt x="441368" y="204470"/>
                    <a:pt x="384852" y="194310"/>
                  </a:cubicBezTo>
                  <a:cubicBezTo>
                    <a:pt x="379773" y="186690"/>
                    <a:pt x="374057" y="178435"/>
                    <a:pt x="367707" y="168910"/>
                  </a:cubicBezTo>
                  <a:cubicBezTo>
                    <a:pt x="355643" y="175260"/>
                    <a:pt x="365802" y="188595"/>
                    <a:pt x="356277" y="194310"/>
                  </a:cubicBezTo>
                  <a:cubicBezTo>
                    <a:pt x="341038" y="190500"/>
                    <a:pt x="348023" y="171450"/>
                    <a:pt x="337227" y="164465"/>
                  </a:cubicBezTo>
                  <a:cubicBezTo>
                    <a:pt x="323893" y="161290"/>
                    <a:pt x="327702" y="179705"/>
                    <a:pt x="325798" y="187960"/>
                  </a:cubicBezTo>
                  <a:cubicBezTo>
                    <a:pt x="311827" y="185420"/>
                    <a:pt x="316907" y="161290"/>
                    <a:pt x="299763" y="167640"/>
                  </a:cubicBezTo>
                  <a:cubicBezTo>
                    <a:pt x="299127" y="175260"/>
                    <a:pt x="298493" y="183515"/>
                    <a:pt x="297857" y="193040"/>
                  </a:cubicBezTo>
                  <a:cubicBezTo>
                    <a:pt x="284523" y="198120"/>
                    <a:pt x="270552" y="196215"/>
                    <a:pt x="255313" y="193675"/>
                  </a:cubicBezTo>
                  <a:cubicBezTo>
                    <a:pt x="253407" y="123190"/>
                    <a:pt x="226102" y="121285"/>
                    <a:pt x="228643" y="193675"/>
                  </a:cubicBezTo>
                  <a:cubicBezTo>
                    <a:pt x="208957" y="210185"/>
                    <a:pt x="200068" y="191770"/>
                    <a:pt x="189907" y="181610"/>
                  </a:cubicBezTo>
                  <a:cubicBezTo>
                    <a:pt x="187368" y="183515"/>
                    <a:pt x="184827" y="184150"/>
                    <a:pt x="184193" y="185420"/>
                  </a:cubicBezTo>
                  <a:cubicBezTo>
                    <a:pt x="179748" y="215265"/>
                    <a:pt x="160063" y="195580"/>
                    <a:pt x="153713" y="178435"/>
                  </a:cubicBezTo>
                  <a:cubicBezTo>
                    <a:pt x="136568" y="176530"/>
                    <a:pt x="152443" y="219075"/>
                    <a:pt x="127043" y="200025"/>
                  </a:cubicBezTo>
                  <a:cubicBezTo>
                    <a:pt x="124502" y="193040"/>
                    <a:pt x="122598" y="184150"/>
                    <a:pt x="116248" y="179070"/>
                  </a:cubicBezTo>
                  <a:cubicBezTo>
                    <a:pt x="104818" y="182245"/>
                    <a:pt x="108627" y="191135"/>
                    <a:pt x="106088" y="197485"/>
                  </a:cubicBezTo>
                  <a:cubicBezTo>
                    <a:pt x="76877" y="236855"/>
                    <a:pt x="86402" y="157480"/>
                    <a:pt x="76877" y="144780"/>
                  </a:cubicBezTo>
                  <a:cubicBezTo>
                    <a:pt x="43857" y="125095"/>
                    <a:pt x="66718" y="187325"/>
                    <a:pt x="62273" y="203200"/>
                  </a:cubicBezTo>
                  <a:cubicBezTo>
                    <a:pt x="52113" y="213360"/>
                    <a:pt x="41318" y="208280"/>
                    <a:pt x="29888" y="208280"/>
                  </a:cubicBezTo>
                  <a:cubicBezTo>
                    <a:pt x="26077" y="177165"/>
                    <a:pt x="5123" y="95250"/>
                    <a:pt x="35602" y="78740"/>
                  </a:cubicBezTo>
                  <a:cubicBezTo>
                    <a:pt x="133393" y="58420"/>
                    <a:pt x="233723" y="57785"/>
                    <a:pt x="333418" y="53975"/>
                  </a:cubicBezTo>
                  <a:cubicBezTo>
                    <a:pt x="505502" y="41910"/>
                    <a:pt x="680763" y="26670"/>
                    <a:pt x="852213" y="30480"/>
                  </a:cubicBezTo>
                  <a:cubicBezTo>
                    <a:pt x="863007" y="74930"/>
                    <a:pt x="864913" y="125730"/>
                    <a:pt x="860467" y="169545"/>
                  </a:cubicBezTo>
                  <a:close/>
                  <a:moveTo>
                    <a:pt x="776648" y="102235"/>
                  </a:moveTo>
                  <a:cubicBezTo>
                    <a:pt x="776648" y="144780"/>
                    <a:pt x="831892" y="132080"/>
                    <a:pt x="839513" y="100965"/>
                  </a:cubicBezTo>
                  <a:cubicBezTo>
                    <a:pt x="838878" y="50800"/>
                    <a:pt x="779188" y="59055"/>
                    <a:pt x="776648" y="102235"/>
                  </a:cubicBezTo>
                  <a:close/>
                  <a:moveTo>
                    <a:pt x="796967" y="102235"/>
                  </a:moveTo>
                  <a:cubicBezTo>
                    <a:pt x="799507" y="89535"/>
                    <a:pt x="809032" y="91440"/>
                    <a:pt x="817288" y="101600"/>
                  </a:cubicBezTo>
                  <a:cubicBezTo>
                    <a:pt x="809032" y="107315"/>
                    <a:pt x="796332" y="116205"/>
                    <a:pt x="796967" y="102235"/>
                  </a:cubicBezTo>
                  <a:close/>
                </a:path>
              </a:pathLst>
            </a:custGeom>
            <a:solidFill>
              <a:srgbClr val="30485C">
                <a:alpha val="2011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396" name="Google Shape;396;p7"/>
            <p:cNvSpPr/>
            <p:nvPr/>
          </p:nvSpPr>
          <p:spPr>
            <a:xfrm>
              <a:off x="674582" y="523294"/>
              <a:ext cx="375105" cy="294447"/>
            </a:xfrm>
            <a:custGeom>
              <a:avLst/>
              <a:gdLst/>
              <a:ahLst/>
              <a:cxnLst/>
              <a:rect l="l" t="t" r="r" b="b"/>
              <a:pathLst>
                <a:path w="773413" h="607108" extrusionOk="0">
                  <a:moveTo>
                    <a:pt x="330200" y="266676"/>
                  </a:moveTo>
                  <a:cubicBezTo>
                    <a:pt x="311785" y="287631"/>
                    <a:pt x="356870" y="297791"/>
                    <a:pt x="365125" y="312396"/>
                  </a:cubicBezTo>
                  <a:cubicBezTo>
                    <a:pt x="452120" y="383516"/>
                    <a:pt x="374650" y="271121"/>
                    <a:pt x="330200" y="266676"/>
                  </a:cubicBezTo>
                  <a:close/>
                  <a:moveTo>
                    <a:pt x="345440" y="379706"/>
                  </a:moveTo>
                  <a:cubicBezTo>
                    <a:pt x="343535" y="361291"/>
                    <a:pt x="321945" y="360021"/>
                    <a:pt x="318770" y="343511"/>
                  </a:cubicBezTo>
                  <a:cubicBezTo>
                    <a:pt x="320675" y="320016"/>
                    <a:pt x="302260" y="323826"/>
                    <a:pt x="288925" y="317476"/>
                  </a:cubicBezTo>
                  <a:cubicBezTo>
                    <a:pt x="288290" y="309856"/>
                    <a:pt x="287655" y="302871"/>
                    <a:pt x="287020" y="295886"/>
                  </a:cubicBezTo>
                  <a:cubicBezTo>
                    <a:pt x="256540" y="302871"/>
                    <a:pt x="237490" y="313031"/>
                    <a:pt x="245745" y="340336"/>
                  </a:cubicBezTo>
                  <a:cubicBezTo>
                    <a:pt x="258445" y="358116"/>
                    <a:pt x="277495" y="337796"/>
                    <a:pt x="294005" y="347956"/>
                  </a:cubicBezTo>
                  <a:cubicBezTo>
                    <a:pt x="292100" y="368911"/>
                    <a:pt x="304800" y="377801"/>
                    <a:pt x="325120" y="377801"/>
                  </a:cubicBezTo>
                  <a:cubicBezTo>
                    <a:pt x="336550" y="404471"/>
                    <a:pt x="335915" y="405106"/>
                    <a:pt x="358775" y="416536"/>
                  </a:cubicBezTo>
                  <a:cubicBezTo>
                    <a:pt x="372110" y="422251"/>
                    <a:pt x="386715" y="457176"/>
                    <a:pt x="400050" y="436221"/>
                  </a:cubicBezTo>
                  <a:cubicBezTo>
                    <a:pt x="391795" y="396851"/>
                    <a:pt x="360680" y="405106"/>
                    <a:pt x="345440" y="379706"/>
                  </a:cubicBezTo>
                  <a:close/>
                  <a:moveTo>
                    <a:pt x="507365" y="428601"/>
                  </a:moveTo>
                  <a:cubicBezTo>
                    <a:pt x="495935" y="401296"/>
                    <a:pt x="474345" y="382881"/>
                    <a:pt x="453390" y="364466"/>
                  </a:cubicBezTo>
                  <a:cubicBezTo>
                    <a:pt x="431165" y="346051"/>
                    <a:pt x="431165" y="391136"/>
                    <a:pt x="451485" y="393676"/>
                  </a:cubicBezTo>
                  <a:cubicBezTo>
                    <a:pt x="487045" y="408916"/>
                    <a:pt x="488315" y="451461"/>
                    <a:pt x="525145" y="467336"/>
                  </a:cubicBezTo>
                  <a:cubicBezTo>
                    <a:pt x="542925" y="447651"/>
                    <a:pt x="513715" y="441301"/>
                    <a:pt x="507365" y="428601"/>
                  </a:cubicBezTo>
                  <a:close/>
                  <a:moveTo>
                    <a:pt x="504825" y="315571"/>
                  </a:moveTo>
                  <a:cubicBezTo>
                    <a:pt x="500380" y="301601"/>
                    <a:pt x="481965" y="299061"/>
                    <a:pt x="480060" y="284456"/>
                  </a:cubicBezTo>
                  <a:cubicBezTo>
                    <a:pt x="474980" y="258421"/>
                    <a:pt x="442595" y="265406"/>
                    <a:pt x="434340" y="241276"/>
                  </a:cubicBezTo>
                  <a:cubicBezTo>
                    <a:pt x="421005" y="238101"/>
                    <a:pt x="410210" y="251436"/>
                    <a:pt x="398145" y="240006"/>
                  </a:cubicBezTo>
                  <a:cubicBezTo>
                    <a:pt x="403860" y="233656"/>
                    <a:pt x="408940" y="232386"/>
                    <a:pt x="417195" y="228576"/>
                  </a:cubicBezTo>
                  <a:cubicBezTo>
                    <a:pt x="400050" y="175871"/>
                    <a:pt x="313690" y="272391"/>
                    <a:pt x="419735" y="267311"/>
                  </a:cubicBezTo>
                  <a:cubicBezTo>
                    <a:pt x="422275" y="289536"/>
                    <a:pt x="445770" y="278741"/>
                    <a:pt x="461645" y="288266"/>
                  </a:cubicBezTo>
                  <a:cubicBezTo>
                    <a:pt x="460375" y="315571"/>
                    <a:pt x="490855" y="330176"/>
                    <a:pt x="508000" y="347321"/>
                  </a:cubicBezTo>
                  <a:cubicBezTo>
                    <a:pt x="532130" y="360656"/>
                    <a:pt x="526415" y="399391"/>
                    <a:pt x="563245" y="392406"/>
                  </a:cubicBezTo>
                  <a:cubicBezTo>
                    <a:pt x="560070" y="370181"/>
                    <a:pt x="537210" y="365101"/>
                    <a:pt x="537210" y="340971"/>
                  </a:cubicBezTo>
                  <a:cubicBezTo>
                    <a:pt x="524510" y="334621"/>
                    <a:pt x="509270" y="329541"/>
                    <a:pt x="504825" y="315571"/>
                  </a:cubicBezTo>
                  <a:close/>
                  <a:moveTo>
                    <a:pt x="744220" y="156186"/>
                  </a:moveTo>
                  <a:cubicBezTo>
                    <a:pt x="658495" y="119991"/>
                    <a:pt x="573405" y="78081"/>
                    <a:pt x="509270" y="8231"/>
                  </a:cubicBezTo>
                  <a:cubicBezTo>
                    <a:pt x="478155" y="-22249"/>
                    <a:pt x="454660" y="40616"/>
                    <a:pt x="430530" y="55856"/>
                  </a:cubicBezTo>
                  <a:cubicBezTo>
                    <a:pt x="309880" y="170156"/>
                    <a:pt x="172720" y="286361"/>
                    <a:pt x="0" y="294616"/>
                  </a:cubicBezTo>
                  <a:cubicBezTo>
                    <a:pt x="14605" y="319381"/>
                    <a:pt x="14605" y="318746"/>
                    <a:pt x="29845" y="328271"/>
                  </a:cubicBezTo>
                  <a:cubicBezTo>
                    <a:pt x="91440" y="365736"/>
                    <a:pt x="144780" y="415901"/>
                    <a:pt x="205740" y="454001"/>
                  </a:cubicBezTo>
                  <a:cubicBezTo>
                    <a:pt x="279400" y="483211"/>
                    <a:pt x="368935" y="638786"/>
                    <a:pt x="440690" y="601322"/>
                  </a:cubicBezTo>
                  <a:cubicBezTo>
                    <a:pt x="623570" y="562586"/>
                    <a:pt x="855980" y="342876"/>
                    <a:pt x="744220" y="156186"/>
                  </a:cubicBezTo>
                  <a:close/>
                  <a:moveTo>
                    <a:pt x="412750" y="585447"/>
                  </a:moveTo>
                  <a:cubicBezTo>
                    <a:pt x="372110" y="579731"/>
                    <a:pt x="340995" y="535916"/>
                    <a:pt x="308610" y="511786"/>
                  </a:cubicBezTo>
                  <a:cubicBezTo>
                    <a:pt x="229235" y="438761"/>
                    <a:pt x="133985" y="389866"/>
                    <a:pt x="57150" y="314301"/>
                  </a:cubicBezTo>
                  <a:cubicBezTo>
                    <a:pt x="231140" y="271756"/>
                    <a:pt x="370840" y="152376"/>
                    <a:pt x="493395" y="26646"/>
                  </a:cubicBezTo>
                  <a:cubicBezTo>
                    <a:pt x="561975" y="90781"/>
                    <a:pt x="644525" y="126976"/>
                    <a:pt x="723265" y="173966"/>
                  </a:cubicBezTo>
                  <a:cubicBezTo>
                    <a:pt x="699135" y="203176"/>
                    <a:pt x="664210" y="216511"/>
                    <a:pt x="643255" y="243816"/>
                  </a:cubicBezTo>
                  <a:cubicBezTo>
                    <a:pt x="660400" y="283186"/>
                    <a:pt x="710565" y="292076"/>
                    <a:pt x="733425" y="327636"/>
                  </a:cubicBezTo>
                  <a:cubicBezTo>
                    <a:pt x="689610" y="466701"/>
                    <a:pt x="548005" y="554966"/>
                    <a:pt x="412750" y="585447"/>
                  </a:cubicBezTo>
                  <a:close/>
                  <a:moveTo>
                    <a:pt x="674370" y="250166"/>
                  </a:moveTo>
                  <a:cubicBezTo>
                    <a:pt x="697865" y="229211"/>
                    <a:pt x="714375" y="205716"/>
                    <a:pt x="743585" y="197461"/>
                  </a:cubicBezTo>
                  <a:cubicBezTo>
                    <a:pt x="744855" y="232386"/>
                    <a:pt x="751205" y="265406"/>
                    <a:pt x="738505" y="299061"/>
                  </a:cubicBezTo>
                  <a:cubicBezTo>
                    <a:pt x="712470" y="288266"/>
                    <a:pt x="697865" y="265406"/>
                    <a:pt x="674370" y="250166"/>
                  </a:cubicBezTo>
                  <a:close/>
                  <a:moveTo>
                    <a:pt x="641985" y="310491"/>
                  </a:moveTo>
                  <a:cubicBezTo>
                    <a:pt x="619760" y="306681"/>
                    <a:pt x="605790" y="289536"/>
                    <a:pt x="589280" y="280011"/>
                  </a:cubicBezTo>
                  <a:cubicBezTo>
                    <a:pt x="587375" y="270486"/>
                    <a:pt x="586105" y="263501"/>
                    <a:pt x="584835" y="255881"/>
                  </a:cubicBezTo>
                  <a:cubicBezTo>
                    <a:pt x="541020" y="246356"/>
                    <a:pt x="568960" y="223496"/>
                    <a:pt x="506095" y="215241"/>
                  </a:cubicBezTo>
                  <a:cubicBezTo>
                    <a:pt x="534670" y="166346"/>
                    <a:pt x="490220" y="189841"/>
                    <a:pt x="461645" y="186031"/>
                  </a:cubicBezTo>
                  <a:cubicBezTo>
                    <a:pt x="436245" y="172061"/>
                    <a:pt x="474345" y="158726"/>
                    <a:pt x="487045" y="156186"/>
                  </a:cubicBezTo>
                  <a:cubicBezTo>
                    <a:pt x="502920" y="130786"/>
                    <a:pt x="456565" y="133961"/>
                    <a:pt x="447040" y="148566"/>
                  </a:cubicBezTo>
                  <a:cubicBezTo>
                    <a:pt x="419100" y="174601"/>
                    <a:pt x="444500" y="210796"/>
                    <a:pt x="478790" y="206986"/>
                  </a:cubicBezTo>
                  <a:cubicBezTo>
                    <a:pt x="490855" y="245086"/>
                    <a:pt x="502285" y="234291"/>
                    <a:pt x="534670" y="244451"/>
                  </a:cubicBezTo>
                  <a:cubicBezTo>
                    <a:pt x="539115" y="264771"/>
                    <a:pt x="565785" y="269851"/>
                    <a:pt x="571500" y="292711"/>
                  </a:cubicBezTo>
                  <a:cubicBezTo>
                    <a:pt x="590550" y="305411"/>
                    <a:pt x="613410" y="332081"/>
                    <a:pt x="638175" y="329541"/>
                  </a:cubicBezTo>
                  <a:cubicBezTo>
                    <a:pt x="647700" y="327636"/>
                    <a:pt x="648335" y="313666"/>
                    <a:pt x="641985" y="310491"/>
                  </a:cubicBezTo>
                  <a:close/>
                </a:path>
              </a:pathLst>
            </a:custGeom>
            <a:solidFill>
              <a:srgbClr val="30485C">
                <a:alpha val="2011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grpSp>
          <p:nvGrpSpPr>
            <p:cNvPr id="397" name="Google Shape;397;p7"/>
            <p:cNvGrpSpPr/>
            <p:nvPr/>
          </p:nvGrpSpPr>
          <p:grpSpPr>
            <a:xfrm>
              <a:off x="3707787" y="505390"/>
              <a:ext cx="212392" cy="256778"/>
              <a:chOff x="1010452" y="1144365"/>
              <a:chExt cx="376916" cy="455685"/>
            </a:xfrm>
          </p:grpSpPr>
          <p:sp>
            <p:nvSpPr>
              <p:cNvPr id="398" name="Google Shape;398;p7"/>
              <p:cNvSpPr/>
              <p:nvPr/>
            </p:nvSpPr>
            <p:spPr>
              <a:xfrm>
                <a:off x="1010452" y="1144365"/>
                <a:ext cx="376916" cy="455685"/>
              </a:xfrm>
              <a:custGeom>
                <a:avLst/>
                <a:gdLst/>
                <a:ahLst/>
                <a:cxnLst/>
                <a:rect l="l" t="t" r="r" b="b"/>
                <a:pathLst>
                  <a:path w="438274" h="529866" extrusionOk="0">
                    <a:moveTo>
                      <a:pt x="42669" y="358775"/>
                    </a:moveTo>
                    <a:cubicBezTo>
                      <a:pt x="32509" y="365760"/>
                      <a:pt x="24889" y="370840"/>
                      <a:pt x="16634" y="376555"/>
                    </a:cubicBezTo>
                    <a:cubicBezTo>
                      <a:pt x="759" y="367030"/>
                      <a:pt x="-511" y="353060"/>
                      <a:pt x="124" y="337820"/>
                    </a:cubicBezTo>
                    <a:cubicBezTo>
                      <a:pt x="25524" y="336550"/>
                      <a:pt x="44574" y="340360"/>
                      <a:pt x="69339" y="353060"/>
                    </a:cubicBezTo>
                    <a:cubicBezTo>
                      <a:pt x="81404" y="349250"/>
                      <a:pt x="94739" y="345440"/>
                      <a:pt x="107439" y="340995"/>
                    </a:cubicBezTo>
                    <a:cubicBezTo>
                      <a:pt x="139189" y="224155"/>
                      <a:pt x="129029" y="254000"/>
                      <a:pt x="172209" y="186055"/>
                    </a:cubicBezTo>
                    <a:cubicBezTo>
                      <a:pt x="136014" y="133985"/>
                      <a:pt x="101089" y="64770"/>
                      <a:pt x="130934" y="0"/>
                    </a:cubicBezTo>
                    <a:cubicBezTo>
                      <a:pt x="181099" y="8255"/>
                      <a:pt x="230629" y="101600"/>
                      <a:pt x="237614" y="151130"/>
                    </a:cubicBezTo>
                    <a:cubicBezTo>
                      <a:pt x="282699" y="160020"/>
                      <a:pt x="330324" y="148590"/>
                      <a:pt x="366519" y="186055"/>
                    </a:cubicBezTo>
                    <a:cubicBezTo>
                      <a:pt x="391284" y="211455"/>
                      <a:pt x="430654" y="226695"/>
                      <a:pt x="438274" y="264795"/>
                    </a:cubicBezTo>
                    <a:cubicBezTo>
                      <a:pt x="363344" y="320040"/>
                      <a:pt x="256029" y="259080"/>
                      <a:pt x="195704" y="205740"/>
                    </a:cubicBezTo>
                    <a:cubicBezTo>
                      <a:pt x="153794" y="228600"/>
                      <a:pt x="141094" y="292100"/>
                      <a:pt x="136649" y="332740"/>
                    </a:cubicBezTo>
                    <a:cubicBezTo>
                      <a:pt x="143634" y="339090"/>
                      <a:pt x="151889" y="345440"/>
                      <a:pt x="160779" y="353060"/>
                    </a:cubicBezTo>
                    <a:cubicBezTo>
                      <a:pt x="169669" y="349885"/>
                      <a:pt x="178559" y="346075"/>
                      <a:pt x="188084" y="342900"/>
                    </a:cubicBezTo>
                    <a:cubicBezTo>
                      <a:pt x="193799" y="347345"/>
                      <a:pt x="199514" y="351790"/>
                      <a:pt x="205864" y="357505"/>
                    </a:cubicBezTo>
                    <a:cubicBezTo>
                      <a:pt x="238249" y="346710"/>
                      <a:pt x="275079" y="366395"/>
                      <a:pt x="310004" y="365125"/>
                    </a:cubicBezTo>
                    <a:cubicBezTo>
                      <a:pt x="348104" y="407670"/>
                      <a:pt x="245869" y="379095"/>
                      <a:pt x="227454" y="375285"/>
                    </a:cubicBezTo>
                    <a:cubicBezTo>
                      <a:pt x="220469" y="379095"/>
                      <a:pt x="212849" y="384175"/>
                      <a:pt x="203959" y="388620"/>
                    </a:cubicBezTo>
                    <a:cubicBezTo>
                      <a:pt x="196974" y="386080"/>
                      <a:pt x="188719" y="381000"/>
                      <a:pt x="184274" y="375920"/>
                    </a:cubicBezTo>
                    <a:cubicBezTo>
                      <a:pt x="167129" y="374650"/>
                      <a:pt x="151889" y="373380"/>
                      <a:pt x="134744" y="372110"/>
                    </a:cubicBezTo>
                    <a:cubicBezTo>
                      <a:pt x="134744" y="381000"/>
                      <a:pt x="139189" y="389890"/>
                      <a:pt x="145539" y="395605"/>
                    </a:cubicBezTo>
                    <a:cubicBezTo>
                      <a:pt x="186179" y="433070"/>
                      <a:pt x="166494" y="499110"/>
                      <a:pt x="128394" y="528955"/>
                    </a:cubicBezTo>
                    <a:cubicBezTo>
                      <a:pt x="69974" y="541020"/>
                      <a:pt x="67434" y="429895"/>
                      <a:pt x="99819" y="396875"/>
                    </a:cubicBezTo>
                    <a:cubicBezTo>
                      <a:pt x="113154" y="386715"/>
                      <a:pt x="109979" y="361315"/>
                      <a:pt x="90294" y="370205"/>
                    </a:cubicBezTo>
                    <a:cubicBezTo>
                      <a:pt x="71244" y="380365"/>
                      <a:pt x="57909" y="368300"/>
                      <a:pt x="42669" y="358775"/>
                    </a:cubicBezTo>
                    <a:close/>
                    <a:moveTo>
                      <a:pt x="111884" y="481965"/>
                    </a:moveTo>
                    <a:cubicBezTo>
                      <a:pt x="107439" y="512445"/>
                      <a:pt x="133474" y="506095"/>
                      <a:pt x="111249" y="482600"/>
                    </a:cubicBezTo>
                    <a:cubicBezTo>
                      <a:pt x="110614" y="470535"/>
                      <a:pt x="109979" y="458470"/>
                      <a:pt x="108709" y="446405"/>
                    </a:cubicBezTo>
                    <a:cubicBezTo>
                      <a:pt x="105534" y="458470"/>
                      <a:pt x="99184" y="471805"/>
                      <a:pt x="111884" y="481965"/>
                    </a:cubicBezTo>
                    <a:close/>
                    <a:moveTo>
                      <a:pt x="200784" y="171450"/>
                    </a:moveTo>
                    <a:cubicBezTo>
                      <a:pt x="233804" y="126365"/>
                      <a:pt x="188084" y="57785"/>
                      <a:pt x="148079" y="34290"/>
                    </a:cubicBezTo>
                    <a:cubicBezTo>
                      <a:pt x="130934" y="70485"/>
                      <a:pt x="156334" y="168910"/>
                      <a:pt x="200784" y="171450"/>
                    </a:cubicBezTo>
                    <a:lnTo>
                      <a:pt x="200784" y="171450"/>
                    </a:lnTo>
                    <a:close/>
                    <a:moveTo>
                      <a:pt x="241424" y="220980"/>
                    </a:moveTo>
                    <a:lnTo>
                      <a:pt x="242059" y="219075"/>
                    </a:lnTo>
                    <a:lnTo>
                      <a:pt x="240154" y="220345"/>
                    </a:lnTo>
                    <a:cubicBezTo>
                      <a:pt x="289684" y="245110"/>
                      <a:pt x="363979" y="292100"/>
                      <a:pt x="412239" y="248920"/>
                    </a:cubicBezTo>
                    <a:cubicBezTo>
                      <a:pt x="370964" y="205740"/>
                      <a:pt x="304289" y="149860"/>
                      <a:pt x="243964" y="186690"/>
                    </a:cubicBezTo>
                    <a:cubicBezTo>
                      <a:pt x="269999" y="217170"/>
                      <a:pt x="344294" y="203835"/>
                      <a:pt x="353819" y="244475"/>
                    </a:cubicBezTo>
                    <a:cubicBezTo>
                      <a:pt x="318259" y="237490"/>
                      <a:pt x="280159" y="214630"/>
                      <a:pt x="241424" y="220980"/>
                    </a:cubicBezTo>
                    <a:close/>
                    <a:moveTo>
                      <a:pt x="139189" y="431165"/>
                    </a:moveTo>
                    <a:cubicBezTo>
                      <a:pt x="135379" y="450215"/>
                      <a:pt x="134744" y="450215"/>
                      <a:pt x="140459" y="465455"/>
                    </a:cubicBezTo>
                    <a:cubicBezTo>
                      <a:pt x="146809" y="453390"/>
                      <a:pt x="145539" y="443230"/>
                      <a:pt x="139189" y="431165"/>
                    </a:cubicBezTo>
                    <a:close/>
                  </a:path>
                </a:pathLst>
              </a:custGeom>
              <a:solidFill>
                <a:srgbClr val="30485C">
                  <a:alpha val="2011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399" name="Google Shape;399;p7"/>
              <p:cNvSpPr/>
              <p:nvPr/>
            </p:nvSpPr>
            <p:spPr>
              <a:xfrm>
                <a:off x="1151008" y="1222803"/>
                <a:ext cx="35003" cy="68520"/>
              </a:xfrm>
              <a:custGeom>
                <a:avLst/>
                <a:gdLst/>
                <a:ahLst/>
                <a:cxnLst/>
                <a:rect l="l" t="t" r="r" b="b"/>
                <a:pathLst>
                  <a:path w="40701" h="79674" extrusionOk="0">
                    <a:moveTo>
                      <a:pt x="38100" y="79674"/>
                    </a:moveTo>
                    <a:cubicBezTo>
                      <a:pt x="20320" y="56179"/>
                      <a:pt x="8255" y="30144"/>
                      <a:pt x="0" y="2840"/>
                    </a:cubicBezTo>
                    <a:cubicBezTo>
                      <a:pt x="24130" y="-16210"/>
                      <a:pt x="48895" y="66340"/>
                      <a:pt x="38100" y="79674"/>
                    </a:cubicBezTo>
                    <a:close/>
                  </a:path>
                </a:pathLst>
              </a:custGeom>
              <a:solidFill>
                <a:srgbClr val="30485C">
                  <a:alpha val="2011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grpSp>
        <p:sp>
          <p:nvSpPr>
            <p:cNvPr id="400" name="Google Shape;400;p7"/>
            <p:cNvSpPr/>
            <p:nvPr/>
          </p:nvSpPr>
          <p:spPr>
            <a:xfrm rot="-1100489">
              <a:off x="8420309" y="672386"/>
              <a:ext cx="223722" cy="226855"/>
            </a:xfrm>
            <a:custGeom>
              <a:avLst/>
              <a:gdLst/>
              <a:ahLst/>
              <a:cxnLst/>
              <a:rect l="l" t="t" r="r" b="b"/>
              <a:pathLst>
                <a:path w="461644" h="468109" extrusionOk="0">
                  <a:moveTo>
                    <a:pt x="313055" y="28998"/>
                  </a:moveTo>
                  <a:cubicBezTo>
                    <a:pt x="261620" y="-13547"/>
                    <a:pt x="187960" y="-4022"/>
                    <a:pt x="131445" y="23918"/>
                  </a:cubicBezTo>
                  <a:cubicBezTo>
                    <a:pt x="158750" y="209973"/>
                    <a:pt x="74295" y="277918"/>
                    <a:pt x="0" y="435398"/>
                  </a:cubicBezTo>
                  <a:cubicBezTo>
                    <a:pt x="26670" y="495088"/>
                    <a:pt x="107314" y="453178"/>
                    <a:pt x="158750" y="461433"/>
                  </a:cubicBezTo>
                  <a:cubicBezTo>
                    <a:pt x="257810" y="439208"/>
                    <a:pt x="367664" y="470323"/>
                    <a:pt x="461645" y="435398"/>
                  </a:cubicBezTo>
                  <a:cubicBezTo>
                    <a:pt x="369570" y="280458"/>
                    <a:pt x="297814" y="222038"/>
                    <a:pt x="313055" y="28998"/>
                  </a:cubicBezTo>
                  <a:close/>
                  <a:moveTo>
                    <a:pt x="270510" y="39158"/>
                  </a:moveTo>
                  <a:cubicBezTo>
                    <a:pt x="237489" y="54398"/>
                    <a:pt x="205105" y="51858"/>
                    <a:pt x="172085" y="38523"/>
                  </a:cubicBezTo>
                  <a:cubicBezTo>
                    <a:pt x="197485" y="14393"/>
                    <a:pt x="243205" y="16933"/>
                    <a:pt x="270510" y="39158"/>
                  </a:cubicBezTo>
                  <a:close/>
                  <a:moveTo>
                    <a:pt x="160655" y="63923"/>
                  </a:moveTo>
                  <a:cubicBezTo>
                    <a:pt x="203835" y="69638"/>
                    <a:pt x="242570" y="70273"/>
                    <a:pt x="287020" y="64558"/>
                  </a:cubicBezTo>
                  <a:cubicBezTo>
                    <a:pt x="301625" y="119803"/>
                    <a:pt x="283845" y="182033"/>
                    <a:pt x="306070" y="232833"/>
                  </a:cubicBezTo>
                  <a:cubicBezTo>
                    <a:pt x="314325" y="244898"/>
                    <a:pt x="330835" y="258868"/>
                    <a:pt x="321310" y="274743"/>
                  </a:cubicBezTo>
                  <a:cubicBezTo>
                    <a:pt x="258445" y="376978"/>
                    <a:pt x="194310" y="273473"/>
                    <a:pt x="116839" y="281728"/>
                  </a:cubicBezTo>
                  <a:cubicBezTo>
                    <a:pt x="172085" y="168063"/>
                    <a:pt x="155575" y="180763"/>
                    <a:pt x="160655" y="63923"/>
                  </a:cubicBezTo>
                  <a:close/>
                  <a:moveTo>
                    <a:pt x="350520" y="430318"/>
                  </a:moveTo>
                  <a:cubicBezTo>
                    <a:pt x="243839" y="425238"/>
                    <a:pt x="137795" y="444923"/>
                    <a:pt x="31750" y="441113"/>
                  </a:cubicBezTo>
                  <a:cubicBezTo>
                    <a:pt x="123189" y="141393"/>
                    <a:pt x="212089" y="450003"/>
                    <a:pt x="340360" y="284903"/>
                  </a:cubicBezTo>
                  <a:cubicBezTo>
                    <a:pt x="373380" y="329353"/>
                    <a:pt x="400685" y="368088"/>
                    <a:pt x="425450" y="415713"/>
                  </a:cubicBezTo>
                  <a:cubicBezTo>
                    <a:pt x="418464" y="425238"/>
                    <a:pt x="368935" y="431588"/>
                    <a:pt x="350520" y="430318"/>
                  </a:cubicBezTo>
                  <a:close/>
                  <a:moveTo>
                    <a:pt x="275589" y="413173"/>
                  </a:moveTo>
                  <a:cubicBezTo>
                    <a:pt x="280670" y="396663"/>
                    <a:pt x="275589" y="382058"/>
                    <a:pt x="274320" y="363643"/>
                  </a:cubicBezTo>
                  <a:cubicBezTo>
                    <a:pt x="203200" y="347768"/>
                    <a:pt x="209550" y="449368"/>
                    <a:pt x="275589" y="413173"/>
                  </a:cubicBezTo>
                  <a:close/>
                  <a:moveTo>
                    <a:pt x="250189" y="403648"/>
                  </a:moveTo>
                  <a:cubicBezTo>
                    <a:pt x="236855" y="403013"/>
                    <a:pt x="242570" y="390313"/>
                    <a:pt x="252095" y="387773"/>
                  </a:cubicBezTo>
                  <a:cubicBezTo>
                    <a:pt x="264160" y="389678"/>
                    <a:pt x="259714" y="403013"/>
                    <a:pt x="250189" y="403648"/>
                  </a:cubicBezTo>
                  <a:close/>
                  <a:moveTo>
                    <a:pt x="160020" y="336338"/>
                  </a:moveTo>
                  <a:cubicBezTo>
                    <a:pt x="121920" y="334433"/>
                    <a:pt x="120014" y="387138"/>
                    <a:pt x="158750" y="385233"/>
                  </a:cubicBezTo>
                  <a:cubicBezTo>
                    <a:pt x="191770" y="387773"/>
                    <a:pt x="194310" y="335703"/>
                    <a:pt x="160020" y="336338"/>
                  </a:cubicBezTo>
                  <a:close/>
                  <a:moveTo>
                    <a:pt x="153035" y="363008"/>
                  </a:moveTo>
                  <a:cubicBezTo>
                    <a:pt x="160020" y="361103"/>
                    <a:pt x="163830" y="354118"/>
                    <a:pt x="167639" y="365548"/>
                  </a:cubicBezTo>
                  <a:cubicBezTo>
                    <a:pt x="161289" y="366183"/>
                    <a:pt x="155575" y="370628"/>
                    <a:pt x="153035" y="363008"/>
                  </a:cubicBezTo>
                  <a:close/>
                  <a:moveTo>
                    <a:pt x="235585" y="262678"/>
                  </a:moveTo>
                  <a:cubicBezTo>
                    <a:pt x="268605" y="265218"/>
                    <a:pt x="281305" y="215053"/>
                    <a:pt x="240030" y="211243"/>
                  </a:cubicBezTo>
                  <a:cubicBezTo>
                    <a:pt x="203200" y="206798"/>
                    <a:pt x="203835" y="257598"/>
                    <a:pt x="235585" y="262678"/>
                  </a:cubicBezTo>
                  <a:close/>
                  <a:moveTo>
                    <a:pt x="248285" y="235373"/>
                  </a:moveTo>
                  <a:cubicBezTo>
                    <a:pt x="242570" y="240453"/>
                    <a:pt x="237489" y="246803"/>
                    <a:pt x="232410" y="238548"/>
                  </a:cubicBezTo>
                  <a:cubicBezTo>
                    <a:pt x="231139" y="228388"/>
                    <a:pt x="240664" y="230293"/>
                    <a:pt x="248285" y="235373"/>
                  </a:cubicBezTo>
                  <a:close/>
                  <a:moveTo>
                    <a:pt x="224155" y="133138"/>
                  </a:moveTo>
                  <a:cubicBezTo>
                    <a:pt x="224789" y="115993"/>
                    <a:pt x="196214" y="108373"/>
                    <a:pt x="193675" y="129328"/>
                  </a:cubicBezTo>
                  <a:cubicBezTo>
                    <a:pt x="190500" y="154093"/>
                    <a:pt x="222250" y="155998"/>
                    <a:pt x="224155" y="133138"/>
                  </a:cubicBezTo>
                  <a:close/>
                </a:path>
              </a:pathLst>
            </a:custGeom>
            <a:solidFill>
              <a:srgbClr val="30485C">
                <a:alpha val="2011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401" name="Google Shape;401;p7"/>
            <p:cNvSpPr/>
            <p:nvPr/>
          </p:nvSpPr>
          <p:spPr>
            <a:xfrm>
              <a:off x="3572521" y="981550"/>
              <a:ext cx="255529" cy="288428"/>
            </a:xfrm>
            <a:custGeom>
              <a:avLst/>
              <a:gdLst/>
              <a:ahLst/>
              <a:cxnLst/>
              <a:rect l="l" t="t" r="r" b="b"/>
              <a:pathLst>
                <a:path w="526864" h="594697" extrusionOk="0">
                  <a:moveTo>
                    <a:pt x="476936" y="348155"/>
                  </a:moveTo>
                  <a:cubicBezTo>
                    <a:pt x="414706" y="390065"/>
                    <a:pt x="352476" y="373555"/>
                    <a:pt x="427406" y="306880"/>
                  </a:cubicBezTo>
                  <a:cubicBezTo>
                    <a:pt x="588696" y="206550"/>
                    <a:pt x="435661" y="-15065"/>
                    <a:pt x="280086" y="810"/>
                  </a:cubicBezTo>
                  <a:cubicBezTo>
                    <a:pt x="137211" y="13510"/>
                    <a:pt x="14656" y="153845"/>
                    <a:pt x="51" y="293545"/>
                  </a:cubicBezTo>
                  <a:cubicBezTo>
                    <a:pt x="-3759" y="510080"/>
                    <a:pt x="205791" y="675815"/>
                    <a:pt x="402641" y="552625"/>
                  </a:cubicBezTo>
                  <a:cubicBezTo>
                    <a:pt x="461061" y="528495"/>
                    <a:pt x="601396" y="353870"/>
                    <a:pt x="476936" y="348155"/>
                  </a:cubicBezTo>
                  <a:close/>
                  <a:moveTo>
                    <a:pt x="205156" y="568500"/>
                  </a:moveTo>
                  <a:cubicBezTo>
                    <a:pt x="39421" y="529765"/>
                    <a:pt x="-27254" y="296085"/>
                    <a:pt x="67996" y="162735"/>
                  </a:cubicBezTo>
                  <a:cubicBezTo>
                    <a:pt x="139116" y="53515"/>
                    <a:pt x="294691" y="-44275"/>
                    <a:pt x="410896" y="59865"/>
                  </a:cubicBezTo>
                  <a:cubicBezTo>
                    <a:pt x="457251" y="97965"/>
                    <a:pt x="501066" y="170990"/>
                    <a:pt x="469316" y="230045"/>
                  </a:cubicBezTo>
                  <a:cubicBezTo>
                    <a:pt x="447726" y="280845"/>
                    <a:pt x="340411" y="315135"/>
                    <a:pt x="379146" y="376095"/>
                  </a:cubicBezTo>
                  <a:cubicBezTo>
                    <a:pt x="412801" y="414830"/>
                    <a:pt x="457886" y="371650"/>
                    <a:pt x="497256" y="369745"/>
                  </a:cubicBezTo>
                  <a:cubicBezTo>
                    <a:pt x="507416" y="503095"/>
                    <a:pt x="323901" y="594535"/>
                    <a:pt x="205156" y="568500"/>
                  </a:cubicBezTo>
                  <a:close/>
                  <a:moveTo>
                    <a:pt x="132766" y="332915"/>
                  </a:moveTo>
                  <a:cubicBezTo>
                    <a:pt x="154991" y="341805"/>
                    <a:pt x="200076" y="333550"/>
                    <a:pt x="181026" y="301165"/>
                  </a:cubicBezTo>
                  <a:cubicBezTo>
                    <a:pt x="172136" y="286560"/>
                    <a:pt x="167691" y="270050"/>
                    <a:pt x="172771" y="252270"/>
                  </a:cubicBezTo>
                  <a:cubicBezTo>
                    <a:pt x="176581" y="210995"/>
                    <a:pt x="122606" y="217345"/>
                    <a:pt x="95936" y="212900"/>
                  </a:cubicBezTo>
                  <a:cubicBezTo>
                    <a:pt x="30531" y="204645"/>
                    <a:pt x="20371" y="327200"/>
                    <a:pt x="76886" y="346885"/>
                  </a:cubicBezTo>
                  <a:cubicBezTo>
                    <a:pt x="96571" y="336090"/>
                    <a:pt x="109906" y="322755"/>
                    <a:pt x="132766" y="332915"/>
                  </a:cubicBezTo>
                  <a:close/>
                  <a:moveTo>
                    <a:pt x="283261" y="118920"/>
                  </a:moveTo>
                  <a:cubicBezTo>
                    <a:pt x="299771" y="35735"/>
                    <a:pt x="146101" y="25575"/>
                    <a:pt x="179756" y="118920"/>
                  </a:cubicBezTo>
                  <a:cubicBezTo>
                    <a:pt x="116256" y="200835"/>
                    <a:pt x="250241" y="230045"/>
                    <a:pt x="283261" y="118920"/>
                  </a:cubicBezTo>
                  <a:close/>
                  <a:moveTo>
                    <a:pt x="263576" y="96695"/>
                  </a:moveTo>
                  <a:cubicBezTo>
                    <a:pt x="261671" y="99870"/>
                    <a:pt x="260401" y="101775"/>
                    <a:pt x="259766" y="103045"/>
                  </a:cubicBezTo>
                  <a:cubicBezTo>
                    <a:pt x="249606" y="96060"/>
                    <a:pt x="253416" y="87170"/>
                    <a:pt x="263576" y="96695"/>
                  </a:cubicBezTo>
                  <a:close/>
                  <a:moveTo>
                    <a:pt x="229286" y="144320"/>
                  </a:moveTo>
                  <a:cubicBezTo>
                    <a:pt x="232461" y="131620"/>
                    <a:pt x="239446" y="126540"/>
                    <a:pt x="255321" y="121460"/>
                  </a:cubicBezTo>
                  <a:cubicBezTo>
                    <a:pt x="248336" y="136065"/>
                    <a:pt x="245161" y="146225"/>
                    <a:pt x="229286" y="144320"/>
                  </a:cubicBezTo>
                  <a:close/>
                  <a:moveTo>
                    <a:pt x="201346" y="404035"/>
                  </a:moveTo>
                  <a:cubicBezTo>
                    <a:pt x="199441" y="358315"/>
                    <a:pt x="131496" y="364030"/>
                    <a:pt x="106731" y="386890"/>
                  </a:cubicBezTo>
                  <a:cubicBezTo>
                    <a:pt x="81331" y="451660"/>
                    <a:pt x="128956" y="520240"/>
                    <a:pt x="190551" y="461185"/>
                  </a:cubicBezTo>
                  <a:cubicBezTo>
                    <a:pt x="208966" y="445945"/>
                    <a:pt x="200076" y="424355"/>
                    <a:pt x="201346" y="404035"/>
                  </a:cubicBezTo>
                  <a:close/>
                  <a:moveTo>
                    <a:pt x="424866" y="139875"/>
                  </a:moveTo>
                  <a:cubicBezTo>
                    <a:pt x="413436" y="53515"/>
                    <a:pt x="334696" y="68120"/>
                    <a:pt x="334061" y="151305"/>
                  </a:cubicBezTo>
                  <a:cubicBezTo>
                    <a:pt x="334061" y="216075"/>
                    <a:pt x="445821" y="205915"/>
                    <a:pt x="424866" y="139875"/>
                  </a:cubicBezTo>
                  <a:close/>
                  <a:moveTo>
                    <a:pt x="259131" y="467535"/>
                  </a:moveTo>
                  <a:cubicBezTo>
                    <a:pt x="194361" y="477060"/>
                    <a:pt x="205156" y="565960"/>
                    <a:pt x="274371" y="560880"/>
                  </a:cubicBezTo>
                  <a:cubicBezTo>
                    <a:pt x="332791" y="531035"/>
                    <a:pt x="342316" y="461185"/>
                    <a:pt x="259131" y="467535"/>
                  </a:cubicBezTo>
                  <a:close/>
                  <a:moveTo>
                    <a:pt x="410261" y="407210"/>
                  </a:moveTo>
                  <a:cubicBezTo>
                    <a:pt x="370891" y="406575"/>
                    <a:pt x="327711" y="466265"/>
                    <a:pt x="364541" y="497380"/>
                  </a:cubicBezTo>
                  <a:cubicBezTo>
                    <a:pt x="418516" y="538655"/>
                    <a:pt x="504876" y="406575"/>
                    <a:pt x="410261" y="407210"/>
                  </a:cubicBezTo>
                  <a:close/>
                  <a:moveTo>
                    <a:pt x="390576" y="483410"/>
                  </a:moveTo>
                  <a:cubicBezTo>
                    <a:pt x="351206" y="484680"/>
                    <a:pt x="389306" y="425625"/>
                    <a:pt x="413436" y="428165"/>
                  </a:cubicBezTo>
                  <a:cubicBezTo>
                    <a:pt x="455346" y="434515"/>
                    <a:pt x="410261" y="476425"/>
                    <a:pt x="390576" y="483410"/>
                  </a:cubicBezTo>
                  <a:close/>
                </a:path>
              </a:pathLst>
            </a:custGeom>
            <a:solidFill>
              <a:srgbClr val="30485C">
                <a:alpha val="2011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402" name="Google Shape;402;p7"/>
            <p:cNvSpPr/>
            <p:nvPr/>
          </p:nvSpPr>
          <p:spPr>
            <a:xfrm rot="1800079">
              <a:off x="8229930" y="1002016"/>
              <a:ext cx="198020" cy="248076"/>
            </a:xfrm>
            <a:custGeom>
              <a:avLst/>
              <a:gdLst/>
              <a:ahLst/>
              <a:cxnLst/>
              <a:rect l="l" t="t" r="r" b="b"/>
              <a:pathLst>
                <a:path w="408305" h="511517" extrusionOk="0">
                  <a:moveTo>
                    <a:pt x="89536" y="14843"/>
                  </a:moveTo>
                  <a:cubicBezTo>
                    <a:pt x="68580" y="20558"/>
                    <a:pt x="76200" y="45323"/>
                    <a:pt x="70486" y="61198"/>
                  </a:cubicBezTo>
                  <a:cubicBezTo>
                    <a:pt x="48261" y="207248"/>
                    <a:pt x="12700" y="352663"/>
                    <a:pt x="0" y="499348"/>
                  </a:cubicBezTo>
                  <a:cubicBezTo>
                    <a:pt x="80011" y="540623"/>
                    <a:pt x="333375" y="470138"/>
                    <a:pt x="377190" y="389493"/>
                  </a:cubicBezTo>
                  <a:cubicBezTo>
                    <a:pt x="321945" y="291068"/>
                    <a:pt x="245111" y="207248"/>
                    <a:pt x="178436" y="117078"/>
                  </a:cubicBezTo>
                  <a:cubicBezTo>
                    <a:pt x="146050" y="88503"/>
                    <a:pt x="130811" y="26273"/>
                    <a:pt x="89536" y="14843"/>
                  </a:cubicBezTo>
                  <a:close/>
                  <a:moveTo>
                    <a:pt x="344805" y="390763"/>
                  </a:moveTo>
                  <a:cubicBezTo>
                    <a:pt x="313055" y="461248"/>
                    <a:pt x="111761" y="499348"/>
                    <a:pt x="36830" y="494268"/>
                  </a:cubicBezTo>
                  <a:cubicBezTo>
                    <a:pt x="33655" y="423148"/>
                    <a:pt x="287655" y="318373"/>
                    <a:pt x="344805" y="390763"/>
                  </a:cubicBezTo>
                  <a:close/>
                  <a:moveTo>
                    <a:pt x="184150" y="362188"/>
                  </a:moveTo>
                  <a:cubicBezTo>
                    <a:pt x="176530" y="351393"/>
                    <a:pt x="170180" y="341868"/>
                    <a:pt x="161290" y="329803"/>
                  </a:cubicBezTo>
                  <a:cubicBezTo>
                    <a:pt x="150495" y="343773"/>
                    <a:pt x="154305" y="353933"/>
                    <a:pt x="156211" y="369808"/>
                  </a:cubicBezTo>
                  <a:cubicBezTo>
                    <a:pt x="114300" y="394573"/>
                    <a:pt x="70486" y="415528"/>
                    <a:pt x="33655" y="447913"/>
                  </a:cubicBezTo>
                  <a:cubicBezTo>
                    <a:pt x="18415" y="439023"/>
                    <a:pt x="32386" y="417433"/>
                    <a:pt x="31750" y="403463"/>
                  </a:cubicBezTo>
                  <a:cubicBezTo>
                    <a:pt x="55880" y="288528"/>
                    <a:pt x="65405" y="170418"/>
                    <a:pt x="95886" y="57388"/>
                  </a:cubicBezTo>
                  <a:cubicBezTo>
                    <a:pt x="111125" y="52308"/>
                    <a:pt x="112395" y="68183"/>
                    <a:pt x="118111" y="78978"/>
                  </a:cubicBezTo>
                  <a:cubicBezTo>
                    <a:pt x="111761" y="80883"/>
                    <a:pt x="104775" y="82153"/>
                    <a:pt x="97155" y="84693"/>
                  </a:cubicBezTo>
                  <a:cubicBezTo>
                    <a:pt x="99695" y="98663"/>
                    <a:pt x="100330" y="123428"/>
                    <a:pt x="120015" y="112633"/>
                  </a:cubicBezTo>
                  <a:cubicBezTo>
                    <a:pt x="121286" y="104378"/>
                    <a:pt x="123190" y="96123"/>
                    <a:pt x="124461" y="87233"/>
                  </a:cubicBezTo>
                  <a:cubicBezTo>
                    <a:pt x="189230" y="173593"/>
                    <a:pt x="263525" y="252968"/>
                    <a:pt x="317500" y="346948"/>
                  </a:cubicBezTo>
                  <a:cubicBezTo>
                    <a:pt x="271780" y="346313"/>
                    <a:pt x="229870" y="353933"/>
                    <a:pt x="184150" y="362188"/>
                  </a:cubicBezTo>
                  <a:close/>
                  <a:moveTo>
                    <a:pt x="326390" y="268208"/>
                  </a:moveTo>
                  <a:cubicBezTo>
                    <a:pt x="326390" y="285988"/>
                    <a:pt x="349250" y="302498"/>
                    <a:pt x="354330" y="321548"/>
                  </a:cubicBezTo>
                  <a:cubicBezTo>
                    <a:pt x="360680" y="330438"/>
                    <a:pt x="370205" y="339328"/>
                    <a:pt x="382270" y="330438"/>
                  </a:cubicBezTo>
                  <a:cubicBezTo>
                    <a:pt x="373380" y="307578"/>
                    <a:pt x="350520" y="297418"/>
                    <a:pt x="344805" y="272018"/>
                  </a:cubicBezTo>
                  <a:cubicBezTo>
                    <a:pt x="341630" y="264398"/>
                    <a:pt x="332740" y="265033"/>
                    <a:pt x="326390" y="268208"/>
                  </a:cubicBezTo>
                  <a:close/>
                  <a:moveTo>
                    <a:pt x="160020" y="26908"/>
                  </a:moveTo>
                  <a:cubicBezTo>
                    <a:pt x="147320" y="1508"/>
                    <a:pt x="137161" y="-8652"/>
                    <a:pt x="119380" y="8493"/>
                  </a:cubicBezTo>
                  <a:cubicBezTo>
                    <a:pt x="132715" y="18653"/>
                    <a:pt x="144145" y="46593"/>
                    <a:pt x="160020" y="26908"/>
                  </a:cubicBezTo>
                  <a:close/>
                  <a:moveTo>
                    <a:pt x="280670" y="188198"/>
                  </a:moveTo>
                  <a:cubicBezTo>
                    <a:pt x="285115" y="164068"/>
                    <a:pt x="281305" y="158353"/>
                    <a:pt x="252730" y="155813"/>
                  </a:cubicBezTo>
                  <a:cubicBezTo>
                    <a:pt x="259080" y="172323"/>
                    <a:pt x="266700" y="182483"/>
                    <a:pt x="280670" y="188198"/>
                  </a:cubicBezTo>
                  <a:close/>
                  <a:moveTo>
                    <a:pt x="245111" y="131683"/>
                  </a:moveTo>
                  <a:cubicBezTo>
                    <a:pt x="254636" y="116443"/>
                    <a:pt x="235586" y="105648"/>
                    <a:pt x="218440" y="110093"/>
                  </a:cubicBezTo>
                  <a:cubicBezTo>
                    <a:pt x="226061" y="126603"/>
                    <a:pt x="231775" y="138033"/>
                    <a:pt x="245111" y="131683"/>
                  </a:cubicBezTo>
                  <a:close/>
                  <a:moveTo>
                    <a:pt x="290830" y="209788"/>
                  </a:moveTo>
                  <a:cubicBezTo>
                    <a:pt x="284480" y="219313"/>
                    <a:pt x="295275" y="227568"/>
                    <a:pt x="300990" y="234553"/>
                  </a:cubicBezTo>
                  <a:cubicBezTo>
                    <a:pt x="328295" y="239633"/>
                    <a:pt x="310515" y="205343"/>
                    <a:pt x="290830" y="209788"/>
                  </a:cubicBezTo>
                  <a:close/>
                  <a:moveTo>
                    <a:pt x="202565" y="76438"/>
                  </a:moveTo>
                  <a:cubicBezTo>
                    <a:pt x="202565" y="63103"/>
                    <a:pt x="183515" y="56118"/>
                    <a:pt x="176530" y="65643"/>
                  </a:cubicBezTo>
                  <a:cubicBezTo>
                    <a:pt x="174625" y="77708"/>
                    <a:pt x="193040" y="87233"/>
                    <a:pt x="202565" y="76438"/>
                  </a:cubicBezTo>
                  <a:close/>
                  <a:moveTo>
                    <a:pt x="389890" y="366633"/>
                  </a:moveTo>
                  <a:cubicBezTo>
                    <a:pt x="393700" y="375523"/>
                    <a:pt x="399415" y="371078"/>
                    <a:pt x="408305" y="366633"/>
                  </a:cubicBezTo>
                  <a:cubicBezTo>
                    <a:pt x="398145" y="357743"/>
                    <a:pt x="395605" y="355838"/>
                    <a:pt x="389890" y="366633"/>
                  </a:cubicBezTo>
                  <a:close/>
                  <a:moveTo>
                    <a:pt x="119380" y="157718"/>
                  </a:moveTo>
                  <a:cubicBezTo>
                    <a:pt x="102870" y="164703"/>
                    <a:pt x="128905" y="203438"/>
                    <a:pt x="139700" y="179308"/>
                  </a:cubicBezTo>
                  <a:cubicBezTo>
                    <a:pt x="134620" y="170418"/>
                    <a:pt x="132715" y="155178"/>
                    <a:pt x="119380" y="157718"/>
                  </a:cubicBezTo>
                  <a:close/>
                  <a:moveTo>
                    <a:pt x="146686" y="244078"/>
                  </a:moveTo>
                  <a:cubicBezTo>
                    <a:pt x="157480" y="238998"/>
                    <a:pt x="151130" y="216773"/>
                    <a:pt x="139700" y="214868"/>
                  </a:cubicBezTo>
                  <a:cubicBezTo>
                    <a:pt x="126365" y="219313"/>
                    <a:pt x="131445" y="247888"/>
                    <a:pt x="146686" y="244078"/>
                  </a:cubicBezTo>
                  <a:close/>
                  <a:moveTo>
                    <a:pt x="142875" y="287258"/>
                  </a:moveTo>
                  <a:cubicBezTo>
                    <a:pt x="142875" y="305673"/>
                    <a:pt x="164465" y="305673"/>
                    <a:pt x="163195" y="289798"/>
                  </a:cubicBezTo>
                  <a:cubicBezTo>
                    <a:pt x="161290" y="275828"/>
                    <a:pt x="147320" y="277098"/>
                    <a:pt x="142875" y="287258"/>
                  </a:cubicBezTo>
                  <a:close/>
                  <a:moveTo>
                    <a:pt x="172086" y="402193"/>
                  </a:moveTo>
                  <a:cubicBezTo>
                    <a:pt x="160655" y="407908"/>
                    <a:pt x="168911" y="423783"/>
                    <a:pt x="180975" y="426323"/>
                  </a:cubicBezTo>
                  <a:cubicBezTo>
                    <a:pt x="191136" y="415528"/>
                    <a:pt x="185420" y="402193"/>
                    <a:pt x="172086" y="402193"/>
                  </a:cubicBezTo>
                  <a:close/>
                  <a:moveTo>
                    <a:pt x="187961" y="447913"/>
                  </a:moveTo>
                  <a:cubicBezTo>
                    <a:pt x="184786" y="451088"/>
                    <a:pt x="182245" y="453628"/>
                    <a:pt x="180340" y="456168"/>
                  </a:cubicBezTo>
                  <a:cubicBezTo>
                    <a:pt x="187961" y="468868"/>
                    <a:pt x="201930" y="458073"/>
                    <a:pt x="187961" y="447913"/>
                  </a:cubicBezTo>
                  <a:close/>
                </a:path>
              </a:pathLst>
            </a:custGeom>
            <a:solidFill>
              <a:srgbClr val="30485C">
                <a:alpha val="2011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403" name="Google Shape;403;p7"/>
            <p:cNvSpPr/>
            <p:nvPr/>
          </p:nvSpPr>
          <p:spPr>
            <a:xfrm>
              <a:off x="3943429" y="927518"/>
              <a:ext cx="163399" cy="257295"/>
            </a:xfrm>
            <a:custGeom>
              <a:avLst/>
              <a:gdLst/>
              <a:ahLst/>
              <a:cxnLst/>
              <a:rect l="l" t="t" r="r" b="b"/>
              <a:pathLst>
                <a:path w="336906" h="530506" extrusionOk="0">
                  <a:moveTo>
                    <a:pt x="136525" y="96168"/>
                  </a:moveTo>
                  <a:cubicBezTo>
                    <a:pt x="113030" y="223803"/>
                    <a:pt x="24130" y="329848"/>
                    <a:pt x="0" y="458118"/>
                  </a:cubicBezTo>
                  <a:cubicBezTo>
                    <a:pt x="60960" y="713388"/>
                    <a:pt x="264795" y="217453"/>
                    <a:pt x="278765" y="141253"/>
                  </a:cubicBezTo>
                  <a:cubicBezTo>
                    <a:pt x="291465" y="75213"/>
                    <a:pt x="152400" y="18698"/>
                    <a:pt x="136525" y="96168"/>
                  </a:cubicBezTo>
                  <a:close/>
                  <a:moveTo>
                    <a:pt x="69850" y="504473"/>
                  </a:moveTo>
                  <a:cubicBezTo>
                    <a:pt x="-16510" y="531778"/>
                    <a:pt x="43815" y="378743"/>
                    <a:pt x="63500" y="342548"/>
                  </a:cubicBezTo>
                  <a:cubicBezTo>
                    <a:pt x="111760" y="336833"/>
                    <a:pt x="138430" y="339373"/>
                    <a:pt x="164465" y="352073"/>
                  </a:cubicBezTo>
                  <a:cubicBezTo>
                    <a:pt x="137795" y="404778"/>
                    <a:pt x="107315" y="458753"/>
                    <a:pt x="69850" y="504473"/>
                  </a:cubicBezTo>
                  <a:close/>
                  <a:moveTo>
                    <a:pt x="182245" y="318418"/>
                  </a:moveTo>
                  <a:cubicBezTo>
                    <a:pt x="149860" y="327308"/>
                    <a:pt x="116205" y="321593"/>
                    <a:pt x="80645" y="319053"/>
                  </a:cubicBezTo>
                  <a:cubicBezTo>
                    <a:pt x="100330" y="253013"/>
                    <a:pt x="133350" y="192053"/>
                    <a:pt x="159385" y="127918"/>
                  </a:cubicBezTo>
                  <a:cubicBezTo>
                    <a:pt x="189230" y="139348"/>
                    <a:pt x="217170" y="150143"/>
                    <a:pt x="245110" y="161573"/>
                  </a:cubicBezTo>
                  <a:cubicBezTo>
                    <a:pt x="244475" y="190148"/>
                    <a:pt x="216535" y="259998"/>
                    <a:pt x="182245" y="318418"/>
                  </a:cubicBezTo>
                  <a:close/>
                  <a:moveTo>
                    <a:pt x="248285" y="134268"/>
                  </a:moveTo>
                  <a:cubicBezTo>
                    <a:pt x="222885" y="140618"/>
                    <a:pt x="121920" y="93628"/>
                    <a:pt x="187960" y="80928"/>
                  </a:cubicBezTo>
                  <a:cubicBezTo>
                    <a:pt x="208915" y="83468"/>
                    <a:pt x="281940" y="105693"/>
                    <a:pt x="248285" y="134268"/>
                  </a:cubicBezTo>
                  <a:close/>
                  <a:moveTo>
                    <a:pt x="295275" y="283"/>
                  </a:moveTo>
                  <a:cubicBezTo>
                    <a:pt x="224155" y="-6067"/>
                    <a:pt x="259715" y="96803"/>
                    <a:pt x="311785" y="73308"/>
                  </a:cubicBezTo>
                  <a:cubicBezTo>
                    <a:pt x="353695" y="53623"/>
                    <a:pt x="339725" y="-1622"/>
                    <a:pt x="295275" y="283"/>
                  </a:cubicBezTo>
                  <a:close/>
                  <a:moveTo>
                    <a:pt x="274320" y="30763"/>
                  </a:moveTo>
                  <a:cubicBezTo>
                    <a:pt x="290830" y="26318"/>
                    <a:pt x="303530" y="14253"/>
                    <a:pt x="317500" y="26318"/>
                  </a:cubicBezTo>
                  <a:cubicBezTo>
                    <a:pt x="329565" y="56163"/>
                    <a:pt x="273685" y="75848"/>
                    <a:pt x="274320" y="30763"/>
                  </a:cubicBezTo>
                  <a:close/>
                  <a:moveTo>
                    <a:pt x="210820" y="187608"/>
                  </a:moveTo>
                  <a:cubicBezTo>
                    <a:pt x="212090" y="151413"/>
                    <a:pt x="158115" y="146333"/>
                    <a:pt x="156210" y="186338"/>
                  </a:cubicBezTo>
                  <a:cubicBezTo>
                    <a:pt x="155575" y="216183"/>
                    <a:pt x="209550" y="217453"/>
                    <a:pt x="210820" y="187608"/>
                  </a:cubicBezTo>
                  <a:close/>
                  <a:moveTo>
                    <a:pt x="187960" y="180623"/>
                  </a:moveTo>
                  <a:cubicBezTo>
                    <a:pt x="193040" y="185068"/>
                    <a:pt x="189230" y="186973"/>
                    <a:pt x="186055" y="190783"/>
                  </a:cubicBezTo>
                  <a:cubicBezTo>
                    <a:pt x="179705" y="185068"/>
                    <a:pt x="183515" y="184433"/>
                    <a:pt x="187960" y="180623"/>
                  </a:cubicBezTo>
                  <a:close/>
                  <a:moveTo>
                    <a:pt x="167005" y="229518"/>
                  </a:moveTo>
                  <a:cubicBezTo>
                    <a:pt x="139700" y="230153"/>
                    <a:pt x="128270" y="275873"/>
                    <a:pt x="164465" y="276508"/>
                  </a:cubicBezTo>
                  <a:cubicBezTo>
                    <a:pt x="196215" y="277143"/>
                    <a:pt x="193675" y="232058"/>
                    <a:pt x="167005" y="229518"/>
                  </a:cubicBezTo>
                  <a:close/>
                </a:path>
              </a:pathLst>
            </a:custGeom>
            <a:solidFill>
              <a:srgbClr val="30485C">
                <a:alpha val="2011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404" name="Google Shape;404;p7"/>
            <p:cNvSpPr/>
            <p:nvPr/>
          </p:nvSpPr>
          <p:spPr>
            <a:xfrm>
              <a:off x="4038156" y="505004"/>
              <a:ext cx="340006" cy="361563"/>
            </a:xfrm>
            <a:custGeom>
              <a:avLst/>
              <a:gdLst/>
              <a:ahLst/>
              <a:cxnLst/>
              <a:rect l="l" t="t" r="r" b="b"/>
              <a:pathLst>
                <a:path w="701044" h="745490" extrusionOk="0">
                  <a:moveTo>
                    <a:pt x="690343" y="116840"/>
                  </a:moveTo>
                  <a:cubicBezTo>
                    <a:pt x="663037" y="55245"/>
                    <a:pt x="674468" y="90170"/>
                    <a:pt x="624302" y="72390"/>
                  </a:cubicBezTo>
                  <a:cubicBezTo>
                    <a:pt x="483968" y="55880"/>
                    <a:pt x="352522" y="0"/>
                    <a:pt x="209647" y="0"/>
                  </a:cubicBezTo>
                  <a:cubicBezTo>
                    <a:pt x="-38003" y="735330"/>
                    <a:pt x="-186592" y="579120"/>
                    <a:pt x="475712" y="745490"/>
                  </a:cubicBezTo>
                  <a:cubicBezTo>
                    <a:pt x="548102" y="622935"/>
                    <a:pt x="579218" y="475615"/>
                    <a:pt x="631922" y="342900"/>
                  </a:cubicBezTo>
                  <a:cubicBezTo>
                    <a:pt x="640812" y="299720"/>
                    <a:pt x="731618" y="134620"/>
                    <a:pt x="690343" y="116840"/>
                  </a:cubicBezTo>
                  <a:close/>
                  <a:moveTo>
                    <a:pt x="219172" y="41275"/>
                  </a:moveTo>
                  <a:cubicBezTo>
                    <a:pt x="230602" y="-11430"/>
                    <a:pt x="585568" y="92075"/>
                    <a:pt x="641447" y="107950"/>
                  </a:cubicBezTo>
                  <a:cubicBezTo>
                    <a:pt x="585568" y="295910"/>
                    <a:pt x="517622" y="479425"/>
                    <a:pt x="438247" y="658495"/>
                  </a:cubicBezTo>
                  <a:cubicBezTo>
                    <a:pt x="294102" y="639445"/>
                    <a:pt x="169643" y="583565"/>
                    <a:pt x="30577" y="553085"/>
                  </a:cubicBezTo>
                  <a:cubicBezTo>
                    <a:pt x="79472" y="377190"/>
                    <a:pt x="160118" y="213995"/>
                    <a:pt x="219172" y="41275"/>
                  </a:cubicBezTo>
                  <a:close/>
                  <a:moveTo>
                    <a:pt x="612872" y="333375"/>
                  </a:moveTo>
                  <a:cubicBezTo>
                    <a:pt x="569058" y="462280"/>
                    <a:pt x="518893" y="588010"/>
                    <a:pt x="469997" y="715645"/>
                  </a:cubicBezTo>
                  <a:cubicBezTo>
                    <a:pt x="320772" y="690245"/>
                    <a:pt x="174087" y="657860"/>
                    <a:pt x="30577" y="610235"/>
                  </a:cubicBezTo>
                  <a:cubicBezTo>
                    <a:pt x="24227" y="600710"/>
                    <a:pt x="22958" y="591820"/>
                    <a:pt x="30577" y="581660"/>
                  </a:cubicBezTo>
                  <a:cubicBezTo>
                    <a:pt x="151227" y="589915"/>
                    <a:pt x="265527" y="648335"/>
                    <a:pt x="384272" y="674370"/>
                  </a:cubicBezTo>
                  <a:cubicBezTo>
                    <a:pt x="461108" y="708025"/>
                    <a:pt x="464283" y="661035"/>
                    <a:pt x="487143" y="600710"/>
                  </a:cubicBezTo>
                  <a:cubicBezTo>
                    <a:pt x="563343" y="445770"/>
                    <a:pt x="599537" y="280035"/>
                    <a:pt x="664943" y="121920"/>
                  </a:cubicBezTo>
                  <a:cubicBezTo>
                    <a:pt x="691612" y="187960"/>
                    <a:pt x="622397" y="264795"/>
                    <a:pt x="612872" y="333375"/>
                  </a:cubicBezTo>
                  <a:close/>
                  <a:moveTo>
                    <a:pt x="533497" y="298450"/>
                  </a:moveTo>
                  <a:cubicBezTo>
                    <a:pt x="540483" y="255270"/>
                    <a:pt x="596362" y="196850"/>
                    <a:pt x="565883" y="157480"/>
                  </a:cubicBezTo>
                  <a:cubicBezTo>
                    <a:pt x="503018" y="130810"/>
                    <a:pt x="431262" y="120650"/>
                    <a:pt x="363952" y="105410"/>
                  </a:cubicBezTo>
                  <a:cubicBezTo>
                    <a:pt x="329662" y="93980"/>
                    <a:pt x="291562" y="78105"/>
                    <a:pt x="254733" y="90805"/>
                  </a:cubicBezTo>
                  <a:cubicBezTo>
                    <a:pt x="231872" y="146685"/>
                    <a:pt x="221712" y="208280"/>
                    <a:pt x="191233" y="264160"/>
                  </a:cubicBezTo>
                  <a:cubicBezTo>
                    <a:pt x="285847" y="318135"/>
                    <a:pt x="410308" y="321310"/>
                    <a:pt x="511908" y="368300"/>
                  </a:cubicBezTo>
                  <a:cubicBezTo>
                    <a:pt x="534768" y="354965"/>
                    <a:pt x="522702" y="320040"/>
                    <a:pt x="533497" y="298450"/>
                  </a:cubicBezTo>
                  <a:close/>
                  <a:moveTo>
                    <a:pt x="224252" y="257175"/>
                  </a:moveTo>
                  <a:cubicBezTo>
                    <a:pt x="268702" y="73025"/>
                    <a:pt x="257272" y="105410"/>
                    <a:pt x="427452" y="140335"/>
                  </a:cubicBezTo>
                  <a:cubicBezTo>
                    <a:pt x="619222" y="183515"/>
                    <a:pt x="536037" y="178435"/>
                    <a:pt x="504287" y="334010"/>
                  </a:cubicBezTo>
                  <a:cubicBezTo>
                    <a:pt x="408402" y="320040"/>
                    <a:pt x="312518" y="288290"/>
                    <a:pt x="224252" y="257175"/>
                  </a:cubicBezTo>
                  <a:close/>
                  <a:moveTo>
                    <a:pt x="297912" y="153670"/>
                  </a:moveTo>
                  <a:cubicBezTo>
                    <a:pt x="239493" y="175260"/>
                    <a:pt x="427452" y="197485"/>
                    <a:pt x="442693" y="207645"/>
                  </a:cubicBezTo>
                  <a:cubicBezTo>
                    <a:pt x="456662" y="171450"/>
                    <a:pt x="325218" y="168275"/>
                    <a:pt x="297912" y="153670"/>
                  </a:cubicBezTo>
                  <a:close/>
                  <a:moveTo>
                    <a:pt x="280768" y="226060"/>
                  </a:moveTo>
                  <a:cubicBezTo>
                    <a:pt x="305533" y="227965"/>
                    <a:pt x="325852" y="247650"/>
                    <a:pt x="348077" y="226695"/>
                  </a:cubicBezTo>
                  <a:cubicBezTo>
                    <a:pt x="327122" y="221615"/>
                    <a:pt x="259812" y="190500"/>
                    <a:pt x="280768" y="226060"/>
                  </a:cubicBezTo>
                  <a:close/>
                </a:path>
              </a:pathLst>
            </a:custGeom>
            <a:solidFill>
              <a:srgbClr val="30485C">
                <a:alpha val="2011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405" name="Google Shape;405;p7"/>
            <p:cNvSpPr/>
            <p:nvPr/>
          </p:nvSpPr>
          <p:spPr>
            <a:xfrm>
              <a:off x="2854633" y="688547"/>
              <a:ext cx="416637" cy="259709"/>
            </a:xfrm>
            <a:custGeom>
              <a:avLst/>
              <a:gdLst/>
              <a:ahLst/>
              <a:cxnLst/>
              <a:rect l="l" t="t" r="r" b="b"/>
              <a:pathLst>
                <a:path w="859045" h="535482" extrusionOk="0">
                  <a:moveTo>
                    <a:pt x="588002" y="328160"/>
                  </a:moveTo>
                  <a:cubicBezTo>
                    <a:pt x="447667" y="234815"/>
                    <a:pt x="414647" y="298950"/>
                    <a:pt x="312412" y="268470"/>
                  </a:cubicBezTo>
                  <a:cubicBezTo>
                    <a:pt x="254627" y="231640"/>
                    <a:pt x="209542" y="179570"/>
                    <a:pt x="135247" y="175760"/>
                  </a:cubicBezTo>
                  <a:cubicBezTo>
                    <a:pt x="168267" y="137660"/>
                    <a:pt x="314952" y="51935"/>
                    <a:pt x="353052" y="104640"/>
                  </a:cubicBezTo>
                  <a:cubicBezTo>
                    <a:pt x="377182" y="131310"/>
                    <a:pt x="401947" y="37965"/>
                    <a:pt x="394962" y="25265"/>
                  </a:cubicBezTo>
                  <a:cubicBezTo>
                    <a:pt x="337812" y="-50935"/>
                    <a:pt x="224782" y="67175"/>
                    <a:pt x="161282" y="91940"/>
                  </a:cubicBezTo>
                  <a:cubicBezTo>
                    <a:pt x="116832" y="124325"/>
                    <a:pt x="52697" y="142105"/>
                    <a:pt x="22852" y="189730"/>
                  </a:cubicBezTo>
                  <a:cubicBezTo>
                    <a:pt x="10787" y="253230"/>
                    <a:pt x="-31758" y="349115"/>
                    <a:pt x="43807" y="387215"/>
                  </a:cubicBezTo>
                  <a:cubicBezTo>
                    <a:pt x="95877" y="407535"/>
                    <a:pt x="179697" y="445000"/>
                    <a:pt x="226052" y="402455"/>
                  </a:cubicBezTo>
                  <a:cubicBezTo>
                    <a:pt x="252087" y="370070"/>
                    <a:pt x="276852" y="313555"/>
                    <a:pt x="325747" y="344035"/>
                  </a:cubicBezTo>
                  <a:cubicBezTo>
                    <a:pt x="344162" y="391660"/>
                    <a:pt x="297807" y="450715"/>
                    <a:pt x="356227" y="485640"/>
                  </a:cubicBezTo>
                  <a:cubicBezTo>
                    <a:pt x="408932" y="513580"/>
                    <a:pt x="501642" y="562475"/>
                    <a:pt x="552442" y="516755"/>
                  </a:cubicBezTo>
                  <a:cubicBezTo>
                    <a:pt x="594352" y="462145"/>
                    <a:pt x="588002" y="377690"/>
                    <a:pt x="659122" y="346575"/>
                  </a:cubicBezTo>
                  <a:cubicBezTo>
                    <a:pt x="711827" y="330065"/>
                    <a:pt x="769612" y="267200"/>
                    <a:pt x="825492" y="298315"/>
                  </a:cubicBezTo>
                  <a:cubicBezTo>
                    <a:pt x="836922" y="307205"/>
                    <a:pt x="850892" y="301490"/>
                    <a:pt x="857242" y="288155"/>
                  </a:cubicBezTo>
                  <a:cubicBezTo>
                    <a:pt x="881372" y="103370"/>
                    <a:pt x="656582" y="314825"/>
                    <a:pt x="588002" y="328160"/>
                  </a:cubicBezTo>
                  <a:close/>
                  <a:moveTo>
                    <a:pt x="367022" y="24630"/>
                  </a:moveTo>
                  <a:cubicBezTo>
                    <a:pt x="374007" y="56380"/>
                    <a:pt x="374007" y="56380"/>
                    <a:pt x="363847" y="76065"/>
                  </a:cubicBezTo>
                  <a:cubicBezTo>
                    <a:pt x="287647" y="35425"/>
                    <a:pt x="214622" y="112260"/>
                    <a:pt x="141597" y="130040"/>
                  </a:cubicBezTo>
                  <a:cubicBezTo>
                    <a:pt x="214622" y="91305"/>
                    <a:pt x="285742" y="15740"/>
                    <a:pt x="367022" y="24630"/>
                  </a:cubicBezTo>
                  <a:close/>
                  <a:moveTo>
                    <a:pt x="114927" y="142740"/>
                  </a:moveTo>
                  <a:cubicBezTo>
                    <a:pt x="123182" y="139565"/>
                    <a:pt x="130802" y="135755"/>
                    <a:pt x="139057" y="131945"/>
                  </a:cubicBezTo>
                  <a:cubicBezTo>
                    <a:pt x="133977" y="141470"/>
                    <a:pt x="125087" y="142740"/>
                    <a:pt x="114927" y="142740"/>
                  </a:cubicBezTo>
                  <a:cubicBezTo>
                    <a:pt x="111117" y="162425"/>
                    <a:pt x="99687" y="173220"/>
                    <a:pt x="76192" y="178300"/>
                  </a:cubicBezTo>
                  <a:cubicBezTo>
                    <a:pt x="84447" y="156710"/>
                    <a:pt x="105402" y="156075"/>
                    <a:pt x="114927" y="142740"/>
                  </a:cubicBezTo>
                  <a:close/>
                  <a:moveTo>
                    <a:pt x="506087" y="512310"/>
                  </a:moveTo>
                  <a:cubicBezTo>
                    <a:pt x="448937" y="504690"/>
                    <a:pt x="340352" y="490720"/>
                    <a:pt x="348607" y="414520"/>
                  </a:cubicBezTo>
                  <a:cubicBezTo>
                    <a:pt x="352417" y="388485"/>
                    <a:pt x="363212" y="354195"/>
                    <a:pt x="344797" y="331970"/>
                  </a:cubicBezTo>
                  <a:cubicBezTo>
                    <a:pt x="315587" y="307840"/>
                    <a:pt x="266057" y="301490"/>
                    <a:pt x="245102" y="338955"/>
                  </a:cubicBezTo>
                  <a:cubicBezTo>
                    <a:pt x="208272" y="420235"/>
                    <a:pt x="116832" y="403090"/>
                    <a:pt x="50792" y="366895"/>
                  </a:cubicBezTo>
                  <a:cubicBezTo>
                    <a:pt x="5072" y="335145"/>
                    <a:pt x="26662" y="269105"/>
                    <a:pt x="39362" y="224655"/>
                  </a:cubicBezTo>
                  <a:cubicBezTo>
                    <a:pt x="88892" y="175125"/>
                    <a:pt x="194302" y="201795"/>
                    <a:pt x="245102" y="244975"/>
                  </a:cubicBezTo>
                  <a:cubicBezTo>
                    <a:pt x="356227" y="360545"/>
                    <a:pt x="455922" y="237355"/>
                    <a:pt x="593717" y="359275"/>
                  </a:cubicBezTo>
                  <a:cubicBezTo>
                    <a:pt x="570857" y="410710"/>
                    <a:pt x="568317" y="499610"/>
                    <a:pt x="506087" y="512310"/>
                  </a:cubicBezTo>
                  <a:close/>
                  <a:moveTo>
                    <a:pt x="680077" y="302760"/>
                  </a:moveTo>
                  <a:cubicBezTo>
                    <a:pt x="680077" y="302125"/>
                    <a:pt x="680077" y="302125"/>
                    <a:pt x="679442" y="301490"/>
                  </a:cubicBezTo>
                  <a:cubicBezTo>
                    <a:pt x="679442" y="301490"/>
                    <a:pt x="680077" y="301490"/>
                    <a:pt x="680077" y="300855"/>
                  </a:cubicBezTo>
                  <a:cubicBezTo>
                    <a:pt x="680077" y="302125"/>
                    <a:pt x="680077" y="302760"/>
                    <a:pt x="680077" y="302760"/>
                  </a:cubicBezTo>
                  <a:close/>
                  <a:moveTo>
                    <a:pt x="680712" y="300855"/>
                  </a:moveTo>
                  <a:cubicBezTo>
                    <a:pt x="687697" y="296410"/>
                    <a:pt x="694682" y="291965"/>
                    <a:pt x="702302" y="289425"/>
                  </a:cubicBezTo>
                  <a:cubicBezTo>
                    <a:pt x="697857" y="303395"/>
                    <a:pt x="695952" y="304665"/>
                    <a:pt x="680712" y="300855"/>
                  </a:cubicBezTo>
                  <a:close/>
                  <a:moveTo>
                    <a:pt x="704842" y="288155"/>
                  </a:moveTo>
                  <a:cubicBezTo>
                    <a:pt x="709922" y="286885"/>
                    <a:pt x="715002" y="285615"/>
                    <a:pt x="720082" y="285615"/>
                  </a:cubicBezTo>
                  <a:cubicBezTo>
                    <a:pt x="715637" y="291965"/>
                    <a:pt x="709922" y="289425"/>
                    <a:pt x="704842" y="288155"/>
                  </a:cubicBezTo>
                  <a:close/>
                  <a:moveTo>
                    <a:pt x="836922" y="272280"/>
                  </a:moveTo>
                  <a:cubicBezTo>
                    <a:pt x="797552" y="259580"/>
                    <a:pt x="761357" y="271645"/>
                    <a:pt x="722622" y="284980"/>
                  </a:cubicBezTo>
                  <a:cubicBezTo>
                    <a:pt x="744847" y="262755"/>
                    <a:pt x="803902" y="229735"/>
                    <a:pt x="835017" y="242435"/>
                  </a:cubicBezTo>
                  <a:cubicBezTo>
                    <a:pt x="842002" y="251960"/>
                    <a:pt x="836287" y="262120"/>
                    <a:pt x="836922" y="272280"/>
                  </a:cubicBezTo>
                  <a:close/>
                  <a:moveTo>
                    <a:pt x="412107" y="311015"/>
                  </a:moveTo>
                  <a:cubicBezTo>
                    <a:pt x="310507" y="396105"/>
                    <a:pt x="406392" y="528185"/>
                    <a:pt x="519422" y="475480"/>
                  </a:cubicBezTo>
                  <a:cubicBezTo>
                    <a:pt x="629277" y="409440"/>
                    <a:pt x="504817" y="293235"/>
                    <a:pt x="412107" y="311015"/>
                  </a:cubicBezTo>
                  <a:close/>
                  <a:moveTo>
                    <a:pt x="479417" y="346575"/>
                  </a:moveTo>
                  <a:cubicBezTo>
                    <a:pt x="475607" y="357370"/>
                    <a:pt x="476877" y="367530"/>
                    <a:pt x="487672" y="376420"/>
                  </a:cubicBezTo>
                  <a:cubicBezTo>
                    <a:pt x="499737" y="386580"/>
                    <a:pt x="502912" y="401185"/>
                    <a:pt x="503547" y="416425"/>
                  </a:cubicBezTo>
                  <a:cubicBezTo>
                    <a:pt x="528312" y="451985"/>
                    <a:pt x="511802" y="373245"/>
                    <a:pt x="508627" y="362450"/>
                  </a:cubicBezTo>
                  <a:cubicBezTo>
                    <a:pt x="570857" y="377055"/>
                    <a:pt x="538472" y="462780"/>
                    <a:pt x="480687" y="465320"/>
                  </a:cubicBezTo>
                  <a:cubicBezTo>
                    <a:pt x="398772" y="478020"/>
                    <a:pt x="358767" y="380865"/>
                    <a:pt x="427347" y="333875"/>
                  </a:cubicBezTo>
                  <a:cubicBezTo>
                    <a:pt x="443857" y="336415"/>
                    <a:pt x="462907" y="330065"/>
                    <a:pt x="479417" y="346575"/>
                  </a:cubicBezTo>
                  <a:close/>
                  <a:moveTo>
                    <a:pt x="45712" y="274820"/>
                  </a:moveTo>
                  <a:cubicBezTo>
                    <a:pt x="15232" y="385945"/>
                    <a:pt x="243197" y="432935"/>
                    <a:pt x="235577" y="303395"/>
                  </a:cubicBezTo>
                  <a:cubicBezTo>
                    <a:pt x="240657" y="208780"/>
                    <a:pt x="60317" y="177665"/>
                    <a:pt x="45712" y="274820"/>
                  </a:cubicBezTo>
                  <a:close/>
                  <a:moveTo>
                    <a:pt x="97147" y="342130"/>
                  </a:moveTo>
                  <a:cubicBezTo>
                    <a:pt x="50157" y="326255"/>
                    <a:pt x="55872" y="255135"/>
                    <a:pt x="99687" y="242435"/>
                  </a:cubicBezTo>
                  <a:cubicBezTo>
                    <a:pt x="121277" y="242435"/>
                    <a:pt x="143502" y="232910"/>
                    <a:pt x="166362" y="242435"/>
                  </a:cubicBezTo>
                  <a:cubicBezTo>
                    <a:pt x="167632" y="272915"/>
                    <a:pt x="187317" y="281805"/>
                    <a:pt x="186682" y="314190"/>
                  </a:cubicBezTo>
                  <a:cubicBezTo>
                    <a:pt x="215892" y="327525"/>
                    <a:pt x="198112" y="269740"/>
                    <a:pt x="187317" y="258310"/>
                  </a:cubicBezTo>
                  <a:cubicBezTo>
                    <a:pt x="256532" y="269105"/>
                    <a:pt x="208907" y="416425"/>
                    <a:pt x="97147" y="342130"/>
                  </a:cubicBezTo>
                  <a:close/>
                  <a:moveTo>
                    <a:pt x="476242" y="414520"/>
                  </a:moveTo>
                  <a:cubicBezTo>
                    <a:pt x="494657" y="408170"/>
                    <a:pt x="478782" y="377690"/>
                    <a:pt x="459732" y="378325"/>
                  </a:cubicBezTo>
                  <a:cubicBezTo>
                    <a:pt x="465447" y="395470"/>
                    <a:pt x="461637" y="409440"/>
                    <a:pt x="476242" y="414520"/>
                  </a:cubicBezTo>
                  <a:close/>
                  <a:moveTo>
                    <a:pt x="145407" y="286250"/>
                  </a:moveTo>
                  <a:cubicBezTo>
                    <a:pt x="154297" y="305300"/>
                    <a:pt x="148582" y="333240"/>
                    <a:pt x="172077" y="340860"/>
                  </a:cubicBezTo>
                  <a:cubicBezTo>
                    <a:pt x="175887" y="321810"/>
                    <a:pt x="168267" y="265930"/>
                    <a:pt x="145407" y="286250"/>
                  </a:cubicBezTo>
                  <a:close/>
                </a:path>
              </a:pathLst>
            </a:custGeom>
            <a:solidFill>
              <a:srgbClr val="30485C">
                <a:alpha val="2011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406" name="Google Shape;406;p7"/>
            <p:cNvSpPr/>
            <p:nvPr/>
          </p:nvSpPr>
          <p:spPr>
            <a:xfrm rot="-1252057">
              <a:off x="6497159" y="534061"/>
              <a:ext cx="204722" cy="302187"/>
            </a:xfrm>
            <a:custGeom>
              <a:avLst/>
              <a:gdLst/>
              <a:ahLst/>
              <a:cxnLst/>
              <a:rect l="l" t="t" r="r" b="b"/>
              <a:pathLst>
                <a:path w="422747" h="624012" extrusionOk="0">
                  <a:moveTo>
                    <a:pt x="410845" y="259621"/>
                  </a:moveTo>
                  <a:cubicBezTo>
                    <a:pt x="398145" y="183421"/>
                    <a:pt x="422275" y="81821"/>
                    <a:pt x="377825" y="18321"/>
                  </a:cubicBezTo>
                  <a:cubicBezTo>
                    <a:pt x="294640" y="-22319"/>
                    <a:pt x="191770" y="15781"/>
                    <a:pt x="103505" y="26576"/>
                  </a:cubicBezTo>
                  <a:cubicBezTo>
                    <a:pt x="76836" y="36101"/>
                    <a:pt x="38100" y="32291"/>
                    <a:pt x="17780" y="51976"/>
                  </a:cubicBezTo>
                  <a:cubicBezTo>
                    <a:pt x="17145" y="62771"/>
                    <a:pt x="5715" y="62771"/>
                    <a:pt x="0" y="72931"/>
                  </a:cubicBezTo>
                  <a:cubicBezTo>
                    <a:pt x="19686" y="229776"/>
                    <a:pt x="7620" y="389161"/>
                    <a:pt x="13970" y="547276"/>
                  </a:cubicBezTo>
                  <a:cubicBezTo>
                    <a:pt x="-6350" y="657766"/>
                    <a:pt x="162561" y="615856"/>
                    <a:pt x="227330" y="617761"/>
                  </a:cubicBezTo>
                  <a:cubicBezTo>
                    <a:pt x="270511" y="592361"/>
                    <a:pt x="426086" y="628556"/>
                    <a:pt x="422275" y="570771"/>
                  </a:cubicBezTo>
                  <a:cubicBezTo>
                    <a:pt x="424815" y="467266"/>
                    <a:pt x="416561" y="363126"/>
                    <a:pt x="410845" y="259621"/>
                  </a:cubicBezTo>
                  <a:close/>
                  <a:moveTo>
                    <a:pt x="353061" y="579026"/>
                  </a:moveTo>
                  <a:cubicBezTo>
                    <a:pt x="288925" y="577121"/>
                    <a:pt x="60961" y="637446"/>
                    <a:pt x="38736" y="575851"/>
                  </a:cubicBezTo>
                  <a:cubicBezTo>
                    <a:pt x="143511" y="579026"/>
                    <a:pt x="248286" y="572676"/>
                    <a:pt x="353061" y="574581"/>
                  </a:cubicBezTo>
                  <a:cubicBezTo>
                    <a:pt x="353061" y="575851"/>
                    <a:pt x="353061" y="577121"/>
                    <a:pt x="353061" y="579026"/>
                  </a:cubicBezTo>
                  <a:close/>
                  <a:moveTo>
                    <a:pt x="361315" y="547911"/>
                  </a:moveTo>
                  <a:cubicBezTo>
                    <a:pt x="252095" y="555531"/>
                    <a:pt x="144145" y="561881"/>
                    <a:pt x="35561" y="551086"/>
                  </a:cubicBezTo>
                  <a:cubicBezTo>
                    <a:pt x="39370" y="392971"/>
                    <a:pt x="33020" y="236761"/>
                    <a:pt x="27305" y="79281"/>
                  </a:cubicBezTo>
                  <a:cubicBezTo>
                    <a:pt x="112395" y="27846"/>
                    <a:pt x="231775" y="25941"/>
                    <a:pt x="329565" y="25941"/>
                  </a:cubicBezTo>
                  <a:cubicBezTo>
                    <a:pt x="369570" y="197391"/>
                    <a:pt x="365761" y="373286"/>
                    <a:pt x="361315" y="547911"/>
                  </a:cubicBezTo>
                  <a:close/>
                  <a:moveTo>
                    <a:pt x="377190" y="141511"/>
                  </a:moveTo>
                  <a:cubicBezTo>
                    <a:pt x="360045" y="110396"/>
                    <a:pt x="364490" y="76106"/>
                    <a:pt x="356870" y="41816"/>
                  </a:cubicBezTo>
                  <a:cubicBezTo>
                    <a:pt x="381000" y="13241"/>
                    <a:pt x="381000" y="121826"/>
                    <a:pt x="377190" y="141511"/>
                  </a:cubicBezTo>
                  <a:close/>
                  <a:moveTo>
                    <a:pt x="397511" y="544736"/>
                  </a:moveTo>
                  <a:cubicBezTo>
                    <a:pt x="372745" y="497746"/>
                    <a:pt x="394336" y="431071"/>
                    <a:pt x="387350" y="376461"/>
                  </a:cubicBezTo>
                  <a:cubicBezTo>
                    <a:pt x="401955" y="370746"/>
                    <a:pt x="402590" y="530766"/>
                    <a:pt x="397511" y="544736"/>
                  </a:cubicBezTo>
                  <a:close/>
                  <a:moveTo>
                    <a:pt x="302895" y="182786"/>
                  </a:moveTo>
                  <a:cubicBezTo>
                    <a:pt x="313690" y="183421"/>
                    <a:pt x="331470" y="173896"/>
                    <a:pt x="320675" y="162466"/>
                  </a:cubicBezTo>
                  <a:cubicBezTo>
                    <a:pt x="297180" y="138336"/>
                    <a:pt x="309880" y="104046"/>
                    <a:pt x="300355" y="74836"/>
                  </a:cubicBezTo>
                  <a:cubicBezTo>
                    <a:pt x="307340" y="35466"/>
                    <a:pt x="90170" y="76741"/>
                    <a:pt x="59690" y="81821"/>
                  </a:cubicBezTo>
                  <a:cubicBezTo>
                    <a:pt x="48261" y="119921"/>
                    <a:pt x="77470" y="152941"/>
                    <a:pt x="62865" y="194851"/>
                  </a:cubicBezTo>
                  <a:cubicBezTo>
                    <a:pt x="148590" y="206916"/>
                    <a:pt x="211455" y="177071"/>
                    <a:pt x="302895" y="182786"/>
                  </a:cubicBezTo>
                  <a:close/>
                  <a:moveTo>
                    <a:pt x="282575" y="83091"/>
                  </a:moveTo>
                  <a:cubicBezTo>
                    <a:pt x="292100" y="105316"/>
                    <a:pt x="287655" y="127541"/>
                    <a:pt x="290830" y="149131"/>
                  </a:cubicBezTo>
                  <a:cubicBezTo>
                    <a:pt x="227965" y="172626"/>
                    <a:pt x="154940" y="172626"/>
                    <a:pt x="87630" y="174531"/>
                  </a:cubicBezTo>
                  <a:cubicBezTo>
                    <a:pt x="75565" y="151671"/>
                    <a:pt x="83820" y="128176"/>
                    <a:pt x="72390" y="104046"/>
                  </a:cubicBezTo>
                  <a:cubicBezTo>
                    <a:pt x="140970" y="86266"/>
                    <a:pt x="212725" y="81821"/>
                    <a:pt x="282575" y="83091"/>
                  </a:cubicBezTo>
                  <a:close/>
                  <a:moveTo>
                    <a:pt x="274955" y="383446"/>
                  </a:moveTo>
                  <a:cubicBezTo>
                    <a:pt x="257811" y="411386"/>
                    <a:pt x="281305" y="441866"/>
                    <a:pt x="268605" y="477426"/>
                  </a:cubicBezTo>
                  <a:cubicBezTo>
                    <a:pt x="244475" y="452026"/>
                    <a:pt x="215900" y="479331"/>
                    <a:pt x="189865" y="461551"/>
                  </a:cubicBezTo>
                  <a:cubicBezTo>
                    <a:pt x="175261" y="454566"/>
                    <a:pt x="163195" y="458376"/>
                    <a:pt x="153036" y="471076"/>
                  </a:cubicBezTo>
                  <a:cubicBezTo>
                    <a:pt x="159386" y="509176"/>
                    <a:pt x="156845" y="525686"/>
                    <a:pt x="204470" y="518066"/>
                  </a:cubicBezTo>
                  <a:cubicBezTo>
                    <a:pt x="208280" y="509811"/>
                    <a:pt x="212725" y="500921"/>
                    <a:pt x="218440" y="490761"/>
                  </a:cubicBezTo>
                  <a:cubicBezTo>
                    <a:pt x="223520" y="501556"/>
                    <a:pt x="227330" y="510446"/>
                    <a:pt x="232411" y="521241"/>
                  </a:cubicBezTo>
                  <a:cubicBezTo>
                    <a:pt x="243840" y="517431"/>
                    <a:pt x="253365" y="513621"/>
                    <a:pt x="263525" y="510446"/>
                  </a:cubicBezTo>
                  <a:cubicBezTo>
                    <a:pt x="290195" y="526321"/>
                    <a:pt x="290195" y="526321"/>
                    <a:pt x="328295" y="509811"/>
                  </a:cubicBezTo>
                  <a:cubicBezTo>
                    <a:pt x="327661" y="468536"/>
                    <a:pt x="347345" y="349791"/>
                    <a:pt x="274955" y="383446"/>
                  </a:cubicBezTo>
                  <a:close/>
                  <a:moveTo>
                    <a:pt x="193040" y="500921"/>
                  </a:moveTo>
                  <a:cubicBezTo>
                    <a:pt x="177800" y="500921"/>
                    <a:pt x="173990" y="498381"/>
                    <a:pt x="173355" y="489491"/>
                  </a:cubicBezTo>
                  <a:cubicBezTo>
                    <a:pt x="176530" y="469806"/>
                    <a:pt x="203836" y="475521"/>
                    <a:pt x="193040" y="500921"/>
                  </a:cubicBezTo>
                  <a:close/>
                  <a:moveTo>
                    <a:pt x="309245" y="497111"/>
                  </a:moveTo>
                  <a:cubicBezTo>
                    <a:pt x="302261" y="498381"/>
                    <a:pt x="296545" y="499016"/>
                    <a:pt x="290830" y="499651"/>
                  </a:cubicBezTo>
                  <a:cubicBezTo>
                    <a:pt x="267970" y="379636"/>
                    <a:pt x="323215" y="357411"/>
                    <a:pt x="309245" y="497111"/>
                  </a:cubicBezTo>
                  <a:close/>
                  <a:moveTo>
                    <a:pt x="296545" y="210091"/>
                  </a:moveTo>
                  <a:cubicBezTo>
                    <a:pt x="233680" y="208186"/>
                    <a:pt x="267970" y="301531"/>
                    <a:pt x="319405" y="275496"/>
                  </a:cubicBezTo>
                  <a:cubicBezTo>
                    <a:pt x="336550" y="264066"/>
                    <a:pt x="332740" y="203741"/>
                    <a:pt x="296545" y="210091"/>
                  </a:cubicBezTo>
                  <a:close/>
                  <a:moveTo>
                    <a:pt x="297815" y="259621"/>
                  </a:moveTo>
                  <a:cubicBezTo>
                    <a:pt x="281940" y="260891"/>
                    <a:pt x="273050" y="230411"/>
                    <a:pt x="294640" y="229141"/>
                  </a:cubicBezTo>
                  <a:cubicBezTo>
                    <a:pt x="314961" y="225331"/>
                    <a:pt x="313690" y="259621"/>
                    <a:pt x="297815" y="259621"/>
                  </a:cubicBezTo>
                  <a:close/>
                  <a:moveTo>
                    <a:pt x="244475" y="359316"/>
                  </a:moveTo>
                  <a:cubicBezTo>
                    <a:pt x="244475" y="342171"/>
                    <a:pt x="245111" y="327566"/>
                    <a:pt x="244475" y="312961"/>
                  </a:cubicBezTo>
                  <a:cubicBezTo>
                    <a:pt x="243205" y="288196"/>
                    <a:pt x="198120" y="286926"/>
                    <a:pt x="201930" y="315501"/>
                  </a:cubicBezTo>
                  <a:cubicBezTo>
                    <a:pt x="203836" y="344076"/>
                    <a:pt x="207645" y="372651"/>
                    <a:pt x="244475" y="359316"/>
                  </a:cubicBezTo>
                  <a:close/>
                  <a:moveTo>
                    <a:pt x="89536" y="305976"/>
                  </a:moveTo>
                  <a:cubicBezTo>
                    <a:pt x="83186" y="326296"/>
                    <a:pt x="95886" y="344711"/>
                    <a:pt x="95250" y="365666"/>
                  </a:cubicBezTo>
                  <a:cubicBezTo>
                    <a:pt x="164465" y="385986"/>
                    <a:pt x="142240" y="276131"/>
                    <a:pt x="89536" y="305976"/>
                  </a:cubicBezTo>
                  <a:close/>
                  <a:moveTo>
                    <a:pt x="111125" y="321851"/>
                  </a:moveTo>
                  <a:cubicBezTo>
                    <a:pt x="123190" y="324391"/>
                    <a:pt x="117475" y="335186"/>
                    <a:pt x="118745" y="345346"/>
                  </a:cubicBezTo>
                  <a:cubicBezTo>
                    <a:pt x="105411" y="341536"/>
                    <a:pt x="100965" y="326931"/>
                    <a:pt x="111125" y="321851"/>
                  </a:cubicBezTo>
                  <a:close/>
                  <a:moveTo>
                    <a:pt x="136525" y="446946"/>
                  </a:moveTo>
                  <a:cubicBezTo>
                    <a:pt x="143511" y="375191"/>
                    <a:pt x="60961" y="365031"/>
                    <a:pt x="86995" y="447581"/>
                  </a:cubicBezTo>
                  <a:cubicBezTo>
                    <a:pt x="114300" y="460916"/>
                    <a:pt x="114300" y="460916"/>
                    <a:pt x="136525" y="446946"/>
                  </a:cubicBezTo>
                  <a:close/>
                  <a:moveTo>
                    <a:pt x="100330" y="420911"/>
                  </a:moveTo>
                  <a:cubicBezTo>
                    <a:pt x="104775" y="394876"/>
                    <a:pt x="135255" y="420276"/>
                    <a:pt x="120650" y="436151"/>
                  </a:cubicBezTo>
                  <a:cubicBezTo>
                    <a:pt x="109220" y="446946"/>
                    <a:pt x="99061" y="432976"/>
                    <a:pt x="100330" y="420911"/>
                  </a:cubicBezTo>
                  <a:close/>
                  <a:moveTo>
                    <a:pt x="195580" y="443136"/>
                  </a:moveTo>
                  <a:cubicBezTo>
                    <a:pt x="203200" y="439961"/>
                    <a:pt x="205105" y="432341"/>
                    <a:pt x="201295" y="418371"/>
                  </a:cubicBezTo>
                  <a:cubicBezTo>
                    <a:pt x="196850" y="387891"/>
                    <a:pt x="176530" y="387891"/>
                    <a:pt x="149861" y="392336"/>
                  </a:cubicBezTo>
                  <a:cubicBezTo>
                    <a:pt x="140336" y="422181"/>
                    <a:pt x="160655" y="461551"/>
                    <a:pt x="195580" y="443136"/>
                  </a:cubicBezTo>
                  <a:close/>
                  <a:moveTo>
                    <a:pt x="167640" y="418371"/>
                  </a:moveTo>
                  <a:cubicBezTo>
                    <a:pt x="172086" y="406306"/>
                    <a:pt x="187961" y="408846"/>
                    <a:pt x="187961" y="424086"/>
                  </a:cubicBezTo>
                  <a:cubicBezTo>
                    <a:pt x="182245" y="432341"/>
                    <a:pt x="165736" y="429801"/>
                    <a:pt x="167640" y="418371"/>
                  </a:cubicBezTo>
                  <a:close/>
                  <a:moveTo>
                    <a:pt x="153670" y="298356"/>
                  </a:moveTo>
                  <a:cubicBezTo>
                    <a:pt x="156211" y="323756"/>
                    <a:pt x="149861" y="351696"/>
                    <a:pt x="179705" y="368206"/>
                  </a:cubicBezTo>
                  <a:cubicBezTo>
                    <a:pt x="205105" y="341536"/>
                    <a:pt x="201930" y="284386"/>
                    <a:pt x="153670" y="298356"/>
                  </a:cubicBezTo>
                  <a:close/>
                  <a:moveTo>
                    <a:pt x="281940" y="293276"/>
                  </a:moveTo>
                  <a:cubicBezTo>
                    <a:pt x="253365" y="305341"/>
                    <a:pt x="274955" y="359951"/>
                    <a:pt x="304165" y="356141"/>
                  </a:cubicBezTo>
                  <a:cubicBezTo>
                    <a:pt x="340995" y="335186"/>
                    <a:pt x="321311" y="295181"/>
                    <a:pt x="281940" y="293276"/>
                  </a:cubicBezTo>
                  <a:close/>
                  <a:moveTo>
                    <a:pt x="295911" y="331376"/>
                  </a:moveTo>
                  <a:cubicBezTo>
                    <a:pt x="282575" y="330741"/>
                    <a:pt x="287020" y="317406"/>
                    <a:pt x="297180" y="311691"/>
                  </a:cubicBezTo>
                  <a:cubicBezTo>
                    <a:pt x="304800" y="321216"/>
                    <a:pt x="306070" y="326931"/>
                    <a:pt x="295911" y="331376"/>
                  </a:cubicBezTo>
                  <a:close/>
                  <a:moveTo>
                    <a:pt x="123825" y="282481"/>
                  </a:moveTo>
                  <a:cubicBezTo>
                    <a:pt x="137795" y="226601"/>
                    <a:pt x="78740" y="200566"/>
                    <a:pt x="79375" y="252001"/>
                  </a:cubicBezTo>
                  <a:cubicBezTo>
                    <a:pt x="79375" y="279306"/>
                    <a:pt x="96520" y="290101"/>
                    <a:pt x="123825" y="282481"/>
                  </a:cubicBezTo>
                  <a:close/>
                  <a:moveTo>
                    <a:pt x="98425" y="248826"/>
                  </a:moveTo>
                  <a:cubicBezTo>
                    <a:pt x="99695" y="250096"/>
                    <a:pt x="100330" y="251366"/>
                    <a:pt x="101600" y="252636"/>
                  </a:cubicBezTo>
                  <a:cubicBezTo>
                    <a:pt x="100330" y="253906"/>
                    <a:pt x="99061" y="254541"/>
                    <a:pt x="97155" y="255811"/>
                  </a:cubicBezTo>
                  <a:cubicBezTo>
                    <a:pt x="94615" y="252636"/>
                    <a:pt x="97155" y="250731"/>
                    <a:pt x="98425" y="248826"/>
                  </a:cubicBezTo>
                  <a:close/>
                  <a:moveTo>
                    <a:pt x="92075" y="494571"/>
                  </a:moveTo>
                  <a:cubicBezTo>
                    <a:pt x="85090" y="528861"/>
                    <a:pt x="130811" y="542831"/>
                    <a:pt x="140336" y="509176"/>
                  </a:cubicBezTo>
                  <a:cubicBezTo>
                    <a:pt x="157480" y="470441"/>
                    <a:pt x="92075" y="442501"/>
                    <a:pt x="92075" y="494571"/>
                  </a:cubicBezTo>
                  <a:close/>
                  <a:moveTo>
                    <a:pt x="120650" y="509176"/>
                  </a:moveTo>
                  <a:cubicBezTo>
                    <a:pt x="103505" y="511081"/>
                    <a:pt x="111125" y="487586"/>
                    <a:pt x="123190" y="483141"/>
                  </a:cubicBezTo>
                  <a:cubicBezTo>
                    <a:pt x="133986" y="490126"/>
                    <a:pt x="130811" y="503461"/>
                    <a:pt x="120650" y="509176"/>
                  </a:cubicBezTo>
                  <a:close/>
                  <a:moveTo>
                    <a:pt x="202565" y="236126"/>
                  </a:moveTo>
                  <a:cubicBezTo>
                    <a:pt x="179070" y="285656"/>
                    <a:pt x="231140" y="297721"/>
                    <a:pt x="239395" y="257716"/>
                  </a:cubicBezTo>
                  <a:cubicBezTo>
                    <a:pt x="245111" y="238666"/>
                    <a:pt x="234315" y="207551"/>
                    <a:pt x="211455" y="216441"/>
                  </a:cubicBezTo>
                  <a:cubicBezTo>
                    <a:pt x="207011" y="231046"/>
                    <a:pt x="232411" y="231046"/>
                    <a:pt x="218440" y="250731"/>
                  </a:cubicBezTo>
                  <a:cubicBezTo>
                    <a:pt x="213995" y="245651"/>
                    <a:pt x="210186" y="242476"/>
                    <a:pt x="202565" y="236126"/>
                  </a:cubicBezTo>
                  <a:close/>
                  <a:moveTo>
                    <a:pt x="168911" y="271686"/>
                  </a:moveTo>
                  <a:cubicBezTo>
                    <a:pt x="217805" y="236126"/>
                    <a:pt x="125730" y="175801"/>
                    <a:pt x="143511" y="248826"/>
                  </a:cubicBezTo>
                  <a:cubicBezTo>
                    <a:pt x="134620" y="267241"/>
                    <a:pt x="151765" y="288831"/>
                    <a:pt x="168911" y="271686"/>
                  </a:cubicBezTo>
                  <a:close/>
                  <a:moveTo>
                    <a:pt x="161925" y="243111"/>
                  </a:moveTo>
                  <a:cubicBezTo>
                    <a:pt x="161290" y="244381"/>
                    <a:pt x="161290" y="245016"/>
                    <a:pt x="160655" y="246921"/>
                  </a:cubicBezTo>
                  <a:cubicBezTo>
                    <a:pt x="159386" y="243746"/>
                    <a:pt x="158750" y="243111"/>
                    <a:pt x="161925" y="243111"/>
                  </a:cubicBezTo>
                  <a:close/>
                  <a:moveTo>
                    <a:pt x="238125" y="450121"/>
                  </a:moveTo>
                  <a:cubicBezTo>
                    <a:pt x="280036" y="441866"/>
                    <a:pt x="257811" y="388526"/>
                    <a:pt x="221615" y="387256"/>
                  </a:cubicBezTo>
                  <a:cubicBezTo>
                    <a:pt x="212725" y="409481"/>
                    <a:pt x="210820" y="448216"/>
                    <a:pt x="238125" y="450121"/>
                  </a:cubicBezTo>
                  <a:close/>
                  <a:moveTo>
                    <a:pt x="241936" y="415831"/>
                  </a:moveTo>
                  <a:cubicBezTo>
                    <a:pt x="243840" y="417736"/>
                    <a:pt x="245745" y="419641"/>
                    <a:pt x="248920" y="422816"/>
                  </a:cubicBezTo>
                  <a:cubicBezTo>
                    <a:pt x="245111" y="425991"/>
                    <a:pt x="241936" y="427896"/>
                    <a:pt x="239395" y="429801"/>
                  </a:cubicBezTo>
                  <a:cubicBezTo>
                    <a:pt x="235586" y="424086"/>
                    <a:pt x="235586" y="420276"/>
                    <a:pt x="241936" y="415831"/>
                  </a:cubicBezTo>
                  <a:close/>
                  <a:moveTo>
                    <a:pt x="272415" y="107856"/>
                  </a:moveTo>
                  <a:cubicBezTo>
                    <a:pt x="263525" y="83091"/>
                    <a:pt x="234315" y="98966"/>
                    <a:pt x="234950" y="120556"/>
                  </a:cubicBezTo>
                  <a:cubicBezTo>
                    <a:pt x="233045" y="161196"/>
                    <a:pt x="292736" y="142781"/>
                    <a:pt x="272415" y="107856"/>
                  </a:cubicBezTo>
                  <a:close/>
                </a:path>
              </a:pathLst>
            </a:custGeom>
            <a:solidFill>
              <a:srgbClr val="30485C">
                <a:alpha val="2011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407" name="Google Shape;407;p7"/>
            <p:cNvSpPr/>
            <p:nvPr/>
          </p:nvSpPr>
          <p:spPr>
            <a:xfrm>
              <a:off x="2537776" y="539860"/>
              <a:ext cx="230803" cy="290180"/>
            </a:xfrm>
            <a:custGeom>
              <a:avLst/>
              <a:gdLst/>
              <a:ahLst/>
              <a:cxnLst/>
              <a:rect l="l" t="t" r="r" b="b"/>
              <a:pathLst>
                <a:path w="556153" h="699230" extrusionOk="0">
                  <a:moveTo>
                    <a:pt x="410424" y="391256"/>
                  </a:moveTo>
                  <a:cubicBezTo>
                    <a:pt x="574889" y="156941"/>
                    <a:pt x="291679" y="-137064"/>
                    <a:pt x="71334" y="70581"/>
                  </a:cubicBezTo>
                  <a:cubicBezTo>
                    <a:pt x="-104561" y="236316"/>
                    <a:pt x="73239" y="511271"/>
                    <a:pt x="296759" y="455391"/>
                  </a:cubicBezTo>
                  <a:cubicBezTo>
                    <a:pt x="352639" y="534131"/>
                    <a:pt x="400899" y="617316"/>
                    <a:pt x="452969" y="699231"/>
                  </a:cubicBezTo>
                  <a:cubicBezTo>
                    <a:pt x="687919" y="695421"/>
                    <a:pt x="454239" y="483331"/>
                    <a:pt x="410424" y="391256"/>
                  </a:cubicBezTo>
                  <a:close/>
                  <a:moveTo>
                    <a:pt x="33234" y="166466"/>
                  </a:moveTo>
                  <a:cubicBezTo>
                    <a:pt x="120864" y="-48164"/>
                    <a:pt x="449794" y="-11334"/>
                    <a:pt x="437094" y="238856"/>
                  </a:cubicBezTo>
                  <a:cubicBezTo>
                    <a:pt x="427569" y="553181"/>
                    <a:pt x="-57571" y="469996"/>
                    <a:pt x="33234" y="166466"/>
                  </a:cubicBezTo>
                  <a:close/>
                  <a:moveTo>
                    <a:pt x="440904" y="631286"/>
                  </a:moveTo>
                  <a:cubicBezTo>
                    <a:pt x="404074" y="569056"/>
                    <a:pt x="351369" y="511271"/>
                    <a:pt x="325969" y="443961"/>
                  </a:cubicBezTo>
                  <a:cubicBezTo>
                    <a:pt x="345654" y="433166"/>
                    <a:pt x="365974" y="422371"/>
                    <a:pt x="389469" y="410306"/>
                  </a:cubicBezTo>
                  <a:cubicBezTo>
                    <a:pt x="429474" y="468091"/>
                    <a:pt x="590129" y="620491"/>
                    <a:pt x="440904" y="631286"/>
                  </a:cubicBezTo>
                  <a:close/>
                  <a:moveTo>
                    <a:pt x="459954" y="661131"/>
                  </a:moveTo>
                  <a:cubicBezTo>
                    <a:pt x="480909" y="647796"/>
                    <a:pt x="502499" y="634461"/>
                    <a:pt x="523454" y="620491"/>
                  </a:cubicBezTo>
                  <a:cubicBezTo>
                    <a:pt x="559649" y="647161"/>
                    <a:pt x="464399" y="711931"/>
                    <a:pt x="459954" y="661131"/>
                  </a:cubicBezTo>
                  <a:close/>
                  <a:moveTo>
                    <a:pt x="233259" y="64231"/>
                  </a:moveTo>
                  <a:cubicBezTo>
                    <a:pt x="-27726" y="91536"/>
                    <a:pt x="43394" y="449676"/>
                    <a:pt x="284694" y="393161"/>
                  </a:cubicBezTo>
                  <a:cubicBezTo>
                    <a:pt x="475194" y="323311"/>
                    <a:pt x="433284" y="80106"/>
                    <a:pt x="233259" y="64231"/>
                  </a:cubicBezTo>
                  <a:close/>
                  <a:moveTo>
                    <a:pt x="242784" y="379826"/>
                  </a:moveTo>
                  <a:cubicBezTo>
                    <a:pt x="26249" y="375381"/>
                    <a:pt x="54824" y="54071"/>
                    <a:pt x="264374" y="97251"/>
                  </a:cubicBezTo>
                  <a:cubicBezTo>
                    <a:pt x="449159" y="111221"/>
                    <a:pt x="402804" y="363316"/>
                    <a:pt x="242784" y="379826"/>
                  </a:cubicBezTo>
                  <a:close/>
                  <a:moveTo>
                    <a:pt x="225639" y="156306"/>
                  </a:moveTo>
                  <a:cubicBezTo>
                    <a:pt x="252944" y="146146"/>
                    <a:pt x="271359" y="166466"/>
                    <a:pt x="297394" y="166466"/>
                  </a:cubicBezTo>
                  <a:cubicBezTo>
                    <a:pt x="308824" y="120111"/>
                    <a:pt x="169759" y="120111"/>
                    <a:pt x="225639" y="156306"/>
                  </a:cubicBezTo>
                  <a:close/>
                </a:path>
              </a:pathLst>
            </a:custGeom>
            <a:solidFill>
              <a:srgbClr val="30485C">
                <a:alpha val="2011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408" name="Google Shape;408;p7"/>
            <p:cNvSpPr/>
            <p:nvPr/>
          </p:nvSpPr>
          <p:spPr>
            <a:xfrm>
              <a:off x="5713194" y="743996"/>
              <a:ext cx="256984" cy="244039"/>
            </a:xfrm>
            <a:custGeom>
              <a:avLst/>
              <a:gdLst/>
              <a:ahLst/>
              <a:cxnLst/>
              <a:rect l="l" t="t" r="r" b="b"/>
              <a:pathLst>
                <a:path w="529863" h="503173" extrusionOk="0">
                  <a:moveTo>
                    <a:pt x="284791" y="7"/>
                  </a:moveTo>
                  <a:cubicBezTo>
                    <a:pt x="128581" y="-1263"/>
                    <a:pt x="-16834" y="165107"/>
                    <a:pt x="1581" y="320047"/>
                  </a:cubicBezTo>
                  <a:cubicBezTo>
                    <a:pt x="39046" y="421647"/>
                    <a:pt x="142551" y="523247"/>
                    <a:pt x="258756" y="499752"/>
                  </a:cubicBezTo>
                  <a:cubicBezTo>
                    <a:pt x="592766" y="480702"/>
                    <a:pt x="637216" y="23502"/>
                    <a:pt x="284791" y="7"/>
                  </a:cubicBezTo>
                  <a:close/>
                  <a:moveTo>
                    <a:pt x="19996" y="279407"/>
                  </a:moveTo>
                  <a:cubicBezTo>
                    <a:pt x="54921" y="-23488"/>
                    <a:pt x="481641" y="-98418"/>
                    <a:pt x="510216" y="240037"/>
                  </a:cubicBezTo>
                  <a:cubicBezTo>
                    <a:pt x="498786" y="520707"/>
                    <a:pt x="47936" y="583572"/>
                    <a:pt x="19996" y="279407"/>
                  </a:cubicBezTo>
                  <a:close/>
                  <a:moveTo>
                    <a:pt x="420681" y="98432"/>
                  </a:moveTo>
                  <a:cubicBezTo>
                    <a:pt x="381311" y="71127"/>
                    <a:pt x="348926" y="18422"/>
                    <a:pt x="295586" y="25407"/>
                  </a:cubicBezTo>
                  <a:cubicBezTo>
                    <a:pt x="53651" y="36837"/>
                    <a:pt x="-66364" y="403867"/>
                    <a:pt x="216211" y="458477"/>
                  </a:cubicBezTo>
                  <a:cubicBezTo>
                    <a:pt x="395916" y="493402"/>
                    <a:pt x="611181" y="219082"/>
                    <a:pt x="420681" y="98432"/>
                  </a:cubicBezTo>
                  <a:close/>
                  <a:moveTo>
                    <a:pt x="448621" y="292742"/>
                  </a:moveTo>
                  <a:cubicBezTo>
                    <a:pt x="448621" y="321952"/>
                    <a:pt x="428301" y="340367"/>
                    <a:pt x="413061" y="361957"/>
                  </a:cubicBezTo>
                  <a:cubicBezTo>
                    <a:pt x="404171" y="358782"/>
                    <a:pt x="396551" y="356242"/>
                    <a:pt x="385756" y="353067"/>
                  </a:cubicBezTo>
                  <a:cubicBezTo>
                    <a:pt x="387026" y="363227"/>
                    <a:pt x="387661" y="371482"/>
                    <a:pt x="388931" y="381007"/>
                  </a:cubicBezTo>
                  <a:cubicBezTo>
                    <a:pt x="376866" y="389262"/>
                    <a:pt x="363531" y="398152"/>
                    <a:pt x="354006" y="405137"/>
                  </a:cubicBezTo>
                  <a:cubicBezTo>
                    <a:pt x="338131" y="406407"/>
                    <a:pt x="337496" y="387357"/>
                    <a:pt x="321621" y="391167"/>
                  </a:cubicBezTo>
                  <a:cubicBezTo>
                    <a:pt x="324796" y="427362"/>
                    <a:pt x="291776" y="441967"/>
                    <a:pt x="249231" y="436887"/>
                  </a:cubicBezTo>
                  <a:cubicBezTo>
                    <a:pt x="251771" y="392437"/>
                    <a:pt x="220656" y="385452"/>
                    <a:pt x="220656" y="434982"/>
                  </a:cubicBezTo>
                  <a:cubicBezTo>
                    <a:pt x="184461" y="439427"/>
                    <a:pt x="133661" y="422917"/>
                    <a:pt x="131121" y="384182"/>
                  </a:cubicBezTo>
                  <a:cubicBezTo>
                    <a:pt x="123501" y="374022"/>
                    <a:pt x="104451" y="381007"/>
                    <a:pt x="100641" y="363862"/>
                  </a:cubicBezTo>
                  <a:cubicBezTo>
                    <a:pt x="126676" y="342907"/>
                    <a:pt x="106356" y="340367"/>
                    <a:pt x="84131" y="337192"/>
                  </a:cubicBezTo>
                  <a:cubicBezTo>
                    <a:pt x="71431" y="309887"/>
                    <a:pt x="63176" y="283217"/>
                    <a:pt x="75241" y="253372"/>
                  </a:cubicBezTo>
                  <a:cubicBezTo>
                    <a:pt x="119691" y="255277"/>
                    <a:pt x="140011" y="238132"/>
                    <a:pt x="83496" y="227972"/>
                  </a:cubicBezTo>
                  <a:cubicBezTo>
                    <a:pt x="84131" y="196857"/>
                    <a:pt x="95561" y="172092"/>
                    <a:pt x="115246" y="151137"/>
                  </a:cubicBezTo>
                  <a:cubicBezTo>
                    <a:pt x="136836" y="150502"/>
                    <a:pt x="150171" y="158122"/>
                    <a:pt x="136201" y="127642"/>
                  </a:cubicBezTo>
                  <a:cubicBezTo>
                    <a:pt x="174301" y="55252"/>
                    <a:pt x="207321" y="129547"/>
                    <a:pt x="205416" y="75572"/>
                  </a:cubicBezTo>
                  <a:cubicBezTo>
                    <a:pt x="230181" y="48267"/>
                    <a:pt x="263201" y="50172"/>
                    <a:pt x="297491" y="50172"/>
                  </a:cubicBezTo>
                  <a:cubicBezTo>
                    <a:pt x="295586" y="66682"/>
                    <a:pt x="308921" y="107957"/>
                    <a:pt x="323526" y="78747"/>
                  </a:cubicBezTo>
                  <a:cubicBezTo>
                    <a:pt x="319716" y="17152"/>
                    <a:pt x="382581" y="87637"/>
                    <a:pt x="399726" y="104147"/>
                  </a:cubicBezTo>
                  <a:cubicBezTo>
                    <a:pt x="394646" y="118117"/>
                    <a:pt x="385121" y="125102"/>
                    <a:pt x="399726" y="135262"/>
                  </a:cubicBezTo>
                  <a:cubicBezTo>
                    <a:pt x="409251" y="131452"/>
                    <a:pt x="417506" y="128277"/>
                    <a:pt x="427031" y="124467"/>
                  </a:cubicBezTo>
                  <a:cubicBezTo>
                    <a:pt x="440366" y="138437"/>
                    <a:pt x="451161" y="153042"/>
                    <a:pt x="461956" y="168917"/>
                  </a:cubicBezTo>
                  <a:cubicBezTo>
                    <a:pt x="451796" y="175267"/>
                    <a:pt x="444176" y="179712"/>
                    <a:pt x="436556" y="184157"/>
                  </a:cubicBezTo>
                  <a:cubicBezTo>
                    <a:pt x="444176" y="199397"/>
                    <a:pt x="459416" y="190507"/>
                    <a:pt x="470846" y="199397"/>
                  </a:cubicBezTo>
                  <a:cubicBezTo>
                    <a:pt x="475926" y="240037"/>
                    <a:pt x="467036" y="281947"/>
                    <a:pt x="416871" y="266707"/>
                  </a:cubicBezTo>
                  <a:cubicBezTo>
                    <a:pt x="388931" y="285757"/>
                    <a:pt x="434651" y="288297"/>
                    <a:pt x="448621" y="292742"/>
                  </a:cubicBezTo>
                  <a:close/>
                  <a:moveTo>
                    <a:pt x="304476" y="222892"/>
                  </a:moveTo>
                  <a:cubicBezTo>
                    <a:pt x="320351" y="55887"/>
                    <a:pt x="287966" y="104782"/>
                    <a:pt x="251771" y="225432"/>
                  </a:cubicBezTo>
                  <a:cubicBezTo>
                    <a:pt x="240341" y="251467"/>
                    <a:pt x="258121" y="281312"/>
                    <a:pt x="287966" y="270517"/>
                  </a:cubicBezTo>
                  <a:cubicBezTo>
                    <a:pt x="318446" y="260357"/>
                    <a:pt x="343846" y="239402"/>
                    <a:pt x="374961" y="232417"/>
                  </a:cubicBezTo>
                  <a:cubicBezTo>
                    <a:pt x="383216" y="231147"/>
                    <a:pt x="386391" y="223527"/>
                    <a:pt x="384486" y="215272"/>
                  </a:cubicBezTo>
                  <a:cubicBezTo>
                    <a:pt x="370516" y="186062"/>
                    <a:pt x="329241" y="220987"/>
                    <a:pt x="304476" y="222892"/>
                  </a:cubicBezTo>
                  <a:close/>
                  <a:moveTo>
                    <a:pt x="273996" y="229242"/>
                  </a:moveTo>
                  <a:cubicBezTo>
                    <a:pt x="273996" y="219717"/>
                    <a:pt x="273996" y="209557"/>
                    <a:pt x="282886" y="201937"/>
                  </a:cubicBezTo>
                  <a:cubicBezTo>
                    <a:pt x="282251" y="220352"/>
                    <a:pt x="282251" y="220987"/>
                    <a:pt x="273996" y="229242"/>
                  </a:cubicBezTo>
                  <a:close/>
                </a:path>
              </a:pathLst>
            </a:custGeom>
            <a:solidFill>
              <a:srgbClr val="30485C">
                <a:alpha val="2011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409" name="Google Shape;409;p7"/>
            <p:cNvSpPr/>
            <p:nvPr/>
          </p:nvSpPr>
          <p:spPr>
            <a:xfrm>
              <a:off x="2507283" y="945803"/>
              <a:ext cx="99390" cy="211075"/>
            </a:xfrm>
            <a:custGeom>
              <a:avLst/>
              <a:gdLst/>
              <a:ahLst/>
              <a:cxnLst/>
              <a:rect l="l" t="t" r="r" b="b"/>
              <a:pathLst>
                <a:path w="342723" h="727844" extrusionOk="0">
                  <a:moveTo>
                    <a:pt x="45039" y="381062"/>
                  </a:moveTo>
                  <a:cubicBezTo>
                    <a:pt x="-1317" y="378522"/>
                    <a:pt x="-11476" y="360107"/>
                    <a:pt x="12653" y="325182"/>
                  </a:cubicBezTo>
                  <a:cubicBezTo>
                    <a:pt x="39958" y="272477"/>
                    <a:pt x="46308" y="211517"/>
                    <a:pt x="66628" y="156272"/>
                  </a:cubicBezTo>
                  <a:cubicBezTo>
                    <a:pt x="88853" y="99757"/>
                    <a:pt x="95203" y="15302"/>
                    <a:pt x="167594" y="3237"/>
                  </a:cubicBezTo>
                  <a:cubicBezTo>
                    <a:pt x="221569" y="-5653"/>
                    <a:pt x="288878" y="2602"/>
                    <a:pt x="328249" y="42607"/>
                  </a:cubicBezTo>
                  <a:cubicBezTo>
                    <a:pt x="373333" y="154367"/>
                    <a:pt x="300944" y="280097"/>
                    <a:pt x="276178" y="390587"/>
                  </a:cubicBezTo>
                  <a:cubicBezTo>
                    <a:pt x="243158" y="499807"/>
                    <a:pt x="232999" y="643317"/>
                    <a:pt x="145369" y="722058"/>
                  </a:cubicBezTo>
                  <a:cubicBezTo>
                    <a:pt x="-64181" y="765872"/>
                    <a:pt x="59008" y="549972"/>
                    <a:pt x="74883" y="441387"/>
                  </a:cubicBezTo>
                  <a:cubicBezTo>
                    <a:pt x="96474" y="381062"/>
                    <a:pt x="117428" y="174052"/>
                    <a:pt x="175849" y="160082"/>
                  </a:cubicBezTo>
                  <a:cubicBezTo>
                    <a:pt x="205058" y="153097"/>
                    <a:pt x="234269" y="157542"/>
                    <a:pt x="230458" y="194372"/>
                  </a:cubicBezTo>
                  <a:cubicBezTo>
                    <a:pt x="240619" y="221677"/>
                    <a:pt x="129494" y="694752"/>
                    <a:pt x="133303" y="503617"/>
                  </a:cubicBezTo>
                  <a:cubicBezTo>
                    <a:pt x="150449" y="416622"/>
                    <a:pt x="184103" y="330262"/>
                    <a:pt x="181564" y="240727"/>
                  </a:cubicBezTo>
                  <a:cubicBezTo>
                    <a:pt x="130764" y="306132"/>
                    <a:pt x="137749" y="399477"/>
                    <a:pt x="109174" y="476312"/>
                  </a:cubicBezTo>
                  <a:cubicBezTo>
                    <a:pt x="105999" y="530922"/>
                    <a:pt x="19639" y="685862"/>
                    <a:pt x="116158" y="683957"/>
                  </a:cubicBezTo>
                  <a:cubicBezTo>
                    <a:pt x="208869" y="661732"/>
                    <a:pt x="231094" y="334707"/>
                    <a:pt x="270464" y="240092"/>
                  </a:cubicBezTo>
                  <a:cubicBezTo>
                    <a:pt x="276178" y="187387"/>
                    <a:pt x="298403" y="109917"/>
                    <a:pt x="252683" y="71182"/>
                  </a:cubicBezTo>
                  <a:cubicBezTo>
                    <a:pt x="213314" y="45147"/>
                    <a:pt x="172674" y="52767"/>
                    <a:pt x="144099" y="91502"/>
                  </a:cubicBezTo>
                  <a:cubicBezTo>
                    <a:pt x="95203" y="181037"/>
                    <a:pt x="85678" y="287717"/>
                    <a:pt x="45039" y="381062"/>
                  </a:cubicBezTo>
                  <a:close/>
                  <a:moveTo>
                    <a:pt x="300944" y="198182"/>
                  </a:moveTo>
                  <a:cubicBezTo>
                    <a:pt x="321899" y="177227"/>
                    <a:pt x="309833" y="138492"/>
                    <a:pt x="314914" y="110552"/>
                  </a:cubicBezTo>
                  <a:cubicBezTo>
                    <a:pt x="319358" y="81342"/>
                    <a:pt x="322533" y="48322"/>
                    <a:pt x="288878" y="37527"/>
                  </a:cubicBezTo>
                  <a:cubicBezTo>
                    <a:pt x="246969" y="18477"/>
                    <a:pt x="137749" y="1332"/>
                    <a:pt x="133303" y="62292"/>
                  </a:cubicBezTo>
                  <a:cubicBezTo>
                    <a:pt x="243794" y="-24703"/>
                    <a:pt x="324439" y="87692"/>
                    <a:pt x="300944" y="200722"/>
                  </a:cubicBezTo>
                  <a:cubicBezTo>
                    <a:pt x="300944" y="200087"/>
                    <a:pt x="300944" y="199452"/>
                    <a:pt x="300944" y="198182"/>
                  </a:cubicBezTo>
                  <a:close/>
                  <a:moveTo>
                    <a:pt x="124414" y="705547"/>
                  </a:moveTo>
                  <a:cubicBezTo>
                    <a:pt x="92028" y="697927"/>
                    <a:pt x="73614" y="690942"/>
                    <a:pt x="47578" y="676972"/>
                  </a:cubicBezTo>
                  <a:cubicBezTo>
                    <a:pt x="39958" y="705547"/>
                    <a:pt x="97744" y="711897"/>
                    <a:pt x="124414" y="705547"/>
                  </a:cubicBezTo>
                  <a:close/>
                </a:path>
              </a:pathLst>
            </a:custGeom>
            <a:solidFill>
              <a:srgbClr val="30485C">
                <a:alpha val="2011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410" name="Google Shape;410;p7"/>
            <p:cNvSpPr/>
            <p:nvPr/>
          </p:nvSpPr>
          <p:spPr>
            <a:xfrm>
              <a:off x="8045390" y="829868"/>
              <a:ext cx="135793" cy="114511"/>
            </a:xfrm>
            <a:custGeom>
              <a:avLst/>
              <a:gdLst/>
              <a:ahLst/>
              <a:cxnLst/>
              <a:rect l="l" t="t" r="r" b="b"/>
              <a:pathLst>
                <a:path w="279985" h="236105" extrusionOk="0">
                  <a:moveTo>
                    <a:pt x="224300" y="47511"/>
                  </a:moveTo>
                  <a:cubicBezTo>
                    <a:pt x="226204" y="79261"/>
                    <a:pt x="221125" y="105931"/>
                    <a:pt x="208425" y="131331"/>
                  </a:cubicBezTo>
                  <a:cubicBezTo>
                    <a:pt x="221759" y="154826"/>
                    <a:pt x="285895" y="220866"/>
                    <a:pt x="279545" y="236106"/>
                  </a:cubicBezTo>
                  <a:cubicBezTo>
                    <a:pt x="240175" y="235471"/>
                    <a:pt x="211600" y="195466"/>
                    <a:pt x="177309" y="177686"/>
                  </a:cubicBezTo>
                  <a:cubicBezTo>
                    <a:pt x="143654" y="201816"/>
                    <a:pt x="92220" y="247536"/>
                    <a:pt x="79520" y="180226"/>
                  </a:cubicBezTo>
                  <a:cubicBezTo>
                    <a:pt x="76979" y="116091"/>
                    <a:pt x="-26525" y="129426"/>
                    <a:pt x="6495" y="57671"/>
                  </a:cubicBezTo>
                  <a:cubicBezTo>
                    <a:pt x="60470" y="-73774"/>
                    <a:pt x="91584" y="62116"/>
                    <a:pt x="169054" y="51321"/>
                  </a:cubicBezTo>
                  <a:cubicBezTo>
                    <a:pt x="187470" y="48781"/>
                    <a:pt x="205884" y="39891"/>
                    <a:pt x="224300" y="47511"/>
                  </a:cubicBezTo>
                  <a:close/>
                  <a:moveTo>
                    <a:pt x="217950" y="187211"/>
                  </a:moveTo>
                  <a:cubicBezTo>
                    <a:pt x="218584" y="187211"/>
                    <a:pt x="218584" y="186576"/>
                    <a:pt x="219220" y="186576"/>
                  </a:cubicBezTo>
                  <a:cubicBezTo>
                    <a:pt x="218584" y="186576"/>
                    <a:pt x="217950" y="187211"/>
                    <a:pt x="217315" y="187211"/>
                  </a:cubicBezTo>
                  <a:cubicBezTo>
                    <a:pt x="224300" y="172606"/>
                    <a:pt x="211600" y="156096"/>
                    <a:pt x="196995" y="158636"/>
                  </a:cubicBezTo>
                  <a:cubicBezTo>
                    <a:pt x="196359" y="171336"/>
                    <a:pt x="210329" y="177686"/>
                    <a:pt x="217950" y="187211"/>
                  </a:cubicBezTo>
                  <a:close/>
                  <a:moveTo>
                    <a:pt x="87140" y="47511"/>
                  </a:moveTo>
                  <a:cubicBezTo>
                    <a:pt x="75075" y="65926"/>
                    <a:pt x="63009" y="84341"/>
                    <a:pt x="50945" y="103391"/>
                  </a:cubicBezTo>
                  <a:cubicBezTo>
                    <a:pt x="66820" y="119901"/>
                    <a:pt x="82059" y="135776"/>
                    <a:pt x="96665" y="151016"/>
                  </a:cubicBezTo>
                  <a:cubicBezTo>
                    <a:pt x="125875" y="135776"/>
                    <a:pt x="153815" y="112281"/>
                    <a:pt x="149370" y="78626"/>
                  </a:cubicBezTo>
                  <a:cubicBezTo>
                    <a:pt x="129684" y="69101"/>
                    <a:pt x="110634" y="59576"/>
                    <a:pt x="87140" y="47511"/>
                  </a:cubicBezTo>
                  <a:close/>
                  <a:moveTo>
                    <a:pt x="202075" y="76721"/>
                  </a:moveTo>
                  <a:cubicBezTo>
                    <a:pt x="174770" y="65291"/>
                    <a:pt x="153179" y="156096"/>
                    <a:pt x="103650" y="180861"/>
                  </a:cubicBezTo>
                  <a:cubicBezTo>
                    <a:pt x="118890" y="218961"/>
                    <a:pt x="213504" y="108471"/>
                    <a:pt x="202075" y="76721"/>
                  </a:cubicBezTo>
                  <a:close/>
                  <a:moveTo>
                    <a:pt x="22370" y="86246"/>
                  </a:moveTo>
                  <a:cubicBezTo>
                    <a:pt x="54120" y="77356"/>
                    <a:pt x="60470" y="54496"/>
                    <a:pt x="67454" y="32271"/>
                  </a:cubicBezTo>
                  <a:cubicBezTo>
                    <a:pt x="47134" y="4331"/>
                    <a:pt x="24909" y="63386"/>
                    <a:pt x="22370" y="86246"/>
                  </a:cubicBezTo>
                  <a:close/>
                </a:path>
              </a:pathLst>
            </a:custGeom>
            <a:solidFill>
              <a:srgbClr val="30485C">
                <a:alpha val="2011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411" name="Google Shape;411;p7"/>
            <p:cNvSpPr/>
            <p:nvPr/>
          </p:nvSpPr>
          <p:spPr>
            <a:xfrm>
              <a:off x="5019180" y="1018026"/>
              <a:ext cx="99190" cy="98538"/>
            </a:xfrm>
            <a:custGeom>
              <a:avLst/>
              <a:gdLst/>
              <a:ahLst/>
              <a:cxnLst/>
              <a:rect l="l" t="t" r="r" b="b"/>
              <a:pathLst>
                <a:path w="204516" h="203172" extrusionOk="0">
                  <a:moveTo>
                    <a:pt x="139555" y="137768"/>
                  </a:moveTo>
                  <a:cubicBezTo>
                    <a:pt x="146541" y="154278"/>
                    <a:pt x="194166" y="201903"/>
                    <a:pt x="157971" y="203173"/>
                  </a:cubicBezTo>
                  <a:cubicBezTo>
                    <a:pt x="139555" y="186028"/>
                    <a:pt x="135746" y="163168"/>
                    <a:pt x="112250" y="148563"/>
                  </a:cubicBezTo>
                  <a:cubicBezTo>
                    <a:pt x="-110000" y="230478"/>
                    <a:pt x="44941" y="-27967"/>
                    <a:pt x="173210" y="2513"/>
                  </a:cubicBezTo>
                  <a:cubicBezTo>
                    <a:pt x="245600" y="34898"/>
                    <a:pt x="174480" y="104113"/>
                    <a:pt x="139555" y="137768"/>
                  </a:cubicBezTo>
                  <a:close/>
                  <a:moveTo>
                    <a:pt x="184005" y="29183"/>
                  </a:moveTo>
                  <a:cubicBezTo>
                    <a:pt x="117330" y="1243"/>
                    <a:pt x="46846" y="67283"/>
                    <a:pt x="20175" y="123163"/>
                  </a:cubicBezTo>
                  <a:cubicBezTo>
                    <a:pt x="32875" y="190473"/>
                    <a:pt x="196705" y="83158"/>
                    <a:pt x="184005" y="29183"/>
                  </a:cubicBezTo>
                  <a:close/>
                </a:path>
              </a:pathLst>
            </a:custGeom>
            <a:solidFill>
              <a:srgbClr val="30485C">
                <a:alpha val="2011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412" name="Google Shape;412;p7"/>
            <p:cNvSpPr/>
            <p:nvPr/>
          </p:nvSpPr>
          <p:spPr>
            <a:xfrm rot="9301126">
              <a:off x="6297718" y="732778"/>
              <a:ext cx="123698" cy="266216"/>
            </a:xfrm>
            <a:custGeom>
              <a:avLst/>
              <a:gdLst/>
              <a:ahLst/>
              <a:cxnLst/>
              <a:rect l="l" t="t" r="r" b="b"/>
              <a:pathLst>
                <a:path w="254831" h="548433" extrusionOk="0">
                  <a:moveTo>
                    <a:pt x="1225" y="243944"/>
                  </a:moveTo>
                  <a:cubicBezTo>
                    <a:pt x="-2584" y="153774"/>
                    <a:pt x="42500" y="76304"/>
                    <a:pt x="97110" y="7724"/>
                  </a:cubicBezTo>
                  <a:cubicBezTo>
                    <a:pt x="171406" y="-39901"/>
                    <a:pt x="226016" y="146154"/>
                    <a:pt x="245700" y="198859"/>
                  </a:cubicBezTo>
                  <a:cubicBezTo>
                    <a:pt x="276816" y="301729"/>
                    <a:pt x="217125" y="404599"/>
                    <a:pt x="233000" y="508104"/>
                  </a:cubicBezTo>
                  <a:cubicBezTo>
                    <a:pt x="238716" y="550014"/>
                    <a:pt x="205696" y="569064"/>
                    <a:pt x="201250" y="516359"/>
                  </a:cubicBezTo>
                  <a:cubicBezTo>
                    <a:pt x="164421" y="394439"/>
                    <a:pt x="-16554" y="432539"/>
                    <a:pt x="1225" y="243944"/>
                  </a:cubicBezTo>
                  <a:close/>
                  <a:moveTo>
                    <a:pt x="114891" y="236959"/>
                  </a:moveTo>
                  <a:cubicBezTo>
                    <a:pt x="103460" y="228704"/>
                    <a:pt x="21546" y="208384"/>
                    <a:pt x="57741" y="193144"/>
                  </a:cubicBezTo>
                  <a:cubicBezTo>
                    <a:pt x="78060" y="196954"/>
                    <a:pt x="88856" y="214734"/>
                    <a:pt x="111081" y="216639"/>
                  </a:cubicBezTo>
                  <a:cubicBezTo>
                    <a:pt x="108541" y="178539"/>
                    <a:pt x="97110" y="143614"/>
                    <a:pt x="105366" y="106784"/>
                  </a:cubicBezTo>
                  <a:cubicBezTo>
                    <a:pt x="111081" y="107419"/>
                    <a:pt x="116160" y="108054"/>
                    <a:pt x="120606" y="108054"/>
                  </a:cubicBezTo>
                  <a:cubicBezTo>
                    <a:pt x="123781" y="120754"/>
                    <a:pt x="126321" y="131549"/>
                    <a:pt x="129496" y="144249"/>
                  </a:cubicBezTo>
                  <a:cubicBezTo>
                    <a:pt x="182200" y="111229"/>
                    <a:pt x="146641" y="163934"/>
                    <a:pt x="130766" y="183619"/>
                  </a:cubicBezTo>
                  <a:cubicBezTo>
                    <a:pt x="135210" y="210924"/>
                    <a:pt x="135846" y="238229"/>
                    <a:pt x="149181" y="265534"/>
                  </a:cubicBezTo>
                  <a:cubicBezTo>
                    <a:pt x="163785" y="256009"/>
                    <a:pt x="167596" y="243309"/>
                    <a:pt x="186646" y="248389"/>
                  </a:cubicBezTo>
                  <a:cubicBezTo>
                    <a:pt x="175216" y="271249"/>
                    <a:pt x="149181" y="286489"/>
                    <a:pt x="154896" y="311254"/>
                  </a:cubicBezTo>
                  <a:cubicBezTo>
                    <a:pt x="171406" y="348719"/>
                    <a:pt x="172675" y="392534"/>
                    <a:pt x="204425" y="422379"/>
                  </a:cubicBezTo>
                  <a:cubicBezTo>
                    <a:pt x="252050" y="285219"/>
                    <a:pt x="233635" y="137264"/>
                    <a:pt x="136481" y="27409"/>
                  </a:cubicBezTo>
                  <a:cubicBezTo>
                    <a:pt x="86950" y="-1166"/>
                    <a:pt x="19006" y="177269"/>
                    <a:pt x="24721" y="219814"/>
                  </a:cubicBezTo>
                  <a:cubicBezTo>
                    <a:pt x="8846" y="328399"/>
                    <a:pt x="72346" y="405869"/>
                    <a:pt x="175216" y="431269"/>
                  </a:cubicBezTo>
                  <a:cubicBezTo>
                    <a:pt x="170135" y="362689"/>
                    <a:pt x="112350" y="366499"/>
                    <a:pt x="80600" y="323954"/>
                  </a:cubicBezTo>
                  <a:cubicBezTo>
                    <a:pt x="106635" y="317604"/>
                    <a:pt x="118700" y="347449"/>
                    <a:pt x="140925" y="338559"/>
                  </a:cubicBezTo>
                  <a:cubicBezTo>
                    <a:pt x="128225" y="305539"/>
                    <a:pt x="128860" y="270614"/>
                    <a:pt x="114891" y="236959"/>
                  </a:cubicBezTo>
                  <a:close/>
                </a:path>
              </a:pathLst>
            </a:custGeom>
            <a:solidFill>
              <a:srgbClr val="30485C">
                <a:alpha val="2011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413" name="Google Shape;413;p7"/>
            <p:cNvSpPr/>
            <p:nvPr/>
          </p:nvSpPr>
          <p:spPr>
            <a:xfrm>
              <a:off x="1756780" y="575182"/>
              <a:ext cx="134585" cy="137354"/>
            </a:xfrm>
            <a:custGeom>
              <a:avLst/>
              <a:gdLst/>
              <a:ahLst/>
              <a:cxnLst/>
              <a:rect l="l" t="t" r="r" b="b"/>
              <a:pathLst>
                <a:path w="277495" h="283204" extrusionOk="0">
                  <a:moveTo>
                    <a:pt x="208280" y="49133"/>
                  </a:moveTo>
                  <a:cubicBezTo>
                    <a:pt x="137795" y="91043"/>
                    <a:pt x="68580" y="136763"/>
                    <a:pt x="0" y="179943"/>
                  </a:cubicBezTo>
                  <a:cubicBezTo>
                    <a:pt x="8890" y="202168"/>
                    <a:pt x="26670" y="266938"/>
                    <a:pt x="57150" y="247888"/>
                  </a:cubicBezTo>
                  <a:cubicBezTo>
                    <a:pt x="130175" y="204708"/>
                    <a:pt x="208280" y="168513"/>
                    <a:pt x="277495" y="120888"/>
                  </a:cubicBezTo>
                  <a:cubicBezTo>
                    <a:pt x="258445" y="97393"/>
                    <a:pt x="247650" y="28178"/>
                    <a:pt x="208280" y="49133"/>
                  </a:cubicBezTo>
                  <a:close/>
                  <a:moveTo>
                    <a:pt x="46355" y="226933"/>
                  </a:moveTo>
                  <a:cubicBezTo>
                    <a:pt x="33655" y="218043"/>
                    <a:pt x="29210" y="206613"/>
                    <a:pt x="25400" y="192643"/>
                  </a:cubicBezTo>
                  <a:cubicBezTo>
                    <a:pt x="88265" y="150733"/>
                    <a:pt x="149225" y="105648"/>
                    <a:pt x="218440" y="71358"/>
                  </a:cubicBezTo>
                  <a:cubicBezTo>
                    <a:pt x="236220" y="75803"/>
                    <a:pt x="240030" y="91678"/>
                    <a:pt x="247015" y="107553"/>
                  </a:cubicBezTo>
                  <a:cubicBezTo>
                    <a:pt x="186055" y="158353"/>
                    <a:pt x="114300" y="189468"/>
                    <a:pt x="46355" y="226933"/>
                  </a:cubicBezTo>
                  <a:close/>
                  <a:moveTo>
                    <a:pt x="181610" y="200898"/>
                  </a:moveTo>
                  <a:cubicBezTo>
                    <a:pt x="130810" y="200898"/>
                    <a:pt x="120650" y="289798"/>
                    <a:pt x="181610" y="282813"/>
                  </a:cubicBezTo>
                  <a:cubicBezTo>
                    <a:pt x="240665" y="284083"/>
                    <a:pt x="243840" y="201533"/>
                    <a:pt x="181610" y="200898"/>
                  </a:cubicBezTo>
                  <a:close/>
                  <a:moveTo>
                    <a:pt x="163830" y="259318"/>
                  </a:moveTo>
                  <a:cubicBezTo>
                    <a:pt x="159385" y="227568"/>
                    <a:pt x="184785" y="232013"/>
                    <a:pt x="205105" y="234553"/>
                  </a:cubicBezTo>
                  <a:cubicBezTo>
                    <a:pt x="208280" y="258683"/>
                    <a:pt x="182245" y="268843"/>
                    <a:pt x="163830" y="259318"/>
                  </a:cubicBezTo>
                  <a:close/>
                  <a:moveTo>
                    <a:pt x="123190" y="32623"/>
                  </a:moveTo>
                  <a:cubicBezTo>
                    <a:pt x="104140" y="-16272"/>
                    <a:pt x="28575" y="-9922"/>
                    <a:pt x="29210" y="49768"/>
                  </a:cubicBezTo>
                  <a:cubicBezTo>
                    <a:pt x="38735" y="111998"/>
                    <a:pt x="126365" y="90408"/>
                    <a:pt x="123190" y="32623"/>
                  </a:cubicBezTo>
                  <a:close/>
                  <a:moveTo>
                    <a:pt x="81280" y="20558"/>
                  </a:moveTo>
                  <a:cubicBezTo>
                    <a:pt x="127635" y="19923"/>
                    <a:pt x="81915" y="87868"/>
                    <a:pt x="55880" y="63103"/>
                  </a:cubicBezTo>
                  <a:cubicBezTo>
                    <a:pt x="37465" y="47228"/>
                    <a:pt x="61595" y="16748"/>
                    <a:pt x="81280" y="20558"/>
                  </a:cubicBezTo>
                  <a:close/>
                </a:path>
              </a:pathLst>
            </a:custGeom>
            <a:solidFill>
              <a:srgbClr val="30485C">
                <a:alpha val="2011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414" name="Google Shape;414;p7"/>
            <p:cNvSpPr/>
            <p:nvPr/>
          </p:nvSpPr>
          <p:spPr>
            <a:xfrm>
              <a:off x="4716478" y="737980"/>
              <a:ext cx="145419" cy="160635"/>
            </a:xfrm>
            <a:custGeom>
              <a:avLst/>
              <a:gdLst/>
              <a:ahLst/>
              <a:cxnLst/>
              <a:rect l="l" t="t" r="r" b="b"/>
              <a:pathLst>
                <a:path w="299833" h="331207" extrusionOk="0">
                  <a:moveTo>
                    <a:pt x="209405" y="209687"/>
                  </a:moveTo>
                  <a:cubicBezTo>
                    <a:pt x="197340" y="292237"/>
                    <a:pt x="224645" y="334782"/>
                    <a:pt x="116695" y="330972"/>
                  </a:cubicBezTo>
                  <a:cubicBezTo>
                    <a:pt x="76690" y="318272"/>
                    <a:pt x="105900" y="251597"/>
                    <a:pt x="82405" y="221752"/>
                  </a:cubicBezTo>
                  <a:cubicBezTo>
                    <a:pt x="-9670" y="236992"/>
                    <a:pt x="-780" y="222387"/>
                    <a:pt x="1125" y="136662"/>
                  </a:cubicBezTo>
                  <a:cubicBezTo>
                    <a:pt x="15730" y="118882"/>
                    <a:pt x="46210" y="123327"/>
                    <a:pt x="67800" y="118247"/>
                  </a:cubicBezTo>
                  <a:cubicBezTo>
                    <a:pt x="113520" y="107452"/>
                    <a:pt x="65895" y="38872"/>
                    <a:pt x="89390" y="5852"/>
                  </a:cubicBezTo>
                  <a:cubicBezTo>
                    <a:pt x="202420" y="-15103"/>
                    <a:pt x="175750" y="20457"/>
                    <a:pt x="194165" y="108722"/>
                  </a:cubicBezTo>
                  <a:cubicBezTo>
                    <a:pt x="225280" y="118247"/>
                    <a:pt x="286240" y="96022"/>
                    <a:pt x="293225" y="135392"/>
                  </a:cubicBezTo>
                  <a:cubicBezTo>
                    <a:pt x="318625" y="214767"/>
                    <a:pt x="266555" y="199527"/>
                    <a:pt x="209405" y="209687"/>
                  </a:cubicBezTo>
                  <a:close/>
                  <a:moveTo>
                    <a:pt x="27795" y="202067"/>
                  </a:moveTo>
                  <a:cubicBezTo>
                    <a:pt x="155430" y="169682"/>
                    <a:pt x="92565" y="223657"/>
                    <a:pt x="125585" y="302397"/>
                  </a:cubicBezTo>
                  <a:cubicBezTo>
                    <a:pt x="140190" y="304302"/>
                    <a:pt x="156065" y="306842"/>
                    <a:pt x="171305" y="301127"/>
                  </a:cubicBezTo>
                  <a:cubicBezTo>
                    <a:pt x="195435" y="266202"/>
                    <a:pt x="166860" y="221752"/>
                    <a:pt x="189720" y="188097"/>
                  </a:cubicBezTo>
                  <a:cubicBezTo>
                    <a:pt x="215755" y="184287"/>
                    <a:pt x="243695" y="179842"/>
                    <a:pt x="271635" y="175397"/>
                  </a:cubicBezTo>
                  <a:cubicBezTo>
                    <a:pt x="276715" y="160792"/>
                    <a:pt x="276715" y="149362"/>
                    <a:pt x="267825" y="137932"/>
                  </a:cubicBezTo>
                  <a:cubicBezTo>
                    <a:pt x="176385" y="125867"/>
                    <a:pt x="163050" y="146187"/>
                    <a:pt x="160510" y="40142"/>
                  </a:cubicBezTo>
                  <a:cubicBezTo>
                    <a:pt x="158605" y="17917"/>
                    <a:pt x="136380" y="21092"/>
                    <a:pt x="120505" y="26172"/>
                  </a:cubicBezTo>
                  <a:cubicBezTo>
                    <a:pt x="85580" y="45857"/>
                    <a:pt x="120505" y="101737"/>
                    <a:pt x="108440" y="134757"/>
                  </a:cubicBezTo>
                  <a:cubicBezTo>
                    <a:pt x="77325" y="141742"/>
                    <a:pt x="53195" y="136662"/>
                    <a:pt x="23350" y="153172"/>
                  </a:cubicBezTo>
                  <a:cubicBezTo>
                    <a:pt x="23350" y="172857"/>
                    <a:pt x="23350" y="182382"/>
                    <a:pt x="27795" y="202067"/>
                  </a:cubicBezTo>
                  <a:close/>
                </a:path>
              </a:pathLst>
            </a:custGeom>
            <a:solidFill>
              <a:srgbClr val="30485C">
                <a:alpha val="2011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415" name="Google Shape;415;p7"/>
            <p:cNvSpPr/>
            <p:nvPr/>
          </p:nvSpPr>
          <p:spPr>
            <a:xfrm>
              <a:off x="1639378" y="819333"/>
              <a:ext cx="126045" cy="135687"/>
            </a:xfrm>
            <a:custGeom>
              <a:avLst/>
              <a:gdLst/>
              <a:ahLst/>
              <a:cxnLst/>
              <a:rect l="l" t="t" r="r" b="b"/>
              <a:pathLst>
                <a:path w="259887" h="279767" extrusionOk="0">
                  <a:moveTo>
                    <a:pt x="226736" y="166830"/>
                  </a:moveTo>
                  <a:cubicBezTo>
                    <a:pt x="228641" y="137620"/>
                    <a:pt x="231180" y="110950"/>
                    <a:pt x="233086" y="83010"/>
                  </a:cubicBezTo>
                  <a:cubicBezTo>
                    <a:pt x="187366" y="68405"/>
                    <a:pt x="153711" y="96345"/>
                    <a:pt x="111166" y="110315"/>
                  </a:cubicBezTo>
                  <a:cubicBezTo>
                    <a:pt x="97195" y="152860"/>
                    <a:pt x="133391" y="210010"/>
                    <a:pt x="90211" y="242395"/>
                  </a:cubicBezTo>
                  <a:cubicBezTo>
                    <a:pt x="-25359" y="349710"/>
                    <a:pt x="-34250" y="191595"/>
                    <a:pt x="88941" y="193500"/>
                  </a:cubicBezTo>
                  <a:cubicBezTo>
                    <a:pt x="97195" y="143970"/>
                    <a:pt x="63541" y="67135"/>
                    <a:pt x="101005" y="31575"/>
                  </a:cubicBezTo>
                  <a:cubicBezTo>
                    <a:pt x="208320" y="6175"/>
                    <a:pt x="274995" y="-51610"/>
                    <a:pt x="252770" y="105870"/>
                  </a:cubicBezTo>
                  <a:cubicBezTo>
                    <a:pt x="241975" y="140160"/>
                    <a:pt x="264200" y="170005"/>
                    <a:pt x="259120" y="201120"/>
                  </a:cubicBezTo>
                  <a:cubicBezTo>
                    <a:pt x="198161" y="328120"/>
                    <a:pt x="109261" y="242395"/>
                    <a:pt x="226736" y="166830"/>
                  </a:cubicBezTo>
                  <a:close/>
                  <a:moveTo>
                    <a:pt x="115611" y="79835"/>
                  </a:moveTo>
                  <a:cubicBezTo>
                    <a:pt x="146091" y="80470"/>
                    <a:pt x="172125" y="56975"/>
                    <a:pt x="203875" y="58245"/>
                  </a:cubicBezTo>
                  <a:cubicBezTo>
                    <a:pt x="229275" y="60150"/>
                    <a:pt x="238800" y="46180"/>
                    <a:pt x="229911" y="22050"/>
                  </a:cubicBezTo>
                  <a:cubicBezTo>
                    <a:pt x="198161" y="38560"/>
                    <a:pt x="97195" y="29035"/>
                    <a:pt x="115611" y="79835"/>
                  </a:cubicBezTo>
                  <a:close/>
                </a:path>
              </a:pathLst>
            </a:custGeom>
            <a:solidFill>
              <a:srgbClr val="30485C">
                <a:alpha val="2011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416" name="Google Shape;416;p7"/>
            <p:cNvSpPr/>
            <p:nvPr/>
          </p:nvSpPr>
          <p:spPr>
            <a:xfrm>
              <a:off x="8172573" y="555140"/>
              <a:ext cx="115263" cy="157296"/>
            </a:xfrm>
            <a:custGeom>
              <a:avLst/>
              <a:gdLst/>
              <a:ahLst/>
              <a:cxnLst/>
              <a:rect l="l" t="t" r="r" b="b"/>
              <a:pathLst>
                <a:path w="237655" h="324321" extrusionOk="0">
                  <a:moveTo>
                    <a:pt x="103670" y="224422"/>
                  </a:moveTo>
                  <a:cubicBezTo>
                    <a:pt x="118910" y="164097"/>
                    <a:pt x="80810" y="37097"/>
                    <a:pt x="129070" y="1537"/>
                  </a:cubicBezTo>
                  <a:cubicBezTo>
                    <a:pt x="197650" y="-13703"/>
                    <a:pt x="200190" y="88532"/>
                    <a:pt x="237655" y="124092"/>
                  </a:cubicBezTo>
                  <a:cubicBezTo>
                    <a:pt x="219875" y="178702"/>
                    <a:pt x="165900" y="59957"/>
                    <a:pt x="132245" y="71387"/>
                  </a:cubicBezTo>
                  <a:cubicBezTo>
                    <a:pt x="115735" y="135522"/>
                    <a:pt x="151930" y="215532"/>
                    <a:pt x="110655" y="271412"/>
                  </a:cubicBezTo>
                  <a:cubicBezTo>
                    <a:pt x="-25235" y="413017"/>
                    <a:pt x="-45555" y="225692"/>
                    <a:pt x="103670" y="224422"/>
                  </a:cubicBezTo>
                  <a:close/>
                  <a:moveTo>
                    <a:pt x="176060" y="65672"/>
                  </a:moveTo>
                  <a:cubicBezTo>
                    <a:pt x="170980" y="47892"/>
                    <a:pt x="167170" y="29477"/>
                    <a:pt x="146850" y="25032"/>
                  </a:cubicBezTo>
                  <a:cubicBezTo>
                    <a:pt x="136690" y="33922"/>
                    <a:pt x="136690" y="33922"/>
                    <a:pt x="134785" y="44082"/>
                  </a:cubicBezTo>
                  <a:cubicBezTo>
                    <a:pt x="148755" y="51067"/>
                    <a:pt x="162090" y="58687"/>
                    <a:pt x="176060" y="65672"/>
                  </a:cubicBezTo>
                  <a:close/>
                </a:path>
              </a:pathLst>
            </a:custGeom>
            <a:solidFill>
              <a:srgbClr val="30485C">
                <a:alpha val="2011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417" name="Google Shape;417;p7"/>
            <p:cNvSpPr/>
            <p:nvPr/>
          </p:nvSpPr>
          <p:spPr>
            <a:xfrm>
              <a:off x="4481735" y="547509"/>
              <a:ext cx="87093" cy="153839"/>
            </a:xfrm>
            <a:custGeom>
              <a:avLst/>
              <a:gdLst/>
              <a:ahLst/>
              <a:cxnLst/>
              <a:rect l="l" t="t" r="r" b="b"/>
              <a:pathLst>
                <a:path w="179573" h="317193" extrusionOk="0">
                  <a:moveTo>
                    <a:pt x="48300" y="7056"/>
                  </a:moveTo>
                  <a:cubicBezTo>
                    <a:pt x="85130" y="8961"/>
                    <a:pt x="155616" y="-21519"/>
                    <a:pt x="159425" y="31186"/>
                  </a:cubicBezTo>
                  <a:cubicBezTo>
                    <a:pt x="167680" y="121356"/>
                    <a:pt x="186096" y="212796"/>
                    <a:pt x="177205" y="302966"/>
                  </a:cubicBezTo>
                  <a:cubicBezTo>
                    <a:pt x="142280" y="316301"/>
                    <a:pt x="114975" y="320111"/>
                    <a:pt x="85766" y="315031"/>
                  </a:cubicBezTo>
                  <a:cubicBezTo>
                    <a:pt x="69255" y="264231"/>
                    <a:pt x="90211" y="208351"/>
                    <a:pt x="78780" y="154376"/>
                  </a:cubicBezTo>
                  <a:cubicBezTo>
                    <a:pt x="-62189" y="192476"/>
                    <a:pt x="24171" y="74366"/>
                    <a:pt x="48300" y="7056"/>
                  </a:cubicBezTo>
                  <a:close/>
                  <a:moveTo>
                    <a:pt x="109261" y="290901"/>
                  </a:moveTo>
                  <a:cubicBezTo>
                    <a:pt x="134025" y="291536"/>
                    <a:pt x="134025" y="291536"/>
                    <a:pt x="154346" y="278836"/>
                  </a:cubicBezTo>
                  <a:cubicBezTo>
                    <a:pt x="153075" y="219781"/>
                    <a:pt x="167680" y="54046"/>
                    <a:pt x="118786" y="24201"/>
                  </a:cubicBezTo>
                  <a:cubicBezTo>
                    <a:pt x="53380" y="10231"/>
                    <a:pt x="40046" y="82621"/>
                    <a:pt x="20996" y="128976"/>
                  </a:cubicBezTo>
                  <a:cubicBezTo>
                    <a:pt x="48936" y="149931"/>
                    <a:pt x="55921" y="133421"/>
                    <a:pt x="69891" y="115641"/>
                  </a:cubicBezTo>
                  <a:cubicBezTo>
                    <a:pt x="135296" y="72461"/>
                    <a:pt x="83861" y="261691"/>
                    <a:pt x="109261" y="290901"/>
                  </a:cubicBezTo>
                  <a:close/>
                </a:path>
              </a:pathLst>
            </a:custGeom>
            <a:solidFill>
              <a:srgbClr val="30485C">
                <a:alpha val="2011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418" name="Google Shape;418;p7"/>
            <p:cNvSpPr/>
            <p:nvPr/>
          </p:nvSpPr>
          <p:spPr>
            <a:xfrm>
              <a:off x="2048182" y="505004"/>
              <a:ext cx="126077" cy="173483"/>
            </a:xfrm>
            <a:custGeom>
              <a:avLst/>
              <a:gdLst/>
              <a:ahLst/>
              <a:cxnLst/>
              <a:rect l="l" t="t" r="r" b="b"/>
              <a:pathLst>
                <a:path w="283319" h="389850" extrusionOk="0">
                  <a:moveTo>
                    <a:pt x="215764" y="169337"/>
                  </a:moveTo>
                  <a:cubicBezTo>
                    <a:pt x="302124" y="27097"/>
                    <a:pt x="90669" y="-68153"/>
                    <a:pt x="11294" y="60752"/>
                  </a:cubicBezTo>
                  <a:cubicBezTo>
                    <a:pt x="-7756" y="89962"/>
                    <a:pt x="-3946" y="100757"/>
                    <a:pt x="32249" y="114092"/>
                  </a:cubicBezTo>
                  <a:cubicBezTo>
                    <a:pt x="71619" y="115997"/>
                    <a:pt x="97019" y="51862"/>
                    <a:pt x="145279" y="76627"/>
                  </a:cubicBezTo>
                  <a:cubicBezTo>
                    <a:pt x="215764" y="123617"/>
                    <a:pt x="108449" y="154732"/>
                    <a:pt x="109719" y="185212"/>
                  </a:cubicBezTo>
                  <a:cubicBezTo>
                    <a:pt x="111624" y="209342"/>
                    <a:pt x="220844" y="209977"/>
                    <a:pt x="165599" y="293162"/>
                  </a:cubicBezTo>
                  <a:cubicBezTo>
                    <a:pt x="115434" y="342057"/>
                    <a:pt x="90669" y="265222"/>
                    <a:pt x="53204" y="286812"/>
                  </a:cubicBezTo>
                  <a:cubicBezTo>
                    <a:pt x="41774" y="293797"/>
                    <a:pt x="19549" y="293162"/>
                    <a:pt x="19549" y="310942"/>
                  </a:cubicBezTo>
                  <a:cubicBezTo>
                    <a:pt x="44949" y="470962"/>
                    <a:pt x="437379" y="369362"/>
                    <a:pt x="215764" y="169337"/>
                  </a:cubicBezTo>
                  <a:close/>
                  <a:moveTo>
                    <a:pt x="255769" y="311577"/>
                  </a:moveTo>
                  <a:cubicBezTo>
                    <a:pt x="230369" y="375712"/>
                    <a:pt x="58919" y="393492"/>
                    <a:pt x="43679" y="321102"/>
                  </a:cubicBezTo>
                  <a:cubicBezTo>
                    <a:pt x="53204" y="313482"/>
                    <a:pt x="60189" y="310942"/>
                    <a:pt x="70984" y="308402"/>
                  </a:cubicBezTo>
                  <a:cubicBezTo>
                    <a:pt x="145914" y="381427"/>
                    <a:pt x="251959" y="274112"/>
                    <a:pt x="178299" y="199817"/>
                  </a:cubicBezTo>
                  <a:cubicBezTo>
                    <a:pt x="157344" y="184577"/>
                    <a:pt x="144644" y="190927"/>
                    <a:pt x="171314" y="159812"/>
                  </a:cubicBezTo>
                  <a:cubicBezTo>
                    <a:pt x="239259" y="61387"/>
                    <a:pt x="99559" y="5507"/>
                    <a:pt x="35424" y="93772"/>
                  </a:cubicBezTo>
                  <a:cubicBezTo>
                    <a:pt x="-5851" y="29002"/>
                    <a:pt x="261484" y="-44023"/>
                    <a:pt x="204334" y="148382"/>
                  </a:cubicBezTo>
                  <a:cubicBezTo>
                    <a:pt x="201159" y="161082"/>
                    <a:pt x="201159" y="165527"/>
                    <a:pt x="188459" y="178227"/>
                  </a:cubicBezTo>
                  <a:cubicBezTo>
                    <a:pt x="227829" y="190292"/>
                    <a:pt x="275454" y="281097"/>
                    <a:pt x="255769" y="311577"/>
                  </a:cubicBezTo>
                  <a:close/>
                </a:path>
              </a:pathLst>
            </a:custGeom>
            <a:solidFill>
              <a:srgbClr val="30485C">
                <a:alpha val="2011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419" name="Google Shape;419;p7"/>
            <p:cNvSpPr/>
            <p:nvPr/>
          </p:nvSpPr>
          <p:spPr>
            <a:xfrm>
              <a:off x="126658" y="1006747"/>
              <a:ext cx="126356" cy="163706"/>
            </a:xfrm>
            <a:custGeom>
              <a:avLst/>
              <a:gdLst/>
              <a:ahLst/>
              <a:cxnLst/>
              <a:rect l="l" t="t" r="r" b="b"/>
              <a:pathLst>
                <a:path w="260527" h="337538" extrusionOk="0">
                  <a:moveTo>
                    <a:pt x="70965" y="150214"/>
                  </a:moveTo>
                  <a:cubicBezTo>
                    <a:pt x="-31905" y="199744"/>
                    <a:pt x="-8410" y="53058"/>
                    <a:pt x="50010" y="19403"/>
                  </a:cubicBezTo>
                  <a:cubicBezTo>
                    <a:pt x="99540" y="-21237"/>
                    <a:pt x="175740" y="6703"/>
                    <a:pt x="204315" y="59408"/>
                  </a:cubicBezTo>
                  <a:cubicBezTo>
                    <a:pt x="234160" y="115923"/>
                    <a:pt x="183360" y="176248"/>
                    <a:pt x="162405" y="228953"/>
                  </a:cubicBezTo>
                  <a:cubicBezTo>
                    <a:pt x="222730" y="254353"/>
                    <a:pt x="280515" y="204189"/>
                    <a:pt x="253845" y="309598"/>
                  </a:cubicBezTo>
                  <a:cubicBezTo>
                    <a:pt x="202410" y="340078"/>
                    <a:pt x="118590" y="320394"/>
                    <a:pt x="56360" y="337539"/>
                  </a:cubicBezTo>
                  <a:cubicBezTo>
                    <a:pt x="-5235" y="325473"/>
                    <a:pt x="102715" y="185139"/>
                    <a:pt x="110970" y="145133"/>
                  </a:cubicBezTo>
                  <a:cubicBezTo>
                    <a:pt x="160500" y="75919"/>
                    <a:pt x="55725" y="82269"/>
                    <a:pt x="70965" y="150214"/>
                  </a:cubicBezTo>
                  <a:close/>
                  <a:moveTo>
                    <a:pt x="123670" y="254353"/>
                  </a:moveTo>
                  <a:cubicBezTo>
                    <a:pt x="140180" y="194664"/>
                    <a:pt x="211935" y="137514"/>
                    <a:pt x="182725" y="75283"/>
                  </a:cubicBezTo>
                  <a:cubicBezTo>
                    <a:pt x="171930" y="39088"/>
                    <a:pt x="127480" y="13053"/>
                    <a:pt x="92555" y="25119"/>
                  </a:cubicBezTo>
                  <a:cubicBezTo>
                    <a:pt x="36040" y="25119"/>
                    <a:pt x="-10315" y="170533"/>
                    <a:pt x="46200" y="130528"/>
                  </a:cubicBezTo>
                  <a:cubicBezTo>
                    <a:pt x="49375" y="47978"/>
                    <a:pt x="174470" y="60678"/>
                    <a:pt x="140180" y="141958"/>
                  </a:cubicBezTo>
                  <a:cubicBezTo>
                    <a:pt x="119225" y="196569"/>
                    <a:pt x="72870" y="253083"/>
                    <a:pt x="69060" y="309598"/>
                  </a:cubicBezTo>
                  <a:cubicBezTo>
                    <a:pt x="109065" y="316583"/>
                    <a:pt x="193520" y="307694"/>
                    <a:pt x="232890" y="291183"/>
                  </a:cubicBezTo>
                  <a:cubicBezTo>
                    <a:pt x="234795" y="282928"/>
                    <a:pt x="236700" y="274039"/>
                    <a:pt x="238605" y="264514"/>
                  </a:cubicBezTo>
                  <a:cubicBezTo>
                    <a:pt x="197330" y="251178"/>
                    <a:pt x="166215" y="267689"/>
                    <a:pt x="123670" y="254353"/>
                  </a:cubicBezTo>
                  <a:close/>
                </a:path>
              </a:pathLst>
            </a:custGeom>
            <a:solidFill>
              <a:srgbClr val="30485C">
                <a:alpha val="2011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grpSp>
          <p:nvGrpSpPr>
            <p:cNvPr id="420" name="Google Shape;420;p7"/>
            <p:cNvGrpSpPr/>
            <p:nvPr/>
          </p:nvGrpSpPr>
          <p:grpSpPr>
            <a:xfrm>
              <a:off x="7836651" y="987182"/>
              <a:ext cx="121750" cy="155749"/>
              <a:chOff x="6422295" y="3351500"/>
              <a:chExt cx="252856" cy="323399"/>
            </a:xfrm>
          </p:grpSpPr>
          <p:sp>
            <p:nvSpPr>
              <p:cNvPr id="421" name="Google Shape;421;p7"/>
              <p:cNvSpPr/>
              <p:nvPr/>
            </p:nvSpPr>
            <p:spPr>
              <a:xfrm>
                <a:off x="6422295" y="3351500"/>
                <a:ext cx="252856" cy="323399"/>
              </a:xfrm>
              <a:custGeom>
                <a:avLst/>
                <a:gdLst/>
                <a:ahLst/>
                <a:cxnLst/>
                <a:rect l="l" t="t" r="r" b="b"/>
                <a:pathLst>
                  <a:path w="294019" h="376045" extrusionOk="0">
                    <a:moveTo>
                      <a:pt x="172720" y="274801"/>
                    </a:moveTo>
                    <a:cubicBezTo>
                      <a:pt x="154940" y="268451"/>
                      <a:pt x="140970" y="274801"/>
                      <a:pt x="126365" y="278611"/>
                    </a:cubicBezTo>
                    <a:cubicBezTo>
                      <a:pt x="109855" y="304011"/>
                      <a:pt x="109220" y="334491"/>
                      <a:pt x="99695" y="364336"/>
                    </a:cubicBezTo>
                    <a:cubicBezTo>
                      <a:pt x="71755" y="359256"/>
                      <a:pt x="0" y="392911"/>
                      <a:pt x="0" y="352906"/>
                    </a:cubicBezTo>
                    <a:cubicBezTo>
                      <a:pt x="38100" y="239241"/>
                      <a:pt x="70485" y="123671"/>
                      <a:pt x="102235" y="8101"/>
                    </a:cubicBezTo>
                    <a:cubicBezTo>
                      <a:pt x="248920" y="-26189"/>
                      <a:pt x="236855" y="52551"/>
                      <a:pt x="264160" y="165581"/>
                    </a:cubicBezTo>
                    <a:cubicBezTo>
                      <a:pt x="262255" y="201776"/>
                      <a:pt x="322580" y="359256"/>
                      <a:pt x="276860" y="358621"/>
                    </a:cubicBezTo>
                    <a:cubicBezTo>
                      <a:pt x="153670" y="357986"/>
                      <a:pt x="184150" y="433551"/>
                      <a:pt x="172720" y="274801"/>
                    </a:cubicBezTo>
                    <a:close/>
                    <a:moveTo>
                      <a:pt x="266700" y="331316"/>
                    </a:moveTo>
                    <a:cubicBezTo>
                      <a:pt x="262255" y="229081"/>
                      <a:pt x="236220" y="119861"/>
                      <a:pt x="201295" y="23341"/>
                    </a:cubicBezTo>
                    <a:cubicBezTo>
                      <a:pt x="175895" y="22071"/>
                      <a:pt x="129540" y="8736"/>
                      <a:pt x="120015" y="41121"/>
                    </a:cubicBezTo>
                    <a:cubicBezTo>
                      <a:pt x="86995" y="139546"/>
                      <a:pt x="53975" y="239876"/>
                      <a:pt x="33655" y="341476"/>
                    </a:cubicBezTo>
                    <a:cubicBezTo>
                      <a:pt x="90805" y="367511"/>
                      <a:pt x="90805" y="291946"/>
                      <a:pt x="106680" y="256386"/>
                    </a:cubicBezTo>
                    <a:cubicBezTo>
                      <a:pt x="290195" y="214476"/>
                      <a:pt x="113665" y="389736"/>
                      <a:pt x="266700" y="331316"/>
                    </a:cubicBezTo>
                    <a:close/>
                  </a:path>
                </a:pathLst>
              </a:custGeom>
              <a:solidFill>
                <a:srgbClr val="30485C">
                  <a:alpha val="2011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422" name="Google Shape;422;p7"/>
              <p:cNvSpPr/>
              <p:nvPr/>
            </p:nvSpPr>
            <p:spPr>
              <a:xfrm>
                <a:off x="6523827" y="3405472"/>
                <a:ext cx="67661" cy="140626"/>
              </a:xfrm>
              <a:custGeom>
                <a:avLst/>
                <a:gdLst/>
                <a:ahLst/>
                <a:cxnLst/>
                <a:rect l="l" t="t" r="r" b="b"/>
                <a:pathLst>
                  <a:path w="78676" h="163519" extrusionOk="0">
                    <a:moveTo>
                      <a:pt x="47759" y="0"/>
                    </a:moveTo>
                    <a:cubicBezTo>
                      <a:pt x="77604" y="36830"/>
                      <a:pt x="59824" y="93345"/>
                      <a:pt x="76969" y="137160"/>
                    </a:cubicBezTo>
                    <a:cubicBezTo>
                      <a:pt x="82049" y="150495"/>
                      <a:pt x="75699" y="170180"/>
                      <a:pt x="59189" y="161290"/>
                    </a:cubicBezTo>
                    <a:cubicBezTo>
                      <a:pt x="38869" y="149860"/>
                      <a:pt x="-8756" y="165735"/>
                      <a:pt x="1404" y="127635"/>
                    </a:cubicBezTo>
                    <a:cubicBezTo>
                      <a:pt x="15374" y="83820"/>
                      <a:pt x="14104" y="35560"/>
                      <a:pt x="47759" y="0"/>
                    </a:cubicBezTo>
                    <a:close/>
                    <a:moveTo>
                      <a:pt x="25534" y="130810"/>
                    </a:moveTo>
                    <a:cubicBezTo>
                      <a:pt x="68714" y="151130"/>
                      <a:pt x="47124" y="101600"/>
                      <a:pt x="44584" y="77470"/>
                    </a:cubicBezTo>
                    <a:cubicBezTo>
                      <a:pt x="31249" y="97155"/>
                      <a:pt x="26804" y="113665"/>
                      <a:pt x="25534" y="130810"/>
                    </a:cubicBezTo>
                    <a:close/>
                  </a:path>
                </a:pathLst>
              </a:custGeom>
              <a:solidFill>
                <a:srgbClr val="30485C">
                  <a:alpha val="2011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grpSp>
        <p:sp>
          <p:nvSpPr>
            <p:cNvPr id="423" name="Google Shape;423;p7"/>
            <p:cNvSpPr/>
            <p:nvPr/>
          </p:nvSpPr>
          <p:spPr>
            <a:xfrm>
              <a:off x="1353734" y="881315"/>
              <a:ext cx="187420" cy="190001"/>
            </a:xfrm>
            <a:custGeom>
              <a:avLst/>
              <a:gdLst/>
              <a:ahLst/>
              <a:cxnLst/>
              <a:rect l="l" t="t" r="r" b="b"/>
              <a:pathLst>
                <a:path w="386433" h="391754" extrusionOk="0">
                  <a:moveTo>
                    <a:pt x="22225" y="106004"/>
                  </a:moveTo>
                  <a:cubicBezTo>
                    <a:pt x="40640" y="82509"/>
                    <a:pt x="84455" y="92670"/>
                    <a:pt x="109855" y="76795"/>
                  </a:cubicBezTo>
                  <a:cubicBezTo>
                    <a:pt x="113030" y="58379"/>
                    <a:pt x="107315" y="43139"/>
                    <a:pt x="98425" y="27264"/>
                  </a:cubicBezTo>
                  <a:cubicBezTo>
                    <a:pt x="122555" y="8850"/>
                    <a:pt x="153035" y="-7661"/>
                    <a:pt x="182880" y="3770"/>
                  </a:cubicBezTo>
                  <a:cubicBezTo>
                    <a:pt x="186690" y="19645"/>
                    <a:pt x="190500" y="36789"/>
                    <a:pt x="194945" y="55839"/>
                  </a:cubicBezTo>
                  <a:cubicBezTo>
                    <a:pt x="226695" y="60284"/>
                    <a:pt x="256540" y="42504"/>
                    <a:pt x="287020" y="52664"/>
                  </a:cubicBezTo>
                  <a:cubicBezTo>
                    <a:pt x="300355" y="119339"/>
                    <a:pt x="327660" y="186014"/>
                    <a:pt x="373380" y="237450"/>
                  </a:cubicBezTo>
                  <a:cubicBezTo>
                    <a:pt x="386080" y="250150"/>
                    <a:pt x="388620" y="262850"/>
                    <a:pt x="384810" y="280629"/>
                  </a:cubicBezTo>
                  <a:cubicBezTo>
                    <a:pt x="356870" y="380325"/>
                    <a:pt x="198755" y="356195"/>
                    <a:pt x="115570" y="391754"/>
                  </a:cubicBezTo>
                  <a:cubicBezTo>
                    <a:pt x="31115" y="324445"/>
                    <a:pt x="4445" y="213320"/>
                    <a:pt x="0" y="108545"/>
                  </a:cubicBezTo>
                  <a:cubicBezTo>
                    <a:pt x="8890" y="107275"/>
                    <a:pt x="15875" y="106004"/>
                    <a:pt x="22860" y="105370"/>
                  </a:cubicBezTo>
                  <a:cubicBezTo>
                    <a:pt x="16510" y="199984"/>
                    <a:pt x="46990" y="300314"/>
                    <a:pt x="115570" y="368259"/>
                  </a:cubicBezTo>
                  <a:cubicBezTo>
                    <a:pt x="184150" y="354925"/>
                    <a:pt x="258445" y="348575"/>
                    <a:pt x="323215" y="320634"/>
                  </a:cubicBezTo>
                  <a:cubicBezTo>
                    <a:pt x="316865" y="290789"/>
                    <a:pt x="302895" y="271104"/>
                    <a:pt x="309245" y="243164"/>
                  </a:cubicBezTo>
                  <a:cubicBezTo>
                    <a:pt x="322580" y="243164"/>
                    <a:pt x="333375" y="243164"/>
                    <a:pt x="347980" y="243164"/>
                  </a:cubicBezTo>
                  <a:cubicBezTo>
                    <a:pt x="325755" y="189825"/>
                    <a:pt x="288290" y="147279"/>
                    <a:pt x="278765" y="88225"/>
                  </a:cubicBezTo>
                  <a:cubicBezTo>
                    <a:pt x="273685" y="48220"/>
                    <a:pt x="226695" y="69809"/>
                    <a:pt x="203835" y="81875"/>
                  </a:cubicBezTo>
                  <a:cubicBezTo>
                    <a:pt x="206375" y="93304"/>
                    <a:pt x="208280" y="102829"/>
                    <a:pt x="210185" y="112354"/>
                  </a:cubicBezTo>
                  <a:cubicBezTo>
                    <a:pt x="182245" y="123784"/>
                    <a:pt x="158115" y="145375"/>
                    <a:pt x="128270" y="132675"/>
                  </a:cubicBezTo>
                  <a:cubicBezTo>
                    <a:pt x="121285" y="63459"/>
                    <a:pt x="57150" y="126325"/>
                    <a:pt x="22225" y="106004"/>
                  </a:cubicBezTo>
                  <a:close/>
                  <a:moveTo>
                    <a:pt x="165100" y="21550"/>
                  </a:moveTo>
                  <a:cubicBezTo>
                    <a:pt x="107315" y="11389"/>
                    <a:pt x="133350" y="88225"/>
                    <a:pt x="145415" y="118070"/>
                  </a:cubicBezTo>
                  <a:cubicBezTo>
                    <a:pt x="163195" y="119975"/>
                    <a:pt x="173355" y="109814"/>
                    <a:pt x="185420" y="100289"/>
                  </a:cubicBezTo>
                  <a:cubicBezTo>
                    <a:pt x="179070" y="72984"/>
                    <a:pt x="172720" y="46314"/>
                    <a:pt x="165100" y="21550"/>
                  </a:cubicBezTo>
                  <a:close/>
                  <a:moveTo>
                    <a:pt x="327660" y="266025"/>
                  </a:moveTo>
                  <a:cubicBezTo>
                    <a:pt x="328930" y="337145"/>
                    <a:pt x="368300" y="313014"/>
                    <a:pt x="357505" y="266025"/>
                  </a:cubicBezTo>
                  <a:cubicBezTo>
                    <a:pt x="349885" y="266025"/>
                    <a:pt x="340360" y="266025"/>
                    <a:pt x="327660" y="266025"/>
                  </a:cubicBezTo>
                  <a:close/>
                </a:path>
              </a:pathLst>
            </a:custGeom>
            <a:solidFill>
              <a:srgbClr val="30485C">
                <a:alpha val="2011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424" name="Google Shape;424;p7"/>
            <p:cNvSpPr/>
            <p:nvPr/>
          </p:nvSpPr>
          <p:spPr>
            <a:xfrm>
              <a:off x="6088369" y="586056"/>
              <a:ext cx="149720" cy="115699"/>
            </a:xfrm>
            <a:custGeom>
              <a:avLst/>
              <a:gdLst/>
              <a:ahLst/>
              <a:cxnLst/>
              <a:rect l="l" t="t" r="r" b="b"/>
              <a:pathLst>
                <a:path w="308702" h="238555" extrusionOk="0">
                  <a:moveTo>
                    <a:pt x="275682" y="130540"/>
                  </a:moveTo>
                  <a:cubicBezTo>
                    <a:pt x="186782" y="134985"/>
                    <a:pt x="95977" y="143875"/>
                    <a:pt x="7712" y="150225"/>
                  </a:cubicBezTo>
                  <a:cubicBezTo>
                    <a:pt x="-8798" y="168640"/>
                    <a:pt x="1997" y="241030"/>
                    <a:pt x="32477" y="238490"/>
                  </a:cubicBezTo>
                  <a:cubicBezTo>
                    <a:pt x="126457" y="218805"/>
                    <a:pt x="214087" y="238490"/>
                    <a:pt x="308702" y="211820"/>
                  </a:cubicBezTo>
                  <a:cubicBezTo>
                    <a:pt x="278857" y="185150"/>
                    <a:pt x="322672" y="132445"/>
                    <a:pt x="275682" y="130540"/>
                  </a:cubicBezTo>
                  <a:close/>
                  <a:moveTo>
                    <a:pt x="271872" y="187690"/>
                  </a:moveTo>
                  <a:cubicBezTo>
                    <a:pt x="200752" y="219440"/>
                    <a:pt x="111217" y="202930"/>
                    <a:pt x="33112" y="211185"/>
                  </a:cubicBezTo>
                  <a:cubicBezTo>
                    <a:pt x="25492" y="195310"/>
                    <a:pt x="24857" y="195310"/>
                    <a:pt x="29302" y="175625"/>
                  </a:cubicBezTo>
                  <a:cubicBezTo>
                    <a:pt x="108677" y="166100"/>
                    <a:pt x="196307" y="146415"/>
                    <a:pt x="274412" y="159750"/>
                  </a:cubicBezTo>
                  <a:cubicBezTo>
                    <a:pt x="273777" y="169275"/>
                    <a:pt x="272507" y="179435"/>
                    <a:pt x="271872" y="187690"/>
                  </a:cubicBezTo>
                  <a:close/>
                  <a:moveTo>
                    <a:pt x="3902" y="80375"/>
                  </a:moveTo>
                  <a:cubicBezTo>
                    <a:pt x="10252" y="126095"/>
                    <a:pt x="181067" y="83550"/>
                    <a:pt x="218532" y="87995"/>
                  </a:cubicBezTo>
                  <a:cubicBezTo>
                    <a:pt x="295367" y="95615"/>
                    <a:pt x="307432" y="97520"/>
                    <a:pt x="293462" y="19415"/>
                  </a:cubicBezTo>
                  <a:cubicBezTo>
                    <a:pt x="285842" y="-17415"/>
                    <a:pt x="73117" y="11160"/>
                    <a:pt x="28032" y="2270"/>
                  </a:cubicBezTo>
                  <a:cubicBezTo>
                    <a:pt x="-10068" y="1635"/>
                    <a:pt x="6442" y="55610"/>
                    <a:pt x="3902" y="80375"/>
                  </a:cubicBezTo>
                  <a:close/>
                  <a:moveTo>
                    <a:pt x="40097" y="25130"/>
                  </a:moveTo>
                  <a:cubicBezTo>
                    <a:pt x="78197" y="25765"/>
                    <a:pt x="115027" y="14970"/>
                    <a:pt x="153762" y="23225"/>
                  </a:cubicBezTo>
                  <a:cubicBezTo>
                    <a:pt x="189957" y="39735"/>
                    <a:pt x="274412" y="-6620"/>
                    <a:pt x="276317" y="52435"/>
                  </a:cubicBezTo>
                  <a:cubicBezTo>
                    <a:pt x="287747" y="79105"/>
                    <a:pt x="54067" y="73390"/>
                    <a:pt x="26762" y="72120"/>
                  </a:cubicBezTo>
                  <a:cubicBezTo>
                    <a:pt x="27397" y="54975"/>
                    <a:pt x="15332" y="26400"/>
                    <a:pt x="40097" y="25130"/>
                  </a:cubicBezTo>
                  <a:close/>
                </a:path>
              </a:pathLst>
            </a:custGeom>
            <a:solidFill>
              <a:srgbClr val="30485C">
                <a:alpha val="2011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grpSp>
          <p:nvGrpSpPr>
            <p:cNvPr id="425" name="Google Shape;425;p7"/>
            <p:cNvGrpSpPr/>
            <p:nvPr/>
          </p:nvGrpSpPr>
          <p:grpSpPr>
            <a:xfrm>
              <a:off x="3137402" y="1006079"/>
              <a:ext cx="129429" cy="165162"/>
              <a:chOff x="6793660" y="3322411"/>
              <a:chExt cx="268804" cy="342944"/>
            </a:xfrm>
          </p:grpSpPr>
          <p:sp>
            <p:nvSpPr>
              <p:cNvPr id="426" name="Google Shape;426;p7"/>
              <p:cNvSpPr/>
              <p:nvPr/>
            </p:nvSpPr>
            <p:spPr>
              <a:xfrm>
                <a:off x="6793660" y="3322411"/>
                <a:ext cx="268804" cy="342944"/>
              </a:xfrm>
              <a:custGeom>
                <a:avLst/>
                <a:gdLst/>
                <a:ahLst/>
                <a:cxnLst/>
                <a:rect l="l" t="t" r="r" b="b"/>
                <a:pathLst>
                  <a:path w="312563" h="398772" extrusionOk="0">
                    <a:moveTo>
                      <a:pt x="216826" y="153028"/>
                    </a:moveTo>
                    <a:cubicBezTo>
                      <a:pt x="221271" y="163188"/>
                      <a:pt x="230796" y="165093"/>
                      <a:pt x="238416" y="166997"/>
                    </a:cubicBezTo>
                    <a:cubicBezTo>
                      <a:pt x="302551" y="185413"/>
                      <a:pt x="337476" y="278758"/>
                      <a:pt x="291756" y="323843"/>
                    </a:cubicBezTo>
                    <a:cubicBezTo>
                      <a:pt x="232701" y="397503"/>
                      <a:pt x="134911" y="398772"/>
                      <a:pt x="48551" y="398772"/>
                    </a:cubicBezTo>
                    <a:cubicBezTo>
                      <a:pt x="926" y="373372"/>
                      <a:pt x="31406" y="246372"/>
                      <a:pt x="16166" y="193668"/>
                    </a:cubicBezTo>
                    <a:cubicBezTo>
                      <a:pt x="21881" y="142868"/>
                      <a:pt x="-23839" y="59047"/>
                      <a:pt x="17436" y="23488"/>
                    </a:cubicBezTo>
                    <a:cubicBezTo>
                      <a:pt x="114591" y="-33028"/>
                      <a:pt x="340016" y="13328"/>
                      <a:pt x="216826" y="153028"/>
                    </a:cubicBezTo>
                    <a:close/>
                    <a:moveTo>
                      <a:pt x="54901" y="378453"/>
                    </a:moveTo>
                    <a:cubicBezTo>
                      <a:pt x="170471" y="401313"/>
                      <a:pt x="394626" y="293997"/>
                      <a:pt x="234606" y="185413"/>
                    </a:cubicBezTo>
                    <a:cubicBezTo>
                      <a:pt x="203491" y="168903"/>
                      <a:pt x="153326" y="198747"/>
                      <a:pt x="133006" y="175253"/>
                    </a:cubicBezTo>
                    <a:cubicBezTo>
                      <a:pt x="144436" y="149218"/>
                      <a:pt x="190791" y="149218"/>
                      <a:pt x="209206" y="125088"/>
                    </a:cubicBezTo>
                    <a:cubicBezTo>
                      <a:pt x="287946" y="16503"/>
                      <a:pt x="107606" y="-642"/>
                      <a:pt x="40296" y="38093"/>
                    </a:cubicBezTo>
                    <a:cubicBezTo>
                      <a:pt x="2831" y="52697"/>
                      <a:pt x="33311" y="106672"/>
                      <a:pt x="30136" y="137153"/>
                    </a:cubicBezTo>
                    <a:cubicBezTo>
                      <a:pt x="44741" y="218433"/>
                      <a:pt x="40931" y="297808"/>
                      <a:pt x="54901" y="378453"/>
                    </a:cubicBezTo>
                    <a:close/>
                  </a:path>
                </a:pathLst>
              </a:custGeom>
              <a:solidFill>
                <a:srgbClr val="30485C">
                  <a:alpha val="2011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427" name="Google Shape;427;p7"/>
              <p:cNvSpPr/>
              <p:nvPr/>
            </p:nvSpPr>
            <p:spPr>
              <a:xfrm>
                <a:off x="6856211" y="3513113"/>
                <a:ext cx="129046" cy="89953"/>
              </a:xfrm>
              <a:custGeom>
                <a:avLst/>
                <a:gdLst/>
                <a:ahLst/>
                <a:cxnLst/>
                <a:rect l="l" t="t" r="r" b="b"/>
                <a:pathLst>
                  <a:path w="150053" h="104597" extrusionOk="0">
                    <a:moveTo>
                      <a:pt x="0" y="23515"/>
                    </a:moveTo>
                    <a:cubicBezTo>
                      <a:pt x="96520" y="-43160"/>
                      <a:pt x="239395" y="48280"/>
                      <a:pt x="74930" y="95905"/>
                    </a:cubicBezTo>
                    <a:cubicBezTo>
                      <a:pt x="-23495" y="118765"/>
                      <a:pt x="19685" y="97175"/>
                      <a:pt x="0" y="23515"/>
                    </a:cubicBezTo>
                    <a:close/>
                    <a:moveTo>
                      <a:pt x="92075" y="16530"/>
                    </a:moveTo>
                    <a:cubicBezTo>
                      <a:pt x="57150" y="22880"/>
                      <a:pt x="17780" y="24150"/>
                      <a:pt x="31750" y="69235"/>
                    </a:cubicBezTo>
                    <a:cubicBezTo>
                      <a:pt x="53340" y="109875"/>
                      <a:pt x="184150" y="29230"/>
                      <a:pt x="92075" y="16530"/>
                    </a:cubicBezTo>
                    <a:close/>
                  </a:path>
                </a:pathLst>
              </a:custGeom>
              <a:solidFill>
                <a:srgbClr val="30485C">
                  <a:alpha val="2011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428" name="Google Shape;428;p7"/>
              <p:cNvSpPr/>
              <p:nvPr/>
            </p:nvSpPr>
            <p:spPr>
              <a:xfrm>
                <a:off x="6843642" y="3359143"/>
                <a:ext cx="112645" cy="75760"/>
              </a:xfrm>
              <a:custGeom>
                <a:avLst/>
                <a:gdLst/>
                <a:ahLst/>
                <a:cxnLst/>
                <a:rect l="l" t="t" r="r" b="b"/>
                <a:pathLst>
                  <a:path w="130983" h="88093" extrusionOk="0">
                    <a:moveTo>
                      <a:pt x="0" y="22716"/>
                    </a:moveTo>
                    <a:cubicBezTo>
                      <a:pt x="33020" y="8111"/>
                      <a:pt x="162560" y="-29989"/>
                      <a:pt x="123825" y="44941"/>
                    </a:cubicBezTo>
                    <a:cubicBezTo>
                      <a:pt x="67945" y="81136"/>
                      <a:pt x="0" y="130031"/>
                      <a:pt x="0" y="22716"/>
                    </a:cubicBezTo>
                    <a:close/>
                    <a:moveTo>
                      <a:pt x="34289" y="67166"/>
                    </a:moveTo>
                    <a:cubicBezTo>
                      <a:pt x="60325" y="58911"/>
                      <a:pt x="96520" y="46846"/>
                      <a:pt x="102235" y="20176"/>
                    </a:cubicBezTo>
                    <a:cubicBezTo>
                      <a:pt x="74295" y="17636"/>
                      <a:pt x="50164" y="25256"/>
                      <a:pt x="27305" y="37321"/>
                    </a:cubicBezTo>
                    <a:cubicBezTo>
                      <a:pt x="24130" y="49386"/>
                      <a:pt x="24764" y="57641"/>
                      <a:pt x="34289" y="67166"/>
                    </a:cubicBezTo>
                    <a:close/>
                  </a:path>
                </a:pathLst>
              </a:custGeom>
              <a:solidFill>
                <a:srgbClr val="30485C">
                  <a:alpha val="2011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grpSp>
        <p:sp>
          <p:nvSpPr>
            <p:cNvPr id="429" name="Google Shape;429;p7"/>
            <p:cNvSpPr/>
            <p:nvPr/>
          </p:nvSpPr>
          <p:spPr>
            <a:xfrm>
              <a:off x="2776508" y="1006744"/>
              <a:ext cx="212021" cy="115156"/>
            </a:xfrm>
            <a:custGeom>
              <a:avLst/>
              <a:gdLst/>
              <a:ahLst/>
              <a:cxnLst/>
              <a:rect l="l" t="t" r="r" b="b"/>
              <a:pathLst>
                <a:path w="550703" h="299106" extrusionOk="0">
                  <a:moveTo>
                    <a:pt x="315400" y="163550"/>
                  </a:moveTo>
                  <a:cubicBezTo>
                    <a:pt x="376995" y="159105"/>
                    <a:pt x="479865" y="221335"/>
                    <a:pt x="505265" y="137515"/>
                  </a:cubicBezTo>
                  <a:cubicBezTo>
                    <a:pt x="521140" y="29565"/>
                    <a:pt x="410015" y="17500"/>
                    <a:pt x="347150" y="85445"/>
                  </a:cubicBezTo>
                  <a:cubicBezTo>
                    <a:pt x="271585" y="162915"/>
                    <a:pt x="215070" y="322300"/>
                    <a:pt x="82355" y="296265"/>
                  </a:cubicBezTo>
                  <a:cubicBezTo>
                    <a:pt x="-122750" y="216255"/>
                    <a:pt x="103945" y="13055"/>
                    <a:pt x="235390" y="104495"/>
                  </a:cubicBezTo>
                  <a:cubicBezTo>
                    <a:pt x="255075" y="120370"/>
                    <a:pt x="243645" y="141960"/>
                    <a:pt x="220150" y="127990"/>
                  </a:cubicBezTo>
                  <a:cubicBezTo>
                    <a:pt x="107120" y="72745"/>
                    <a:pt x="-35755" y="251180"/>
                    <a:pt x="118550" y="248640"/>
                  </a:cubicBezTo>
                  <a:cubicBezTo>
                    <a:pt x="248725" y="211810"/>
                    <a:pt x="274760" y="49885"/>
                    <a:pt x="402395" y="9245"/>
                  </a:cubicBezTo>
                  <a:cubicBezTo>
                    <a:pt x="433510" y="1625"/>
                    <a:pt x="474785" y="-10440"/>
                    <a:pt x="498280" y="17500"/>
                  </a:cubicBezTo>
                  <a:cubicBezTo>
                    <a:pt x="519235" y="48615"/>
                    <a:pt x="559240" y="75920"/>
                    <a:pt x="549080" y="117830"/>
                  </a:cubicBezTo>
                  <a:cubicBezTo>
                    <a:pt x="541460" y="223240"/>
                    <a:pt x="350325" y="257530"/>
                    <a:pt x="315400" y="163550"/>
                  </a:cubicBezTo>
                  <a:close/>
                  <a:moveTo>
                    <a:pt x="128710" y="265785"/>
                  </a:moveTo>
                  <a:cubicBezTo>
                    <a:pt x="119820" y="279120"/>
                    <a:pt x="105215" y="267055"/>
                    <a:pt x="94420" y="274040"/>
                  </a:cubicBezTo>
                  <a:cubicBezTo>
                    <a:pt x="113470" y="281660"/>
                    <a:pt x="117280" y="256260"/>
                    <a:pt x="133790" y="268960"/>
                  </a:cubicBezTo>
                  <a:cubicBezTo>
                    <a:pt x="135060" y="268960"/>
                    <a:pt x="136330" y="267690"/>
                    <a:pt x="137600" y="267055"/>
                  </a:cubicBezTo>
                  <a:cubicBezTo>
                    <a:pt x="134425" y="266420"/>
                    <a:pt x="131885" y="266420"/>
                    <a:pt x="128710" y="265785"/>
                  </a:cubicBezTo>
                  <a:close/>
                  <a:moveTo>
                    <a:pt x="39175" y="164820"/>
                  </a:moveTo>
                  <a:cubicBezTo>
                    <a:pt x="11870" y="209270"/>
                    <a:pt x="25205" y="257530"/>
                    <a:pt x="65210" y="265150"/>
                  </a:cubicBezTo>
                  <a:cubicBezTo>
                    <a:pt x="34730" y="237210"/>
                    <a:pt x="20125" y="205460"/>
                    <a:pt x="39175" y="164820"/>
                  </a:cubicBezTo>
                  <a:close/>
                </a:path>
              </a:pathLst>
            </a:custGeom>
            <a:solidFill>
              <a:srgbClr val="30485C">
                <a:alpha val="2011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430" name="Google Shape;430;p7"/>
            <p:cNvSpPr/>
            <p:nvPr/>
          </p:nvSpPr>
          <p:spPr>
            <a:xfrm rot="1466637">
              <a:off x="5246242" y="579297"/>
              <a:ext cx="132710" cy="129208"/>
            </a:xfrm>
            <a:custGeom>
              <a:avLst/>
              <a:gdLst/>
              <a:ahLst/>
              <a:cxnLst/>
              <a:rect l="l" t="t" r="r" b="b"/>
              <a:pathLst>
                <a:path w="274579" h="267334" extrusionOk="0">
                  <a:moveTo>
                    <a:pt x="222259" y="167640"/>
                  </a:moveTo>
                  <a:cubicBezTo>
                    <a:pt x="200669" y="206375"/>
                    <a:pt x="227974" y="238760"/>
                    <a:pt x="193049" y="267335"/>
                  </a:cubicBezTo>
                  <a:cubicBezTo>
                    <a:pt x="166379" y="251460"/>
                    <a:pt x="158124" y="217805"/>
                    <a:pt x="132724" y="198755"/>
                  </a:cubicBezTo>
                  <a:cubicBezTo>
                    <a:pt x="50809" y="235585"/>
                    <a:pt x="-626" y="271780"/>
                    <a:pt x="51444" y="151130"/>
                  </a:cubicBezTo>
                  <a:cubicBezTo>
                    <a:pt x="27949" y="105410"/>
                    <a:pt x="-53966" y="71120"/>
                    <a:pt x="55889" y="73660"/>
                  </a:cubicBezTo>
                  <a:cubicBezTo>
                    <a:pt x="107959" y="83820"/>
                    <a:pt x="113674" y="19685"/>
                    <a:pt x="156854" y="0"/>
                  </a:cubicBezTo>
                  <a:cubicBezTo>
                    <a:pt x="186064" y="11430"/>
                    <a:pt x="174634" y="57785"/>
                    <a:pt x="184794" y="83185"/>
                  </a:cubicBezTo>
                  <a:cubicBezTo>
                    <a:pt x="215274" y="124460"/>
                    <a:pt x="346084" y="109220"/>
                    <a:pt x="222259" y="167640"/>
                  </a:cubicBezTo>
                  <a:close/>
                  <a:moveTo>
                    <a:pt x="151774" y="35560"/>
                  </a:moveTo>
                  <a:cubicBezTo>
                    <a:pt x="100339" y="85725"/>
                    <a:pt x="120659" y="93980"/>
                    <a:pt x="39379" y="97790"/>
                  </a:cubicBezTo>
                  <a:cubicBezTo>
                    <a:pt x="53349" y="115570"/>
                    <a:pt x="65414" y="131445"/>
                    <a:pt x="76844" y="146685"/>
                  </a:cubicBezTo>
                  <a:cubicBezTo>
                    <a:pt x="74304" y="165735"/>
                    <a:pt x="60969" y="180340"/>
                    <a:pt x="63509" y="201295"/>
                  </a:cubicBezTo>
                  <a:cubicBezTo>
                    <a:pt x="123199" y="180975"/>
                    <a:pt x="142884" y="154940"/>
                    <a:pt x="178444" y="226695"/>
                  </a:cubicBezTo>
                  <a:cubicBezTo>
                    <a:pt x="181619" y="231140"/>
                    <a:pt x="184794" y="234950"/>
                    <a:pt x="191779" y="231140"/>
                  </a:cubicBezTo>
                  <a:cubicBezTo>
                    <a:pt x="200034" y="175260"/>
                    <a:pt x="182889" y="165735"/>
                    <a:pt x="231784" y="129540"/>
                  </a:cubicBezTo>
                  <a:cubicBezTo>
                    <a:pt x="152409" y="103505"/>
                    <a:pt x="167014" y="113030"/>
                    <a:pt x="151774" y="35560"/>
                  </a:cubicBezTo>
                  <a:close/>
                </a:path>
              </a:pathLst>
            </a:custGeom>
            <a:solidFill>
              <a:srgbClr val="30485C">
                <a:alpha val="2011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grpSp>
      <p:sp>
        <p:nvSpPr>
          <p:cNvPr id="431" name="Google Shape;431;p7"/>
          <p:cNvSpPr txBox="1">
            <a:spLocks noGrp="1"/>
          </p:cNvSpPr>
          <p:nvPr>
            <p:ph type="title"/>
          </p:nvPr>
        </p:nvSpPr>
        <p:spPr>
          <a:xfrm>
            <a:off x="1371167" y="882701"/>
            <a:ext cx="9449600" cy="733600"/>
          </a:xfrm>
          <a:prstGeom prst="rect">
            <a:avLst/>
          </a:prstGeom>
        </p:spPr>
        <p:txBody>
          <a:bodyPr spcFirstLastPara="1" wrap="square" lIns="0" tIns="0" rIns="0" bIns="0" anchor="b" anchorCtr="0">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endParaRPr/>
          </a:p>
        </p:txBody>
      </p:sp>
      <p:sp>
        <p:nvSpPr>
          <p:cNvPr id="432" name="Google Shape;432;p7"/>
          <p:cNvSpPr txBox="1">
            <a:spLocks noGrp="1"/>
          </p:cNvSpPr>
          <p:nvPr>
            <p:ph type="body" idx="1"/>
          </p:nvPr>
        </p:nvSpPr>
        <p:spPr>
          <a:xfrm>
            <a:off x="1371167" y="1908000"/>
            <a:ext cx="2934000" cy="3543200"/>
          </a:xfrm>
          <a:prstGeom prst="rect">
            <a:avLst/>
          </a:prstGeom>
        </p:spPr>
        <p:txBody>
          <a:bodyPr spcFirstLastPara="1" wrap="square" lIns="0" tIns="0" rIns="0" bIns="0" anchor="t" anchorCtr="0">
            <a:noAutofit/>
          </a:bodyPr>
          <a:lstStyle>
            <a:lvl1pPr marL="609585" lvl="0" indent="-440256" rtl="0">
              <a:spcBef>
                <a:spcPts val="800"/>
              </a:spcBef>
              <a:spcAft>
                <a:spcPts val="0"/>
              </a:spcAft>
              <a:buSzPts val="1600"/>
              <a:buChar char="✘"/>
              <a:defRPr sz="2133"/>
            </a:lvl1pPr>
            <a:lvl2pPr marL="1219170" lvl="1" indent="-440256" rtl="0">
              <a:spcBef>
                <a:spcPts val="0"/>
              </a:spcBef>
              <a:spcAft>
                <a:spcPts val="0"/>
              </a:spcAft>
              <a:buSzPts val="1600"/>
              <a:buChar char="✗"/>
              <a:defRPr sz="2133"/>
            </a:lvl2pPr>
            <a:lvl3pPr marL="1828754" lvl="2" indent="-440256" rtl="0">
              <a:spcBef>
                <a:spcPts val="0"/>
              </a:spcBef>
              <a:spcAft>
                <a:spcPts val="0"/>
              </a:spcAft>
              <a:buSzPts val="1600"/>
              <a:buChar char="✗"/>
              <a:defRPr sz="2133"/>
            </a:lvl3pPr>
            <a:lvl4pPr marL="2438339" lvl="3" indent="-440256" rtl="0">
              <a:spcBef>
                <a:spcPts val="0"/>
              </a:spcBef>
              <a:spcAft>
                <a:spcPts val="0"/>
              </a:spcAft>
              <a:buSzPts val="1600"/>
              <a:buChar char="✗"/>
              <a:defRPr sz="2133"/>
            </a:lvl4pPr>
            <a:lvl5pPr marL="3047924" lvl="4" indent="-440256" rtl="0">
              <a:spcBef>
                <a:spcPts val="0"/>
              </a:spcBef>
              <a:spcAft>
                <a:spcPts val="0"/>
              </a:spcAft>
              <a:buSzPts val="1600"/>
              <a:buChar char="✗"/>
              <a:defRPr sz="2133"/>
            </a:lvl5pPr>
            <a:lvl6pPr marL="3657509" lvl="5" indent="-440256" rtl="0">
              <a:spcBef>
                <a:spcPts val="0"/>
              </a:spcBef>
              <a:spcAft>
                <a:spcPts val="0"/>
              </a:spcAft>
              <a:buSzPts val="1600"/>
              <a:buChar char="✗"/>
              <a:defRPr sz="2133"/>
            </a:lvl6pPr>
            <a:lvl7pPr marL="4267093" lvl="6" indent="-440256" rtl="0">
              <a:spcBef>
                <a:spcPts val="0"/>
              </a:spcBef>
              <a:spcAft>
                <a:spcPts val="0"/>
              </a:spcAft>
              <a:buSzPts val="1600"/>
              <a:buChar char="✗"/>
              <a:defRPr sz="2133"/>
            </a:lvl7pPr>
            <a:lvl8pPr marL="4876678" lvl="7" indent="-440256" rtl="0">
              <a:spcBef>
                <a:spcPts val="0"/>
              </a:spcBef>
              <a:spcAft>
                <a:spcPts val="0"/>
              </a:spcAft>
              <a:buSzPts val="1600"/>
              <a:buChar char="✗"/>
              <a:defRPr sz="2133"/>
            </a:lvl8pPr>
            <a:lvl9pPr marL="5486263" lvl="8" indent="-440256" rtl="0">
              <a:spcBef>
                <a:spcPts val="0"/>
              </a:spcBef>
              <a:spcAft>
                <a:spcPts val="0"/>
              </a:spcAft>
              <a:buSzPts val="1600"/>
              <a:buChar char="✗"/>
              <a:defRPr sz="2133"/>
            </a:lvl9pPr>
          </a:lstStyle>
          <a:p>
            <a:endParaRPr/>
          </a:p>
        </p:txBody>
      </p:sp>
      <p:sp>
        <p:nvSpPr>
          <p:cNvPr id="433" name="Google Shape;433;p7"/>
          <p:cNvSpPr txBox="1">
            <a:spLocks noGrp="1"/>
          </p:cNvSpPr>
          <p:nvPr>
            <p:ph type="body" idx="2"/>
          </p:nvPr>
        </p:nvSpPr>
        <p:spPr>
          <a:xfrm>
            <a:off x="4586291" y="1908000"/>
            <a:ext cx="2934000" cy="3543200"/>
          </a:xfrm>
          <a:prstGeom prst="rect">
            <a:avLst/>
          </a:prstGeom>
        </p:spPr>
        <p:txBody>
          <a:bodyPr spcFirstLastPara="1" wrap="square" lIns="0" tIns="0" rIns="0" bIns="0" anchor="t" anchorCtr="0">
            <a:noAutofit/>
          </a:bodyPr>
          <a:lstStyle>
            <a:lvl1pPr marL="609585" lvl="0" indent="-440256" rtl="0">
              <a:spcBef>
                <a:spcPts val="800"/>
              </a:spcBef>
              <a:spcAft>
                <a:spcPts val="0"/>
              </a:spcAft>
              <a:buSzPts val="1600"/>
              <a:buChar char="✘"/>
              <a:defRPr sz="2133"/>
            </a:lvl1pPr>
            <a:lvl2pPr marL="1219170" lvl="1" indent="-440256" rtl="0">
              <a:spcBef>
                <a:spcPts val="0"/>
              </a:spcBef>
              <a:spcAft>
                <a:spcPts val="0"/>
              </a:spcAft>
              <a:buSzPts val="1600"/>
              <a:buChar char="✗"/>
              <a:defRPr sz="2133"/>
            </a:lvl2pPr>
            <a:lvl3pPr marL="1828754" lvl="2" indent="-440256" rtl="0">
              <a:spcBef>
                <a:spcPts val="0"/>
              </a:spcBef>
              <a:spcAft>
                <a:spcPts val="0"/>
              </a:spcAft>
              <a:buSzPts val="1600"/>
              <a:buChar char="✗"/>
              <a:defRPr sz="2133"/>
            </a:lvl3pPr>
            <a:lvl4pPr marL="2438339" lvl="3" indent="-440256" rtl="0">
              <a:spcBef>
                <a:spcPts val="0"/>
              </a:spcBef>
              <a:spcAft>
                <a:spcPts val="0"/>
              </a:spcAft>
              <a:buSzPts val="1600"/>
              <a:buChar char="✗"/>
              <a:defRPr sz="2133"/>
            </a:lvl4pPr>
            <a:lvl5pPr marL="3047924" lvl="4" indent="-440256" rtl="0">
              <a:spcBef>
                <a:spcPts val="0"/>
              </a:spcBef>
              <a:spcAft>
                <a:spcPts val="0"/>
              </a:spcAft>
              <a:buSzPts val="1600"/>
              <a:buChar char="✗"/>
              <a:defRPr sz="2133"/>
            </a:lvl5pPr>
            <a:lvl6pPr marL="3657509" lvl="5" indent="-440256" rtl="0">
              <a:spcBef>
                <a:spcPts val="0"/>
              </a:spcBef>
              <a:spcAft>
                <a:spcPts val="0"/>
              </a:spcAft>
              <a:buSzPts val="1600"/>
              <a:buChar char="✗"/>
              <a:defRPr sz="2133"/>
            </a:lvl6pPr>
            <a:lvl7pPr marL="4267093" lvl="6" indent="-440256" rtl="0">
              <a:spcBef>
                <a:spcPts val="0"/>
              </a:spcBef>
              <a:spcAft>
                <a:spcPts val="0"/>
              </a:spcAft>
              <a:buSzPts val="1600"/>
              <a:buChar char="✗"/>
              <a:defRPr sz="2133"/>
            </a:lvl7pPr>
            <a:lvl8pPr marL="4876678" lvl="7" indent="-440256" rtl="0">
              <a:spcBef>
                <a:spcPts val="0"/>
              </a:spcBef>
              <a:spcAft>
                <a:spcPts val="0"/>
              </a:spcAft>
              <a:buSzPts val="1600"/>
              <a:buChar char="✗"/>
              <a:defRPr sz="2133"/>
            </a:lvl8pPr>
            <a:lvl9pPr marL="5486263" lvl="8" indent="-440256" rtl="0">
              <a:spcBef>
                <a:spcPts val="0"/>
              </a:spcBef>
              <a:spcAft>
                <a:spcPts val="0"/>
              </a:spcAft>
              <a:buSzPts val="1600"/>
              <a:buChar char="✗"/>
              <a:defRPr sz="2133"/>
            </a:lvl9pPr>
          </a:lstStyle>
          <a:p>
            <a:endParaRPr/>
          </a:p>
        </p:txBody>
      </p:sp>
      <p:sp>
        <p:nvSpPr>
          <p:cNvPr id="434" name="Google Shape;434;p7"/>
          <p:cNvSpPr txBox="1">
            <a:spLocks noGrp="1"/>
          </p:cNvSpPr>
          <p:nvPr>
            <p:ph type="body" idx="3"/>
          </p:nvPr>
        </p:nvSpPr>
        <p:spPr>
          <a:xfrm>
            <a:off x="7801415" y="1908000"/>
            <a:ext cx="2934000" cy="3543200"/>
          </a:xfrm>
          <a:prstGeom prst="rect">
            <a:avLst/>
          </a:prstGeom>
        </p:spPr>
        <p:txBody>
          <a:bodyPr spcFirstLastPara="1" wrap="square" lIns="0" tIns="0" rIns="0" bIns="0" anchor="t" anchorCtr="0">
            <a:noAutofit/>
          </a:bodyPr>
          <a:lstStyle>
            <a:lvl1pPr marL="609585" lvl="0" indent="-440256" rtl="0">
              <a:spcBef>
                <a:spcPts val="800"/>
              </a:spcBef>
              <a:spcAft>
                <a:spcPts val="0"/>
              </a:spcAft>
              <a:buSzPts val="1600"/>
              <a:buChar char="✘"/>
              <a:defRPr sz="2133"/>
            </a:lvl1pPr>
            <a:lvl2pPr marL="1219170" lvl="1" indent="-440256" rtl="0">
              <a:spcBef>
                <a:spcPts val="0"/>
              </a:spcBef>
              <a:spcAft>
                <a:spcPts val="0"/>
              </a:spcAft>
              <a:buSzPts val="1600"/>
              <a:buChar char="✗"/>
              <a:defRPr sz="2133"/>
            </a:lvl2pPr>
            <a:lvl3pPr marL="1828754" lvl="2" indent="-440256" rtl="0">
              <a:spcBef>
                <a:spcPts val="0"/>
              </a:spcBef>
              <a:spcAft>
                <a:spcPts val="0"/>
              </a:spcAft>
              <a:buSzPts val="1600"/>
              <a:buChar char="✗"/>
              <a:defRPr sz="2133"/>
            </a:lvl3pPr>
            <a:lvl4pPr marL="2438339" lvl="3" indent="-440256" rtl="0">
              <a:spcBef>
                <a:spcPts val="0"/>
              </a:spcBef>
              <a:spcAft>
                <a:spcPts val="0"/>
              </a:spcAft>
              <a:buSzPts val="1600"/>
              <a:buChar char="✗"/>
              <a:defRPr sz="2133"/>
            </a:lvl4pPr>
            <a:lvl5pPr marL="3047924" lvl="4" indent="-440256" rtl="0">
              <a:spcBef>
                <a:spcPts val="0"/>
              </a:spcBef>
              <a:spcAft>
                <a:spcPts val="0"/>
              </a:spcAft>
              <a:buSzPts val="1600"/>
              <a:buChar char="✗"/>
              <a:defRPr sz="2133"/>
            </a:lvl5pPr>
            <a:lvl6pPr marL="3657509" lvl="5" indent="-440256" rtl="0">
              <a:spcBef>
                <a:spcPts val="0"/>
              </a:spcBef>
              <a:spcAft>
                <a:spcPts val="0"/>
              </a:spcAft>
              <a:buSzPts val="1600"/>
              <a:buChar char="✗"/>
              <a:defRPr sz="2133"/>
            </a:lvl6pPr>
            <a:lvl7pPr marL="4267093" lvl="6" indent="-440256" rtl="0">
              <a:spcBef>
                <a:spcPts val="0"/>
              </a:spcBef>
              <a:spcAft>
                <a:spcPts val="0"/>
              </a:spcAft>
              <a:buSzPts val="1600"/>
              <a:buChar char="✗"/>
              <a:defRPr sz="2133"/>
            </a:lvl7pPr>
            <a:lvl8pPr marL="4876678" lvl="7" indent="-440256" rtl="0">
              <a:spcBef>
                <a:spcPts val="0"/>
              </a:spcBef>
              <a:spcAft>
                <a:spcPts val="0"/>
              </a:spcAft>
              <a:buSzPts val="1600"/>
              <a:buChar char="✗"/>
              <a:defRPr sz="2133"/>
            </a:lvl8pPr>
            <a:lvl9pPr marL="5486263" lvl="8" indent="-440256" rtl="0">
              <a:spcBef>
                <a:spcPts val="0"/>
              </a:spcBef>
              <a:spcAft>
                <a:spcPts val="0"/>
              </a:spcAft>
              <a:buSzPts val="1600"/>
              <a:buChar char="✗"/>
              <a:defRPr sz="2133"/>
            </a:lvl9pPr>
          </a:lstStyle>
          <a:p>
            <a:endParaRPr/>
          </a:p>
        </p:txBody>
      </p:sp>
      <p:sp>
        <p:nvSpPr>
          <p:cNvPr id="435" name="Google Shape;435;p7"/>
          <p:cNvSpPr txBox="1">
            <a:spLocks noGrp="1"/>
          </p:cNvSpPr>
          <p:nvPr>
            <p:ph type="sldNum" idx="12"/>
          </p:nvPr>
        </p:nvSpPr>
        <p:spPr>
          <a:xfrm>
            <a:off x="5730167" y="6333133"/>
            <a:ext cx="731600" cy="369200"/>
          </a:xfrm>
          <a:prstGeom prst="rect">
            <a:avLst/>
          </a:prstGeom>
        </p:spPr>
        <p:txBody>
          <a:bodyPr spcFirstLastPara="1" wrap="square" lIns="0" tIns="0" rIns="0" bIns="0"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algn="ctr"/>
            <a:fld id="{00000000-1234-1234-1234-123412341234}" type="slidenum">
              <a:rPr lang="en" smtClean="0"/>
              <a:pPr algn="ctr"/>
              <a:t>‹#›</a:t>
            </a:fld>
            <a:endParaRPr lang="en" dirty="0"/>
          </a:p>
        </p:txBody>
      </p:sp>
    </p:spTree>
    <p:extLst>
      <p:ext uri="{BB962C8B-B14F-4D97-AF65-F5344CB8AC3E}">
        <p14:creationId xmlns:p14="http://schemas.microsoft.com/office/powerpoint/2010/main" val="21076508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itle + 1 column" type="tx">
  <p:cSld name="Title + 1 column">
    <p:spTree>
      <p:nvGrpSpPr>
        <p:cNvPr id="1" name="Shape 241"/>
        <p:cNvGrpSpPr/>
        <p:nvPr/>
      </p:nvGrpSpPr>
      <p:grpSpPr>
        <a:xfrm>
          <a:off x="0" y="0"/>
          <a:ext cx="0" cy="0"/>
          <a:chOff x="0" y="0"/>
          <a:chExt cx="0" cy="0"/>
        </a:xfrm>
      </p:grpSpPr>
      <p:grpSp>
        <p:nvGrpSpPr>
          <p:cNvPr id="242" name="Google Shape;242;p5"/>
          <p:cNvGrpSpPr/>
          <p:nvPr/>
        </p:nvGrpSpPr>
        <p:grpSpPr>
          <a:xfrm>
            <a:off x="-60804" y="5788527"/>
            <a:ext cx="12363231" cy="1214388"/>
            <a:chOff x="-45603" y="440026"/>
            <a:chExt cx="9272423" cy="910791"/>
          </a:xfrm>
        </p:grpSpPr>
        <p:sp>
          <p:nvSpPr>
            <p:cNvPr id="243" name="Google Shape;243;p5"/>
            <p:cNvSpPr/>
            <p:nvPr/>
          </p:nvSpPr>
          <p:spPr>
            <a:xfrm>
              <a:off x="2176354" y="708034"/>
              <a:ext cx="281779" cy="397462"/>
            </a:xfrm>
            <a:custGeom>
              <a:avLst/>
              <a:gdLst/>
              <a:ahLst/>
              <a:cxnLst/>
              <a:rect l="l" t="t" r="r" b="b"/>
              <a:pathLst>
                <a:path w="580988" h="819510" extrusionOk="0">
                  <a:moveTo>
                    <a:pt x="261759" y="635000"/>
                  </a:moveTo>
                  <a:cubicBezTo>
                    <a:pt x="260489" y="670560"/>
                    <a:pt x="259854" y="707390"/>
                    <a:pt x="258584" y="743585"/>
                  </a:cubicBezTo>
                  <a:cubicBezTo>
                    <a:pt x="292874" y="774065"/>
                    <a:pt x="337324" y="753745"/>
                    <a:pt x="370344" y="778510"/>
                  </a:cubicBezTo>
                  <a:cubicBezTo>
                    <a:pt x="388124" y="796290"/>
                    <a:pt x="360184" y="805815"/>
                    <a:pt x="345579" y="806450"/>
                  </a:cubicBezTo>
                  <a:cubicBezTo>
                    <a:pt x="281444" y="810895"/>
                    <a:pt x="120154" y="844550"/>
                    <a:pt x="84594" y="782320"/>
                  </a:cubicBezTo>
                  <a:cubicBezTo>
                    <a:pt x="104914" y="743585"/>
                    <a:pt x="160159" y="739140"/>
                    <a:pt x="200164" y="733425"/>
                  </a:cubicBezTo>
                  <a:cubicBezTo>
                    <a:pt x="208419" y="702310"/>
                    <a:pt x="212229" y="670560"/>
                    <a:pt x="214769" y="636905"/>
                  </a:cubicBezTo>
                  <a:cubicBezTo>
                    <a:pt x="180479" y="630555"/>
                    <a:pt x="21729" y="575945"/>
                    <a:pt x="35064" y="537210"/>
                  </a:cubicBezTo>
                  <a:cubicBezTo>
                    <a:pt x="45859" y="514985"/>
                    <a:pt x="66179" y="514985"/>
                    <a:pt x="85864" y="524510"/>
                  </a:cubicBezTo>
                  <a:cubicBezTo>
                    <a:pt x="101739" y="527685"/>
                    <a:pt x="102374" y="527685"/>
                    <a:pt x="110629" y="506730"/>
                  </a:cubicBezTo>
                  <a:cubicBezTo>
                    <a:pt x="-130036" y="377825"/>
                    <a:pt x="62369" y="18415"/>
                    <a:pt x="303034" y="81280"/>
                  </a:cubicBezTo>
                  <a:cubicBezTo>
                    <a:pt x="336054" y="60325"/>
                    <a:pt x="301764" y="19050"/>
                    <a:pt x="337959" y="0"/>
                  </a:cubicBezTo>
                  <a:cubicBezTo>
                    <a:pt x="712609" y="106045"/>
                    <a:pt x="628154" y="591820"/>
                    <a:pt x="261759" y="635000"/>
                  </a:cubicBezTo>
                  <a:close/>
                  <a:moveTo>
                    <a:pt x="499884" y="133350"/>
                  </a:moveTo>
                  <a:cubicBezTo>
                    <a:pt x="496709" y="130810"/>
                    <a:pt x="494169" y="128905"/>
                    <a:pt x="490994" y="126365"/>
                  </a:cubicBezTo>
                  <a:cubicBezTo>
                    <a:pt x="486549" y="104775"/>
                    <a:pt x="434479" y="60960"/>
                    <a:pt x="410349" y="62865"/>
                  </a:cubicBezTo>
                  <a:cubicBezTo>
                    <a:pt x="432574" y="86360"/>
                    <a:pt x="460514" y="116205"/>
                    <a:pt x="490994" y="125730"/>
                  </a:cubicBezTo>
                  <a:cubicBezTo>
                    <a:pt x="496074" y="130810"/>
                    <a:pt x="508774" y="133350"/>
                    <a:pt x="503694" y="142240"/>
                  </a:cubicBezTo>
                  <a:cubicBezTo>
                    <a:pt x="556399" y="230505"/>
                    <a:pt x="555764" y="327025"/>
                    <a:pt x="531634" y="424815"/>
                  </a:cubicBezTo>
                  <a:cubicBezTo>
                    <a:pt x="461784" y="501650"/>
                    <a:pt x="409079" y="557530"/>
                    <a:pt x="303669" y="596265"/>
                  </a:cubicBezTo>
                  <a:cubicBezTo>
                    <a:pt x="379869" y="597535"/>
                    <a:pt x="484644" y="531495"/>
                    <a:pt x="502424" y="456565"/>
                  </a:cubicBezTo>
                  <a:cubicBezTo>
                    <a:pt x="528459" y="450850"/>
                    <a:pt x="532904" y="424180"/>
                    <a:pt x="534174" y="401955"/>
                  </a:cubicBezTo>
                  <a:cubicBezTo>
                    <a:pt x="576719" y="365760"/>
                    <a:pt x="577354" y="186055"/>
                    <a:pt x="515759" y="169545"/>
                  </a:cubicBezTo>
                  <a:cubicBezTo>
                    <a:pt x="510679" y="167005"/>
                    <a:pt x="506234" y="163830"/>
                    <a:pt x="508774" y="156845"/>
                  </a:cubicBezTo>
                  <a:cubicBezTo>
                    <a:pt x="506234" y="149225"/>
                    <a:pt x="503694" y="140970"/>
                    <a:pt x="499884" y="133350"/>
                  </a:cubicBezTo>
                  <a:close/>
                  <a:moveTo>
                    <a:pt x="436384" y="353060"/>
                  </a:moveTo>
                  <a:cubicBezTo>
                    <a:pt x="407174" y="354330"/>
                    <a:pt x="381774" y="360680"/>
                    <a:pt x="357009" y="374650"/>
                  </a:cubicBezTo>
                  <a:cubicBezTo>
                    <a:pt x="315099" y="355600"/>
                    <a:pt x="231914" y="308610"/>
                    <a:pt x="218579" y="382905"/>
                  </a:cubicBezTo>
                  <a:cubicBezTo>
                    <a:pt x="273824" y="443230"/>
                    <a:pt x="255409" y="433070"/>
                    <a:pt x="251599" y="511175"/>
                  </a:cubicBezTo>
                  <a:cubicBezTo>
                    <a:pt x="299224" y="529590"/>
                    <a:pt x="336689" y="398145"/>
                    <a:pt x="367169" y="370205"/>
                  </a:cubicBezTo>
                  <a:cubicBezTo>
                    <a:pt x="385584" y="381635"/>
                    <a:pt x="386854" y="407035"/>
                    <a:pt x="405269" y="418465"/>
                  </a:cubicBezTo>
                  <a:cubicBezTo>
                    <a:pt x="433844" y="408305"/>
                    <a:pt x="393204" y="377190"/>
                    <a:pt x="412254" y="367030"/>
                  </a:cubicBezTo>
                  <a:cubicBezTo>
                    <a:pt x="416699" y="370840"/>
                    <a:pt x="421144" y="375285"/>
                    <a:pt x="424954" y="379095"/>
                  </a:cubicBezTo>
                  <a:cubicBezTo>
                    <a:pt x="441464" y="362585"/>
                    <a:pt x="432574" y="347345"/>
                    <a:pt x="445909" y="325755"/>
                  </a:cubicBezTo>
                  <a:cubicBezTo>
                    <a:pt x="430034" y="335280"/>
                    <a:pt x="435114" y="344805"/>
                    <a:pt x="436384" y="353060"/>
                  </a:cubicBezTo>
                  <a:close/>
                  <a:moveTo>
                    <a:pt x="230009" y="513715"/>
                  </a:moveTo>
                  <a:cubicBezTo>
                    <a:pt x="255409" y="407035"/>
                    <a:pt x="231279" y="448310"/>
                    <a:pt x="205244" y="394335"/>
                  </a:cubicBezTo>
                  <a:cubicBezTo>
                    <a:pt x="189369" y="314325"/>
                    <a:pt x="283349" y="313055"/>
                    <a:pt x="332879" y="344805"/>
                  </a:cubicBezTo>
                  <a:cubicBezTo>
                    <a:pt x="358914" y="363855"/>
                    <a:pt x="376694" y="337820"/>
                    <a:pt x="403364" y="332105"/>
                  </a:cubicBezTo>
                  <a:cubicBezTo>
                    <a:pt x="402094" y="320675"/>
                    <a:pt x="411619" y="307975"/>
                    <a:pt x="402094" y="296545"/>
                  </a:cubicBezTo>
                  <a:cubicBezTo>
                    <a:pt x="353199" y="279400"/>
                    <a:pt x="317004" y="340360"/>
                    <a:pt x="268109" y="302260"/>
                  </a:cubicBezTo>
                  <a:cubicBezTo>
                    <a:pt x="269379" y="285115"/>
                    <a:pt x="264934" y="267335"/>
                    <a:pt x="270649" y="250190"/>
                  </a:cubicBezTo>
                  <a:cubicBezTo>
                    <a:pt x="300494" y="255270"/>
                    <a:pt x="300494" y="255270"/>
                    <a:pt x="325894" y="247650"/>
                  </a:cubicBezTo>
                  <a:cubicBezTo>
                    <a:pt x="323989" y="200025"/>
                    <a:pt x="376694" y="215265"/>
                    <a:pt x="358279" y="186055"/>
                  </a:cubicBezTo>
                  <a:cubicBezTo>
                    <a:pt x="304939" y="220345"/>
                    <a:pt x="315099" y="162560"/>
                    <a:pt x="344944" y="137795"/>
                  </a:cubicBezTo>
                  <a:cubicBezTo>
                    <a:pt x="302399" y="85725"/>
                    <a:pt x="217944" y="74930"/>
                    <a:pt x="165239" y="116205"/>
                  </a:cubicBezTo>
                  <a:cubicBezTo>
                    <a:pt x="174129" y="136525"/>
                    <a:pt x="202704" y="120650"/>
                    <a:pt x="210324" y="145415"/>
                  </a:cubicBezTo>
                  <a:cubicBezTo>
                    <a:pt x="183019" y="164465"/>
                    <a:pt x="149364" y="167640"/>
                    <a:pt x="120154" y="178435"/>
                  </a:cubicBezTo>
                  <a:cubicBezTo>
                    <a:pt x="119519" y="249555"/>
                    <a:pt x="77609" y="200660"/>
                    <a:pt x="53479" y="242570"/>
                  </a:cubicBezTo>
                  <a:cubicBezTo>
                    <a:pt x="52844" y="280670"/>
                    <a:pt x="111899" y="318770"/>
                    <a:pt x="89674" y="349885"/>
                  </a:cubicBezTo>
                  <a:cubicBezTo>
                    <a:pt x="61734" y="365760"/>
                    <a:pt x="50939" y="386080"/>
                    <a:pt x="61734" y="417830"/>
                  </a:cubicBezTo>
                  <a:cubicBezTo>
                    <a:pt x="66814" y="497840"/>
                    <a:pt x="167779" y="506730"/>
                    <a:pt x="230009" y="513715"/>
                  </a:cubicBezTo>
                  <a:close/>
                  <a:moveTo>
                    <a:pt x="146824" y="548005"/>
                  </a:moveTo>
                  <a:cubicBezTo>
                    <a:pt x="246519" y="612140"/>
                    <a:pt x="365264" y="559435"/>
                    <a:pt x="444639" y="488315"/>
                  </a:cubicBezTo>
                  <a:cubicBezTo>
                    <a:pt x="592594" y="370205"/>
                    <a:pt x="534809" y="123190"/>
                    <a:pt x="361454" y="66040"/>
                  </a:cubicBezTo>
                  <a:cubicBezTo>
                    <a:pt x="356374" y="76200"/>
                    <a:pt x="351929" y="86995"/>
                    <a:pt x="347484" y="97155"/>
                  </a:cubicBezTo>
                  <a:cubicBezTo>
                    <a:pt x="399554" y="145415"/>
                    <a:pt x="445274" y="203835"/>
                    <a:pt x="470039" y="269875"/>
                  </a:cubicBezTo>
                  <a:cubicBezTo>
                    <a:pt x="482739" y="398145"/>
                    <a:pt x="370979" y="535940"/>
                    <a:pt x="239534" y="533400"/>
                  </a:cubicBezTo>
                  <a:cubicBezTo>
                    <a:pt x="208419" y="534670"/>
                    <a:pt x="155714" y="500380"/>
                    <a:pt x="146824" y="548005"/>
                  </a:cubicBezTo>
                  <a:close/>
                  <a:moveTo>
                    <a:pt x="349389" y="258445"/>
                  </a:moveTo>
                  <a:cubicBezTo>
                    <a:pt x="328434" y="275590"/>
                    <a:pt x="303034" y="261620"/>
                    <a:pt x="280174" y="271145"/>
                  </a:cubicBezTo>
                  <a:cubicBezTo>
                    <a:pt x="280809" y="276225"/>
                    <a:pt x="280809" y="282575"/>
                    <a:pt x="281444" y="287655"/>
                  </a:cubicBezTo>
                  <a:cubicBezTo>
                    <a:pt x="318909" y="297815"/>
                    <a:pt x="320814" y="297815"/>
                    <a:pt x="345579" y="276225"/>
                  </a:cubicBezTo>
                  <a:cubicBezTo>
                    <a:pt x="369709" y="259080"/>
                    <a:pt x="380504" y="287655"/>
                    <a:pt x="414159" y="257175"/>
                  </a:cubicBezTo>
                  <a:cubicBezTo>
                    <a:pt x="501154" y="334010"/>
                    <a:pt x="394474" y="136525"/>
                    <a:pt x="369709" y="156845"/>
                  </a:cubicBezTo>
                  <a:cubicBezTo>
                    <a:pt x="384314" y="175895"/>
                    <a:pt x="384314" y="196850"/>
                    <a:pt x="379234" y="217805"/>
                  </a:cubicBezTo>
                  <a:cubicBezTo>
                    <a:pt x="368439" y="223520"/>
                    <a:pt x="359549" y="227965"/>
                    <a:pt x="349389" y="233045"/>
                  </a:cubicBezTo>
                  <a:cubicBezTo>
                    <a:pt x="349389" y="241935"/>
                    <a:pt x="349389" y="250190"/>
                    <a:pt x="349389" y="258445"/>
                  </a:cubicBezTo>
                  <a:close/>
                  <a:moveTo>
                    <a:pt x="311289" y="781685"/>
                  </a:moveTo>
                  <a:cubicBezTo>
                    <a:pt x="221754" y="765175"/>
                    <a:pt x="239534" y="797560"/>
                    <a:pt x="234454" y="698500"/>
                  </a:cubicBezTo>
                  <a:cubicBezTo>
                    <a:pt x="219214" y="720090"/>
                    <a:pt x="230644" y="746125"/>
                    <a:pt x="213499" y="765175"/>
                  </a:cubicBezTo>
                  <a:cubicBezTo>
                    <a:pt x="205244" y="761365"/>
                    <a:pt x="196989" y="756920"/>
                    <a:pt x="189369" y="753745"/>
                  </a:cubicBezTo>
                  <a:cubicBezTo>
                    <a:pt x="132854" y="764540"/>
                    <a:pt x="122694" y="769620"/>
                    <a:pt x="115709" y="788035"/>
                  </a:cubicBezTo>
                  <a:cubicBezTo>
                    <a:pt x="178574" y="794385"/>
                    <a:pt x="254774" y="810895"/>
                    <a:pt x="311289" y="781685"/>
                  </a:cubicBezTo>
                  <a:close/>
                  <a:moveTo>
                    <a:pt x="34429" y="252095"/>
                  </a:moveTo>
                  <a:cubicBezTo>
                    <a:pt x="6489" y="302895"/>
                    <a:pt x="9664" y="356870"/>
                    <a:pt x="39509" y="404495"/>
                  </a:cubicBezTo>
                  <a:cubicBezTo>
                    <a:pt x="31889" y="368935"/>
                    <a:pt x="53479" y="352425"/>
                    <a:pt x="78879" y="331470"/>
                  </a:cubicBezTo>
                  <a:cubicBezTo>
                    <a:pt x="64909" y="305435"/>
                    <a:pt x="50939" y="281305"/>
                    <a:pt x="34429" y="252095"/>
                  </a:cubicBezTo>
                  <a:close/>
                  <a:moveTo>
                    <a:pt x="259854" y="602615"/>
                  </a:moveTo>
                  <a:cubicBezTo>
                    <a:pt x="205879" y="591185"/>
                    <a:pt x="151269" y="582930"/>
                    <a:pt x="104279" y="551815"/>
                  </a:cubicBezTo>
                  <a:cubicBezTo>
                    <a:pt x="93484" y="545465"/>
                    <a:pt x="82689" y="538480"/>
                    <a:pt x="66179" y="544195"/>
                  </a:cubicBezTo>
                  <a:cubicBezTo>
                    <a:pt x="116979" y="590550"/>
                    <a:pt x="191909" y="628650"/>
                    <a:pt x="259854" y="602615"/>
                  </a:cubicBezTo>
                  <a:close/>
                  <a:moveTo>
                    <a:pt x="372249" y="408940"/>
                  </a:moveTo>
                  <a:cubicBezTo>
                    <a:pt x="360184" y="434975"/>
                    <a:pt x="317639" y="460375"/>
                    <a:pt x="330974" y="486410"/>
                  </a:cubicBezTo>
                  <a:cubicBezTo>
                    <a:pt x="354469" y="474345"/>
                    <a:pt x="376059" y="459105"/>
                    <a:pt x="390029" y="434975"/>
                  </a:cubicBezTo>
                  <a:cubicBezTo>
                    <a:pt x="387489" y="422910"/>
                    <a:pt x="383044" y="414020"/>
                    <a:pt x="372249" y="408940"/>
                  </a:cubicBezTo>
                  <a:close/>
                  <a:moveTo>
                    <a:pt x="172859" y="144145"/>
                  </a:moveTo>
                  <a:cubicBezTo>
                    <a:pt x="151904" y="118745"/>
                    <a:pt x="120154" y="129540"/>
                    <a:pt x="109994" y="155575"/>
                  </a:cubicBezTo>
                  <a:cubicBezTo>
                    <a:pt x="132854" y="161925"/>
                    <a:pt x="150634" y="152400"/>
                    <a:pt x="172859" y="144145"/>
                  </a:cubicBezTo>
                  <a:close/>
                  <a:moveTo>
                    <a:pt x="92214" y="161290"/>
                  </a:moveTo>
                  <a:cubicBezTo>
                    <a:pt x="76339" y="176530"/>
                    <a:pt x="62369" y="186690"/>
                    <a:pt x="59829" y="206375"/>
                  </a:cubicBezTo>
                  <a:cubicBezTo>
                    <a:pt x="106184" y="216535"/>
                    <a:pt x="99834" y="196215"/>
                    <a:pt x="92214" y="161290"/>
                  </a:cubicBezTo>
                  <a:close/>
                  <a:moveTo>
                    <a:pt x="342404" y="28575"/>
                  </a:moveTo>
                  <a:cubicBezTo>
                    <a:pt x="351294" y="37465"/>
                    <a:pt x="362089" y="39370"/>
                    <a:pt x="374154" y="41910"/>
                  </a:cubicBezTo>
                  <a:cubicBezTo>
                    <a:pt x="362089" y="22860"/>
                    <a:pt x="362089" y="22860"/>
                    <a:pt x="342404" y="28575"/>
                  </a:cubicBezTo>
                  <a:close/>
                </a:path>
              </a:pathLst>
            </a:custGeom>
            <a:solidFill>
              <a:srgbClr val="30485C">
                <a:alpha val="2011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244" name="Google Shape;244;p5"/>
            <p:cNvSpPr/>
            <p:nvPr/>
          </p:nvSpPr>
          <p:spPr>
            <a:xfrm>
              <a:off x="552323" y="912340"/>
              <a:ext cx="339086" cy="309912"/>
            </a:xfrm>
            <a:custGeom>
              <a:avLst/>
              <a:gdLst/>
              <a:ahLst/>
              <a:cxnLst/>
              <a:rect l="l" t="t" r="r" b="b"/>
              <a:pathLst>
                <a:path w="699146" h="638994" extrusionOk="0">
                  <a:moveTo>
                    <a:pt x="334626" y="637812"/>
                  </a:moveTo>
                  <a:cubicBezTo>
                    <a:pt x="189211" y="651782"/>
                    <a:pt x="48876" y="540022"/>
                    <a:pt x="13317" y="404132"/>
                  </a:cubicBezTo>
                  <a:cubicBezTo>
                    <a:pt x="-46374" y="233317"/>
                    <a:pt x="105392" y="76472"/>
                    <a:pt x="253981" y="15512"/>
                  </a:cubicBezTo>
                  <a:cubicBezTo>
                    <a:pt x="395586" y="-39733"/>
                    <a:pt x="599422" y="61232"/>
                    <a:pt x="675622" y="181882"/>
                  </a:cubicBezTo>
                  <a:cubicBezTo>
                    <a:pt x="770236" y="397782"/>
                    <a:pt x="563861" y="655592"/>
                    <a:pt x="334626" y="637812"/>
                  </a:cubicBezTo>
                  <a:close/>
                  <a:moveTo>
                    <a:pt x="613392" y="131082"/>
                  </a:moveTo>
                  <a:lnTo>
                    <a:pt x="611486" y="131082"/>
                  </a:lnTo>
                  <a:lnTo>
                    <a:pt x="613392" y="131082"/>
                  </a:lnTo>
                  <a:cubicBezTo>
                    <a:pt x="570211" y="82187"/>
                    <a:pt x="497822" y="81552"/>
                    <a:pt x="458451" y="32657"/>
                  </a:cubicBezTo>
                  <a:cubicBezTo>
                    <a:pt x="373361" y="9162"/>
                    <a:pt x="331451" y="164102"/>
                    <a:pt x="314306" y="226967"/>
                  </a:cubicBezTo>
                  <a:cubicBezTo>
                    <a:pt x="346056" y="228872"/>
                    <a:pt x="373997" y="225697"/>
                    <a:pt x="403206" y="239667"/>
                  </a:cubicBezTo>
                  <a:cubicBezTo>
                    <a:pt x="474961" y="249192"/>
                    <a:pt x="436226" y="145052"/>
                    <a:pt x="613392" y="131082"/>
                  </a:cubicBezTo>
                  <a:close/>
                  <a:moveTo>
                    <a:pt x="497822" y="580662"/>
                  </a:moveTo>
                  <a:cubicBezTo>
                    <a:pt x="403206" y="503192"/>
                    <a:pt x="376536" y="373017"/>
                    <a:pt x="411461" y="262527"/>
                  </a:cubicBezTo>
                  <a:cubicBezTo>
                    <a:pt x="356217" y="241572"/>
                    <a:pt x="351136" y="240937"/>
                    <a:pt x="305417" y="250462"/>
                  </a:cubicBezTo>
                  <a:cubicBezTo>
                    <a:pt x="280017" y="369207"/>
                    <a:pt x="273667" y="510812"/>
                    <a:pt x="327006" y="621937"/>
                  </a:cubicBezTo>
                  <a:cubicBezTo>
                    <a:pt x="389236" y="628922"/>
                    <a:pt x="468611" y="609872"/>
                    <a:pt x="497822" y="580662"/>
                  </a:cubicBezTo>
                  <a:close/>
                  <a:moveTo>
                    <a:pt x="224136" y="244747"/>
                  </a:moveTo>
                  <a:cubicBezTo>
                    <a:pt x="207626" y="345077"/>
                    <a:pt x="129522" y="414927"/>
                    <a:pt x="60306" y="475887"/>
                  </a:cubicBezTo>
                  <a:cubicBezTo>
                    <a:pt x="118726" y="541927"/>
                    <a:pt x="194926" y="632732"/>
                    <a:pt x="292717" y="618762"/>
                  </a:cubicBezTo>
                  <a:cubicBezTo>
                    <a:pt x="262872" y="495572"/>
                    <a:pt x="258426" y="366667"/>
                    <a:pt x="280017" y="240937"/>
                  </a:cubicBezTo>
                  <a:cubicBezTo>
                    <a:pt x="259697" y="230142"/>
                    <a:pt x="242551" y="238397"/>
                    <a:pt x="224136" y="244747"/>
                  </a:cubicBezTo>
                  <a:close/>
                  <a:moveTo>
                    <a:pt x="634347" y="444137"/>
                  </a:moveTo>
                  <a:cubicBezTo>
                    <a:pt x="599422" y="357142"/>
                    <a:pt x="534017" y="297452"/>
                    <a:pt x="445117" y="264432"/>
                  </a:cubicBezTo>
                  <a:cubicBezTo>
                    <a:pt x="379711" y="353332"/>
                    <a:pt x="426067" y="494937"/>
                    <a:pt x="506076" y="560342"/>
                  </a:cubicBezTo>
                  <a:cubicBezTo>
                    <a:pt x="565767" y="583202"/>
                    <a:pt x="602597" y="482237"/>
                    <a:pt x="634347" y="444137"/>
                  </a:cubicBezTo>
                  <a:close/>
                  <a:moveTo>
                    <a:pt x="647681" y="409847"/>
                  </a:moveTo>
                  <a:cubicBezTo>
                    <a:pt x="694672" y="340632"/>
                    <a:pt x="688956" y="242207"/>
                    <a:pt x="647681" y="173627"/>
                  </a:cubicBezTo>
                  <a:cubicBezTo>
                    <a:pt x="591167" y="110762"/>
                    <a:pt x="481947" y="178072"/>
                    <a:pt x="458451" y="242842"/>
                  </a:cubicBezTo>
                  <a:cubicBezTo>
                    <a:pt x="527667" y="293642"/>
                    <a:pt x="607677" y="325392"/>
                    <a:pt x="647681" y="409847"/>
                  </a:cubicBezTo>
                  <a:close/>
                  <a:moveTo>
                    <a:pt x="290176" y="219982"/>
                  </a:moveTo>
                  <a:cubicBezTo>
                    <a:pt x="307956" y="145052"/>
                    <a:pt x="356851" y="82187"/>
                    <a:pt x="383522" y="14877"/>
                  </a:cubicBezTo>
                  <a:cubicBezTo>
                    <a:pt x="335261" y="-4808"/>
                    <a:pt x="213976" y="38372"/>
                    <a:pt x="172701" y="84092"/>
                  </a:cubicBezTo>
                  <a:cubicBezTo>
                    <a:pt x="215881" y="116477"/>
                    <a:pt x="213976" y="171087"/>
                    <a:pt x="222231" y="219982"/>
                  </a:cubicBezTo>
                  <a:cubicBezTo>
                    <a:pt x="244456" y="219982"/>
                    <a:pt x="265411" y="219982"/>
                    <a:pt x="290176" y="219982"/>
                  </a:cubicBezTo>
                  <a:close/>
                  <a:moveTo>
                    <a:pt x="194292" y="240302"/>
                  </a:moveTo>
                  <a:cubicBezTo>
                    <a:pt x="140317" y="229507"/>
                    <a:pt x="82531" y="254907"/>
                    <a:pt x="34906" y="279037"/>
                  </a:cubicBezTo>
                  <a:cubicBezTo>
                    <a:pt x="-1924" y="324122"/>
                    <a:pt x="29192" y="402227"/>
                    <a:pt x="50781" y="449217"/>
                  </a:cubicBezTo>
                  <a:cubicBezTo>
                    <a:pt x="120631" y="414927"/>
                    <a:pt x="199372" y="320947"/>
                    <a:pt x="194292" y="240302"/>
                  </a:cubicBezTo>
                  <a:close/>
                  <a:moveTo>
                    <a:pt x="147936" y="100602"/>
                  </a:moveTo>
                  <a:cubicBezTo>
                    <a:pt x="98406" y="135527"/>
                    <a:pt x="46972" y="193947"/>
                    <a:pt x="38081" y="253637"/>
                  </a:cubicBezTo>
                  <a:cubicBezTo>
                    <a:pt x="88881" y="228237"/>
                    <a:pt x="141586" y="224427"/>
                    <a:pt x="193656" y="217442"/>
                  </a:cubicBezTo>
                  <a:cubicBezTo>
                    <a:pt x="200642" y="176167"/>
                    <a:pt x="195561" y="112032"/>
                    <a:pt x="147936" y="100602"/>
                  </a:cubicBezTo>
                  <a:close/>
                </a:path>
              </a:pathLst>
            </a:custGeom>
            <a:solidFill>
              <a:srgbClr val="30485C">
                <a:alpha val="2011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245" name="Google Shape;245;p5"/>
            <p:cNvSpPr/>
            <p:nvPr/>
          </p:nvSpPr>
          <p:spPr>
            <a:xfrm rot="-2700000">
              <a:off x="4913658" y="470447"/>
              <a:ext cx="181249" cy="400170"/>
            </a:xfrm>
            <a:custGeom>
              <a:avLst/>
              <a:gdLst/>
              <a:ahLst/>
              <a:cxnLst/>
              <a:rect l="l" t="t" r="r" b="b"/>
              <a:pathLst>
                <a:path w="374196" h="826169" extrusionOk="0">
                  <a:moveTo>
                    <a:pt x="319578" y="542496"/>
                  </a:moveTo>
                  <a:cubicBezTo>
                    <a:pt x="337993" y="538051"/>
                    <a:pt x="360853" y="525986"/>
                    <a:pt x="365933" y="549481"/>
                  </a:cubicBezTo>
                  <a:cubicBezTo>
                    <a:pt x="372283" y="584406"/>
                    <a:pt x="389428" y="625046"/>
                    <a:pt x="341803" y="634571"/>
                  </a:cubicBezTo>
                  <a:cubicBezTo>
                    <a:pt x="344978" y="696801"/>
                    <a:pt x="374823" y="756491"/>
                    <a:pt x="362758" y="819356"/>
                  </a:cubicBezTo>
                  <a:cubicBezTo>
                    <a:pt x="256078" y="683466"/>
                    <a:pt x="252268" y="452961"/>
                    <a:pt x="169718" y="289131"/>
                  </a:cubicBezTo>
                  <a:cubicBezTo>
                    <a:pt x="120823" y="395176"/>
                    <a:pt x="-22052" y="1176861"/>
                    <a:pt x="34463" y="639016"/>
                  </a:cubicBezTo>
                  <a:cubicBezTo>
                    <a:pt x="31288" y="635206"/>
                    <a:pt x="30018" y="632666"/>
                    <a:pt x="28113" y="632666"/>
                  </a:cubicBezTo>
                  <a:cubicBezTo>
                    <a:pt x="-23957" y="623141"/>
                    <a:pt x="12873" y="572341"/>
                    <a:pt x="9698" y="536146"/>
                  </a:cubicBezTo>
                  <a:cubicBezTo>
                    <a:pt x="20493" y="531066"/>
                    <a:pt x="35098" y="532336"/>
                    <a:pt x="47163" y="534241"/>
                  </a:cubicBezTo>
                  <a:cubicBezTo>
                    <a:pt x="79548" y="416131"/>
                    <a:pt x="89708" y="287226"/>
                    <a:pt x="105583" y="164036"/>
                  </a:cubicBezTo>
                  <a:cubicBezTo>
                    <a:pt x="103043" y="132286"/>
                    <a:pt x="128443" y="141811"/>
                    <a:pt x="150033" y="136731"/>
                  </a:cubicBezTo>
                  <a:cubicBezTo>
                    <a:pt x="148128" y="119586"/>
                    <a:pt x="111933" y="3381"/>
                    <a:pt x="143683" y="4016"/>
                  </a:cubicBezTo>
                  <a:cubicBezTo>
                    <a:pt x="226868" y="-22019"/>
                    <a:pt x="207183" y="85296"/>
                    <a:pt x="187498" y="131651"/>
                  </a:cubicBezTo>
                  <a:cubicBezTo>
                    <a:pt x="214168" y="144351"/>
                    <a:pt x="240838" y="139906"/>
                    <a:pt x="242743" y="179911"/>
                  </a:cubicBezTo>
                  <a:cubicBezTo>
                    <a:pt x="263063" y="301196"/>
                    <a:pt x="290368" y="422481"/>
                    <a:pt x="319578" y="542496"/>
                  </a:cubicBezTo>
                  <a:close/>
                  <a:moveTo>
                    <a:pt x="311323" y="649811"/>
                  </a:moveTo>
                  <a:cubicBezTo>
                    <a:pt x="294178" y="503126"/>
                    <a:pt x="253538" y="351996"/>
                    <a:pt x="217978" y="207851"/>
                  </a:cubicBezTo>
                  <a:cubicBezTo>
                    <a:pt x="200833" y="217376"/>
                    <a:pt x="197658" y="242776"/>
                    <a:pt x="186228" y="258651"/>
                  </a:cubicBezTo>
                  <a:cubicBezTo>
                    <a:pt x="236393" y="387556"/>
                    <a:pt x="258618" y="523446"/>
                    <a:pt x="311323" y="649811"/>
                  </a:cubicBezTo>
                  <a:close/>
                  <a:moveTo>
                    <a:pt x="77643" y="517731"/>
                  </a:moveTo>
                  <a:cubicBezTo>
                    <a:pt x="112568" y="444071"/>
                    <a:pt x="112568" y="363426"/>
                    <a:pt x="141778" y="288496"/>
                  </a:cubicBezTo>
                  <a:cubicBezTo>
                    <a:pt x="153208" y="259921"/>
                    <a:pt x="143048" y="230711"/>
                    <a:pt x="123998" y="208486"/>
                  </a:cubicBezTo>
                  <a:cubicBezTo>
                    <a:pt x="100503" y="312626"/>
                    <a:pt x="94788" y="412956"/>
                    <a:pt x="77643" y="517731"/>
                  </a:cubicBezTo>
                  <a:close/>
                  <a:moveTo>
                    <a:pt x="166543" y="240871"/>
                  </a:moveTo>
                  <a:cubicBezTo>
                    <a:pt x="183053" y="211026"/>
                    <a:pt x="205913" y="190706"/>
                    <a:pt x="204008" y="160861"/>
                  </a:cubicBezTo>
                  <a:cubicBezTo>
                    <a:pt x="175433" y="152606"/>
                    <a:pt x="167813" y="152606"/>
                    <a:pt x="141778" y="164671"/>
                  </a:cubicBezTo>
                  <a:cubicBezTo>
                    <a:pt x="145588" y="188801"/>
                    <a:pt x="154478" y="211661"/>
                    <a:pt x="166543" y="240871"/>
                  </a:cubicBezTo>
                  <a:close/>
                  <a:moveTo>
                    <a:pt x="171623" y="104346"/>
                  </a:moveTo>
                  <a:cubicBezTo>
                    <a:pt x="183053" y="73231"/>
                    <a:pt x="181783" y="45291"/>
                    <a:pt x="167813" y="21796"/>
                  </a:cubicBezTo>
                  <a:cubicBezTo>
                    <a:pt x="152573" y="37036"/>
                    <a:pt x="148128" y="94821"/>
                    <a:pt x="171623" y="104346"/>
                  </a:cubicBezTo>
                  <a:close/>
                </a:path>
              </a:pathLst>
            </a:custGeom>
            <a:solidFill>
              <a:srgbClr val="30485C">
                <a:alpha val="2011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246" name="Google Shape;246;p5"/>
            <p:cNvSpPr/>
            <p:nvPr/>
          </p:nvSpPr>
          <p:spPr>
            <a:xfrm rot="-1967309">
              <a:off x="27613" y="549243"/>
              <a:ext cx="142154" cy="312221"/>
            </a:xfrm>
            <a:custGeom>
              <a:avLst/>
              <a:gdLst/>
              <a:ahLst/>
              <a:cxnLst/>
              <a:rect l="l" t="t" r="r" b="b"/>
              <a:pathLst>
                <a:path w="293264" h="644114" extrusionOk="0">
                  <a:moveTo>
                    <a:pt x="192317" y="238399"/>
                  </a:moveTo>
                  <a:cubicBezTo>
                    <a:pt x="164377" y="222524"/>
                    <a:pt x="132627" y="214904"/>
                    <a:pt x="98972" y="219349"/>
                  </a:cubicBezTo>
                  <a:cubicBezTo>
                    <a:pt x="129452" y="294914"/>
                    <a:pt x="237402" y="315234"/>
                    <a:pt x="251372" y="404769"/>
                  </a:cubicBezTo>
                  <a:cubicBezTo>
                    <a:pt x="252642" y="460649"/>
                    <a:pt x="311697" y="543834"/>
                    <a:pt x="261532" y="586379"/>
                  </a:cubicBezTo>
                  <a:cubicBezTo>
                    <a:pt x="224067" y="575584"/>
                    <a:pt x="258357" y="527959"/>
                    <a:pt x="234227" y="507004"/>
                  </a:cubicBezTo>
                  <a:cubicBezTo>
                    <a:pt x="194222" y="529864"/>
                    <a:pt x="63412" y="557804"/>
                    <a:pt x="62142" y="603524"/>
                  </a:cubicBezTo>
                  <a:cubicBezTo>
                    <a:pt x="62777" y="619399"/>
                    <a:pt x="64682" y="648609"/>
                    <a:pt x="41187" y="643529"/>
                  </a:cubicBezTo>
                  <a:cubicBezTo>
                    <a:pt x="-4533" y="623209"/>
                    <a:pt x="16422" y="457474"/>
                    <a:pt x="36107" y="414929"/>
                  </a:cubicBezTo>
                  <a:cubicBezTo>
                    <a:pt x="50077" y="373654"/>
                    <a:pt x="121832" y="296819"/>
                    <a:pt x="102782" y="394609"/>
                  </a:cubicBezTo>
                  <a:cubicBezTo>
                    <a:pt x="127547" y="386989"/>
                    <a:pt x="143422" y="371749"/>
                    <a:pt x="161202" y="357779"/>
                  </a:cubicBezTo>
                  <a:cubicBezTo>
                    <a:pt x="144692" y="329204"/>
                    <a:pt x="111037" y="319044"/>
                    <a:pt x="85637" y="299994"/>
                  </a:cubicBezTo>
                  <a:cubicBezTo>
                    <a:pt x="547" y="235859"/>
                    <a:pt x="-10248" y="106954"/>
                    <a:pt x="6897" y="8529"/>
                  </a:cubicBezTo>
                  <a:cubicBezTo>
                    <a:pt x="22772" y="-996"/>
                    <a:pt x="36742" y="-1631"/>
                    <a:pt x="53887" y="2179"/>
                  </a:cubicBezTo>
                  <a:cubicBezTo>
                    <a:pt x="55792" y="13609"/>
                    <a:pt x="57062" y="23769"/>
                    <a:pt x="58332" y="35834"/>
                  </a:cubicBezTo>
                  <a:cubicBezTo>
                    <a:pt x="118022" y="49169"/>
                    <a:pt x="178347" y="68219"/>
                    <a:pt x="239307" y="69489"/>
                  </a:cubicBezTo>
                  <a:cubicBezTo>
                    <a:pt x="248197" y="52344"/>
                    <a:pt x="239942" y="35199"/>
                    <a:pt x="241847" y="16784"/>
                  </a:cubicBezTo>
                  <a:cubicBezTo>
                    <a:pt x="338367" y="-44176"/>
                    <a:pt x="278042" y="223159"/>
                    <a:pt x="230417" y="240939"/>
                  </a:cubicBezTo>
                  <a:cubicBezTo>
                    <a:pt x="215812" y="249829"/>
                    <a:pt x="209462" y="267609"/>
                    <a:pt x="193587" y="273959"/>
                  </a:cubicBezTo>
                  <a:cubicBezTo>
                    <a:pt x="163107" y="281579"/>
                    <a:pt x="175807" y="250464"/>
                    <a:pt x="192317" y="238399"/>
                  </a:cubicBezTo>
                  <a:close/>
                  <a:moveTo>
                    <a:pt x="59602" y="64409"/>
                  </a:moveTo>
                  <a:cubicBezTo>
                    <a:pt x="51347" y="143149"/>
                    <a:pt x="151677" y="122829"/>
                    <a:pt x="202477" y="142514"/>
                  </a:cubicBezTo>
                  <a:cubicBezTo>
                    <a:pt x="236767" y="152039"/>
                    <a:pt x="234862" y="150769"/>
                    <a:pt x="241212" y="114574"/>
                  </a:cubicBezTo>
                  <a:cubicBezTo>
                    <a:pt x="245657" y="81554"/>
                    <a:pt x="196127" y="91079"/>
                    <a:pt x="175172" y="82189"/>
                  </a:cubicBezTo>
                  <a:cubicBezTo>
                    <a:pt x="136437" y="77744"/>
                    <a:pt x="98337" y="58059"/>
                    <a:pt x="59602" y="64409"/>
                  </a:cubicBezTo>
                  <a:close/>
                  <a:moveTo>
                    <a:pt x="217082" y="436519"/>
                  </a:moveTo>
                  <a:cubicBezTo>
                    <a:pt x="169457" y="446044"/>
                    <a:pt x="128182" y="479064"/>
                    <a:pt x="83097" y="497479"/>
                  </a:cubicBezTo>
                  <a:cubicBezTo>
                    <a:pt x="58967" y="507004"/>
                    <a:pt x="61507" y="531134"/>
                    <a:pt x="65317" y="553359"/>
                  </a:cubicBezTo>
                  <a:cubicBezTo>
                    <a:pt x="122467" y="537484"/>
                    <a:pt x="180887" y="512719"/>
                    <a:pt x="229782" y="479699"/>
                  </a:cubicBezTo>
                  <a:cubicBezTo>
                    <a:pt x="232322" y="462554"/>
                    <a:pt x="225972" y="448584"/>
                    <a:pt x="217082" y="436519"/>
                  </a:cubicBezTo>
                  <a:close/>
                  <a:moveTo>
                    <a:pt x="78017" y="185694"/>
                  </a:moveTo>
                  <a:cubicBezTo>
                    <a:pt x="120562" y="199029"/>
                    <a:pt x="173267" y="219349"/>
                    <a:pt x="214542" y="207919"/>
                  </a:cubicBezTo>
                  <a:cubicBezTo>
                    <a:pt x="232957" y="186964"/>
                    <a:pt x="227877" y="167914"/>
                    <a:pt x="201207" y="160929"/>
                  </a:cubicBezTo>
                  <a:cubicBezTo>
                    <a:pt x="158027" y="153944"/>
                    <a:pt x="114847" y="138069"/>
                    <a:pt x="71032" y="136164"/>
                  </a:cubicBezTo>
                  <a:cubicBezTo>
                    <a:pt x="69127" y="160929"/>
                    <a:pt x="69127" y="160929"/>
                    <a:pt x="78017" y="185694"/>
                  </a:cubicBezTo>
                  <a:close/>
                  <a:moveTo>
                    <a:pt x="72302" y="477159"/>
                  </a:moveTo>
                  <a:cubicBezTo>
                    <a:pt x="123102" y="460649"/>
                    <a:pt x="162472" y="436519"/>
                    <a:pt x="205652" y="414294"/>
                  </a:cubicBezTo>
                  <a:cubicBezTo>
                    <a:pt x="202477" y="377464"/>
                    <a:pt x="173902" y="366034"/>
                    <a:pt x="148502" y="391434"/>
                  </a:cubicBezTo>
                  <a:cubicBezTo>
                    <a:pt x="113577" y="415564"/>
                    <a:pt x="72937" y="425089"/>
                    <a:pt x="72302" y="477159"/>
                  </a:cubicBezTo>
                  <a:close/>
                  <a:moveTo>
                    <a:pt x="105322" y="284119"/>
                  </a:moveTo>
                  <a:cubicBezTo>
                    <a:pt x="105957" y="282849"/>
                    <a:pt x="107227" y="282214"/>
                    <a:pt x="107862" y="280944"/>
                  </a:cubicBezTo>
                  <a:cubicBezTo>
                    <a:pt x="40552" y="217444"/>
                    <a:pt x="52617" y="132989"/>
                    <a:pt x="27852" y="52979"/>
                  </a:cubicBezTo>
                  <a:cubicBezTo>
                    <a:pt x="18962" y="131719"/>
                    <a:pt x="35472" y="237129"/>
                    <a:pt x="105322" y="284119"/>
                  </a:cubicBezTo>
                  <a:close/>
                </a:path>
              </a:pathLst>
            </a:custGeom>
            <a:solidFill>
              <a:srgbClr val="30485C">
                <a:alpha val="2011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247" name="Google Shape;247;p5"/>
            <p:cNvSpPr/>
            <p:nvPr/>
          </p:nvSpPr>
          <p:spPr>
            <a:xfrm>
              <a:off x="6508977" y="1054156"/>
              <a:ext cx="212880" cy="143991"/>
            </a:xfrm>
            <a:custGeom>
              <a:avLst/>
              <a:gdLst/>
              <a:ahLst/>
              <a:cxnLst/>
              <a:rect l="l" t="t" r="r" b="b"/>
              <a:pathLst>
                <a:path w="575352" h="389164" extrusionOk="0">
                  <a:moveTo>
                    <a:pt x="575352" y="173355"/>
                  </a:moveTo>
                  <a:cubicBezTo>
                    <a:pt x="489627" y="224155"/>
                    <a:pt x="287063" y="336550"/>
                    <a:pt x="285793" y="356235"/>
                  </a:cubicBezTo>
                  <a:cubicBezTo>
                    <a:pt x="285158" y="365760"/>
                    <a:pt x="273093" y="372745"/>
                    <a:pt x="263568" y="368935"/>
                  </a:cubicBezTo>
                  <a:cubicBezTo>
                    <a:pt x="189273" y="366395"/>
                    <a:pt x="106088" y="378460"/>
                    <a:pt x="31793" y="385445"/>
                  </a:cubicBezTo>
                  <a:cubicBezTo>
                    <a:pt x="9568" y="398145"/>
                    <a:pt x="-9482" y="375920"/>
                    <a:pt x="5123" y="354965"/>
                  </a:cubicBezTo>
                  <a:cubicBezTo>
                    <a:pt x="34333" y="295275"/>
                    <a:pt x="47033" y="213995"/>
                    <a:pt x="97198" y="170180"/>
                  </a:cubicBezTo>
                  <a:cubicBezTo>
                    <a:pt x="198163" y="112395"/>
                    <a:pt x="294683" y="47625"/>
                    <a:pt x="400727" y="0"/>
                  </a:cubicBezTo>
                  <a:cubicBezTo>
                    <a:pt x="583608" y="18415"/>
                    <a:pt x="570273" y="-16510"/>
                    <a:pt x="575352" y="173355"/>
                  </a:cubicBezTo>
                  <a:close/>
                  <a:moveTo>
                    <a:pt x="292777" y="199390"/>
                  </a:moveTo>
                  <a:cubicBezTo>
                    <a:pt x="223563" y="208915"/>
                    <a:pt x="154983" y="208280"/>
                    <a:pt x="86402" y="220980"/>
                  </a:cubicBezTo>
                  <a:cubicBezTo>
                    <a:pt x="70527" y="268605"/>
                    <a:pt x="27983" y="310515"/>
                    <a:pt x="32427" y="359410"/>
                  </a:cubicBezTo>
                  <a:cubicBezTo>
                    <a:pt x="98468" y="358775"/>
                    <a:pt x="165143" y="359410"/>
                    <a:pt x="229913" y="343535"/>
                  </a:cubicBezTo>
                  <a:cubicBezTo>
                    <a:pt x="285793" y="323215"/>
                    <a:pt x="275633" y="250190"/>
                    <a:pt x="292777" y="199390"/>
                  </a:cubicBezTo>
                  <a:close/>
                  <a:moveTo>
                    <a:pt x="398188" y="146685"/>
                  </a:moveTo>
                  <a:cubicBezTo>
                    <a:pt x="374693" y="151765"/>
                    <a:pt x="340402" y="168910"/>
                    <a:pt x="320083" y="186055"/>
                  </a:cubicBezTo>
                  <a:cubicBezTo>
                    <a:pt x="314368" y="225425"/>
                    <a:pt x="288968" y="274320"/>
                    <a:pt x="292143" y="320040"/>
                  </a:cubicBezTo>
                  <a:cubicBezTo>
                    <a:pt x="327702" y="303530"/>
                    <a:pt x="361993" y="272415"/>
                    <a:pt x="392473" y="250825"/>
                  </a:cubicBezTo>
                  <a:cubicBezTo>
                    <a:pt x="389933" y="213995"/>
                    <a:pt x="397552" y="181610"/>
                    <a:pt x="398188" y="146685"/>
                  </a:cubicBezTo>
                  <a:close/>
                  <a:moveTo>
                    <a:pt x="115613" y="186055"/>
                  </a:moveTo>
                  <a:cubicBezTo>
                    <a:pt x="167683" y="207010"/>
                    <a:pt x="302302" y="179705"/>
                    <a:pt x="346118" y="135890"/>
                  </a:cubicBezTo>
                  <a:cubicBezTo>
                    <a:pt x="266743" y="97155"/>
                    <a:pt x="180383" y="131445"/>
                    <a:pt x="115613" y="186055"/>
                  </a:cubicBezTo>
                  <a:close/>
                  <a:moveTo>
                    <a:pt x="417238" y="231775"/>
                  </a:moveTo>
                  <a:cubicBezTo>
                    <a:pt x="433748" y="227330"/>
                    <a:pt x="435018" y="226060"/>
                    <a:pt x="435018" y="215265"/>
                  </a:cubicBezTo>
                  <a:cubicBezTo>
                    <a:pt x="431843" y="191135"/>
                    <a:pt x="440733" y="163195"/>
                    <a:pt x="429302" y="140970"/>
                  </a:cubicBezTo>
                  <a:cubicBezTo>
                    <a:pt x="415333" y="166370"/>
                    <a:pt x="410252" y="204470"/>
                    <a:pt x="417238" y="231775"/>
                  </a:cubicBezTo>
                  <a:close/>
                  <a:moveTo>
                    <a:pt x="506138" y="85090"/>
                  </a:moveTo>
                  <a:cubicBezTo>
                    <a:pt x="509948" y="120650"/>
                    <a:pt x="498518" y="147955"/>
                    <a:pt x="507408" y="184785"/>
                  </a:cubicBezTo>
                  <a:cubicBezTo>
                    <a:pt x="526458" y="157480"/>
                    <a:pt x="517568" y="111125"/>
                    <a:pt x="506138" y="85090"/>
                  </a:cubicBezTo>
                  <a:close/>
                  <a:moveTo>
                    <a:pt x="482643" y="190500"/>
                  </a:moveTo>
                  <a:cubicBezTo>
                    <a:pt x="480738" y="159385"/>
                    <a:pt x="497883" y="125095"/>
                    <a:pt x="481373" y="101600"/>
                  </a:cubicBezTo>
                  <a:cubicBezTo>
                    <a:pt x="473118" y="125730"/>
                    <a:pt x="473118" y="147955"/>
                    <a:pt x="482643" y="190500"/>
                  </a:cubicBezTo>
                  <a:close/>
                  <a:moveTo>
                    <a:pt x="453433" y="168275"/>
                  </a:moveTo>
                  <a:cubicBezTo>
                    <a:pt x="445177" y="182880"/>
                    <a:pt x="440098" y="203200"/>
                    <a:pt x="457877" y="212090"/>
                  </a:cubicBezTo>
                  <a:cubicBezTo>
                    <a:pt x="462323" y="194945"/>
                    <a:pt x="461052" y="181610"/>
                    <a:pt x="453433" y="168275"/>
                  </a:cubicBezTo>
                  <a:close/>
                  <a:moveTo>
                    <a:pt x="408348" y="66675"/>
                  </a:moveTo>
                  <a:cubicBezTo>
                    <a:pt x="412158" y="80645"/>
                    <a:pt x="437558" y="79375"/>
                    <a:pt x="453433" y="74930"/>
                  </a:cubicBezTo>
                  <a:cubicBezTo>
                    <a:pt x="437558" y="62865"/>
                    <a:pt x="422952" y="67945"/>
                    <a:pt x="408348" y="66675"/>
                  </a:cubicBezTo>
                  <a:close/>
                  <a:moveTo>
                    <a:pt x="495343" y="48895"/>
                  </a:moveTo>
                  <a:cubicBezTo>
                    <a:pt x="479468" y="37465"/>
                    <a:pt x="471213" y="36195"/>
                    <a:pt x="442638" y="40640"/>
                  </a:cubicBezTo>
                  <a:cubicBezTo>
                    <a:pt x="464227" y="42545"/>
                    <a:pt x="478833" y="53340"/>
                    <a:pt x="495343" y="48895"/>
                  </a:cubicBezTo>
                  <a:close/>
                  <a:moveTo>
                    <a:pt x="335958" y="89535"/>
                  </a:moveTo>
                  <a:cubicBezTo>
                    <a:pt x="321352" y="76200"/>
                    <a:pt x="305477" y="73025"/>
                    <a:pt x="293413" y="88900"/>
                  </a:cubicBezTo>
                  <a:cubicBezTo>
                    <a:pt x="308652" y="92710"/>
                    <a:pt x="320718" y="92710"/>
                    <a:pt x="335958" y="89535"/>
                  </a:cubicBezTo>
                  <a:close/>
                  <a:moveTo>
                    <a:pt x="539793" y="65405"/>
                  </a:moveTo>
                  <a:cubicBezTo>
                    <a:pt x="527727" y="76200"/>
                    <a:pt x="528363" y="81280"/>
                    <a:pt x="540427" y="92075"/>
                  </a:cubicBezTo>
                  <a:cubicBezTo>
                    <a:pt x="543602" y="83185"/>
                    <a:pt x="544873" y="74295"/>
                    <a:pt x="539793" y="65405"/>
                  </a:cubicBezTo>
                  <a:close/>
                </a:path>
              </a:pathLst>
            </a:custGeom>
            <a:solidFill>
              <a:srgbClr val="30485C">
                <a:alpha val="2011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248" name="Google Shape;248;p5"/>
            <p:cNvSpPr/>
            <p:nvPr/>
          </p:nvSpPr>
          <p:spPr>
            <a:xfrm>
              <a:off x="4683118" y="1001445"/>
              <a:ext cx="272854" cy="185024"/>
            </a:xfrm>
            <a:custGeom>
              <a:avLst/>
              <a:gdLst/>
              <a:ahLst/>
              <a:cxnLst/>
              <a:rect l="l" t="t" r="r" b="b"/>
              <a:pathLst>
                <a:path w="620122" h="420510" extrusionOk="0">
                  <a:moveTo>
                    <a:pt x="1362" y="54610"/>
                  </a:moveTo>
                  <a:cubicBezTo>
                    <a:pt x="-31023" y="-68580"/>
                    <a:pt x="523967" y="55245"/>
                    <a:pt x="605247" y="54610"/>
                  </a:cubicBezTo>
                  <a:cubicBezTo>
                    <a:pt x="675732" y="78740"/>
                    <a:pt x="469992" y="177800"/>
                    <a:pt x="522062" y="355600"/>
                  </a:cubicBezTo>
                  <a:cubicBezTo>
                    <a:pt x="492217" y="360045"/>
                    <a:pt x="461102" y="331470"/>
                    <a:pt x="433162" y="323850"/>
                  </a:cubicBezTo>
                  <a:cubicBezTo>
                    <a:pt x="398237" y="328930"/>
                    <a:pt x="342992" y="455930"/>
                    <a:pt x="327752" y="410845"/>
                  </a:cubicBezTo>
                  <a:cubicBezTo>
                    <a:pt x="228057" y="287020"/>
                    <a:pt x="113757" y="169545"/>
                    <a:pt x="1362" y="54610"/>
                  </a:cubicBezTo>
                  <a:close/>
                  <a:moveTo>
                    <a:pt x="591277" y="78740"/>
                  </a:moveTo>
                  <a:cubicBezTo>
                    <a:pt x="418557" y="50800"/>
                    <a:pt x="245837" y="13335"/>
                    <a:pt x="69942" y="28575"/>
                  </a:cubicBezTo>
                  <a:cubicBezTo>
                    <a:pt x="217262" y="83820"/>
                    <a:pt x="363947" y="134620"/>
                    <a:pt x="513807" y="186055"/>
                  </a:cubicBezTo>
                  <a:cubicBezTo>
                    <a:pt x="542382" y="154305"/>
                    <a:pt x="569052" y="120650"/>
                    <a:pt x="591277" y="78740"/>
                  </a:cubicBezTo>
                  <a:close/>
                  <a:moveTo>
                    <a:pt x="443957" y="267335"/>
                  </a:moveTo>
                  <a:cubicBezTo>
                    <a:pt x="319497" y="199390"/>
                    <a:pt x="185512" y="113665"/>
                    <a:pt x="57242" y="74930"/>
                  </a:cubicBezTo>
                  <a:cubicBezTo>
                    <a:pt x="154397" y="174625"/>
                    <a:pt x="238852" y="289560"/>
                    <a:pt x="344897" y="379095"/>
                  </a:cubicBezTo>
                  <a:cubicBezTo>
                    <a:pt x="380457" y="344170"/>
                    <a:pt x="414747" y="311150"/>
                    <a:pt x="443957" y="267335"/>
                  </a:cubicBezTo>
                  <a:close/>
                  <a:moveTo>
                    <a:pt x="494122" y="207010"/>
                  </a:moveTo>
                  <a:cubicBezTo>
                    <a:pt x="380457" y="167640"/>
                    <a:pt x="263617" y="100330"/>
                    <a:pt x="146777" y="87630"/>
                  </a:cubicBezTo>
                  <a:cubicBezTo>
                    <a:pt x="262347" y="134620"/>
                    <a:pt x="363947" y="216535"/>
                    <a:pt x="484597" y="246380"/>
                  </a:cubicBezTo>
                  <a:cubicBezTo>
                    <a:pt x="480787" y="264795"/>
                    <a:pt x="472532" y="281305"/>
                    <a:pt x="490947" y="292735"/>
                  </a:cubicBezTo>
                  <a:cubicBezTo>
                    <a:pt x="503012" y="251460"/>
                    <a:pt x="502377" y="238125"/>
                    <a:pt x="494122" y="207010"/>
                  </a:cubicBezTo>
                  <a:close/>
                </a:path>
              </a:pathLst>
            </a:custGeom>
            <a:solidFill>
              <a:srgbClr val="30485C">
                <a:alpha val="2011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249" name="Google Shape;249;p5"/>
            <p:cNvSpPr/>
            <p:nvPr/>
          </p:nvSpPr>
          <p:spPr>
            <a:xfrm rot="3663599">
              <a:off x="5966469" y="976075"/>
              <a:ext cx="204754" cy="377157"/>
            </a:xfrm>
            <a:custGeom>
              <a:avLst/>
              <a:gdLst/>
              <a:ahLst/>
              <a:cxnLst/>
              <a:rect l="l" t="t" r="r" b="b"/>
              <a:pathLst>
                <a:path w="421613" h="776612" extrusionOk="0">
                  <a:moveTo>
                    <a:pt x="99839" y="349282"/>
                  </a:moveTo>
                  <a:cubicBezTo>
                    <a:pt x="-9381" y="246412"/>
                    <a:pt x="19194" y="15272"/>
                    <a:pt x="189374" y="32"/>
                  </a:cubicBezTo>
                  <a:cubicBezTo>
                    <a:pt x="381144" y="-3143"/>
                    <a:pt x="497984" y="232442"/>
                    <a:pt x="363999" y="377222"/>
                  </a:cubicBezTo>
                  <a:cubicBezTo>
                    <a:pt x="448453" y="504222"/>
                    <a:pt x="402734" y="743617"/>
                    <a:pt x="235728" y="773462"/>
                  </a:cubicBezTo>
                  <a:cubicBezTo>
                    <a:pt x="125874" y="796957"/>
                    <a:pt x="24909" y="684562"/>
                    <a:pt x="4589" y="585502"/>
                  </a:cubicBezTo>
                  <a:cubicBezTo>
                    <a:pt x="-17001" y="491522"/>
                    <a:pt x="41419" y="414052"/>
                    <a:pt x="99839" y="349282"/>
                  </a:cubicBezTo>
                  <a:close/>
                  <a:moveTo>
                    <a:pt x="113174" y="363887"/>
                  </a:moveTo>
                  <a:cubicBezTo>
                    <a:pt x="60469" y="429927"/>
                    <a:pt x="-6206" y="502317"/>
                    <a:pt x="28084" y="594392"/>
                  </a:cubicBezTo>
                  <a:cubicBezTo>
                    <a:pt x="55389" y="680117"/>
                    <a:pt x="137939" y="773462"/>
                    <a:pt x="236999" y="755047"/>
                  </a:cubicBezTo>
                  <a:cubicBezTo>
                    <a:pt x="372253" y="724567"/>
                    <a:pt x="403369" y="568357"/>
                    <a:pt x="375428" y="450247"/>
                  </a:cubicBezTo>
                  <a:cubicBezTo>
                    <a:pt x="371619" y="427387"/>
                    <a:pt x="367809" y="403257"/>
                    <a:pt x="340503" y="395002"/>
                  </a:cubicBezTo>
                  <a:cubicBezTo>
                    <a:pt x="330344" y="400082"/>
                    <a:pt x="316374" y="404527"/>
                    <a:pt x="306214" y="412782"/>
                  </a:cubicBezTo>
                  <a:cubicBezTo>
                    <a:pt x="292244" y="424212"/>
                    <a:pt x="276369" y="408337"/>
                    <a:pt x="263669" y="418497"/>
                  </a:cubicBezTo>
                  <a:cubicBezTo>
                    <a:pt x="206519" y="425482"/>
                    <a:pt x="159528" y="398177"/>
                    <a:pt x="113174" y="363887"/>
                  </a:cubicBezTo>
                  <a:close/>
                  <a:moveTo>
                    <a:pt x="343678" y="364522"/>
                  </a:moveTo>
                  <a:cubicBezTo>
                    <a:pt x="427499" y="287052"/>
                    <a:pt x="415434" y="127032"/>
                    <a:pt x="317009" y="67342"/>
                  </a:cubicBezTo>
                  <a:cubicBezTo>
                    <a:pt x="218584" y="-10128"/>
                    <a:pt x="108728" y="4477"/>
                    <a:pt x="61739" y="125762"/>
                  </a:cubicBezTo>
                  <a:cubicBezTo>
                    <a:pt x="49039" y="190532"/>
                    <a:pt x="59199" y="321977"/>
                    <a:pt x="138574" y="332772"/>
                  </a:cubicBezTo>
                  <a:cubicBezTo>
                    <a:pt x="207789" y="290227"/>
                    <a:pt x="282719" y="322612"/>
                    <a:pt x="343678" y="364522"/>
                  </a:cubicBezTo>
                  <a:close/>
                  <a:moveTo>
                    <a:pt x="318914" y="379127"/>
                  </a:moveTo>
                  <a:cubicBezTo>
                    <a:pt x="306849" y="365792"/>
                    <a:pt x="294784" y="353727"/>
                    <a:pt x="273828" y="349282"/>
                  </a:cubicBezTo>
                  <a:cubicBezTo>
                    <a:pt x="280178" y="372777"/>
                    <a:pt x="291609" y="400717"/>
                    <a:pt x="318914" y="379127"/>
                  </a:cubicBezTo>
                  <a:close/>
                  <a:moveTo>
                    <a:pt x="211599" y="382302"/>
                  </a:moveTo>
                  <a:cubicBezTo>
                    <a:pt x="208424" y="357537"/>
                    <a:pt x="203344" y="315627"/>
                    <a:pt x="179849" y="340392"/>
                  </a:cubicBezTo>
                  <a:cubicBezTo>
                    <a:pt x="191278" y="353092"/>
                    <a:pt x="196994" y="369602"/>
                    <a:pt x="211599" y="382302"/>
                  </a:cubicBezTo>
                  <a:close/>
                  <a:moveTo>
                    <a:pt x="265574" y="395637"/>
                  </a:moveTo>
                  <a:cubicBezTo>
                    <a:pt x="251603" y="373412"/>
                    <a:pt x="248428" y="351822"/>
                    <a:pt x="233189" y="341027"/>
                  </a:cubicBezTo>
                  <a:cubicBezTo>
                    <a:pt x="229378" y="361982"/>
                    <a:pt x="236999" y="377222"/>
                    <a:pt x="265574" y="395637"/>
                  </a:cubicBezTo>
                  <a:close/>
                  <a:moveTo>
                    <a:pt x="167784" y="366427"/>
                  </a:moveTo>
                  <a:cubicBezTo>
                    <a:pt x="165244" y="354997"/>
                    <a:pt x="156989" y="341027"/>
                    <a:pt x="146828" y="349917"/>
                  </a:cubicBezTo>
                  <a:cubicBezTo>
                    <a:pt x="147464" y="361347"/>
                    <a:pt x="156989" y="368332"/>
                    <a:pt x="167784" y="366427"/>
                  </a:cubicBezTo>
                  <a:close/>
                </a:path>
              </a:pathLst>
            </a:custGeom>
            <a:solidFill>
              <a:srgbClr val="30485C">
                <a:alpha val="2011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250" name="Google Shape;250;p5"/>
            <p:cNvSpPr/>
            <p:nvPr/>
          </p:nvSpPr>
          <p:spPr>
            <a:xfrm rot="-3368760">
              <a:off x="5437768" y="638636"/>
              <a:ext cx="351278" cy="93987"/>
            </a:xfrm>
            <a:custGeom>
              <a:avLst/>
              <a:gdLst/>
              <a:ahLst/>
              <a:cxnLst/>
              <a:rect l="l" t="t" r="r" b="b"/>
              <a:pathLst>
                <a:path w="724776" h="193920" extrusionOk="0">
                  <a:moveTo>
                    <a:pt x="536612" y="138058"/>
                  </a:moveTo>
                  <a:cubicBezTo>
                    <a:pt x="412787" y="137423"/>
                    <a:pt x="278168" y="171713"/>
                    <a:pt x="151168" y="192033"/>
                  </a:cubicBezTo>
                  <a:cubicBezTo>
                    <a:pt x="124497" y="199653"/>
                    <a:pt x="-29807" y="184413"/>
                    <a:pt x="5118" y="142503"/>
                  </a:cubicBezTo>
                  <a:cubicBezTo>
                    <a:pt x="118783" y="37093"/>
                    <a:pt x="265468" y="56778"/>
                    <a:pt x="408978" y="32013"/>
                  </a:cubicBezTo>
                  <a:cubicBezTo>
                    <a:pt x="490258" y="33283"/>
                    <a:pt x="579158" y="-16882"/>
                    <a:pt x="655358" y="5978"/>
                  </a:cubicBezTo>
                  <a:cubicBezTo>
                    <a:pt x="675043" y="28203"/>
                    <a:pt x="713143" y="-12437"/>
                    <a:pt x="722033" y="26933"/>
                  </a:cubicBezTo>
                  <a:cubicBezTo>
                    <a:pt x="725208" y="40268"/>
                    <a:pt x="727747" y="54238"/>
                    <a:pt x="716953" y="68208"/>
                  </a:cubicBezTo>
                  <a:cubicBezTo>
                    <a:pt x="673137" y="67573"/>
                    <a:pt x="667422" y="106943"/>
                    <a:pt x="643928" y="137423"/>
                  </a:cubicBezTo>
                  <a:cubicBezTo>
                    <a:pt x="555662" y="152663"/>
                    <a:pt x="452793" y="199653"/>
                    <a:pt x="367068" y="192033"/>
                  </a:cubicBezTo>
                  <a:cubicBezTo>
                    <a:pt x="370878" y="153933"/>
                    <a:pt x="501053" y="157108"/>
                    <a:pt x="536612" y="138058"/>
                  </a:cubicBezTo>
                  <a:close/>
                  <a:moveTo>
                    <a:pt x="388658" y="121548"/>
                  </a:moveTo>
                  <a:cubicBezTo>
                    <a:pt x="450887" y="124723"/>
                    <a:pt x="612812" y="113928"/>
                    <a:pt x="651547" y="66303"/>
                  </a:cubicBezTo>
                  <a:cubicBezTo>
                    <a:pt x="658533" y="42808"/>
                    <a:pt x="636943" y="18043"/>
                    <a:pt x="613447" y="21218"/>
                  </a:cubicBezTo>
                  <a:cubicBezTo>
                    <a:pt x="537883" y="43443"/>
                    <a:pt x="438822" y="31378"/>
                    <a:pt x="374053" y="70748"/>
                  </a:cubicBezTo>
                  <a:cubicBezTo>
                    <a:pt x="377862" y="86623"/>
                    <a:pt x="382943" y="103133"/>
                    <a:pt x="388658" y="121548"/>
                  </a:cubicBezTo>
                  <a:close/>
                  <a:moveTo>
                    <a:pt x="347383" y="65668"/>
                  </a:moveTo>
                  <a:cubicBezTo>
                    <a:pt x="275628" y="73288"/>
                    <a:pt x="201968" y="68843"/>
                    <a:pt x="133387" y="91703"/>
                  </a:cubicBezTo>
                  <a:cubicBezTo>
                    <a:pt x="131483" y="119008"/>
                    <a:pt x="132753" y="145678"/>
                    <a:pt x="144818" y="169808"/>
                  </a:cubicBezTo>
                  <a:cubicBezTo>
                    <a:pt x="207047" y="142503"/>
                    <a:pt x="415962" y="182508"/>
                    <a:pt x="347383" y="65668"/>
                  </a:cubicBezTo>
                  <a:close/>
                  <a:moveTo>
                    <a:pt x="106083" y="110118"/>
                  </a:moveTo>
                  <a:cubicBezTo>
                    <a:pt x="81318" y="115198"/>
                    <a:pt x="37503" y="132978"/>
                    <a:pt x="52743" y="161553"/>
                  </a:cubicBezTo>
                  <a:cubicBezTo>
                    <a:pt x="71158" y="167903"/>
                    <a:pt x="90208" y="171078"/>
                    <a:pt x="111797" y="169808"/>
                  </a:cubicBezTo>
                  <a:cubicBezTo>
                    <a:pt x="115608" y="148218"/>
                    <a:pt x="114972" y="129803"/>
                    <a:pt x="106083" y="110118"/>
                  </a:cubicBezTo>
                  <a:close/>
                  <a:moveTo>
                    <a:pt x="680122" y="49793"/>
                  </a:moveTo>
                  <a:cubicBezTo>
                    <a:pt x="687743" y="47253"/>
                    <a:pt x="701712" y="49158"/>
                    <a:pt x="699172" y="37728"/>
                  </a:cubicBezTo>
                  <a:cubicBezTo>
                    <a:pt x="692187" y="30743"/>
                    <a:pt x="679487" y="37093"/>
                    <a:pt x="680122" y="49793"/>
                  </a:cubicBezTo>
                  <a:close/>
                </a:path>
              </a:pathLst>
            </a:custGeom>
            <a:solidFill>
              <a:srgbClr val="30485C">
                <a:alpha val="2011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251" name="Google Shape;251;p5"/>
            <p:cNvSpPr/>
            <p:nvPr/>
          </p:nvSpPr>
          <p:spPr>
            <a:xfrm rot="3013936">
              <a:off x="1856192" y="906044"/>
              <a:ext cx="112704" cy="289910"/>
            </a:xfrm>
            <a:custGeom>
              <a:avLst/>
              <a:gdLst/>
              <a:ahLst/>
              <a:cxnLst/>
              <a:rect l="l" t="t" r="r" b="b"/>
              <a:pathLst>
                <a:path w="232561" h="598221" extrusionOk="0">
                  <a:moveTo>
                    <a:pt x="113282" y="495986"/>
                  </a:moveTo>
                  <a:cubicBezTo>
                    <a:pt x="77722" y="519481"/>
                    <a:pt x="56132" y="585521"/>
                    <a:pt x="22477" y="598221"/>
                  </a:cubicBezTo>
                  <a:cubicBezTo>
                    <a:pt x="-37848" y="484556"/>
                    <a:pt x="39622" y="335966"/>
                    <a:pt x="64388" y="215316"/>
                  </a:cubicBezTo>
                  <a:cubicBezTo>
                    <a:pt x="82802" y="153086"/>
                    <a:pt x="100582" y="90856"/>
                    <a:pt x="115822" y="27991"/>
                  </a:cubicBezTo>
                  <a:cubicBezTo>
                    <a:pt x="125982" y="-24714"/>
                    <a:pt x="192657" y="10846"/>
                    <a:pt x="223772" y="23546"/>
                  </a:cubicBezTo>
                  <a:cubicBezTo>
                    <a:pt x="247268" y="47041"/>
                    <a:pt x="216788" y="92761"/>
                    <a:pt x="211707" y="121971"/>
                  </a:cubicBezTo>
                  <a:cubicBezTo>
                    <a:pt x="177418" y="245161"/>
                    <a:pt x="139952" y="370891"/>
                    <a:pt x="113282" y="495986"/>
                  </a:cubicBezTo>
                  <a:close/>
                  <a:moveTo>
                    <a:pt x="45338" y="459156"/>
                  </a:moveTo>
                  <a:cubicBezTo>
                    <a:pt x="74547" y="330886"/>
                    <a:pt x="116457" y="203886"/>
                    <a:pt x="145668" y="76886"/>
                  </a:cubicBezTo>
                  <a:cubicBezTo>
                    <a:pt x="109472" y="78156"/>
                    <a:pt x="92963" y="222301"/>
                    <a:pt x="77088" y="257861"/>
                  </a:cubicBezTo>
                  <a:cubicBezTo>
                    <a:pt x="76452" y="295961"/>
                    <a:pt x="252" y="454076"/>
                    <a:pt x="45972" y="458521"/>
                  </a:cubicBezTo>
                  <a:cubicBezTo>
                    <a:pt x="56768" y="469316"/>
                    <a:pt x="69468" y="475666"/>
                    <a:pt x="85977" y="474396"/>
                  </a:cubicBezTo>
                  <a:cubicBezTo>
                    <a:pt x="99313" y="448996"/>
                    <a:pt x="223772" y="55296"/>
                    <a:pt x="175513" y="85776"/>
                  </a:cubicBezTo>
                  <a:cubicBezTo>
                    <a:pt x="122807" y="140386"/>
                    <a:pt x="105027" y="464871"/>
                    <a:pt x="45338" y="459156"/>
                  </a:cubicBezTo>
                  <a:close/>
                  <a:moveTo>
                    <a:pt x="202818" y="67361"/>
                  </a:moveTo>
                  <a:cubicBezTo>
                    <a:pt x="204722" y="55296"/>
                    <a:pt x="205357" y="47676"/>
                    <a:pt x="206627" y="40691"/>
                  </a:cubicBezTo>
                  <a:cubicBezTo>
                    <a:pt x="183768" y="22276"/>
                    <a:pt x="139318" y="7671"/>
                    <a:pt x="136777" y="48311"/>
                  </a:cubicBezTo>
                  <a:cubicBezTo>
                    <a:pt x="156463" y="61011"/>
                    <a:pt x="178052" y="61646"/>
                    <a:pt x="202818" y="67361"/>
                  </a:cubicBezTo>
                  <a:close/>
                  <a:moveTo>
                    <a:pt x="28193" y="481381"/>
                  </a:moveTo>
                  <a:cubicBezTo>
                    <a:pt x="20572" y="551231"/>
                    <a:pt x="45338" y="558216"/>
                    <a:pt x="77088" y="497891"/>
                  </a:cubicBezTo>
                  <a:cubicBezTo>
                    <a:pt x="61847" y="488366"/>
                    <a:pt x="45972" y="487096"/>
                    <a:pt x="28193" y="481381"/>
                  </a:cubicBezTo>
                  <a:close/>
                </a:path>
              </a:pathLst>
            </a:custGeom>
            <a:solidFill>
              <a:srgbClr val="30485C">
                <a:alpha val="2011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252" name="Google Shape;252;p5"/>
            <p:cNvSpPr/>
            <p:nvPr/>
          </p:nvSpPr>
          <p:spPr>
            <a:xfrm rot="2198047">
              <a:off x="3510054" y="793341"/>
              <a:ext cx="140231" cy="367055"/>
            </a:xfrm>
            <a:custGeom>
              <a:avLst/>
              <a:gdLst/>
              <a:ahLst/>
              <a:cxnLst/>
              <a:rect l="l" t="t" r="r" b="b"/>
              <a:pathLst>
                <a:path w="288538" h="755251" extrusionOk="0">
                  <a:moveTo>
                    <a:pt x="159385" y="203835"/>
                  </a:moveTo>
                  <a:cubicBezTo>
                    <a:pt x="135890" y="116840"/>
                    <a:pt x="239395" y="74295"/>
                    <a:pt x="262890" y="0"/>
                  </a:cubicBezTo>
                  <a:cubicBezTo>
                    <a:pt x="320675" y="52070"/>
                    <a:pt x="269240" y="174625"/>
                    <a:pt x="222250" y="224155"/>
                  </a:cubicBezTo>
                  <a:cubicBezTo>
                    <a:pt x="234950" y="327660"/>
                    <a:pt x="174625" y="408305"/>
                    <a:pt x="143510" y="500380"/>
                  </a:cubicBezTo>
                  <a:cubicBezTo>
                    <a:pt x="127635" y="528955"/>
                    <a:pt x="31750" y="815975"/>
                    <a:pt x="0" y="743585"/>
                  </a:cubicBezTo>
                  <a:cubicBezTo>
                    <a:pt x="43180" y="565150"/>
                    <a:pt x="33020" y="346710"/>
                    <a:pt x="159385" y="203835"/>
                  </a:cubicBezTo>
                  <a:close/>
                  <a:moveTo>
                    <a:pt x="43180" y="661035"/>
                  </a:moveTo>
                  <a:cubicBezTo>
                    <a:pt x="103505" y="576580"/>
                    <a:pt x="121920" y="466725"/>
                    <a:pt x="172085" y="375285"/>
                  </a:cubicBezTo>
                  <a:cubicBezTo>
                    <a:pt x="180340" y="353060"/>
                    <a:pt x="195580" y="327025"/>
                    <a:pt x="191135" y="303530"/>
                  </a:cubicBezTo>
                  <a:cubicBezTo>
                    <a:pt x="171450" y="297815"/>
                    <a:pt x="151765" y="292735"/>
                    <a:pt x="130810" y="287020"/>
                  </a:cubicBezTo>
                  <a:cubicBezTo>
                    <a:pt x="74295" y="403225"/>
                    <a:pt x="55880" y="534035"/>
                    <a:pt x="43180" y="661035"/>
                  </a:cubicBezTo>
                  <a:close/>
                  <a:moveTo>
                    <a:pt x="261620" y="67945"/>
                  </a:moveTo>
                  <a:cubicBezTo>
                    <a:pt x="259715" y="67310"/>
                    <a:pt x="257175" y="66040"/>
                    <a:pt x="255270" y="65405"/>
                  </a:cubicBezTo>
                  <a:cubicBezTo>
                    <a:pt x="223520" y="100965"/>
                    <a:pt x="139700" y="176530"/>
                    <a:pt x="197485" y="217805"/>
                  </a:cubicBezTo>
                  <a:cubicBezTo>
                    <a:pt x="239395" y="175260"/>
                    <a:pt x="261620" y="126365"/>
                    <a:pt x="261620" y="67945"/>
                  </a:cubicBezTo>
                  <a:close/>
                  <a:moveTo>
                    <a:pt x="194945" y="281305"/>
                  </a:moveTo>
                  <a:cubicBezTo>
                    <a:pt x="201295" y="267970"/>
                    <a:pt x="201930" y="255905"/>
                    <a:pt x="198120" y="244475"/>
                  </a:cubicBezTo>
                  <a:cubicBezTo>
                    <a:pt x="167640" y="227330"/>
                    <a:pt x="156210" y="233045"/>
                    <a:pt x="146685" y="267335"/>
                  </a:cubicBezTo>
                  <a:cubicBezTo>
                    <a:pt x="158750" y="282575"/>
                    <a:pt x="175260" y="283210"/>
                    <a:pt x="194945" y="281305"/>
                  </a:cubicBezTo>
                  <a:close/>
                </a:path>
              </a:pathLst>
            </a:custGeom>
            <a:solidFill>
              <a:srgbClr val="30485C">
                <a:alpha val="2011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253" name="Google Shape;253;p5"/>
            <p:cNvSpPr/>
            <p:nvPr/>
          </p:nvSpPr>
          <p:spPr>
            <a:xfrm rot="9906392">
              <a:off x="7295836" y="1033664"/>
              <a:ext cx="191420" cy="182909"/>
            </a:xfrm>
            <a:custGeom>
              <a:avLst/>
              <a:gdLst/>
              <a:ahLst/>
              <a:cxnLst/>
              <a:rect l="l" t="t" r="r" b="b"/>
              <a:pathLst>
                <a:path w="393594" h="376095" extrusionOk="0">
                  <a:moveTo>
                    <a:pt x="214418" y="305042"/>
                  </a:moveTo>
                  <a:cubicBezTo>
                    <a:pt x="268393" y="256783"/>
                    <a:pt x="326179" y="286627"/>
                    <a:pt x="373168" y="327902"/>
                  </a:cubicBezTo>
                  <a:cubicBezTo>
                    <a:pt x="334433" y="348222"/>
                    <a:pt x="287443" y="358383"/>
                    <a:pt x="242358" y="352667"/>
                  </a:cubicBezTo>
                  <a:cubicBezTo>
                    <a:pt x="242358" y="360922"/>
                    <a:pt x="242358" y="367908"/>
                    <a:pt x="242358" y="374892"/>
                  </a:cubicBezTo>
                  <a:cubicBezTo>
                    <a:pt x="208704" y="387592"/>
                    <a:pt x="190289" y="296152"/>
                    <a:pt x="189654" y="269483"/>
                  </a:cubicBezTo>
                  <a:cubicBezTo>
                    <a:pt x="-846" y="341237"/>
                    <a:pt x="-74507" y="101208"/>
                    <a:pt x="94404" y="17387"/>
                  </a:cubicBezTo>
                  <a:cubicBezTo>
                    <a:pt x="178858" y="4052"/>
                    <a:pt x="289983" y="-24523"/>
                    <a:pt x="357293" y="44058"/>
                  </a:cubicBezTo>
                  <a:cubicBezTo>
                    <a:pt x="419523" y="101208"/>
                    <a:pt x="399839" y="240272"/>
                    <a:pt x="312843" y="258687"/>
                  </a:cubicBezTo>
                  <a:cubicBezTo>
                    <a:pt x="260139" y="256147"/>
                    <a:pt x="199179" y="220587"/>
                    <a:pt x="214418" y="305042"/>
                  </a:cubicBezTo>
                  <a:close/>
                  <a:moveTo>
                    <a:pt x="369993" y="131687"/>
                  </a:moveTo>
                  <a:cubicBezTo>
                    <a:pt x="377614" y="58662"/>
                    <a:pt x="298873" y="-2298"/>
                    <a:pt x="229658" y="22467"/>
                  </a:cubicBezTo>
                  <a:cubicBezTo>
                    <a:pt x="215054" y="28817"/>
                    <a:pt x="199179" y="30722"/>
                    <a:pt x="183304" y="23737"/>
                  </a:cubicBezTo>
                  <a:cubicBezTo>
                    <a:pt x="79164" y="3417"/>
                    <a:pt x="-14182" y="120258"/>
                    <a:pt x="37254" y="217412"/>
                  </a:cubicBezTo>
                  <a:cubicBezTo>
                    <a:pt x="86148" y="318377"/>
                    <a:pt x="176954" y="218047"/>
                    <a:pt x="249979" y="231383"/>
                  </a:cubicBezTo>
                  <a:cubicBezTo>
                    <a:pt x="321098" y="265037"/>
                    <a:pt x="372533" y="203442"/>
                    <a:pt x="369993" y="131687"/>
                  </a:cubicBezTo>
                  <a:close/>
                  <a:moveTo>
                    <a:pt x="329354" y="320283"/>
                  </a:moveTo>
                  <a:cubicBezTo>
                    <a:pt x="316654" y="302502"/>
                    <a:pt x="260773" y="284087"/>
                    <a:pt x="255693" y="313297"/>
                  </a:cubicBezTo>
                  <a:cubicBezTo>
                    <a:pt x="266489" y="313297"/>
                    <a:pt x="288714" y="301233"/>
                    <a:pt x="289348" y="318377"/>
                  </a:cubicBezTo>
                  <a:cubicBezTo>
                    <a:pt x="289348" y="327902"/>
                    <a:pt x="272839" y="324092"/>
                    <a:pt x="275379" y="337427"/>
                  </a:cubicBezTo>
                  <a:cubicBezTo>
                    <a:pt x="293158" y="336158"/>
                    <a:pt x="310304" y="333617"/>
                    <a:pt x="329354" y="320283"/>
                  </a:cubicBezTo>
                  <a:close/>
                </a:path>
              </a:pathLst>
            </a:custGeom>
            <a:solidFill>
              <a:srgbClr val="30485C">
                <a:alpha val="2011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254" name="Google Shape;254;p5"/>
            <p:cNvSpPr/>
            <p:nvPr/>
          </p:nvSpPr>
          <p:spPr>
            <a:xfrm>
              <a:off x="301831" y="611168"/>
              <a:ext cx="314135" cy="349552"/>
            </a:xfrm>
            <a:custGeom>
              <a:avLst/>
              <a:gdLst/>
              <a:ahLst/>
              <a:cxnLst/>
              <a:rect l="l" t="t" r="r" b="b"/>
              <a:pathLst>
                <a:path w="647700" h="720725" extrusionOk="0">
                  <a:moveTo>
                    <a:pt x="513080" y="323850"/>
                  </a:moveTo>
                  <a:cubicBezTo>
                    <a:pt x="517525" y="130810"/>
                    <a:pt x="228600" y="72390"/>
                    <a:pt x="142240" y="236220"/>
                  </a:cubicBezTo>
                  <a:cubicBezTo>
                    <a:pt x="74930" y="348615"/>
                    <a:pt x="219075" y="481330"/>
                    <a:pt x="144145" y="591820"/>
                  </a:cubicBezTo>
                  <a:cubicBezTo>
                    <a:pt x="140970" y="600710"/>
                    <a:pt x="146685" y="608965"/>
                    <a:pt x="156210" y="609600"/>
                  </a:cubicBezTo>
                  <a:cubicBezTo>
                    <a:pt x="183515" y="603250"/>
                    <a:pt x="471170" y="659130"/>
                    <a:pt x="370205" y="597535"/>
                  </a:cubicBezTo>
                  <a:cubicBezTo>
                    <a:pt x="366395" y="480695"/>
                    <a:pt x="525780" y="439420"/>
                    <a:pt x="513080" y="323850"/>
                  </a:cubicBezTo>
                  <a:close/>
                  <a:moveTo>
                    <a:pt x="249555" y="588010"/>
                  </a:moveTo>
                  <a:cubicBezTo>
                    <a:pt x="230505" y="510540"/>
                    <a:pt x="259080" y="430530"/>
                    <a:pt x="233680" y="354965"/>
                  </a:cubicBezTo>
                  <a:cubicBezTo>
                    <a:pt x="264795" y="384175"/>
                    <a:pt x="260985" y="381635"/>
                    <a:pt x="294640" y="368300"/>
                  </a:cubicBezTo>
                  <a:cubicBezTo>
                    <a:pt x="311785" y="385445"/>
                    <a:pt x="311785" y="385445"/>
                    <a:pt x="334010" y="392430"/>
                  </a:cubicBezTo>
                  <a:cubicBezTo>
                    <a:pt x="320675" y="454660"/>
                    <a:pt x="300355" y="514985"/>
                    <a:pt x="284480" y="576580"/>
                  </a:cubicBezTo>
                  <a:cubicBezTo>
                    <a:pt x="281305" y="594995"/>
                    <a:pt x="267335" y="597535"/>
                    <a:pt x="249555" y="588010"/>
                  </a:cubicBezTo>
                  <a:close/>
                  <a:moveTo>
                    <a:pt x="340360" y="595630"/>
                  </a:moveTo>
                  <a:cubicBezTo>
                    <a:pt x="326390" y="598805"/>
                    <a:pt x="316865" y="598805"/>
                    <a:pt x="306070" y="589280"/>
                  </a:cubicBezTo>
                  <a:cubicBezTo>
                    <a:pt x="324485" y="520065"/>
                    <a:pt x="330200" y="430530"/>
                    <a:pt x="379730" y="377825"/>
                  </a:cubicBezTo>
                  <a:cubicBezTo>
                    <a:pt x="368300" y="346075"/>
                    <a:pt x="354965" y="335915"/>
                    <a:pt x="327025" y="359410"/>
                  </a:cubicBezTo>
                  <a:cubicBezTo>
                    <a:pt x="293370" y="341630"/>
                    <a:pt x="296545" y="333375"/>
                    <a:pt x="266700" y="354330"/>
                  </a:cubicBezTo>
                  <a:cubicBezTo>
                    <a:pt x="259715" y="342900"/>
                    <a:pt x="253365" y="331470"/>
                    <a:pt x="246380" y="320040"/>
                  </a:cubicBezTo>
                  <a:cubicBezTo>
                    <a:pt x="173355" y="307975"/>
                    <a:pt x="207010" y="382905"/>
                    <a:pt x="216535" y="386715"/>
                  </a:cubicBezTo>
                  <a:cubicBezTo>
                    <a:pt x="220345" y="452120"/>
                    <a:pt x="218440" y="519430"/>
                    <a:pt x="220980" y="584835"/>
                  </a:cubicBezTo>
                  <a:cubicBezTo>
                    <a:pt x="203200" y="588645"/>
                    <a:pt x="203200" y="589280"/>
                    <a:pt x="184785" y="581660"/>
                  </a:cubicBezTo>
                  <a:cubicBezTo>
                    <a:pt x="217170" y="478790"/>
                    <a:pt x="132080" y="381635"/>
                    <a:pt x="150495" y="281305"/>
                  </a:cubicBezTo>
                  <a:cubicBezTo>
                    <a:pt x="176530" y="188595"/>
                    <a:pt x="277495" y="156210"/>
                    <a:pt x="364490" y="170180"/>
                  </a:cubicBezTo>
                  <a:cubicBezTo>
                    <a:pt x="437515" y="178435"/>
                    <a:pt x="478155" y="247650"/>
                    <a:pt x="485140" y="314325"/>
                  </a:cubicBezTo>
                  <a:cubicBezTo>
                    <a:pt x="493395" y="430530"/>
                    <a:pt x="337820" y="475615"/>
                    <a:pt x="340360" y="595630"/>
                  </a:cubicBezTo>
                  <a:close/>
                  <a:moveTo>
                    <a:pt x="325755" y="644525"/>
                  </a:moveTo>
                  <a:cubicBezTo>
                    <a:pt x="270510" y="646430"/>
                    <a:pt x="215900" y="626745"/>
                    <a:pt x="161925" y="631190"/>
                  </a:cubicBezTo>
                  <a:cubicBezTo>
                    <a:pt x="137795" y="666750"/>
                    <a:pt x="304165" y="661035"/>
                    <a:pt x="325120" y="671195"/>
                  </a:cubicBezTo>
                  <a:cubicBezTo>
                    <a:pt x="360680" y="675640"/>
                    <a:pt x="353695" y="645160"/>
                    <a:pt x="325755" y="644525"/>
                  </a:cubicBezTo>
                  <a:close/>
                  <a:moveTo>
                    <a:pt x="176530" y="681990"/>
                  </a:moveTo>
                  <a:cubicBezTo>
                    <a:pt x="167005" y="729615"/>
                    <a:pt x="273050" y="708025"/>
                    <a:pt x="304165" y="720725"/>
                  </a:cubicBezTo>
                  <a:cubicBezTo>
                    <a:pt x="378460" y="691515"/>
                    <a:pt x="199390" y="686435"/>
                    <a:pt x="176530" y="681990"/>
                  </a:cubicBezTo>
                  <a:close/>
                  <a:moveTo>
                    <a:pt x="555625" y="214630"/>
                  </a:moveTo>
                  <a:cubicBezTo>
                    <a:pt x="588010" y="198755"/>
                    <a:pt x="614045" y="179705"/>
                    <a:pt x="647700" y="162560"/>
                  </a:cubicBezTo>
                  <a:cubicBezTo>
                    <a:pt x="629285" y="140335"/>
                    <a:pt x="513080" y="196850"/>
                    <a:pt x="555625" y="214630"/>
                  </a:cubicBezTo>
                  <a:close/>
                  <a:moveTo>
                    <a:pt x="0" y="465455"/>
                  </a:moveTo>
                  <a:cubicBezTo>
                    <a:pt x="14605" y="500380"/>
                    <a:pt x="64135" y="459105"/>
                    <a:pt x="78105" y="439420"/>
                  </a:cubicBezTo>
                  <a:cubicBezTo>
                    <a:pt x="49530" y="413385"/>
                    <a:pt x="29210" y="454660"/>
                    <a:pt x="0" y="465455"/>
                  </a:cubicBezTo>
                  <a:close/>
                  <a:moveTo>
                    <a:pt x="30480" y="86360"/>
                  </a:moveTo>
                  <a:cubicBezTo>
                    <a:pt x="35560" y="98425"/>
                    <a:pt x="99060" y="177800"/>
                    <a:pt x="105410" y="149860"/>
                  </a:cubicBezTo>
                  <a:cubicBezTo>
                    <a:pt x="90170" y="130175"/>
                    <a:pt x="60325" y="67945"/>
                    <a:pt x="30480" y="86360"/>
                  </a:cubicBezTo>
                  <a:close/>
                  <a:moveTo>
                    <a:pt x="351790" y="76200"/>
                  </a:moveTo>
                  <a:cubicBezTo>
                    <a:pt x="374015" y="69215"/>
                    <a:pt x="363220" y="30480"/>
                    <a:pt x="369570" y="11430"/>
                  </a:cubicBezTo>
                  <a:cubicBezTo>
                    <a:pt x="370205" y="5080"/>
                    <a:pt x="364490" y="0"/>
                    <a:pt x="357505" y="0"/>
                  </a:cubicBezTo>
                  <a:cubicBezTo>
                    <a:pt x="335915" y="635"/>
                    <a:pt x="345440" y="30480"/>
                    <a:pt x="342265" y="45085"/>
                  </a:cubicBezTo>
                  <a:cubicBezTo>
                    <a:pt x="342265" y="45085"/>
                    <a:pt x="342265" y="45085"/>
                    <a:pt x="342900" y="45085"/>
                  </a:cubicBezTo>
                  <a:cubicBezTo>
                    <a:pt x="342265" y="55245"/>
                    <a:pt x="336550" y="75565"/>
                    <a:pt x="351790" y="76200"/>
                  </a:cubicBezTo>
                  <a:close/>
                  <a:moveTo>
                    <a:pt x="519430" y="487045"/>
                  </a:moveTo>
                  <a:cubicBezTo>
                    <a:pt x="540385" y="495935"/>
                    <a:pt x="566420" y="540385"/>
                    <a:pt x="589280" y="520700"/>
                  </a:cubicBezTo>
                  <a:cubicBezTo>
                    <a:pt x="585470" y="502920"/>
                    <a:pt x="500380" y="438785"/>
                    <a:pt x="519430" y="487045"/>
                  </a:cubicBezTo>
                  <a:close/>
                </a:path>
              </a:pathLst>
            </a:custGeom>
            <a:solidFill>
              <a:srgbClr val="30485C">
                <a:alpha val="2011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255" name="Google Shape;255;p5"/>
            <p:cNvSpPr/>
            <p:nvPr/>
          </p:nvSpPr>
          <p:spPr>
            <a:xfrm>
              <a:off x="5200465" y="821938"/>
              <a:ext cx="313748" cy="356086"/>
            </a:xfrm>
            <a:custGeom>
              <a:avLst/>
              <a:gdLst/>
              <a:ahLst/>
              <a:cxnLst/>
              <a:rect l="l" t="t" r="r" b="b"/>
              <a:pathLst>
                <a:path w="646904" h="734197" extrusionOk="0">
                  <a:moveTo>
                    <a:pt x="624840" y="487872"/>
                  </a:moveTo>
                  <a:cubicBezTo>
                    <a:pt x="596265" y="353252"/>
                    <a:pt x="540386" y="227522"/>
                    <a:pt x="497840" y="97347"/>
                  </a:cubicBezTo>
                  <a:cubicBezTo>
                    <a:pt x="482600" y="59247"/>
                    <a:pt x="474345" y="-1078"/>
                    <a:pt x="420370" y="28132"/>
                  </a:cubicBezTo>
                  <a:cubicBezTo>
                    <a:pt x="389255" y="44007"/>
                    <a:pt x="387986" y="-11238"/>
                    <a:pt x="354330" y="2097"/>
                  </a:cubicBezTo>
                  <a:cubicBezTo>
                    <a:pt x="234315" y="31307"/>
                    <a:pt x="104775" y="90362"/>
                    <a:pt x="0" y="151322"/>
                  </a:cubicBezTo>
                  <a:cubicBezTo>
                    <a:pt x="163195" y="779972"/>
                    <a:pt x="226061" y="866332"/>
                    <a:pt x="21590" y="162117"/>
                  </a:cubicBezTo>
                  <a:cubicBezTo>
                    <a:pt x="130811" y="105602"/>
                    <a:pt x="241300" y="40832"/>
                    <a:pt x="364490" y="23687"/>
                  </a:cubicBezTo>
                  <a:cubicBezTo>
                    <a:pt x="395605" y="56707"/>
                    <a:pt x="396240" y="56072"/>
                    <a:pt x="402590" y="79567"/>
                  </a:cubicBezTo>
                  <a:cubicBezTo>
                    <a:pt x="463550" y="226252"/>
                    <a:pt x="509905" y="375477"/>
                    <a:pt x="556261" y="526607"/>
                  </a:cubicBezTo>
                  <a:cubicBezTo>
                    <a:pt x="426086" y="593917"/>
                    <a:pt x="282575" y="667577"/>
                    <a:pt x="134620" y="680912"/>
                  </a:cubicBezTo>
                  <a:cubicBezTo>
                    <a:pt x="128270" y="680912"/>
                    <a:pt x="125095" y="689167"/>
                    <a:pt x="130175" y="693612"/>
                  </a:cubicBezTo>
                  <a:cubicBezTo>
                    <a:pt x="151765" y="709487"/>
                    <a:pt x="182245" y="690437"/>
                    <a:pt x="204470" y="688532"/>
                  </a:cubicBezTo>
                  <a:cubicBezTo>
                    <a:pt x="226061" y="700597"/>
                    <a:pt x="211455" y="728537"/>
                    <a:pt x="238125" y="732982"/>
                  </a:cubicBezTo>
                  <a:cubicBezTo>
                    <a:pt x="331470" y="744412"/>
                    <a:pt x="414655" y="672022"/>
                    <a:pt x="503555" y="649162"/>
                  </a:cubicBezTo>
                  <a:cubicBezTo>
                    <a:pt x="545465" y="633922"/>
                    <a:pt x="589280" y="623762"/>
                    <a:pt x="627380" y="599632"/>
                  </a:cubicBezTo>
                  <a:cubicBezTo>
                    <a:pt x="671830" y="579312"/>
                    <a:pt x="626745" y="524067"/>
                    <a:pt x="624840" y="487872"/>
                  </a:cubicBezTo>
                  <a:close/>
                  <a:moveTo>
                    <a:pt x="504825" y="628842"/>
                  </a:moveTo>
                  <a:cubicBezTo>
                    <a:pt x="418465" y="663132"/>
                    <a:pt x="337186" y="702502"/>
                    <a:pt x="245745" y="724092"/>
                  </a:cubicBezTo>
                  <a:cubicBezTo>
                    <a:pt x="241936" y="710122"/>
                    <a:pt x="238761" y="698057"/>
                    <a:pt x="234950" y="684087"/>
                  </a:cubicBezTo>
                  <a:cubicBezTo>
                    <a:pt x="339725" y="641542"/>
                    <a:pt x="449580" y="602172"/>
                    <a:pt x="553086" y="554547"/>
                  </a:cubicBezTo>
                  <a:cubicBezTo>
                    <a:pt x="556261" y="557087"/>
                    <a:pt x="591820" y="542482"/>
                    <a:pt x="588645" y="522797"/>
                  </a:cubicBezTo>
                  <a:cubicBezTo>
                    <a:pt x="537211" y="472632"/>
                    <a:pt x="544830" y="386907"/>
                    <a:pt x="516255" y="324677"/>
                  </a:cubicBezTo>
                  <a:cubicBezTo>
                    <a:pt x="488315" y="235142"/>
                    <a:pt x="447040" y="152592"/>
                    <a:pt x="418465" y="62422"/>
                  </a:cubicBezTo>
                  <a:cubicBezTo>
                    <a:pt x="469900" y="-53148"/>
                    <a:pt x="604520" y="513272"/>
                    <a:pt x="619761" y="552642"/>
                  </a:cubicBezTo>
                  <a:cubicBezTo>
                    <a:pt x="631825" y="607887"/>
                    <a:pt x="539750" y="607887"/>
                    <a:pt x="504825" y="628842"/>
                  </a:cubicBezTo>
                  <a:close/>
                  <a:moveTo>
                    <a:pt x="180975" y="522162"/>
                  </a:moveTo>
                  <a:cubicBezTo>
                    <a:pt x="182880" y="565977"/>
                    <a:pt x="377825" y="458027"/>
                    <a:pt x="415925" y="453582"/>
                  </a:cubicBezTo>
                  <a:cubicBezTo>
                    <a:pt x="636270" y="342457"/>
                    <a:pt x="215265" y="507557"/>
                    <a:pt x="180975" y="522162"/>
                  </a:cubicBezTo>
                  <a:close/>
                  <a:moveTo>
                    <a:pt x="90170" y="144972"/>
                  </a:moveTo>
                  <a:cubicBezTo>
                    <a:pt x="73661" y="159577"/>
                    <a:pt x="67945" y="299277"/>
                    <a:pt x="104140" y="277687"/>
                  </a:cubicBezTo>
                  <a:cubicBezTo>
                    <a:pt x="104775" y="271337"/>
                    <a:pt x="105411" y="264987"/>
                    <a:pt x="106045" y="258637"/>
                  </a:cubicBezTo>
                  <a:cubicBezTo>
                    <a:pt x="122555" y="253557"/>
                    <a:pt x="137795" y="248477"/>
                    <a:pt x="151765" y="244032"/>
                  </a:cubicBezTo>
                  <a:cubicBezTo>
                    <a:pt x="161290" y="252287"/>
                    <a:pt x="167640" y="270702"/>
                    <a:pt x="180975" y="258637"/>
                  </a:cubicBezTo>
                  <a:cubicBezTo>
                    <a:pt x="158115" y="219902"/>
                    <a:pt x="127000" y="169102"/>
                    <a:pt x="90170" y="144972"/>
                  </a:cubicBezTo>
                  <a:close/>
                  <a:moveTo>
                    <a:pt x="137161" y="222442"/>
                  </a:moveTo>
                  <a:cubicBezTo>
                    <a:pt x="128905" y="233872"/>
                    <a:pt x="118745" y="235777"/>
                    <a:pt x="105411" y="233872"/>
                  </a:cubicBezTo>
                  <a:cubicBezTo>
                    <a:pt x="100965" y="218632"/>
                    <a:pt x="99061" y="204662"/>
                    <a:pt x="104140" y="188152"/>
                  </a:cubicBezTo>
                  <a:cubicBezTo>
                    <a:pt x="121286" y="195137"/>
                    <a:pt x="127636" y="209742"/>
                    <a:pt x="137161" y="222442"/>
                  </a:cubicBezTo>
                  <a:close/>
                  <a:moveTo>
                    <a:pt x="400050" y="245937"/>
                  </a:moveTo>
                  <a:cubicBezTo>
                    <a:pt x="407670" y="200852"/>
                    <a:pt x="140336" y="324677"/>
                    <a:pt x="111761" y="337377"/>
                  </a:cubicBezTo>
                  <a:cubicBezTo>
                    <a:pt x="191136" y="350712"/>
                    <a:pt x="314325" y="265622"/>
                    <a:pt x="400050" y="245937"/>
                  </a:cubicBezTo>
                  <a:close/>
                  <a:moveTo>
                    <a:pt x="462915" y="478347"/>
                  </a:moveTo>
                  <a:cubicBezTo>
                    <a:pt x="382905" y="475807"/>
                    <a:pt x="304165" y="539942"/>
                    <a:pt x="224155" y="558357"/>
                  </a:cubicBezTo>
                  <a:cubicBezTo>
                    <a:pt x="88900" y="640907"/>
                    <a:pt x="455930" y="496127"/>
                    <a:pt x="462915" y="478347"/>
                  </a:cubicBezTo>
                  <a:close/>
                  <a:moveTo>
                    <a:pt x="168275" y="373572"/>
                  </a:moveTo>
                  <a:cubicBezTo>
                    <a:pt x="155575" y="376747"/>
                    <a:pt x="143511" y="387542"/>
                    <a:pt x="154940" y="399607"/>
                  </a:cubicBezTo>
                  <a:cubicBezTo>
                    <a:pt x="441325" y="299277"/>
                    <a:pt x="540386" y="220537"/>
                    <a:pt x="168275" y="373572"/>
                  </a:cubicBezTo>
                  <a:close/>
                  <a:moveTo>
                    <a:pt x="262890" y="426912"/>
                  </a:moveTo>
                  <a:cubicBezTo>
                    <a:pt x="226695" y="428817"/>
                    <a:pt x="195580" y="449772"/>
                    <a:pt x="158750" y="459297"/>
                  </a:cubicBezTo>
                  <a:cubicBezTo>
                    <a:pt x="159386" y="473902"/>
                    <a:pt x="169545" y="479617"/>
                    <a:pt x="182245" y="473902"/>
                  </a:cubicBezTo>
                  <a:cubicBezTo>
                    <a:pt x="198120" y="463742"/>
                    <a:pt x="290830" y="451042"/>
                    <a:pt x="262890" y="426912"/>
                  </a:cubicBezTo>
                  <a:close/>
                  <a:moveTo>
                    <a:pt x="179070" y="182437"/>
                  </a:moveTo>
                  <a:cubicBezTo>
                    <a:pt x="177165" y="163387"/>
                    <a:pt x="179705" y="157672"/>
                    <a:pt x="190500" y="141797"/>
                  </a:cubicBezTo>
                  <a:cubicBezTo>
                    <a:pt x="161290" y="150687"/>
                    <a:pt x="162561" y="113857"/>
                    <a:pt x="143511" y="124017"/>
                  </a:cubicBezTo>
                  <a:cubicBezTo>
                    <a:pt x="144145" y="146877"/>
                    <a:pt x="144145" y="146877"/>
                    <a:pt x="137161" y="163387"/>
                  </a:cubicBezTo>
                  <a:cubicBezTo>
                    <a:pt x="150495" y="169102"/>
                    <a:pt x="163195" y="175452"/>
                    <a:pt x="179070" y="182437"/>
                  </a:cubicBezTo>
                  <a:close/>
                  <a:moveTo>
                    <a:pt x="372111" y="153227"/>
                  </a:moveTo>
                  <a:cubicBezTo>
                    <a:pt x="307340" y="148147"/>
                    <a:pt x="240665" y="219902"/>
                    <a:pt x="346711" y="174817"/>
                  </a:cubicBezTo>
                  <a:cubicBezTo>
                    <a:pt x="358775" y="169737"/>
                    <a:pt x="368936" y="169737"/>
                    <a:pt x="372111" y="153227"/>
                  </a:cubicBezTo>
                  <a:close/>
                  <a:moveTo>
                    <a:pt x="304800" y="228792"/>
                  </a:moveTo>
                  <a:cubicBezTo>
                    <a:pt x="324486" y="222442"/>
                    <a:pt x="358775" y="224347"/>
                    <a:pt x="360045" y="197042"/>
                  </a:cubicBezTo>
                  <a:cubicBezTo>
                    <a:pt x="343536" y="202757"/>
                    <a:pt x="276861" y="207837"/>
                    <a:pt x="304800" y="228792"/>
                  </a:cubicBezTo>
                  <a:close/>
                </a:path>
              </a:pathLst>
            </a:custGeom>
            <a:solidFill>
              <a:srgbClr val="30485C">
                <a:alpha val="2011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256" name="Google Shape;256;p5"/>
            <p:cNvSpPr/>
            <p:nvPr/>
          </p:nvSpPr>
          <p:spPr>
            <a:xfrm rot="-988374">
              <a:off x="8793699" y="981136"/>
              <a:ext cx="395858" cy="320125"/>
            </a:xfrm>
            <a:custGeom>
              <a:avLst/>
              <a:gdLst/>
              <a:ahLst/>
              <a:cxnLst/>
              <a:rect l="l" t="t" r="r" b="b"/>
              <a:pathLst>
                <a:path w="816364" h="660184" extrusionOk="0">
                  <a:moveTo>
                    <a:pt x="816263" y="506476"/>
                  </a:moveTo>
                  <a:cubicBezTo>
                    <a:pt x="711488" y="-86613"/>
                    <a:pt x="921672" y="-14858"/>
                    <a:pt x="306357" y="27051"/>
                  </a:cubicBezTo>
                  <a:cubicBezTo>
                    <a:pt x="279052" y="-13588"/>
                    <a:pt x="225077" y="19432"/>
                    <a:pt x="186342" y="20701"/>
                  </a:cubicBezTo>
                  <a:cubicBezTo>
                    <a:pt x="182532" y="28957"/>
                    <a:pt x="179357" y="35942"/>
                    <a:pt x="174912" y="45467"/>
                  </a:cubicBezTo>
                  <a:cubicBezTo>
                    <a:pt x="147607" y="9907"/>
                    <a:pt x="110142" y="29592"/>
                    <a:pt x="73312" y="35307"/>
                  </a:cubicBezTo>
                  <a:cubicBezTo>
                    <a:pt x="70137" y="42292"/>
                    <a:pt x="67597" y="48007"/>
                    <a:pt x="65057" y="54357"/>
                  </a:cubicBezTo>
                  <a:cubicBezTo>
                    <a:pt x="7272" y="56897"/>
                    <a:pt x="-8603" y="109601"/>
                    <a:pt x="4097" y="159132"/>
                  </a:cubicBezTo>
                  <a:cubicBezTo>
                    <a:pt x="10447" y="316612"/>
                    <a:pt x="42832" y="472822"/>
                    <a:pt x="51722" y="630301"/>
                  </a:cubicBezTo>
                  <a:cubicBezTo>
                    <a:pt x="86647" y="676657"/>
                    <a:pt x="126652" y="659512"/>
                    <a:pt x="171737" y="642367"/>
                  </a:cubicBezTo>
                  <a:cubicBezTo>
                    <a:pt x="243492" y="636017"/>
                    <a:pt x="313977" y="620142"/>
                    <a:pt x="385732" y="615062"/>
                  </a:cubicBezTo>
                  <a:cubicBezTo>
                    <a:pt x="477172" y="610617"/>
                    <a:pt x="567342" y="594742"/>
                    <a:pt x="657513" y="588392"/>
                  </a:cubicBezTo>
                  <a:cubicBezTo>
                    <a:pt x="715933" y="571247"/>
                    <a:pt x="820072" y="597282"/>
                    <a:pt x="816263" y="506476"/>
                  </a:cubicBezTo>
                  <a:close/>
                  <a:moveTo>
                    <a:pt x="761652" y="549022"/>
                  </a:moveTo>
                  <a:cubicBezTo>
                    <a:pt x="573692" y="583947"/>
                    <a:pt x="382557" y="591567"/>
                    <a:pt x="193962" y="618872"/>
                  </a:cubicBezTo>
                  <a:cubicBezTo>
                    <a:pt x="156497" y="613792"/>
                    <a:pt x="82202" y="665226"/>
                    <a:pt x="73312" y="606172"/>
                  </a:cubicBezTo>
                  <a:cubicBezTo>
                    <a:pt x="59977" y="492507"/>
                    <a:pt x="45372" y="378842"/>
                    <a:pt x="32037" y="265176"/>
                  </a:cubicBezTo>
                  <a:cubicBezTo>
                    <a:pt x="36482" y="210567"/>
                    <a:pt x="-8603" y="112142"/>
                    <a:pt x="52357" y="82297"/>
                  </a:cubicBezTo>
                  <a:cubicBezTo>
                    <a:pt x="189517" y="63247"/>
                    <a:pt x="327312" y="41022"/>
                    <a:pt x="466377" y="38482"/>
                  </a:cubicBezTo>
                  <a:cubicBezTo>
                    <a:pt x="769272" y="14351"/>
                    <a:pt x="740697" y="-41528"/>
                    <a:pt x="764192" y="281687"/>
                  </a:cubicBezTo>
                  <a:cubicBezTo>
                    <a:pt x="755302" y="281051"/>
                    <a:pt x="757842" y="274067"/>
                    <a:pt x="755302" y="270257"/>
                  </a:cubicBezTo>
                  <a:cubicBezTo>
                    <a:pt x="741967" y="249301"/>
                    <a:pt x="721647" y="263272"/>
                    <a:pt x="709583" y="277242"/>
                  </a:cubicBezTo>
                  <a:cubicBezTo>
                    <a:pt x="686088" y="242317"/>
                    <a:pt x="697517" y="60707"/>
                    <a:pt x="653702" y="63882"/>
                  </a:cubicBezTo>
                  <a:cubicBezTo>
                    <a:pt x="461297" y="91187"/>
                    <a:pt x="268257" y="108967"/>
                    <a:pt x="75217" y="126747"/>
                  </a:cubicBezTo>
                  <a:cubicBezTo>
                    <a:pt x="87917" y="245492"/>
                    <a:pt x="110777" y="356617"/>
                    <a:pt x="119667" y="474726"/>
                  </a:cubicBezTo>
                  <a:cubicBezTo>
                    <a:pt x="127287" y="501397"/>
                    <a:pt x="109507" y="568072"/>
                    <a:pt x="150782" y="565532"/>
                  </a:cubicBezTo>
                  <a:cubicBezTo>
                    <a:pt x="333027" y="540767"/>
                    <a:pt x="519717" y="557276"/>
                    <a:pt x="700058" y="507112"/>
                  </a:cubicBezTo>
                  <a:cubicBezTo>
                    <a:pt x="759747" y="495047"/>
                    <a:pt x="701327" y="358522"/>
                    <a:pt x="705138" y="312167"/>
                  </a:cubicBezTo>
                  <a:cubicBezTo>
                    <a:pt x="729267" y="306451"/>
                    <a:pt x="721647" y="345187"/>
                    <a:pt x="761652" y="308357"/>
                  </a:cubicBezTo>
                  <a:cubicBezTo>
                    <a:pt x="775622" y="349632"/>
                    <a:pt x="820072" y="536957"/>
                    <a:pt x="761652" y="549022"/>
                  </a:cubicBezTo>
                  <a:close/>
                  <a:moveTo>
                    <a:pt x="700692" y="478537"/>
                  </a:moveTo>
                  <a:cubicBezTo>
                    <a:pt x="522892" y="538862"/>
                    <a:pt x="337472" y="526162"/>
                    <a:pt x="152687" y="542037"/>
                  </a:cubicBezTo>
                  <a:cubicBezTo>
                    <a:pt x="130462" y="412497"/>
                    <a:pt x="112682" y="276607"/>
                    <a:pt x="102522" y="144526"/>
                  </a:cubicBezTo>
                  <a:cubicBezTo>
                    <a:pt x="282227" y="127382"/>
                    <a:pt x="467012" y="96901"/>
                    <a:pt x="647988" y="93726"/>
                  </a:cubicBezTo>
                  <a:cubicBezTo>
                    <a:pt x="682913" y="218187"/>
                    <a:pt x="694342" y="348997"/>
                    <a:pt x="700692" y="478537"/>
                  </a:cubicBezTo>
                  <a:close/>
                  <a:moveTo>
                    <a:pt x="502572" y="293751"/>
                  </a:moveTo>
                  <a:cubicBezTo>
                    <a:pt x="436532" y="277876"/>
                    <a:pt x="374937" y="230251"/>
                    <a:pt x="307627" y="228982"/>
                  </a:cubicBezTo>
                  <a:cubicBezTo>
                    <a:pt x="338107" y="506476"/>
                    <a:pt x="291752" y="420117"/>
                    <a:pt x="515907" y="325501"/>
                  </a:cubicBezTo>
                  <a:cubicBezTo>
                    <a:pt x="562263" y="307722"/>
                    <a:pt x="538132" y="292482"/>
                    <a:pt x="502572" y="293751"/>
                  </a:cubicBezTo>
                  <a:close/>
                  <a:moveTo>
                    <a:pt x="352077" y="378207"/>
                  </a:moveTo>
                  <a:cubicBezTo>
                    <a:pt x="345727" y="360426"/>
                    <a:pt x="329217" y="301372"/>
                    <a:pt x="334297" y="258192"/>
                  </a:cubicBezTo>
                  <a:cubicBezTo>
                    <a:pt x="382557" y="262637"/>
                    <a:pt x="445422" y="296292"/>
                    <a:pt x="497492" y="306451"/>
                  </a:cubicBezTo>
                  <a:cubicBezTo>
                    <a:pt x="467012" y="341376"/>
                    <a:pt x="396527" y="363601"/>
                    <a:pt x="352077" y="378207"/>
                  </a:cubicBezTo>
                  <a:close/>
                </a:path>
              </a:pathLst>
            </a:custGeom>
            <a:solidFill>
              <a:srgbClr val="30485C">
                <a:alpha val="2011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257" name="Google Shape;257;p5"/>
            <p:cNvSpPr/>
            <p:nvPr/>
          </p:nvSpPr>
          <p:spPr>
            <a:xfrm rot="1179229">
              <a:off x="6978602" y="547675"/>
              <a:ext cx="347146" cy="378286"/>
            </a:xfrm>
            <a:custGeom>
              <a:avLst/>
              <a:gdLst/>
              <a:ahLst/>
              <a:cxnLst/>
              <a:rect l="l" t="t" r="r" b="b"/>
              <a:pathLst>
                <a:path w="718509" h="782962" extrusionOk="0">
                  <a:moveTo>
                    <a:pt x="707390" y="178442"/>
                  </a:moveTo>
                  <a:cubicBezTo>
                    <a:pt x="705485" y="163837"/>
                    <a:pt x="700405" y="154947"/>
                    <a:pt x="683895" y="153042"/>
                  </a:cubicBezTo>
                  <a:cubicBezTo>
                    <a:pt x="685800" y="135897"/>
                    <a:pt x="673100" y="127642"/>
                    <a:pt x="665480" y="114942"/>
                  </a:cubicBezTo>
                  <a:cubicBezTo>
                    <a:pt x="664845" y="85097"/>
                    <a:pt x="638810" y="88907"/>
                    <a:pt x="618490" y="95257"/>
                  </a:cubicBezTo>
                  <a:cubicBezTo>
                    <a:pt x="595630" y="74302"/>
                    <a:pt x="582295" y="68587"/>
                    <a:pt x="555625" y="88272"/>
                  </a:cubicBezTo>
                  <a:cubicBezTo>
                    <a:pt x="523875" y="100972"/>
                    <a:pt x="523240" y="30487"/>
                    <a:pt x="488315" y="60332"/>
                  </a:cubicBezTo>
                  <a:cubicBezTo>
                    <a:pt x="445135" y="96527"/>
                    <a:pt x="462915" y="-3803"/>
                    <a:pt x="385445" y="42552"/>
                  </a:cubicBezTo>
                  <a:cubicBezTo>
                    <a:pt x="359410" y="-34918"/>
                    <a:pt x="319405" y="13977"/>
                    <a:pt x="274320" y="29852"/>
                  </a:cubicBezTo>
                  <a:cubicBezTo>
                    <a:pt x="182245" y="239402"/>
                    <a:pt x="65405" y="447047"/>
                    <a:pt x="0" y="662312"/>
                  </a:cubicBezTo>
                  <a:cubicBezTo>
                    <a:pt x="161925" y="678822"/>
                    <a:pt x="313055" y="747402"/>
                    <a:pt x="471170" y="782962"/>
                  </a:cubicBezTo>
                  <a:cubicBezTo>
                    <a:pt x="532130" y="658502"/>
                    <a:pt x="575310" y="535947"/>
                    <a:pt x="636905" y="413392"/>
                  </a:cubicBezTo>
                  <a:cubicBezTo>
                    <a:pt x="664210" y="349892"/>
                    <a:pt x="688975" y="285757"/>
                    <a:pt x="714375" y="221622"/>
                  </a:cubicBezTo>
                  <a:cubicBezTo>
                    <a:pt x="718185" y="205747"/>
                    <a:pt x="723900" y="190507"/>
                    <a:pt x="707390" y="178442"/>
                  </a:cubicBezTo>
                  <a:close/>
                  <a:moveTo>
                    <a:pt x="655955" y="152407"/>
                  </a:moveTo>
                  <a:cubicBezTo>
                    <a:pt x="652780" y="161297"/>
                    <a:pt x="650240" y="170187"/>
                    <a:pt x="646430" y="180347"/>
                  </a:cubicBezTo>
                  <a:cubicBezTo>
                    <a:pt x="604520" y="162567"/>
                    <a:pt x="608330" y="116847"/>
                    <a:pt x="655955" y="152407"/>
                  </a:cubicBezTo>
                  <a:close/>
                  <a:moveTo>
                    <a:pt x="561975" y="127642"/>
                  </a:moveTo>
                  <a:cubicBezTo>
                    <a:pt x="572770" y="118117"/>
                    <a:pt x="577850" y="125737"/>
                    <a:pt x="590550" y="133992"/>
                  </a:cubicBezTo>
                  <a:cubicBezTo>
                    <a:pt x="576580" y="138437"/>
                    <a:pt x="558800" y="146057"/>
                    <a:pt x="561975" y="127642"/>
                  </a:cubicBezTo>
                  <a:close/>
                  <a:moveTo>
                    <a:pt x="353695" y="33027"/>
                  </a:moveTo>
                  <a:cubicBezTo>
                    <a:pt x="351155" y="47632"/>
                    <a:pt x="334010" y="34297"/>
                    <a:pt x="323215" y="31757"/>
                  </a:cubicBezTo>
                  <a:cubicBezTo>
                    <a:pt x="334010" y="17152"/>
                    <a:pt x="350520" y="17787"/>
                    <a:pt x="353695" y="33027"/>
                  </a:cubicBezTo>
                  <a:close/>
                  <a:moveTo>
                    <a:pt x="43180" y="618497"/>
                  </a:moveTo>
                  <a:cubicBezTo>
                    <a:pt x="46990" y="609607"/>
                    <a:pt x="54610" y="612147"/>
                    <a:pt x="59055" y="613417"/>
                  </a:cubicBezTo>
                  <a:cubicBezTo>
                    <a:pt x="99060" y="635642"/>
                    <a:pt x="160020" y="625482"/>
                    <a:pt x="189865" y="659137"/>
                  </a:cubicBezTo>
                  <a:cubicBezTo>
                    <a:pt x="140970" y="652152"/>
                    <a:pt x="87630" y="638817"/>
                    <a:pt x="43180" y="618497"/>
                  </a:cubicBezTo>
                  <a:close/>
                  <a:moveTo>
                    <a:pt x="201295" y="663582"/>
                  </a:moveTo>
                  <a:cubicBezTo>
                    <a:pt x="198755" y="662312"/>
                    <a:pt x="196215" y="661677"/>
                    <a:pt x="193675" y="660407"/>
                  </a:cubicBezTo>
                  <a:cubicBezTo>
                    <a:pt x="196215" y="660407"/>
                    <a:pt x="199390" y="659772"/>
                    <a:pt x="201930" y="659772"/>
                  </a:cubicBezTo>
                  <a:cubicBezTo>
                    <a:pt x="201295" y="661042"/>
                    <a:pt x="201295" y="662312"/>
                    <a:pt x="201295" y="663582"/>
                  </a:cubicBezTo>
                  <a:close/>
                  <a:moveTo>
                    <a:pt x="228600" y="667392"/>
                  </a:moveTo>
                  <a:cubicBezTo>
                    <a:pt x="246380" y="662312"/>
                    <a:pt x="262255" y="666122"/>
                    <a:pt x="276860" y="680727"/>
                  </a:cubicBezTo>
                  <a:cubicBezTo>
                    <a:pt x="256540" y="687077"/>
                    <a:pt x="242570" y="678822"/>
                    <a:pt x="228600" y="667392"/>
                  </a:cubicBezTo>
                  <a:close/>
                  <a:moveTo>
                    <a:pt x="434975" y="704222"/>
                  </a:moveTo>
                  <a:cubicBezTo>
                    <a:pt x="306070" y="664852"/>
                    <a:pt x="177800" y="628657"/>
                    <a:pt x="47625" y="588652"/>
                  </a:cubicBezTo>
                  <a:cubicBezTo>
                    <a:pt x="114935" y="409582"/>
                    <a:pt x="198120" y="233052"/>
                    <a:pt x="284480" y="61602"/>
                  </a:cubicBezTo>
                  <a:cubicBezTo>
                    <a:pt x="314960" y="97162"/>
                    <a:pt x="369570" y="94622"/>
                    <a:pt x="323215" y="62872"/>
                  </a:cubicBezTo>
                  <a:cubicBezTo>
                    <a:pt x="340995" y="59697"/>
                    <a:pt x="354330" y="64777"/>
                    <a:pt x="369570" y="70492"/>
                  </a:cubicBezTo>
                  <a:cubicBezTo>
                    <a:pt x="377825" y="143517"/>
                    <a:pt x="474980" y="111132"/>
                    <a:pt x="398145" y="86367"/>
                  </a:cubicBezTo>
                  <a:cubicBezTo>
                    <a:pt x="411480" y="67952"/>
                    <a:pt x="439420" y="83827"/>
                    <a:pt x="457200" y="89542"/>
                  </a:cubicBezTo>
                  <a:cubicBezTo>
                    <a:pt x="461010" y="179712"/>
                    <a:pt x="532130" y="156852"/>
                    <a:pt x="506095" y="131452"/>
                  </a:cubicBezTo>
                  <a:cubicBezTo>
                    <a:pt x="485140" y="128912"/>
                    <a:pt x="480695" y="129547"/>
                    <a:pt x="483870" y="104147"/>
                  </a:cubicBezTo>
                  <a:cubicBezTo>
                    <a:pt x="501650" y="101607"/>
                    <a:pt x="518795" y="107957"/>
                    <a:pt x="536575" y="110497"/>
                  </a:cubicBezTo>
                  <a:cubicBezTo>
                    <a:pt x="542290" y="147327"/>
                    <a:pt x="556260" y="169552"/>
                    <a:pt x="595630" y="161932"/>
                  </a:cubicBezTo>
                  <a:cubicBezTo>
                    <a:pt x="610235" y="174632"/>
                    <a:pt x="624205" y="186697"/>
                    <a:pt x="638810" y="199397"/>
                  </a:cubicBezTo>
                  <a:cubicBezTo>
                    <a:pt x="590550" y="376562"/>
                    <a:pt x="498475" y="533407"/>
                    <a:pt x="434975" y="704222"/>
                  </a:cubicBezTo>
                  <a:close/>
                  <a:moveTo>
                    <a:pt x="560705" y="508642"/>
                  </a:moveTo>
                  <a:cubicBezTo>
                    <a:pt x="560705" y="508642"/>
                    <a:pt x="560705" y="508007"/>
                    <a:pt x="560705" y="508642"/>
                  </a:cubicBezTo>
                  <a:cubicBezTo>
                    <a:pt x="561340" y="509277"/>
                    <a:pt x="561975" y="509912"/>
                    <a:pt x="562610" y="509912"/>
                  </a:cubicBezTo>
                  <a:cubicBezTo>
                    <a:pt x="561975" y="509277"/>
                    <a:pt x="561340" y="509277"/>
                    <a:pt x="560705" y="508642"/>
                  </a:cubicBezTo>
                  <a:close/>
                  <a:moveTo>
                    <a:pt x="602615" y="438792"/>
                  </a:moveTo>
                  <a:cubicBezTo>
                    <a:pt x="588010" y="457842"/>
                    <a:pt x="586740" y="504832"/>
                    <a:pt x="561340" y="508007"/>
                  </a:cubicBezTo>
                  <a:cubicBezTo>
                    <a:pt x="607695" y="405772"/>
                    <a:pt x="632460" y="297822"/>
                    <a:pt x="690245" y="201302"/>
                  </a:cubicBezTo>
                  <a:cubicBezTo>
                    <a:pt x="678180" y="284487"/>
                    <a:pt x="633730" y="360052"/>
                    <a:pt x="602615" y="438792"/>
                  </a:cubicBezTo>
                  <a:close/>
                  <a:moveTo>
                    <a:pt x="313690" y="335287"/>
                  </a:moveTo>
                  <a:cubicBezTo>
                    <a:pt x="297815" y="333382"/>
                    <a:pt x="197485" y="287027"/>
                    <a:pt x="229870" y="330842"/>
                  </a:cubicBezTo>
                  <a:cubicBezTo>
                    <a:pt x="312420" y="365767"/>
                    <a:pt x="409575" y="363862"/>
                    <a:pt x="485775" y="412757"/>
                  </a:cubicBezTo>
                  <a:cubicBezTo>
                    <a:pt x="496570" y="419107"/>
                    <a:pt x="505460" y="426092"/>
                    <a:pt x="517525" y="415297"/>
                  </a:cubicBezTo>
                  <a:cubicBezTo>
                    <a:pt x="468630" y="357512"/>
                    <a:pt x="381000" y="360052"/>
                    <a:pt x="313690" y="335287"/>
                  </a:cubicBezTo>
                  <a:close/>
                  <a:moveTo>
                    <a:pt x="247650" y="245752"/>
                  </a:moveTo>
                  <a:cubicBezTo>
                    <a:pt x="237490" y="288932"/>
                    <a:pt x="370205" y="285757"/>
                    <a:pt x="402590" y="304172"/>
                  </a:cubicBezTo>
                  <a:cubicBezTo>
                    <a:pt x="441325" y="314332"/>
                    <a:pt x="480060" y="325762"/>
                    <a:pt x="514985" y="346717"/>
                  </a:cubicBezTo>
                  <a:cubicBezTo>
                    <a:pt x="520065" y="349892"/>
                    <a:pt x="526415" y="350527"/>
                    <a:pt x="528955" y="344812"/>
                  </a:cubicBezTo>
                  <a:cubicBezTo>
                    <a:pt x="528955" y="296552"/>
                    <a:pt x="299720" y="266072"/>
                    <a:pt x="247650" y="245752"/>
                  </a:cubicBezTo>
                  <a:close/>
                  <a:moveTo>
                    <a:pt x="190500" y="440062"/>
                  </a:moveTo>
                  <a:cubicBezTo>
                    <a:pt x="114300" y="454032"/>
                    <a:pt x="260350" y="477527"/>
                    <a:pt x="276860" y="483242"/>
                  </a:cubicBezTo>
                  <a:cubicBezTo>
                    <a:pt x="335915" y="490862"/>
                    <a:pt x="387350" y="520072"/>
                    <a:pt x="443230" y="535947"/>
                  </a:cubicBezTo>
                  <a:cubicBezTo>
                    <a:pt x="503555" y="508642"/>
                    <a:pt x="214630" y="446412"/>
                    <a:pt x="190500" y="440062"/>
                  </a:cubicBezTo>
                  <a:close/>
                  <a:moveTo>
                    <a:pt x="268605" y="189237"/>
                  </a:moveTo>
                  <a:cubicBezTo>
                    <a:pt x="246380" y="228607"/>
                    <a:pt x="356870" y="221622"/>
                    <a:pt x="381000" y="234322"/>
                  </a:cubicBezTo>
                  <a:cubicBezTo>
                    <a:pt x="434340" y="241307"/>
                    <a:pt x="481330" y="267977"/>
                    <a:pt x="532130" y="281312"/>
                  </a:cubicBezTo>
                  <a:cubicBezTo>
                    <a:pt x="610870" y="260992"/>
                    <a:pt x="292735" y="193047"/>
                    <a:pt x="268605" y="189237"/>
                  </a:cubicBezTo>
                  <a:close/>
                  <a:moveTo>
                    <a:pt x="529590" y="191777"/>
                  </a:moveTo>
                  <a:cubicBezTo>
                    <a:pt x="450215" y="181617"/>
                    <a:pt x="375920" y="153042"/>
                    <a:pt x="297815" y="136532"/>
                  </a:cubicBezTo>
                  <a:cubicBezTo>
                    <a:pt x="245745" y="161932"/>
                    <a:pt x="375920" y="169552"/>
                    <a:pt x="391795" y="180982"/>
                  </a:cubicBezTo>
                  <a:cubicBezTo>
                    <a:pt x="440055" y="196222"/>
                    <a:pt x="493395" y="197492"/>
                    <a:pt x="538480" y="220352"/>
                  </a:cubicBezTo>
                  <a:cubicBezTo>
                    <a:pt x="547370" y="224797"/>
                    <a:pt x="560070" y="217177"/>
                    <a:pt x="560070" y="205747"/>
                  </a:cubicBezTo>
                  <a:cubicBezTo>
                    <a:pt x="554990" y="193682"/>
                    <a:pt x="541020" y="193682"/>
                    <a:pt x="529590" y="191777"/>
                  </a:cubicBezTo>
                  <a:close/>
                  <a:moveTo>
                    <a:pt x="210185" y="381642"/>
                  </a:moveTo>
                  <a:cubicBezTo>
                    <a:pt x="205105" y="407677"/>
                    <a:pt x="219710" y="401327"/>
                    <a:pt x="234950" y="405137"/>
                  </a:cubicBezTo>
                  <a:cubicBezTo>
                    <a:pt x="308610" y="414027"/>
                    <a:pt x="380365" y="435617"/>
                    <a:pt x="449580" y="460382"/>
                  </a:cubicBezTo>
                  <a:cubicBezTo>
                    <a:pt x="534670" y="436887"/>
                    <a:pt x="233680" y="381007"/>
                    <a:pt x="210185" y="381642"/>
                  </a:cubicBezTo>
                  <a:close/>
                  <a:moveTo>
                    <a:pt x="158115" y="502292"/>
                  </a:moveTo>
                  <a:cubicBezTo>
                    <a:pt x="135890" y="498482"/>
                    <a:pt x="132080" y="519437"/>
                    <a:pt x="150495" y="523247"/>
                  </a:cubicBezTo>
                  <a:cubicBezTo>
                    <a:pt x="202565" y="528327"/>
                    <a:pt x="250190" y="551187"/>
                    <a:pt x="300355" y="561982"/>
                  </a:cubicBezTo>
                  <a:cubicBezTo>
                    <a:pt x="330200" y="530867"/>
                    <a:pt x="177165" y="511182"/>
                    <a:pt x="158115" y="502292"/>
                  </a:cubicBezTo>
                  <a:close/>
                </a:path>
              </a:pathLst>
            </a:custGeom>
            <a:solidFill>
              <a:srgbClr val="30485C">
                <a:alpha val="2011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258" name="Google Shape;258;p5"/>
            <p:cNvSpPr/>
            <p:nvPr/>
          </p:nvSpPr>
          <p:spPr>
            <a:xfrm>
              <a:off x="980841" y="910413"/>
              <a:ext cx="326644" cy="367792"/>
            </a:xfrm>
            <a:custGeom>
              <a:avLst/>
              <a:gdLst/>
              <a:ahLst/>
              <a:cxnLst/>
              <a:rect l="l" t="t" r="r" b="b"/>
              <a:pathLst>
                <a:path w="673492" h="758335" extrusionOk="0">
                  <a:moveTo>
                    <a:pt x="673374" y="561486"/>
                  </a:moveTo>
                  <a:cubicBezTo>
                    <a:pt x="620034" y="462426"/>
                    <a:pt x="597174" y="341776"/>
                    <a:pt x="553359" y="235731"/>
                  </a:cubicBezTo>
                  <a:cubicBezTo>
                    <a:pt x="527959" y="165881"/>
                    <a:pt x="499384" y="97301"/>
                    <a:pt x="477794" y="26181"/>
                  </a:cubicBezTo>
                  <a:cubicBezTo>
                    <a:pt x="475254" y="15386"/>
                    <a:pt x="467634" y="-1759"/>
                    <a:pt x="454934" y="146"/>
                  </a:cubicBezTo>
                  <a:cubicBezTo>
                    <a:pt x="404769" y="24276"/>
                    <a:pt x="-2266" y="86506"/>
                    <a:pt x="34564" y="136036"/>
                  </a:cubicBezTo>
                  <a:cubicBezTo>
                    <a:pt x="28849" y="139846"/>
                    <a:pt x="23769" y="143656"/>
                    <a:pt x="17419" y="147466"/>
                  </a:cubicBezTo>
                  <a:cubicBezTo>
                    <a:pt x="22499" y="196996"/>
                    <a:pt x="-33381" y="231286"/>
                    <a:pt x="32024" y="268116"/>
                  </a:cubicBezTo>
                  <a:cubicBezTo>
                    <a:pt x="31389" y="291611"/>
                    <a:pt x="36469" y="315106"/>
                    <a:pt x="54884" y="332886"/>
                  </a:cubicBezTo>
                  <a:cubicBezTo>
                    <a:pt x="36469" y="370986"/>
                    <a:pt x="33929" y="384956"/>
                    <a:pt x="68854" y="435756"/>
                  </a:cubicBezTo>
                  <a:cubicBezTo>
                    <a:pt x="61234" y="452901"/>
                    <a:pt x="66314" y="470046"/>
                    <a:pt x="79014" y="484016"/>
                  </a:cubicBezTo>
                  <a:cubicBezTo>
                    <a:pt x="104414" y="513861"/>
                    <a:pt x="66314" y="558946"/>
                    <a:pt x="104414" y="580536"/>
                  </a:cubicBezTo>
                  <a:cubicBezTo>
                    <a:pt x="115209" y="625621"/>
                    <a:pt x="115209" y="689121"/>
                    <a:pt x="167914" y="701821"/>
                  </a:cubicBezTo>
                  <a:cubicBezTo>
                    <a:pt x="198394" y="706266"/>
                    <a:pt x="186964" y="743096"/>
                    <a:pt x="210459" y="758336"/>
                  </a:cubicBezTo>
                  <a:cubicBezTo>
                    <a:pt x="250464" y="731031"/>
                    <a:pt x="296184" y="718966"/>
                    <a:pt x="342539" y="708806"/>
                  </a:cubicBezTo>
                  <a:cubicBezTo>
                    <a:pt x="399054" y="687216"/>
                    <a:pt x="456839" y="670071"/>
                    <a:pt x="515894" y="651656"/>
                  </a:cubicBezTo>
                  <a:cubicBezTo>
                    <a:pt x="555899" y="628161"/>
                    <a:pt x="620669" y="634511"/>
                    <a:pt x="648609" y="599586"/>
                  </a:cubicBezTo>
                  <a:cubicBezTo>
                    <a:pt x="653689" y="581806"/>
                    <a:pt x="675279" y="581806"/>
                    <a:pt x="673374" y="561486"/>
                  </a:cubicBezTo>
                  <a:close/>
                  <a:moveTo>
                    <a:pt x="30754" y="205886"/>
                  </a:moveTo>
                  <a:cubicBezTo>
                    <a:pt x="33929" y="217951"/>
                    <a:pt x="36469" y="225571"/>
                    <a:pt x="37739" y="233191"/>
                  </a:cubicBezTo>
                  <a:cubicBezTo>
                    <a:pt x="28849" y="257956"/>
                    <a:pt x="5354" y="221761"/>
                    <a:pt x="30754" y="205886"/>
                  </a:cubicBezTo>
                  <a:close/>
                  <a:moveTo>
                    <a:pt x="59964" y="196996"/>
                  </a:moveTo>
                  <a:cubicBezTo>
                    <a:pt x="55519" y="196996"/>
                    <a:pt x="52979" y="196996"/>
                    <a:pt x="53614" y="191916"/>
                  </a:cubicBezTo>
                  <a:cubicBezTo>
                    <a:pt x="56789" y="192551"/>
                    <a:pt x="58694" y="195091"/>
                    <a:pt x="59964" y="196996"/>
                  </a:cubicBezTo>
                  <a:cubicBezTo>
                    <a:pt x="59964" y="200171"/>
                    <a:pt x="59329" y="202711"/>
                    <a:pt x="60599" y="205251"/>
                  </a:cubicBezTo>
                  <a:cubicBezTo>
                    <a:pt x="59329" y="202711"/>
                    <a:pt x="59964" y="199536"/>
                    <a:pt x="59964" y="196996"/>
                  </a:cubicBezTo>
                  <a:close/>
                  <a:moveTo>
                    <a:pt x="80284" y="409721"/>
                  </a:moveTo>
                  <a:cubicBezTo>
                    <a:pt x="61869" y="404641"/>
                    <a:pt x="59964" y="386226"/>
                    <a:pt x="68219" y="366541"/>
                  </a:cubicBezTo>
                  <a:cubicBezTo>
                    <a:pt x="81554" y="380511"/>
                    <a:pt x="84729" y="390036"/>
                    <a:pt x="80284" y="409721"/>
                  </a:cubicBezTo>
                  <a:close/>
                  <a:moveTo>
                    <a:pt x="72664" y="259226"/>
                  </a:moveTo>
                  <a:cubicBezTo>
                    <a:pt x="75204" y="259861"/>
                    <a:pt x="74569" y="260496"/>
                    <a:pt x="73934" y="262401"/>
                  </a:cubicBezTo>
                  <a:cubicBezTo>
                    <a:pt x="71394" y="262401"/>
                    <a:pt x="72029" y="261131"/>
                    <a:pt x="72664" y="259226"/>
                  </a:cubicBezTo>
                  <a:close/>
                  <a:moveTo>
                    <a:pt x="96159" y="445281"/>
                  </a:moveTo>
                  <a:cubicBezTo>
                    <a:pt x="106319" y="456711"/>
                    <a:pt x="113304" y="466236"/>
                    <a:pt x="105684" y="482746"/>
                  </a:cubicBezTo>
                  <a:cubicBezTo>
                    <a:pt x="92349" y="471316"/>
                    <a:pt x="81554" y="462426"/>
                    <a:pt x="96159" y="445281"/>
                  </a:cubicBezTo>
                  <a:close/>
                  <a:moveTo>
                    <a:pt x="98699" y="339236"/>
                  </a:moveTo>
                  <a:cubicBezTo>
                    <a:pt x="103144" y="352571"/>
                    <a:pt x="105684" y="362096"/>
                    <a:pt x="110129" y="376066"/>
                  </a:cubicBezTo>
                  <a:cubicBezTo>
                    <a:pt x="96159" y="359556"/>
                    <a:pt x="96159" y="359556"/>
                    <a:pt x="98699" y="339236"/>
                  </a:cubicBezTo>
                  <a:close/>
                  <a:moveTo>
                    <a:pt x="122829" y="558311"/>
                  </a:moveTo>
                  <a:cubicBezTo>
                    <a:pt x="94254" y="564026"/>
                    <a:pt x="106319" y="529736"/>
                    <a:pt x="119654" y="507511"/>
                  </a:cubicBezTo>
                  <a:cubicBezTo>
                    <a:pt x="126639" y="527196"/>
                    <a:pt x="143784" y="543706"/>
                    <a:pt x="122829" y="558311"/>
                  </a:cubicBezTo>
                  <a:close/>
                  <a:moveTo>
                    <a:pt x="136164" y="584981"/>
                  </a:moveTo>
                  <a:cubicBezTo>
                    <a:pt x="148864" y="589426"/>
                    <a:pt x="148229" y="597681"/>
                    <a:pt x="145689" y="606571"/>
                  </a:cubicBezTo>
                  <a:cubicBezTo>
                    <a:pt x="129814" y="626891"/>
                    <a:pt x="125369" y="595776"/>
                    <a:pt x="136164" y="584981"/>
                  </a:cubicBezTo>
                  <a:close/>
                  <a:moveTo>
                    <a:pt x="148864" y="645941"/>
                  </a:moveTo>
                  <a:cubicBezTo>
                    <a:pt x="166644" y="642131"/>
                    <a:pt x="169819" y="663086"/>
                    <a:pt x="171089" y="675786"/>
                  </a:cubicBezTo>
                  <a:cubicBezTo>
                    <a:pt x="155849" y="687851"/>
                    <a:pt x="141879" y="664356"/>
                    <a:pt x="148864" y="645941"/>
                  </a:cubicBezTo>
                  <a:close/>
                  <a:moveTo>
                    <a:pt x="222524" y="723411"/>
                  </a:moveTo>
                  <a:cubicBezTo>
                    <a:pt x="221889" y="722141"/>
                    <a:pt x="221254" y="720871"/>
                    <a:pt x="220619" y="719601"/>
                  </a:cubicBezTo>
                  <a:cubicBezTo>
                    <a:pt x="222524" y="718331"/>
                    <a:pt x="223794" y="718966"/>
                    <a:pt x="224429" y="721506"/>
                  </a:cubicBezTo>
                  <a:cubicBezTo>
                    <a:pt x="223159" y="722141"/>
                    <a:pt x="223159" y="722776"/>
                    <a:pt x="222524" y="723411"/>
                  </a:cubicBezTo>
                  <a:close/>
                  <a:moveTo>
                    <a:pt x="248559" y="709441"/>
                  </a:moveTo>
                  <a:cubicBezTo>
                    <a:pt x="251099" y="699281"/>
                    <a:pt x="261259" y="696106"/>
                    <a:pt x="269514" y="693566"/>
                  </a:cubicBezTo>
                  <a:cubicBezTo>
                    <a:pt x="355239" y="675151"/>
                    <a:pt x="435884" y="637051"/>
                    <a:pt x="520974" y="623716"/>
                  </a:cubicBezTo>
                  <a:cubicBezTo>
                    <a:pt x="502559" y="639591"/>
                    <a:pt x="282849" y="718966"/>
                    <a:pt x="248559" y="709441"/>
                  </a:cubicBezTo>
                  <a:close/>
                  <a:moveTo>
                    <a:pt x="523514" y="623081"/>
                  </a:moveTo>
                  <a:cubicBezTo>
                    <a:pt x="524784" y="622446"/>
                    <a:pt x="525419" y="621811"/>
                    <a:pt x="526689" y="621176"/>
                  </a:cubicBezTo>
                  <a:cubicBezTo>
                    <a:pt x="526054" y="622446"/>
                    <a:pt x="524784" y="623081"/>
                    <a:pt x="523514" y="623081"/>
                  </a:cubicBezTo>
                  <a:close/>
                  <a:moveTo>
                    <a:pt x="232684" y="682771"/>
                  </a:moveTo>
                  <a:cubicBezTo>
                    <a:pt x="222524" y="671341"/>
                    <a:pt x="222524" y="658006"/>
                    <a:pt x="216809" y="642766"/>
                  </a:cubicBezTo>
                  <a:cubicBezTo>
                    <a:pt x="254274" y="607841"/>
                    <a:pt x="182519" y="602126"/>
                    <a:pt x="206649" y="563391"/>
                  </a:cubicBezTo>
                  <a:cubicBezTo>
                    <a:pt x="190139" y="545611"/>
                    <a:pt x="173629" y="525926"/>
                    <a:pt x="174264" y="497986"/>
                  </a:cubicBezTo>
                  <a:cubicBezTo>
                    <a:pt x="237129" y="492906"/>
                    <a:pt x="139974" y="468141"/>
                    <a:pt x="148229" y="412261"/>
                  </a:cubicBezTo>
                  <a:cubicBezTo>
                    <a:pt x="155849" y="415436"/>
                    <a:pt x="162834" y="418611"/>
                    <a:pt x="172359" y="421786"/>
                  </a:cubicBezTo>
                  <a:cubicBezTo>
                    <a:pt x="172994" y="394481"/>
                    <a:pt x="151404" y="390671"/>
                    <a:pt x="136164" y="381781"/>
                  </a:cubicBezTo>
                  <a:cubicBezTo>
                    <a:pt x="132354" y="370351"/>
                    <a:pt x="127274" y="360191"/>
                    <a:pt x="128544" y="347491"/>
                  </a:cubicBezTo>
                  <a:cubicBezTo>
                    <a:pt x="134894" y="346856"/>
                    <a:pt x="139974" y="346221"/>
                    <a:pt x="145054" y="346221"/>
                  </a:cubicBezTo>
                  <a:cubicBezTo>
                    <a:pt x="160294" y="320821"/>
                    <a:pt x="97429" y="315741"/>
                    <a:pt x="103779" y="266211"/>
                  </a:cubicBezTo>
                  <a:cubicBezTo>
                    <a:pt x="110129" y="264941"/>
                    <a:pt x="115209" y="264306"/>
                    <a:pt x="122194" y="263036"/>
                  </a:cubicBezTo>
                  <a:cubicBezTo>
                    <a:pt x="119654" y="230651"/>
                    <a:pt x="87269" y="233826"/>
                    <a:pt x="84094" y="197631"/>
                  </a:cubicBezTo>
                  <a:cubicBezTo>
                    <a:pt x="89809" y="194456"/>
                    <a:pt x="95524" y="191281"/>
                    <a:pt x="103144" y="186836"/>
                  </a:cubicBezTo>
                  <a:cubicBezTo>
                    <a:pt x="84094" y="166516"/>
                    <a:pt x="63139" y="158261"/>
                    <a:pt x="62504" y="125876"/>
                  </a:cubicBezTo>
                  <a:cubicBezTo>
                    <a:pt x="184424" y="76346"/>
                    <a:pt x="322219" y="50946"/>
                    <a:pt x="451759" y="25546"/>
                  </a:cubicBezTo>
                  <a:cubicBezTo>
                    <a:pt x="519069" y="198266"/>
                    <a:pt x="592094" y="374796"/>
                    <a:pt x="635909" y="555771"/>
                  </a:cubicBezTo>
                  <a:cubicBezTo>
                    <a:pt x="508274" y="616096"/>
                    <a:pt x="366669" y="643401"/>
                    <a:pt x="232684" y="682771"/>
                  </a:cubicBezTo>
                  <a:close/>
                  <a:moveTo>
                    <a:pt x="397784" y="69361"/>
                  </a:moveTo>
                  <a:cubicBezTo>
                    <a:pt x="303804" y="94126"/>
                    <a:pt x="210459" y="117621"/>
                    <a:pt x="117114" y="145561"/>
                  </a:cubicBezTo>
                  <a:cubicBezTo>
                    <a:pt x="171724" y="303041"/>
                    <a:pt x="205379" y="466236"/>
                    <a:pt x="253004" y="625621"/>
                  </a:cubicBezTo>
                  <a:cubicBezTo>
                    <a:pt x="256179" y="635146"/>
                    <a:pt x="265069" y="638956"/>
                    <a:pt x="273324" y="633876"/>
                  </a:cubicBezTo>
                  <a:cubicBezTo>
                    <a:pt x="378734" y="598951"/>
                    <a:pt x="487954" y="572916"/>
                    <a:pt x="593999" y="537356"/>
                  </a:cubicBezTo>
                  <a:cubicBezTo>
                    <a:pt x="560344" y="406546"/>
                    <a:pt x="498749" y="280816"/>
                    <a:pt x="461919" y="148736"/>
                  </a:cubicBezTo>
                  <a:cubicBezTo>
                    <a:pt x="451124" y="116351"/>
                    <a:pt x="444774" y="54756"/>
                    <a:pt x="397784" y="69361"/>
                  </a:cubicBezTo>
                  <a:close/>
                  <a:moveTo>
                    <a:pt x="415564" y="90951"/>
                  </a:moveTo>
                  <a:cubicBezTo>
                    <a:pt x="425089" y="97936"/>
                    <a:pt x="427629" y="107461"/>
                    <a:pt x="426359" y="122066"/>
                  </a:cubicBezTo>
                  <a:cubicBezTo>
                    <a:pt x="375559" y="158896"/>
                    <a:pt x="350159" y="80156"/>
                    <a:pt x="415564" y="90951"/>
                  </a:cubicBezTo>
                  <a:close/>
                  <a:moveTo>
                    <a:pt x="433344" y="378606"/>
                  </a:moveTo>
                  <a:cubicBezTo>
                    <a:pt x="425724" y="381146"/>
                    <a:pt x="418739" y="383051"/>
                    <a:pt x="413024" y="384321"/>
                  </a:cubicBezTo>
                  <a:cubicBezTo>
                    <a:pt x="395879" y="367176"/>
                    <a:pt x="387624" y="339871"/>
                    <a:pt x="425089" y="339871"/>
                  </a:cubicBezTo>
                  <a:cubicBezTo>
                    <a:pt x="430804" y="350666"/>
                    <a:pt x="434614" y="362096"/>
                    <a:pt x="433344" y="378606"/>
                  </a:cubicBezTo>
                  <a:close/>
                  <a:moveTo>
                    <a:pt x="423819" y="437661"/>
                  </a:moveTo>
                  <a:cubicBezTo>
                    <a:pt x="419374" y="426866"/>
                    <a:pt x="416834" y="420516"/>
                    <a:pt x="414294" y="409086"/>
                  </a:cubicBezTo>
                  <a:cubicBezTo>
                    <a:pt x="453664" y="375431"/>
                    <a:pt x="471444" y="442741"/>
                    <a:pt x="423819" y="437661"/>
                  </a:cubicBezTo>
                  <a:close/>
                  <a:moveTo>
                    <a:pt x="284754" y="308756"/>
                  </a:moveTo>
                  <a:cubicBezTo>
                    <a:pt x="299359" y="319551"/>
                    <a:pt x="299994" y="334156"/>
                    <a:pt x="306344" y="350666"/>
                  </a:cubicBezTo>
                  <a:cubicBezTo>
                    <a:pt x="293009" y="362096"/>
                    <a:pt x="280309" y="362096"/>
                    <a:pt x="267609" y="365271"/>
                  </a:cubicBezTo>
                  <a:cubicBezTo>
                    <a:pt x="258719" y="351936"/>
                    <a:pt x="255544" y="338601"/>
                    <a:pt x="254909" y="322091"/>
                  </a:cubicBezTo>
                  <a:cubicBezTo>
                    <a:pt x="265069" y="317646"/>
                    <a:pt x="273959" y="313201"/>
                    <a:pt x="284754" y="308756"/>
                  </a:cubicBezTo>
                  <a:close/>
                  <a:moveTo>
                    <a:pt x="249194" y="297961"/>
                  </a:moveTo>
                  <a:cubicBezTo>
                    <a:pt x="244749" y="285896"/>
                    <a:pt x="240939" y="275101"/>
                    <a:pt x="237129" y="263671"/>
                  </a:cubicBezTo>
                  <a:cubicBezTo>
                    <a:pt x="248559" y="257321"/>
                    <a:pt x="258719" y="252876"/>
                    <a:pt x="272054" y="254146"/>
                  </a:cubicBezTo>
                  <a:cubicBezTo>
                    <a:pt x="287294" y="278276"/>
                    <a:pt x="289834" y="297961"/>
                    <a:pt x="249194" y="297961"/>
                  </a:cubicBezTo>
                  <a:close/>
                  <a:moveTo>
                    <a:pt x="312059" y="285261"/>
                  </a:moveTo>
                  <a:cubicBezTo>
                    <a:pt x="297454" y="273831"/>
                    <a:pt x="299359" y="260496"/>
                    <a:pt x="297454" y="248431"/>
                  </a:cubicBezTo>
                  <a:cubicBezTo>
                    <a:pt x="307614" y="236366"/>
                    <a:pt x="320949" y="233191"/>
                    <a:pt x="334284" y="230651"/>
                  </a:cubicBezTo>
                  <a:cubicBezTo>
                    <a:pt x="346984" y="240811"/>
                    <a:pt x="344444" y="256051"/>
                    <a:pt x="350159" y="268116"/>
                  </a:cubicBezTo>
                  <a:cubicBezTo>
                    <a:pt x="339999" y="283356"/>
                    <a:pt x="322854" y="278276"/>
                    <a:pt x="312059" y="285261"/>
                  </a:cubicBezTo>
                  <a:close/>
                  <a:moveTo>
                    <a:pt x="369209" y="328441"/>
                  </a:moveTo>
                  <a:cubicBezTo>
                    <a:pt x="357144" y="339871"/>
                    <a:pt x="343174" y="344316"/>
                    <a:pt x="327299" y="348126"/>
                  </a:cubicBezTo>
                  <a:cubicBezTo>
                    <a:pt x="322219" y="333521"/>
                    <a:pt x="317139" y="320186"/>
                    <a:pt x="310154" y="301771"/>
                  </a:cubicBezTo>
                  <a:cubicBezTo>
                    <a:pt x="326029" y="297326"/>
                    <a:pt x="338094" y="294151"/>
                    <a:pt x="349524" y="290976"/>
                  </a:cubicBezTo>
                  <a:cubicBezTo>
                    <a:pt x="364764" y="301136"/>
                    <a:pt x="364129" y="315741"/>
                    <a:pt x="369209" y="328441"/>
                  </a:cubicBezTo>
                  <a:close/>
                  <a:moveTo>
                    <a:pt x="308249" y="374796"/>
                  </a:moveTo>
                  <a:cubicBezTo>
                    <a:pt x="317139" y="386226"/>
                    <a:pt x="320949" y="398926"/>
                    <a:pt x="323489" y="416071"/>
                  </a:cubicBezTo>
                  <a:cubicBezTo>
                    <a:pt x="308884" y="420516"/>
                    <a:pt x="298724" y="428136"/>
                    <a:pt x="284119" y="423056"/>
                  </a:cubicBezTo>
                  <a:cubicBezTo>
                    <a:pt x="280944" y="412261"/>
                    <a:pt x="278404" y="401466"/>
                    <a:pt x="275229" y="390036"/>
                  </a:cubicBezTo>
                  <a:cubicBezTo>
                    <a:pt x="282849" y="378606"/>
                    <a:pt x="294914" y="375431"/>
                    <a:pt x="308249" y="374796"/>
                  </a:cubicBezTo>
                  <a:close/>
                  <a:moveTo>
                    <a:pt x="327934" y="435756"/>
                  </a:moveTo>
                  <a:cubicBezTo>
                    <a:pt x="338729" y="444011"/>
                    <a:pt x="340634" y="456076"/>
                    <a:pt x="343174" y="468141"/>
                  </a:cubicBezTo>
                  <a:cubicBezTo>
                    <a:pt x="334284" y="478936"/>
                    <a:pt x="322219" y="480206"/>
                    <a:pt x="310789" y="484016"/>
                  </a:cubicBezTo>
                  <a:cubicBezTo>
                    <a:pt x="298724" y="475761"/>
                    <a:pt x="292374" y="464331"/>
                    <a:pt x="291739" y="450361"/>
                  </a:cubicBezTo>
                  <a:cubicBezTo>
                    <a:pt x="308249" y="438296"/>
                    <a:pt x="308249" y="437661"/>
                    <a:pt x="327934" y="435756"/>
                  </a:cubicBezTo>
                  <a:close/>
                  <a:moveTo>
                    <a:pt x="332379" y="373526"/>
                  </a:moveTo>
                  <a:cubicBezTo>
                    <a:pt x="344444" y="361461"/>
                    <a:pt x="358414" y="357016"/>
                    <a:pt x="375559" y="353206"/>
                  </a:cubicBezTo>
                  <a:cubicBezTo>
                    <a:pt x="384449" y="366541"/>
                    <a:pt x="385084" y="377971"/>
                    <a:pt x="384449" y="390671"/>
                  </a:cubicBezTo>
                  <a:cubicBezTo>
                    <a:pt x="373654" y="401466"/>
                    <a:pt x="360319" y="405276"/>
                    <a:pt x="345714" y="406546"/>
                  </a:cubicBezTo>
                  <a:cubicBezTo>
                    <a:pt x="336189" y="397021"/>
                    <a:pt x="334919" y="385591"/>
                    <a:pt x="332379" y="373526"/>
                  </a:cubicBezTo>
                  <a:close/>
                  <a:moveTo>
                    <a:pt x="386989" y="414166"/>
                  </a:moveTo>
                  <a:cubicBezTo>
                    <a:pt x="398419" y="421786"/>
                    <a:pt x="399689" y="434486"/>
                    <a:pt x="402229" y="446551"/>
                  </a:cubicBezTo>
                  <a:cubicBezTo>
                    <a:pt x="392704" y="456076"/>
                    <a:pt x="381909" y="457981"/>
                    <a:pt x="369844" y="458616"/>
                  </a:cubicBezTo>
                  <a:cubicBezTo>
                    <a:pt x="360954" y="450361"/>
                    <a:pt x="358414" y="439566"/>
                    <a:pt x="355874" y="428771"/>
                  </a:cubicBezTo>
                  <a:cubicBezTo>
                    <a:pt x="363494" y="417341"/>
                    <a:pt x="375559" y="417976"/>
                    <a:pt x="386989" y="414166"/>
                  </a:cubicBezTo>
                  <a:close/>
                  <a:moveTo>
                    <a:pt x="404769" y="279546"/>
                  </a:moveTo>
                  <a:cubicBezTo>
                    <a:pt x="412389" y="289071"/>
                    <a:pt x="413024" y="302406"/>
                    <a:pt x="420009" y="314471"/>
                  </a:cubicBezTo>
                  <a:cubicBezTo>
                    <a:pt x="388894" y="350666"/>
                    <a:pt x="352699" y="279546"/>
                    <a:pt x="404769" y="279546"/>
                  </a:cubicBezTo>
                  <a:close/>
                  <a:moveTo>
                    <a:pt x="372384" y="263036"/>
                  </a:moveTo>
                  <a:cubicBezTo>
                    <a:pt x="363494" y="251606"/>
                    <a:pt x="361589" y="238906"/>
                    <a:pt x="363494" y="223031"/>
                  </a:cubicBezTo>
                  <a:cubicBezTo>
                    <a:pt x="370479" y="220491"/>
                    <a:pt x="376829" y="218586"/>
                    <a:pt x="382544" y="216681"/>
                  </a:cubicBezTo>
                  <a:cubicBezTo>
                    <a:pt x="400324" y="230016"/>
                    <a:pt x="413659" y="260496"/>
                    <a:pt x="372384" y="263036"/>
                  </a:cubicBezTo>
                  <a:close/>
                  <a:moveTo>
                    <a:pt x="354604" y="201441"/>
                  </a:moveTo>
                  <a:cubicBezTo>
                    <a:pt x="345714" y="193186"/>
                    <a:pt x="344444" y="181756"/>
                    <a:pt x="341904" y="168421"/>
                  </a:cubicBezTo>
                  <a:cubicBezTo>
                    <a:pt x="349524" y="165246"/>
                    <a:pt x="356509" y="161436"/>
                    <a:pt x="366669" y="156991"/>
                  </a:cubicBezTo>
                  <a:cubicBezTo>
                    <a:pt x="378099" y="179216"/>
                    <a:pt x="393339" y="203346"/>
                    <a:pt x="354604" y="201441"/>
                  </a:cubicBezTo>
                  <a:close/>
                  <a:moveTo>
                    <a:pt x="363494" y="137306"/>
                  </a:moveTo>
                  <a:cubicBezTo>
                    <a:pt x="354604" y="143656"/>
                    <a:pt x="346984" y="145561"/>
                    <a:pt x="337459" y="146831"/>
                  </a:cubicBezTo>
                  <a:cubicBezTo>
                    <a:pt x="299359" y="106826"/>
                    <a:pt x="355239" y="80791"/>
                    <a:pt x="363494" y="137306"/>
                  </a:cubicBezTo>
                  <a:close/>
                  <a:moveTo>
                    <a:pt x="328569" y="207791"/>
                  </a:moveTo>
                  <a:cubicBezTo>
                    <a:pt x="311424" y="219221"/>
                    <a:pt x="311424" y="219221"/>
                    <a:pt x="293009" y="221761"/>
                  </a:cubicBezTo>
                  <a:cubicBezTo>
                    <a:pt x="268879" y="193821"/>
                    <a:pt x="277134" y="170326"/>
                    <a:pt x="315869" y="174771"/>
                  </a:cubicBezTo>
                  <a:cubicBezTo>
                    <a:pt x="324759" y="187471"/>
                    <a:pt x="324759" y="187471"/>
                    <a:pt x="328569" y="207791"/>
                  </a:cubicBezTo>
                  <a:close/>
                  <a:moveTo>
                    <a:pt x="312694" y="154451"/>
                  </a:moveTo>
                  <a:cubicBezTo>
                    <a:pt x="299994" y="162706"/>
                    <a:pt x="289199" y="165246"/>
                    <a:pt x="276499" y="163341"/>
                  </a:cubicBezTo>
                  <a:cubicBezTo>
                    <a:pt x="267609" y="153816"/>
                    <a:pt x="265069" y="141751"/>
                    <a:pt x="261894" y="127781"/>
                  </a:cubicBezTo>
                  <a:cubicBezTo>
                    <a:pt x="290469" y="104286"/>
                    <a:pt x="308249" y="123336"/>
                    <a:pt x="312694" y="154451"/>
                  </a:cubicBezTo>
                  <a:close/>
                  <a:moveTo>
                    <a:pt x="269514" y="229381"/>
                  </a:moveTo>
                  <a:cubicBezTo>
                    <a:pt x="254909" y="238906"/>
                    <a:pt x="243479" y="242716"/>
                    <a:pt x="230144" y="238906"/>
                  </a:cubicBezTo>
                  <a:cubicBezTo>
                    <a:pt x="222524" y="226841"/>
                    <a:pt x="218714" y="214141"/>
                    <a:pt x="218714" y="200171"/>
                  </a:cubicBezTo>
                  <a:cubicBezTo>
                    <a:pt x="228239" y="191281"/>
                    <a:pt x="238399" y="188106"/>
                    <a:pt x="251734" y="189376"/>
                  </a:cubicBezTo>
                  <a:cubicBezTo>
                    <a:pt x="263799" y="198901"/>
                    <a:pt x="262529" y="214141"/>
                    <a:pt x="269514" y="229381"/>
                  </a:cubicBezTo>
                  <a:close/>
                  <a:moveTo>
                    <a:pt x="205379" y="139846"/>
                  </a:moveTo>
                  <a:cubicBezTo>
                    <a:pt x="241574" y="132861"/>
                    <a:pt x="244114" y="134131"/>
                    <a:pt x="248559" y="165881"/>
                  </a:cubicBezTo>
                  <a:cubicBezTo>
                    <a:pt x="233954" y="174771"/>
                    <a:pt x="233954" y="175406"/>
                    <a:pt x="212364" y="176041"/>
                  </a:cubicBezTo>
                  <a:cubicBezTo>
                    <a:pt x="205379" y="166516"/>
                    <a:pt x="202204" y="155086"/>
                    <a:pt x="205379" y="139846"/>
                  </a:cubicBezTo>
                  <a:close/>
                  <a:moveTo>
                    <a:pt x="146959" y="160166"/>
                  </a:moveTo>
                  <a:cubicBezTo>
                    <a:pt x="155849" y="153181"/>
                    <a:pt x="164739" y="148736"/>
                    <a:pt x="177439" y="151911"/>
                  </a:cubicBezTo>
                  <a:cubicBezTo>
                    <a:pt x="182519" y="162071"/>
                    <a:pt x="186964" y="172231"/>
                    <a:pt x="185694" y="184296"/>
                  </a:cubicBezTo>
                  <a:cubicBezTo>
                    <a:pt x="172359" y="193821"/>
                    <a:pt x="172359" y="193821"/>
                    <a:pt x="154579" y="195726"/>
                  </a:cubicBezTo>
                  <a:cubicBezTo>
                    <a:pt x="149499" y="183026"/>
                    <a:pt x="145689" y="172231"/>
                    <a:pt x="146959" y="160166"/>
                  </a:cubicBezTo>
                  <a:close/>
                  <a:moveTo>
                    <a:pt x="194584" y="209696"/>
                  </a:moveTo>
                  <a:cubicBezTo>
                    <a:pt x="204109" y="225571"/>
                    <a:pt x="203474" y="225571"/>
                    <a:pt x="204744" y="245891"/>
                  </a:cubicBezTo>
                  <a:cubicBezTo>
                    <a:pt x="199029" y="254781"/>
                    <a:pt x="189504" y="257956"/>
                    <a:pt x="176804" y="259861"/>
                  </a:cubicBezTo>
                  <a:cubicBezTo>
                    <a:pt x="160929" y="240811"/>
                    <a:pt x="160294" y="202076"/>
                    <a:pt x="194584" y="209696"/>
                  </a:cubicBezTo>
                  <a:close/>
                  <a:moveTo>
                    <a:pt x="181884" y="289071"/>
                  </a:moveTo>
                  <a:cubicBezTo>
                    <a:pt x="188869" y="277641"/>
                    <a:pt x="200299" y="273196"/>
                    <a:pt x="212999" y="271291"/>
                  </a:cubicBezTo>
                  <a:cubicBezTo>
                    <a:pt x="222524" y="281451"/>
                    <a:pt x="225699" y="292881"/>
                    <a:pt x="226334" y="305581"/>
                  </a:cubicBezTo>
                  <a:cubicBezTo>
                    <a:pt x="211729" y="316376"/>
                    <a:pt x="211729" y="316376"/>
                    <a:pt x="195219" y="317646"/>
                  </a:cubicBezTo>
                  <a:cubicBezTo>
                    <a:pt x="187599" y="310026"/>
                    <a:pt x="186964" y="299231"/>
                    <a:pt x="181884" y="289071"/>
                  </a:cubicBezTo>
                  <a:close/>
                  <a:moveTo>
                    <a:pt x="230779" y="331616"/>
                  </a:moveTo>
                  <a:cubicBezTo>
                    <a:pt x="240304" y="344316"/>
                    <a:pt x="254274" y="374161"/>
                    <a:pt x="232684" y="379876"/>
                  </a:cubicBezTo>
                  <a:cubicBezTo>
                    <a:pt x="193314" y="386226"/>
                    <a:pt x="192679" y="330981"/>
                    <a:pt x="230779" y="331616"/>
                  </a:cubicBezTo>
                  <a:close/>
                  <a:moveTo>
                    <a:pt x="217444" y="409721"/>
                  </a:moveTo>
                  <a:cubicBezTo>
                    <a:pt x="228874" y="401466"/>
                    <a:pt x="239669" y="397656"/>
                    <a:pt x="251734" y="397656"/>
                  </a:cubicBezTo>
                  <a:cubicBezTo>
                    <a:pt x="261259" y="406546"/>
                    <a:pt x="263164" y="417976"/>
                    <a:pt x="261894" y="431311"/>
                  </a:cubicBezTo>
                  <a:cubicBezTo>
                    <a:pt x="252369" y="439566"/>
                    <a:pt x="242209" y="445281"/>
                    <a:pt x="228239" y="444646"/>
                  </a:cubicBezTo>
                  <a:cubicBezTo>
                    <a:pt x="219984" y="435121"/>
                    <a:pt x="219984" y="423691"/>
                    <a:pt x="217444" y="409721"/>
                  </a:cubicBezTo>
                  <a:close/>
                  <a:moveTo>
                    <a:pt x="235224" y="469411"/>
                  </a:moveTo>
                  <a:cubicBezTo>
                    <a:pt x="244749" y="464966"/>
                    <a:pt x="253639" y="460521"/>
                    <a:pt x="262529" y="456076"/>
                  </a:cubicBezTo>
                  <a:cubicBezTo>
                    <a:pt x="276499" y="464966"/>
                    <a:pt x="280309" y="477666"/>
                    <a:pt x="280944" y="492271"/>
                  </a:cubicBezTo>
                  <a:cubicBezTo>
                    <a:pt x="271419" y="503066"/>
                    <a:pt x="259989" y="508781"/>
                    <a:pt x="244749" y="507511"/>
                  </a:cubicBezTo>
                  <a:cubicBezTo>
                    <a:pt x="237129" y="496081"/>
                    <a:pt x="235224" y="484016"/>
                    <a:pt x="235224" y="469411"/>
                  </a:cubicBezTo>
                  <a:close/>
                  <a:moveTo>
                    <a:pt x="256179" y="560851"/>
                  </a:moveTo>
                  <a:cubicBezTo>
                    <a:pt x="253639" y="550691"/>
                    <a:pt x="251734" y="542436"/>
                    <a:pt x="249194" y="534816"/>
                  </a:cubicBezTo>
                  <a:cubicBezTo>
                    <a:pt x="259354" y="524021"/>
                    <a:pt x="271419" y="520846"/>
                    <a:pt x="282849" y="517671"/>
                  </a:cubicBezTo>
                  <a:cubicBezTo>
                    <a:pt x="294279" y="524656"/>
                    <a:pt x="294914" y="535451"/>
                    <a:pt x="297454" y="546246"/>
                  </a:cubicBezTo>
                  <a:cubicBezTo>
                    <a:pt x="286659" y="556406"/>
                    <a:pt x="273959" y="558311"/>
                    <a:pt x="256179" y="560851"/>
                  </a:cubicBezTo>
                  <a:close/>
                  <a:moveTo>
                    <a:pt x="276499" y="606571"/>
                  </a:moveTo>
                  <a:cubicBezTo>
                    <a:pt x="267609" y="600221"/>
                    <a:pt x="265704" y="592601"/>
                    <a:pt x="268879" y="581171"/>
                  </a:cubicBezTo>
                  <a:cubicBezTo>
                    <a:pt x="315869" y="551961"/>
                    <a:pt x="331109" y="608476"/>
                    <a:pt x="276499" y="606571"/>
                  </a:cubicBezTo>
                  <a:close/>
                  <a:moveTo>
                    <a:pt x="348889" y="487826"/>
                  </a:moveTo>
                  <a:cubicBezTo>
                    <a:pt x="362224" y="494811"/>
                    <a:pt x="362859" y="506876"/>
                    <a:pt x="364129" y="523386"/>
                  </a:cubicBezTo>
                  <a:cubicBezTo>
                    <a:pt x="350159" y="528466"/>
                    <a:pt x="338729" y="532911"/>
                    <a:pt x="327934" y="536721"/>
                  </a:cubicBezTo>
                  <a:cubicBezTo>
                    <a:pt x="296819" y="511321"/>
                    <a:pt x="317774" y="493541"/>
                    <a:pt x="348889" y="487826"/>
                  </a:cubicBezTo>
                  <a:close/>
                  <a:moveTo>
                    <a:pt x="339364" y="593871"/>
                  </a:moveTo>
                  <a:cubicBezTo>
                    <a:pt x="329839" y="585616"/>
                    <a:pt x="333014" y="572916"/>
                    <a:pt x="329204" y="562121"/>
                  </a:cubicBezTo>
                  <a:cubicBezTo>
                    <a:pt x="338729" y="548151"/>
                    <a:pt x="353969" y="546246"/>
                    <a:pt x="366669" y="541166"/>
                  </a:cubicBezTo>
                  <a:cubicBezTo>
                    <a:pt x="378099" y="555771"/>
                    <a:pt x="378099" y="555771"/>
                    <a:pt x="380004" y="579266"/>
                  </a:cubicBezTo>
                  <a:cubicBezTo>
                    <a:pt x="362859" y="591331"/>
                    <a:pt x="362859" y="591331"/>
                    <a:pt x="339364" y="593871"/>
                  </a:cubicBezTo>
                  <a:close/>
                  <a:moveTo>
                    <a:pt x="378099" y="481476"/>
                  </a:moveTo>
                  <a:cubicBezTo>
                    <a:pt x="385719" y="471951"/>
                    <a:pt x="394609" y="468141"/>
                    <a:pt x="406674" y="468776"/>
                  </a:cubicBezTo>
                  <a:cubicBezTo>
                    <a:pt x="414294" y="477666"/>
                    <a:pt x="418739" y="487826"/>
                    <a:pt x="420009" y="499256"/>
                  </a:cubicBezTo>
                  <a:cubicBezTo>
                    <a:pt x="413024" y="509416"/>
                    <a:pt x="402864" y="512591"/>
                    <a:pt x="390164" y="515131"/>
                  </a:cubicBezTo>
                  <a:cubicBezTo>
                    <a:pt x="380639" y="504971"/>
                    <a:pt x="380639" y="492906"/>
                    <a:pt x="378099" y="481476"/>
                  </a:cubicBezTo>
                  <a:close/>
                  <a:moveTo>
                    <a:pt x="411119" y="571646"/>
                  </a:moveTo>
                  <a:cubicBezTo>
                    <a:pt x="393339" y="550056"/>
                    <a:pt x="389529" y="530371"/>
                    <a:pt x="425724" y="524021"/>
                  </a:cubicBezTo>
                  <a:cubicBezTo>
                    <a:pt x="432074" y="536721"/>
                    <a:pt x="437154" y="550056"/>
                    <a:pt x="441599" y="564026"/>
                  </a:cubicBezTo>
                  <a:cubicBezTo>
                    <a:pt x="432074" y="571011"/>
                    <a:pt x="422549" y="573551"/>
                    <a:pt x="411119" y="571646"/>
                  </a:cubicBezTo>
                  <a:close/>
                  <a:moveTo>
                    <a:pt x="435884" y="480841"/>
                  </a:moveTo>
                  <a:cubicBezTo>
                    <a:pt x="425724" y="454806"/>
                    <a:pt x="442869" y="452901"/>
                    <a:pt x="462554" y="447821"/>
                  </a:cubicBezTo>
                  <a:cubicBezTo>
                    <a:pt x="487954" y="483381"/>
                    <a:pt x="456204" y="514496"/>
                    <a:pt x="435884" y="480841"/>
                  </a:cubicBezTo>
                  <a:close/>
                  <a:moveTo>
                    <a:pt x="466364" y="555136"/>
                  </a:moveTo>
                  <a:cubicBezTo>
                    <a:pt x="458744" y="541166"/>
                    <a:pt x="447949" y="529736"/>
                    <a:pt x="451759" y="508781"/>
                  </a:cubicBezTo>
                  <a:lnTo>
                    <a:pt x="483509" y="508781"/>
                  </a:lnTo>
                  <a:cubicBezTo>
                    <a:pt x="486684" y="519576"/>
                    <a:pt x="489224" y="530371"/>
                    <a:pt x="491764" y="539261"/>
                  </a:cubicBezTo>
                  <a:cubicBezTo>
                    <a:pt x="486049" y="551961"/>
                    <a:pt x="476524" y="552596"/>
                    <a:pt x="466364" y="555136"/>
                  </a:cubicBezTo>
                  <a:close/>
                  <a:moveTo>
                    <a:pt x="551454" y="482111"/>
                  </a:moveTo>
                  <a:cubicBezTo>
                    <a:pt x="560344" y="494811"/>
                    <a:pt x="569234" y="508146"/>
                    <a:pt x="571139" y="525926"/>
                  </a:cubicBezTo>
                  <a:cubicBezTo>
                    <a:pt x="553359" y="529101"/>
                    <a:pt x="537484" y="532911"/>
                    <a:pt x="520339" y="539261"/>
                  </a:cubicBezTo>
                  <a:cubicBezTo>
                    <a:pt x="509544" y="525926"/>
                    <a:pt x="510179" y="511321"/>
                    <a:pt x="508274" y="496081"/>
                  </a:cubicBezTo>
                  <a:cubicBezTo>
                    <a:pt x="522244" y="487826"/>
                    <a:pt x="534309" y="480841"/>
                    <a:pt x="551454" y="482111"/>
                  </a:cubicBezTo>
                  <a:close/>
                  <a:moveTo>
                    <a:pt x="543199" y="456076"/>
                  </a:moveTo>
                  <a:cubicBezTo>
                    <a:pt x="529229" y="464331"/>
                    <a:pt x="516529" y="470681"/>
                    <a:pt x="501289" y="473856"/>
                  </a:cubicBezTo>
                  <a:cubicBezTo>
                    <a:pt x="492399" y="464966"/>
                    <a:pt x="489224" y="454171"/>
                    <a:pt x="487954" y="441471"/>
                  </a:cubicBezTo>
                  <a:cubicBezTo>
                    <a:pt x="500019" y="428771"/>
                    <a:pt x="515894" y="429406"/>
                    <a:pt x="531769" y="423056"/>
                  </a:cubicBezTo>
                  <a:cubicBezTo>
                    <a:pt x="536214" y="435756"/>
                    <a:pt x="539389" y="445281"/>
                    <a:pt x="543199" y="456076"/>
                  </a:cubicBezTo>
                  <a:close/>
                  <a:moveTo>
                    <a:pt x="481604" y="419246"/>
                  </a:moveTo>
                  <a:cubicBezTo>
                    <a:pt x="477794" y="409721"/>
                    <a:pt x="475254" y="403371"/>
                    <a:pt x="472714" y="396386"/>
                  </a:cubicBezTo>
                  <a:cubicBezTo>
                    <a:pt x="517799" y="362096"/>
                    <a:pt x="550184" y="405276"/>
                    <a:pt x="481604" y="419246"/>
                  </a:cubicBezTo>
                  <a:close/>
                  <a:moveTo>
                    <a:pt x="510179" y="353206"/>
                  </a:moveTo>
                  <a:cubicBezTo>
                    <a:pt x="496209" y="364636"/>
                    <a:pt x="480969" y="369081"/>
                    <a:pt x="458744" y="367811"/>
                  </a:cubicBezTo>
                  <a:cubicBezTo>
                    <a:pt x="455569" y="354476"/>
                    <a:pt x="453029" y="342411"/>
                    <a:pt x="449854" y="330346"/>
                  </a:cubicBezTo>
                  <a:cubicBezTo>
                    <a:pt x="462554" y="318916"/>
                    <a:pt x="475254" y="312566"/>
                    <a:pt x="493034" y="317011"/>
                  </a:cubicBezTo>
                  <a:cubicBezTo>
                    <a:pt x="500019" y="328441"/>
                    <a:pt x="505734" y="339871"/>
                    <a:pt x="510179" y="353206"/>
                  </a:cubicBezTo>
                  <a:close/>
                  <a:moveTo>
                    <a:pt x="484144" y="289706"/>
                  </a:moveTo>
                  <a:cubicBezTo>
                    <a:pt x="470174" y="295421"/>
                    <a:pt x="457474" y="303041"/>
                    <a:pt x="442234" y="304946"/>
                  </a:cubicBezTo>
                  <a:cubicBezTo>
                    <a:pt x="430804" y="295421"/>
                    <a:pt x="430169" y="282721"/>
                    <a:pt x="428899" y="271926"/>
                  </a:cubicBezTo>
                  <a:cubicBezTo>
                    <a:pt x="437789" y="259861"/>
                    <a:pt x="449219" y="264941"/>
                    <a:pt x="459379" y="264306"/>
                  </a:cubicBezTo>
                  <a:cubicBezTo>
                    <a:pt x="479699" y="259861"/>
                    <a:pt x="481604" y="270656"/>
                    <a:pt x="484144" y="289706"/>
                  </a:cubicBezTo>
                  <a:close/>
                  <a:moveTo>
                    <a:pt x="465729" y="238271"/>
                  </a:moveTo>
                  <a:cubicBezTo>
                    <a:pt x="451759" y="240811"/>
                    <a:pt x="439059" y="242716"/>
                    <a:pt x="424454" y="245256"/>
                  </a:cubicBezTo>
                  <a:cubicBezTo>
                    <a:pt x="416199" y="233191"/>
                    <a:pt x="410484" y="221761"/>
                    <a:pt x="413024" y="206521"/>
                  </a:cubicBezTo>
                  <a:cubicBezTo>
                    <a:pt x="423819" y="198266"/>
                    <a:pt x="437154" y="198901"/>
                    <a:pt x="451759" y="193186"/>
                  </a:cubicBezTo>
                  <a:cubicBezTo>
                    <a:pt x="460649" y="208426"/>
                    <a:pt x="465094" y="221761"/>
                    <a:pt x="465729" y="238271"/>
                  </a:cubicBezTo>
                  <a:close/>
                  <a:moveTo>
                    <a:pt x="443504" y="167786"/>
                  </a:moveTo>
                  <a:cubicBezTo>
                    <a:pt x="433979" y="181121"/>
                    <a:pt x="418739" y="181756"/>
                    <a:pt x="404769" y="183661"/>
                  </a:cubicBezTo>
                  <a:cubicBezTo>
                    <a:pt x="395244" y="175406"/>
                    <a:pt x="392069" y="165881"/>
                    <a:pt x="395244" y="152546"/>
                  </a:cubicBezTo>
                  <a:cubicBezTo>
                    <a:pt x="406039" y="149371"/>
                    <a:pt x="418104" y="145561"/>
                    <a:pt x="428899" y="142386"/>
                  </a:cubicBezTo>
                  <a:cubicBezTo>
                    <a:pt x="440964" y="147466"/>
                    <a:pt x="441599" y="157626"/>
                    <a:pt x="443504" y="167786"/>
                  </a:cubicBezTo>
                  <a:close/>
                </a:path>
              </a:pathLst>
            </a:custGeom>
            <a:solidFill>
              <a:srgbClr val="30485C">
                <a:alpha val="2011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259" name="Google Shape;259;p5"/>
            <p:cNvSpPr/>
            <p:nvPr/>
          </p:nvSpPr>
          <p:spPr>
            <a:xfrm>
              <a:off x="8699186" y="523462"/>
              <a:ext cx="403969" cy="323646"/>
            </a:xfrm>
            <a:custGeom>
              <a:avLst/>
              <a:gdLst/>
              <a:ahLst/>
              <a:cxnLst/>
              <a:rect l="l" t="t" r="r" b="b"/>
              <a:pathLst>
                <a:path w="832925" h="667312" extrusionOk="0">
                  <a:moveTo>
                    <a:pt x="832654" y="510467"/>
                  </a:moveTo>
                  <a:cubicBezTo>
                    <a:pt x="829479" y="434902"/>
                    <a:pt x="811699" y="361242"/>
                    <a:pt x="802174" y="286312"/>
                  </a:cubicBezTo>
                  <a:cubicBezTo>
                    <a:pt x="772964" y="118672"/>
                    <a:pt x="808524" y="-22933"/>
                    <a:pt x="580559" y="3102"/>
                  </a:cubicBezTo>
                  <a:cubicBezTo>
                    <a:pt x="476419" y="-8963"/>
                    <a:pt x="405934" y="116132"/>
                    <a:pt x="355134" y="85652"/>
                  </a:cubicBezTo>
                  <a:cubicBezTo>
                    <a:pt x="259884" y="32312"/>
                    <a:pt x="139869" y="51362"/>
                    <a:pt x="38269" y="73587"/>
                  </a:cubicBezTo>
                  <a:cubicBezTo>
                    <a:pt x="-11261" y="84382"/>
                    <a:pt x="-2371" y="107242"/>
                    <a:pt x="8424" y="146612"/>
                  </a:cubicBezTo>
                  <a:cubicBezTo>
                    <a:pt x="29379" y="309172"/>
                    <a:pt x="48429" y="470462"/>
                    <a:pt x="82084" y="629847"/>
                  </a:cubicBezTo>
                  <a:cubicBezTo>
                    <a:pt x="83989" y="650802"/>
                    <a:pt x="107484" y="641277"/>
                    <a:pt x="120184" y="636197"/>
                  </a:cubicBezTo>
                  <a:cubicBezTo>
                    <a:pt x="129709" y="645722"/>
                    <a:pt x="124629" y="663502"/>
                    <a:pt x="143044" y="667312"/>
                  </a:cubicBezTo>
                  <a:cubicBezTo>
                    <a:pt x="237024" y="612067"/>
                    <a:pt x="358309" y="609527"/>
                    <a:pt x="463084" y="627942"/>
                  </a:cubicBezTo>
                  <a:cubicBezTo>
                    <a:pt x="553254" y="563807"/>
                    <a:pt x="668824" y="563172"/>
                    <a:pt x="774869" y="573967"/>
                  </a:cubicBezTo>
                  <a:cubicBezTo>
                    <a:pt x="792014" y="565712"/>
                    <a:pt x="786299" y="546027"/>
                    <a:pt x="793919" y="532692"/>
                  </a:cubicBezTo>
                  <a:cubicBezTo>
                    <a:pt x="810429" y="527612"/>
                    <a:pt x="835829" y="539677"/>
                    <a:pt x="832654" y="510467"/>
                  </a:cubicBezTo>
                  <a:close/>
                  <a:moveTo>
                    <a:pt x="377359" y="595557"/>
                  </a:moveTo>
                  <a:cubicBezTo>
                    <a:pt x="298619" y="600002"/>
                    <a:pt x="222419" y="601907"/>
                    <a:pt x="148759" y="633022"/>
                  </a:cubicBezTo>
                  <a:cubicBezTo>
                    <a:pt x="134789" y="583492"/>
                    <a:pt x="351959" y="558092"/>
                    <a:pt x="385614" y="586667"/>
                  </a:cubicBezTo>
                  <a:cubicBezTo>
                    <a:pt x="385614" y="594287"/>
                    <a:pt x="381804" y="595557"/>
                    <a:pt x="377359" y="595557"/>
                  </a:cubicBezTo>
                  <a:close/>
                  <a:moveTo>
                    <a:pt x="432604" y="585397"/>
                  </a:moveTo>
                  <a:cubicBezTo>
                    <a:pt x="332909" y="518722"/>
                    <a:pt x="209084" y="561267"/>
                    <a:pt x="107484" y="605717"/>
                  </a:cubicBezTo>
                  <a:cubicBezTo>
                    <a:pt x="60494" y="509832"/>
                    <a:pt x="77639" y="394897"/>
                    <a:pt x="47159" y="292662"/>
                  </a:cubicBezTo>
                  <a:cubicBezTo>
                    <a:pt x="51604" y="252022"/>
                    <a:pt x="2074" y="106607"/>
                    <a:pt x="45254" y="97082"/>
                  </a:cubicBezTo>
                  <a:cubicBezTo>
                    <a:pt x="143044" y="74857"/>
                    <a:pt x="338624" y="38027"/>
                    <a:pt x="385614" y="152962"/>
                  </a:cubicBezTo>
                  <a:cubicBezTo>
                    <a:pt x="410379" y="295837"/>
                    <a:pt x="436414" y="439347"/>
                    <a:pt x="432604" y="585397"/>
                  </a:cubicBezTo>
                  <a:close/>
                  <a:moveTo>
                    <a:pt x="766614" y="547297"/>
                  </a:moveTo>
                  <a:cubicBezTo>
                    <a:pt x="691049" y="546662"/>
                    <a:pt x="619294" y="547297"/>
                    <a:pt x="546269" y="561267"/>
                  </a:cubicBezTo>
                  <a:cubicBezTo>
                    <a:pt x="548809" y="521262"/>
                    <a:pt x="785664" y="490782"/>
                    <a:pt x="766614" y="547297"/>
                  </a:cubicBezTo>
                  <a:close/>
                  <a:moveTo>
                    <a:pt x="804714" y="505387"/>
                  </a:moveTo>
                  <a:cubicBezTo>
                    <a:pt x="673269" y="483162"/>
                    <a:pt x="569129" y="493322"/>
                    <a:pt x="464354" y="577777"/>
                  </a:cubicBezTo>
                  <a:cubicBezTo>
                    <a:pt x="442129" y="429187"/>
                    <a:pt x="440224" y="275517"/>
                    <a:pt x="403394" y="128197"/>
                  </a:cubicBezTo>
                  <a:cubicBezTo>
                    <a:pt x="464989" y="31677"/>
                    <a:pt x="617389" y="-10233"/>
                    <a:pt x="717084" y="45647"/>
                  </a:cubicBezTo>
                  <a:cubicBezTo>
                    <a:pt x="772964" y="92637"/>
                    <a:pt x="754549" y="188522"/>
                    <a:pt x="772329" y="255197"/>
                  </a:cubicBezTo>
                  <a:cubicBezTo>
                    <a:pt x="776774" y="340287"/>
                    <a:pt x="809159" y="420932"/>
                    <a:pt x="804714" y="505387"/>
                  </a:cubicBezTo>
                  <a:close/>
                  <a:moveTo>
                    <a:pt x="634534" y="306632"/>
                  </a:moveTo>
                  <a:cubicBezTo>
                    <a:pt x="633264" y="339652"/>
                    <a:pt x="643424" y="370132"/>
                    <a:pt x="639614" y="404422"/>
                  </a:cubicBezTo>
                  <a:cubicBezTo>
                    <a:pt x="447209" y="426012"/>
                    <a:pt x="456734" y="468557"/>
                    <a:pt x="644059" y="424107"/>
                  </a:cubicBezTo>
                  <a:cubicBezTo>
                    <a:pt x="648504" y="439347"/>
                    <a:pt x="652314" y="453317"/>
                    <a:pt x="656759" y="468557"/>
                  </a:cubicBezTo>
                  <a:cubicBezTo>
                    <a:pt x="692954" y="465382"/>
                    <a:pt x="738674" y="470462"/>
                    <a:pt x="767249" y="447602"/>
                  </a:cubicBezTo>
                  <a:cubicBezTo>
                    <a:pt x="737404" y="353622"/>
                    <a:pt x="781219" y="259007"/>
                    <a:pt x="634534" y="306632"/>
                  </a:cubicBezTo>
                  <a:close/>
                  <a:moveTo>
                    <a:pt x="675809" y="441887"/>
                  </a:moveTo>
                  <a:cubicBezTo>
                    <a:pt x="660569" y="405692"/>
                    <a:pt x="656759" y="376482"/>
                    <a:pt x="661839" y="327587"/>
                  </a:cubicBezTo>
                  <a:cubicBezTo>
                    <a:pt x="682159" y="317427"/>
                    <a:pt x="701844" y="319967"/>
                    <a:pt x="721529" y="322507"/>
                  </a:cubicBezTo>
                  <a:cubicBezTo>
                    <a:pt x="738039" y="356162"/>
                    <a:pt x="730419" y="395532"/>
                    <a:pt x="736134" y="433632"/>
                  </a:cubicBezTo>
                  <a:cubicBezTo>
                    <a:pt x="715814" y="436172"/>
                    <a:pt x="696129" y="443792"/>
                    <a:pt x="675809" y="441887"/>
                  </a:cubicBezTo>
                  <a:close/>
                  <a:moveTo>
                    <a:pt x="732959" y="166932"/>
                  </a:moveTo>
                  <a:cubicBezTo>
                    <a:pt x="737404" y="169472"/>
                    <a:pt x="744389" y="166932"/>
                    <a:pt x="745659" y="161217"/>
                  </a:cubicBezTo>
                  <a:cubicBezTo>
                    <a:pt x="744389" y="125657"/>
                    <a:pt x="672634" y="141532"/>
                    <a:pt x="657394" y="133912"/>
                  </a:cubicBezTo>
                  <a:cubicBezTo>
                    <a:pt x="623104" y="134547"/>
                    <a:pt x="419904" y="153597"/>
                    <a:pt x="476419" y="191697"/>
                  </a:cubicBezTo>
                  <a:cubicBezTo>
                    <a:pt x="556429" y="162487"/>
                    <a:pt x="649774" y="134547"/>
                    <a:pt x="732959" y="166932"/>
                  </a:cubicBezTo>
                  <a:close/>
                  <a:moveTo>
                    <a:pt x="726609" y="92002"/>
                  </a:moveTo>
                  <a:cubicBezTo>
                    <a:pt x="717719" y="29772"/>
                    <a:pt x="482134" y="92002"/>
                    <a:pt x="449114" y="126927"/>
                  </a:cubicBezTo>
                  <a:cubicBezTo>
                    <a:pt x="452924" y="132642"/>
                    <a:pt x="455464" y="137087"/>
                    <a:pt x="459274" y="143437"/>
                  </a:cubicBezTo>
                  <a:cubicBezTo>
                    <a:pt x="539284" y="94542"/>
                    <a:pt x="635169" y="79937"/>
                    <a:pt x="726609" y="92002"/>
                  </a:cubicBezTo>
                  <a:close/>
                  <a:moveTo>
                    <a:pt x="494199" y="248847"/>
                  </a:moveTo>
                  <a:cubicBezTo>
                    <a:pt x="562144" y="217097"/>
                    <a:pt x="643424" y="223447"/>
                    <a:pt x="716449" y="235512"/>
                  </a:cubicBezTo>
                  <a:cubicBezTo>
                    <a:pt x="743119" y="187887"/>
                    <a:pt x="480229" y="199317"/>
                    <a:pt x="478959" y="238687"/>
                  </a:cubicBezTo>
                  <a:cubicBezTo>
                    <a:pt x="478959" y="246942"/>
                    <a:pt x="487214" y="252657"/>
                    <a:pt x="494199" y="248847"/>
                  </a:cubicBezTo>
                  <a:close/>
                  <a:moveTo>
                    <a:pt x="528489" y="290122"/>
                  </a:moveTo>
                  <a:cubicBezTo>
                    <a:pt x="592624" y="271707"/>
                    <a:pt x="654854" y="280597"/>
                    <a:pt x="720259" y="272977"/>
                  </a:cubicBezTo>
                  <a:cubicBezTo>
                    <a:pt x="682159" y="245037"/>
                    <a:pt x="508804" y="252022"/>
                    <a:pt x="482769" y="285677"/>
                  </a:cubicBezTo>
                  <a:cubicBezTo>
                    <a:pt x="488484" y="303457"/>
                    <a:pt x="515154" y="290122"/>
                    <a:pt x="528489" y="290122"/>
                  </a:cubicBezTo>
                  <a:close/>
                  <a:moveTo>
                    <a:pt x="487214" y="344097"/>
                  </a:moveTo>
                  <a:cubicBezTo>
                    <a:pt x="524679" y="329492"/>
                    <a:pt x="568494" y="330762"/>
                    <a:pt x="602784" y="322507"/>
                  </a:cubicBezTo>
                  <a:cubicBezTo>
                    <a:pt x="610404" y="283772"/>
                    <a:pt x="438954" y="313617"/>
                    <a:pt x="487214" y="344097"/>
                  </a:cubicBezTo>
                  <a:close/>
                  <a:moveTo>
                    <a:pt x="570399" y="357432"/>
                  </a:moveTo>
                  <a:cubicBezTo>
                    <a:pt x="570399" y="356797"/>
                    <a:pt x="570399" y="356162"/>
                    <a:pt x="569764" y="355527"/>
                  </a:cubicBezTo>
                  <a:cubicBezTo>
                    <a:pt x="552619" y="361242"/>
                    <a:pt x="472609" y="361242"/>
                    <a:pt x="503089" y="389817"/>
                  </a:cubicBezTo>
                  <a:cubicBezTo>
                    <a:pt x="527219" y="389817"/>
                    <a:pt x="663744" y="368862"/>
                    <a:pt x="570399" y="357432"/>
                  </a:cubicBezTo>
                  <a:close/>
                  <a:moveTo>
                    <a:pt x="527219" y="465382"/>
                  </a:moveTo>
                  <a:cubicBezTo>
                    <a:pt x="531029" y="504752"/>
                    <a:pt x="577384" y="471097"/>
                    <a:pt x="599609" y="467287"/>
                  </a:cubicBezTo>
                  <a:cubicBezTo>
                    <a:pt x="643424" y="424742"/>
                    <a:pt x="545634" y="460937"/>
                    <a:pt x="527219" y="465382"/>
                  </a:cubicBezTo>
                  <a:close/>
                  <a:moveTo>
                    <a:pt x="80814" y="149152"/>
                  </a:moveTo>
                  <a:cubicBezTo>
                    <a:pt x="89069" y="207572"/>
                    <a:pt x="91609" y="268532"/>
                    <a:pt x="106849" y="325682"/>
                  </a:cubicBezTo>
                  <a:cubicBezTo>
                    <a:pt x="121454" y="349812"/>
                    <a:pt x="158284" y="325047"/>
                    <a:pt x="180509" y="323777"/>
                  </a:cubicBezTo>
                  <a:cubicBezTo>
                    <a:pt x="231944" y="314887"/>
                    <a:pt x="315129" y="299647"/>
                    <a:pt x="360849" y="323777"/>
                  </a:cubicBezTo>
                  <a:cubicBezTo>
                    <a:pt x="404029" y="299647"/>
                    <a:pt x="364024" y="247577"/>
                    <a:pt x="364024" y="210112"/>
                  </a:cubicBezTo>
                  <a:cubicBezTo>
                    <a:pt x="369104" y="76127"/>
                    <a:pt x="162729" y="123752"/>
                    <a:pt x="80814" y="149152"/>
                  </a:cubicBezTo>
                  <a:close/>
                  <a:moveTo>
                    <a:pt x="354499" y="290122"/>
                  </a:moveTo>
                  <a:cubicBezTo>
                    <a:pt x="277029" y="288852"/>
                    <a:pt x="202099" y="298377"/>
                    <a:pt x="125899" y="307902"/>
                  </a:cubicBezTo>
                  <a:cubicBezTo>
                    <a:pt x="118914" y="262817"/>
                    <a:pt x="111929" y="218367"/>
                    <a:pt x="104944" y="172647"/>
                  </a:cubicBezTo>
                  <a:cubicBezTo>
                    <a:pt x="172254" y="133277"/>
                    <a:pt x="262424" y="130102"/>
                    <a:pt x="332909" y="165662"/>
                  </a:cubicBezTo>
                  <a:cubicBezTo>
                    <a:pt x="350054" y="232337"/>
                    <a:pt x="357039" y="269802"/>
                    <a:pt x="354499" y="290122"/>
                  </a:cubicBezTo>
                  <a:close/>
                  <a:moveTo>
                    <a:pt x="227499" y="369497"/>
                  </a:moveTo>
                  <a:cubicBezTo>
                    <a:pt x="222419" y="351082"/>
                    <a:pt x="220514" y="348542"/>
                    <a:pt x="210989" y="347907"/>
                  </a:cubicBezTo>
                  <a:cubicBezTo>
                    <a:pt x="187494" y="351082"/>
                    <a:pt x="103039" y="349812"/>
                    <a:pt x="130344" y="388547"/>
                  </a:cubicBezTo>
                  <a:cubicBezTo>
                    <a:pt x="161459" y="381562"/>
                    <a:pt x="191304" y="365687"/>
                    <a:pt x="227499" y="369497"/>
                  </a:cubicBezTo>
                  <a:close/>
                  <a:moveTo>
                    <a:pt x="143679" y="431727"/>
                  </a:moveTo>
                  <a:cubicBezTo>
                    <a:pt x="177334" y="419662"/>
                    <a:pt x="207814" y="421567"/>
                    <a:pt x="243374" y="420297"/>
                  </a:cubicBezTo>
                  <a:cubicBezTo>
                    <a:pt x="233849" y="382832"/>
                    <a:pt x="99864" y="399342"/>
                    <a:pt x="143679" y="431727"/>
                  </a:cubicBezTo>
                  <a:close/>
                  <a:moveTo>
                    <a:pt x="288459" y="401882"/>
                  </a:moveTo>
                  <a:cubicBezTo>
                    <a:pt x="315764" y="406327"/>
                    <a:pt x="342434" y="389817"/>
                    <a:pt x="369739" y="399977"/>
                  </a:cubicBezTo>
                  <a:cubicBezTo>
                    <a:pt x="371644" y="400612"/>
                    <a:pt x="375454" y="395532"/>
                    <a:pt x="379899" y="392357"/>
                  </a:cubicBezTo>
                  <a:cubicBezTo>
                    <a:pt x="375454" y="363147"/>
                    <a:pt x="253534" y="375212"/>
                    <a:pt x="288459" y="401882"/>
                  </a:cubicBezTo>
                  <a:close/>
                  <a:moveTo>
                    <a:pt x="207179" y="439982"/>
                  </a:moveTo>
                  <a:cubicBezTo>
                    <a:pt x="207179" y="440617"/>
                    <a:pt x="207179" y="440617"/>
                    <a:pt x="207179" y="441252"/>
                  </a:cubicBezTo>
                  <a:cubicBezTo>
                    <a:pt x="190034" y="445697"/>
                    <a:pt x="151934" y="438077"/>
                    <a:pt x="148759" y="460302"/>
                  </a:cubicBezTo>
                  <a:cubicBezTo>
                    <a:pt x="155109" y="492687"/>
                    <a:pt x="295444" y="438712"/>
                    <a:pt x="207179" y="439982"/>
                  </a:cubicBezTo>
                  <a:close/>
                  <a:moveTo>
                    <a:pt x="297984" y="448237"/>
                  </a:moveTo>
                  <a:cubicBezTo>
                    <a:pt x="320844" y="443792"/>
                    <a:pt x="368469" y="461572"/>
                    <a:pt x="371009" y="427282"/>
                  </a:cubicBezTo>
                  <a:cubicBezTo>
                    <a:pt x="350054" y="426012"/>
                    <a:pt x="270044" y="410772"/>
                    <a:pt x="297984" y="448237"/>
                  </a:cubicBezTo>
                  <a:close/>
                  <a:moveTo>
                    <a:pt x="291634" y="359972"/>
                  </a:moveTo>
                  <a:cubicBezTo>
                    <a:pt x="311954" y="347907"/>
                    <a:pt x="353864" y="361242"/>
                    <a:pt x="362754" y="339652"/>
                  </a:cubicBezTo>
                  <a:cubicBezTo>
                    <a:pt x="350054" y="319332"/>
                    <a:pt x="244009" y="335207"/>
                    <a:pt x="291634" y="359972"/>
                  </a:cubicBezTo>
                  <a:close/>
                  <a:moveTo>
                    <a:pt x="177969" y="519357"/>
                  </a:moveTo>
                  <a:cubicBezTo>
                    <a:pt x="199559" y="512372"/>
                    <a:pt x="228134" y="521897"/>
                    <a:pt x="239564" y="497132"/>
                  </a:cubicBezTo>
                  <a:cubicBezTo>
                    <a:pt x="217974" y="490147"/>
                    <a:pt x="144314" y="494592"/>
                    <a:pt x="177969" y="519357"/>
                  </a:cubicBezTo>
                  <a:close/>
                  <a:moveTo>
                    <a:pt x="332274" y="485067"/>
                  </a:moveTo>
                  <a:cubicBezTo>
                    <a:pt x="311954" y="485702"/>
                    <a:pt x="265599" y="490782"/>
                    <a:pt x="301794" y="508562"/>
                  </a:cubicBezTo>
                  <a:cubicBezTo>
                    <a:pt x="326559" y="509832"/>
                    <a:pt x="396409" y="498402"/>
                    <a:pt x="332274" y="485067"/>
                  </a:cubicBezTo>
                  <a:close/>
                </a:path>
              </a:pathLst>
            </a:custGeom>
            <a:solidFill>
              <a:srgbClr val="30485C">
                <a:alpha val="2011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260" name="Google Shape;260;p5"/>
            <p:cNvSpPr/>
            <p:nvPr/>
          </p:nvSpPr>
          <p:spPr>
            <a:xfrm>
              <a:off x="6870722" y="1009504"/>
              <a:ext cx="256151" cy="229019"/>
            </a:xfrm>
            <a:custGeom>
              <a:avLst/>
              <a:gdLst/>
              <a:ahLst/>
              <a:cxnLst/>
              <a:rect l="l" t="t" r="r" b="b"/>
              <a:pathLst>
                <a:path w="528147" h="472205" extrusionOk="0">
                  <a:moveTo>
                    <a:pt x="395469" y="177165"/>
                  </a:moveTo>
                  <a:cubicBezTo>
                    <a:pt x="443094" y="36830"/>
                    <a:pt x="381499" y="-53340"/>
                    <a:pt x="264659" y="86360"/>
                  </a:cubicBezTo>
                  <a:cubicBezTo>
                    <a:pt x="239894" y="41275"/>
                    <a:pt x="195444" y="0"/>
                    <a:pt x="143374" y="0"/>
                  </a:cubicBezTo>
                  <a:cubicBezTo>
                    <a:pt x="65269" y="15240"/>
                    <a:pt x="123054" y="139065"/>
                    <a:pt x="131944" y="187325"/>
                  </a:cubicBezTo>
                  <a:cubicBezTo>
                    <a:pt x="76064" y="179070"/>
                    <a:pt x="-40776" y="242570"/>
                    <a:pt x="14469" y="300990"/>
                  </a:cubicBezTo>
                  <a:cubicBezTo>
                    <a:pt x="41774" y="327660"/>
                    <a:pt x="81144" y="321945"/>
                    <a:pt x="109719" y="344170"/>
                  </a:cubicBezTo>
                  <a:cubicBezTo>
                    <a:pt x="102734" y="370840"/>
                    <a:pt x="109084" y="399415"/>
                    <a:pt x="92574" y="423545"/>
                  </a:cubicBezTo>
                  <a:cubicBezTo>
                    <a:pt x="86859" y="433070"/>
                    <a:pt x="90034" y="441960"/>
                    <a:pt x="95749" y="450215"/>
                  </a:cubicBezTo>
                  <a:cubicBezTo>
                    <a:pt x="112259" y="475615"/>
                    <a:pt x="147819" y="474345"/>
                    <a:pt x="159249" y="450850"/>
                  </a:cubicBezTo>
                  <a:cubicBezTo>
                    <a:pt x="175759" y="424180"/>
                    <a:pt x="207509" y="409575"/>
                    <a:pt x="235449" y="397510"/>
                  </a:cubicBezTo>
                  <a:cubicBezTo>
                    <a:pt x="289424" y="513715"/>
                    <a:pt x="403724" y="490220"/>
                    <a:pt x="379594" y="355600"/>
                  </a:cubicBezTo>
                  <a:cubicBezTo>
                    <a:pt x="470399" y="330200"/>
                    <a:pt x="493259" y="345440"/>
                    <a:pt x="525009" y="245110"/>
                  </a:cubicBezTo>
                  <a:cubicBezTo>
                    <a:pt x="549139" y="182880"/>
                    <a:pt x="427219" y="204470"/>
                    <a:pt x="395469" y="177165"/>
                  </a:cubicBezTo>
                  <a:close/>
                  <a:moveTo>
                    <a:pt x="392294" y="59055"/>
                  </a:moveTo>
                  <a:cubicBezTo>
                    <a:pt x="393564" y="106680"/>
                    <a:pt x="391659" y="133985"/>
                    <a:pt x="363719" y="175260"/>
                  </a:cubicBezTo>
                  <a:cubicBezTo>
                    <a:pt x="314824" y="185420"/>
                    <a:pt x="309744" y="137795"/>
                    <a:pt x="290059" y="103505"/>
                  </a:cubicBezTo>
                  <a:cubicBezTo>
                    <a:pt x="316094" y="73025"/>
                    <a:pt x="348479" y="12065"/>
                    <a:pt x="392294" y="59055"/>
                  </a:cubicBezTo>
                  <a:close/>
                  <a:moveTo>
                    <a:pt x="347209" y="325755"/>
                  </a:moveTo>
                  <a:cubicBezTo>
                    <a:pt x="331969" y="330835"/>
                    <a:pt x="317999" y="330200"/>
                    <a:pt x="298314" y="327025"/>
                  </a:cubicBezTo>
                  <a:cubicBezTo>
                    <a:pt x="311649" y="308610"/>
                    <a:pt x="318634" y="292100"/>
                    <a:pt x="333239" y="278130"/>
                  </a:cubicBezTo>
                  <a:cubicBezTo>
                    <a:pt x="345304" y="292735"/>
                    <a:pt x="349749" y="307975"/>
                    <a:pt x="347209" y="325755"/>
                  </a:cubicBezTo>
                  <a:close/>
                  <a:moveTo>
                    <a:pt x="271009" y="130175"/>
                  </a:moveTo>
                  <a:cubicBezTo>
                    <a:pt x="287519" y="140970"/>
                    <a:pt x="288789" y="144145"/>
                    <a:pt x="293234" y="172720"/>
                  </a:cubicBezTo>
                  <a:cubicBezTo>
                    <a:pt x="277359" y="178435"/>
                    <a:pt x="262119" y="180975"/>
                    <a:pt x="244339" y="174625"/>
                  </a:cubicBezTo>
                  <a:cubicBezTo>
                    <a:pt x="247514" y="155575"/>
                    <a:pt x="259579" y="142875"/>
                    <a:pt x="271009" y="130175"/>
                  </a:cubicBezTo>
                  <a:close/>
                  <a:moveTo>
                    <a:pt x="131309" y="77470"/>
                  </a:moveTo>
                  <a:cubicBezTo>
                    <a:pt x="173854" y="74930"/>
                    <a:pt x="176394" y="73025"/>
                    <a:pt x="187189" y="26670"/>
                  </a:cubicBezTo>
                  <a:cubicBezTo>
                    <a:pt x="208779" y="61595"/>
                    <a:pt x="240529" y="69215"/>
                    <a:pt x="250689" y="109220"/>
                  </a:cubicBezTo>
                  <a:cubicBezTo>
                    <a:pt x="229099" y="140970"/>
                    <a:pt x="209414" y="200025"/>
                    <a:pt x="161154" y="180975"/>
                  </a:cubicBezTo>
                  <a:cubicBezTo>
                    <a:pt x="144644" y="148590"/>
                    <a:pt x="124324" y="116840"/>
                    <a:pt x="131309" y="77470"/>
                  </a:cubicBezTo>
                  <a:close/>
                  <a:moveTo>
                    <a:pt x="191634" y="321310"/>
                  </a:moveTo>
                  <a:cubicBezTo>
                    <a:pt x="176394" y="325755"/>
                    <a:pt x="165599" y="326390"/>
                    <a:pt x="154169" y="320040"/>
                  </a:cubicBezTo>
                  <a:cubicBezTo>
                    <a:pt x="156074" y="305435"/>
                    <a:pt x="160519" y="293370"/>
                    <a:pt x="172584" y="283210"/>
                  </a:cubicBezTo>
                  <a:cubicBezTo>
                    <a:pt x="185284" y="292735"/>
                    <a:pt x="185919" y="306070"/>
                    <a:pt x="191634" y="321310"/>
                  </a:cubicBezTo>
                  <a:close/>
                  <a:moveTo>
                    <a:pt x="23359" y="274955"/>
                  </a:moveTo>
                  <a:cubicBezTo>
                    <a:pt x="39869" y="215265"/>
                    <a:pt x="92574" y="210185"/>
                    <a:pt x="145279" y="213995"/>
                  </a:cubicBezTo>
                  <a:cubicBezTo>
                    <a:pt x="175759" y="248285"/>
                    <a:pt x="140834" y="281305"/>
                    <a:pt x="124959" y="314960"/>
                  </a:cubicBezTo>
                  <a:cubicBezTo>
                    <a:pt x="83049" y="313690"/>
                    <a:pt x="43679" y="297815"/>
                    <a:pt x="23359" y="274955"/>
                  </a:cubicBezTo>
                  <a:close/>
                  <a:moveTo>
                    <a:pt x="163059" y="412115"/>
                  </a:moveTo>
                  <a:cubicBezTo>
                    <a:pt x="152264" y="408940"/>
                    <a:pt x="142739" y="405765"/>
                    <a:pt x="131944" y="402590"/>
                  </a:cubicBezTo>
                  <a:cubicBezTo>
                    <a:pt x="125594" y="382905"/>
                    <a:pt x="126229" y="365125"/>
                    <a:pt x="143374" y="347345"/>
                  </a:cubicBezTo>
                  <a:cubicBezTo>
                    <a:pt x="170044" y="349250"/>
                    <a:pt x="208144" y="337185"/>
                    <a:pt x="214494" y="377190"/>
                  </a:cubicBezTo>
                  <a:cubicBezTo>
                    <a:pt x="196714" y="389255"/>
                    <a:pt x="180204" y="400685"/>
                    <a:pt x="163059" y="412115"/>
                  </a:cubicBezTo>
                  <a:close/>
                  <a:moveTo>
                    <a:pt x="225289" y="327025"/>
                  </a:moveTo>
                  <a:cubicBezTo>
                    <a:pt x="170679" y="248285"/>
                    <a:pt x="196079" y="189230"/>
                    <a:pt x="295139" y="198120"/>
                  </a:cubicBezTo>
                  <a:cubicBezTo>
                    <a:pt x="326254" y="193040"/>
                    <a:pt x="331969" y="241935"/>
                    <a:pt x="314824" y="260350"/>
                  </a:cubicBezTo>
                  <a:cubicBezTo>
                    <a:pt x="285614" y="290830"/>
                    <a:pt x="279264" y="341630"/>
                    <a:pt x="225289" y="327025"/>
                  </a:cubicBezTo>
                  <a:close/>
                  <a:moveTo>
                    <a:pt x="253864" y="379095"/>
                  </a:moveTo>
                  <a:cubicBezTo>
                    <a:pt x="271644" y="343535"/>
                    <a:pt x="316729" y="349885"/>
                    <a:pt x="350384" y="355600"/>
                  </a:cubicBezTo>
                  <a:cubicBezTo>
                    <a:pt x="385309" y="470535"/>
                    <a:pt x="287519" y="482600"/>
                    <a:pt x="253864" y="379095"/>
                  </a:cubicBezTo>
                  <a:close/>
                  <a:moveTo>
                    <a:pt x="377689" y="327025"/>
                  </a:moveTo>
                  <a:cubicBezTo>
                    <a:pt x="365624" y="281305"/>
                    <a:pt x="337684" y="234950"/>
                    <a:pt x="383404" y="201295"/>
                  </a:cubicBezTo>
                  <a:cubicBezTo>
                    <a:pt x="408804" y="207645"/>
                    <a:pt x="434204" y="213360"/>
                    <a:pt x="460239" y="219710"/>
                  </a:cubicBezTo>
                  <a:cubicBezTo>
                    <a:pt x="462779" y="241300"/>
                    <a:pt x="469764" y="257175"/>
                    <a:pt x="488179" y="269875"/>
                  </a:cubicBezTo>
                  <a:cubicBezTo>
                    <a:pt x="492624" y="324485"/>
                    <a:pt x="417059" y="320675"/>
                    <a:pt x="377689" y="327025"/>
                  </a:cubicBezTo>
                  <a:close/>
                  <a:moveTo>
                    <a:pt x="257039" y="222250"/>
                  </a:moveTo>
                  <a:cubicBezTo>
                    <a:pt x="196714" y="216535"/>
                    <a:pt x="185284" y="288290"/>
                    <a:pt x="248149" y="290830"/>
                  </a:cubicBezTo>
                  <a:cubicBezTo>
                    <a:pt x="289424" y="291465"/>
                    <a:pt x="307204" y="229235"/>
                    <a:pt x="257039" y="222250"/>
                  </a:cubicBezTo>
                  <a:close/>
                  <a:moveTo>
                    <a:pt x="243069" y="266700"/>
                  </a:moveTo>
                  <a:cubicBezTo>
                    <a:pt x="215764" y="264795"/>
                    <a:pt x="229099" y="242570"/>
                    <a:pt x="248149" y="240030"/>
                  </a:cubicBezTo>
                  <a:cubicBezTo>
                    <a:pt x="272279" y="237490"/>
                    <a:pt x="262119" y="269240"/>
                    <a:pt x="243069" y="266700"/>
                  </a:cubicBezTo>
                  <a:close/>
                </a:path>
              </a:pathLst>
            </a:custGeom>
            <a:solidFill>
              <a:srgbClr val="30485C">
                <a:alpha val="2011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261" name="Google Shape;261;p5"/>
            <p:cNvSpPr/>
            <p:nvPr/>
          </p:nvSpPr>
          <p:spPr>
            <a:xfrm rot="-2424567">
              <a:off x="1204048" y="475241"/>
              <a:ext cx="211213" cy="278694"/>
            </a:xfrm>
            <a:custGeom>
              <a:avLst/>
              <a:gdLst/>
              <a:ahLst/>
              <a:cxnLst/>
              <a:rect l="l" t="t" r="r" b="b"/>
              <a:pathLst>
                <a:path w="434661" h="573530" extrusionOk="0">
                  <a:moveTo>
                    <a:pt x="430380" y="417373"/>
                  </a:moveTo>
                  <a:cubicBezTo>
                    <a:pt x="427840" y="354508"/>
                    <a:pt x="363705" y="334823"/>
                    <a:pt x="311635" y="329743"/>
                  </a:cubicBezTo>
                  <a:cubicBezTo>
                    <a:pt x="264010" y="315138"/>
                    <a:pt x="297665" y="236398"/>
                    <a:pt x="288775" y="197028"/>
                  </a:cubicBezTo>
                  <a:cubicBezTo>
                    <a:pt x="290680" y="118923"/>
                    <a:pt x="325605" y="15418"/>
                    <a:pt x="217655" y="178"/>
                  </a:cubicBezTo>
                  <a:cubicBezTo>
                    <a:pt x="211305" y="-1092"/>
                    <a:pt x="199875" y="4623"/>
                    <a:pt x="202415" y="11608"/>
                  </a:cubicBezTo>
                  <a:cubicBezTo>
                    <a:pt x="207495" y="87808"/>
                    <a:pt x="223370" y="169088"/>
                    <a:pt x="197335" y="242748"/>
                  </a:cubicBezTo>
                  <a:cubicBezTo>
                    <a:pt x="158600" y="220523"/>
                    <a:pt x="52555" y="59868"/>
                    <a:pt x="24615" y="87173"/>
                  </a:cubicBezTo>
                  <a:cubicBezTo>
                    <a:pt x="-68095" y="172263"/>
                    <a:pt x="127485" y="297993"/>
                    <a:pt x="175745" y="366573"/>
                  </a:cubicBezTo>
                  <a:cubicBezTo>
                    <a:pt x="205590" y="403403"/>
                    <a:pt x="41760" y="420548"/>
                    <a:pt x="141455" y="548818"/>
                  </a:cubicBezTo>
                  <a:cubicBezTo>
                    <a:pt x="221465" y="630733"/>
                    <a:pt x="298935" y="488493"/>
                    <a:pt x="240515" y="419913"/>
                  </a:cubicBezTo>
                  <a:cubicBezTo>
                    <a:pt x="234165" y="409753"/>
                    <a:pt x="241150" y="384353"/>
                    <a:pt x="256390" y="395148"/>
                  </a:cubicBezTo>
                  <a:cubicBezTo>
                    <a:pt x="288775" y="436423"/>
                    <a:pt x="313540" y="498653"/>
                    <a:pt x="379580" y="489128"/>
                  </a:cubicBezTo>
                  <a:cubicBezTo>
                    <a:pt x="412600" y="482778"/>
                    <a:pt x="446890" y="451028"/>
                    <a:pt x="430380" y="417373"/>
                  </a:cubicBezTo>
                  <a:close/>
                  <a:moveTo>
                    <a:pt x="227180" y="242748"/>
                  </a:moveTo>
                  <a:cubicBezTo>
                    <a:pt x="237975" y="171628"/>
                    <a:pt x="223370" y="100508"/>
                    <a:pt x="232260" y="30023"/>
                  </a:cubicBezTo>
                  <a:cubicBezTo>
                    <a:pt x="277980" y="26213"/>
                    <a:pt x="280520" y="81458"/>
                    <a:pt x="275440" y="113843"/>
                  </a:cubicBezTo>
                  <a:cubicBezTo>
                    <a:pt x="264645" y="171628"/>
                    <a:pt x="276075" y="233858"/>
                    <a:pt x="262105" y="290373"/>
                  </a:cubicBezTo>
                  <a:cubicBezTo>
                    <a:pt x="234800" y="280848"/>
                    <a:pt x="224640" y="268148"/>
                    <a:pt x="227180" y="242748"/>
                  </a:cubicBezTo>
                  <a:close/>
                  <a:moveTo>
                    <a:pt x="152885" y="518338"/>
                  </a:moveTo>
                  <a:cubicBezTo>
                    <a:pt x="152885" y="518338"/>
                    <a:pt x="152885" y="517703"/>
                    <a:pt x="152250" y="517703"/>
                  </a:cubicBezTo>
                  <a:cubicBezTo>
                    <a:pt x="95735" y="500558"/>
                    <a:pt x="151615" y="386258"/>
                    <a:pt x="202415" y="423088"/>
                  </a:cubicBezTo>
                  <a:cubicBezTo>
                    <a:pt x="199240" y="431978"/>
                    <a:pt x="190985" y="433883"/>
                    <a:pt x="182730" y="436423"/>
                  </a:cubicBezTo>
                  <a:cubicBezTo>
                    <a:pt x="152885" y="442773"/>
                    <a:pt x="133835" y="484683"/>
                    <a:pt x="152885" y="518338"/>
                  </a:cubicBezTo>
                  <a:cubicBezTo>
                    <a:pt x="152885" y="518338"/>
                    <a:pt x="152885" y="518338"/>
                    <a:pt x="152885" y="518338"/>
                  </a:cubicBezTo>
                  <a:close/>
                  <a:moveTo>
                    <a:pt x="211305" y="402133"/>
                  </a:moveTo>
                  <a:cubicBezTo>
                    <a:pt x="200510" y="403403"/>
                    <a:pt x="196065" y="378003"/>
                    <a:pt x="209400" y="376733"/>
                  </a:cubicBezTo>
                  <a:cubicBezTo>
                    <a:pt x="225910" y="374828"/>
                    <a:pt x="228450" y="402133"/>
                    <a:pt x="211305" y="402133"/>
                  </a:cubicBezTo>
                  <a:close/>
                  <a:moveTo>
                    <a:pt x="235435" y="458648"/>
                  </a:moveTo>
                  <a:cubicBezTo>
                    <a:pt x="227180" y="451663"/>
                    <a:pt x="220830" y="444043"/>
                    <a:pt x="220195" y="433248"/>
                  </a:cubicBezTo>
                  <a:cubicBezTo>
                    <a:pt x="237340" y="439598"/>
                    <a:pt x="237340" y="439598"/>
                    <a:pt x="235435" y="458648"/>
                  </a:cubicBezTo>
                  <a:close/>
                  <a:moveTo>
                    <a:pt x="177015" y="545008"/>
                  </a:moveTo>
                  <a:cubicBezTo>
                    <a:pt x="180825" y="545008"/>
                    <a:pt x="184000" y="545643"/>
                    <a:pt x="188445" y="545643"/>
                  </a:cubicBezTo>
                  <a:cubicBezTo>
                    <a:pt x="187175" y="555168"/>
                    <a:pt x="175110" y="553263"/>
                    <a:pt x="177015" y="545008"/>
                  </a:cubicBezTo>
                  <a:close/>
                  <a:moveTo>
                    <a:pt x="164950" y="510718"/>
                  </a:moveTo>
                  <a:cubicBezTo>
                    <a:pt x="148440" y="469443"/>
                    <a:pt x="209400" y="428803"/>
                    <a:pt x="222735" y="484048"/>
                  </a:cubicBezTo>
                  <a:cubicBezTo>
                    <a:pt x="217020" y="511988"/>
                    <a:pt x="186540" y="543738"/>
                    <a:pt x="164950" y="510718"/>
                  </a:cubicBezTo>
                  <a:close/>
                  <a:moveTo>
                    <a:pt x="241150" y="477698"/>
                  </a:moveTo>
                  <a:cubicBezTo>
                    <a:pt x="247500" y="493573"/>
                    <a:pt x="240515" y="504368"/>
                    <a:pt x="241785" y="515163"/>
                  </a:cubicBezTo>
                  <a:cubicBezTo>
                    <a:pt x="240515" y="504368"/>
                    <a:pt x="236070" y="493573"/>
                    <a:pt x="241150" y="477698"/>
                  </a:cubicBezTo>
                  <a:close/>
                  <a:moveTo>
                    <a:pt x="242420" y="515163"/>
                  </a:moveTo>
                  <a:cubicBezTo>
                    <a:pt x="237975" y="520878"/>
                    <a:pt x="233530" y="526593"/>
                    <a:pt x="228450" y="532943"/>
                  </a:cubicBezTo>
                  <a:cubicBezTo>
                    <a:pt x="229085" y="513893"/>
                    <a:pt x="229085" y="513893"/>
                    <a:pt x="242420" y="515163"/>
                  </a:cubicBezTo>
                  <a:close/>
                  <a:moveTo>
                    <a:pt x="27155" y="113208"/>
                  </a:moveTo>
                  <a:cubicBezTo>
                    <a:pt x="65890" y="91618"/>
                    <a:pt x="171300" y="284658"/>
                    <a:pt x="220195" y="293548"/>
                  </a:cubicBezTo>
                  <a:lnTo>
                    <a:pt x="219560" y="300533"/>
                  </a:lnTo>
                  <a:cubicBezTo>
                    <a:pt x="140185" y="304978"/>
                    <a:pt x="221465" y="384353"/>
                    <a:pt x="237340" y="308788"/>
                  </a:cubicBezTo>
                  <a:cubicBezTo>
                    <a:pt x="257025" y="318313"/>
                    <a:pt x="270995" y="334188"/>
                    <a:pt x="287505" y="345618"/>
                  </a:cubicBezTo>
                  <a:cubicBezTo>
                    <a:pt x="250675" y="449123"/>
                    <a:pt x="-15390" y="171628"/>
                    <a:pt x="27155" y="113208"/>
                  </a:cubicBezTo>
                  <a:close/>
                  <a:moveTo>
                    <a:pt x="361165" y="474523"/>
                  </a:moveTo>
                  <a:cubicBezTo>
                    <a:pt x="306555" y="467538"/>
                    <a:pt x="248770" y="360858"/>
                    <a:pt x="328780" y="350063"/>
                  </a:cubicBezTo>
                  <a:cubicBezTo>
                    <a:pt x="400535" y="349428"/>
                    <a:pt x="460860" y="469443"/>
                    <a:pt x="361165" y="474523"/>
                  </a:cubicBezTo>
                  <a:close/>
                  <a:moveTo>
                    <a:pt x="305285" y="380543"/>
                  </a:moveTo>
                  <a:cubicBezTo>
                    <a:pt x="314810" y="401498"/>
                    <a:pt x="324970" y="421818"/>
                    <a:pt x="340845" y="439598"/>
                  </a:cubicBezTo>
                  <a:cubicBezTo>
                    <a:pt x="368785" y="464363"/>
                    <a:pt x="409425" y="441503"/>
                    <a:pt x="387835" y="405308"/>
                  </a:cubicBezTo>
                  <a:cubicBezTo>
                    <a:pt x="365610" y="382448"/>
                    <a:pt x="336400" y="346888"/>
                    <a:pt x="305285" y="380543"/>
                  </a:cubicBezTo>
                  <a:close/>
                  <a:moveTo>
                    <a:pt x="368785" y="429438"/>
                  </a:moveTo>
                  <a:cubicBezTo>
                    <a:pt x="350370" y="433248"/>
                    <a:pt x="342115" y="409118"/>
                    <a:pt x="336400" y="390068"/>
                  </a:cubicBezTo>
                  <a:cubicBezTo>
                    <a:pt x="355450" y="395148"/>
                    <a:pt x="378310" y="411658"/>
                    <a:pt x="368785" y="429438"/>
                  </a:cubicBezTo>
                  <a:close/>
                </a:path>
              </a:pathLst>
            </a:custGeom>
            <a:solidFill>
              <a:srgbClr val="30485C">
                <a:alpha val="2011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262" name="Google Shape;262;p5"/>
            <p:cNvSpPr/>
            <p:nvPr/>
          </p:nvSpPr>
          <p:spPr>
            <a:xfrm>
              <a:off x="7556769" y="607048"/>
              <a:ext cx="402022" cy="236475"/>
            </a:xfrm>
            <a:custGeom>
              <a:avLst/>
              <a:gdLst/>
              <a:ahLst/>
              <a:cxnLst/>
              <a:rect l="l" t="t" r="r" b="b"/>
              <a:pathLst>
                <a:path w="828912" h="487578" extrusionOk="0">
                  <a:moveTo>
                    <a:pt x="827267" y="15774"/>
                  </a:moveTo>
                  <a:cubicBezTo>
                    <a:pt x="786627" y="19584"/>
                    <a:pt x="770117" y="89434"/>
                    <a:pt x="721857" y="88164"/>
                  </a:cubicBezTo>
                  <a:cubicBezTo>
                    <a:pt x="653277" y="104674"/>
                    <a:pt x="606287" y="35459"/>
                    <a:pt x="552947" y="2438"/>
                  </a:cubicBezTo>
                  <a:cubicBezTo>
                    <a:pt x="500877" y="-14706"/>
                    <a:pt x="457697" y="63399"/>
                    <a:pt x="413882" y="85624"/>
                  </a:cubicBezTo>
                  <a:cubicBezTo>
                    <a:pt x="335142" y="62764"/>
                    <a:pt x="264657" y="16409"/>
                    <a:pt x="182107" y="6884"/>
                  </a:cubicBezTo>
                  <a:cubicBezTo>
                    <a:pt x="13832" y="196114"/>
                    <a:pt x="114797" y="109119"/>
                    <a:pt x="77332" y="279934"/>
                  </a:cubicBezTo>
                  <a:cubicBezTo>
                    <a:pt x="66537" y="291999"/>
                    <a:pt x="-29983" y="332004"/>
                    <a:pt x="9387" y="343434"/>
                  </a:cubicBezTo>
                  <a:cubicBezTo>
                    <a:pt x="50662" y="334544"/>
                    <a:pt x="84952" y="279934"/>
                    <a:pt x="129402" y="297079"/>
                  </a:cubicBezTo>
                  <a:cubicBezTo>
                    <a:pt x="176392" y="312319"/>
                    <a:pt x="222747" y="330099"/>
                    <a:pt x="265292" y="356134"/>
                  </a:cubicBezTo>
                  <a:cubicBezTo>
                    <a:pt x="276087" y="364389"/>
                    <a:pt x="284977" y="365024"/>
                    <a:pt x="293867" y="356134"/>
                  </a:cubicBezTo>
                  <a:cubicBezTo>
                    <a:pt x="393562" y="278029"/>
                    <a:pt x="442457" y="290094"/>
                    <a:pt x="533897" y="372644"/>
                  </a:cubicBezTo>
                  <a:cubicBezTo>
                    <a:pt x="545962" y="407569"/>
                    <a:pt x="526277" y="473609"/>
                    <a:pt x="568187" y="487579"/>
                  </a:cubicBezTo>
                  <a:cubicBezTo>
                    <a:pt x="606922" y="460909"/>
                    <a:pt x="664707" y="478054"/>
                    <a:pt x="703442" y="453289"/>
                  </a:cubicBezTo>
                  <a:cubicBezTo>
                    <a:pt x="697092" y="439954"/>
                    <a:pt x="694552" y="438049"/>
                    <a:pt x="685662" y="441224"/>
                  </a:cubicBezTo>
                  <a:cubicBezTo>
                    <a:pt x="647562" y="453924"/>
                    <a:pt x="608192" y="451384"/>
                    <a:pt x="565647" y="457099"/>
                  </a:cubicBezTo>
                  <a:cubicBezTo>
                    <a:pt x="530722" y="351054"/>
                    <a:pt x="638037" y="335179"/>
                    <a:pt x="681852" y="264059"/>
                  </a:cubicBezTo>
                  <a:cubicBezTo>
                    <a:pt x="669152" y="215164"/>
                    <a:pt x="663437" y="157379"/>
                    <a:pt x="683122" y="109754"/>
                  </a:cubicBezTo>
                  <a:cubicBezTo>
                    <a:pt x="714237" y="105309"/>
                    <a:pt x="751067" y="116104"/>
                    <a:pt x="774562" y="91339"/>
                  </a:cubicBezTo>
                  <a:cubicBezTo>
                    <a:pt x="787262" y="69114"/>
                    <a:pt x="838698" y="42444"/>
                    <a:pt x="827267" y="15774"/>
                  </a:cubicBezTo>
                  <a:close/>
                  <a:moveTo>
                    <a:pt x="291962" y="332004"/>
                  </a:moveTo>
                  <a:cubicBezTo>
                    <a:pt x="236082" y="338354"/>
                    <a:pt x="173217" y="285649"/>
                    <a:pt x="115432" y="270409"/>
                  </a:cubicBezTo>
                  <a:cubicBezTo>
                    <a:pt x="90032" y="159284"/>
                    <a:pt x="116067" y="100229"/>
                    <a:pt x="200522" y="26569"/>
                  </a:cubicBezTo>
                  <a:cubicBezTo>
                    <a:pt x="260847" y="58319"/>
                    <a:pt x="361177" y="58954"/>
                    <a:pt x="394832" y="119914"/>
                  </a:cubicBezTo>
                  <a:cubicBezTo>
                    <a:pt x="399912" y="261519"/>
                    <a:pt x="438012" y="269774"/>
                    <a:pt x="291962" y="332004"/>
                  </a:cubicBezTo>
                  <a:close/>
                  <a:moveTo>
                    <a:pt x="550407" y="352324"/>
                  </a:moveTo>
                  <a:cubicBezTo>
                    <a:pt x="510402" y="332004"/>
                    <a:pt x="466587" y="307874"/>
                    <a:pt x="431662" y="278664"/>
                  </a:cubicBezTo>
                  <a:cubicBezTo>
                    <a:pt x="443092" y="255804"/>
                    <a:pt x="535802" y="344069"/>
                    <a:pt x="563107" y="328194"/>
                  </a:cubicBezTo>
                  <a:cubicBezTo>
                    <a:pt x="563742" y="298349"/>
                    <a:pt x="504052" y="297079"/>
                    <a:pt x="486272" y="272949"/>
                  </a:cubicBezTo>
                  <a:cubicBezTo>
                    <a:pt x="462142" y="255169"/>
                    <a:pt x="461507" y="255804"/>
                    <a:pt x="428487" y="257709"/>
                  </a:cubicBezTo>
                  <a:cubicBezTo>
                    <a:pt x="400547" y="118644"/>
                    <a:pt x="415787" y="98324"/>
                    <a:pt x="533262" y="22124"/>
                  </a:cubicBezTo>
                  <a:cubicBezTo>
                    <a:pt x="578347" y="42444"/>
                    <a:pt x="611367" y="76099"/>
                    <a:pt x="651372" y="104039"/>
                  </a:cubicBezTo>
                  <a:cubicBezTo>
                    <a:pt x="649467" y="159284"/>
                    <a:pt x="643752" y="213259"/>
                    <a:pt x="653277" y="267234"/>
                  </a:cubicBezTo>
                  <a:cubicBezTo>
                    <a:pt x="625337" y="299619"/>
                    <a:pt x="599302" y="321209"/>
                    <a:pt x="550407" y="352324"/>
                  </a:cubicBezTo>
                  <a:close/>
                  <a:moveTo>
                    <a:pt x="362447" y="111024"/>
                  </a:moveTo>
                  <a:cubicBezTo>
                    <a:pt x="361812" y="137059"/>
                    <a:pt x="340222" y="276124"/>
                    <a:pt x="384037" y="261519"/>
                  </a:cubicBezTo>
                  <a:cubicBezTo>
                    <a:pt x="370702" y="227229"/>
                    <a:pt x="410072" y="110389"/>
                    <a:pt x="362447" y="111024"/>
                  </a:cubicBezTo>
                  <a:close/>
                  <a:moveTo>
                    <a:pt x="222112" y="274854"/>
                  </a:moveTo>
                  <a:cubicBezTo>
                    <a:pt x="194807" y="267234"/>
                    <a:pt x="166867" y="234849"/>
                    <a:pt x="138292" y="246279"/>
                  </a:cubicBezTo>
                  <a:cubicBezTo>
                    <a:pt x="140832" y="274219"/>
                    <a:pt x="241797" y="302159"/>
                    <a:pt x="269737" y="317399"/>
                  </a:cubicBezTo>
                  <a:cubicBezTo>
                    <a:pt x="303392" y="300254"/>
                    <a:pt x="234812" y="284379"/>
                    <a:pt x="222112" y="274854"/>
                  </a:cubicBezTo>
                  <a:close/>
                  <a:moveTo>
                    <a:pt x="199887" y="46889"/>
                  </a:moveTo>
                  <a:cubicBezTo>
                    <a:pt x="182107" y="69749"/>
                    <a:pt x="105272" y="126264"/>
                    <a:pt x="137657" y="151664"/>
                  </a:cubicBezTo>
                  <a:cubicBezTo>
                    <a:pt x="149722" y="130074"/>
                    <a:pt x="253227" y="46889"/>
                    <a:pt x="199887" y="46889"/>
                  </a:cubicBezTo>
                  <a:close/>
                  <a:moveTo>
                    <a:pt x="446267" y="123724"/>
                  </a:moveTo>
                  <a:cubicBezTo>
                    <a:pt x="410707" y="111659"/>
                    <a:pt x="443727" y="204369"/>
                    <a:pt x="440552" y="224054"/>
                  </a:cubicBezTo>
                  <a:cubicBezTo>
                    <a:pt x="449442" y="248184"/>
                    <a:pt x="468492" y="228499"/>
                    <a:pt x="462777" y="219609"/>
                  </a:cubicBezTo>
                  <a:cubicBezTo>
                    <a:pt x="455792" y="185319"/>
                    <a:pt x="462142" y="151664"/>
                    <a:pt x="446267" y="123724"/>
                  </a:cubicBezTo>
                  <a:close/>
                </a:path>
              </a:pathLst>
            </a:custGeom>
            <a:solidFill>
              <a:srgbClr val="30485C">
                <a:alpha val="2011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grpSp>
          <p:nvGrpSpPr>
            <p:cNvPr id="263" name="Google Shape;263;p5"/>
            <p:cNvGrpSpPr/>
            <p:nvPr/>
          </p:nvGrpSpPr>
          <p:grpSpPr>
            <a:xfrm rot="890855">
              <a:off x="3181660" y="515636"/>
              <a:ext cx="370663" cy="217580"/>
              <a:chOff x="1429156" y="1387535"/>
              <a:chExt cx="657769" cy="386112"/>
            </a:xfrm>
          </p:grpSpPr>
          <p:sp>
            <p:nvSpPr>
              <p:cNvPr id="264" name="Google Shape;264;p5"/>
              <p:cNvSpPr/>
              <p:nvPr/>
            </p:nvSpPr>
            <p:spPr>
              <a:xfrm>
                <a:off x="1429156" y="1387535"/>
                <a:ext cx="657769" cy="386112"/>
              </a:xfrm>
              <a:custGeom>
                <a:avLst/>
                <a:gdLst/>
                <a:ahLst/>
                <a:cxnLst/>
                <a:rect l="l" t="t" r="r" b="b"/>
                <a:pathLst>
                  <a:path w="764848" h="448968" extrusionOk="0">
                    <a:moveTo>
                      <a:pt x="741700" y="448969"/>
                    </a:moveTo>
                    <a:cubicBezTo>
                      <a:pt x="719475" y="440079"/>
                      <a:pt x="715030" y="440714"/>
                      <a:pt x="686455" y="443889"/>
                    </a:cubicBezTo>
                    <a:cubicBezTo>
                      <a:pt x="552470" y="455319"/>
                      <a:pt x="419120" y="428649"/>
                      <a:pt x="285770" y="436269"/>
                    </a:cubicBezTo>
                    <a:cubicBezTo>
                      <a:pt x="193060" y="430554"/>
                      <a:pt x="98445" y="428649"/>
                      <a:pt x="6370" y="441349"/>
                    </a:cubicBezTo>
                    <a:cubicBezTo>
                      <a:pt x="-45700" y="400709"/>
                      <a:pt x="237510" y="281329"/>
                      <a:pt x="273070" y="259739"/>
                    </a:cubicBezTo>
                    <a:cubicBezTo>
                      <a:pt x="431820" y="183539"/>
                      <a:pt x="582950" y="91464"/>
                      <a:pt x="735985" y="3834"/>
                    </a:cubicBezTo>
                    <a:cubicBezTo>
                      <a:pt x="748685" y="-3786"/>
                      <a:pt x="759480" y="24"/>
                      <a:pt x="761385" y="14629"/>
                    </a:cubicBezTo>
                    <a:cubicBezTo>
                      <a:pt x="772180" y="114324"/>
                      <a:pt x="753765" y="215924"/>
                      <a:pt x="759480" y="316889"/>
                    </a:cubicBezTo>
                    <a:cubicBezTo>
                      <a:pt x="752495" y="359434"/>
                      <a:pt x="769640" y="414044"/>
                      <a:pt x="741700" y="448969"/>
                    </a:cubicBezTo>
                    <a:close/>
                    <a:moveTo>
                      <a:pt x="615970" y="418489"/>
                    </a:moveTo>
                    <a:cubicBezTo>
                      <a:pt x="647720" y="425474"/>
                      <a:pt x="636290" y="413409"/>
                      <a:pt x="645815" y="393724"/>
                    </a:cubicBezTo>
                    <a:cubicBezTo>
                      <a:pt x="661690" y="396264"/>
                      <a:pt x="657880" y="414044"/>
                      <a:pt x="669945" y="421029"/>
                    </a:cubicBezTo>
                    <a:cubicBezTo>
                      <a:pt x="675660" y="420394"/>
                      <a:pt x="682645" y="420394"/>
                      <a:pt x="690900" y="419759"/>
                    </a:cubicBezTo>
                    <a:cubicBezTo>
                      <a:pt x="692170" y="410234"/>
                      <a:pt x="692805" y="402614"/>
                      <a:pt x="694075" y="394994"/>
                    </a:cubicBezTo>
                    <a:cubicBezTo>
                      <a:pt x="703600" y="394994"/>
                      <a:pt x="705505" y="401979"/>
                      <a:pt x="708680" y="407059"/>
                    </a:cubicBezTo>
                    <a:cubicBezTo>
                      <a:pt x="718205" y="421664"/>
                      <a:pt x="735350" y="405154"/>
                      <a:pt x="734080" y="391819"/>
                    </a:cubicBezTo>
                    <a:cubicBezTo>
                      <a:pt x="734715" y="274344"/>
                      <a:pt x="747415" y="153059"/>
                      <a:pt x="738525" y="37489"/>
                    </a:cubicBezTo>
                    <a:cubicBezTo>
                      <a:pt x="616605" y="87019"/>
                      <a:pt x="508020" y="171474"/>
                      <a:pt x="388005" y="229259"/>
                    </a:cubicBezTo>
                    <a:cubicBezTo>
                      <a:pt x="278785" y="288314"/>
                      <a:pt x="157500" y="328954"/>
                      <a:pt x="59710" y="406424"/>
                    </a:cubicBezTo>
                    <a:cubicBezTo>
                      <a:pt x="81300" y="415949"/>
                      <a:pt x="101620" y="415949"/>
                      <a:pt x="122575" y="412139"/>
                    </a:cubicBezTo>
                    <a:cubicBezTo>
                      <a:pt x="125115" y="401344"/>
                      <a:pt x="127020" y="392454"/>
                      <a:pt x="128925" y="383564"/>
                    </a:cubicBezTo>
                    <a:cubicBezTo>
                      <a:pt x="154325" y="379119"/>
                      <a:pt x="141625" y="432459"/>
                      <a:pt x="165120" y="404519"/>
                    </a:cubicBezTo>
                    <a:cubicBezTo>
                      <a:pt x="167025" y="400074"/>
                      <a:pt x="165755" y="393724"/>
                      <a:pt x="174010" y="391819"/>
                    </a:cubicBezTo>
                    <a:cubicBezTo>
                      <a:pt x="194965" y="416584"/>
                      <a:pt x="208935" y="421664"/>
                      <a:pt x="221000" y="386104"/>
                    </a:cubicBezTo>
                    <a:cubicBezTo>
                      <a:pt x="238145" y="394994"/>
                      <a:pt x="238780" y="428649"/>
                      <a:pt x="264180" y="408964"/>
                    </a:cubicBezTo>
                    <a:cubicBezTo>
                      <a:pt x="266085" y="401344"/>
                      <a:pt x="267990" y="393724"/>
                      <a:pt x="269895" y="385469"/>
                    </a:cubicBezTo>
                    <a:cubicBezTo>
                      <a:pt x="286405" y="388644"/>
                      <a:pt x="279420" y="407059"/>
                      <a:pt x="292755" y="414044"/>
                    </a:cubicBezTo>
                    <a:cubicBezTo>
                      <a:pt x="299105" y="413409"/>
                      <a:pt x="308630" y="412774"/>
                      <a:pt x="314345" y="412139"/>
                    </a:cubicBezTo>
                    <a:cubicBezTo>
                      <a:pt x="323870" y="404519"/>
                      <a:pt x="314980" y="392454"/>
                      <a:pt x="327045" y="388644"/>
                    </a:cubicBezTo>
                    <a:cubicBezTo>
                      <a:pt x="339745" y="400709"/>
                      <a:pt x="348635" y="422934"/>
                      <a:pt x="374670" y="409599"/>
                    </a:cubicBezTo>
                    <a:cubicBezTo>
                      <a:pt x="374035" y="400709"/>
                      <a:pt x="373400" y="391819"/>
                      <a:pt x="372765" y="379119"/>
                    </a:cubicBezTo>
                    <a:cubicBezTo>
                      <a:pt x="405785" y="384199"/>
                      <a:pt x="385465" y="430554"/>
                      <a:pt x="425470" y="414679"/>
                    </a:cubicBezTo>
                    <a:cubicBezTo>
                      <a:pt x="429915" y="409599"/>
                      <a:pt x="424200" y="399439"/>
                      <a:pt x="434360" y="394994"/>
                    </a:cubicBezTo>
                    <a:cubicBezTo>
                      <a:pt x="445790" y="408329"/>
                      <a:pt x="454045" y="430554"/>
                      <a:pt x="478810" y="416584"/>
                    </a:cubicBezTo>
                    <a:cubicBezTo>
                      <a:pt x="485160" y="407694"/>
                      <a:pt x="473730" y="396264"/>
                      <a:pt x="483890" y="386739"/>
                    </a:cubicBezTo>
                    <a:cubicBezTo>
                      <a:pt x="503575" y="401344"/>
                      <a:pt x="502940" y="441984"/>
                      <a:pt x="535325" y="421029"/>
                    </a:cubicBezTo>
                    <a:cubicBezTo>
                      <a:pt x="535960" y="410234"/>
                      <a:pt x="536595" y="398804"/>
                      <a:pt x="537865" y="386739"/>
                    </a:cubicBezTo>
                    <a:cubicBezTo>
                      <a:pt x="560090" y="389914"/>
                      <a:pt x="549295" y="410869"/>
                      <a:pt x="561360" y="421029"/>
                    </a:cubicBezTo>
                    <a:cubicBezTo>
                      <a:pt x="600730" y="433094"/>
                      <a:pt x="587395" y="409599"/>
                      <a:pt x="600095" y="388009"/>
                    </a:cubicBezTo>
                    <a:cubicBezTo>
                      <a:pt x="605810" y="398169"/>
                      <a:pt x="610255" y="407059"/>
                      <a:pt x="615970" y="418489"/>
                    </a:cubicBezTo>
                    <a:close/>
                  </a:path>
                </a:pathLst>
              </a:custGeom>
              <a:solidFill>
                <a:srgbClr val="30485C">
                  <a:alpha val="2011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265" name="Google Shape;265;p5"/>
              <p:cNvSpPr/>
              <p:nvPr/>
            </p:nvSpPr>
            <p:spPr>
              <a:xfrm>
                <a:off x="1703617" y="1534561"/>
                <a:ext cx="308110" cy="146566"/>
              </a:xfrm>
              <a:custGeom>
                <a:avLst/>
                <a:gdLst/>
                <a:ahLst/>
                <a:cxnLst/>
                <a:rect l="l" t="t" r="r" b="b"/>
                <a:pathLst>
                  <a:path w="358267" h="170426" extrusionOk="0">
                    <a:moveTo>
                      <a:pt x="331351" y="0"/>
                    </a:moveTo>
                    <a:cubicBezTo>
                      <a:pt x="385326" y="29845"/>
                      <a:pt x="340241" y="100330"/>
                      <a:pt x="347226" y="149860"/>
                    </a:cubicBezTo>
                    <a:cubicBezTo>
                      <a:pt x="345956" y="186690"/>
                      <a:pt x="250706" y="162560"/>
                      <a:pt x="222766" y="163830"/>
                    </a:cubicBezTo>
                    <a:cubicBezTo>
                      <a:pt x="152281" y="173990"/>
                      <a:pt x="81796" y="159385"/>
                      <a:pt x="10676" y="165735"/>
                    </a:cubicBezTo>
                    <a:cubicBezTo>
                      <a:pt x="-67429" y="148590"/>
                      <a:pt x="307856" y="15240"/>
                      <a:pt x="331351" y="0"/>
                    </a:cubicBezTo>
                    <a:close/>
                    <a:moveTo>
                      <a:pt x="331986" y="27305"/>
                    </a:moveTo>
                    <a:cubicBezTo>
                      <a:pt x="281821" y="40005"/>
                      <a:pt x="86241" y="122555"/>
                      <a:pt x="64651" y="139700"/>
                    </a:cubicBezTo>
                    <a:cubicBezTo>
                      <a:pt x="146566" y="156845"/>
                      <a:pt x="236736" y="147955"/>
                      <a:pt x="321191" y="142875"/>
                    </a:cubicBezTo>
                    <a:cubicBezTo>
                      <a:pt x="327541" y="104140"/>
                      <a:pt x="333891" y="66675"/>
                      <a:pt x="331986" y="27305"/>
                    </a:cubicBezTo>
                    <a:close/>
                  </a:path>
                </a:pathLst>
              </a:custGeom>
              <a:solidFill>
                <a:srgbClr val="30485C">
                  <a:alpha val="2011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grpSp>
        <p:sp>
          <p:nvSpPr>
            <p:cNvPr id="266" name="Google Shape;266;p5"/>
            <p:cNvSpPr/>
            <p:nvPr/>
          </p:nvSpPr>
          <p:spPr>
            <a:xfrm rot="-2499483">
              <a:off x="4165391" y="919169"/>
              <a:ext cx="428994" cy="113072"/>
            </a:xfrm>
            <a:custGeom>
              <a:avLst/>
              <a:gdLst/>
              <a:ahLst/>
              <a:cxnLst/>
              <a:rect l="l" t="t" r="r" b="b"/>
              <a:pathLst>
                <a:path w="884171" h="233045" extrusionOk="0">
                  <a:moveTo>
                    <a:pt x="857928" y="0"/>
                  </a:moveTo>
                  <a:cubicBezTo>
                    <a:pt x="574717" y="35560"/>
                    <a:pt x="287698" y="28575"/>
                    <a:pt x="3218" y="62230"/>
                  </a:cubicBezTo>
                  <a:cubicBezTo>
                    <a:pt x="6393" y="102870"/>
                    <a:pt x="-13927" y="213360"/>
                    <a:pt x="19727" y="233045"/>
                  </a:cubicBezTo>
                  <a:cubicBezTo>
                    <a:pt x="151173" y="226695"/>
                    <a:pt x="281348" y="213995"/>
                    <a:pt x="413427" y="214630"/>
                  </a:cubicBezTo>
                  <a:cubicBezTo>
                    <a:pt x="563923" y="219075"/>
                    <a:pt x="715053" y="208280"/>
                    <a:pt x="865548" y="195580"/>
                  </a:cubicBezTo>
                  <a:cubicBezTo>
                    <a:pt x="899203" y="207010"/>
                    <a:pt x="881423" y="5080"/>
                    <a:pt x="857928" y="0"/>
                  </a:cubicBezTo>
                  <a:close/>
                  <a:moveTo>
                    <a:pt x="860467" y="169545"/>
                  </a:moveTo>
                  <a:cubicBezTo>
                    <a:pt x="825542" y="180340"/>
                    <a:pt x="790617" y="177165"/>
                    <a:pt x="756328" y="185420"/>
                  </a:cubicBezTo>
                  <a:cubicBezTo>
                    <a:pt x="748707" y="175260"/>
                    <a:pt x="742357" y="167005"/>
                    <a:pt x="735373" y="157480"/>
                  </a:cubicBezTo>
                  <a:cubicBezTo>
                    <a:pt x="723942" y="175260"/>
                    <a:pt x="730928" y="186690"/>
                    <a:pt x="703623" y="183515"/>
                  </a:cubicBezTo>
                  <a:cubicBezTo>
                    <a:pt x="699813" y="175895"/>
                    <a:pt x="695367" y="168275"/>
                    <a:pt x="690923" y="160020"/>
                  </a:cubicBezTo>
                  <a:cubicBezTo>
                    <a:pt x="677588" y="164465"/>
                    <a:pt x="685842" y="179070"/>
                    <a:pt x="676317" y="184150"/>
                  </a:cubicBezTo>
                  <a:cubicBezTo>
                    <a:pt x="662982" y="182245"/>
                    <a:pt x="673778" y="159385"/>
                    <a:pt x="654092" y="161290"/>
                  </a:cubicBezTo>
                  <a:cubicBezTo>
                    <a:pt x="652188" y="168910"/>
                    <a:pt x="649648" y="177800"/>
                    <a:pt x="647742" y="186690"/>
                  </a:cubicBezTo>
                  <a:cubicBezTo>
                    <a:pt x="598213" y="209550"/>
                    <a:pt x="632503" y="132080"/>
                    <a:pt x="597578" y="128270"/>
                  </a:cubicBezTo>
                  <a:cubicBezTo>
                    <a:pt x="574717" y="146050"/>
                    <a:pt x="625517" y="198120"/>
                    <a:pt x="575988" y="194310"/>
                  </a:cubicBezTo>
                  <a:cubicBezTo>
                    <a:pt x="571542" y="184150"/>
                    <a:pt x="566463" y="172720"/>
                    <a:pt x="561382" y="160020"/>
                  </a:cubicBezTo>
                  <a:cubicBezTo>
                    <a:pt x="548682" y="168910"/>
                    <a:pt x="555667" y="180975"/>
                    <a:pt x="551223" y="189865"/>
                  </a:cubicBezTo>
                  <a:cubicBezTo>
                    <a:pt x="527727" y="199390"/>
                    <a:pt x="528363" y="180340"/>
                    <a:pt x="515663" y="167640"/>
                  </a:cubicBezTo>
                  <a:cubicBezTo>
                    <a:pt x="506138" y="172720"/>
                    <a:pt x="510582" y="179070"/>
                    <a:pt x="509948" y="184785"/>
                  </a:cubicBezTo>
                  <a:cubicBezTo>
                    <a:pt x="503598" y="211455"/>
                    <a:pt x="478832" y="184150"/>
                    <a:pt x="477563" y="168275"/>
                  </a:cubicBezTo>
                  <a:cubicBezTo>
                    <a:pt x="475657" y="168275"/>
                    <a:pt x="473118" y="168910"/>
                    <a:pt x="471213" y="168910"/>
                  </a:cubicBezTo>
                  <a:cubicBezTo>
                    <a:pt x="468673" y="176530"/>
                    <a:pt x="468038" y="185420"/>
                    <a:pt x="468673" y="192405"/>
                  </a:cubicBezTo>
                  <a:cubicBezTo>
                    <a:pt x="419143" y="222885"/>
                    <a:pt x="449623" y="139065"/>
                    <a:pt x="420413" y="134620"/>
                  </a:cubicBezTo>
                  <a:cubicBezTo>
                    <a:pt x="403268" y="157480"/>
                    <a:pt x="441368" y="204470"/>
                    <a:pt x="384852" y="194310"/>
                  </a:cubicBezTo>
                  <a:cubicBezTo>
                    <a:pt x="379773" y="186690"/>
                    <a:pt x="374057" y="178435"/>
                    <a:pt x="367707" y="168910"/>
                  </a:cubicBezTo>
                  <a:cubicBezTo>
                    <a:pt x="355643" y="175260"/>
                    <a:pt x="365802" y="188595"/>
                    <a:pt x="356277" y="194310"/>
                  </a:cubicBezTo>
                  <a:cubicBezTo>
                    <a:pt x="341038" y="190500"/>
                    <a:pt x="348023" y="171450"/>
                    <a:pt x="337227" y="164465"/>
                  </a:cubicBezTo>
                  <a:cubicBezTo>
                    <a:pt x="323893" y="161290"/>
                    <a:pt x="327702" y="179705"/>
                    <a:pt x="325798" y="187960"/>
                  </a:cubicBezTo>
                  <a:cubicBezTo>
                    <a:pt x="311827" y="185420"/>
                    <a:pt x="316907" y="161290"/>
                    <a:pt x="299763" y="167640"/>
                  </a:cubicBezTo>
                  <a:cubicBezTo>
                    <a:pt x="299127" y="175260"/>
                    <a:pt x="298493" y="183515"/>
                    <a:pt x="297857" y="193040"/>
                  </a:cubicBezTo>
                  <a:cubicBezTo>
                    <a:pt x="284523" y="198120"/>
                    <a:pt x="270552" y="196215"/>
                    <a:pt x="255313" y="193675"/>
                  </a:cubicBezTo>
                  <a:cubicBezTo>
                    <a:pt x="253407" y="123190"/>
                    <a:pt x="226102" y="121285"/>
                    <a:pt x="228643" y="193675"/>
                  </a:cubicBezTo>
                  <a:cubicBezTo>
                    <a:pt x="208957" y="210185"/>
                    <a:pt x="200068" y="191770"/>
                    <a:pt x="189907" y="181610"/>
                  </a:cubicBezTo>
                  <a:cubicBezTo>
                    <a:pt x="187368" y="183515"/>
                    <a:pt x="184827" y="184150"/>
                    <a:pt x="184193" y="185420"/>
                  </a:cubicBezTo>
                  <a:cubicBezTo>
                    <a:pt x="179748" y="215265"/>
                    <a:pt x="160063" y="195580"/>
                    <a:pt x="153713" y="178435"/>
                  </a:cubicBezTo>
                  <a:cubicBezTo>
                    <a:pt x="136568" y="176530"/>
                    <a:pt x="152443" y="219075"/>
                    <a:pt x="127043" y="200025"/>
                  </a:cubicBezTo>
                  <a:cubicBezTo>
                    <a:pt x="124502" y="193040"/>
                    <a:pt x="122598" y="184150"/>
                    <a:pt x="116248" y="179070"/>
                  </a:cubicBezTo>
                  <a:cubicBezTo>
                    <a:pt x="104818" y="182245"/>
                    <a:pt x="108627" y="191135"/>
                    <a:pt x="106088" y="197485"/>
                  </a:cubicBezTo>
                  <a:cubicBezTo>
                    <a:pt x="76877" y="236855"/>
                    <a:pt x="86402" y="157480"/>
                    <a:pt x="76877" y="144780"/>
                  </a:cubicBezTo>
                  <a:cubicBezTo>
                    <a:pt x="43857" y="125095"/>
                    <a:pt x="66718" y="187325"/>
                    <a:pt x="62273" y="203200"/>
                  </a:cubicBezTo>
                  <a:cubicBezTo>
                    <a:pt x="52113" y="213360"/>
                    <a:pt x="41318" y="208280"/>
                    <a:pt x="29888" y="208280"/>
                  </a:cubicBezTo>
                  <a:cubicBezTo>
                    <a:pt x="26077" y="177165"/>
                    <a:pt x="5123" y="95250"/>
                    <a:pt x="35602" y="78740"/>
                  </a:cubicBezTo>
                  <a:cubicBezTo>
                    <a:pt x="133393" y="58420"/>
                    <a:pt x="233723" y="57785"/>
                    <a:pt x="333418" y="53975"/>
                  </a:cubicBezTo>
                  <a:cubicBezTo>
                    <a:pt x="505502" y="41910"/>
                    <a:pt x="680763" y="26670"/>
                    <a:pt x="852213" y="30480"/>
                  </a:cubicBezTo>
                  <a:cubicBezTo>
                    <a:pt x="863007" y="74930"/>
                    <a:pt x="864913" y="125730"/>
                    <a:pt x="860467" y="169545"/>
                  </a:cubicBezTo>
                  <a:close/>
                  <a:moveTo>
                    <a:pt x="776648" y="102235"/>
                  </a:moveTo>
                  <a:cubicBezTo>
                    <a:pt x="776648" y="144780"/>
                    <a:pt x="831892" y="132080"/>
                    <a:pt x="839513" y="100965"/>
                  </a:cubicBezTo>
                  <a:cubicBezTo>
                    <a:pt x="838878" y="50800"/>
                    <a:pt x="779188" y="59055"/>
                    <a:pt x="776648" y="102235"/>
                  </a:cubicBezTo>
                  <a:close/>
                  <a:moveTo>
                    <a:pt x="796967" y="102235"/>
                  </a:moveTo>
                  <a:cubicBezTo>
                    <a:pt x="799507" y="89535"/>
                    <a:pt x="809032" y="91440"/>
                    <a:pt x="817288" y="101600"/>
                  </a:cubicBezTo>
                  <a:cubicBezTo>
                    <a:pt x="809032" y="107315"/>
                    <a:pt x="796332" y="116205"/>
                    <a:pt x="796967" y="102235"/>
                  </a:cubicBezTo>
                  <a:close/>
                </a:path>
              </a:pathLst>
            </a:custGeom>
            <a:solidFill>
              <a:srgbClr val="30485C">
                <a:alpha val="2011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267" name="Google Shape;267;p5"/>
            <p:cNvSpPr/>
            <p:nvPr/>
          </p:nvSpPr>
          <p:spPr>
            <a:xfrm>
              <a:off x="674582" y="523294"/>
              <a:ext cx="375105" cy="294447"/>
            </a:xfrm>
            <a:custGeom>
              <a:avLst/>
              <a:gdLst/>
              <a:ahLst/>
              <a:cxnLst/>
              <a:rect l="l" t="t" r="r" b="b"/>
              <a:pathLst>
                <a:path w="773413" h="607108" extrusionOk="0">
                  <a:moveTo>
                    <a:pt x="330200" y="266676"/>
                  </a:moveTo>
                  <a:cubicBezTo>
                    <a:pt x="311785" y="287631"/>
                    <a:pt x="356870" y="297791"/>
                    <a:pt x="365125" y="312396"/>
                  </a:cubicBezTo>
                  <a:cubicBezTo>
                    <a:pt x="452120" y="383516"/>
                    <a:pt x="374650" y="271121"/>
                    <a:pt x="330200" y="266676"/>
                  </a:cubicBezTo>
                  <a:close/>
                  <a:moveTo>
                    <a:pt x="345440" y="379706"/>
                  </a:moveTo>
                  <a:cubicBezTo>
                    <a:pt x="343535" y="361291"/>
                    <a:pt x="321945" y="360021"/>
                    <a:pt x="318770" y="343511"/>
                  </a:cubicBezTo>
                  <a:cubicBezTo>
                    <a:pt x="320675" y="320016"/>
                    <a:pt x="302260" y="323826"/>
                    <a:pt x="288925" y="317476"/>
                  </a:cubicBezTo>
                  <a:cubicBezTo>
                    <a:pt x="288290" y="309856"/>
                    <a:pt x="287655" y="302871"/>
                    <a:pt x="287020" y="295886"/>
                  </a:cubicBezTo>
                  <a:cubicBezTo>
                    <a:pt x="256540" y="302871"/>
                    <a:pt x="237490" y="313031"/>
                    <a:pt x="245745" y="340336"/>
                  </a:cubicBezTo>
                  <a:cubicBezTo>
                    <a:pt x="258445" y="358116"/>
                    <a:pt x="277495" y="337796"/>
                    <a:pt x="294005" y="347956"/>
                  </a:cubicBezTo>
                  <a:cubicBezTo>
                    <a:pt x="292100" y="368911"/>
                    <a:pt x="304800" y="377801"/>
                    <a:pt x="325120" y="377801"/>
                  </a:cubicBezTo>
                  <a:cubicBezTo>
                    <a:pt x="336550" y="404471"/>
                    <a:pt x="335915" y="405106"/>
                    <a:pt x="358775" y="416536"/>
                  </a:cubicBezTo>
                  <a:cubicBezTo>
                    <a:pt x="372110" y="422251"/>
                    <a:pt x="386715" y="457176"/>
                    <a:pt x="400050" y="436221"/>
                  </a:cubicBezTo>
                  <a:cubicBezTo>
                    <a:pt x="391795" y="396851"/>
                    <a:pt x="360680" y="405106"/>
                    <a:pt x="345440" y="379706"/>
                  </a:cubicBezTo>
                  <a:close/>
                  <a:moveTo>
                    <a:pt x="507365" y="428601"/>
                  </a:moveTo>
                  <a:cubicBezTo>
                    <a:pt x="495935" y="401296"/>
                    <a:pt x="474345" y="382881"/>
                    <a:pt x="453390" y="364466"/>
                  </a:cubicBezTo>
                  <a:cubicBezTo>
                    <a:pt x="431165" y="346051"/>
                    <a:pt x="431165" y="391136"/>
                    <a:pt x="451485" y="393676"/>
                  </a:cubicBezTo>
                  <a:cubicBezTo>
                    <a:pt x="487045" y="408916"/>
                    <a:pt x="488315" y="451461"/>
                    <a:pt x="525145" y="467336"/>
                  </a:cubicBezTo>
                  <a:cubicBezTo>
                    <a:pt x="542925" y="447651"/>
                    <a:pt x="513715" y="441301"/>
                    <a:pt x="507365" y="428601"/>
                  </a:cubicBezTo>
                  <a:close/>
                  <a:moveTo>
                    <a:pt x="504825" y="315571"/>
                  </a:moveTo>
                  <a:cubicBezTo>
                    <a:pt x="500380" y="301601"/>
                    <a:pt x="481965" y="299061"/>
                    <a:pt x="480060" y="284456"/>
                  </a:cubicBezTo>
                  <a:cubicBezTo>
                    <a:pt x="474980" y="258421"/>
                    <a:pt x="442595" y="265406"/>
                    <a:pt x="434340" y="241276"/>
                  </a:cubicBezTo>
                  <a:cubicBezTo>
                    <a:pt x="421005" y="238101"/>
                    <a:pt x="410210" y="251436"/>
                    <a:pt x="398145" y="240006"/>
                  </a:cubicBezTo>
                  <a:cubicBezTo>
                    <a:pt x="403860" y="233656"/>
                    <a:pt x="408940" y="232386"/>
                    <a:pt x="417195" y="228576"/>
                  </a:cubicBezTo>
                  <a:cubicBezTo>
                    <a:pt x="400050" y="175871"/>
                    <a:pt x="313690" y="272391"/>
                    <a:pt x="419735" y="267311"/>
                  </a:cubicBezTo>
                  <a:cubicBezTo>
                    <a:pt x="422275" y="289536"/>
                    <a:pt x="445770" y="278741"/>
                    <a:pt x="461645" y="288266"/>
                  </a:cubicBezTo>
                  <a:cubicBezTo>
                    <a:pt x="460375" y="315571"/>
                    <a:pt x="490855" y="330176"/>
                    <a:pt x="508000" y="347321"/>
                  </a:cubicBezTo>
                  <a:cubicBezTo>
                    <a:pt x="532130" y="360656"/>
                    <a:pt x="526415" y="399391"/>
                    <a:pt x="563245" y="392406"/>
                  </a:cubicBezTo>
                  <a:cubicBezTo>
                    <a:pt x="560070" y="370181"/>
                    <a:pt x="537210" y="365101"/>
                    <a:pt x="537210" y="340971"/>
                  </a:cubicBezTo>
                  <a:cubicBezTo>
                    <a:pt x="524510" y="334621"/>
                    <a:pt x="509270" y="329541"/>
                    <a:pt x="504825" y="315571"/>
                  </a:cubicBezTo>
                  <a:close/>
                  <a:moveTo>
                    <a:pt x="744220" y="156186"/>
                  </a:moveTo>
                  <a:cubicBezTo>
                    <a:pt x="658495" y="119991"/>
                    <a:pt x="573405" y="78081"/>
                    <a:pt x="509270" y="8231"/>
                  </a:cubicBezTo>
                  <a:cubicBezTo>
                    <a:pt x="478155" y="-22249"/>
                    <a:pt x="454660" y="40616"/>
                    <a:pt x="430530" y="55856"/>
                  </a:cubicBezTo>
                  <a:cubicBezTo>
                    <a:pt x="309880" y="170156"/>
                    <a:pt x="172720" y="286361"/>
                    <a:pt x="0" y="294616"/>
                  </a:cubicBezTo>
                  <a:cubicBezTo>
                    <a:pt x="14605" y="319381"/>
                    <a:pt x="14605" y="318746"/>
                    <a:pt x="29845" y="328271"/>
                  </a:cubicBezTo>
                  <a:cubicBezTo>
                    <a:pt x="91440" y="365736"/>
                    <a:pt x="144780" y="415901"/>
                    <a:pt x="205740" y="454001"/>
                  </a:cubicBezTo>
                  <a:cubicBezTo>
                    <a:pt x="279400" y="483211"/>
                    <a:pt x="368935" y="638786"/>
                    <a:pt x="440690" y="601322"/>
                  </a:cubicBezTo>
                  <a:cubicBezTo>
                    <a:pt x="623570" y="562586"/>
                    <a:pt x="855980" y="342876"/>
                    <a:pt x="744220" y="156186"/>
                  </a:cubicBezTo>
                  <a:close/>
                  <a:moveTo>
                    <a:pt x="412750" y="585447"/>
                  </a:moveTo>
                  <a:cubicBezTo>
                    <a:pt x="372110" y="579731"/>
                    <a:pt x="340995" y="535916"/>
                    <a:pt x="308610" y="511786"/>
                  </a:cubicBezTo>
                  <a:cubicBezTo>
                    <a:pt x="229235" y="438761"/>
                    <a:pt x="133985" y="389866"/>
                    <a:pt x="57150" y="314301"/>
                  </a:cubicBezTo>
                  <a:cubicBezTo>
                    <a:pt x="231140" y="271756"/>
                    <a:pt x="370840" y="152376"/>
                    <a:pt x="493395" y="26646"/>
                  </a:cubicBezTo>
                  <a:cubicBezTo>
                    <a:pt x="561975" y="90781"/>
                    <a:pt x="644525" y="126976"/>
                    <a:pt x="723265" y="173966"/>
                  </a:cubicBezTo>
                  <a:cubicBezTo>
                    <a:pt x="699135" y="203176"/>
                    <a:pt x="664210" y="216511"/>
                    <a:pt x="643255" y="243816"/>
                  </a:cubicBezTo>
                  <a:cubicBezTo>
                    <a:pt x="660400" y="283186"/>
                    <a:pt x="710565" y="292076"/>
                    <a:pt x="733425" y="327636"/>
                  </a:cubicBezTo>
                  <a:cubicBezTo>
                    <a:pt x="689610" y="466701"/>
                    <a:pt x="548005" y="554966"/>
                    <a:pt x="412750" y="585447"/>
                  </a:cubicBezTo>
                  <a:close/>
                  <a:moveTo>
                    <a:pt x="674370" y="250166"/>
                  </a:moveTo>
                  <a:cubicBezTo>
                    <a:pt x="697865" y="229211"/>
                    <a:pt x="714375" y="205716"/>
                    <a:pt x="743585" y="197461"/>
                  </a:cubicBezTo>
                  <a:cubicBezTo>
                    <a:pt x="744855" y="232386"/>
                    <a:pt x="751205" y="265406"/>
                    <a:pt x="738505" y="299061"/>
                  </a:cubicBezTo>
                  <a:cubicBezTo>
                    <a:pt x="712470" y="288266"/>
                    <a:pt x="697865" y="265406"/>
                    <a:pt x="674370" y="250166"/>
                  </a:cubicBezTo>
                  <a:close/>
                  <a:moveTo>
                    <a:pt x="641985" y="310491"/>
                  </a:moveTo>
                  <a:cubicBezTo>
                    <a:pt x="619760" y="306681"/>
                    <a:pt x="605790" y="289536"/>
                    <a:pt x="589280" y="280011"/>
                  </a:cubicBezTo>
                  <a:cubicBezTo>
                    <a:pt x="587375" y="270486"/>
                    <a:pt x="586105" y="263501"/>
                    <a:pt x="584835" y="255881"/>
                  </a:cubicBezTo>
                  <a:cubicBezTo>
                    <a:pt x="541020" y="246356"/>
                    <a:pt x="568960" y="223496"/>
                    <a:pt x="506095" y="215241"/>
                  </a:cubicBezTo>
                  <a:cubicBezTo>
                    <a:pt x="534670" y="166346"/>
                    <a:pt x="490220" y="189841"/>
                    <a:pt x="461645" y="186031"/>
                  </a:cubicBezTo>
                  <a:cubicBezTo>
                    <a:pt x="436245" y="172061"/>
                    <a:pt x="474345" y="158726"/>
                    <a:pt x="487045" y="156186"/>
                  </a:cubicBezTo>
                  <a:cubicBezTo>
                    <a:pt x="502920" y="130786"/>
                    <a:pt x="456565" y="133961"/>
                    <a:pt x="447040" y="148566"/>
                  </a:cubicBezTo>
                  <a:cubicBezTo>
                    <a:pt x="419100" y="174601"/>
                    <a:pt x="444500" y="210796"/>
                    <a:pt x="478790" y="206986"/>
                  </a:cubicBezTo>
                  <a:cubicBezTo>
                    <a:pt x="490855" y="245086"/>
                    <a:pt x="502285" y="234291"/>
                    <a:pt x="534670" y="244451"/>
                  </a:cubicBezTo>
                  <a:cubicBezTo>
                    <a:pt x="539115" y="264771"/>
                    <a:pt x="565785" y="269851"/>
                    <a:pt x="571500" y="292711"/>
                  </a:cubicBezTo>
                  <a:cubicBezTo>
                    <a:pt x="590550" y="305411"/>
                    <a:pt x="613410" y="332081"/>
                    <a:pt x="638175" y="329541"/>
                  </a:cubicBezTo>
                  <a:cubicBezTo>
                    <a:pt x="647700" y="327636"/>
                    <a:pt x="648335" y="313666"/>
                    <a:pt x="641985" y="310491"/>
                  </a:cubicBezTo>
                  <a:close/>
                </a:path>
              </a:pathLst>
            </a:custGeom>
            <a:solidFill>
              <a:srgbClr val="30485C">
                <a:alpha val="2011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grpSp>
          <p:nvGrpSpPr>
            <p:cNvPr id="268" name="Google Shape;268;p5"/>
            <p:cNvGrpSpPr/>
            <p:nvPr/>
          </p:nvGrpSpPr>
          <p:grpSpPr>
            <a:xfrm>
              <a:off x="3707787" y="505390"/>
              <a:ext cx="212392" cy="256778"/>
              <a:chOff x="1010452" y="1144365"/>
              <a:chExt cx="376916" cy="455685"/>
            </a:xfrm>
          </p:grpSpPr>
          <p:sp>
            <p:nvSpPr>
              <p:cNvPr id="269" name="Google Shape;269;p5"/>
              <p:cNvSpPr/>
              <p:nvPr/>
            </p:nvSpPr>
            <p:spPr>
              <a:xfrm>
                <a:off x="1010452" y="1144365"/>
                <a:ext cx="376916" cy="455685"/>
              </a:xfrm>
              <a:custGeom>
                <a:avLst/>
                <a:gdLst/>
                <a:ahLst/>
                <a:cxnLst/>
                <a:rect l="l" t="t" r="r" b="b"/>
                <a:pathLst>
                  <a:path w="438274" h="529866" extrusionOk="0">
                    <a:moveTo>
                      <a:pt x="42669" y="358775"/>
                    </a:moveTo>
                    <a:cubicBezTo>
                      <a:pt x="32509" y="365760"/>
                      <a:pt x="24889" y="370840"/>
                      <a:pt x="16634" y="376555"/>
                    </a:cubicBezTo>
                    <a:cubicBezTo>
                      <a:pt x="759" y="367030"/>
                      <a:pt x="-511" y="353060"/>
                      <a:pt x="124" y="337820"/>
                    </a:cubicBezTo>
                    <a:cubicBezTo>
                      <a:pt x="25524" y="336550"/>
                      <a:pt x="44574" y="340360"/>
                      <a:pt x="69339" y="353060"/>
                    </a:cubicBezTo>
                    <a:cubicBezTo>
                      <a:pt x="81404" y="349250"/>
                      <a:pt x="94739" y="345440"/>
                      <a:pt x="107439" y="340995"/>
                    </a:cubicBezTo>
                    <a:cubicBezTo>
                      <a:pt x="139189" y="224155"/>
                      <a:pt x="129029" y="254000"/>
                      <a:pt x="172209" y="186055"/>
                    </a:cubicBezTo>
                    <a:cubicBezTo>
                      <a:pt x="136014" y="133985"/>
                      <a:pt x="101089" y="64770"/>
                      <a:pt x="130934" y="0"/>
                    </a:cubicBezTo>
                    <a:cubicBezTo>
                      <a:pt x="181099" y="8255"/>
                      <a:pt x="230629" y="101600"/>
                      <a:pt x="237614" y="151130"/>
                    </a:cubicBezTo>
                    <a:cubicBezTo>
                      <a:pt x="282699" y="160020"/>
                      <a:pt x="330324" y="148590"/>
                      <a:pt x="366519" y="186055"/>
                    </a:cubicBezTo>
                    <a:cubicBezTo>
                      <a:pt x="391284" y="211455"/>
                      <a:pt x="430654" y="226695"/>
                      <a:pt x="438274" y="264795"/>
                    </a:cubicBezTo>
                    <a:cubicBezTo>
                      <a:pt x="363344" y="320040"/>
                      <a:pt x="256029" y="259080"/>
                      <a:pt x="195704" y="205740"/>
                    </a:cubicBezTo>
                    <a:cubicBezTo>
                      <a:pt x="153794" y="228600"/>
                      <a:pt x="141094" y="292100"/>
                      <a:pt x="136649" y="332740"/>
                    </a:cubicBezTo>
                    <a:cubicBezTo>
                      <a:pt x="143634" y="339090"/>
                      <a:pt x="151889" y="345440"/>
                      <a:pt x="160779" y="353060"/>
                    </a:cubicBezTo>
                    <a:cubicBezTo>
                      <a:pt x="169669" y="349885"/>
                      <a:pt x="178559" y="346075"/>
                      <a:pt x="188084" y="342900"/>
                    </a:cubicBezTo>
                    <a:cubicBezTo>
                      <a:pt x="193799" y="347345"/>
                      <a:pt x="199514" y="351790"/>
                      <a:pt x="205864" y="357505"/>
                    </a:cubicBezTo>
                    <a:cubicBezTo>
                      <a:pt x="238249" y="346710"/>
                      <a:pt x="275079" y="366395"/>
                      <a:pt x="310004" y="365125"/>
                    </a:cubicBezTo>
                    <a:cubicBezTo>
                      <a:pt x="348104" y="407670"/>
                      <a:pt x="245869" y="379095"/>
                      <a:pt x="227454" y="375285"/>
                    </a:cubicBezTo>
                    <a:cubicBezTo>
                      <a:pt x="220469" y="379095"/>
                      <a:pt x="212849" y="384175"/>
                      <a:pt x="203959" y="388620"/>
                    </a:cubicBezTo>
                    <a:cubicBezTo>
                      <a:pt x="196974" y="386080"/>
                      <a:pt x="188719" y="381000"/>
                      <a:pt x="184274" y="375920"/>
                    </a:cubicBezTo>
                    <a:cubicBezTo>
                      <a:pt x="167129" y="374650"/>
                      <a:pt x="151889" y="373380"/>
                      <a:pt x="134744" y="372110"/>
                    </a:cubicBezTo>
                    <a:cubicBezTo>
                      <a:pt x="134744" y="381000"/>
                      <a:pt x="139189" y="389890"/>
                      <a:pt x="145539" y="395605"/>
                    </a:cubicBezTo>
                    <a:cubicBezTo>
                      <a:pt x="186179" y="433070"/>
                      <a:pt x="166494" y="499110"/>
                      <a:pt x="128394" y="528955"/>
                    </a:cubicBezTo>
                    <a:cubicBezTo>
                      <a:pt x="69974" y="541020"/>
                      <a:pt x="67434" y="429895"/>
                      <a:pt x="99819" y="396875"/>
                    </a:cubicBezTo>
                    <a:cubicBezTo>
                      <a:pt x="113154" y="386715"/>
                      <a:pt x="109979" y="361315"/>
                      <a:pt x="90294" y="370205"/>
                    </a:cubicBezTo>
                    <a:cubicBezTo>
                      <a:pt x="71244" y="380365"/>
                      <a:pt x="57909" y="368300"/>
                      <a:pt x="42669" y="358775"/>
                    </a:cubicBezTo>
                    <a:close/>
                    <a:moveTo>
                      <a:pt x="111884" y="481965"/>
                    </a:moveTo>
                    <a:cubicBezTo>
                      <a:pt x="107439" y="512445"/>
                      <a:pt x="133474" y="506095"/>
                      <a:pt x="111249" y="482600"/>
                    </a:cubicBezTo>
                    <a:cubicBezTo>
                      <a:pt x="110614" y="470535"/>
                      <a:pt x="109979" y="458470"/>
                      <a:pt x="108709" y="446405"/>
                    </a:cubicBezTo>
                    <a:cubicBezTo>
                      <a:pt x="105534" y="458470"/>
                      <a:pt x="99184" y="471805"/>
                      <a:pt x="111884" y="481965"/>
                    </a:cubicBezTo>
                    <a:close/>
                    <a:moveTo>
                      <a:pt x="200784" y="171450"/>
                    </a:moveTo>
                    <a:cubicBezTo>
                      <a:pt x="233804" y="126365"/>
                      <a:pt x="188084" y="57785"/>
                      <a:pt x="148079" y="34290"/>
                    </a:cubicBezTo>
                    <a:cubicBezTo>
                      <a:pt x="130934" y="70485"/>
                      <a:pt x="156334" y="168910"/>
                      <a:pt x="200784" y="171450"/>
                    </a:cubicBezTo>
                    <a:lnTo>
                      <a:pt x="200784" y="171450"/>
                    </a:lnTo>
                    <a:close/>
                    <a:moveTo>
                      <a:pt x="241424" y="220980"/>
                    </a:moveTo>
                    <a:lnTo>
                      <a:pt x="242059" y="219075"/>
                    </a:lnTo>
                    <a:lnTo>
                      <a:pt x="240154" y="220345"/>
                    </a:lnTo>
                    <a:cubicBezTo>
                      <a:pt x="289684" y="245110"/>
                      <a:pt x="363979" y="292100"/>
                      <a:pt x="412239" y="248920"/>
                    </a:cubicBezTo>
                    <a:cubicBezTo>
                      <a:pt x="370964" y="205740"/>
                      <a:pt x="304289" y="149860"/>
                      <a:pt x="243964" y="186690"/>
                    </a:cubicBezTo>
                    <a:cubicBezTo>
                      <a:pt x="269999" y="217170"/>
                      <a:pt x="344294" y="203835"/>
                      <a:pt x="353819" y="244475"/>
                    </a:cubicBezTo>
                    <a:cubicBezTo>
                      <a:pt x="318259" y="237490"/>
                      <a:pt x="280159" y="214630"/>
                      <a:pt x="241424" y="220980"/>
                    </a:cubicBezTo>
                    <a:close/>
                    <a:moveTo>
                      <a:pt x="139189" y="431165"/>
                    </a:moveTo>
                    <a:cubicBezTo>
                      <a:pt x="135379" y="450215"/>
                      <a:pt x="134744" y="450215"/>
                      <a:pt x="140459" y="465455"/>
                    </a:cubicBezTo>
                    <a:cubicBezTo>
                      <a:pt x="146809" y="453390"/>
                      <a:pt x="145539" y="443230"/>
                      <a:pt x="139189" y="431165"/>
                    </a:cubicBezTo>
                    <a:close/>
                  </a:path>
                </a:pathLst>
              </a:custGeom>
              <a:solidFill>
                <a:srgbClr val="30485C">
                  <a:alpha val="2011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270" name="Google Shape;270;p5"/>
              <p:cNvSpPr/>
              <p:nvPr/>
            </p:nvSpPr>
            <p:spPr>
              <a:xfrm>
                <a:off x="1151008" y="1222803"/>
                <a:ext cx="35003" cy="68520"/>
              </a:xfrm>
              <a:custGeom>
                <a:avLst/>
                <a:gdLst/>
                <a:ahLst/>
                <a:cxnLst/>
                <a:rect l="l" t="t" r="r" b="b"/>
                <a:pathLst>
                  <a:path w="40701" h="79674" extrusionOk="0">
                    <a:moveTo>
                      <a:pt x="38100" y="79674"/>
                    </a:moveTo>
                    <a:cubicBezTo>
                      <a:pt x="20320" y="56179"/>
                      <a:pt x="8255" y="30144"/>
                      <a:pt x="0" y="2840"/>
                    </a:cubicBezTo>
                    <a:cubicBezTo>
                      <a:pt x="24130" y="-16210"/>
                      <a:pt x="48895" y="66340"/>
                      <a:pt x="38100" y="79674"/>
                    </a:cubicBezTo>
                    <a:close/>
                  </a:path>
                </a:pathLst>
              </a:custGeom>
              <a:solidFill>
                <a:srgbClr val="30485C">
                  <a:alpha val="2011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grpSp>
        <p:sp>
          <p:nvSpPr>
            <p:cNvPr id="271" name="Google Shape;271;p5"/>
            <p:cNvSpPr/>
            <p:nvPr/>
          </p:nvSpPr>
          <p:spPr>
            <a:xfrm rot="-1100489">
              <a:off x="8420309" y="672386"/>
              <a:ext cx="223722" cy="226855"/>
            </a:xfrm>
            <a:custGeom>
              <a:avLst/>
              <a:gdLst/>
              <a:ahLst/>
              <a:cxnLst/>
              <a:rect l="l" t="t" r="r" b="b"/>
              <a:pathLst>
                <a:path w="461644" h="468109" extrusionOk="0">
                  <a:moveTo>
                    <a:pt x="313055" y="28998"/>
                  </a:moveTo>
                  <a:cubicBezTo>
                    <a:pt x="261620" y="-13547"/>
                    <a:pt x="187960" y="-4022"/>
                    <a:pt x="131445" y="23918"/>
                  </a:cubicBezTo>
                  <a:cubicBezTo>
                    <a:pt x="158750" y="209973"/>
                    <a:pt x="74295" y="277918"/>
                    <a:pt x="0" y="435398"/>
                  </a:cubicBezTo>
                  <a:cubicBezTo>
                    <a:pt x="26670" y="495088"/>
                    <a:pt x="107314" y="453178"/>
                    <a:pt x="158750" y="461433"/>
                  </a:cubicBezTo>
                  <a:cubicBezTo>
                    <a:pt x="257810" y="439208"/>
                    <a:pt x="367664" y="470323"/>
                    <a:pt x="461645" y="435398"/>
                  </a:cubicBezTo>
                  <a:cubicBezTo>
                    <a:pt x="369570" y="280458"/>
                    <a:pt x="297814" y="222038"/>
                    <a:pt x="313055" y="28998"/>
                  </a:cubicBezTo>
                  <a:close/>
                  <a:moveTo>
                    <a:pt x="270510" y="39158"/>
                  </a:moveTo>
                  <a:cubicBezTo>
                    <a:pt x="237489" y="54398"/>
                    <a:pt x="205105" y="51858"/>
                    <a:pt x="172085" y="38523"/>
                  </a:cubicBezTo>
                  <a:cubicBezTo>
                    <a:pt x="197485" y="14393"/>
                    <a:pt x="243205" y="16933"/>
                    <a:pt x="270510" y="39158"/>
                  </a:cubicBezTo>
                  <a:close/>
                  <a:moveTo>
                    <a:pt x="160655" y="63923"/>
                  </a:moveTo>
                  <a:cubicBezTo>
                    <a:pt x="203835" y="69638"/>
                    <a:pt x="242570" y="70273"/>
                    <a:pt x="287020" y="64558"/>
                  </a:cubicBezTo>
                  <a:cubicBezTo>
                    <a:pt x="301625" y="119803"/>
                    <a:pt x="283845" y="182033"/>
                    <a:pt x="306070" y="232833"/>
                  </a:cubicBezTo>
                  <a:cubicBezTo>
                    <a:pt x="314325" y="244898"/>
                    <a:pt x="330835" y="258868"/>
                    <a:pt x="321310" y="274743"/>
                  </a:cubicBezTo>
                  <a:cubicBezTo>
                    <a:pt x="258445" y="376978"/>
                    <a:pt x="194310" y="273473"/>
                    <a:pt x="116839" y="281728"/>
                  </a:cubicBezTo>
                  <a:cubicBezTo>
                    <a:pt x="172085" y="168063"/>
                    <a:pt x="155575" y="180763"/>
                    <a:pt x="160655" y="63923"/>
                  </a:cubicBezTo>
                  <a:close/>
                  <a:moveTo>
                    <a:pt x="350520" y="430318"/>
                  </a:moveTo>
                  <a:cubicBezTo>
                    <a:pt x="243839" y="425238"/>
                    <a:pt x="137795" y="444923"/>
                    <a:pt x="31750" y="441113"/>
                  </a:cubicBezTo>
                  <a:cubicBezTo>
                    <a:pt x="123189" y="141393"/>
                    <a:pt x="212089" y="450003"/>
                    <a:pt x="340360" y="284903"/>
                  </a:cubicBezTo>
                  <a:cubicBezTo>
                    <a:pt x="373380" y="329353"/>
                    <a:pt x="400685" y="368088"/>
                    <a:pt x="425450" y="415713"/>
                  </a:cubicBezTo>
                  <a:cubicBezTo>
                    <a:pt x="418464" y="425238"/>
                    <a:pt x="368935" y="431588"/>
                    <a:pt x="350520" y="430318"/>
                  </a:cubicBezTo>
                  <a:close/>
                  <a:moveTo>
                    <a:pt x="275589" y="413173"/>
                  </a:moveTo>
                  <a:cubicBezTo>
                    <a:pt x="280670" y="396663"/>
                    <a:pt x="275589" y="382058"/>
                    <a:pt x="274320" y="363643"/>
                  </a:cubicBezTo>
                  <a:cubicBezTo>
                    <a:pt x="203200" y="347768"/>
                    <a:pt x="209550" y="449368"/>
                    <a:pt x="275589" y="413173"/>
                  </a:cubicBezTo>
                  <a:close/>
                  <a:moveTo>
                    <a:pt x="250189" y="403648"/>
                  </a:moveTo>
                  <a:cubicBezTo>
                    <a:pt x="236855" y="403013"/>
                    <a:pt x="242570" y="390313"/>
                    <a:pt x="252095" y="387773"/>
                  </a:cubicBezTo>
                  <a:cubicBezTo>
                    <a:pt x="264160" y="389678"/>
                    <a:pt x="259714" y="403013"/>
                    <a:pt x="250189" y="403648"/>
                  </a:cubicBezTo>
                  <a:close/>
                  <a:moveTo>
                    <a:pt x="160020" y="336338"/>
                  </a:moveTo>
                  <a:cubicBezTo>
                    <a:pt x="121920" y="334433"/>
                    <a:pt x="120014" y="387138"/>
                    <a:pt x="158750" y="385233"/>
                  </a:cubicBezTo>
                  <a:cubicBezTo>
                    <a:pt x="191770" y="387773"/>
                    <a:pt x="194310" y="335703"/>
                    <a:pt x="160020" y="336338"/>
                  </a:cubicBezTo>
                  <a:close/>
                  <a:moveTo>
                    <a:pt x="153035" y="363008"/>
                  </a:moveTo>
                  <a:cubicBezTo>
                    <a:pt x="160020" y="361103"/>
                    <a:pt x="163830" y="354118"/>
                    <a:pt x="167639" y="365548"/>
                  </a:cubicBezTo>
                  <a:cubicBezTo>
                    <a:pt x="161289" y="366183"/>
                    <a:pt x="155575" y="370628"/>
                    <a:pt x="153035" y="363008"/>
                  </a:cubicBezTo>
                  <a:close/>
                  <a:moveTo>
                    <a:pt x="235585" y="262678"/>
                  </a:moveTo>
                  <a:cubicBezTo>
                    <a:pt x="268605" y="265218"/>
                    <a:pt x="281305" y="215053"/>
                    <a:pt x="240030" y="211243"/>
                  </a:cubicBezTo>
                  <a:cubicBezTo>
                    <a:pt x="203200" y="206798"/>
                    <a:pt x="203835" y="257598"/>
                    <a:pt x="235585" y="262678"/>
                  </a:cubicBezTo>
                  <a:close/>
                  <a:moveTo>
                    <a:pt x="248285" y="235373"/>
                  </a:moveTo>
                  <a:cubicBezTo>
                    <a:pt x="242570" y="240453"/>
                    <a:pt x="237489" y="246803"/>
                    <a:pt x="232410" y="238548"/>
                  </a:cubicBezTo>
                  <a:cubicBezTo>
                    <a:pt x="231139" y="228388"/>
                    <a:pt x="240664" y="230293"/>
                    <a:pt x="248285" y="235373"/>
                  </a:cubicBezTo>
                  <a:close/>
                  <a:moveTo>
                    <a:pt x="224155" y="133138"/>
                  </a:moveTo>
                  <a:cubicBezTo>
                    <a:pt x="224789" y="115993"/>
                    <a:pt x="196214" y="108373"/>
                    <a:pt x="193675" y="129328"/>
                  </a:cubicBezTo>
                  <a:cubicBezTo>
                    <a:pt x="190500" y="154093"/>
                    <a:pt x="222250" y="155998"/>
                    <a:pt x="224155" y="133138"/>
                  </a:cubicBezTo>
                  <a:close/>
                </a:path>
              </a:pathLst>
            </a:custGeom>
            <a:solidFill>
              <a:srgbClr val="30485C">
                <a:alpha val="2011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272" name="Google Shape;272;p5"/>
            <p:cNvSpPr/>
            <p:nvPr/>
          </p:nvSpPr>
          <p:spPr>
            <a:xfrm>
              <a:off x="3572521" y="981550"/>
              <a:ext cx="255529" cy="288428"/>
            </a:xfrm>
            <a:custGeom>
              <a:avLst/>
              <a:gdLst/>
              <a:ahLst/>
              <a:cxnLst/>
              <a:rect l="l" t="t" r="r" b="b"/>
              <a:pathLst>
                <a:path w="526864" h="594697" extrusionOk="0">
                  <a:moveTo>
                    <a:pt x="476936" y="348155"/>
                  </a:moveTo>
                  <a:cubicBezTo>
                    <a:pt x="414706" y="390065"/>
                    <a:pt x="352476" y="373555"/>
                    <a:pt x="427406" y="306880"/>
                  </a:cubicBezTo>
                  <a:cubicBezTo>
                    <a:pt x="588696" y="206550"/>
                    <a:pt x="435661" y="-15065"/>
                    <a:pt x="280086" y="810"/>
                  </a:cubicBezTo>
                  <a:cubicBezTo>
                    <a:pt x="137211" y="13510"/>
                    <a:pt x="14656" y="153845"/>
                    <a:pt x="51" y="293545"/>
                  </a:cubicBezTo>
                  <a:cubicBezTo>
                    <a:pt x="-3759" y="510080"/>
                    <a:pt x="205791" y="675815"/>
                    <a:pt x="402641" y="552625"/>
                  </a:cubicBezTo>
                  <a:cubicBezTo>
                    <a:pt x="461061" y="528495"/>
                    <a:pt x="601396" y="353870"/>
                    <a:pt x="476936" y="348155"/>
                  </a:cubicBezTo>
                  <a:close/>
                  <a:moveTo>
                    <a:pt x="205156" y="568500"/>
                  </a:moveTo>
                  <a:cubicBezTo>
                    <a:pt x="39421" y="529765"/>
                    <a:pt x="-27254" y="296085"/>
                    <a:pt x="67996" y="162735"/>
                  </a:cubicBezTo>
                  <a:cubicBezTo>
                    <a:pt x="139116" y="53515"/>
                    <a:pt x="294691" y="-44275"/>
                    <a:pt x="410896" y="59865"/>
                  </a:cubicBezTo>
                  <a:cubicBezTo>
                    <a:pt x="457251" y="97965"/>
                    <a:pt x="501066" y="170990"/>
                    <a:pt x="469316" y="230045"/>
                  </a:cubicBezTo>
                  <a:cubicBezTo>
                    <a:pt x="447726" y="280845"/>
                    <a:pt x="340411" y="315135"/>
                    <a:pt x="379146" y="376095"/>
                  </a:cubicBezTo>
                  <a:cubicBezTo>
                    <a:pt x="412801" y="414830"/>
                    <a:pt x="457886" y="371650"/>
                    <a:pt x="497256" y="369745"/>
                  </a:cubicBezTo>
                  <a:cubicBezTo>
                    <a:pt x="507416" y="503095"/>
                    <a:pt x="323901" y="594535"/>
                    <a:pt x="205156" y="568500"/>
                  </a:cubicBezTo>
                  <a:close/>
                  <a:moveTo>
                    <a:pt x="132766" y="332915"/>
                  </a:moveTo>
                  <a:cubicBezTo>
                    <a:pt x="154991" y="341805"/>
                    <a:pt x="200076" y="333550"/>
                    <a:pt x="181026" y="301165"/>
                  </a:cubicBezTo>
                  <a:cubicBezTo>
                    <a:pt x="172136" y="286560"/>
                    <a:pt x="167691" y="270050"/>
                    <a:pt x="172771" y="252270"/>
                  </a:cubicBezTo>
                  <a:cubicBezTo>
                    <a:pt x="176581" y="210995"/>
                    <a:pt x="122606" y="217345"/>
                    <a:pt x="95936" y="212900"/>
                  </a:cubicBezTo>
                  <a:cubicBezTo>
                    <a:pt x="30531" y="204645"/>
                    <a:pt x="20371" y="327200"/>
                    <a:pt x="76886" y="346885"/>
                  </a:cubicBezTo>
                  <a:cubicBezTo>
                    <a:pt x="96571" y="336090"/>
                    <a:pt x="109906" y="322755"/>
                    <a:pt x="132766" y="332915"/>
                  </a:cubicBezTo>
                  <a:close/>
                  <a:moveTo>
                    <a:pt x="283261" y="118920"/>
                  </a:moveTo>
                  <a:cubicBezTo>
                    <a:pt x="299771" y="35735"/>
                    <a:pt x="146101" y="25575"/>
                    <a:pt x="179756" y="118920"/>
                  </a:cubicBezTo>
                  <a:cubicBezTo>
                    <a:pt x="116256" y="200835"/>
                    <a:pt x="250241" y="230045"/>
                    <a:pt x="283261" y="118920"/>
                  </a:cubicBezTo>
                  <a:close/>
                  <a:moveTo>
                    <a:pt x="263576" y="96695"/>
                  </a:moveTo>
                  <a:cubicBezTo>
                    <a:pt x="261671" y="99870"/>
                    <a:pt x="260401" y="101775"/>
                    <a:pt x="259766" y="103045"/>
                  </a:cubicBezTo>
                  <a:cubicBezTo>
                    <a:pt x="249606" y="96060"/>
                    <a:pt x="253416" y="87170"/>
                    <a:pt x="263576" y="96695"/>
                  </a:cubicBezTo>
                  <a:close/>
                  <a:moveTo>
                    <a:pt x="229286" y="144320"/>
                  </a:moveTo>
                  <a:cubicBezTo>
                    <a:pt x="232461" y="131620"/>
                    <a:pt x="239446" y="126540"/>
                    <a:pt x="255321" y="121460"/>
                  </a:cubicBezTo>
                  <a:cubicBezTo>
                    <a:pt x="248336" y="136065"/>
                    <a:pt x="245161" y="146225"/>
                    <a:pt x="229286" y="144320"/>
                  </a:cubicBezTo>
                  <a:close/>
                  <a:moveTo>
                    <a:pt x="201346" y="404035"/>
                  </a:moveTo>
                  <a:cubicBezTo>
                    <a:pt x="199441" y="358315"/>
                    <a:pt x="131496" y="364030"/>
                    <a:pt x="106731" y="386890"/>
                  </a:cubicBezTo>
                  <a:cubicBezTo>
                    <a:pt x="81331" y="451660"/>
                    <a:pt x="128956" y="520240"/>
                    <a:pt x="190551" y="461185"/>
                  </a:cubicBezTo>
                  <a:cubicBezTo>
                    <a:pt x="208966" y="445945"/>
                    <a:pt x="200076" y="424355"/>
                    <a:pt x="201346" y="404035"/>
                  </a:cubicBezTo>
                  <a:close/>
                  <a:moveTo>
                    <a:pt x="424866" y="139875"/>
                  </a:moveTo>
                  <a:cubicBezTo>
                    <a:pt x="413436" y="53515"/>
                    <a:pt x="334696" y="68120"/>
                    <a:pt x="334061" y="151305"/>
                  </a:cubicBezTo>
                  <a:cubicBezTo>
                    <a:pt x="334061" y="216075"/>
                    <a:pt x="445821" y="205915"/>
                    <a:pt x="424866" y="139875"/>
                  </a:cubicBezTo>
                  <a:close/>
                  <a:moveTo>
                    <a:pt x="259131" y="467535"/>
                  </a:moveTo>
                  <a:cubicBezTo>
                    <a:pt x="194361" y="477060"/>
                    <a:pt x="205156" y="565960"/>
                    <a:pt x="274371" y="560880"/>
                  </a:cubicBezTo>
                  <a:cubicBezTo>
                    <a:pt x="332791" y="531035"/>
                    <a:pt x="342316" y="461185"/>
                    <a:pt x="259131" y="467535"/>
                  </a:cubicBezTo>
                  <a:close/>
                  <a:moveTo>
                    <a:pt x="410261" y="407210"/>
                  </a:moveTo>
                  <a:cubicBezTo>
                    <a:pt x="370891" y="406575"/>
                    <a:pt x="327711" y="466265"/>
                    <a:pt x="364541" y="497380"/>
                  </a:cubicBezTo>
                  <a:cubicBezTo>
                    <a:pt x="418516" y="538655"/>
                    <a:pt x="504876" y="406575"/>
                    <a:pt x="410261" y="407210"/>
                  </a:cubicBezTo>
                  <a:close/>
                  <a:moveTo>
                    <a:pt x="390576" y="483410"/>
                  </a:moveTo>
                  <a:cubicBezTo>
                    <a:pt x="351206" y="484680"/>
                    <a:pt x="389306" y="425625"/>
                    <a:pt x="413436" y="428165"/>
                  </a:cubicBezTo>
                  <a:cubicBezTo>
                    <a:pt x="455346" y="434515"/>
                    <a:pt x="410261" y="476425"/>
                    <a:pt x="390576" y="483410"/>
                  </a:cubicBezTo>
                  <a:close/>
                </a:path>
              </a:pathLst>
            </a:custGeom>
            <a:solidFill>
              <a:srgbClr val="30485C">
                <a:alpha val="2011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273" name="Google Shape;273;p5"/>
            <p:cNvSpPr/>
            <p:nvPr/>
          </p:nvSpPr>
          <p:spPr>
            <a:xfrm rot="1800079">
              <a:off x="8229930" y="1002016"/>
              <a:ext cx="198020" cy="248076"/>
            </a:xfrm>
            <a:custGeom>
              <a:avLst/>
              <a:gdLst/>
              <a:ahLst/>
              <a:cxnLst/>
              <a:rect l="l" t="t" r="r" b="b"/>
              <a:pathLst>
                <a:path w="408305" h="511517" extrusionOk="0">
                  <a:moveTo>
                    <a:pt x="89536" y="14843"/>
                  </a:moveTo>
                  <a:cubicBezTo>
                    <a:pt x="68580" y="20558"/>
                    <a:pt x="76200" y="45323"/>
                    <a:pt x="70486" y="61198"/>
                  </a:cubicBezTo>
                  <a:cubicBezTo>
                    <a:pt x="48261" y="207248"/>
                    <a:pt x="12700" y="352663"/>
                    <a:pt x="0" y="499348"/>
                  </a:cubicBezTo>
                  <a:cubicBezTo>
                    <a:pt x="80011" y="540623"/>
                    <a:pt x="333375" y="470138"/>
                    <a:pt x="377190" y="389493"/>
                  </a:cubicBezTo>
                  <a:cubicBezTo>
                    <a:pt x="321945" y="291068"/>
                    <a:pt x="245111" y="207248"/>
                    <a:pt x="178436" y="117078"/>
                  </a:cubicBezTo>
                  <a:cubicBezTo>
                    <a:pt x="146050" y="88503"/>
                    <a:pt x="130811" y="26273"/>
                    <a:pt x="89536" y="14843"/>
                  </a:cubicBezTo>
                  <a:close/>
                  <a:moveTo>
                    <a:pt x="344805" y="390763"/>
                  </a:moveTo>
                  <a:cubicBezTo>
                    <a:pt x="313055" y="461248"/>
                    <a:pt x="111761" y="499348"/>
                    <a:pt x="36830" y="494268"/>
                  </a:cubicBezTo>
                  <a:cubicBezTo>
                    <a:pt x="33655" y="423148"/>
                    <a:pt x="287655" y="318373"/>
                    <a:pt x="344805" y="390763"/>
                  </a:cubicBezTo>
                  <a:close/>
                  <a:moveTo>
                    <a:pt x="184150" y="362188"/>
                  </a:moveTo>
                  <a:cubicBezTo>
                    <a:pt x="176530" y="351393"/>
                    <a:pt x="170180" y="341868"/>
                    <a:pt x="161290" y="329803"/>
                  </a:cubicBezTo>
                  <a:cubicBezTo>
                    <a:pt x="150495" y="343773"/>
                    <a:pt x="154305" y="353933"/>
                    <a:pt x="156211" y="369808"/>
                  </a:cubicBezTo>
                  <a:cubicBezTo>
                    <a:pt x="114300" y="394573"/>
                    <a:pt x="70486" y="415528"/>
                    <a:pt x="33655" y="447913"/>
                  </a:cubicBezTo>
                  <a:cubicBezTo>
                    <a:pt x="18415" y="439023"/>
                    <a:pt x="32386" y="417433"/>
                    <a:pt x="31750" y="403463"/>
                  </a:cubicBezTo>
                  <a:cubicBezTo>
                    <a:pt x="55880" y="288528"/>
                    <a:pt x="65405" y="170418"/>
                    <a:pt x="95886" y="57388"/>
                  </a:cubicBezTo>
                  <a:cubicBezTo>
                    <a:pt x="111125" y="52308"/>
                    <a:pt x="112395" y="68183"/>
                    <a:pt x="118111" y="78978"/>
                  </a:cubicBezTo>
                  <a:cubicBezTo>
                    <a:pt x="111761" y="80883"/>
                    <a:pt x="104775" y="82153"/>
                    <a:pt x="97155" y="84693"/>
                  </a:cubicBezTo>
                  <a:cubicBezTo>
                    <a:pt x="99695" y="98663"/>
                    <a:pt x="100330" y="123428"/>
                    <a:pt x="120015" y="112633"/>
                  </a:cubicBezTo>
                  <a:cubicBezTo>
                    <a:pt x="121286" y="104378"/>
                    <a:pt x="123190" y="96123"/>
                    <a:pt x="124461" y="87233"/>
                  </a:cubicBezTo>
                  <a:cubicBezTo>
                    <a:pt x="189230" y="173593"/>
                    <a:pt x="263525" y="252968"/>
                    <a:pt x="317500" y="346948"/>
                  </a:cubicBezTo>
                  <a:cubicBezTo>
                    <a:pt x="271780" y="346313"/>
                    <a:pt x="229870" y="353933"/>
                    <a:pt x="184150" y="362188"/>
                  </a:cubicBezTo>
                  <a:close/>
                  <a:moveTo>
                    <a:pt x="326390" y="268208"/>
                  </a:moveTo>
                  <a:cubicBezTo>
                    <a:pt x="326390" y="285988"/>
                    <a:pt x="349250" y="302498"/>
                    <a:pt x="354330" y="321548"/>
                  </a:cubicBezTo>
                  <a:cubicBezTo>
                    <a:pt x="360680" y="330438"/>
                    <a:pt x="370205" y="339328"/>
                    <a:pt x="382270" y="330438"/>
                  </a:cubicBezTo>
                  <a:cubicBezTo>
                    <a:pt x="373380" y="307578"/>
                    <a:pt x="350520" y="297418"/>
                    <a:pt x="344805" y="272018"/>
                  </a:cubicBezTo>
                  <a:cubicBezTo>
                    <a:pt x="341630" y="264398"/>
                    <a:pt x="332740" y="265033"/>
                    <a:pt x="326390" y="268208"/>
                  </a:cubicBezTo>
                  <a:close/>
                  <a:moveTo>
                    <a:pt x="160020" y="26908"/>
                  </a:moveTo>
                  <a:cubicBezTo>
                    <a:pt x="147320" y="1508"/>
                    <a:pt x="137161" y="-8652"/>
                    <a:pt x="119380" y="8493"/>
                  </a:cubicBezTo>
                  <a:cubicBezTo>
                    <a:pt x="132715" y="18653"/>
                    <a:pt x="144145" y="46593"/>
                    <a:pt x="160020" y="26908"/>
                  </a:cubicBezTo>
                  <a:close/>
                  <a:moveTo>
                    <a:pt x="280670" y="188198"/>
                  </a:moveTo>
                  <a:cubicBezTo>
                    <a:pt x="285115" y="164068"/>
                    <a:pt x="281305" y="158353"/>
                    <a:pt x="252730" y="155813"/>
                  </a:cubicBezTo>
                  <a:cubicBezTo>
                    <a:pt x="259080" y="172323"/>
                    <a:pt x="266700" y="182483"/>
                    <a:pt x="280670" y="188198"/>
                  </a:cubicBezTo>
                  <a:close/>
                  <a:moveTo>
                    <a:pt x="245111" y="131683"/>
                  </a:moveTo>
                  <a:cubicBezTo>
                    <a:pt x="254636" y="116443"/>
                    <a:pt x="235586" y="105648"/>
                    <a:pt x="218440" y="110093"/>
                  </a:cubicBezTo>
                  <a:cubicBezTo>
                    <a:pt x="226061" y="126603"/>
                    <a:pt x="231775" y="138033"/>
                    <a:pt x="245111" y="131683"/>
                  </a:cubicBezTo>
                  <a:close/>
                  <a:moveTo>
                    <a:pt x="290830" y="209788"/>
                  </a:moveTo>
                  <a:cubicBezTo>
                    <a:pt x="284480" y="219313"/>
                    <a:pt x="295275" y="227568"/>
                    <a:pt x="300990" y="234553"/>
                  </a:cubicBezTo>
                  <a:cubicBezTo>
                    <a:pt x="328295" y="239633"/>
                    <a:pt x="310515" y="205343"/>
                    <a:pt x="290830" y="209788"/>
                  </a:cubicBezTo>
                  <a:close/>
                  <a:moveTo>
                    <a:pt x="202565" y="76438"/>
                  </a:moveTo>
                  <a:cubicBezTo>
                    <a:pt x="202565" y="63103"/>
                    <a:pt x="183515" y="56118"/>
                    <a:pt x="176530" y="65643"/>
                  </a:cubicBezTo>
                  <a:cubicBezTo>
                    <a:pt x="174625" y="77708"/>
                    <a:pt x="193040" y="87233"/>
                    <a:pt x="202565" y="76438"/>
                  </a:cubicBezTo>
                  <a:close/>
                  <a:moveTo>
                    <a:pt x="389890" y="366633"/>
                  </a:moveTo>
                  <a:cubicBezTo>
                    <a:pt x="393700" y="375523"/>
                    <a:pt x="399415" y="371078"/>
                    <a:pt x="408305" y="366633"/>
                  </a:cubicBezTo>
                  <a:cubicBezTo>
                    <a:pt x="398145" y="357743"/>
                    <a:pt x="395605" y="355838"/>
                    <a:pt x="389890" y="366633"/>
                  </a:cubicBezTo>
                  <a:close/>
                  <a:moveTo>
                    <a:pt x="119380" y="157718"/>
                  </a:moveTo>
                  <a:cubicBezTo>
                    <a:pt x="102870" y="164703"/>
                    <a:pt x="128905" y="203438"/>
                    <a:pt x="139700" y="179308"/>
                  </a:cubicBezTo>
                  <a:cubicBezTo>
                    <a:pt x="134620" y="170418"/>
                    <a:pt x="132715" y="155178"/>
                    <a:pt x="119380" y="157718"/>
                  </a:cubicBezTo>
                  <a:close/>
                  <a:moveTo>
                    <a:pt x="146686" y="244078"/>
                  </a:moveTo>
                  <a:cubicBezTo>
                    <a:pt x="157480" y="238998"/>
                    <a:pt x="151130" y="216773"/>
                    <a:pt x="139700" y="214868"/>
                  </a:cubicBezTo>
                  <a:cubicBezTo>
                    <a:pt x="126365" y="219313"/>
                    <a:pt x="131445" y="247888"/>
                    <a:pt x="146686" y="244078"/>
                  </a:cubicBezTo>
                  <a:close/>
                  <a:moveTo>
                    <a:pt x="142875" y="287258"/>
                  </a:moveTo>
                  <a:cubicBezTo>
                    <a:pt x="142875" y="305673"/>
                    <a:pt x="164465" y="305673"/>
                    <a:pt x="163195" y="289798"/>
                  </a:cubicBezTo>
                  <a:cubicBezTo>
                    <a:pt x="161290" y="275828"/>
                    <a:pt x="147320" y="277098"/>
                    <a:pt x="142875" y="287258"/>
                  </a:cubicBezTo>
                  <a:close/>
                  <a:moveTo>
                    <a:pt x="172086" y="402193"/>
                  </a:moveTo>
                  <a:cubicBezTo>
                    <a:pt x="160655" y="407908"/>
                    <a:pt x="168911" y="423783"/>
                    <a:pt x="180975" y="426323"/>
                  </a:cubicBezTo>
                  <a:cubicBezTo>
                    <a:pt x="191136" y="415528"/>
                    <a:pt x="185420" y="402193"/>
                    <a:pt x="172086" y="402193"/>
                  </a:cubicBezTo>
                  <a:close/>
                  <a:moveTo>
                    <a:pt x="187961" y="447913"/>
                  </a:moveTo>
                  <a:cubicBezTo>
                    <a:pt x="184786" y="451088"/>
                    <a:pt x="182245" y="453628"/>
                    <a:pt x="180340" y="456168"/>
                  </a:cubicBezTo>
                  <a:cubicBezTo>
                    <a:pt x="187961" y="468868"/>
                    <a:pt x="201930" y="458073"/>
                    <a:pt x="187961" y="447913"/>
                  </a:cubicBezTo>
                  <a:close/>
                </a:path>
              </a:pathLst>
            </a:custGeom>
            <a:solidFill>
              <a:srgbClr val="30485C">
                <a:alpha val="2011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274" name="Google Shape;274;p5"/>
            <p:cNvSpPr/>
            <p:nvPr/>
          </p:nvSpPr>
          <p:spPr>
            <a:xfrm>
              <a:off x="3943429" y="927518"/>
              <a:ext cx="163399" cy="257295"/>
            </a:xfrm>
            <a:custGeom>
              <a:avLst/>
              <a:gdLst/>
              <a:ahLst/>
              <a:cxnLst/>
              <a:rect l="l" t="t" r="r" b="b"/>
              <a:pathLst>
                <a:path w="336906" h="530506" extrusionOk="0">
                  <a:moveTo>
                    <a:pt x="136525" y="96168"/>
                  </a:moveTo>
                  <a:cubicBezTo>
                    <a:pt x="113030" y="223803"/>
                    <a:pt x="24130" y="329848"/>
                    <a:pt x="0" y="458118"/>
                  </a:cubicBezTo>
                  <a:cubicBezTo>
                    <a:pt x="60960" y="713388"/>
                    <a:pt x="264795" y="217453"/>
                    <a:pt x="278765" y="141253"/>
                  </a:cubicBezTo>
                  <a:cubicBezTo>
                    <a:pt x="291465" y="75213"/>
                    <a:pt x="152400" y="18698"/>
                    <a:pt x="136525" y="96168"/>
                  </a:cubicBezTo>
                  <a:close/>
                  <a:moveTo>
                    <a:pt x="69850" y="504473"/>
                  </a:moveTo>
                  <a:cubicBezTo>
                    <a:pt x="-16510" y="531778"/>
                    <a:pt x="43815" y="378743"/>
                    <a:pt x="63500" y="342548"/>
                  </a:cubicBezTo>
                  <a:cubicBezTo>
                    <a:pt x="111760" y="336833"/>
                    <a:pt x="138430" y="339373"/>
                    <a:pt x="164465" y="352073"/>
                  </a:cubicBezTo>
                  <a:cubicBezTo>
                    <a:pt x="137795" y="404778"/>
                    <a:pt x="107315" y="458753"/>
                    <a:pt x="69850" y="504473"/>
                  </a:cubicBezTo>
                  <a:close/>
                  <a:moveTo>
                    <a:pt x="182245" y="318418"/>
                  </a:moveTo>
                  <a:cubicBezTo>
                    <a:pt x="149860" y="327308"/>
                    <a:pt x="116205" y="321593"/>
                    <a:pt x="80645" y="319053"/>
                  </a:cubicBezTo>
                  <a:cubicBezTo>
                    <a:pt x="100330" y="253013"/>
                    <a:pt x="133350" y="192053"/>
                    <a:pt x="159385" y="127918"/>
                  </a:cubicBezTo>
                  <a:cubicBezTo>
                    <a:pt x="189230" y="139348"/>
                    <a:pt x="217170" y="150143"/>
                    <a:pt x="245110" y="161573"/>
                  </a:cubicBezTo>
                  <a:cubicBezTo>
                    <a:pt x="244475" y="190148"/>
                    <a:pt x="216535" y="259998"/>
                    <a:pt x="182245" y="318418"/>
                  </a:cubicBezTo>
                  <a:close/>
                  <a:moveTo>
                    <a:pt x="248285" y="134268"/>
                  </a:moveTo>
                  <a:cubicBezTo>
                    <a:pt x="222885" y="140618"/>
                    <a:pt x="121920" y="93628"/>
                    <a:pt x="187960" y="80928"/>
                  </a:cubicBezTo>
                  <a:cubicBezTo>
                    <a:pt x="208915" y="83468"/>
                    <a:pt x="281940" y="105693"/>
                    <a:pt x="248285" y="134268"/>
                  </a:cubicBezTo>
                  <a:close/>
                  <a:moveTo>
                    <a:pt x="295275" y="283"/>
                  </a:moveTo>
                  <a:cubicBezTo>
                    <a:pt x="224155" y="-6067"/>
                    <a:pt x="259715" y="96803"/>
                    <a:pt x="311785" y="73308"/>
                  </a:cubicBezTo>
                  <a:cubicBezTo>
                    <a:pt x="353695" y="53623"/>
                    <a:pt x="339725" y="-1622"/>
                    <a:pt x="295275" y="283"/>
                  </a:cubicBezTo>
                  <a:close/>
                  <a:moveTo>
                    <a:pt x="274320" y="30763"/>
                  </a:moveTo>
                  <a:cubicBezTo>
                    <a:pt x="290830" y="26318"/>
                    <a:pt x="303530" y="14253"/>
                    <a:pt x="317500" y="26318"/>
                  </a:cubicBezTo>
                  <a:cubicBezTo>
                    <a:pt x="329565" y="56163"/>
                    <a:pt x="273685" y="75848"/>
                    <a:pt x="274320" y="30763"/>
                  </a:cubicBezTo>
                  <a:close/>
                  <a:moveTo>
                    <a:pt x="210820" y="187608"/>
                  </a:moveTo>
                  <a:cubicBezTo>
                    <a:pt x="212090" y="151413"/>
                    <a:pt x="158115" y="146333"/>
                    <a:pt x="156210" y="186338"/>
                  </a:cubicBezTo>
                  <a:cubicBezTo>
                    <a:pt x="155575" y="216183"/>
                    <a:pt x="209550" y="217453"/>
                    <a:pt x="210820" y="187608"/>
                  </a:cubicBezTo>
                  <a:close/>
                  <a:moveTo>
                    <a:pt x="187960" y="180623"/>
                  </a:moveTo>
                  <a:cubicBezTo>
                    <a:pt x="193040" y="185068"/>
                    <a:pt x="189230" y="186973"/>
                    <a:pt x="186055" y="190783"/>
                  </a:cubicBezTo>
                  <a:cubicBezTo>
                    <a:pt x="179705" y="185068"/>
                    <a:pt x="183515" y="184433"/>
                    <a:pt x="187960" y="180623"/>
                  </a:cubicBezTo>
                  <a:close/>
                  <a:moveTo>
                    <a:pt x="167005" y="229518"/>
                  </a:moveTo>
                  <a:cubicBezTo>
                    <a:pt x="139700" y="230153"/>
                    <a:pt x="128270" y="275873"/>
                    <a:pt x="164465" y="276508"/>
                  </a:cubicBezTo>
                  <a:cubicBezTo>
                    <a:pt x="196215" y="277143"/>
                    <a:pt x="193675" y="232058"/>
                    <a:pt x="167005" y="229518"/>
                  </a:cubicBezTo>
                  <a:close/>
                </a:path>
              </a:pathLst>
            </a:custGeom>
            <a:solidFill>
              <a:srgbClr val="30485C">
                <a:alpha val="2011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275" name="Google Shape;275;p5"/>
            <p:cNvSpPr/>
            <p:nvPr/>
          </p:nvSpPr>
          <p:spPr>
            <a:xfrm>
              <a:off x="4038156" y="505004"/>
              <a:ext cx="340006" cy="361563"/>
            </a:xfrm>
            <a:custGeom>
              <a:avLst/>
              <a:gdLst/>
              <a:ahLst/>
              <a:cxnLst/>
              <a:rect l="l" t="t" r="r" b="b"/>
              <a:pathLst>
                <a:path w="701044" h="745490" extrusionOk="0">
                  <a:moveTo>
                    <a:pt x="690343" y="116840"/>
                  </a:moveTo>
                  <a:cubicBezTo>
                    <a:pt x="663037" y="55245"/>
                    <a:pt x="674468" y="90170"/>
                    <a:pt x="624302" y="72390"/>
                  </a:cubicBezTo>
                  <a:cubicBezTo>
                    <a:pt x="483968" y="55880"/>
                    <a:pt x="352522" y="0"/>
                    <a:pt x="209647" y="0"/>
                  </a:cubicBezTo>
                  <a:cubicBezTo>
                    <a:pt x="-38003" y="735330"/>
                    <a:pt x="-186592" y="579120"/>
                    <a:pt x="475712" y="745490"/>
                  </a:cubicBezTo>
                  <a:cubicBezTo>
                    <a:pt x="548102" y="622935"/>
                    <a:pt x="579218" y="475615"/>
                    <a:pt x="631922" y="342900"/>
                  </a:cubicBezTo>
                  <a:cubicBezTo>
                    <a:pt x="640812" y="299720"/>
                    <a:pt x="731618" y="134620"/>
                    <a:pt x="690343" y="116840"/>
                  </a:cubicBezTo>
                  <a:close/>
                  <a:moveTo>
                    <a:pt x="219172" y="41275"/>
                  </a:moveTo>
                  <a:cubicBezTo>
                    <a:pt x="230602" y="-11430"/>
                    <a:pt x="585568" y="92075"/>
                    <a:pt x="641447" y="107950"/>
                  </a:cubicBezTo>
                  <a:cubicBezTo>
                    <a:pt x="585568" y="295910"/>
                    <a:pt x="517622" y="479425"/>
                    <a:pt x="438247" y="658495"/>
                  </a:cubicBezTo>
                  <a:cubicBezTo>
                    <a:pt x="294102" y="639445"/>
                    <a:pt x="169643" y="583565"/>
                    <a:pt x="30577" y="553085"/>
                  </a:cubicBezTo>
                  <a:cubicBezTo>
                    <a:pt x="79472" y="377190"/>
                    <a:pt x="160118" y="213995"/>
                    <a:pt x="219172" y="41275"/>
                  </a:cubicBezTo>
                  <a:close/>
                  <a:moveTo>
                    <a:pt x="612872" y="333375"/>
                  </a:moveTo>
                  <a:cubicBezTo>
                    <a:pt x="569058" y="462280"/>
                    <a:pt x="518893" y="588010"/>
                    <a:pt x="469997" y="715645"/>
                  </a:cubicBezTo>
                  <a:cubicBezTo>
                    <a:pt x="320772" y="690245"/>
                    <a:pt x="174087" y="657860"/>
                    <a:pt x="30577" y="610235"/>
                  </a:cubicBezTo>
                  <a:cubicBezTo>
                    <a:pt x="24227" y="600710"/>
                    <a:pt x="22958" y="591820"/>
                    <a:pt x="30577" y="581660"/>
                  </a:cubicBezTo>
                  <a:cubicBezTo>
                    <a:pt x="151227" y="589915"/>
                    <a:pt x="265527" y="648335"/>
                    <a:pt x="384272" y="674370"/>
                  </a:cubicBezTo>
                  <a:cubicBezTo>
                    <a:pt x="461108" y="708025"/>
                    <a:pt x="464283" y="661035"/>
                    <a:pt x="487143" y="600710"/>
                  </a:cubicBezTo>
                  <a:cubicBezTo>
                    <a:pt x="563343" y="445770"/>
                    <a:pt x="599537" y="280035"/>
                    <a:pt x="664943" y="121920"/>
                  </a:cubicBezTo>
                  <a:cubicBezTo>
                    <a:pt x="691612" y="187960"/>
                    <a:pt x="622397" y="264795"/>
                    <a:pt x="612872" y="333375"/>
                  </a:cubicBezTo>
                  <a:close/>
                  <a:moveTo>
                    <a:pt x="533497" y="298450"/>
                  </a:moveTo>
                  <a:cubicBezTo>
                    <a:pt x="540483" y="255270"/>
                    <a:pt x="596362" y="196850"/>
                    <a:pt x="565883" y="157480"/>
                  </a:cubicBezTo>
                  <a:cubicBezTo>
                    <a:pt x="503018" y="130810"/>
                    <a:pt x="431262" y="120650"/>
                    <a:pt x="363952" y="105410"/>
                  </a:cubicBezTo>
                  <a:cubicBezTo>
                    <a:pt x="329662" y="93980"/>
                    <a:pt x="291562" y="78105"/>
                    <a:pt x="254733" y="90805"/>
                  </a:cubicBezTo>
                  <a:cubicBezTo>
                    <a:pt x="231872" y="146685"/>
                    <a:pt x="221712" y="208280"/>
                    <a:pt x="191233" y="264160"/>
                  </a:cubicBezTo>
                  <a:cubicBezTo>
                    <a:pt x="285847" y="318135"/>
                    <a:pt x="410308" y="321310"/>
                    <a:pt x="511908" y="368300"/>
                  </a:cubicBezTo>
                  <a:cubicBezTo>
                    <a:pt x="534768" y="354965"/>
                    <a:pt x="522702" y="320040"/>
                    <a:pt x="533497" y="298450"/>
                  </a:cubicBezTo>
                  <a:close/>
                  <a:moveTo>
                    <a:pt x="224252" y="257175"/>
                  </a:moveTo>
                  <a:cubicBezTo>
                    <a:pt x="268702" y="73025"/>
                    <a:pt x="257272" y="105410"/>
                    <a:pt x="427452" y="140335"/>
                  </a:cubicBezTo>
                  <a:cubicBezTo>
                    <a:pt x="619222" y="183515"/>
                    <a:pt x="536037" y="178435"/>
                    <a:pt x="504287" y="334010"/>
                  </a:cubicBezTo>
                  <a:cubicBezTo>
                    <a:pt x="408402" y="320040"/>
                    <a:pt x="312518" y="288290"/>
                    <a:pt x="224252" y="257175"/>
                  </a:cubicBezTo>
                  <a:close/>
                  <a:moveTo>
                    <a:pt x="297912" y="153670"/>
                  </a:moveTo>
                  <a:cubicBezTo>
                    <a:pt x="239493" y="175260"/>
                    <a:pt x="427452" y="197485"/>
                    <a:pt x="442693" y="207645"/>
                  </a:cubicBezTo>
                  <a:cubicBezTo>
                    <a:pt x="456662" y="171450"/>
                    <a:pt x="325218" y="168275"/>
                    <a:pt x="297912" y="153670"/>
                  </a:cubicBezTo>
                  <a:close/>
                  <a:moveTo>
                    <a:pt x="280768" y="226060"/>
                  </a:moveTo>
                  <a:cubicBezTo>
                    <a:pt x="305533" y="227965"/>
                    <a:pt x="325852" y="247650"/>
                    <a:pt x="348077" y="226695"/>
                  </a:cubicBezTo>
                  <a:cubicBezTo>
                    <a:pt x="327122" y="221615"/>
                    <a:pt x="259812" y="190500"/>
                    <a:pt x="280768" y="226060"/>
                  </a:cubicBezTo>
                  <a:close/>
                </a:path>
              </a:pathLst>
            </a:custGeom>
            <a:solidFill>
              <a:srgbClr val="30485C">
                <a:alpha val="2011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276" name="Google Shape;276;p5"/>
            <p:cNvSpPr/>
            <p:nvPr/>
          </p:nvSpPr>
          <p:spPr>
            <a:xfrm>
              <a:off x="2854633" y="688547"/>
              <a:ext cx="416637" cy="259709"/>
            </a:xfrm>
            <a:custGeom>
              <a:avLst/>
              <a:gdLst/>
              <a:ahLst/>
              <a:cxnLst/>
              <a:rect l="l" t="t" r="r" b="b"/>
              <a:pathLst>
                <a:path w="859045" h="535482" extrusionOk="0">
                  <a:moveTo>
                    <a:pt x="588002" y="328160"/>
                  </a:moveTo>
                  <a:cubicBezTo>
                    <a:pt x="447667" y="234815"/>
                    <a:pt x="414647" y="298950"/>
                    <a:pt x="312412" y="268470"/>
                  </a:cubicBezTo>
                  <a:cubicBezTo>
                    <a:pt x="254627" y="231640"/>
                    <a:pt x="209542" y="179570"/>
                    <a:pt x="135247" y="175760"/>
                  </a:cubicBezTo>
                  <a:cubicBezTo>
                    <a:pt x="168267" y="137660"/>
                    <a:pt x="314952" y="51935"/>
                    <a:pt x="353052" y="104640"/>
                  </a:cubicBezTo>
                  <a:cubicBezTo>
                    <a:pt x="377182" y="131310"/>
                    <a:pt x="401947" y="37965"/>
                    <a:pt x="394962" y="25265"/>
                  </a:cubicBezTo>
                  <a:cubicBezTo>
                    <a:pt x="337812" y="-50935"/>
                    <a:pt x="224782" y="67175"/>
                    <a:pt x="161282" y="91940"/>
                  </a:cubicBezTo>
                  <a:cubicBezTo>
                    <a:pt x="116832" y="124325"/>
                    <a:pt x="52697" y="142105"/>
                    <a:pt x="22852" y="189730"/>
                  </a:cubicBezTo>
                  <a:cubicBezTo>
                    <a:pt x="10787" y="253230"/>
                    <a:pt x="-31758" y="349115"/>
                    <a:pt x="43807" y="387215"/>
                  </a:cubicBezTo>
                  <a:cubicBezTo>
                    <a:pt x="95877" y="407535"/>
                    <a:pt x="179697" y="445000"/>
                    <a:pt x="226052" y="402455"/>
                  </a:cubicBezTo>
                  <a:cubicBezTo>
                    <a:pt x="252087" y="370070"/>
                    <a:pt x="276852" y="313555"/>
                    <a:pt x="325747" y="344035"/>
                  </a:cubicBezTo>
                  <a:cubicBezTo>
                    <a:pt x="344162" y="391660"/>
                    <a:pt x="297807" y="450715"/>
                    <a:pt x="356227" y="485640"/>
                  </a:cubicBezTo>
                  <a:cubicBezTo>
                    <a:pt x="408932" y="513580"/>
                    <a:pt x="501642" y="562475"/>
                    <a:pt x="552442" y="516755"/>
                  </a:cubicBezTo>
                  <a:cubicBezTo>
                    <a:pt x="594352" y="462145"/>
                    <a:pt x="588002" y="377690"/>
                    <a:pt x="659122" y="346575"/>
                  </a:cubicBezTo>
                  <a:cubicBezTo>
                    <a:pt x="711827" y="330065"/>
                    <a:pt x="769612" y="267200"/>
                    <a:pt x="825492" y="298315"/>
                  </a:cubicBezTo>
                  <a:cubicBezTo>
                    <a:pt x="836922" y="307205"/>
                    <a:pt x="850892" y="301490"/>
                    <a:pt x="857242" y="288155"/>
                  </a:cubicBezTo>
                  <a:cubicBezTo>
                    <a:pt x="881372" y="103370"/>
                    <a:pt x="656582" y="314825"/>
                    <a:pt x="588002" y="328160"/>
                  </a:cubicBezTo>
                  <a:close/>
                  <a:moveTo>
                    <a:pt x="367022" y="24630"/>
                  </a:moveTo>
                  <a:cubicBezTo>
                    <a:pt x="374007" y="56380"/>
                    <a:pt x="374007" y="56380"/>
                    <a:pt x="363847" y="76065"/>
                  </a:cubicBezTo>
                  <a:cubicBezTo>
                    <a:pt x="287647" y="35425"/>
                    <a:pt x="214622" y="112260"/>
                    <a:pt x="141597" y="130040"/>
                  </a:cubicBezTo>
                  <a:cubicBezTo>
                    <a:pt x="214622" y="91305"/>
                    <a:pt x="285742" y="15740"/>
                    <a:pt x="367022" y="24630"/>
                  </a:cubicBezTo>
                  <a:close/>
                  <a:moveTo>
                    <a:pt x="114927" y="142740"/>
                  </a:moveTo>
                  <a:cubicBezTo>
                    <a:pt x="123182" y="139565"/>
                    <a:pt x="130802" y="135755"/>
                    <a:pt x="139057" y="131945"/>
                  </a:cubicBezTo>
                  <a:cubicBezTo>
                    <a:pt x="133977" y="141470"/>
                    <a:pt x="125087" y="142740"/>
                    <a:pt x="114927" y="142740"/>
                  </a:cubicBezTo>
                  <a:cubicBezTo>
                    <a:pt x="111117" y="162425"/>
                    <a:pt x="99687" y="173220"/>
                    <a:pt x="76192" y="178300"/>
                  </a:cubicBezTo>
                  <a:cubicBezTo>
                    <a:pt x="84447" y="156710"/>
                    <a:pt x="105402" y="156075"/>
                    <a:pt x="114927" y="142740"/>
                  </a:cubicBezTo>
                  <a:close/>
                  <a:moveTo>
                    <a:pt x="506087" y="512310"/>
                  </a:moveTo>
                  <a:cubicBezTo>
                    <a:pt x="448937" y="504690"/>
                    <a:pt x="340352" y="490720"/>
                    <a:pt x="348607" y="414520"/>
                  </a:cubicBezTo>
                  <a:cubicBezTo>
                    <a:pt x="352417" y="388485"/>
                    <a:pt x="363212" y="354195"/>
                    <a:pt x="344797" y="331970"/>
                  </a:cubicBezTo>
                  <a:cubicBezTo>
                    <a:pt x="315587" y="307840"/>
                    <a:pt x="266057" y="301490"/>
                    <a:pt x="245102" y="338955"/>
                  </a:cubicBezTo>
                  <a:cubicBezTo>
                    <a:pt x="208272" y="420235"/>
                    <a:pt x="116832" y="403090"/>
                    <a:pt x="50792" y="366895"/>
                  </a:cubicBezTo>
                  <a:cubicBezTo>
                    <a:pt x="5072" y="335145"/>
                    <a:pt x="26662" y="269105"/>
                    <a:pt x="39362" y="224655"/>
                  </a:cubicBezTo>
                  <a:cubicBezTo>
                    <a:pt x="88892" y="175125"/>
                    <a:pt x="194302" y="201795"/>
                    <a:pt x="245102" y="244975"/>
                  </a:cubicBezTo>
                  <a:cubicBezTo>
                    <a:pt x="356227" y="360545"/>
                    <a:pt x="455922" y="237355"/>
                    <a:pt x="593717" y="359275"/>
                  </a:cubicBezTo>
                  <a:cubicBezTo>
                    <a:pt x="570857" y="410710"/>
                    <a:pt x="568317" y="499610"/>
                    <a:pt x="506087" y="512310"/>
                  </a:cubicBezTo>
                  <a:close/>
                  <a:moveTo>
                    <a:pt x="680077" y="302760"/>
                  </a:moveTo>
                  <a:cubicBezTo>
                    <a:pt x="680077" y="302125"/>
                    <a:pt x="680077" y="302125"/>
                    <a:pt x="679442" y="301490"/>
                  </a:cubicBezTo>
                  <a:cubicBezTo>
                    <a:pt x="679442" y="301490"/>
                    <a:pt x="680077" y="301490"/>
                    <a:pt x="680077" y="300855"/>
                  </a:cubicBezTo>
                  <a:cubicBezTo>
                    <a:pt x="680077" y="302125"/>
                    <a:pt x="680077" y="302760"/>
                    <a:pt x="680077" y="302760"/>
                  </a:cubicBezTo>
                  <a:close/>
                  <a:moveTo>
                    <a:pt x="680712" y="300855"/>
                  </a:moveTo>
                  <a:cubicBezTo>
                    <a:pt x="687697" y="296410"/>
                    <a:pt x="694682" y="291965"/>
                    <a:pt x="702302" y="289425"/>
                  </a:cubicBezTo>
                  <a:cubicBezTo>
                    <a:pt x="697857" y="303395"/>
                    <a:pt x="695952" y="304665"/>
                    <a:pt x="680712" y="300855"/>
                  </a:cubicBezTo>
                  <a:close/>
                  <a:moveTo>
                    <a:pt x="704842" y="288155"/>
                  </a:moveTo>
                  <a:cubicBezTo>
                    <a:pt x="709922" y="286885"/>
                    <a:pt x="715002" y="285615"/>
                    <a:pt x="720082" y="285615"/>
                  </a:cubicBezTo>
                  <a:cubicBezTo>
                    <a:pt x="715637" y="291965"/>
                    <a:pt x="709922" y="289425"/>
                    <a:pt x="704842" y="288155"/>
                  </a:cubicBezTo>
                  <a:close/>
                  <a:moveTo>
                    <a:pt x="836922" y="272280"/>
                  </a:moveTo>
                  <a:cubicBezTo>
                    <a:pt x="797552" y="259580"/>
                    <a:pt x="761357" y="271645"/>
                    <a:pt x="722622" y="284980"/>
                  </a:cubicBezTo>
                  <a:cubicBezTo>
                    <a:pt x="744847" y="262755"/>
                    <a:pt x="803902" y="229735"/>
                    <a:pt x="835017" y="242435"/>
                  </a:cubicBezTo>
                  <a:cubicBezTo>
                    <a:pt x="842002" y="251960"/>
                    <a:pt x="836287" y="262120"/>
                    <a:pt x="836922" y="272280"/>
                  </a:cubicBezTo>
                  <a:close/>
                  <a:moveTo>
                    <a:pt x="412107" y="311015"/>
                  </a:moveTo>
                  <a:cubicBezTo>
                    <a:pt x="310507" y="396105"/>
                    <a:pt x="406392" y="528185"/>
                    <a:pt x="519422" y="475480"/>
                  </a:cubicBezTo>
                  <a:cubicBezTo>
                    <a:pt x="629277" y="409440"/>
                    <a:pt x="504817" y="293235"/>
                    <a:pt x="412107" y="311015"/>
                  </a:cubicBezTo>
                  <a:close/>
                  <a:moveTo>
                    <a:pt x="479417" y="346575"/>
                  </a:moveTo>
                  <a:cubicBezTo>
                    <a:pt x="475607" y="357370"/>
                    <a:pt x="476877" y="367530"/>
                    <a:pt x="487672" y="376420"/>
                  </a:cubicBezTo>
                  <a:cubicBezTo>
                    <a:pt x="499737" y="386580"/>
                    <a:pt x="502912" y="401185"/>
                    <a:pt x="503547" y="416425"/>
                  </a:cubicBezTo>
                  <a:cubicBezTo>
                    <a:pt x="528312" y="451985"/>
                    <a:pt x="511802" y="373245"/>
                    <a:pt x="508627" y="362450"/>
                  </a:cubicBezTo>
                  <a:cubicBezTo>
                    <a:pt x="570857" y="377055"/>
                    <a:pt x="538472" y="462780"/>
                    <a:pt x="480687" y="465320"/>
                  </a:cubicBezTo>
                  <a:cubicBezTo>
                    <a:pt x="398772" y="478020"/>
                    <a:pt x="358767" y="380865"/>
                    <a:pt x="427347" y="333875"/>
                  </a:cubicBezTo>
                  <a:cubicBezTo>
                    <a:pt x="443857" y="336415"/>
                    <a:pt x="462907" y="330065"/>
                    <a:pt x="479417" y="346575"/>
                  </a:cubicBezTo>
                  <a:close/>
                  <a:moveTo>
                    <a:pt x="45712" y="274820"/>
                  </a:moveTo>
                  <a:cubicBezTo>
                    <a:pt x="15232" y="385945"/>
                    <a:pt x="243197" y="432935"/>
                    <a:pt x="235577" y="303395"/>
                  </a:cubicBezTo>
                  <a:cubicBezTo>
                    <a:pt x="240657" y="208780"/>
                    <a:pt x="60317" y="177665"/>
                    <a:pt x="45712" y="274820"/>
                  </a:cubicBezTo>
                  <a:close/>
                  <a:moveTo>
                    <a:pt x="97147" y="342130"/>
                  </a:moveTo>
                  <a:cubicBezTo>
                    <a:pt x="50157" y="326255"/>
                    <a:pt x="55872" y="255135"/>
                    <a:pt x="99687" y="242435"/>
                  </a:cubicBezTo>
                  <a:cubicBezTo>
                    <a:pt x="121277" y="242435"/>
                    <a:pt x="143502" y="232910"/>
                    <a:pt x="166362" y="242435"/>
                  </a:cubicBezTo>
                  <a:cubicBezTo>
                    <a:pt x="167632" y="272915"/>
                    <a:pt x="187317" y="281805"/>
                    <a:pt x="186682" y="314190"/>
                  </a:cubicBezTo>
                  <a:cubicBezTo>
                    <a:pt x="215892" y="327525"/>
                    <a:pt x="198112" y="269740"/>
                    <a:pt x="187317" y="258310"/>
                  </a:cubicBezTo>
                  <a:cubicBezTo>
                    <a:pt x="256532" y="269105"/>
                    <a:pt x="208907" y="416425"/>
                    <a:pt x="97147" y="342130"/>
                  </a:cubicBezTo>
                  <a:close/>
                  <a:moveTo>
                    <a:pt x="476242" y="414520"/>
                  </a:moveTo>
                  <a:cubicBezTo>
                    <a:pt x="494657" y="408170"/>
                    <a:pt x="478782" y="377690"/>
                    <a:pt x="459732" y="378325"/>
                  </a:cubicBezTo>
                  <a:cubicBezTo>
                    <a:pt x="465447" y="395470"/>
                    <a:pt x="461637" y="409440"/>
                    <a:pt x="476242" y="414520"/>
                  </a:cubicBezTo>
                  <a:close/>
                  <a:moveTo>
                    <a:pt x="145407" y="286250"/>
                  </a:moveTo>
                  <a:cubicBezTo>
                    <a:pt x="154297" y="305300"/>
                    <a:pt x="148582" y="333240"/>
                    <a:pt x="172077" y="340860"/>
                  </a:cubicBezTo>
                  <a:cubicBezTo>
                    <a:pt x="175887" y="321810"/>
                    <a:pt x="168267" y="265930"/>
                    <a:pt x="145407" y="286250"/>
                  </a:cubicBezTo>
                  <a:close/>
                </a:path>
              </a:pathLst>
            </a:custGeom>
            <a:solidFill>
              <a:srgbClr val="30485C">
                <a:alpha val="2011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277" name="Google Shape;277;p5"/>
            <p:cNvSpPr/>
            <p:nvPr/>
          </p:nvSpPr>
          <p:spPr>
            <a:xfrm rot="-1252057">
              <a:off x="6497159" y="534061"/>
              <a:ext cx="204722" cy="302187"/>
            </a:xfrm>
            <a:custGeom>
              <a:avLst/>
              <a:gdLst/>
              <a:ahLst/>
              <a:cxnLst/>
              <a:rect l="l" t="t" r="r" b="b"/>
              <a:pathLst>
                <a:path w="422747" h="624012" extrusionOk="0">
                  <a:moveTo>
                    <a:pt x="410845" y="259621"/>
                  </a:moveTo>
                  <a:cubicBezTo>
                    <a:pt x="398145" y="183421"/>
                    <a:pt x="422275" y="81821"/>
                    <a:pt x="377825" y="18321"/>
                  </a:cubicBezTo>
                  <a:cubicBezTo>
                    <a:pt x="294640" y="-22319"/>
                    <a:pt x="191770" y="15781"/>
                    <a:pt x="103505" y="26576"/>
                  </a:cubicBezTo>
                  <a:cubicBezTo>
                    <a:pt x="76836" y="36101"/>
                    <a:pt x="38100" y="32291"/>
                    <a:pt x="17780" y="51976"/>
                  </a:cubicBezTo>
                  <a:cubicBezTo>
                    <a:pt x="17145" y="62771"/>
                    <a:pt x="5715" y="62771"/>
                    <a:pt x="0" y="72931"/>
                  </a:cubicBezTo>
                  <a:cubicBezTo>
                    <a:pt x="19686" y="229776"/>
                    <a:pt x="7620" y="389161"/>
                    <a:pt x="13970" y="547276"/>
                  </a:cubicBezTo>
                  <a:cubicBezTo>
                    <a:pt x="-6350" y="657766"/>
                    <a:pt x="162561" y="615856"/>
                    <a:pt x="227330" y="617761"/>
                  </a:cubicBezTo>
                  <a:cubicBezTo>
                    <a:pt x="270511" y="592361"/>
                    <a:pt x="426086" y="628556"/>
                    <a:pt x="422275" y="570771"/>
                  </a:cubicBezTo>
                  <a:cubicBezTo>
                    <a:pt x="424815" y="467266"/>
                    <a:pt x="416561" y="363126"/>
                    <a:pt x="410845" y="259621"/>
                  </a:cubicBezTo>
                  <a:close/>
                  <a:moveTo>
                    <a:pt x="353061" y="579026"/>
                  </a:moveTo>
                  <a:cubicBezTo>
                    <a:pt x="288925" y="577121"/>
                    <a:pt x="60961" y="637446"/>
                    <a:pt x="38736" y="575851"/>
                  </a:cubicBezTo>
                  <a:cubicBezTo>
                    <a:pt x="143511" y="579026"/>
                    <a:pt x="248286" y="572676"/>
                    <a:pt x="353061" y="574581"/>
                  </a:cubicBezTo>
                  <a:cubicBezTo>
                    <a:pt x="353061" y="575851"/>
                    <a:pt x="353061" y="577121"/>
                    <a:pt x="353061" y="579026"/>
                  </a:cubicBezTo>
                  <a:close/>
                  <a:moveTo>
                    <a:pt x="361315" y="547911"/>
                  </a:moveTo>
                  <a:cubicBezTo>
                    <a:pt x="252095" y="555531"/>
                    <a:pt x="144145" y="561881"/>
                    <a:pt x="35561" y="551086"/>
                  </a:cubicBezTo>
                  <a:cubicBezTo>
                    <a:pt x="39370" y="392971"/>
                    <a:pt x="33020" y="236761"/>
                    <a:pt x="27305" y="79281"/>
                  </a:cubicBezTo>
                  <a:cubicBezTo>
                    <a:pt x="112395" y="27846"/>
                    <a:pt x="231775" y="25941"/>
                    <a:pt x="329565" y="25941"/>
                  </a:cubicBezTo>
                  <a:cubicBezTo>
                    <a:pt x="369570" y="197391"/>
                    <a:pt x="365761" y="373286"/>
                    <a:pt x="361315" y="547911"/>
                  </a:cubicBezTo>
                  <a:close/>
                  <a:moveTo>
                    <a:pt x="377190" y="141511"/>
                  </a:moveTo>
                  <a:cubicBezTo>
                    <a:pt x="360045" y="110396"/>
                    <a:pt x="364490" y="76106"/>
                    <a:pt x="356870" y="41816"/>
                  </a:cubicBezTo>
                  <a:cubicBezTo>
                    <a:pt x="381000" y="13241"/>
                    <a:pt x="381000" y="121826"/>
                    <a:pt x="377190" y="141511"/>
                  </a:cubicBezTo>
                  <a:close/>
                  <a:moveTo>
                    <a:pt x="397511" y="544736"/>
                  </a:moveTo>
                  <a:cubicBezTo>
                    <a:pt x="372745" y="497746"/>
                    <a:pt x="394336" y="431071"/>
                    <a:pt x="387350" y="376461"/>
                  </a:cubicBezTo>
                  <a:cubicBezTo>
                    <a:pt x="401955" y="370746"/>
                    <a:pt x="402590" y="530766"/>
                    <a:pt x="397511" y="544736"/>
                  </a:cubicBezTo>
                  <a:close/>
                  <a:moveTo>
                    <a:pt x="302895" y="182786"/>
                  </a:moveTo>
                  <a:cubicBezTo>
                    <a:pt x="313690" y="183421"/>
                    <a:pt x="331470" y="173896"/>
                    <a:pt x="320675" y="162466"/>
                  </a:cubicBezTo>
                  <a:cubicBezTo>
                    <a:pt x="297180" y="138336"/>
                    <a:pt x="309880" y="104046"/>
                    <a:pt x="300355" y="74836"/>
                  </a:cubicBezTo>
                  <a:cubicBezTo>
                    <a:pt x="307340" y="35466"/>
                    <a:pt x="90170" y="76741"/>
                    <a:pt x="59690" y="81821"/>
                  </a:cubicBezTo>
                  <a:cubicBezTo>
                    <a:pt x="48261" y="119921"/>
                    <a:pt x="77470" y="152941"/>
                    <a:pt x="62865" y="194851"/>
                  </a:cubicBezTo>
                  <a:cubicBezTo>
                    <a:pt x="148590" y="206916"/>
                    <a:pt x="211455" y="177071"/>
                    <a:pt x="302895" y="182786"/>
                  </a:cubicBezTo>
                  <a:close/>
                  <a:moveTo>
                    <a:pt x="282575" y="83091"/>
                  </a:moveTo>
                  <a:cubicBezTo>
                    <a:pt x="292100" y="105316"/>
                    <a:pt x="287655" y="127541"/>
                    <a:pt x="290830" y="149131"/>
                  </a:cubicBezTo>
                  <a:cubicBezTo>
                    <a:pt x="227965" y="172626"/>
                    <a:pt x="154940" y="172626"/>
                    <a:pt x="87630" y="174531"/>
                  </a:cubicBezTo>
                  <a:cubicBezTo>
                    <a:pt x="75565" y="151671"/>
                    <a:pt x="83820" y="128176"/>
                    <a:pt x="72390" y="104046"/>
                  </a:cubicBezTo>
                  <a:cubicBezTo>
                    <a:pt x="140970" y="86266"/>
                    <a:pt x="212725" y="81821"/>
                    <a:pt x="282575" y="83091"/>
                  </a:cubicBezTo>
                  <a:close/>
                  <a:moveTo>
                    <a:pt x="274955" y="383446"/>
                  </a:moveTo>
                  <a:cubicBezTo>
                    <a:pt x="257811" y="411386"/>
                    <a:pt x="281305" y="441866"/>
                    <a:pt x="268605" y="477426"/>
                  </a:cubicBezTo>
                  <a:cubicBezTo>
                    <a:pt x="244475" y="452026"/>
                    <a:pt x="215900" y="479331"/>
                    <a:pt x="189865" y="461551"/>
                  </a:cubicBezTo>
                  <a:cubicBezTo>
                    <a:pt x="175261" y="454566"/>
                    <a:pt x="163195" y="458376"/>
                    <a:pt x="153036" y="471076"/>
                  </a:cubicBezTo>
                  <a:cubicBezTo>
                    <a:pt x="159386" y="509176"/>
                    <a:pt x="156845" y="525686"/>
                    <a:pt x="204470" y="518066"/>
                  </a:cubicBezTo>
                  <a:cubicBezTo>
                    <a:pt x="208280" y="509811"/>
                    <a:pt x="212725" y="500921"/>
                    <a:pt x="218440" y="490761"/>
                  </a:cubicBezTo>
                  <a:cubicBezTo>
                    <a:pt x="223520" y="501556"/>
                    <a:pt x="227330" y="510446"/>
                    <a:pt x="232411" y="521241"/>
                  </a:cubicBezTo>
                  <a:cubicBezTo>
                    <a:pt x="243840" y="517431"/>
                    <a:pt x="253365" y="513621"/>
                    <a:pt x="263525" y="510446"/>
                  </a:cubicBezTo>
                  <a:cubicBezTo>
                    <a:pt x="290195" y="526321"/>
                    <a:pt x="290195" y="526321"/>
                    <a:pt x="328295" y="509811"/>
                  </a:cubicBezTo>
                  <a:cubicBezTo>
                    <a:pt x="327661" y="468536"/>
                    <a:pt x="347345" y="349791"/>
                    <a:pt x="274955" y="383446"/>
                  </a:cubicBezTo>
                  <a:close/>
                  <a:moveTo>
                    <a:pt x="193040" y="500921"/>
                  </a:moveTo>
                  <a:cubicBezTo>
                    <a:pt x="177800" y="500921"/>
                    <a:pt x="173990" y="498381"/>
                    <a:pt x="173355" y="489491"/>
                  </a:cubicBezTo>
                  <a:cubicBezTo>
                    <a:pt x="176530" y="469806"/>
                    <a:pt x="203836" y="475521"/>
                    <a:pt x="193040" y="500921"/>
                  </a:cubicBezTo>
                  <a:close/>
                  <a:moveTo>
                    <a:pt x="309245" y="497111"/>
                  </a:moveTo>
                  <a:cubicBezTo>
                    <a:pt x="302261" y="498381"/>
                    <a:pt x="296545" y="499016"/>
                    <a:pt x="290830" y="499651"/>
                  </a:cubicBezTo>
                  <a:cubicBezTo>
                    <a:pt x="267970" y="379636"/>
                    <a:pt x="323215" y="357411"/>
                    <a:pt x="309245" y="497111"/>
                  </a:cubicBezTo>
                  <a:close/>
                  <a:moveTo>
                    <a:pt x="296545" y="210091"/>
                  </a:moveTo>
                  <a:cubicBezTo>
                    <a:pt x="233680" y="208186"/>
                    <a:pt x="267970" y="301531"/>
                    <a:pt x="319405" y="275496"/>
                  </a:cubicBezTo>
                  <a:cubicBezTo>
                    <a:pt x="336550" y="264066"/>
                    <a:pt x="332740" y="203741"/>
                    <a:pt x="296545" y="210091"/>
                  </a:cubicBezTo>
                  <a:close/>
                  <a:moveTo>
                    <a:pt x="297815" y="259621"/>
                  </a:moveTo>
                  <a:cubicBezTo>
                    <a:pt x="281940" y="260891"/>
                    <a:pt x="273050" y="230411"/>
                    <a:pt x="294640" y="229141"/>
                  </a:cubicBezTo>
                  <a:cubicBezTo>
                    <a:pt x="314961" y="225331"/>
                    <a:pt x="313690" y="259621"/>
                    <a:pt x="297815" y="259621"/>
                  </a:cubicBezTo>
                  <a:close/>
                  <a:moveTo>
                    <a:pt x="244475" y="359316"/>
                  </a:moveTo>
                  <a:cubicBezTo>
                    <a:pt x="244475" y="342171"/>
                    <a:pt x="245111" y="327566"/>
                    <a:pt x="244475" y="312961"/>
                  </a:cubicBezTo>
                  <a:cubicBezTo>
                    <a:pt x="243205" y="288196"/>
                    <a:pt x="198120" y="286926"/>
                    <a:pt x="201930" y="315501"/>
                  </a:cubicBezTo>
                  <a:cubicBezTo>
                    <a:pt x="203836" y="344076"/>
                    <a:pt x="207645" y="372651"/>
                    <a:pt x="244475" y="359316"/>
                  </a:cubicBezTo>
                  <a:close/>
                  <a:moveTo>
                    <a:pt x="89536" y="305976"/>
                  </a:moveTo>
                  <a:cubicBezTo>
                    <a:pt x="83186" y="326296"/>
                    <a:pt x="95886" y="344711"/>
                    <a:pt x="95250" y="365666"/>
                  </a:cubicBezTo>
                  <a:cubicBezTo>
                    <a:pt x="164465" y="385986"/>
                    <a:pt x="142240" y="276131"/>
                    <a:pt x="89536" y="305976"/>
                  </a:cubicBezTo>
                  <a:close/>
                  <a:moveTo>
                    <a:pt x="111125" y="321851"/>
                  </a:moveTo>
                  <a:cubicBezTo>
                    <a:pt x="123190" y="324391"/>
                    <a:pt x="117475" y="335186"/>
                    <a:pt x="118745" y="345346"/>
                  </a:cubicBezTo>
                  <a:cubicBezTo>
                    <a:pt x="105411" y="341536"/>
                    <a:pt x="100965" y="326931"/>
                    <a:pt x="111125" y="321851"/>
                  </a:cubicBezTo>
                  <a:close/>
                  <a:moveTo>
                    <a:pt x="136525" y="446946"/>
                  </a:moveTo>
                  <a:cubicBezTo>
                    <a:pt x="143511" y="375191"/>
                    <a:pt x="60961" y="365031"/>
                    <a:pt x="86995" y="447581"/>
                  </a:cubicBezTo>
                  <a:cubicBezTo>
                    <a:pt x="114300" y="460916"/>
                    <a:pt x="114300" y="460916"/>
                    <a:pt x="136525" y="446946"/>
                  </a:cubicBezTo>
                  <a:close/>
                  <a:moveTo>
                    <a:pt x="100330" y="420911"/>
                  </a:moveTo>
                  <a:cubicBezTo>
                    <a:pt x="104775" y="394876"/>
                    <a:pt x="135255" y="420276"/>
                    <a:pt x="120650" y="436151"/>
                  </a:cubicBezTo>
                  <a:cubicBezTo>
                    <a:pt x="109220" y="446946"/>
                    <a:pt x="99061" y="432976"/>
                    <a:pt x="100330" y="420911"/>
                  </a:cubicBezTo>
                  <a:close/>
                  <a:moveTo>
                    <a:pt x="195580" y="443136"/>
                  </a:moveTo>
                  <a:cubicBezTo>
                    <a:pt x="203200" y="439961"/>
                    <a:pt x="205105" y="432341"/>
                    <a:pt x="201295" y="418371"/>
                  </a:cubicBezTo>
                  <a:cubicBezTo>
                    <a:pt x="196850" y="387891"/>
                    <a:pt x="176530" y="387891"/>
                    <a:pt x="149861" y="392336"/>
                  </a:cubicBezTo>
                  <a:cubicBezTo>
                    <a:pt x="140336" y="422181"/>
                    <a:pt x="160655" y="461551"/>
                    <a:pt x="195580" y="443136"/>
                  </a:cubicBezTo>
                  <a:close/>
                  <a:moveTo>
                    <a:pt x="167640" y="418371"/>
                  </a:moveTo>
                  <a:cubicBezTo>
                    <a:pt x="172086" y="406306"/>
                    <a:pt x="187961" y="408846"/>
                    <a:pt x="187961" y="424086"/>
                  </a:cubicBezTo>
                  <a:cubicBezTo>
                    <a:pt x="182245" y="432341"/>
                    <a:pt x="165736" y="429801"/>
                    <a:pt x="167640" y="418371"/>
                  </a:cubicBezTo>
                  <a:close/>
                  <a:moveTo>
                    <a:pt x="153670" y="298356"/>
                  </a:moveTo>
                  <a:cubicBezTo>
                    <a:pt x="156211" y="323756"/>
                    <a:pt x="149861" y="351696"/>
                    <a:pt x="179705" y="368206"/>
                  </a:cubicBezTo>
                  <a:cubicBezTo>
                    <a:pt x="205105" y="341536"/>
                    <a:pt x="201930" y="284386"/>
                    <a:pt x="153670" y="298356"/>
                  </a:cubicBezTo>
                  <a:close/>
                  <a:moveTo>
                    <a:pt x="281940" y="293276"/>
                  </a:moveTo>
                  <a:cubicBezTo>
                    <a:pt x="253365" y="305341"/>
                    <a:pt x="274955" y="359951"/>
                    <a:pt x="304165" y="356141"/>
                  </a:cubicBezTo>
                  <a:cubicBezTo>
                    <a:pt x="340995" y="335186"/>
                    <a:pt x="321311" y="295181"/>
                    <a:pt x="281940" y="293276"/>
                  </a:cubicBezTo>
                  <a:close/>
                  <a:moveTo>
                    <a:pt x="295911" y="331376"/>
                  </a:moveTo>
                  <a:cubicBezTo>
                    <a:pt x="282575" y="330741"/>
                    <a:pt x="287020" y="317406"/>
                    <a:pt x="297180" y="311691"/>
                  </a:cubicBezTo>
                  <a:cubicBezTo>
                    <a:pt x="304800" y="321216"/>
                    <a:pt x="306070" y="326931"/>
                    <a:pt x="295911" y="331376"/>
                  </a:cubicBezTo>
                  <a:close/>
                  <a:moveTo>
                    <a:pt x="123825" y="282481"/>
                  </a:moveTo>
                  <a:cubicBezTo>
                    <a:pt x="137795" y="226601"/>
                    <a:pt x="78740" y="200566"/>
                    <a:pt x="79375" y="252001"/>
                  </a:cubicBezTo>
                  <a:cubicBezTo>
                    <a:pt x="79375" y="279306"/>
                    <a:pt x="96520" y="290101"/>
                    <a:pt x="123825" y="282481"/>
                  </a:cubicBezTo>
                  <a:close/>
                  <a:moveTo>
                    <a:pt x="98425" y="248826"/>
                  </a:moveTo>
                  <a:cubicBezTo>
                    <a:pt x="99695" y="250096"/>
                    <a:pt x="100330" y="251366"/>
                    <a:pt x="101600" y="252636"/>
                  </a:cubicBezTo>
                  <a:cubicBezTo>
                    <a:pt x="100330" y="253906"/>
                    <a:pt x="99061" y="254541"/>
                    <a:pt x="97155" y="255811"/>
                  </a:cubicBezTo>
                  <a:cubicBezTo>
                    <a:pt x="94615" y="252636"/>
                    <a:pt x="97155" y="250731"/>
                    <a:pt x="98425" y="248826"/>
                  </a:cubicBezTo>
                  <a:close/>
                  <a:moveTo>
                    <a:pt x="92075" y="494571"/>
                  </a:moveTo>
                  <a:cubicBezTo>
                    <a:pt x="85090" y="528861"/>
                    <a:pt x="130811" y="542831"/>
                    <a:pt x="140336" y="509176"/>
                  </a:cubicBezTo>
                  <a:cubicBezTo>
                    <a:pt x="157480" y="470441"/>
                    <a:pt x="92075" y="442501"/>
                    <a:pt x="92075" y="494571"/>
                  </a:cubicBezTo>
                  <a:close/>
                  <a:moveTo>
                    <a:pt x="120650" y="509176"/>
                  </a:moveTo>
                  <a:cubicBezTo>
                    <a:pt x="103505" y="511081"/>
                    <a:pt x="111125" y="487586"/>
                    <a:pt x="123190" y="483141"/>
                  </a:cubicBezTo>
                  <a:cubicBezTo>
                    <a:pt x="133986" y="490126"/>
                    <a:pt x="130811" y="503461"/>
                    <a:pt x="120650" y="509176"/>
                  </a:cubicBezTo>
                  <a:close/>
                  <a:moveTo>
                    <a:pt x="202565" y="236126"/>
                  </a:moveTo>
                  <a:cubicBezTo>
                    <a:pt x="179070" y="285656"/>
                    <a:pt x="231140" y="297721"/>
                    <a:pt x="239395" y="257716"/>
                  </a:cubicBezTo>
                  <a:cubicBezTo>
                    <a:pt x="245111" y="238666"/>
                    <a:pt x="234315" y="207551"/>
                    <a:pt x="211455" y="216441"/>
                  </a:cubicBezTo>
                  <a:cubicBezTo>
                    <a:pt x="207011" y="231046"/>
                    <a:pt x="232411" y="231046"/>
                    <a:pt x="218440" y="250731"/>
                  </a:cubicBezTo>
                  <a:cubicBezTo>
                    <a:pt x="213995" y="245651"/>
                    <a:pt x="210186" y="242476"/>
                    <a:pt x="202565" y="236126"/>
                  </a:cubicBezTo>
                  <a:close/>
                  <a:moveTo>
                    <a:pt x="168911" y="271686"/>
                  </a:moveTo>
                  <a:cubicBezTo>
                    <a:pt x="217805" y="236126"/>
                    <a:pt x="125730" y="175801"/>
                    <a:pt x="143511" y="248826"/>
                  </a:cubicBezTo>
                  <a:cubicBezTo>
                    <a:pt x="134620" y="267241"/>
                    <a:pt x="151765" y="288831"/>
                    <a:pt x="168911" y="271686"/>
                  </a:cubicBezTo>
                  <a:close/>
                  <a:moveTo>
                    <a:pt x="161925" y="243111"/>
                  </a:moveTo>
                  <a:cubicBezTo>
                    <a:pt x="161290" y="244381"/>
                    <a:pt x="161290" y="245016"/>
                    <a:pt x="160655" y="246921"/>
                  </a:cubicBezTo>
                  <a:cubicBezTo>
                    <a:pt x="159386" y="243746"/>
                    <a:pt x="158750" y="243111"/>
                    <a:pt x="161925" y="243111"/>
                  </a:cubicBezTo>
                  <a:close/>
                  <a:moveTo>
                    <a:pt x="238125" y="450121"/>
                  </a:moveTo>
                  <a:cubicBezTo>
                    <a:pt x="280036" y="441866"/>
                    <a:pt x="257811" y="388526"/>
                    <a:pt x="221615" y="387256"/>
                  </a:cubicBezTo>
                  <a:cubicBezTo>
                    <a:pt x="212725" y="409481"/>
                    <a:pt x="210820" y="448216"/>
                    <a:pt x="238125" y="450121"/>
                  </a:cubicBezTo>
                  <a:close/>
                  <a:moveTo>
                    <a:pt x="241936" y="415831"/>
                  </a:moveTo>
                  <a:cubicBezTo>
                    <a:pt x="243840" y="417736"/>
                    <a:pt x="245745" y="419641"/>
                    <a:pt x="248920" y="422816"/>
                  </a:cubicBezTo>
                  <a:cubicBezTo>
                    <a:pt x="245111" y="425991"/>
                    <a:pt x="241936" y="427896"/>
                    <a:pt x="239395" y="429801"/>
                  </a:cubicBezTo>
                  <a:cubicBezTo>
                    <a:pt x="235586" y="424086"/>
                    <a:pt x="235586" y="420276"/>
                    <a:pt x="241936" y="415831"/>
                  </a:cubicBezTo>
                  <a:close/>
                  <a:moveTo>
                    <a:pt x="272415" y="107856"/>
                  </a:moveTo>
                  <a:cubicBezTo>
                    <a:pt x="263525" y="83091"/>
                    <a:pt x="234315" y="98966"/>
                    <a:pt x="234950" y="120556"/>
                  </a:cubicBezTo>
                  <a:cubicBezTo>
                    <a:pt x="233045" y="161196"/>
                    <a:pt x="292736" y="142781"/>
                    <a:pt x="272415" y="107856"/>
                  </a:cubicBezTo>
                  <a:close/>
                </a:path>
              </a:pathLst>
            </a:custGeom>
            <a:solidFill>
              <a:srgbClr val="30485C">
                <a:alpha val="2011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278" name="Google Shape;278;p5"/>
            <p:cNvSpPr/>
            <p:nvPr/>
          </p:nvSpPr>
          <p:spPr>
            <a:xfrm>
              <a:off x="2537776" y="539860"/>
              <a:ext cx="230803" cy="290180"/>
            </a:xfrm>
            <a:custGeom>
              <a:avLst/>
              <a:gdLst/>
              <a:ahLst/>
              <a:cxnLst/>
              <a:rect l="l" t="t" r="r" b="b"/>
              <a:pathLst>
                <a:path w="556153" h="699230" extrusionOk="0">
                  <a:moveTo>
                    <a:pt x="410424" y="391256"/>
                  </a:moveTo>
                  <a:cubicBezTo>
                    <a:pt x="574889" y="156941"/>
                    <a:pt x="291679" y="-137064"/>
                    <a:pt x="71334" y="70581"/>
                  </a:cubicBezTo>
                  <a:cubicBezTo>
                    <a:pt x="-104561" y="236316"/>
                    <a:pt x="73239" y="511271"/>
                    <a:pt x="296759" y="455391"/>
                  </a:cubicBezTo>
                  <a:cubicBezTo>
                    <a:pt x="352639" y="534131"/>
                    <a:pt x="400899" y="617316"/>
                    <a:pt x="452969" y="699231"/>
                  </a:cubicBezTo>
                  <a:cubicBezTo>
                    <a:pt x="687919" y="695421"/>
                    <a:pt x="454239" y="483331"/>
                    <a:pt x="410424" y="391256"/>
                  </a:cubicBezTo>
                  <a:close/>
                  <a:moveTo>
                    <a:pt x="33234" y="166466"/>
                  </a:moveTo>
                  <a:cubicBezTo>
                    <a:pt x="120864" y="-48164"/>
                    <a:pt x="449794" y="-11334"/>
                    <a:pt x="437094" y="238856"/>
                  </a:cubicBezTo>
                  <a:cubicBezTo>
                    <a:pt x="427569" y="553181"/>
                    <a:pt x="-57571" y="469996"/>
                    <a:pt x="33234" y="166466"/>
                  </a:cubicBezTo>
                  <a:close/>
                  <a:moveTo>
                    <a:pt x="440904" y="631286"/>
                  </a:moveTo>
                  <a:cubicBezTo>
                    <a:pt x="404074" y="569056"/>
                    <a:pt x="351369" y="511271"/>
                    <a:pt x="325969" y="443961"/>
                  </a:cubicBezTo>
                  <a:cubicBezTo>
                    <a:pt x="345654" y="433166"/>
                    <a:pt x="365974" y="422371"/>
                    <a:pt x="389469" y="410306"/>
                  </a:cubicBezTo>
                  <a:cubicBezTo>
                    <a:pt x="429474" y="468091"/>
                    <a:pt x="590129" y="620491"/>
                    <a:pt x="440904" y="631286"/>
                  </a:cubicBezTo>
                  <a:close/>
                  <a:moveTo>
                    <a:pt x="459954" y="661131"/>
                  </a:moveTo>
                  <a:cubicBezTo>
                    <a:pt x="480909" y="647796"/>
                    <a:pt x="502499" y="634461"/>
                    <a:pt x="523454" y="620491"/>
                  </a:cubicBezTo>
                  <a:cubicBezTo>
                    <a:pt x="559649" y="647161"/>
                    <a:pt x="464399" y="711931"/>
                    <a:pt x="459954" y="661131"/>
                  </a:cubicBezTo>
                  <a:close/>
                  <a:moveTo>
                    <a:pt x="233259" y="64231"/>
                  </a:moveTo>
                  <a:cubicBezTo>
                    <a:pt x="-27726" y="91536"/>
                    <a:pt x="43394" y="449676"/>
                    <a:pt x="284694" y="393161"/>
                  </a:cubicBezTo>
                  <a:cubicBezTo>
                    <a:pt x="475194" y="323311"/>
                    <a:pt x="433284" y="80106"/>
                    <a:pt x="233259" y="64231"/>
                  </a:cubicBezTo>
                  <a:close/>
                  <a:moveTo>
                    <a:pt x="242784" y="379826"/>
                  </a:moveTo>
                  <a:cubicBezTo>
                    <a:pt x="26249" y="375381"/>
                    <a:pt x="54824" y="54071"/>
                    <a:pt x="264374" y="97251"/>
                  </a:cubicBezTo>
                  <a:cubicBezTo>
                    <a:pt x="449159" y="111221"/>
                    <a:pt x="402804" y="363316"/>
                    <a:pt x="242784" y="379826"/>
                  </a:cubicBezTo>
                  <a:close/>
                  <a:moveTo>
                    <a:pt x="225639" y="156306"/>
                  </a:moveTo>
                  <a:cubicBezTo>
                    <a:pt x="252944" y="146146"/>
                    <a:pt x="271359" y="166466"/>
                    <a:pt x="297394" y="166466"/>
                  </a:cubicBezTo>
                  <a:cubicBezTo>
                    <a:pt x="308824" y="120111"/>
                    <a:pt x="169759" y="120111"/>
                    <a:pt x="225639" y="156306"/>
                  </a:cubicBezTo>
                  <a:close/>
                </a:path>
              </a:pathLst>
            </a:custGeom>
            <a:solidFill>
              <a:srgbClr val="30485C">
                <a:alpha val="2011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279" name="Google Shape;279;p5"/>
            <p:cNvSpPr/>
            <p:nvPr/>
          </p:nvSpPr>
          <p:spPr>
            <a:xfrm>
              <a:off x="5713194" y="743996"/>
              <a:ext cx="256984" cy="244039"/>
            </a:xfrm>
            <a:custGeom>
              <a:avLst/>
              <a:gdLst/>
              <a:ahLst/>
              <a:cxnLst/>
              <a:rect l="l" t="t" r="r" b="b"/>
              <a:pathLst>
                <a:path w="529863" h="503173" extrusionOk="0">
                  <a:moveTo>
                    <a:pt x="284791" y="7"/>
                  </a:moveTo>
                  <a:cubicBezTo>
                    <a:pt x="128581" y="-1263"/>
                    <a:pt x="-16834" y="165107"/>
                    <a:pt x="1581" y="320047"/>
                  </a:cubicBezTo>
                  <a:cubicBezTo>
                    <a:pt x="39046" y="421647"/>
                    <a:pt x="142551" y="523247"/>
                    <a:pt x="258756" y="499752"/>
                  </a:cubicBezTo>
                  <a:cubicBezTo>
                    <a:pt x="592766" y="480702"/>
                    <a:pt x="637216" y="23502"/>
                    <a:pt x="284791" y="7"/>
                  </a:cubicBezTo>
                  <a:close/>
                  <a:moveTo>
                    <a:pt x="19996" y="279407"/>
                  </a:moveTo>
                  <a:cubicBezTo>
                    <a:pt x="54921" y="-23488"/>
                    <a:pt x="481641" y="-98418"/>
                    <a:pt x="510216" y="240037"/>
                  </a:cubicBezTo>
                  <a:cubicBezTo>
                    <a:pt x="498786" y="520707"/>
                    <a:pt x="47936" y="583572"/>
                    <a:pt x="19996" y="279407"/>
                  </a:cubicBezTo>
                  <a:close/>
                  <a:moveTo>
                    <a:pt x="420681" y="98432"/>
                  </a:moveTo>
                  <a:cubicBezTo>
                    <a:pt x="381311" y="71127"/>
                    <a:pt x="348926" y="18422"/>
                    <a:pt x="295586" y="25407"/>
                  </a:cubicBezTo>
                  <a:cubicBezTo>
                    <a:pt x="53651" y="36837"/>
                    <a:pt x="-66364" y="403867"/>
                    <a:pt x="216211" y="458477"/>
                  </a:cubicBezTo>
                  <a:cubicBezTo>
                    <a:pt x="395916" y="493402"/>
                    <a:pt x="611181" y="219082"/>
                    <a:pt x="420681" y="98432"/>
                  </a:cubicBezTo>
                  <a:close/>
                  <a:moveTo>
                    <a:pt x="448621" y="292742"/>
                  </a:moveTo>
                  <a:cubicBezTo>
                    <a:pt x="448621" y="321952"/>
                    <a:pt x="428301" y="340367"/>
                    <a:pt x="413061" y="361957"/>
                  </a:cubicBezTo>
                  <a:cubicBezTo>
                    <a:pt x="404171" y="358782"/>
                    <a:pt x="396551" y="356242"/>
                    <a:pt x="385756" y="353067"/>
                  </a:cubicBezTo>
                  <a:cubicBezTo>
                    <a:pt x="387026" y="363227"/>
                    <a:pt x="387661" y="371482"/>
                    <a:pt x="388931" y="381007"/>
                  </a:cubicBezTo>
                  <a:cubicBezTo>
                    <a:pt x="376866" y="389262"/>
                    <a:pt x="363531" y="398152"/>
                    <a:pt x="354006" y="405137"/>
                  </a:cubicBezTo>
                  <a:cubicBezTo>
                    <a:pt x="338131" y="406407"/>
                    <a:pt x="337496" y="387357"/>
                    <a:pt x="321621" y="391167"/>
                  </a:cubicBezTo>
                  <a:cubicBezTo>
                    <a:pt x="324796" y="427362"/>
                    <a:pt x="291776" y="441967"/>
                    <a:pt x="249231" y="436887"/>
                  </a:cubicBezTo>
                  <a:cubicBezTo>
                    <a:pt x="251771" y="392437"/>
                    <a:pt x="220656" y="385452"/>
                    <a:pt x="220656" y="434982"/>
                  </a:cubicBezTo>
                  <a:cubicBezTo>
                    <a:pt x="184461" y="439427"/>
                    <a:pt x="133661" y="422917"/>
                    <a:pt x="131121" y="384182"/>
                  </a:cubicBezTo>
                  <a:cubicBezTo>
                    <a:pt x="123501" y="374022"/>
                    <a:pt x="104451" y="381007"/>
                    <a:pt x="100641" y="363862"/>
                  </a:cubicBezTo>
                  <a:cubicBezTo>
                    <a:pt x="126676" y="342907"/>
                    <a:pt x="106356" y="340367"/>
                    <a:pt x="84131" y="337192"/>
                  </a:cubicBezTo>
                  <a:cubicBezTo>
                    <a:pt x="71431" y="309887"/>
                    <a:pt x="63176" y="283217"/>
                    <a:pt x="75241" y="253372"/>
                  </a:cubicBezTo>
                  <a:cubicBezTo>
                    <a:pt x="119691" y="255277"/>
                    <a:pt x="140011" y="238132"/>
                    <a:pt x="83496" y="227972"/>
                  </a:cubicBezTo>
                  <a:cubicBezTo>
                    <a:pt x="84131" y="196857"/>
                    <a:pt x="95561" y="172092"/>
                    <a:pt x="115246" y="151137"/>
                  </a:cubicBezTo>
                  <a:cubicBezTo>
                    <a:pt x="136836" y="150502"/>
                    <a:pt x="150171" y="158122"/>
                    <a:pt x="136201" y="127642"/>
                  </a:cubicBezTo>
                  <a:cubicBezTo>
                    <a:pt x="174301" y="55252"/>
                    <a:pt x="207321" y="129547"/>
                    <a:pt x="205416" y="75572"/>
                  </a:cubicBezTo>
                  <a:cubicBezTo>
                    <a:pt x="230181" y="48267"/>
                    <a:pt x="263201" y="50172"/>
                    <a:pt x="297491" y="50172"/>
                  </a:cubicBezTo>
                  <a:cubicBezTo>
                    <a:pt x="295586" y="66682"/>
                    <a:pt x="308921" y="107957"/>
                    <a:pt x="323526" y="78747"/>
                  </a:cubicBezTo>
                  <a:cubicBezTo>
                    <a:pt x="319716" y="17152"/>
                    <a:pt x="382581" y="87637"/>
                    <a:pt x="399726" y="104147"/>
                  </a:cubicBezTo>
                  <a:cubicBezTo>
                    <a:pt x="394646" y="118117"/>
                    <a:pt x="385121" y="125102"/>
                    <a:pt x="399726" y="135262"/>
                  </a:cubicBezTo>
                  <a:cubicBezTo>
                    <a:pt x="409251" y="131452"/>
                    <a:pt x="417506" y="128277"/>
                    <a:pt x="427031" y="124467"/>
                  </a:cubicBezTo>
                  <a:cubicBezTo>
                    <a:pt x="440366" y="138437"/>
                    <a:pt x="451161" y="153042"/>
                    <a:pt x="461956" y="168917"/>
                  </a:cubicBezTo>
                  <a:cubicBezTo>
                    <a:pt x="451796" y="175267"/>
                    <a:pt x="444176" y="179712"/>
                    <a:pt x="436556" y="184157"/>
                  </a:cubicBezTo>
                  <a:cubicBezTo>
                    <a:pt x="444176" y="199397"/>
                    <a:pt x="459416" y="190507"/>
                    <a:pt x="470846" y="199397"/>
                  </a:cubicBezTo>
                  <a:cubicBezTo>
                    <a:pt x="475926" y="240037"/>
                    <a:pt x="467036" y="281947"/>
                    <a:pt x="416871" y="266707"/>
                  </a:cubicBezTo>
                  <a:cubicBezTo>
                    <a:pt x="388931" y="285757"/>
                    <a:pt x="434651" y="288297"/>
                    <a:pt x="448621" y="292742"/>
                  </a:cubicBezTo>
                  <a:close/>
                  <a:moveTo>
                    <a:pt x="304476" y="222892"/>
                  </a:moveTo>
                  <a:cubicBezTo>
                    <a:pt x="320351" y="55887"/>
                    <a:pt x="287966" y="104782"/>
                    <a:pt x="251771" y="225432"/>
                  </a:cubicBezTo>
                  <a:cubicBezTo>
                    <a:pt x="240341" y="251467"/>
                    <a:pt x="258121" y="281312"/>
                    <a:pt x="287966" y="270517"/>
                  </a:cubicBezTo>
                  <a:cubicBezTo>
                    <a:pt x="318446" y="260357"/>
                    <a:pt x="343846" y="239402"/>
                    <a:pt x="374961" y="232417"/>
                  </a:cubicBezTo>
                  <a:cubicBezTo>
                    <a:pt x="383216" y="231147"/>
                    <a:pt x="386391" y="223527"/>
                    <a:pt x="384486" y="215272"/>
                  </a:cubicBezTo>
                  <a:cubicBezTo>
                    <a:pt x="370516" y="186062"/>
                    <a:pt x="329241" y="220987"/>
                    <a:pt x="304476" y="222892"/>
                  </a:cubicBezTo>
                  <a:close/>
                  <a:moveTo>
                    <a:pt x="273996" y="229242"/>
                  </a:moveTo>
                  <a:cubicBezTo>
                    <a:pt x="273996" y="219717"/>
                    <a:pt x="273996" y="209557"/>
                    <a:pt x="282886" y="201937"/>
                  </a:cubicBezTo>
                  <a:cubicBezTo>
                    <a:pt x="282251" y="220352"/>
                    <a:pt x="282251" y="220987"/>
                    <a:pt x="273996" y="229242"/>
                  </a:cubicBezTo>
                  <a:close/>
                </a:path>
              </a:pathLst>
            </a:custGeom>
            <a:solidFill>
              <a:srgbClr val="30485C">
                <a:alpha val="2011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280" name="Google Shape;280;p5"/>
            <p:cNvSpPr/>
            <p:nvPr/>
          </p:nvSpPr>
          <p:spPr>
            <a:xfrm>
              <a:off x="2507283" y="945803"/>
              <a:ext cx="99390" cy="211075"/>
            </a:xfrm>
            <a:custGeom>
              <a:avLst/>
              <a:gdLst/>
              <a:ahLst/>
              <a:cxnLst/>
              <a:rect l="l" t="t" r="r" b="b"/>
              <a:pathLst>
                <a:path w="342723" h="727844" extrusionOk="0">
                  <a:moveTo>
                    <a:pt x="45039" y="381062"/>
                  </a:moveTo>
                  <a:cubicBezTo>
                    <a:pt x="-1317" y="378522"/>
                    <a:pt x="-11476" y="360107"/>
                    <a:pt x="12653" y="325182"/>
                  </a:cubicBezTo>
                  <a:cubicBezTo>
                    <a:pt x="39958" y="272477"/>
                    <a:pt x="46308" y="211517"/>
                    <a:pt x="66628" y="156272"/>
                  </a:cubicBezTo>
                  <a:cubicBezTo>
                    <a:pt x="88853" y="99757"/>
                    <a:pt x="95203" y="15302"/>
                    <a:pt x="167594" y="3237"/>
                  </a:cubicBezTo>
                  <a:cubicBezTo>
                    <a:pt x="221569" y="-5653"/>
                    <a:pt x="288878" y="2602"/>
                    <a:pt x="328249" y="42607"/>
                  </a:cubicBezTo>
                  <a:cubicBezTo>
                    <a:pt x="373333" y="154367"/>
                    <a:pt x="300944" y="280097"/>
                    <a:pt x="276178" y="390587"/>
                  </a:cubicBezTo>
                  <a:cubicBezTo>
                    <a:pt x="243158" y="499807"/>
                    <a:pt x="232999" y="643317"/>
                    <a:pt x="145369" y="722058"/>
                  </a:cubicBezTo>
                  <a:cubicBezTo>
                    <a:pt x="-64181" y="765872"/>
                    <a:pt x="59008" y="549972"/>
                    <a:pt x="74883" y="441387"/>
                  </a:cubicBezTo>
                  <a:cubicBezTo>
                    <a:pt x="96474" y="381062"/>
                    <a:pt x="117428" y="174052"/>
                    <a:pt x="175849" y="160082"/>
                  </a:cubicBezTo>
                  <a:cubicBezTo>
                    <a:pt x="205058" y="153097"/>
                    <a:pt x="234269" y="157542"/>
                    <a:pt x="230458" y="194372"/>
                  </a:cubicBezTo>
                  <a:cubicBezTo>
                    <a:pt x="240619" y="221677"/>
                    <a:pt x="129494" y="694752"/>
                    <a:pt x="133303" y="503617"/>
                  </a:cubicBezTo>
                  <a:cubicBezTo>
                    <a:pt x="150449" y="416622"/>
                    <a:pt x="184103" y="330262"/>
                    <a:pt x="181564" y="240727"/>
                  </a:cubicBezTo>
                  <a:cubicBezTo>
                    <a:pt x="130764" y="306132"/>
                    <a:pt x="137749" y="399477"/>
                    <a:pt x="109174" y="476312"/>
                  </a:cubicBezTo>
                  <a:cubicBezTo>
                    <a:pt x="105999" y="530922"/>
                    <a:pt x="19639" y="685862"/>
                    <a:pt x="116158" y="683957"/>
                  </a:cubicBezTo>
                  <a:cubicBezTo>
                    <a:pt x="208869" y="661732"/>
                    <a:pt x="231094" y="334707"/>
                    <a:pt x="270464" y="240092"/>
                  </a:cubicBezTo>
                  <a:cubicBezTo>
                    <a:pt x="276178" y="187387"/>
                    <a:pt x="298403" y="109917"/>
                    <a:pt x="252683" y="71182"/>
                  </a:cubicBezTo>
                  <a:cubicBezTo>
                    <a:pt x="213314" y="45147"/>
                    <a:pt x="172674" y="52767"/>
                    <a:pt x="144099" y="91502"/>
                  </a:cubicBezTo>
                  <a:cubicBezTo>
                    <a:pt x="95203" y="181037"/>
                    <a:pt x="85678" y="287717"/>
                    <a:pt x="45039" y="381062"/>
                  </a:cubicBezTo>
                  <a:close/>
                  <a:moveTo>
                    <a:pt x="300944" y="198182"/>
                  </a:moveTo>
                  <a:cubicBezTo>
                    <a:pt x="321899" y="177227"/>
                    <a:pt x="309833" y="138492"/>
                    <a:pt x="314914" y="110552"/>
                  </a:cubicBezTo>
                  <a:cubicBezTo>
                    <a:pt x="319358" y="81342"/>
                    <a:pt x="322533" y="48322"/>
                    <a:pt x="288878" y="37527"/>
                  </a:cubicBezTo>
                  <a:cubicBezTo>
                    <a:pt x="246969" y="18477"/>
                    <a:pt x="137749" y="1332"/>
                    <a:pt x="133303" y="62292"/>
                  </a:cubicBezTo>
                  <a:cubicBezTo>
                    <a:pt x="243794" y="-24703"/>
                    <a:pt x="324439" y="87692"/>
                    <a:pt x="300944" y="200722"/>
                  </a:cubicBezTo>
                  <a:cubicBezTo>
                    <a:pt x="300944" y="200087"/>
                    <a:pt x="300944" y="199452"/>
                    <a:pt x="300944" y="198182"/>
                  </a:cubicBezTo>
                  <a:close/>
                  <a:moveTo>
                    <a:pt x="124414" y="705547"/>
                  </a:moveTo>
                  <a:cubicBezTo>
                    <a:pt x="92028" y="697927"/>
                    <a:pt x="73614" y="690942"/>
                    <a:pt x="47578" y="676972"/>
                  </a:cubicBezTo>
                  <a:cubicBezTo>
                    <a:pt x="39958" y="705547"/>
                    <a:pt x="97744" y="711897"/>
                    <a:pt x="124414" y="705547"/>
                  </a:cubicBezTo>
                  <a:close/>
                </a:path>
              </a:pathLst>
            </a:custGeom>
            <a:solidFill>
              <a:srgbClr val="30485C">
                <a:alpha val="2011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281" name="Google Shape;281;p5"/>
            <p:cNvSpPr/>
            <p:nvPr/>
          </p:nvSpPr>
          <p:spPr>
            <a:xfrm>
              <a:off x="8045390" y="829868"/>
              <a:ext cx="135793" cy="114511"/>
            </a:xfrm>
            <a:custGeom>
              <a:avLst/>
              <a:gdLst/>
              <a:ahLst/>
              <a:cxnLst/>
              <a:rect l="l" t="t" r="r" b="b"/>
              <a:pathLst>
                <a:path w="279985" h="236105" extrusionOk="0">
                  <a:moveTo>
                    <a:pt x="224300" y="47511"/>
                  </a:moveTo>
                  <a:cubicBezTo>
                    <a:pt x="226204" y="79261"/>
                    <a:pt x="221125" y="105931"/>
                    <a:pt x="208425" y="131331"/>
                  </a:cubicBezTo>
                  <a:cubicBezTo>
                    <a:pt x="221759" y="154826"/>
                    <a:pt x="285895" y="220866"/>
                    <a:pt x="279545" y="236106"/>
                  </a:cubicBezTo>
                  <a:cubicBezTo>
                    <a:pt x="240175" y="235471"/>
                    <a:pt x="211600" y="195466"/>
                    <a:pt x="177309" y="177686"/>
                  </a:cubicBezTo>
                  <a:cubicBezTo>
                    <a:pt x="143654" y="201816"/>
                    <a:pt x="92220" y="247536"/>
                    <a:pt x="79520" y="180226"/>
                  </a:cubicBezTo>
                  <a:cubicBezTo>
                    <a:pt x="76979" y="116091"/>
                    <a:pt x="-26525" y="129426"/>
                    <a:pt x="6495" y="57671"/>
                  </a:cubicBezTo>
                  <a:cubicBezTo>
                    <a:pt x="60470" y="-73774"/>
                    <a:pt x="91584" y="62116"/>
                    <a:pt x="169054" y="51321"/>
                  </a:cubicBezTo>
                  <a:cubicBezTo>
                    <a:pt x="187470" y="48781"/>
                    <a:pt x="205884" y="39891"/>
                    <a:pt x="224300" y="47511"/>
                  </a:cubicBezTo>
                  <a:close/>
                  <a:moveTo>
                    <a:pt x="217950" y="187211"/>
                  </a:moveTo>
                  <a:cubicBezTo>
                    <a:pt x="218584" y="187211"/>
                    <a:pt x="218584" y="186576"/>
                    <a:pt x="219220" y="186576"/>
                  </a:cubicBezTo>
                  <a:cubicBezTo>
                    <a:pt x="218584" y="186576"/>
                    <a:pt x="217950" y="187211"/>
                    <a:pt x="217315" y="187211"/>
                  </a:cubicBezTo>
                  <a:cubicBezTo>
                    <a:pt x="224300" y="172606"/>
                    <a:pt x="211600" y="156096"/>
                    <a:pt x="196995" y="158636"/>
                  </a:cubicBezTo>
                  <a:cubicBezTo>
                    <a:pt x="196359" y="171336"/>
                    <a:pt x="210329" y="177686"/>
                    <a:pt x="217950" y="187211"/>
                  </a:cubicBezTo>
                  <a:close/>
                  <a:moveTo>
                    <a:pt x="87140" y="47511"/>
                  </a:moveTo>
                  <a:cubicBezTo>
                    <a:pt x="75075" y="65926"/>
                    <a:pt x="63009" y="84341"/>
                    <a:pt x="50945" y="103391"/>
                  </a:cubicBezTo>
                  <a:cubicBezTo>
                    <a:pt x="66820" y="119901"/>
                    <a:pt x="82059" y="135776"/>
                    <a:pt x="96665" y="151016"/>
                  </a:cubicBezTo>
                  <a:cubicBezTo>
                    <a:pt x="125875" y="135776"/>
                    <a:pt x="153815" y="112281"/>
                    <a:pt x="149370" y="78626"/>
                  </a:cubicBezTo>
                  <a:cubicBezTo>
                    <a:pt x="129684" y="69101"/>
                    <a:pt x="110634" y="59576"/>
                    <a:pt x="87140" y="47511"/>
                  </a:cubicBezTo>
                  <a:close/>
                  <a:moveTo>
                    <a:pt x="202075" y="76721"/>
                  </a:moveTo>
                  <a:cubicBezTo>
                    <a:pt x="174770" y="65291"/>
                    <a:pt x="153179" y="156096"/>
                    <a:pt x="103650" y="180861"/>
                  </a:cubicBezTo>
                  <a:cubicBezTo>
                    <a:pt x="118890" y="218961"/>
                    <a:pt x="213504" y="108471"/>
                    <a:pt x="202075" y="76721"/>
                  </a:cubicBezTo>
                  <a:close/>
                  <a:moveTo>
                    <a:pt x="22370" y="86246"/>
                  </a:moveTo>
                  <a:cubicBezTo>
                    <a:pt x="54120" y="77356"/>
                    <a:pt x="60470" y="54496"/>
                    <a:pt x="67454" y="32271"/>
                  </a:cubicBezTo>
                  <a:cubicBezTo>
                    <a:pt x="47134" y="4331"/>
                    <a:pt x="24909" y="63386"/>
                    <a:pt x="22370" y="86246"/>
                  </a:cubicBezTo>
                  <a:close/>
                </a:path>
              </a:pathLst>
            </a:custGeom>
            <a:solidFill>
              <a:srgbClr val="30485C">
                <a:alpha val="2011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282" name="Google Shape;282;p5"/>
            <p:cNvSpPr/>
            <p:nvPr/>
          </p:nvSpPr>
          <p:spPr>
            <a:xfrm>
              <a:off x="5019180" y="1018026"/>
              <a:ext cx="99190" cy="98538"/>
            </a:xfrm>
            <a:custGeom>
              <a:avLst/>
              <a:gdLst/>
              <a:ahLst/>
              <a:cxnLst/>
              <a:rect l="l" t="t" r="r" b="b"/>
              <a:pathLst>
                <a:path w="204516" h="203172" extrusionOk="0">
                  <a:moveTo>
                    <a:pt x="139555" y="137768"/>
                  </a:moveTo>
                  <a:cubicBezTo>
                    <a:pt x="146541" y="154278"/>
                    <a:pt x="194166" y="201903"/>
                    <a:pt x="157971" y="203173"/>
                  </a:cubicBezTo>
                  <a:cubicBezTo>
                    <a:pt x="139555" y="186028"/>
                    <a:pt x="135746" y="163168"/>
                    <a:pt x="112250" y="148563"/>
                  </a:cubicBezTo>
                  <a:cubicBezTo>
                    <a:pt x="-110000" y="230478"/>
                    <a:pt x="44941" y="-27967"/>
                    <a:pt x="173210" y="2513"/>
                  </a:cubicBezTo>
                  <a:cubicBezTo>
                    <a:pt x="245600" y="34898"/>
                    <a:pt x="174480" y="104113"/>
                    <a:pt x="139555" y="137768"/>
                  </a:cubicBezTo>
                  <a:close/>
                  <a:moveTo>
                    <a:pt x="184005" y="29183"/>
                  </a:moveTo>
                  <a:cubicBezTo>
                    <a:pt x="117330" y="1243"/>
                    <a:pt x="46846" y="67283"/>
                    <a:pt x="20175" y="123163"/>
                  </a:cubicBezTo>
                  <a:cubicBezTo>
                    <a:pt x="32875" y="190473"/>
                    <a:pt x="196705" y="83158"/>
                    <a:pt x="184005" y="29183"/>
                  </a:cubicBezTo>
                  <a:close/>
                </a:path>
              </a:pathLst>
            </a:custGeom>
            <a:solidFill>
              <a:srgbClr val="30485C">
                <a:alpha val="2011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283" name="Google Shape;283;p5"/>
            <p:cNvSpPr/>
            <p:nvPr/>
          </p:nvSpPr>
          <p:spPr>
            <a:xfrm rot="9301126">
              <a:off x="6297718" y="732778"/>
              <a:ext cx="123698" cy="266216"/>
            </a:xfrm>
            <a:custGeom>
              <a:avLst/>
              <a:gdLst/>
              <a:ahLst/>
              <a:cxnLst/>
              <a:rect l="l" t="t" r="r" b="b"/>
              <a:pathLst>
                <a:path w="254831" h="548433" extrusionOk="0">
                  <a:moveTo>
                    <a:pt x="1225" y="243944"/>
                  </a:moveTo>
                  <a:cubicBezTo>
                    <a:pt x="-2584" y="153774"/>
                    <a:pt x="42500" y="76304"/>
                    <a:pt x="97110" y="7724"/>
                  </a:cubicBezTo>
                  <a:cubicBezTo>
                    <a:pt x="171406" y="-39901"/>
                    <a:pt x="226016" y="146154"/>
                    <a:pt x="245700" y="198859"/>
                  </a:cubicBezTo>
                  <a:cubicBezTo>
                    <a:pt x="276816" y="301729"/>
                    <a:pt x="217125" y="404599"/>
                    <a:pt x="233000" y="508104"/>
                  </a:cubicBezTo>
                  <a:cubicBezTo>
                    <a:pt x="238716" y="550014"/>
                    <a:pt x="205696" y="569064"/>
                    <a:pt x="201250" y="516359"/>
                  </a:cubicBezTo>
                  <a:cubicBezTo>
                    <a:pt x="164421" y="394439"/>
                    <a:pt x="-16554" y="432539"/>
                    <a:pt x="1225" y="243944"/>
                  </a:cubicBezTo>
                  <a:close/>
                  <a:moveTo>
                    <a:pt x="114891" y="236959"/>
                  </a:moveTo>
                  <a:cubicBezTo>
                    <a:pt x="103460" y="228704"/>
                    <a:pt x="21546" y="208384"/>
                    <a:pt x="57741" y="193144"/>
                  </a:cubicBezTo>
                  <a:cubicBezTo>
                    <a:pt x="78060" y="196954"/>
                    <a:pt x="88856" y="214734"/>
                    <a:pt x="111081" y="216639"/>
                  </a:cubicBezTo>
                  <a:cubicBezTo>
                    <a:pt x="108541" y="178539"/>
                    <a:pt x="97110" y="143614"/>
                    <a:pt x="105366" y="106784"/>
                  </a:cubicBezTo>
                  <a:cubicBezTo>
                    <a:pt x="111081" y="107419"/>
                    <a:pt x="116160" y="108054"/>
                    <a:pt x="120606" y="108054"/>
                  </a:cubicBezTo>
                  <a:cubicBezTo>
                    <a:pt x="123781" y="120754"/>
                    <a:pt x="126321" y="131549"/>
                    <a:pt x="129496" y="144249"/>
                  </a:cubicBezTo>
                  <a:cubicBezTo>
                    <a:pt x="182200" y="111229"/>
                    <a:pt x="146641" y="163934"/>
                    <a:pt x="130766" y="183619"/>
                  </a:cubicBezTo>
                  <a:cubicBezTo>
                    <a:pt x="135210" y="210924"/>
                    <a:pt x="135846" y="238229"/>
                    <a:pt x="149181" y="265534"/>
                  </a:cubicBezTo>
                  <a:cubicBezTo>
                    <a:pt x="163785" y="256009"/>
                    <a:pt x="167596" y="243309"/>
                    <a:pt x="186646" y="248389"/>
                  </a:cubicBezTo>
                  <a:cubicBezTo>
                    <a:pt x="175216" y="271249"/>
                    <a:pt x="149181" y="286489"/>
                    <a:pt x="154896" y="311254"/>
                  </a:cubicBezTo>
                  <a:cubicBezTo>
                    <a:pt x="171406" y="348719"/>
                    <a:pt x="172675" y="392534"/>
                    <a:pt x="204425" y="422379"/>
                  </a:cubicBezTo>
                  <a:cubicBezTo>
                    <a:pt x="252050" y="285219"/>
                    <a:pt x="233635" y="137264"/>
                    <a:pt x="136481" y="27409"/>
                  </a:cubicBezTo>
                  <a:cubicBezTo>
                    <a:pt x="86950" y="-1166"/>
                    <a:pt x="19006" y="177269"/>
                    <a:pt x="24721" y="219814"/>
                  </a:cubicBezTo>
                  <a:cubicBezTo>
                    <a:pt x="8846" y="328399"/>
                    <a:pt x="72346" y="405869"/>
                    <a:pt x="175216" y="431269"/>
                  </a:cubicBezTo>
                  <a:cubicBezTo>
                    <a:pt x="170135" y="362689"/>
                    <a:pt x="112350" y="366499"/>
                    <a:pt x="80600" y="323954"/>
                  </a:cubicBezTo>
                  <a:cubicBezTo>
                    <a:pt x="106635" y="317604"/>
                    <a:pt x="118700" y="347449"/>
                    <a:pt x="140925" y="338559"/>
                  </a:cubicBezTo>
                  <a:cubicBezTo>
                    <a:pt x="128225" y="305539"/>
                    <a:pt x="128860" y="270614"/>
                    <a:pt x="114891" y="236959"/>
                  </a:cubicBezTo>
                  <a:close/>
                </a:path>
              </a:pathLst>
            </a:custGeom>
            <a:solidFill>
              <a:srgbClr val="30485C">
                <a:alpha val="2011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284" name="Google Shape;284;p5"/>
            <p:cNvSpPr/>
            <p:nvPr/>
          </p:nvSpPr>
          <p:spPr>
            <a:xfrm>
              <a:off x="1756780" y="575182"/>
              <a:ext cx="134585" cy="137354"/>
            </a:xfrm>
            <a:custGeom>
              <a:avLst/>
              <a:gdLst/>
              <a:ahLst/>
              <a:cxnLst/>
              <a:rect l="l" t="t" r="r" b="b"/>
              <a:pathLst>
                <a:path w="277495" h="283204" extrusionOk="0">
                  <a:moveTo>
                    <a:pt x="208280" y="49133"/>
                  </a:moveTo>
                  <a:cubicBezTo>
                    <a:pt x="137795" y="91043"/>
                    <a:pt x="68580" y="136763"/>
                    <a:pt x="0" y="179943"/>
                  </a:cubicBezTo>
                  <a:cubicBezTo>
                    <a:pt x="8890" y="202168"/>
                    <a:pt x="26670" y="266938"/>
                    <a:pt x="57150" y="247888"/>
                  </a:cubicBezTo>
                  <a:cubicBezTo>
                    <a:pt x="130175" y="204708"/>
                    <a:pt x="208280" y="168513"/>
                    <a:pt x="277495" y="120888"/>
                  </a:cubicBezTo>
                  <a:cubicBezTo>
                    <a:pt x="258445" y="97393"/>
                    <a:pt x="247650" y="28178"/>
                    <a:pt x="208280" y="49133"/>
                  </a:cubicBezTo>
                  <a:close/>
                  <a:moveTo>
                    <a:pt x="46355" y="226933"/>
                  </a:moveTo>
                  <a:cubicBezTo>
                    <a:pt x="33655" y="218043"/>
                    <a:pt x="29210" y="206613"/>
                    <a:pt x="25400" y="192643"/>
                  </a:cubicBezTo>
                  <a:cubicBezTo>
                    <a:pt x="88265" y="150733"/>
                    <a:pt x="149225" y="105648"/>
                    <a:pt x="218440" y="71358"/>
                  </a:cubicBezTo>
                  <a:cubicBezTo>
                    <a:pt x="236220" y="75803"/>
                    <a:pt x="240030" y="91678"/>
                    <a:pt x="247015" y="107553"/>
                  </a:cubicBezTo>
                  <a:cubicBezTo>
                    <a:pt x="186055" y="158353"/>
                    <a:pt x="114300" y="189468"/>
                    <a:pt x="46355" y="226933"/>
                  </a:cubicBezTo>
                  <a:close/>
                  <a:moveTo>
                    <a:pt x="181610" y="200898"/>
                  </a:moveTo>
                  <a:cubicBezTo>
                    <a:pt x="130810" y="200898"/>
                    <a:pt x="120650" y="289798"/>
                    <a:pt x="181610" y="282813"/>
                  </a:cubicBezTo>
                  <a:cubicBezTo>
                    <a:pt x="240665" y="284083"/>
                    <a:pt x="243840" y="201533"/>
                    <a:pt x="181610" y="200898"/>
                  </a:cubicBezTo>
                  <a:close/>
                  <a:moveTo>
                    <a:pt x="163830" y="259318"/>
                  </a:moveTo>
                  <a:cubicBezTo>
                    <a:pt x="159385" y="227568"/>
                    <a:pt x="184785" y="232013"/>
                    <a:pt x="205105" y="234553"/>
                  </a:cubicBezTo>
                  <a:cubicBezTo>
                    <a:pt x="208280" y="258683"/>
                    <a:pt x="182245" y="268843"/>
                    <a:pt x="163830" y="259318"/>
                  </a:cubicBezTo>
                  <a:close/>
                  <a:moveTo>
                    <a:pt x="123190" y="32623"/>
                  </a:moveTo>
                  <a:cubicBezTo>
                    <a:pt x="104140" y="-16272"/>
                    <a:pt x="28575" y="-9922"/>
                    <a:pt x="29210" y="49768"/>
                  </a:cubicBezTo>
                  <a:cubicBezTo>
                    <a:pt x="38735" y="111998"/>
                    <a:pt x="126365" y="90408"/>
                    <a:pt x="123190" y="32623"/>
                  </a:cubicBezTo>
                  <a:close/>
                  <a:moveTo>
                    <a:pt x="81280" y="20558"/>
                  </a:moveTo>
                  <a:cubicBezTo>
                    <a:pt x="127635" y="19923"/>
                    <a:pt x="81915" y="87868"/>
                    <a:pt x="55880" y="63103"/>
                  </a:cubicBezTo>
                  <a:cubicBezTo>
                    <a:pt x="37465" y="47228"/>
                    <a:pt x="61595" y="16748"/>
                    <a:pt x="81280" y="20558"/>
                  </a:cubicBezTo>
                  <a:close/>
                </a:path>
              </a:pathLst>
            </a:custGeom>
            <a:solidFill>
              <a:srgbClr val="30485C">
                <a:alpha val="2011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285" name="Google Shape;285;p5"/>
            <p:cNvSpPr/>
            <p:nvPr/>
          </p:nvSpPr>
          <p:spPr>
            <a:xfrm>
              <a:off x="4716478" y="737980"/>
              <a:ext cx="145419" cy="160635"/>
            </a:xfrm>
            <a:custGeom>
              <a:avLst/>
              <a:gdLst/>
              <a:ahLst/>
              <a:cxnLst/>
              <a:rect l="l" t="t" r="r" b="b"/>
              <a:pathLst>
                <a:path w="299833" h="331207" extrusionOk="0">
                  <a:moveTo>
                    <a:pt x="209405" y="209687"/>
                  </a:moveTo>
                  <a:cubicBezTo>
                    <a:pt x="197340" y="292237"/>
                    <a:pt x="224645" y="334782"/>
                    <a:pt x="116695" y="330972"/>
                  </a:cubicBezTo>
                  <a:cubicBezTo>
                    <a:pt x="76690" y="318272"/>
                    <a:pt x="105900" y="251597"/>
                    <a:pt x="82405" y="221752"/>
                  </a:cubicBezTo>
                  <a:cubicBezTo>
                    <a:pt x="-9670" y="236992"/>
                    <a:pt x="-780" y="222387"/>
                    <a:pt x="1125" y="136662"/>
                  </a:cubicBezTo>
                  <a:cubicBezTo>
                    <a:pt x="15730" y="118882"/>
                    <a:pt x="46210" y="123327"/>
                    <a:pt x="67800" y="118247"/>
                  </a:cubicBezTo>
                  <a:cubicBezTo>
                    <a:pt x="113520" y="107452"/>
                    <a:pt x="65895" y="38872"/>
                    <a:pt x="89390" y="5852"/>
                  </a:cubicBezTo>
                  <a:cubicBezTo>
                    <a:pt x="202420" y="-15103"/>
                    <a:pt x="175750" y="20457"/>
                    <a:pt x="194165" y="108722"/>
                  </a:cubicBezTo>
                  <a:cubicBezTo>
                    <a:pt x="225280" y="118247"/>
                    <a:pt x="286240" y="96022"/>
                    <a:pt x="293225" y="135392"/>
                  </a:cubicBezTo>
                  <a:cubicBezTo>
                    <a:pt x="318625" y="214767"/>
                    <a:pt x="266555" y="199527"/>
                    <a:pt x="209405" y="209687"/>
                  </a:cubicBezTo>
                  <a:close/>
                  <a:moveTo>
                    <a:pt x="27795" y="202067"/>
                  </a:moveTo>
                  <a:cubicBezTo>
                    <a:pt x="155430" y="169682"/>
                    <a:pt x="92565" y="223657"/>
                    <a:pt x="125585" y="302397"/>
                  </a:cubicBezTo>
                  <a:cubicBezTo>
                    <a:pt x="140190" y="304302"/>
                    <a:pt x="156065" y="306842"/>
                    <a:pt x="171305" y="301127"/>
                  </a:cubicBezTo>
                  <a:cubicBezTo>
                    <a:pt x="195435" y="266202"/>
                    <a:pt x="166860" y="221752"/>
                    <a:pt x="189720" y="188097"/>
                  </a:cubicBezTo>
                  <a:cubicBezTo>
                    <a:pt x="215755" y="184287"/>
                    <a:pt x="243695" y="179842"/>
                    <a:pt x="271635" y="175397"/>
                  </a:cubicBezTo>
                  <a:cubicBezTo>
                    <a:pt x="276715" y="160792"/>
                    <a:pt x="276715" y="149362"/>
                    <a:pt x="267825" y="137932"/>
                  </a:cubicBezTo>
                  <a:cubicBezTo>
                    <a:pt x="176385" y="125867"/>
                    <a:pt x="163050" y="146187"/>
                    <a:pt x="160510" y="40142"/>
                  </a:cubicBezTo>
                  <a:cubicBezTo>
                    <a:pt x="158605" y="17917"/>
                    <a:pt x="136380" y="21092"/>
                    <a:pt x="120505" y="26172"/>
                  </a:cubicBezTo>
                  <a:cubicBezTo>
                    <a:pt x="85580" y="45857"/>
                    <a:pt x="120505" y="101737"/>
                    <a:pt x="108440" y="134757"/>
                  </a:cubicBezTo>
                  <a:cubicBezTo>
                    <a:pt x="77325" y="141742"/>
                    <a:pt x="53195" y="136662"/>
                    <a:pt x="23350" y="153172"/>
                  </a:cubicBezTo>
                  <a:cubicBezTo>
                    <a:pt x="23350" y="172857"/>
                    <a:pt x="23350" y="182382"/>
                    <a:pt x="27795" y="202067"/>
                  </a:cubicBezTo>
                  <a:close/>
                </a:path>
              </a:pathLst>
            </a:custGeom>
            <a:solidFill>
              <a:srgbClr val="30485C">
                <a:alpha val="2011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286" name="Google Shape;286;p5"/>
            <p:cNvSpPr/>
            <p:nvPr/>
          </p:nvSpPr>
          <p:spPr>
            <a:xfrm>
              <a:off x="1639378" y="819333"/>
              <a:ext cx="126045" cy="135687"/>
            </a:xfrm>
            <a:custGeom>
              <a:avLst/>
              <a:gdLst/>
              <a:ahLst/>
              <a:cxnLst/>
              <a:rect l="l" t="t" r="r" b="b"/>
              <a:pathLst>
                <a:path w="259887" h="279767" extrusionOk="0">
                  <a:moveTo>
                    <a:pt x="226736" y="166830"/>
                  </a:moveTo>
                  <a:cubicBezTo>
                    <a:pt x="228641" y="137620"/>
                    <a:pt x="231180" y="110950"/>
                    <a:pt x="233086" y="83010"/>
                  </a:cubicBezTo>
                  <a:cubicBezTo>
                    <a:pt x="187366" y="68405"/>
                    <a:pt x="153711" y="96345"/>
                    <a:pt x="111166" y="110315"/>
                  </a:cubicBezTo>
                  <a:cubicBezTo>
                    <a:pt x="97195" y="152860"/>
                    <a:pt x="133391" y="210010"/>
                    <a:pt x="90211" y="242395"/>
                  </a:cubicBezTo>
                  <a:cubicBezTo>
                    <a:pt x="-25359" y="349710"/>
                    <a:pt x="-34250" y="191595"/>
                    <a:pt x="88941" y="193500"/>
                  </a:cubicBezTo>
                  <a:cubicBezTo>
                    <a:pt x="97195" y="143970"/>
                    <a:pt x="63541" y="67135"/>
                    <a:pt x="101005" y="31575"/>
                  </a:cubicBezTo>
                  <a:cubicBezTo>
                    <a:pt x="208320" y="6175"/>
                    <a:pt x="274995" y="-51610"/>
                    <a:pt x="252770" y="105870"/>
                  </a:cubicBezTo>
                  <a:cubicBezTo>
                    <a:pt x="241975" y="140160"/>
                    <a:pt x="264200" y="170005"/>
                    <a:pt x="259120" y="201120"/>
                  </a:cubicBezTo>
                  <a:cubicBezTo>
                    <a:pt x="198161" y="328120"/>
                    <a:pt x="109261" y="242395"/>
                    <a:pt x="226736" y="166830"/>
                  </a:cubicBezTo>
                  <a:close/>
                  <a:moveTo>
                    <a:pt x="115611" y="79835"/>
                  </a:moveTo>
                  <a:cubicBezTo>
                    <a:pt x="146091" y="80470"/>
                    <a:pt x="172125" y="56975"/>
                    <a:pt x="203875" y="58245"/>
                  </a:cubicBezTo>
                  <a:cubicBezTo>
                    <a:pt x="229275" y="60150"/>
                    <a:pt x="238800" y="46180"/>
                    <a:pt x="229911" y="22050"/>
                  </a:cubicBezTo>
                  <a:cubicBezTo>
                    <a:pt x="198161" y="38560"/>
                    <a:pt x="97195" y="29035"/>
                    <a:pt x="115611" y="79835"/>
                  </a:cubicBezTo>
                  <a:close/>
                </a:path>
              </a:pathLst>
            </a:custGeom>
            <a:solidFill>
              <a:srgbClr val="30485C">
                <a:alpha val="2011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287" name="Google Shape;287;p5"/>
            <p:cNvSpPr/>
            <p:nvPr/>
          </p:nvSpPr>
          <p:spPr>
            <a:xfrm>
              <a:off x="8172573" y="555140"/>
              <a:ext cx="115263" cy="157296"/>
            </a:xfrm>
            <a:custGeom>
              <a:avLst/>
              <a:gdLst/>
              <a:ahLst/>
              <a:cxnLst/>
              <a:rect l="l" t="t" r="r" b="b"/>
              <a:pathLst>
                <a:path w="237655" h="324321" extrusionOk="0">
                  <a:moveTo>
                    <a:pt x="103670" y="224422"/>
                  </a:moveTo>
                  <a:cubicBezTo>
                    <a:pt x="118910" y="164097"/>
                    <a:pt x="80810" y="37097"/>
                    <a:pt x="129070" y="1537"/>
                  </a:cubicBezTo>
                  <a:cubicBezTo>
                    <a:pt x="197650" y="-13703"/>
                    <a:pt x="200190" y="88532"/>
                    <a:pt x="237655" y="124092"/>
                  </a:cubicBezTo>
                  <a:cubicBezTo>
                    <a:pt x="219875" y="178702"/>
                    <a:pt x="165900" y="59957"/>
                    <a:pt x="132245" y="71387"/>
                  </a:cubicBezTo>
                  <a:cubicBezTo>
                    <a:pt x="115735" y="135522"/>
                    <a:pt x="151930" y="215532"/>
                    <a:pt x="110655" y="271412"/>
                  </a:cubicBezTo>
                  <a:cubicBezTo>
                    <a:pt x="-25235" y="413017"/>
                    <a:pt x="-45555" y="225692"/>
                    <a:pt x="103670" y="224422"/>
                  </a:cubicBezTo>
                  <a:close/>
                  <a:moveTo>
                    <a:pt x="176060" y="65672"/>
                  </a:moveTo>
                  <a:cubicBezTo>
                    <a:pt x="170980" y="47892"/>
                    <a:pt x="167170" y="29477"/>
                    <a:pt x="146850" y="25032"/>
                  </a:cubicBezTo>
                  <a:cubicBezTo>
                    <a:pt x="136690" y="33922"/>
                    <a:pt x="136690" y="33922"/>
                    <a:pt x="134785" y="44082"/>
                  </a:cubicBezTo>
                  <a:cubicBezTo>
                    <a:pt x="148755" y="51067"/>
                    <a:pt x="162090" y="58687"/>
                    <a:pt x="176060" y="65672"/>
                  </a:cubicBezTo>
                  <a:close/>
                </a:path>
              </a:pathLst>
            </a:custGeom>
            <a:solidFill>
              <a:srgbClr val="30485C">
                <a:alpha val="2011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288" name="Google Shape;288;p5"/>
            <p:cNvSpPr/>
            <p:nvPr/>
          </p:nvSpPr>
          <p:spPr>
            <a:xfrm>
              <a:off x="4481735" y="547509"/>
              <a:ext cx="87093" cy="153839"/>
            </a:xfrm>
            <a:custGeom>
              <a:avLst/>
              <a:gdLst/>
              <a:ahLst/>
              <a:cxnLst/>
              <a:rect l="l" t="t" r="r" b="b"/>
              <a:pathLst>
                <a:path w="179573" h="317193" extrusionOk="0">
                  <a:moveTo>
                    <a:pt x="48300" y="7056"/>
                  </a:moveTo>
                  <a:cubicBezTo>
                    <a:pt x="85130" y="8961"/>
                    <a:pt x="155616" y="-21519"/>
                    <a:pt x="159425" y="31186"/>
                  </a:cubicBezTo>
                  <a:cubicBezTo>
                    <a:pt x="167680" y="121356"/>
                    <a:pt x="186096" y="212796"/>
                    <a:pt x="177205" y="302966"/>
                  </a:cubicBezTo>
                  <a:cubicBezTo>
                    <a:pt x="142280" y="316301"/>
                    <a:pt x="114975" y="320111"/>
                    <a:pt x="85766" y="315031"/>
                  </a:cubicBezTo>
                  <a:cubicBezTo>
                    <a:pt x="69255" y="264231"/>
                    <a:pt x="90211" y="208351"/>
                    <a:pt x="78780" y="154376"/>
                  </a:cubicBezTo>
                  <a:cubicBezTo>
                    <a:pt x="-62189" y="192476"/>
                    <a:pt x="24171" y="74366"/>
                    <a:pt x="48300" y="7056"/>
                  </a:cubicBezTo>
                  <a:close/>
                  <a:moveTo>
                    <a:pt x="109261" y="290901"/>
                  </a:moveTo>
                  <a:cubicBezTo>
                    <a:pt x="134025" y="291536"/>
                    <a:pt x="134025" y="291536"/>
                    <a:pt x="154346" y="278836"/>
                  </a:cubicBezTo>
                  <a:cubicBezTo>
                    <a:pt x="153075" y="219781"/>
                    <a:pt x="167680" y="54046"/>
                    <a:pt x="118786" y="24201"/>
                  </a:cubicBezTo>
                  <a:cubicBezTo>
                    <a:pt x="53380" y="10231"/>
                    <a:pt x="40046" y="82621"/>
                    <a:pt x="20996" y="128976"/>
                  </a:cubicBezTo>
                  <a:cubicBezTo>
                    <a:pt x="48936" y="149931"/>
                    <a:pt x="55921" y="133421"/>
                    <a:pt x="69891" y="115641"/>
                  </a:cubicBezTo>
                  <a:cubicBezTo>
                    <a:pt x="135296" y="72461"/>
                    <a:pt x="83861" y="261691"/>
                    <a:pt x="109261" y="290901"/>
                  </a:cubicBezTo>
                  <a:close/>
                </a:path>
              </a:pathLst>
            </a:custGeom>
            <a:solidFill>
              <a:srgbClr val="30485C">
                <a:alpha val="2011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289" name="Google Shape;289;p5"/>
            <p:cNvSpPr/>
            <p:nvPr/>
          </p:nvSpPr>
          <p:spPr>
            <a:xfrm>
              <a:off x="2048182" y="505004"/>
              <a:ext cx="126077" cy="173483"/>
            </a:xfrm>
            <a:custGeom>
              <a:avLst/>
              <a:gdLst/>
              <a:ahLst/>
              <a:cxnLst/>
              <a:rect l="l" t="t" r="r" b="b"/>
              <a:pathLst>
                <a:path w="283319" h="389850" extrusionOk="0">
                  <a:moveTo>
                    <a:pt x="215764" y="169337"/>
                  </a:moveTo>
                  <a:cubicBezTo>
                    <a:pt x="302124" y="27097"/>
                    <a:pt x="90669" y="-68153"/>
                    <a:pt x="11294" y="60752"/>
                  </a:cubicBezTo>
                  <a:cubicBezTo>
                    <a:pt x="-7756" y="89962"/>
                    <a:pt x="-3946" y="100757"/>
                    <a:pt x="32249" y="114092"/>
                  </a:cubicBezTo>
                  <a:cubicBezTo>
                    <a:pt x="71619" y="115997"/>
                    <a:pt x="97019" y="51862"/>
                    <a:pt x="145279" y="76627"/>
                  </a:cubicBezTo>
                  <a:cubicBezTo>
                    <a:pt x="215764" y="123617"/>
                    <a:pt x="108449" y="154732"/>
                    <a:pt x="109719" y="185212"/>
                  </a:cubicBezTo>
                  <a:cubicBezTo>
                    <a:pt x="111624" y="209342"/>
                    <a:pt x="220844" y="209977"/>
                    <a:pt x="165599" y="293162"/>
                  </a:cubicBezTo>
                  <a:cubicBezTo>
                    <a:pt x="115434" y="342057"/>
                    <a:pt x="90669" y="265222"/>
                    <a:pt x="53204" y="286812"/>
                  </a:cubicBezTo>
                  <a:cubicBezTo>
                    <a:pt x="41774" y="293797"/>
                    <a:pt x="19549" y="293162"/>
                    <a:pt x="19549" y="310942"/>
                  </a:cubicBezTo>
                  <a:cubicBezTo>
                    <a:pt x="44949" y="470962"/>
                    <a:pt x="437379" y="369362"/>
                    <a:pt x="215764" y="169337"/>
                  </a:cubicBezTo>
                  <a:close/>
                  <a:moveTo>
                    <a:pt x="255769" y="311577"/>
                  </a:moveTo>
                  <a:cubicBezTo>
                    <a:pt x="230369" y="375712"/>
                    <a:pt x="58919" y="393492"/>
                    <a:pt x="43679" y="321102"/>
                  </a:cubicBezTo>
                  <a:cubicBezTo>
                    <a:pt x="53204" y="313482"/>
                    <a:pt x="60189" y="310942"/>
                    <a:pt x="70984" y="308402"/>
                  </a:cubicBezTo>
                  <a:cubicBezTo>
                    <a:pt x="145914" y="381427"/>
                    <a:pt x="251959" y="274112"/>
                    <a:pt x="178299" y="199817"/>
                  </a:cubicBezTo>
                  <a:cubicBezTo>
                    <a:pt x="157344" y="184577"/>
                    <a:pt x="144644" y="190927"/>
                    <a:pt x="171314" y="159812"/>
                  </a:cubicBezTo>
                  <a:cubicBezTo>
                    <a:pt x="239259" y="61387"/>
                    <a:pt x="99559" y="5507"/>
                    <a:pt x="35424" y="93772"/>
                  </a:cubicBezTo>
                  <a:cubicBezTo>
                    <a:pt x="-5851" y="29002"/>
                    <a:pt x="261484" y="-44023"/>
                    <a:pt x="204334" y="148382"/>
                  </a:cubicBezTo>
                  <a:cubicBezTo>
                    <a:pt x="201159" y="161082"/>
                    <a:pt x="201159" y="165527"/>
                    <a:pt x="188459" y="178227"/>
                  </a:cubicBezTo>
                  <a:cubicBezTo>
                    <a:pt x="227829" y="190292"/>
                    <a:pt x="275454" y="281097"/>
                    <a:pt x="255769" y="311577"/>
                  </a:cubicBezTo>
                  <a:close/>
                </a:path>
              </a:pathLst>
            </a:custGeom>
            <a:solidFill>
              <a:srgbClr val="30485C">
                <a:alpha val="2011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290" name="Google Shape;290;p5"/>
            <p:cNvSpPr/>
            <p:nvPr/>
          </p:nvSpPr>
          <p:spPr>
            <a:xfrm>
              <a:off x="126658" y="1006747"/>
              <a:ext cx="126356" cy="163706"/>
            </a:xfrm>
            <a:custGeom>
              <a:avLst/>
              <a:gdLst/>
              <a:ahLst/>
              <a:cxnLst/>
              <a:rect l="l" t="t" r="r" b="b"/>
              <a:pathLst>
                <a:path w="260527" h="337538" extrusionOk="0">
                  <a:moveTo>
                    <a:pt x="70965" y="150214"/>
                  </a:moveTo>
                  <a:cubicBezTo>
                    <a:pt x="-31905" y="199744"/>
                    <a:pt x="-8410" y="53058"/>
                    <a:pt x="50010" y="19403"/>
                  </a:cubicBezTo>
                  <a:cubicBezTo>
                    <a:pt x="99540" y="-21237"/>
                    <a:pt x="175740" y="6703"/>
                    <a:pt x="204315" y="59408"/>
                  </a:cubicBezTo>
                  <a:cubicBezTo>
                    <a:pt x="234160" y="115923"/>
                    <a:pt x="183360" y="176248"/>
                    <a:pt x="162405" y="228953"/>
                  </a:cubicBezTo>
                  <a:cubicBezTo>
                    <a:pt x="222730" y="254353"/>
                    <a:pt x="280515" y="204189"/>
                    <a:pt x="253845" y="309598"/>
                  </a:cubicBezTo>
                  <a:cubicBezTo>
                    <a:pt x="202410" y="340078"/>
                    <a:pt x="118590" y="320394"/>
                    <a:pt x="56360" y="337539"/>
                  </a:cubicBezTo>
                  <a:cubicBezTo>
                    <a:pt x="-5235" y="325473"/>
                    <a:pt x="102715" y="185139"/>
                    <a:pt x="110970" y="145133"/>
                  </a:cubicBezTo>
                  <a:cubicBezTo>
                    <a:pt x="160500" y="75919"/>
                    <a:pt x="55725" y="82269"/>
                    <a:pt x="70965" y="150214"/>
                  </a:cubicBezTo>
                  <a:close/>
                  <a:moveTo>
                    <a:pt x="123670" y="254353"/>
                  </a:moveTo>
                  <a:cubicBezTo>
                    <a:pt x="140180" y="194664"/>
                    <a:pt x="211935" y="137514"/>
                    <a:pt x="182725" y="75283"/>
                  </a:cubicBezTo>
                  <a:cubicBezTo>
                    <a:pt x="171930" y="39088"/>
                    <a:pt x="127480" y="13053"/>
                    <a:pt x="92555" y="25119"/>
                  </a:cubicBezTo>
                  <a:cubicBezTo>
                    <a:pt x="36040" y="25119"/>
                    <a:pt x="-10315" y="170533"/>
                    <a:pt x="46200" y="130528"/>
                  </a:cubicBezTo>
                  <a:cubicBezTo>
                    <a:pt x="49375" y="47978"/>
                    <a:pt x="174470" y="60678"/>
                    <a:pt x="140180" y="141958"/>
                  </a:cubicBezTo>
                  <a:cubicBezTo>
                    <a:pt x="119225" y="196569"/>
                    <a:pt x="72870" y="253083"/>
                    <a:pt x="69060" y="309598"/>
                  </a:cubicBezTo>
                  <a:cubicBezTo>
                    <a:pt x="109065" y="316583"/>
                    <a:pt x="193520" y="307694"/>
                    <a:pt x="232890" y="291183"/>
                  </a:cubicBezTo>
                  <a:cubicBezTo>
                    <a:pt x="234795" y="282928"/>
                    <a:pt x="236700" y="274039"/>
                    <a:pt x="238605" y="264514"/>
                  </a:cubicBezTo>
                  <a:cubicBezTo>
                    <a:pt x="197330" y="251178"/>
                    <a:pt x="166215" y="267689"/>
                    <a:pt x="123670" y="254353"/>
                  </a:cubicBezTo>
                  <a:close/>
                </a:path>
              </a:pathLst>
            </a:custGeom>
            <a:solidFill>
              <a:srgbClr val="30485C">
                <a:alpha val="2011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grpSp>
          <p:nvGrpSpPr>
            <p:cNvPr id="291" name="Google Shape;291;p5"/>
            <p:cNvGrpSpPr/>
            <p:nvPr/>
          </p:nvGrpSpPr>
          <p:grpSpPr>
            <a:xfrm>
              <a:off x="7836651" y="987182"/>
              <a:ext cx="121750" cy="155749"/>
              <a:chOff x="6422295" y="3351500"/>
              <a:chExt cx="252856" cy="323399"/>
            </a:xfrm>
          </p:grpSpPr>
          <p:sp>
            <p:nvSpPr>
              <p:cNvPr id="292" name="Google Shape;292;p5"/>
              <p:cNvSpPr/>
              <p:nvPr/>
            </p:nvSpPr>
            <p:spPr>
              <a:xfrm>
                <a:off x="6422295" y="3351500"/>
                <a:ext cx="252856" cy="323399"/>
              </a:xfrm>
              <a:custGeom>
                <a:avLst/>
                <a:gdLst/>
                <a:ahLst/>
                <a:cxnLst/>
                <a:rect l="l" t="t" r="r" b="b"/>
                <a:pathLst>
                  <a:path w="294019" h="376045" extrusionOk="0">
                    <a:moveTo>
                      <a:pt x="172720" y="274801"/>
                    </a:moveTo>
                    <a:cubicBezTo>
                      <a:pt x="154940" y="268451"/>
                      <a:pt x="140970" y="274801"/>
                      <a:pt x="126365" y="278611"/>
                    </a:cubicBezTo>
                    <a:cubicBezTo>
                      <a:pt x="109855" y="304011"/>
                      <a:pt x="109220" y="334491"/>
                      <a:pt x="99695" y="364336"/>
                    </a:cubicBezTo>
                    <a:cubicBezTo>
                      <a:pt x="71755" y="359256"/>
                      <a:pt x="0" y="392911"/>
                      <a:pt x="0" y="352906"/>
                    </a:cubicBezTo>
                    <a:cubicBezTo>
                      <a:pt x="38100" y="239241"/>
                      <a:pt x="70485" y="123671"/>
                      <a:pt x="102235" y="8101"/>
                    </a:cubicBezTo>
                    <a:cubicBezTo>
                      <a:pt x="248920" y="-26189"/>
                      <a:pt x="236855" y="52551"/>
                      <a:pt x="264160" y="165581"/>
                    </a:cubicBezTo>
                    <a:cubicBezTo>
                      <a:pt x="262255" y="201776"/>
                      <a:pt x="322580" y="359256"/>
                      <a:pt x="276860" y="358621"/>
                    </a:cubicBezTo>
                    <a:cubicBezTo>
                      <a:pt x="153670" y="357986"/>
                      <a:pt x="184150" y="433551"/>
                      <a:pt x="172720" y="274801"/>
                    </a:cubicBezTo>
                    <a:close/>
                    <a:moveTo>
                      <a:pt x="266700" y="331316"/>
                    </a:moveTo>
                    <a:cubicBezTo>
                      <a:pt x="262255" y="229081"/>
                      <a:pt x="236220" y="119861"/>
                      <a:pt x="201295" y="23341"/>
                    </a:cubicBezTo>
                    <a:cubicBezTo>
                      <a:pt x="175895" y="22071"/>
                      <a:pt x="129540" y="8736"/>
                      <a:pt x="120015" y="41121"/>
                    </a:cubicBezTo>
                    <a:cubicBezTo>
                      <a:pt x="86995" y="139546"/>
                      <a:pt x="53975" y="239876"/>
                      <a:pt x="33655" y="341476"/>
                    </a:cubicBezTo>
                    <a:cubicBezTo>
                      <a:pt x="90805" y="367511"/>
                      <a:pt x="90805" y="291946"/>
                      <a:pt x="106680" y="256386"/>
                    </a:cubicBezTo>
                    <a:cubicBezTo>
                      <a:pt x="290195" y="214476"/>
                      <a:pt x="113665" y="389736"/>
                      <a:pt x="266700" y="331316"/>
                    </a:cubicBezTo>
                    <a:close/>
                  </a:path>
                </a:pathLst>
              </a:custGeom>
              <a:solidFill>
                <a:srgbClr val="30485C">
                  <a:alpha val="2011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293" name="Google Shape;293;p5"/>
              <p:cNvSpPr/>
              <p:nvPr/>
            </p:nvSpPr>
            <p:spPr>
              <a:xfrm>
                <a:off x="6523827" y="3405472"/>
                <a:ext cx="67661" cy="140626"/>
              </a:xfrm>
              <a:custGeom>
                <a:avLst/>
                <a:gdLst/>
                <a:ahLst/>
                <a:cxnLst/>
                <a:rect l="l" t="t" r="r" b="b"/>
                <a:pathLst>
                  <a:path w="78676" h="163519" extrusionOk="0">
                    <a:moveTo>
                      <a:pt x="47759" y="0"/>
                    </a:moveTo>
                    <a:cubicBezTo>
                      <a:pt x="77604" y="36830"/>
                      <a:pt x="59824" y="93345"/>
                      <a:pt x="76969" y="137160"/>
                    </a:cubicBezTo>
                    <a:cubicBezTo>
                      <a:pt x="82049" y="150495"/>
                      <a:pt x="75699" y="170180"/>
                      <a:pt x="59189" y="161290"/>
                    </a:cubicBezTo>
                    <a:cubicBezTo>
                      <a:pt x="38869" y="149860"/>
                      <a:pt x="-8756" y="165735"/>
                      <a:pt x="1404" y="127635"/>
                    </a:cubicBezTo>
                    <a:cubicBezTo>
                      <a:pt x="15374" y="83820"/>
                      <a:pt x="14104" y="35560"/>
                      <a:pt x="47759" y="0"/>
                    </a:cubicBezTo>
                    <a:close/>
                    <a:moveTo>
                      <a:pt x="25534" y="130810"/>
                    </a:moveTo>
                    <a:cubicBezTo>
                      <a:pt x="68714" y="151130"/>
                      <a:pt x="47124" y="101600"/>
                      <a:pt x="44584" y="77470"/>
                    </a:cubicBezTo>
                    <a:cubicBezTo>
                      <a:pt x="31249" y="97155"/>
                      <a:pt x="26804" y="113665"/>
                      <a:pt x="25534" y="130810"/>
                    </a:cubicBezTo>
                    <a:close/>
                  </a:path>
                </a:pathLst>
              </a:custGeom>
              <a:solidFill>
                <a:srgbClr val="30485C">
                  <a:alpha val="2011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grpSp>
        <p:sp>
          <p:nvSpPr>
            <p:cNvPr id="294" name="Google Shape;294;p5"/>
            <p:cNvSpPr/>
            <p:nvPr/>
          </p:nvSpPr>
          <p:spPr>
            <a:xfrm>
              <a:off x="1353734" y="881315"/>
              <a:ext cx="187420" cy="190001"/>
            </a:xfrm>
            <a:custGeom>
              <a:avLst/>
              <a:gdLst/>
              <a:ahLst/>
              <a:cxnLst/>
              <a:rect l="l" t="t" r="r" b="b"/>
              <a:pathLst>
                <a:path w="386433" h="391754" extrusionOk="0">
                  <a:moveTo>
                    <a:pt x="22225" y="106004"/>
                  </a:moveTo>
                  <a:cubicBezTo>
                    <a:pt x="40640" y="82509"/>
                    <a:pt x="84455" y="92670"/>
                    <a:pt x="109855" y="76795"/>
                  </a:cubicBezTo>
                  <a:cubicBezTo>
                    <a:pt x="113030" y="58379"/>
                    <a:pt x="107315" y="43139"/>
                    <a:pt x="98425" y="27264"/>
                  </a:cubicBezTo>
                  <a:cubicBezTo>
                    <a:pt x="122555" y="8850"/>
                    <a:pt x="153035" y="-7661"/>
                    <a:pt x="182880" y="3770"/>
                  </a:cubicBezTo>
                  <a:cubicBezTo>
                    <a:pt x="186690" y="19645"/>
                    <a:pt x="190500" y="36789"/>
                    <a:pt x="194945" y="55839"/>
                  </a:cubicBezTo>
                  <a:cubicBezTo>
                    <a:pt x="226695" y="60284"/>
                    <a:pt x="256540" y="42504"/>
                    <a:pt x="287020" y="52664"/>
                  </a:cubicBezTo>
                  <a:cubicBezTo>
                    <a:pt x="300355" y="119339"/>
                    <a:pt x="327660" y="186014"/>
                    <a:pt x="373380" y="237450"/>
                  </a:cubicBezTo>
                  <a:cubicBezTo>
                    <a:pt x="386080" y="250150"/>
                    <a:pt x="388620" y="262850"/>
                    <a:pt x="384810" y="280629"/>
                  </a:cubicBezTo>
                  <a:cubicBezTo>
                    <a:pt x="356870" y="380325"/>
                    <a:pt x="198755" y="356195"/>
                    <a:pt x="115570" y="391754"/>
                  </a:cubicBezTo>
                  <a:cubicBezTo>
                    <a:pt x="31115" y="324445"/>
                    <a:pt x="4445" y="213320"/>
                    <a:pt x="0" y="108545"/>
                  </a:cubicBezTo>
                  <a:cubicBezTo>
                    <a:pt x="8890" y="107275"/>
                    <a:pt x="15875" y="106004"/>
                    <a:pt x="22860" y="105370"/>
                  </a:cubicBezTo>
                  <a:cubicBezTo>
                    <a:pt x="16510" y="199984"/>
                    <a:pt x="46990" y="300314"/>
                    <a:pt x="115570" y="368259"/>
                  </a:cubicBezTo>
                  <a:cubicBezTo>
                    <a:pt x="184150" y="354925"/>
                    <a:pt x="258445" y="348575"/>
                    <a:pt x="323215" y="320634"/>
                  </a:cubicBezTo>
                  <a:cubicBezTo>
                    <a:pt x="316865" y="290789"/>
                    <a:pt x="302895" y="271104"/>
                    <a:pt x="309245" y="243164"/>
                  </a:cubicBezTo>
                  <a:cubicBezTo>
                    <a:pt x="322580" y="243164"/>
                    <a:pt x="333375" y="243164"/>
                    <a:pt x="347980" y="243164"/>
                  </a:cubicBezTo>
                  <a:cubicBezTo>
                    <a:pt x="325755" y="189825"/>
                    <a:pt x="288290" y="147279"/>
                    <a:pt x="278765" y="88225"/>
                  </a:cubicBezTo>
                  <a:cubicBezTo>
                    <a:pt x="273685" y="48220"/>
                    <a:pt x="226695" y="69809"/>
                    <a:pt x="203835" y="81875"/>
                  </a:cubicBezTo>
                  <a:cubicBezTo>
                    <a:pt x="206375" y="93304"/>
                    <a:pt x="208280" y="102829"/>
                    <a:pt x="210185" y="112354"/>
                  </a:cubicBezTo>
                  <a:cubicBezTo>
                    <a:pt x="182245" y="123784"/>
                    <a:pt x="158115" y="145375"/>
                    <a:pt x="128270" y="132675"/>
                  </a:cubicBezTo>
                  <a:cubicBezTo>
                    <a:pt x="121285" y="63459"/>
                    <a:pt x="57150" y="126325"/>
                    <a:pt x="22225" y="106004"/>
                  </a:cubicBezTo>
                  <a:close/>
                  <a:moveTo>
                    <a:pt x="165100" y="21550"/>
                  </a:moveTo>
                  <a:cubicBezTo>
                    <a:pt x="107315" y="11389"/>
                    <a:pt x="133350" y="88225"/>
                    <a:pt x="145415" y="118070"/>
                  </a:cubicBezTo>
                  <a:cubicBezTo>
                    <a:pt x="163195" y="119975"/>
                    <a:pt x="173355" y="109814"/>
                    <a:pt x="185420" y="100289"/>
                  </a:cubicBezTo>
                  <a:cubicBezTo>
                    <a:pt x="179070" y="72984"/>
                    <a:pt x="172720" y="46314"/>
                    <a:pt x="165100" y="21550"/>
                  </a:cubicBezTo>
                  <a:close/>
                  <a:moveTo>
                    <a:pt x="327660" y="266025"/>
                  </a:moveTo>
                  <a:cubicBezTo>
                    <a:pt x="328930" y="337145"/>
                    <a:pt x="368300" y="313014"/>
                    <a:pt x="357505" y="266025"/>
                  </a:cubicBezTo>
                  <a:cubicBezTo>
                    <a:pt x="349885" y="266025"/>
                    <a:pt x="340360" y="266025"/>
                    <a:pt x="327660" y="266025"/>
                  </a:cubicBezTo>
                  <a:close/>
                </a:path>
              </a:pathLst>
            </a:custGeom>
            <a:solidFill>
              <a:srgbClr val="30485C">
                <a:alpha val="2011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295" name="Google Shape;295;p5"/>
            <p:cNvSpPr/>
            <p:nvPr/>
          </p:nvSpPr>
          <p:spPr>
            <a:xfrm>
              <a:off x="6088369" y="586056"/>
              <a:ext cx="149720" cy="115699"/>
            </a:xfrm>
            <a:custGeom>
              <a:avLst/>
              <a:gdLst/>
              <a:ahLst/>
              <a:cxnLst/>
              <a:rect l="l" t="t" r="r" b="b"/>
              <a:pathLst>
                <a:path w="308702" h="238555" extrusionOk="0">
                  <a:moveTo>
                    <a:pt x="275682" y="130540"/>
                  </a:moveTo>
                  <a:cubicBezTo>
                    <a:pt x="186782" y="134985"/>
                    <a:pt x="95977" y="143875"/>
                    <a:pt x="7712" y="150225"/>
                  </a:cubicBezTo>
                  <a:cubicBezTo>
                    <a:pt x="-8798" y="168640"/>
                    <a:pt x="1997" y="241030"/>
                    <a:pt x="32477" y="238490"/>
                  </a:cubicBezTo>
                  <a:cubicBezTo>
                    <a:pt x="126457" y="218805"/>
                    <a:pt x="214087" y="238490"/>
                    <a:pt x="308702" y="211820"/>
                  </a:cubicBezTo>
                  <a:cubicBezTo>
                    <a:pt x="278857" y="185150"/>
                    <a:pt x="322672" y="132445"/>
                    <a:pt x="275682" y="130540"/>
                  </a:cubicBezTo>
                  <a:close/>
                  <a:moveTo>
                    <a:pt x="271872" y="187690"/>
                  </a:moveTo>
                  <a:cubicBezTo>
                    <a:pt x="200752" y="219440"/>
                    <a:pt x="111217" y="202930"/>
                    <a:pt x="33112" y="211185"/>
                  </a:cubicBezTo>
                  <a:cubicBezTo>
                    <a:pt x="25492" y="195310"/>
                    <a:pt x="24857" y="195310"/>
                    <a:pt x="29302" y="175625"/>
                  </a:cubicBezTo>
                  <a:cubicBezTo>
                    <a:pt x="108677" y="166100"/>
                    <a:pt x="196307" y="146415"/>
                    <a:pt x="274412" y="159750"/>
                  </a:cubicBezTo>
                  <a:cubicBezTo>
                    <a:pt x="273777" y="169275"/>
                    <a:pt x="272507" y="179435"/>
                    <a:pt x="271872" y="187690"/>
                  </a:cubicBezTo>
                  <a:close/>
                  <a:moveTo>
                    <a:pt x="3902" y="80375"/>
                  </a:moveTo>
                  <a:cubicBezTo>
                    <a:pt x="10252" y="126095"/>
                    <a:pt x="181067" y="83550"/>
                    <a:pt x="218532" y="87995"/>
                  </a:cubicBezTo>
                  <a:cubicBezTo>
                    <a:pt x="295367" y="95615"/>
                    <a:pt x="307432" y="97520"/>
                    <a:pt x="293462" y="19415"/>
                  </a:cubicBezTo>
                  <a:cubicBezTo>
                    <a:pt x="285842" y="-17415"/>
                    <a:pt x="73117" y="11160"/>
                    <a:pt x="28032" y="2270"/>
                  </a:cubicBezTo>
                  <a:cubicBezTo>
                    <a:pt x="-10068" y="1635"/>
                    <a:pt x="6442" y="55610"/>
                    <a:pt x="3902" y="80375"/>
                  </a:cubicBezTo>
                  <a:close/>
                  <a:moveTo>
                    <a:pt x="40097" y="25130"/>
                  </a:moveTo>
                  <a:cubicBezTo>
                    <a:pt x="78197" y="25765"/>
                    <a:pt x="115027" y="14970"/>
                    <a:pt x="153762" y="23225"/>
                  </a:cubicBezTo>
                  <a:cubicBezTo>
                    <a:pt x="189957" y="39735"/>
                    <a:pt x="274412" y="-6620"/>
                    <a:pt x="276317" y="52435"/>
                  </a:cubicBezTo>
                  <a:cubicBezTo>
                    <a:pt x="287747" y="79105"/>
                    <a:pt x="54067" y="73390"/>
                    <a:pt x="26762" y="72120"/>
                  </a:cubicBezTo>
                  <a:cubicBezTo>
                    <a:pt x="27397" y="54975"/>
                    <a:pt x="15332" y="26400"/>
                    <a:pt x="40097" y="25130"/>
                  </a:cubicBezTo>
                  <a:close/>
                </a:path>
              </a:pathLst>
            </a:custGeom>
            <a:solidFill>
              <a:srgbClr val="30485C">
                <a:alpha val="2011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grpSp>
          <p:nvGrpSpPr>
            <p:cNvPr id="296" name="Google Shape;296;p5"/>
            <p:cNvGrpSpPr/>
            <p:nvPr/>
          </p:nvGrpSpPr>
          <p:grpSpPr>
            <a:xfrm>
              <a:off x="3137402" y="1006079"/>
              <a:ext cx="129429" cy="165162"/>
              <a:chOff x="6793660" y="3322411"/>
              <a:chExt cx="268804" cy="342944"/>
            </a:xfrm>
          </p:grpSpPr>
          <p:sp>
            <p:nvSpPr>
              <p:cNvPr id="297" name="Google Shape;297;p5"/>
              <p:cNvSpPr/>
              <p:nvPr/>
            </p:nvSpPr>
            <p:spPr>
              <a:xfrm>
                <a:off x="6793660" y="3322411"/>
                <a:ext cx="268804" cy="342944"/>
              </a:xfrm>
              <a:custGeom>
                <a:avLst/>
                <a:gdLst/>
                <a:ahLst/>
                <a:cxnLst/>
                <a:rect l="l" t="t" r="r" b="b"/>
                <a:pathLst>
                  <a:path w="312563" h="398772" extrusionOk="0">
                    <a:moveTo>
                      <a:pt x="216826" y="153028"/>
                    </a:moveTo>
                    <a:cubicBezTo>
                      <a:pt x="221271" y="163188"/>
                      <a:pt x="230796" y="165093"/>
                      <a:pt x="238416" y="166997"/>
                    </a:cubicBezTo>
                    <a:cubicBezTo>
                      <a:pt x="302551" y="185413"/>
                      <a:pt x="337476" y="278758"/>
                      <a:pt x="291756" y="323843"/>
                    </a:cubicBezTo>
                    <a:cubicBezTo>
                      <a:pt x="232701" y="397503"/>
                      <a:pt x="134911" y="398772"/>
                      <a:pt x="48551" y="398772"/>
                    </a:cubicBezTo>
                    <a:cubicBezTo>
                      <a:pt x="926" y="373372"/>
                      <a:pt x="31406" y="246372"/>
                      <a:pt x="16166" y="193668"/>
                    </a:cubicBezTo>
                    <a:cubicBezTo>
                      <a:pt x="21881" y="142868"/>
                      <a:pt x="-23839" y="59047"/>
                      <a:pt x="17436" y="23488"/>
                    </a:cubicBezTo>
                    <a:cubicBezTo>
                      <a:pt x="114591" y="-33028"/>
                      <a:pt x="340016" y="13328"/>
                      <a:pt x="216826" y="153028"/>
                    </a:cubicBezTo>
                    <a:close/>
                    <a:moveTo>
                      <a:pt x="54901" y="378453"/>
                    </a:moveTo>
                    <a:cubicBezTo>
                      <a:pt x="170471" y="401313"/>
                      <a:pt x="394626" y="293997"/>
                      <a:pt x="234606" y="185413"/>
                    </a:cubicBezTo>
                    <a:cubicBezTo>
                      <a:pt x="203491" y="168903"/>
                      <a:pt x="153326" y="198747"/>
                      <a:pt x="133006" y="175253"/>
                    </a:cubicBezTo>
                    <a:cubicBezTo>
                      <a:pt x="144436" y="149218"/>
                      <a:pt x="190791" y="149218"/>
                      <a:pt x="209206" y="125088"/>
                    </a:cubicBezTo>
                    <a:cubicBezTo>
                      <a:pt x="287946" y="16503"/>
                      <a:pt x="107606" y="-642"/>
                      <a:pt x="40296" y="38093"/>
                    </a:cubicBezTo>
                    <a:cubicBezTo>
                      <a:pt x="2831" y="52697"/>
                      <a:pt x="33311" y="106672"/>
                      <a:pt x="30136" y="137153"/>
                    </a:cubicBezTo>
                    <a:cubicBezTo>
                      <a:pt x="44741" y="218433"/>
                      <a:pt x="40931" y="297808"/>
                      <a:pt x="54901" y="378453"/>
                    </a:cubicBezTo>
                    <a:close/>
                  </a:path>
                </a:pathLst>
              </a:custGeom>
              <a:solidFill>
                <a:srgbClr val="30485C">
                  <a:alpha val="2011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298" name="Google Shape;298;p5"/>
              <p:cNvSpPr/>
              <p:nvPr/>
            </p:nvSpPr>
            <p:spPr>
              <a:xfrm>
                <a:off x="6856211" y="3513113"/>
                <a:ext cx="129046" cy="89953"/>
              </a:xfrm>
              <a:custGeom>
                <a:avLst/>
                <a:gdLst/>
                <a:ahLst/>
                <a:cxnLst/>
                <a:rect l="l" t="t" r="r" b="b"/>
                <a:pathLst>
                  <a:path w="150053" h="104597" extrusionOk="0">
                    <a:moveTo>
                      <a:pt x="0" y="23515"/>
                    </a:moveTo>
                    <a:cubicBezTo>
                      <a:pt x="96520" y="-43160"/>
                      <a:pt x="239395" y="48280"/>
                      <a:pt x="74930" y="95905"/>
                    </a:cubicBezTo>
                    <a:cubicBezTo>
                      <a:pt x="-23495" y="118765"/>
                      <a:pt x="19685" y="97175"/>
                      <a:pt x="0" y="23515"/>
                    </a:cubicBezTo>
                    <a:close/>
                    <a:moveTo>
                      <a:pt x="92075" y="16530"/>
                    </a:moveTo>
                    <a:cubicBezTo>
                      <a:pt x="57150" y="22880"/>
                      <a:pt x="17780" y="24150"/>
                      <a:pt x="31750" y="69235"/>
                    </a:cubicBezTo>
                    <a:cubicBezTo>
                      <a:pt x="53340" y="109875"/>
                      <a:pt x="184150" y="29230"/>
                      <a:pt x="92075" y="16530"/>
                    </a:cubicBezTo>
                    <a:close/>
                  </a:path>
                </a:pathLst>
              </a:custGeom>
              <a:solidFill>
                <a:srgbClr val="30485C">
                  <a:alpha val="2011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299" name="Google Shape;299;p5"/>
              <p:cNvSpPr/>
              <p:nvPr/>
            </p:nvSpPr>
            <p:spPr>
              <a:xfrm>
                <a:off x="6843642" y="3359143"/>
                <a:ext cx="112645" cy="75760"/>
              </a:xfrm>
              <a:custGeom>
                <a:avLst/>
                <a:gdLst/>
                <a:ahLst/>
                <a:cxnLst/>
                <a:rect l="l" t="t" r="r" b="b"/>
                <a:pathLst>
                  <a:path w="130983" h="88093" extrusionOk="0">
                    <a:moveTo>
                      <a:pt x="0" y="22716"/>
                    </a:moveTo>
                    <a:cubicBezTo>
                      <a:pt x="33020" y="8111"/>
                      <a:pt x="162560" y="-29989"/>
                      <a:pt x="123825" y="44941"/>
                    </a:cubicBezTo>
                    <a:cubicBezTo>
                      <a:pt x="67945" y="81136"/>
                      <a:pt x="0" y="130031"/>
                      <a:pt x="0" y="22716"/>
                    </a:cubicBezTo>
                    <a:close/>
                    <a:moveTo>
                      <a:pt x="34289" y="67166"/>
                    </a:moveTo>
                    <a:cubicBezTo>
                      <a:pt x="60325" y="58911"/>
                      <a:pt x="96520" y="46846"/>
                      <a:pt x="102235" y="20176"/>
                    </a:cubicBezTo>
                    <a:cubicBezTo>
                      <a:pt x="74295" y="17636"/>
                      <a:pt x="50164" y="25256"/>
                      <a:pt x="27305" y="37321"/>
                    </a:cubicBezTo>
                    <a:cubicBezTo>
                      <a:pt x="24130" y="49386"/>
                      <a:pt x="24764" y="57641"/>
                      <a:pt x="34289" y="67166"/>
                    </a:cubicBezTo>
                    <a:close/>
                  </a:path>
                </a:pathLst>
              </a:custGeom>
              <a:solidFill>
                <a:srgbClr val="30485C">
                  <a:alpha val="2011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grpSp>
        <p:sp>
          <p:nvSpPr>
            <p:cNvPr id="300" name="Google Shape;300;p5"/>
            <p:cNvSpPr/>
            <p:nvPr/>
          </p:nvSpPr>
          <p:spPr>
            <a:xfrm>
              <a:off x="2776508" y="1006744"/>
              <a:ext cx="212021" cy="115156"/>
            </a:xfrm>
            <a:custGeom>
              <a:avLst/>
              <a:gdLst/>
              <a:ahLst/>
              <a:cxnLst/>
              <a:rect l="l" t="t" r="r" b="b"/>
              <a:pathLst>
                <a:path w="550703" h="299106" extrusionOk="0">
                  <a:moveTo>
                    <a:pt x="315400" y="163550"/>
                  </a:moveTo>
                  <a:cubicBezTo>
                    <a:pt x="376995" y="159105"/>
                    <a:pt x="479865" y="221335"/>
                    <a:pt x="505265" y="137515"/>
                  </a:cubicBezTo>
                  <a:cubicBezTo>
                    <a:pt x="521140" y="29565"/>
                    <a:pt x="410015" y="17500"/>
                    <a:pt x="347150" y="85445"/>
                  </a:cubicBezTo>
                  <a:cubicBezTo>
                    <a:pt x="271585" y="162915"/>
                    <a:pt x="215070" y="322300"/>
                    <a:pt x="82355" y="296265"/>
                  </a:cubicBezTo>
                  <a:cubicBezTo>
                    <a:pt x="-122750" y="216255"/>
                    <a:pt x="103945" y="13055"/>
                    <a:pt x="235390" y="104495"/>
                  </a:cubicBezTo>
                  <a:cubicBezTo>
                    <a:pt x="255075" y="120370"/>
                    <a:pt x="243645" y="141960"/>
                    <a:pt x="220150" y="127990"/>
                  </a:cubicBezTo>
                  <a:cubicBezTo>
                    <a:pt x="107120" y="72745"/>
                    <a:pt x="-35755" y="251180"/>
                    <a:pt x="118550" y="248640"/>
                  </a:cubicBezTo>
                  <a:cubicBezTo>
                    <a:pt x="248725" y="211810"/>
                    <a:pt x="274760" y="49885"/>
                    <a:pt x="402395" y="9245"/>
                  </a:cubicBezTo>
                  <a:cubicBezTo>
                    <a:pt x="433510" y="1625"/>
                    <a:pt x="474785" y="-10440"/>
                    <a:pt x="498280" y="17500"/>
                  </a:cubicBezTo>
                  <a:cubicBezTo>
                    <a:pt x="519235" y="48615"/>
                    <a:pt x="559240" y="75920"/>
                    <a:pt x="549080" y="117830"/>
                  </a:cubicBezTo>
                  <a:cubicBezTo>
                    <a:pt x="541460" y="223240"/>
                    <a:pt x="350325" y="257530"/>
                    <a:pt x="315400" y="163550"/>
                  </a:cubicBezTo>
                  <a:close/>
                  <a:moveTo>
                    <a:pt x="128710" y="265785"/>
                  </a:moveTo>
                  <a:cubicBezTo>
                    <a:pt x="119820" y="279120"/>
                    <a:pt x="105215" y="267055"/>
                    <a:pt x="94420" y="274040"/>
                  </a:cubicBezTo>
                  <a:cubicBezTo>
                    <a:pt x="113470" y="281660"/>
                    <a:pt x="117280" y="256260"/>
                    <a:pt x="133790" y="268960"/>
                  </a:cubicBezTo>
                  <a:cubicBezTo>
                    <a:pt x="135060" y="268960"/>
                    <a:pt x="136330" y="267690"/>
                    <a:pt x="137600" y="267055"/>
                  </a:cubicBezTo>
                  <a:cubicBezTo>
                    <a:pt x="134425" y="266420"/>
                    <a:pt x="131885" y="266420"/>
                    <a:pt x="128710" y="265785"/>
                  </a:cubicBezTo>
                  <a:close/>
                  <a:moveTo>
                    <a:pt x="39175" y="164820"/>
                  </a:moveTo>
                  <a:cubicBezTo>
                    <a:pt x="11870" y="209270"/>
                    <a:pt x="25205" y="257530"/>
                    <a:pt x="65210" y="265150"/>
                  </a:cubicBezTo>
                  <a:cubicBezTo>
                    <a:pt x="34730" y="237210"/>
                    <a:pt x="20125" y="205460"/>
                    <a:pt x="39175" y="164820"/>
                  </a:cubicBezTo>
                  <a:close/>
                </a:path>
              </a:pathLst>
            </a:custGeom>
            <a:solidFill>
              <a:srgbClr val="30485C">
                <a:alpha val="2011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sp>
          <p:nvSpPr>
            <p:cNvPr id="301" name="Google Shape;301;p5"/>
            <p:cNvSpPr/>
            <p:nvPr/>
          </p:nvSpPr>
          <p:spPr>
            <a:xfrm rot="1466637">
              <a:off x="5246242" y="579297"/>
              <a:ext cx="132710" cy="129208"/>
            </a:xfrm>
            <a:custGeom>
              <a:avLst/>
              <a:gdLst/>
              <a:ahLst/>
              <a:cxnLst/>
              <a:rect l="l" t="t" r="r" b="b"/>
              <a:pathLst>
                <a:path w="274579" h="267334" extrusionOk="0">
                  <a:moveTo>
                    <a:pt x="222259" y="167640"/>
                  </a:moveTo>
                  <a:cubicBezTo>
                    <a:pt x="200669" y="206375"/>
                    <a:pt x="227974" y="238760"/>
                    <a:pt x="193049" y="267335"/>
                  </a:cubicBezTo>
                  <a:cubicBezTo>
                    <a:pt x="166379" y="251460"/>
                    <a:pt x="158124" y="217805"/>
                    <a:pt x="132724" y="198755"/>
                  </a:cubicBezTo>
                  <a:cubicBezTo>
                    <a:pt x="50809" y="235585"/>
                    <a:pt x="-626" y="271780"/>
                    <a:pt x="51444" y="151130"/>
                  </a:cubicBezTo>
                  <a:cubicBezTo>
                    <a:pt x="27949" y="105410"/>
                    <a:pt x="-53966" y="71120"/>
                    <a:pt x="55889" y="73660"/>
                  </a:cubicBezTo>
                  <a:cubicBezTo>
                    <a:pt x="107959" y="83820"/>
                    <a:pt x="113674" y="19685"/>
                    <a:pt x="156854" y="0"/>
                  </a:cubicBezTo>
                  <a:cubicBezTo>
                    <a:pt x="186064" y="11430"/>
                    <a:pt x="174634" y="57785"/>
                    <a:pt x="184794" y="83185"/>
                  </a:cubicBezTo>
                  <a:cubicBezTo>
                    <a:pt x="215274" y="124460"/>
                    <a:pt x="346084" y="109220"/>
                    <a:pt x="222259" y="167640"/>
                  </a:cubicBezTo>
                  <a:close/>
                  <a:moveTo>
                    <a:pt x="151774" y="35560"/>
                  </a:moveTo>
                  <a:cubicBezTo>
                    <a:pt x="100339" y="85725"/>
                    <a:pt x="120659" y="93980"/>
                    <a:pt x="39379" y="97790"/>
                  </a:cubicBezTo>
                  <a:cubicBezTo>
                    <a:pt x="53349" y="115570"/>
                    <a:pt x="65414" y="131445"/>
                    <a:pt x="76844" y="146685"/>
                  </a:cubicBezTo>
                  <a:cubicBezTo>
                    <a:pt x="74304" y="165735"/>
                    <a:pt x="60969" y="180340"/>
                    <a:pt x="63509" y="201295"/>
                  </a:cubicBezTo>
                  <a:cubicBezTo>
                    <a:pt x="123199" y="180975"/>
                    <a:pt x="142884" y="154940"/>
                    <a:pt x="178444" y="226695"/>
                  </a:cubicBezTo>
                  <a:cubicBezTo>
                    <a:pt x="181619" y="231140"/>
                    <a:pt x="184794" y="234950"/>
                    <a:pt x="191779" y="231140"/>
                  </a:cubicBezTo>
                  <a:cubicBezTo>
                    <a:pt x="200034" y="175260"/>
                    <a:pt x="182889" y="165735"/>
                    <a:pt x="231784" y="129540"/>
                  </a:cubicBezTo>
                  <a:cubicBezTo>
                    <a:pt x="152409" y="103505"/>
                    <a:pt x="167014" y="113030"/>
                    <a:pt x="151774" y="35560"/>
                  </a:cubicBezTo>
                  <a:close/>
                </a:path>
              </a:pathLst>
            </a:custGeom>
            <a:solidFill>
              <a:srgbClr val="30485C">
                <a:alpha val="2011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dirty="0">
                <a:solidFill>
                  <a:srgbClr val="000000"/>
                </a:solidFill>
                <a:latin typeface="Short Stack"/>
                <a:ea typeface="Short Stack"/>
                <a:cs typeface="Short Stack"/>
                <a:sym typeface="Short Stack"/>
              </a:endParaRPr>
            </a:p>
          </p:txBody>
        </p:sp>
      </p:grpSp>
      <p:sp>
        <p:nvSpPr>
          <p:cNvPr id="302" name="Google Shape;302;p5"/>
          <p:cNvSpPr txBox="1">
            <a:spLocks noGrp="1"/>
          </p:cNvSpPr>
          <p:nvPr>
            <p:ph type="title"/>
          </p:nvPr>
        </p:nvSpPr>
        <p:spPr>
          <a:xfrm>
            <a:off x="1371167" y="882701"/>
            <a:ext cx="9449600" cy="733600"/>
          </a:xfrm>
          <a:prstGeom prst="rect">
            <a:avLst/>
          </a:prstGeom>
        </p:spPr>
        <p:txBody>
          <a:bodyPr spcFirstLastPara="1" wrap="square" lIns="0" tIns="0" rIns="0" bIns="0" anchor="b" anchorCtr="0">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endParaRPr/>
          </a:p>
        </p:txBody>
      </p:sp>
      <p:sp>
        <p:nvSpPr>
          <p:cNvPr id="303" name="Google Shape;303;p5"/>
          <p:cNvSpPr txBox="1">
            <a:spLocks noGrp="1"/>
          </p:cNvSpPr>
          <p:nvPr>
            <p:ph type="body" idx="1"/>
          </p:nvPr>
        </p:nvSpPr>
        <p:spPr>
          <a:xfrm>
            <a:off x="1371167" y="1770603"/>
            <a:ext cx="9449600" cy="3577600"/>
          </a:xfrm>
          <a:prstGeom prst="rect">
            <a:avLst/>
          </a:prstGeom>
        </p:spPr>
        <p:txBody>
          <a:bodyPr spcFirstLastPara="1" wrap="square" lIns="0" tIns="0" rIns="0" bIns="0" anchor="t" anchorCtr="0">
            <a:noAutofit/>
          </a:bodyPr>
          <a:lstStyle>
            <a:lvl1pPr marL="609585" lvl="0" indent="-457189" rtl="0">
              <a:spcBef>
                <a:spcPts val="800"/>
              </a:spcBef>
              <a:spcAft>
                <a:spcPts val="0"/>
              </a:spcAft>
              <a:buSzPts val="1800"/>
              <a:buChar char="✘"/>
              <a:defRPr/>
            </a:lvl1pPr>
            <a:lvl2pPr marL="1219170" lvl="1" indent="-457189" rtl="0">
              <a:spcBef>
                <a:spcPts val="0"/>
              </a:spcBef>
              <a:spcAft>
                <a:spcPts val="0"/>
              </a:spcAft>
              <a:buSzPts val="1800"/>
              <a:buChar char="✗"/>
              <a:defRPr/>
            </a:lvl2pPr>
            <a:lvl3pPr marL="1828754" lvl="2" indent="-457189" rtl="0">
              <a:spcBef>
                <a:spcPts val="0"/>
              </a:spcBef>
              <a:spcAft>
                <a:spcPts val="0"/>
              </a:spcAft>
              <a:buSzPts val="1800"/>
              <a:buChar char="✗"/>
              <a:defRPr/>
            </a:lvl3pPr>
            <a:lvl4pPr marL="2438339" lvl="3" indent="-457189" rtl="0">
              <a:spcBef>
                <a:spcPts val="0"/>
              </a:spcBef>
              <a:spcAft>
                <a:spcPts val="0"/>
              </a:spcAft>
              <a:buSzPts val="1800"/>
              <a:buChar char="✗"/>
              <a:defRPr/>
            </a:lvl4pPr>
            <a:lvl5pPr marL="3047924" lvl="4" indent="-507987" rtl="0">
              <a:spcBef>
                <a:spcPts val="0"/>
              </a:spcBef>
              <a:spcAft>
                <a:spcPts val="0"/>
              </a:spcAft>
              <a:buSzPts val="2400"/>
              <a:buChar char="✗"/>
              <a:defRPr/>
            </a:lvl5pPr>
            <a:lvl6pPr marL="3657509" lvl="5" indent="-507987" rtl="0">
              <a:spcBef>
                <a:spcPts val="0"/>
              </a:spcBef>
              <a:spcAft>
                <a:spcPts val="0"/>
              </a:spcAft>
              <a:buSzPts val="2400"/>
              <a:buChar char="✗"/>
              <a:defRPr/>
            </a:lvl6pPr>
            <a:lvl7pPr marL="4267093" lvl="6" indent="-507987" rtl="0">
              <a:spcBef>
                <a:spcPts val="0"/>
              </a:spcBef>
              <a:spcAft>
                <a:spcPts val="0"/>
              </a:spcAft>
              <a:buSzPts val="2400"/>
              <a:buChar char="✗"/>
              <a:defRPr/>
            </a:lvl7pPr>
            <a:lvl8pPr marL="4876678" lvl="7" indent="-507987" rtl="0">
              <a:spcBef>
                <a:spcPts val="0"/>
              </a:spcBef>
              <a:spcAft>
                <a:spcPts val="0"/>
              </a:spcAft>
              <a:buSzPts val="2400"/>
              <a:buChar char="✗"/>
              <a:defRPr/>
            </a:lvl8pPr>
            <a:lvl9pPr marL="5486263" lvl="8" indent="-507987" rtl="0">
              <a:spcBef>
                <a:spcPts val="0"/>
              </a:spcBef>
              <a:spcAft>
                <a:spcPts val="0"/>
              </a:spcAft>
              <a:buSzPts val="2400"/>
              <a:buChar char="✗"/>
              <a:defRPr/>
            </a:lvl9pPr>
          </a:lstStyle>
          <a:p>
            <a:endParaRPr/>
          </a:p>
        </p:txBody>
      </p:sp>
      <p:sp>
        <p:nvSpPr>
          <p:cNvPr id="304" name="Google Shape;304;p5"/>
          <p:cNvSpPr txBox="1">
            <a:spLocks noGrp="1"/>
          </p:cNvSpPr>
          <p:nvPr>
            <p:ph type="sldNum" idx="12"/>
          </p:nvPr>
        </p:nvSpPr>
        <p:spPr>
          <a:xfrm>
            <a:off x="5730167" y="6333133"/>
            <a:ext cx="731600" cy="369200"/>
          </a:xfrm>
          <a:prstGeom prst="rect">
            <a:avLst/>
          </a:prstGeom>
        </p:spPr>
        <p:txBody>
          <a:bodyPr spcFirstLastPara="1" wrap="square" lIns="0" tIns="0" rIns="0" bIns="0"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algn="ctr"/>
            <a:fld id="{00000000-1234-1234-1234-123412341234}" type="slidenum">
              <a:rPr lang="en" smtClean="0"/>
              <a:pPr algn="ctr"/>
              <a:t>‹#›</a:t>
            </a:fld>
            <a:endParaRPr lang="en" dirty="0"/>
          </a:p>
        </p:txBody>
      </p:sp>
    </p:spTree>
    <p:extLst>
      <p:ext uri="{BB962C8B-B14F-4D97-AF65-F5344CB8AC3E}">
        <p14:creationId xmlns:p14="http://schemas.microsoft.com/office/powerpoint/2010/main" val="131810494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Title" type="title">
  <p:cSld name="Title">
    <p:spTree>
      <p:nvGrpSpPr>
        <p:cNvPr id="1" name="Shape 9"/>
        <p:cNvGrpSpPr/>
        <p:nvPr/>
      </p:nvGrpSpPr>
      <p:grpSpPr>
        <a:xfrm>
          <a:off x="0" y="0"/>
          <a:ext cx="0" cy="0"/>
          <a:chOff x="0" y="0"/>
          <a:chExt cx="0" cy="0"/>
        </a:xfrm>
      </p:grpSpPr>
      <p:sp>
        <p:nvSpPr>
          <p:cNvPr id="10" name="Google Shape;10;p2"/>
          <p:cNvSpPr/>
          <p:nvPr/>
        </p:nvSpPr>
        <p:spPr>
          <a:xfrm>
            <a:off x="9612567" y="669600"/>
            <a:ext cx="274800" cy="274800"/>
          </a:xfrm>
          <a:prstGeom prst="ellipse">
            <a:avLst/>
          </a:prstGeom>
          <a:solidFill>
            <a:srgbClr val="00D1C6">
              <a:alpha val="86920"/>
            </a:srgb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dirty="0"/>
          </a:p>
        </p:txBody>
      </p:sp>
      <p:sp>
        <p:nvSpPr>
          <p:cNvPr id="11" name="Google Shape;11;p2"/>
          <p:cNvSpPr/>
          <p:nvPr/>
        </p:nvSpPr>
        <p:spPr>
          <a:xfrm>
            <a:off x="1596633" y="-1070367"/>
            <a:ext cx="8998800" cy="8998800"/>
          </a:xfrm>
          <a:prstGeom prst="ellipse">
            <a:avLst/>
          </a:prstGeom>
          <a:noFill/>
          <a:ln w="9525" cap="flat" cmpd="sng">
            <a:solidFill>
              <a:srgbClr val="A1BECC"/>
            </a:solidFill>
            <a:prstDash val="dash"/>
            <a:round/>
            <a:headEnd type="none" w="sm" len="sm"/>
            <a:tailEnd type="none" w="sm" len="sm"/>
          </a:ln>
        </p:spPr>
        <p:txBody>
          <a:bodyPr spcFirstLastPara="1" wrap="square" lIns="121900" tIns="121900" rIns="121900" bIns="121900" anchor="ctr" anchorCtr="0">
            <a:noAutofit/>
          </a:bodyPr>
          <a:lstStyle/>
          <a:p>
            <a:pPr marL="0" lvl="0" indent="0" algn="l" rtl="0">
              <a:spcBef>
                <a:spcPts val="0"/>
              </a:spcBef>
              <a:spcAft>
                <a:spcPts val="0"/>
              </a:spcAft>
              <a:buNone/>
            </a:pPr>
            <a:endParaRPr sz="2400" dirty="0"/>
          </a:p>
        </p:txBody>
      </p:sp>
      <p:sp>
        <p:nvSpPr>
          <p:cNvPr id="12" name="Google Shape;12;p2"/>
          <p:cNvSpPr txBox="1">
            <a:spLocks noGrp="1"/>
          </p:cNvSpPr>
          <p:nvPr>
            <p:ph type="ctrTitle"/>
          </p:nvPr>
        </p:nvSpPr>
        <p:spPr>
          <a:xfrm>
            <a:off x="3007233" y="2655767"/>
            <a:ext cx="6177600" cy="1546400"/>
          </a:xfrm>
          <a:prstGeom prst="rect">
            <a:avLst/>
          </a:prstGeom>
        </p:spPr>
        <p:txBody>
          <a:bodyPr spcFirstLastPara="1" wrap="square" lIns="91425" tIns="91425" rIns="91425" bIns="91425" anchor="ctr" anchorCtr="0">
            <a:noAutofit/>
          </a:bodyPr>
          <a:lstStyle>
            <a:lvl1pPr lvl="0" algn="ctr">
              <a:spcBef>
                <a:spcPts val="0"/>
              </a:spcBef>
              <a:spcAft>
                <a:spcPts val="0"/>
              </a:spcAft>
              <a:buSzPts val="4800"/>
              <a:buNone/>
              <a:defRPr sz="6400"/>
            </a:lvl1pPr>
            <a:lvl2pPr lvl="1" algn="ctr">
              <a:spcBef>
                <a:spcPts val="0"/>
              </a:spcBef>
              <a:spcAft>
                <a:spcPts val="0"/>
              </a:spcAft>
              <a:buSzPts val="6000"/>
              <a:buNone/>
              <a:defRPr sz="8000"/>
            </a:lvl2pPr>
            <a:lvl3pPr lvl="2" algn="ctr">
              <a:spcBef>
                <a:spcPts val="0"/>
              </a:spcBef>
              <a:spcAft>
                <a:spcPts val="0"/>
              </a:spcAft>
              <a:buSzPts val="6000"/>
              <a:buNone/>
              <a:defRPr sz="8000"/>
            </a:lvl3pPr>
            <a:lvl4pPr lvl="3" algn="ctr">
              <a:spcBef>
                <a:spcPts val="0"/>
              </a:spcBef>
              <a:spcAft>
                <a:spcPts val="0"/>
              </a:spcAft>
              <a:buSzPts val="6000"/>
              <a:buNone/>
              <a:defRPr sz="8000"/>
            </a:lvl4pPr>
            <a:lvl5pPr lvl="4" algn="ctr">
              <a:spcBef>
                <a:spcPts val="0"/>
              </a:spcBef>
              <a:spcAft>
                <a:spcPts val="0"/>
              </a:spcAft>
              <a:buSzPts val="6000"/>
              <a:buNone/>
              <a:defRPr sz="8000"/>
            </a:lvl5pPr>
            <a:lvl6pPr lvl="5" algn="ctr">
              <a:spcBef>
                <a:spcPts val="0"/>
              </a:spcBef>
              <a:spcAft>
                <a:spcPts val="0"/>
              </a:spcAft>
              <a:buSzPts val="6000"/>
              <a:buNone/>
              <a:defRPr sz="8000"/>
            </a:lvl6pPr>
            <a:lvl7pPr lvl="6" algn="ctr">
              <a:spcBef>
                <a:spcPts val="0"/>
              </a:spcBef>
              <a:spcAft>
                <a:spcPts val="0"/>
              </a:spcAft>
              <a:buSzPts val="6000"/>
              <a:buNone/>
              <a:defRPr sz="8000"/>
            </a:lvl7pPr>
            <a:lvl8pPr lvl="7" algn="ctr">
              <a:spcBef>
                <a:spcPts val="0"/>
              </a:spcBef>
              <a:spcAft>
                <a:spcPts val="0"/>
              </a:spcAft>
              <a:buSzPts val="6000"/>
              <a:buNone/>
              <a:defRPr sz="8000"/>
            </a:lvl8pPr>
            <a:lvl9pPr lvl="8" algn="ctr">
              <a:spcBef>
                <a:spcPts val="0"/>
              </a:spcBef>
              <a:spcAft>
                <a:spcPts val="0"/>
              </a:spcAft>
              <a:buSzPts val="6000"/>
              <a:buNone/>
              <a:defRPr sz="8000"/>
            </a:lvl9pPr>
          </a:lstStyle>
          <a:p>
            <a:endParaRPr/>
          </a:p>
        </p:txBody>
      </p:sp>
      <p:sp>
        <p:nvSpPr>
          <p:cNvPr id="13" name="Google Shape;13;p2"/>
          <p:cNvSpPr/>
          <p:nvPr/>
        </p:nvSpPr>
        <p:spPr>
          <a:xfrm>
            <a:off x="356733" y="-1182333"/>
            <a:ext cx="3129600" cy="3129600"/>
          </a:xfrm>
          <a:prstGeom prst="donut">
            <a:avLst>
              <a:gd name="adj" fmla="val 29778"/>
            </a:avLst>
          </a:prstGeom>
          <a:solidFill>
            <a:srgbClr val="00D1C6">
              <a:alpha val="86920"/>
            </a:srgb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dirty="0"/>
          </a:p>
        </p:txBody>
      </p:sp>
      <p:sp>
        <p:nvSpPr>
          <p:cNvPr id="14" name="Google Shape;14;p2"/>
          <p:cNvSpPr/>
          <p:nvPr/>
        </p:nvSpPr>
        <p:spPr>
          <a:xfrm>
            <a:off x="11131833" y="3843167"/>
            <a:ext cx="1304800" cy="1304800"/>
          </a:xfrm>
          <a:prstGeom prst="ellipse">
            <a:avLst/>
          </a:prstGeom>
          <a:solidFill>
            <a:srgbClr val="ED4A00">
              <a:alpha val="86670"/>
            </a:srgb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dirty="0"/>
          </a:p>
        </p:txBody>
      </p:sp>
      <p:sp>
        <p:nvSpPr>
          <p:cNvPr id="15" name="Google Shape;15;p2"/>
          <p:cNvSpPr/>
          <p:nvPr/>
        </p:nvSpPr>
        <p:spPr>
          <a:xfrm>
            <a:off x="3007233" y="722400"/>
            <a:ext cx="876800" cy="876800"/>
          </a:xfrm>
          <a:prstGeom prst="ellipse">
            <a:avLst/>
          </a:prstGeom>
          <a:solidFill>
            <a:srgbClr val="00ACC3">
              <a:alpha val="86670"/>
            </a:srgb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dirty="0"/>
          </a:p>
        </p:txBody>
      </p:sp>
      <p:sp>
        <p:nvSpPr>
          <p:cNvPr id="16" name="Google Shape;16;p2"/>
          <p:cNvSpPr/>
          <p:nvPr/>
        </p:nvSpPr>
        <p:spPr>
          <a:xfrm>
            <a:off x="9003667" y="4620133"/>
            <a:ext cx="3045600" cy="3045600"/>
          </a:xfrm>
          <a:prstGeom prst="donut">
            <a:avLst>
              <a:gd name="adj" fmla="val 11909"/>
            </a:avLst>
          </a:prstGeom>
          <a:solidFill>
            <a:srgbClr val="F8BB00">
              <a:alpha val="86670"/>
            </a:srgb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dirty="0"/>
          </a:p>
        </p:txBody>
      </p:sp>
      <p:sp>
        <p:nvSpPr>
          <p:cNvPr id="17" name="Google Shape;17;p2"/>
          <p:cNvSpPr/>
          <p:nvPr/>
        </p:nvSpPr>
        <p:spPr>
          <a:xfrm>
            <a:off x="183700" y="4257600"/>
            <a:ext cx="876800" cy="876800"/>
          </a:xfrm>
          <a:prstGeom prst="ellipse">
            <a:avLst/>
          </a:prstGeom>
          <a:solidFill>
            <a:srgbClr val="BBCD00">
              <a:alpha val="86670"/>
            </a:srgb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dirty="0"/>
          </a:p>
        </p:txBody>
      </p:sp>
      <p:sp>
        <p:nvSpPr>
          <p:cNvPr id="18" name="Google Shape;18;p2"/>
          <p:cNvSpPr/>
          <p:nvPr/>
        </p:nvSpPr>
        <p:spPr>
          <a:xfrm>
            <a:off x="502067" y="5623033"/>
            <a:ext cx="1610400" cy="1610400"/>
          </a:xfrm>
          <a:prstGeom prst="donut">
            <a:avLst>
              <a:gd name="adj" fmla="val 42915"/>
            </a:avLst>
          </a:prstGeom>
          <a:solidFill>
            <a:srgbClr val="65BB48">
              <a:alpha val="86670"/>
            </a:srgb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dirty="0"/>
          </a:p>
        </p:txBody>
      </p:sp>
      <p:sp>
        <p:nvSpPr>
          <p:cNvPr id="19" name="Google Shape;19;p2"/>
          <p:cNvSpPr/>
          <p:nvPr/>
        </p:nvSpPr>
        <p:spPr>
          <a:xfrm>
            <a:off x="10992833" y="3389267"/>
            <a:ext cx="406400" cy="406400"/>
          </a:xfrm>
          <a:prstGeom prst="ellipse">
            <a:avLst/>
          </a:prstGeom>
          <a:solidFill>
            <a:srgbClr val="E8004C">
              <a:alpha val="86670"/>
            </a:srgb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dirty="0"/>
          </a:p>
        </p:txBody>
      </p:sp>
      <p:sp>
        <p:nvSpPr>
          <p:cNvPr id="20" name="Google Shape;20;p2"/>
          <p:cNvSpPr/>
          <p:nvPr/>
        </p:nvSpPr>
        <p:spPr>
          <a:xfrm>
            <a:off x="10131700" y="-400333"/>
            <a:ext cx="1827600" cy="1827600"/>
          </a:xfrm>
          <a:prstGeom prst="ellipse">
            <a:avLst/>
          </a:prstGeom>
          <a:solidFill>
            <a:srgbClr val="BBCD00">
              <a:alpha val="86670"/>
            </a:srgb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dirty="0"/>
          </a:p>
        </p:txBody>
      </p:sp>
      <p:sp>
        <p:nvSpPr>
          <p:cNvPr id="21" name="Google Shape;21;p2"/>
          <p:cNvSpPr/>
          <p:nvPr/>
        </p:nvSpPr>
        <p:spPr>
          <a:xfrm>
            <a:off x="10992833" y="1070467"/>
            <a:ext cx="876800" cy="876800"/>
          </a:xfrm>
          <a:prstGeom prst="ellipse">
            <a:avLst/>
          </a:prstGeom>
          <a:solidFill>
            <a:srgbClr val="65BB48">
              <a:alpha val="86670"/>
            </a:srgb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dirty="0"/>
          </a:p>
        </p:txBody>
      </p:sp>
      <p:sp>
        <p:nvSpPr>
          <p:cNvPr id="22" name="Google Shape;22;p2"/>
          <p:cNvSpPr/>
          <p:nvPr/>
        </p:nvSpPr>
        <p:spPr>
          <a:xfrm>
            <a:off x="285300" y="927867"/>
            <a:ext cx="1162000" cy="1162000"/>
          </a:xfrm>
          <a:prstGeom prst="ellipse">
            <a:avLst/>
          </a:prstGeom>
          <a:noFill/>
          <a:ln w="9525" cap="flat" cmpd="sng">
            <a:solidFill>
              <a:srgbClr val="00ACC3"/>
            </a:solidFill>
            <a:prstDash val="dash"/>
            <a:round/>
            <a:headEnd type="none" w="sm" len="sm"/>
            <a:tailEnd type="none" w="sm" len="sm"/>
          </a:ln>
        </p:spPr>
        <p:txBody>
          <a:bodyPr spcFirstLastPara="1" wrap="square" lIns="121900" tIns="121900" rIns="121900" bIns="121900" anchor="ctr" anchorCtr="0">
            <a:noAutofit/>
          </a:bodyPr>
          <a:lstStyle/>
          <a:p>
            <a:pPr marL="0" lvl="0" indent="0" algn="l" rtl="0">
              <a:spcBef>
                <a:spcPts val="0"/>
              </a:spcBef>
              <a:spcAft>
                <a:spcPts val="0"/>
              </a:spcAft>
              <a:buNone/>
            </a:pPr>
            <a:endParaRPr sz="2400" dirty="0"/>
          </a:p>
        </p:txBody>
      </p:sp>
      <p:sp>
        <p:nvSpPr>
          <p:cNvPr id="23" name="Google Shape;23;p2"/>
          <p:cNvSpPr/>
          <p:nvPr/>
        </p:nvSpPr>
        <p:spPr>
          <a:xfrm>
            <a:off x="-162900" y="3911000"/>
            <a:ext cx="1570000" cy="1570000"/>
          </a:xfrm>
          <a:prstGeom prst="ellipse">
            <a:avLst/>
          </a:prstGeom>
          <a:noFill/>
          <a:ln w="9525" cap="flat" cmpd="sng">
            <a:solidFill>
              <a:srgbClr val="BBCD00"/>
            </a:solidFill>
            <a:prstDash val="dash"/>
            <a:round/>
            <a:headEnd type="none" w="sm" len="sm"/>
            <a:tailEnd type="none" w="sm" len="sm"/>
          </a:ln>
        </p:spPr>
        <p:txBody>
          <a:bodyPr spcFirstLastPara="1" wrap="square" lIns="121900" tIns="121900" rIns="121900" bIns="121900" anchor="ctr" anchorCtr="0">
            <a:noAutofit/>
          </a:bodyPr>
          <a:lstStyle/>
          <a:p>
            <a:pPr marL="0" lvl="0" indent="0" algn="l" rtl="0">
              <a:spcBef>
                <a:spcPts val="0"/>
              </a:spcBef>
              <a:spcAft>
                <a:spcPts val="0"/>
              </a:spcAft>
              <a:buNone/>
            </a:pPr>
            <a:endParaRPr sz="2400" dirty="0"/>
          </a:p>
        </p:txBody>
      </p:sp>
      <p:sp>
        <p:nvSpPr>
          <p:cNvPr id="24" name="Google Shape;24;p2"/>
          <p:cNvSpPr/>
          <p:nvPr/>
        </p:nvSpPr>
        <p:spPr>
          <a:xfrm>
            <a:off x="10866767" y="944400"/>
            <a:ext cx="1128800" cy="1128800"/>
          </a:xfrm>
          <a:prstGeom prst="ellipse">
            <a:avLst/>
          </a:prstGeom>
          <a:noFill/>
          <a:ln w="9525" cap="flat" cmpd="sng">
            <a:solidFill>
              <a:srgbClr val="65BB48"/>
            </a:solidFill>
            <a:prstDash val="dash"/>
            <a:round/>
            <a:headEnd type="none" w="sm" len="sm"/>
            <a:tailEnd type="none" w="sm" len="sm"/>
          </a:ln>
        </p:spPr>
        <p:txBody>
          <a:bodyPr spcFirstLastPara="1" wrap="square" lIns="121900" tIns="121900" rIns="121900" bIns="121900" anchor="ctr" anchorCtr="0">
            <a:noAutofit/>
          </a:bodyPr>
          <a:lstStyle/>
          <a:p>
            <a:pPr marL="0" lvl="0" indent="0" algn="l" rtl="0">
              <a:spcBef>
                <a:spcPts val="0"/>
              </a:spcBef>
              <a:spcAft>
                <a:spcPts val="0"/>
              </a:spcAft>
              <a:buNone/>
            </a:pPr>
            <a:endParaRPr sz="2400" dirty="0"/>
          </a:p>
        </p:txBody>
      </p:sp>
      <p:sp>
        <p:nvSpPr>
          <p:cNvPr id="25" name="Google Shape;25;p2"/>
          <p:cNvSpPr/>
          <p:nvPr/>
        </p:nvSpPr>
        <p:spPr>
          <a:xfrm>
            <a:off x="1407100" y="5206100"/>
            <a:ext cx="274800" cy="274800"/>
          </a:xfrm>
          <a:prstGeom prst="ellipse">
            <a:avLst/>
          </a:prstGeom>
          <a:solidFill>
            <a:srgbClr val="F8BB00">
              <a:alpha val="86670"/>
            </a:srgb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dirty="0"/>
          </a:p>
        </p:txBody>
      </p:sp>
    </p:spTree>
    <p:extLst>
      <p:ext uri="{BB962C8B-B14F-4D97-AF65-F5344CB8AC3E}">
        <p14:creationId xmlns:p14="http://schemas.microsoft.com/office/powerpoint/2010/main" val="233867517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Subtitle">
  <p:cSld name="Subtitle">
    <p:spTree>
      <p:nvGrpSpPr>
        <p:cNvPr id="1" name="Shape 26"/>
        <p:cNvGrpSpPr/>
        <p:nvPr/>
      </p:nvGrpSpPr>
      <p:grpSpPr>
        <a:xfrm>
          <a:off x="0" y="0"/>
          <a:ext cx="0" cy="0"/>
          <a:chOff x="0" y="0"/>
          <a:chExt cx="0" cy="0"/>
        </a:xfrm>
      </p:grpSpPr>
      <p:sp>
        <p:nvSpPr>
          <p:cNvPr id="27" name="Google Shape;27;p3"/>
          <p:cNvSpPr/>
          <p:nvPr/>
        </p:nvSpPr>
        <p:spPr>
          <a:xfrm>
            <a:off x="4077600" y="-393933"/>
            <a:ext cx="4036800" cy="4037200"/>
          </a:xfrm>
          <a:prstGeom prst="ellipse">
            <a:avLst/>
          </a:prstGeom>
          <a:noFill/>
          <a:ln w="9525" cap="flat" cmpd="sng">
            <a:solidFill>
              <a:srgbClr val="A1BECC"/>
            </a:solidFill>
            <a:prstDash val="dash"/>
            <a:round/>
            <a:headEnd type="none" w="sm" len="sm"/>
            <a:tailEnd type="none" w="sm" len="sm"/>
          </a:ln>
        </p:spPr>
        <p:txBody>
          <a:bodyPr spcFirstLastPara="1" wrap="square" lIns="121900" tIns="121900" rIns="121900" bIns="121900" anchor="ctr" anchorCtr="0">
            <a:noAutofit/>
          </a:bodyPr>
          <a:lstStyle/>
          <a:p>
            <a:pPr marL="0" lvl="0" indent="0" algn="l" rtl="0">
              <a:spcBef>
                <a:spcPts val="0"/>
              </a:spcBef>
              <a:spcAft>
                <a:spcPts val="0"/>
              </a:spcAft>
              <a:buNone/>
            </a:pPr>
            <a:endParaRPr sz="2400" dirty="0"/>
          </a:p>
        </p:txBody>
      </p:sp>
      <p:sp>
        <p:nvSpPr>
          <p:cNvPr id="28" name="Google Shape;28;p3"/>
          <p:cNvSpPr txBox="1">
            <a:spLocks noGrp="1"/>
          </p:cNvSpPr>
          <p:nvPr>
            <p:ph type="ctrTitle"/>
          </p:nvPr>
        </p:nvSpPr>
        <p:spPr>
          <a:xfrm>
            <a:off x="2365000" y="3228733"/>
            <a:ext cx="7462000" cy="15464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3600"/>
              <a:buNone/>
              <a:defRPr sz="4800"/>
            </a:lvl1pPr>
            <a:lvl2pPr lvl="1" algn="ctr" rtl="0">
              <a:spcBef>
                <a:spcPts val="0"/>
              </a:spcBef>
              <a:spcAft>
                <a:spcPts val="0"/>
              </a:spcAft>
              <a:buSzPts val="4800"/>
              <a:buNone/>
              <a:defRPr sz="6400"/>
            </a:lvl2pPr>
            <a:lvl3pPr lvl="2" algn="ctr" rtl="0">
              <a:spcBef>
                <a:spcPts val="0"/>
              </a:spcBef>
              <a:spcAft>
                <a:spcPts val="0"/>
              </a:spcAft>
              <a:buSzPts val="4800"/>
              <a:buNone/>
              <a:defRPr sz="6400"/>
            </a:lvl3pPr>
            <a:lvl4pPr lvl="3" algn="ctr" rtl="0">
              <a:spcBef>
                <a:spcPts val="0"/>
              </a:spcBef>
              <a:spcAft>
                <a:spcPts val="0"/>
              </a:spcAft>
              <a:buSzPts val="4800"/>
              <a:buNone/>
              <a:defRPr sz="6400"/>
            </a:lvl4pPr>
            <a:lvl5pPr lvl="4" algn="ctr" rtl="0">
              <a:spcBef>
                <a:spcPts val="0"/>
              </a:spcBef>
              <a:spcAft>
                <a:spcPts val="0"/>
              </a:spcAft>
              <a:buSzPts val="4800"/>
              <a:buNone/>
              <a:defRPr sz="6400"/>
            </a:lvl5pPr>
            <a:lvl6pPr lvl="5" algn="ctr" rtl="0">
              <a:spcBef>
                <a:spcPts val="0"/>
              </a:spcBef>
              <a:spcAft>
                <a:spcPts val="0"/>
              </a:spcAft>
              <a:buSzPts val="4800"/>
              <a:buNone/>
              <a:defRPr sz="6400"/>
            </a:lvl6pPr>
            <a:lvl7pPr lvl="6" algn="ctr" rtl="0">
              <a:spcBef>
                <a:spcPts val="0"/>
              </a:spcBef>
              <a:spcAft>
                <a:spcPts val="0"/>
              </a:spcAft>
              <a:buSzPts val="4800"/>
              <a:buNone/>
              <a:defRPr sz="6400"/>
            </a:lvl7pPr>
            <a:lvl8pPr lvl="7" algn="ctr" rtl="0">
              <a:spcBef>
                <a:spcPts val="0"/>
              </a:spcBef>
              <a:spcAft>
                <a:spcPts val="0"/>
              </a:spcAft>
              <a:buSzPts val="4800"/>
              <a:buNone/>
              <a:defRPr sz="6400"/>
            </a:lvl8pPr>
            <a:lvl9pPr lvl="8" algn="ctr" rtl="0">
              <a:spcBef>
                <a:spcPts val="0"/>
              </a:spcBef>
              <a:spcAft>
                <a:spcPts val="0"/>
              </a:spcAft>
              <a:buSzPts val="4800"/>
              <a:buNone/>
              <a:defRPr sz="6400"/>
            </a:lvl9pPr>
          </a:lstStyle>
          <a:p>
            <a:endParaRPr/>
          </a:p>
        </p:txBody>
      </p:sp>
      <p:sp>
        <p:nvSpPr>
          <p:cNvPr id="29" name="Google Shape;29;p3"/>
          <p:cNvSpPr txBox="1">
            <a:spLocks noGrp="1"/>
          </p:cNvSpPr>
          <p:nvPr>
            <p:ph type="subTitle" idx="1"/>
          </p:nvPr>
        </p:nvSpPr>
        <p:spPr>
          <a:xfrm>
            <a:off x="2365000" y="4599539"/>
            <a:ext cx="7462000" cy="1046400"/>
          </a:xfrm>
          <a:prstGeom prst="rect">
            <a:avLst/>
          </a:prstGeom>
        </p:spPr>
        <p:txBody>
          <a:bodyPr spcFirstLastPara="1" wrap="square" lIns="91425" tIns="91425" rIns="91425" bIns="91425" anchor="t" anchorCtr="0">
            <a:noAutofit/>
          </a:bodyPr>
          <a:lstStyle>
            <a:lvl1pPr lvl="0" algn="ctr" rtl="0">
              <a:spcBef>
                <a:spcPts val="0"/>
              </a:spcBef>
              <a:spcAft>
                <a:spcPts val="0"/>
              </a:spcAft>
              <a:buClr>
                <a:srgbClr val="A1BECC"/>
              </a:buClr>
              <a:buSzPts val="2400"/>
              <a:buNone/>
              <a:defRPr b="1">
                <a:solidFill>
                  <a:srgbClr val="A1BECC"/>
                </a:solidFill>
              </a:defRPr>
            </a:lvl1pPr>
            <a:lvl2pPr lvl="1" algn="ctr" rtl="0">
              <a:spcBef>
                <a:spcPts val="0"/>
              </a:spcBef>
              <a:spcAft>
                <a:spcPts val="0"/>
              </a:spcAft>
              <a:buClr>
                <a:srgbClr val="A1BECC"/>
              </a:buClr>
              <a:buSzPts val="3000"/>
              <a:buNone/>
              <a:defRPr sz="4000" b="1">
                <a:solidFill>
                  <a:srgbClr val="A1BECC"/>
                </a:solidFill>
              </a:defRPr>
            </a:lvl2pPr>
            <a:lvl3pPr lvl="2" algn="ctr" rtl="0">
              <a:spcBef>
                <a:spcPts val="0"/>
              </a:spcBef>
              <a:spcAft>
                <a:spcPts val="0"/>
              </a:spcAft>
              <a:buClr>
                <a:srgbClr val="A1BECC"/>
              </a:buClr>
              <a:buSzPts val="3000"/>
              <a:buNone/>
              <a:defRPr sz="4000" b="1">
                <a:solidFill>
                  <a:srgbClr val="A1BECC"/>
                </a:solidFill>
              </a:defRPr>
            </a:lvl3pPr>
            <a:lvl4pPr lvl="3" algn="ctr" rtl="0">
              <a:spcBef>
                <a:spcPts val="0"/>
              </a:spcBef>
              <a:spcAft>
                <a:spcPts val="0"/>
              </a:spcAft>
              <a:buClr>
                <a:srgbClr val="A1BECC"/>
              </a:buClr>
              <a:buSzPts val="3000"/>
              <a:buNone/>
              <a:defRPr sz="4000" b="1">
                <a:solidFill>
                  <a:srgbClr val="A1BECC"/>
                </a:solidFill>
              </a:defRPr>
            </a:lvl4pPr>
            <a:lvl5pPr lvl="4" algn="ctr" rtl="0">
              <a:spcBef>
                <a:spcPts val="0"/>
              </a:spcBef>
              <a:spcAft>
                <a:spcPts val="0"/>
              </a:spcAft>
              <a:buClr>
                <a:srgbClr val="A1BECC"/>
              </a:buClr>
              <a:buSzPts val="3000"/>
              <a:buNone/>
              <a:defRPr sz="4000" b="1">
                <a:solidFill>
                  <a:srgbClr val="A1BECC"/>
                </a:solidFill>
              </a:defRPr>
            </a:lvl5pPr>
            <a:lvl6pPr lvl="5" algn="ctr" rtl="0">
              <a:spcBef>
                <a:spcPts val="0"/>
              </a:spcBef>
              <a:spcAft>
                <a:spcPts val="0"/>
              </a:spcAft>
              <a:buClr>
                <a:srgbClr val="A1BECC"/>
              </a:buClr>
              <a:buSzPts val="3000"/>
              <a:buNone/>
              <a:defRPr sz="4000" b="1">
                <a:solidFill>
                  <a:srgbClr val="A1BECC"/>
                </a:solidFill>
              </a:defRPr>
            </a:lvl6pPr>
            <a:lvl7pPr lvl="6" algn="ctr" rtl="0">
              <a:spcBef>
                <a:spcPts val="0"/>
              </a:spcBef>
              <a:spcAft>
                <a:spcPts val="0"/>
              </a:spcAft>
              <a:buClr>
                <a:srgbClr val="A1BECC"/>
              </a:buClr>
              <a:buSzPts val="3000"/>
              <a:buNone/>
              <a:defRPr sz="4000" b="1">
                <a:solidFill>
                  <a:srgbClr val="A1BECC"/>
                </a:solidFill>
              </a:defRPr>
            </a:lvl7pPr>
            <a:lvl8pPr lvl="7" algn="ctr" rtl="0">
              <a:spcBef>
                <a:spcPts val="0"/>
              </a:spcBef>
              <a:spcAft>
                <a:spcPts val="0"/>
              </a:spcAft>
              <a:buClr>
                <a:srgbClr val="A1BECC"/>
              </a:buClr>
              <a:buSzPts val="3000"/>
              <a:buNone/>
              <a:defRPr sz="4000" b="1">
                <a:solidFill>
                  <a:srgbClr val="A1BECC"/>
                </a:solidFill>
              </a:defRPr>
            </a:lvl8pPr>
            <a:lvl9pPr lvl="8" algn="ctr" rtl="0">
              <a:spcBef>
                <a:spcPts val="0"/>
              </a:spcBef>
              <a:spcAft>
                <a:spcPts val="0"/>
              </a:spcAft>
              <a:buClr>
                <a:srgbClr val="A1BECC"/>
              </a:buClr>
              <a:buSzPts val="3000"/>
              <a:buNone/>
              <a:defRPr sz="4000" b="1">
                <a:solidFill>
                  <a:srgbClr val="A1BECC"/>
                </a:solidFill>
              </a:defRPr>
            </a:lvl9pPr>
          </a:lstStyle>
          <a:p>
            <a:endParaRPr/>
          </a:p>
        </p:txBody>
      </p:sp>
      <p:sp>
        <p:nvSpPr>
          <p:cNvPr id="30" name="Google Shape;30;p3"/>
          <p:cNvSpPr/>
          <p:nvPr/>
        </p:nvSpPr>
        <p:spPr>
          <a:xfrm>
            <a:off x="1886051" y="5317633"/>
            <a:ext cx="274800" cy="274800"/>
          </a:xfrm>
          <a:prstGeom prst="ellipse">
            <a:avLst/>
          </a:prstGeom>
          <a:solidFill>
            <a:srgbClr val="00D1C6">
              <a:alpha val="86920"/>
            </a:srgb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dirty="0"/>
          </a:p>
        </p:txBody>
      </p:sp>
      <p:sp>
        <p:nvSpPr>
          <p:cNvPr id="31" name="Google Shape;31;p3"/>
          <p:cNvSpPr/>
          <p:nvPr/>
        </p:nvSpPr>
        <p:spPr>
          <a:xfrm>
            <a:off x="10173533" y="3292833"/>
            <a:ext cx="3129600" cy="3129600"/>
          </a:xfrm>
          <a:prstGeom prst="donut">
            <a:avLst>
              <a:gd name="adj" fmla="val 29778"/>
            </a:avLst>
          </a:prstGeom>
          <a:solidFill>
            <a:srgbClr val="00ACC3">
              <a:alpha val="86670"/>
            </a:srgb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dirty="0"/>
          </a:p>
        </p:txBody>
      </p:sp>
      <p:sp>
        <p:nvSpPr>
          <p:cNvPr id="32" name="Google Shape;32;p3"/>
          <p:cNvSpPr/>
          <p:nvPr/>
        </p:nvSpPr>
        <p:spPr>
          <a:xfrm>
            <a:off x="502067" y="1518933"/>
            <a:ext cx="1304800" cy="1304800"/>
          </a:xfrm>
          <a:prstGeom prst="ellipse">
            <a:avLst/>
          </a:prstGeom>
          <a:solidFill>
            <a:srgbClr val="F8BB00">
              <a:alpha val="86670"/>
            </a:srgb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dirty="0"/>
          </a:p>
        </p:txBody>
      </p:sp>
      <p:sp>
        <p:nvSpPr>
          <p:cNvPr id="33" name="Google Shape;33;p3"/>
          <p:cNvSpPr/>
          <p:nvPr/>
        </p:nvSpPr>
        <p:spPr>
          <a:xfrm>
            <a:off x="9653700" y="6216933"/>
            <a:ext cx="876800" cy="876800"/>
          </a:xfrm>
          <a:prstGeom prst="ellipse">
            <a:avLst/>
          </a:prstGeom>
          <a:solidFill>
            <a:srgbClr val="00D1C6">
              <a:alpha val="86920"/>
            </a:srgb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dirty="0"/>
          </a:p>
        </p:txBody>
      </p:sp>
      <p:sp>
        <p:nvSpPr>
          <p:cNvPr id="34" name="Google Shape;34;p3"/>
          <p:cNvSpPr/>
          <p:nvPr/>
        </p:nvSpPr>
        <p:spPr>
          <a:xfrm>
            <a:off x="308233" y="-762267"/>
            <a:ext cx="3045600" cy="3045600"/>
          </a:xfrm>
          <a:prstGeom prst="donut">
            <a:avLst>
              <a:gd name="adj" fmla="val 11909"/>
            </a:avLst>
          </a:prstGeom>
          <a:solidFill>
            <a:srgbClr val="ED4A00">
              <a:alpha val="86670"/>
            </a:srgb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dirty="0"/>
          </a:p>
        </p:txBody>
      </p:sp>
      <p:sp>
        <p:nvSpPr>
          <p:cNvPr id="35" name="Google Shape;35;p3"/>
          <p:cNvSpPr/>
          <p:nvPr/>
        </p:nvSpPr>
        <p:spPr>
          <a:xfrm>
            <a:off x="10010167" y="1223300"/>
            <a:ext cx="876800" cy="876800"/>
          </a:xfrm>
          <a:prstGeom prst="ellipse">
            <a:avLst/>
          </a:prstGeom>
          <a:solidFill>
            <a:srgbClr val="BBCD00">
              <a:alpha val="86670"/>
            </a:srgb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dirty="0"/>
          </a:p>
        </p:txBody>
      </p:sp>
      <p:sp>
        <p:nvSpPr>
          <p:cNvPr id="36" name="Google Shape;36;p3"/>
          <p:cNvSpPr/>
          <p:nvPr/>
        </p:nvSpPr>
        <p:spPr>
          <a:xfrm>
            <a:off x="10754567" y="-393933"/>
            <a:ext cx="1610400" cy="1610400"/>
          </a:xfrm>
          <a:prstGeom prst="donut">
            <a:avLst>
              <a:gd name="adj" fmla="val 42915"/>
            </a:avLst>
          </a:prstGeom>
          <a:solidFill>
            <a:srgbClr val="65BB48">
              <a:alpha val="86670"/>
            </a:srgb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dirty="0"/>
          </a:p>
        </p:txBody>
      </p:sp>
      <p:sp>
        <p:nvSpPr>
          <p:cNvPr id="37" name="Google Shape;37;p3"/>
          <p:cNvSpPr/>
          <p:nvPr/>
        </p:nvSpPr>
        <p:spPr>
          <a:xfrm>
            <a:off x="1889600" y="2736867"/>
            <a:ext cx="406400" cy="406400"/>
          </a:xfrm>
          <a:prstGeom prst="ellipse">
            <a:avLst/>
          </a:prstGeom>
          <a:solidFill>
            <a:srgbClr val="E8004C">
              <a:alpha val="86670"/>
            </a:srgb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dirty="0"/>
          </a:p>
        </p:txBody>
      </p:sp>
      <p:sp>
        <p:nvSpPr>
          <p:cNvPr id="38" name="Google Shape;38;p3"/>
          <p:cNvSpPr/>
          <p:nvPr/>
        </p:nvSpPr>
        <p:spPr>
          <a:xfrm>
            <a:off x="240667" y="5364333"/>
            <a:ext cx="1827600" cy="1827600"/>
          </a:xfrm>
          <a:prstGeom prst="ellipse">
            <a:avLst/>
          </a:prstGeom>
          <a:solidFill>
            <a:srgbClr val="BBCD00">
              <a:alpha val="86670"/>
            </a:srgb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dirty="0"/>
          </a:p>
        </p:txBody>
      </p:sp>
      <p:sp>
        <p:nvSpPr>
          <p:cNvPr id="39" name="Google Shape;39;p3"/>
          <p:cNvSpPr/>
          <p:nvPr/>
        </p:nvSpPr>
        <p:spPr>
          <a:xfrm>
            <a:off x="328061" y="4487395"/>
            <a:ext cx="608000" cy="608000"/>
          </a:xfrm>
          <a:prstGeom prst="ellipse">
            <a:avLst/>
          </a:prstGeom>
          <a:solidFill>
            <a:srgbClr val="65BB48">
              <a:alpha val="86670"/>
            </a:srgb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dirty="0"/>
          </a:p>
        </p:txBody>
      </p:sp>
      <p:sp>
        <p:nvSpPr>
          <p:cNvPr id="40" name="Google Shape;40;p3"/>
          <p:cNvSpPr/>
          <p:nvPr/>
        </p:nvSpPr>
        <p:spPr>
          <a:xfrm>
            <a:off x="9429767" y="5992967"/>
            <a:ext cx="1324800" cy="1324400"/>
          </a:xfrm>
          <a:prstGeom prst="ellipse">
            <a:avLst/>
          </a:prstGeom>
          <a:noFill/>
          <a:ln w="9525" cap="flat" cmpd="sng">
            <a:solidFill>
              <a:srgbClr val="00ACC3"/>
            </a:solidFill>
            <a:prstDash val="dash"/>
            <a:round/>
            <a:headEnd type="none" w="sm" len="sm"/>
            <a:tailEnd type="none" w="sm" len="sm"/>
          </a:ln>
        </p:spPr>
        <p:txBody>
          <a:bodyPr spcFirstLastPara="1" wrap="square" lIns="121900" tIns="121900" rIns="121900" bIns="121900" anchor="ctr" anchorCtr="0">
            <a:noAutofit/>
          </a:bodyPr>
          <a:lstStyle/>
          <a:p>
            <a:pPr marL="0" lvl="0" indent="0" algn="l" rtl="0">
              <a:spcBef>
                <a:spcPts val="0"/>
              </a:spcBef>
              <a:spcAft>
                <a:spcPts val="0"/>
              </a:spcAft>
              <a:buNone/>
            </a:pPr>
            <a:endParaRPr sz="2400" dirty="0"/>
          </a:p>
        </p:txBody>
      </p:sp>
      <p:sp>
        <p:nvSpPr>
          <p:cNvPr id="41" name="Google Shape;41;p3"/>
          <p:cNvSpPr/>
          <p:nvPr/>
        </p:nvSpPr>
        <p:spPr>
          <a:xfrm>
            <a:off x="9827000" y="1040133"/>
            <a:ext cx="1243200" cy="1243200"/>
          </a:xfrm>
          <a:prstGeom prst="ellipse">
            <a:avLst/>
          </a:prstGeom>
          <a:noFill/>
          <a:ln w="9525" cap="flat" cmpd="sng">
            <a:solidFill>
              <a:srgbClr val="BBCD00"/>
            </a:solidFill>
            <a:prstDash val="dash"/>
            <a:round/>
            <a:headEnd type="none" w="sm" len="sm"/>
            <a:tailEnd type="none" w="sm" len="sm"/>
          </a:ln>
        </p:spPr>
        <p:txBody>
          <a:bodyPr spcFirstLastPara="1" wrap="square" lIns="121900" tIns="121900" rIns="121900" bIns="121900" anchor="ctr" anchorCtr="0">
            <a:noAutofit/>
          </a:bodyPr>
          <a:lstStyle/>
          <a:p>
            <a:pPr marL="0" lvl="0" indent="0" algn="l" rtl="0">
              <a:spcBef>
                <a:spcPts val="0"/>
              </a:spcBef>
              <a:spcAft>
                <a:spcPts val="0"/>
              </a:spcAft>
              <a:buNone/>
            </a:pPr>
            <a:endParaRPr sz="2400" dirty="0"/>
          </a:p>
        </p:txBody>
      </p:sp>
      <p:sp>
        <p:nvSpPr>
          <p:cNvPr id="42" name="Google Shape;42;p3"/>
          <p:cNvSpPr/>
          <p:nvPr/>
        </p:nvSpPr>
        <p:spPr>
          <a:xfrm>
            <a:off x="240667" y="4400000"/>
            <a:ext cx="782400" cy="782400"/>
          </a:xfrm>
          <a:prstGeom prst="ellipse">
            <a:avLst/>
          </a:prstGeom>
          <a:noFill/>
          <a:ln w="9525" cap="flat" cmpd="sng">
            <a:solidFill>
              <a:srgbClr val="65BB48"/>
            </a:solidFill>
            <a:prstDash val="dash"/>
            <a:round/>
            <a:headEnd type="none" w="sm" len="sm"/>
            <a:tailEnd type="none" w="sm" len="sm"/>
          </a:ln>
        </p:spPr>
        <p:txBody>
          <a:bodyPr spcFirstLastPara="1" wrap="square" lIns="121900" tIns="121900" rIns="121900" bIns="121900" anchor="ctr" anchorCtr="0">
            <a:noAutofit/>
          </a:bodyPr>
          <a:lstStyle/>
          <a:p>
            <a:pPr marL="0" lvl="0" indent="0" algn="l" rtl="0">
              <a:spcBef>
                <a:spcPts val="0"/>
              </a:spcBef>
              <a:spcAft>
                <a:spcPts val="0"/>
              </a:spcAft>
              <a:buNone/>
            </a:pPr>
            <a:endParaRPr sz="2400" dirty="0"/>
          </a:p>
        </p:txBody>
      </p:sp>
      <p:sp>
        <p:nvSpPr>
          <p:cNvPr id="43" name="Google Shape;43;p3"/>
          <p:cNvSpPr/>
          <p:nvPr/>
        </p:nvSpPr>
        <p:spPr>
          <a:xfrm>
            <a:off x="10311167" y="623067"/>
            <a:ext cx="274800" cy="274800"/>
          </a:xfrm>
          <a:prstGeom prst="ellipse">
            <a:avLst/>
          </a:prstGeom>
          <a:solidFill>
            <a:srgbClr val="F8BB00">
              <a:alpha val="86670"/>
            </a:srgb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dirty="0"/>
          </a:p>
        </p:txBody>
      </p:sp>
      <p:sp>
        <p:nvSpPr>
          <p:cNvPr id="44" name="Google Shape;44;p3"/>
          <p:cNvSpPr/>
          <p:nvPr/>
        </p:nvSpPr>
        <p:spPr>
          <a:xfrm>
            <a:off x="797567" y="-272933"/>
            <a:ext cx="2066800" cy="2066800"/>
          </a:xfrm>
          <a:prstGeom prst="ellipse">
            <a:avLst/>
          </a:prstGeom>
          <a:noFill/>
          <a:ln w="9525" cap="flat" cmpd="sng">
            <a:solidFill>
              <a:srgbClr val="E8004C"/>
            </a:solidFill>
            <a:prstDash val="dash"/>
            <a:round/>
            <a:headEnd type="none" w="sm" len="sm"/>
            <a:tailEnd type="none" w="sm" len="sm"/>
          </a:ln>
        </p:spPr>
        <p:txBody>
          <a:bodyPr spcFirstLastPara="1" wrap="square" lIns="121900" tIns="121900" rIns="121900" bIns="121900" anchor="ctr" anchorCtr="0">
            <a:noAutofit/>
          </a:bodyPr>
          <a:lstStyle/>
          <a:p>
            <a:pPr marL="0" lvl="0" indent="0" algn="l" rtl="0">
              <a:spcBef>
                <a:spcPts val="0"/>
              </a:spcBef>
              <a:spcAft>
                <a:spcPts val="0"/>
              </a:spcAft>
              <a:buNone/>
            </a:pPr>
            <a:endParaRPr sz="2400" dirty="0"/>
          </a:p>
        </p:txBody>
      </p:sp>
      <p:sp>
        <p:nvSpPr>
          <p:cNvPr id="45" name="Google Shape;45;p3"/>
          <p:cNvSpPr txBox="1">
            <a:spLocks noGrp="1"/>
          </p:cNvSpPr>
          <p:nvPr>
            <p:ph type="sldNum" idx="12"/>
          </p:nvPr>
        </p:nvSpPr>
        <p:spPr>
          <a:xfrm>
            <a:off x="5782800" y="6335500"/>
            <a:ext cx="626400" cy="522000"/>
          </a:xfrm>
          <a:prstGeom prst="rect">
            <a:avLst/>
          </a:prstGeom>
        </p:spPr>
        <p:txBody>
          <a:bodyPr spcFirstLastPara="1" wrap="square" lIns="91425" tIns="91425" rIns="91425" bIns="91425" anchor="t" anchorCtr="0">
            <a:noAutofit/>
          </a:bodyPr>
          <a:lstStyle>
            <a:lvl1pPr lvl="0" algn="ctr">
              <a:buNone/>
              <a:defRPr/>
            </a:lvl1pPr>
            <a:lvl2pPr lvl="1" algn="ctr">
              <a:buNone/>
              <a:defRPr/>
            </a:lvl2pPr>
            <a:lvl3pPr lvl="2" algn="ctr">
              <a:buNone/>
              <a:defRPr/>
            </a:lvl3pPr>
            <a:lvl4pPr lvl="3" algn="ctr">
              <a:buNone/>
              <a:defRPr/>
            </a:lvl4pPr>
            <a:lvl5pPr lvl="4" algn="ctr">
              <a:buNone/>
              <a:defRPr/>
            </a:lvl5pPr>
            <a:lvl6pPr lvl="5" algn="ctr">
              <a:buNone/>
              <a:defRPr/>
            </a:lvl6pPr>
            <a:lvl7pPr lvl="6" algn="ctr">
              <a:buNone/>
              <a:defRPr/>
            </a:lvl7pPr>
            <a:lvl8pPr lvl="7" algn="ctr">
              <a:buNone/>
              <a:defRPr/>
            </a:lvl8pPr>
            <a:lvl9pPr lvl="8" algn="ctr">
              <a:buNone/>
              <a:defRPr/>
            </a:lvl9pPr>
          </a:lstStyle>
          <a:p>
            <a:fld id="{00000000-1234-1234-1234-123412341234}" type="slidenum">
              <a:rPr lang="en" smtClean="0"/>
              <a:pPr/>
              <a:t>‹#›</a:t>
            </a:fld>
            <a:endParaRPr lang="en" dirty="0"/>
          </a:p>
        </p:txBody>
      </p:sp>
    </p:spTree>
    <p:extLst>
      <p:ext uri="{BB962C8B-B14F-4D97-AF65-F5344CB8AC3E}">
        <p14:creationId xmlns:p14="http://schemas.microsoft.com/office/powerpoint/2010/main" val="282837828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Quote">
  <p:cSld name="Quote">
    <p:spTree>
      <p:nvGrpSpPr>
        <p:cNvPr id="1" name="Shape 46"/>
        <p:cNvGrpSpPr/>
        <p:nvPr/>
      </p:nvGrpSpPr>
      <p:grpSpPr>
        <a:xfrm>
          <a:off x="0" y="0"/>
          <a:ext cx="0" cy="0"/>
          <a:chOff x="0" y="0"/>
          <a:chExt cx="0" cy="0"/>
        </a:xfrm>
      </p:grpSpPr>
      <p:sp>
        <p:nvSpPr>
          <p:cNvPr id="47" name="Google Shape;47;p4"/>
          <p:cNvSpPr/>
          <p:nvPr/>
        </p:nvSpPr>
        <p:spPr>
          <a:xfrm>
            <a:off x="1596633" y="-1070367"/>
            <a:ext cx="8998800" cy="8998800"/>
          </a:xfrm>
          <a:prstGeom prst="ellipse">
            <a:avLst/>
          </a:prstGeom>
          <a:noFill/>
          <a:ln w="9525" cap="flat" cmpd="sng">
            <a:solidFill>
              <a:srgbClr val="A1BECC"/>
            </a:solidFill>
            <a:prstDash val="dash"/>
            <a:round/>
            <a:headEnd type="none" w="sm" len="sm"/>
            <a:tailEnd type="none" w="sm" len="sm"/>
          </a:ln>
        </p:spPr>
        <p:txBody>
          <a:bodyPr spcFirstLastPara="1" wrap="square" lIns="121900" tIns="121900" rIns="121900" bIns="121900" anchor="ctr" anchorCtr="0">
            <a:noAutofit/>
          </a:bodyPr>
          <a:lstStyle/>
          <a:p>
            <a:pPr marL="0" lvl="0" indent="0" algn="l" rtl="0">
              <a:spcBef>
                <a:spcPts val="0"/>
              </a:spcBef>
              <a:spcAft>
                <a:spcPts val="0"/>
              </a:spcAft>
              <a:buNone/>
            </a:pPr>
            <a:endParaRPr sz="2400" dirty="0"/>
          </a:p>
        </p:txBody>
      </p:sp>
      <p:sp>
        <p:nvSpPr>
          <p:cNvPr id="48" name="Google Shape;48;p4"/>
          <p:cNvSpPr/>
          <p:nvPr/>
        </p:nvSpPr>
        <p:spPr>
          <a:xfrm>
            <a:off x="11112600" y="5519500"/>
            <a:ext cx="566400" cy="566400"/>
          </a:xfrm>
          <a:prstGeom prst="ellipse">
            <a:avLst/>
          </a:prstGeom>
          <a:solidFill>
            <a:srgbClr val="00D1C6">
              <a:alpha val="86920"/>
            </a:srgb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dirty="0"/>
          </a:p>
        </p:txBody>
      </p:sp>
      <p:sp>
        <p:nvSpPr>
          <p:cNvPr id="49" name="Google Shape;49;p4"/>
          <p:cNvSpPr/>
          <p:nvPr/>
        </p:nvSpPr>
        <p:spPr>
          <a:xfrm>
            <a:off x="5744384" y="-1438200"/>
            <a:ext cx="3129600" cy="3129600"/>
          </a:xfrm>
          <a:prstGeom prst="donut">
            <a:avLst>
              <a:gd name="adj" fmla="val 17100"/>
            </a:avLst>
          </a:prstGeom>
          <a:solidFill>
            <a:srgbClr val="00D1C6">
              <a:alpha val="86920"/>
            </a:srgb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dirty="0"/>
          </a:p>
        </p:txBody>
      </p:sp>
      <p:sp>
        <p:nvSpPr>
          <p:cNvPr id="50" name="Google Shape;50;p4"/>
          <p:cNvSpPr/>
          <p:nvPr/>
        </p:nvSpPr>
        <p:spPr>
          <a:xfrm>
            <a:off x="5397000" y="1073500"/>
            <a:ext cx="1398000" cy="1398000"/>
          </a:xfrm>
          <a:prstGeom prst="ellipse">
            <a:avLst/>
          </a:prstGeom>
          <a:solidFill>
            <a:srgbClr val="00ACC3">
              <a:alpha val="86670"/>
            </a:srgb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dirty="0"/>
          </a:p>
        </p:txBody>
      </p:sp>
      <p:sp>
        <p:nvSpPr>
          <p:cNvPr id="51" name="Google Shape;51;p4"/>
          <p:cNvSpPr txBox="1">
            <a:spLocks noGrp="1"/>
          </p:cNvSpPr>
          <p:nvPr>
            <p:ph type="body" idx="1"/>
          </p:nvPr>
        </p:nvSpPr>
        <p:spPr>
          <a:xfrm>
            <a:off x="2507800" y="2560400"/>
            <a:ext cx="7176400" cy="2772800"/>
          </a:xfrm>
          <a:prstGeom prst="rect">
            <a:avLst/>
          </a:prstGeom>
        </p:spPr>
        <p:txBody>
          <a:bodyPr spcFirstLastPara="1" wrap="square" lIns="91425" tIns="91425" rIns="91425" bIns="91425" anchor="t" anchorCtr="0">
            <a:noAutofit/>
          </a:bodyPr>
          <a:lstStyle>
            <a:lvl1pPr marL="609585" lvl="0" indent="-507987" algn="ctr" rtl="0">
              <a:spcBef>
                <a:spcPts val="800"/>
              </a:spcBef>
              <a:spcAft>
                <a:spcPts val="0"/>
              </a:spcAft>
              <a:buSzPts val="2400"/>
              <a:buChar char="◎"/>
              <a:defRPr/>
            </a:lvl1pPr>
            <a:lvl2pPr marL="1219170" lvl="1" indent="-507987" algn="ctr" rtl="0">
              <a:spcBef>
                <a:spcPts val="0"/>
              </a:spcBef>
              <a:spcAft>
                <a:spcPts val="0"/>
              </a:spcAft>
              <a:buSzPts val="2400"/>
              <a:buChar char="◉"/>
              <a:defRPr/>
            </a:lvl2pPr>
            <a:lvl3pPr marL="1828754" lvl="2" indent="-507987" algn="ctr" rtl="0">
              <a:spcBef>
                <a:spcPts val="0"/>
              </a:spcBef>
              <a:spcAft>
                <a:spcPts val="0"/>
              </a:spcAft>
              <a:buSzPts val="2400"/>
              <a:buChar char="￮"/>
              <a:defRPr/>
            </a:lvl3pPr>
            <a:lvl4pPr marL="2438339" lvl="3" indent="-507987" algn="ctr" rtl="0">
              <a:spcBef>
                <a:spcPts val="0"/>
              </a:spcBef>
              <a:spcAft>
                <a:spcPts val="0"/>
              </a:spcAft>
              <a:buSzPts val="2400"/>
              <a:buChar char="●"/>
              <a:defRPr/>
            </a:lvl4pPr>
            <a:lvl5pPr marL="3047924" lvl="4" indent="-507987" algn="ctr" rtl="0">
              <a:spcBef>
                <a:spcPts val="0"/>
              </a:spcBef>
              <a:spcAft>
                <a:spcPts val="0"/>
              </a:spcAft>
              <a:buSzPts val="2400"/>
              <a:buChar char="○"/>
              <a:defRPr/>
            </a:lvl5pPr>
            <a:lvl6pPr marL="3657509" lvl="5" indent="-507987" algn="ctr" rtl="0">
              <a:spcBef>
                <a:spcPts val="0"/>
              </a:spcBef>
              <a:spcAft>
                <a:spcPts val="0"/>
              </a:spcAft>
              <a:buSzPts val="2400"/>
              <a:buChar char="■"/>
              <a:defRPr/>
            </a:lvl6pPr>
            <a:lvl7pPr marL="4267093" lvl="6" indent="-507987" algn="ctr" rtl="0">
              <a:spcBef>
                <a:spcPts val="0"/>
              </a:spcBef>
              <a:spcAft>
                <a:spcPts val="0"/>
              </a:spcAft>
              <a:buSzPts val="2400"/>
              <a:buChar char="●"/>
              <a:defRPr/>
            </a:lvl7pPr>
            <a:lvl8pPr marL="4876678" lvl="7" indent="-507987" algn="ctr" rtl="0">
              <a:spcBef>
                <a:spcPts val="0"/>
              </a:spcBef>
              <a:spcAft>
                <a:spcPts val="0"/>
              </a:spcAft>
              <a:buSzPts val="2400"/>
              <a:buChar char="○"/>
              <a:defRPr/>
            </a:lvl8pPr>
            <a:lvl9pPr marL="5486263" lvl="8" indent="-507987" algn="ctr">
              <a:spcBef>
                <a:spcPts val="0"/>
              </a:spcBef>
              <a:spcAft>
                <a:spcPts val="0"/>
              </a:spcAft>
              <a:buSzPts val="2400"/>
              <a:buChar char="■"/>
              <a:defRPr/>
            </a:lvl9pPr>
          </a:lstStyle>
          <a:p>
            <a:endParaRPr/>
          </a:p>
        </p:txBody>
      </p:sp>
      <p:sp>
        <p:nvSpPr>
          <p:cNvPr id="52" name="Google Shape;52;p4"/>
          <p:cNvSpPr txBox="1"/>
          <p:nvPr/>
        </p:nvSpPr>
        <p:spPr>
          <a:xfrm>
            <a:off x="4791200" y="1041825"/>
            <a:ext cx="2609600" cy="871600"/>
          </a:xfrm>
          <a:prstGeom prst="rect">
            <a:avLst/>
          </a:prstGeom>
          <a:noFill/>
          <a:ln>
            <a:noFill/>
          </a:ln>
        </p:spPr>
        <p:txBody>
          <a:bodyPr spcFirstLastPara="1" wrap="square" lIns="121900" tIns="121900" rIns="121900" bIns="121900" anchor="t" anchorCtr="0">
            <a:noAutofit/>
          </a:bodyPr>
          <a:lstStyle/>
          <a:p>
            <a:pPr marL="0" lvl="0" indent="0" algn="ctr" rtl="0">
              <a:spcBef>
                <a:spcPts val="0"/>
              </a:spcBef>
              <a:spcAft>
                <a:spcPts val="0"/>
              </a:spcAft>
              <a:buNone/>
            </a:pPr>
            <a:r>
              <a:rPr lang="en" sz="12800">
                <a:solidFill>
                  <a:srgbClr val="FFFFFF"/>
                </a:solidFill>
                <a:latin typeface="Nixie One"/>
                <a:ea typeface="Nixie One"/>
                <a:cs typeface="Nixie One"/>
                <a:sym typeface="Nixie One"/>
              </a:rPr>
              <a:t>“</a:t>
            </a:r>
            <a:endParaRPr sz="12800" dirty="0">
              <a:solidFill>
                <a:srgbClr val="FFFFFF"/>
              </a:solidFill>
              <a:latin typeface="Nixie One"/>
              <a:ea typeface="Nixie One"/>
              <a:cs typeface="Nixie One"/>
              <a:sym typeface="Nixie One"/>
            </a:endParaRPr>
          </a:p>
        </p:txBody>
      </p:sp>
      <p:sp>
        <p:nvSpPr>
          <p:cNvPr id="53" name="Google Shape;53;p4"/>
          <p:cNvSpPr/>
          <p:nvPr/>
        </p:nvSpPr>
        <p:spPr>
          <a:xfrm>
            <a:off x="305633" y="3984467"/>
            <a:ext cx="1070400" cy="1070800"/>
          </a:xfrm>
          <a:prstGeom prst="ellipse">
            <a:avLst/>
          </a:prstGeom>
          <a:solidFill>
            <a:srgbClr val="ED4A00">
              <a:alpha val="86670"/>
            </a:srgb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dirty="0"/>
          </a:p>
        </p:txBody>
      </p:sp>
      <p:sp>
        <p:nvSpPr>
          <p:cNvPr id="54" name="Google Shape;54;p4"/>
          <p:cNvSpPr/>
          <p:nvPr/>
        </p:nvSpPr>
        <p:spPr>
          <a:xfrm>
            <a:off x="-589633" y="5333200"/>
            <a:ext cx="2261200" cy="2261200"/>
          </a:xfrm>
          <a:prstGeom prst="donut">
            <a:avLst>
              <a:gd name="adj" fmla="val 10084"/>
            </a:avLst>
          </a:prstGeom>
          <a:solidFill>
            <a:srgbClr val="F8BB00">
              <a:alpha val="86670"/>
            </a:srgb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dirty="0"/>
          </a:p>
        </p:txBody>
      </p:sp>
      <p:sp>
        <p:nvSpPr>
          <p:cNvPr id="55" name="Google Shape;55;p4"/>
          <p:cNvSpPr/>
          <p:nvPr/>
        </p:nvSpPr>
        <p:spPr>
          <a:xfrm>
            <a:off x="1778700" y="-308967"/>
            <a:ext cx="2222400" cy="2222400"/>
          </a:xfrm>
          <a:prstGeom prst="ellipse">
            <a:avLst/>
          </a:prstGeom>
          <a:solidFill>
            <a:srgbClr val="BBCD00">
              <a:alpha val="86670"/>
            </a:srgb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dirty="0"/>
          </a:p>
        </p:txBody>
      </p:sp>
      <p:sp>
        <p:nvSpPr>
          <p:cNvPr id="56" name="Google Shape;56;p4"/>
          <p:cNvSpPr/>
          <p:nvPr/>
        </p:nvSpPr>
        <p:spPr>
          <a:xfrm>
            <a:off x="734033" y="947067"/>
            <a:ext cx="642000" cy="642400"/>
          </a:xfrm>
          <a:prstGeom prst="donut">
            <a:avLst>
              <a:gd name="adj" fmla="val 37274"/>
            </a:avLst>
          </a:prstGeom>
          <a:solidFill>
            <a:srgbClr val="65BB48">
              <a:alpha val="86670"/>
            </a:srgb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dirty="0"/>
          </a:p>
        </p:txBody>
      </p:sp>
      <p:sp>
        <p:nvSpPr>
          <p:cNvPr id="57" name="Google Shape;57;p4"/>
          <p:cNvSpPr/>
          <p:nvPr/>
        </p:nvSpPr>
        <p:spPr>
          <a:xfrm>
            <a:off x="1376033" y="5055267"/>
            <a:ext cx="406400" cy="406400"/>
          </a:xfrm>
          <a:prstGeom prst="ellipse">
            <a:avLst/>
          </a:prstGeom>
          <a:solidFill>
            <a:srgbClr val="E8004C">
              <a:alpha val="86670"/>
            </a:srgb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dirty="0"/>
          </a:p>
        </p:txBody>
      </p:sp>
      <p:sp>
        <p:nvSpPr>
          <p:cNvPr id="58" name="Google Shape;58;p4"/>
          <p:cNvSpPr/>
          <p:nvPr/>
        </p:nvSpPr>
        <p:spPr>
          <a:xfrm>
            <a:off x="1622733" y="1748433"/>
            <a:ext cx="406400" cy="406400"/>
          </a:xfrm>
          <a:prstGeom prst="ellipse">
            <a:avLst/>
          </a:prstGeom>
          <a:solidFill>
            <a:srgbClr val="00ACC3">
              <a:alpha val="86670"/>
            </a:srgb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dirty="0"/>
          </a:p>
        </p:txBody>
      </p:sp>
      <p:sp>
        <p:nvSpPr>
          <p:cNvPr id="59" name="Google Shape;59;p4"/>
          <p:cNvSpPr/>
          <p:nvPr/>
        </p:nvSpPr>
        <p:spPr>
          <a:xfrm>
            <a:off x="10325967" y="1964400"/>
            <a:ext cx="1398000" cy="1398000"/>
          </a:xfrm>
          <a:prstGeom prst="ellipse">
            <a:avLst/>
          </a:prstGeom>
          <a:solidFill>
            <a:srgbClr val="F8BB00">
              <a:alpha val="86670"/>
            </a:srgb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dirty="0"/>
          </a:p>
        </p:txBody>
      </p:sp>
      <p:sp>
        <p:nvSpPr>
          <p:cNvPr id="60" name="Google Shape;60;p4"/>
          <p:cNvSpPr/>
          <p:nvPr/>
        </p:nvSpPr>
        <p:spPr>
          <a:xfrm>
            <a:off x="10734233" y="2722900"/>
            <a:ext cx="2026800" cy="2026800"/>
          </a:xfrm>
          <a:prstGeom prst="donut">
            <a:avLst>
              <a:gd name="adj" fmla="val 5022"/>
            </a:avLst>
          </a:prstGeom>
          <a:solidFill>
            <a:srgbClr val="ED4A00">
              <a:alpha val="86670"/>
            </a:srgb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dirty="0"/>
          </a:p>
        </p:txBody>
      </p:sp>
      <p:sp>
        <p:nvSpPr>
          <p:cNvPr id="61" name="Google Shape;61;p4"/>
          <p:cNvSpPr/>
          <p:nvPr/>
        </p:nvSpPr>
        <p:spPr>
          <a:xfrm>
            <a:off x="10626367" y="4951800"/>
            <a:ext cx="797200" cy="797600"/>
          </a:xfrm>
          <a:prstGeom prst="donut">
            <a:avLst>
              <a:gd name="adj" fmla="val 43984"/>
            </a:avLst>
          </a:prstGeom>
          <a:solidFill>
            <a:srgbClr val="BBCD00">
              <a:alpha val="86670"/>
            </a:srgb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dirty="0"/>
          </a:p>
        </p:txBody>
      </p:sp>
      <p:sp>
        <p:nvSpPr>
          <p:cNvPr id="62" name="Google Shape;62;p4"/>
          <p:cNvSpPr/>
          <p:nvPr/>
        </p:nvSpPr>
        <p:spPr>
          <a:xfrm>
            <a:off x="11478367" y="1589467"/>
            <a:ext cx="245600" cy="245600"/>
          </a:xfrm>
          <a:prstGeom prst="ellipse">
            <a:avLst/>
          </a:prstGeom>
          <a:solidFill>
            <a:srgbClr val="E8004C">
              <a:alpha val="86670"/>
            </a:srgb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dirty="0"/>
          </a:p>
        </p:txBody>
      </p:sp>
      <p:sp>
        <p:nvSpPr>
          <p:cNvPr id="63" name="Google Shape;63;p4"/>
          <p:cNvSpPr txBox="1">
            <a:spLocks noGrp="1"/>
          </p:cNvSpPr>
          <p:nvPr>
            <p:ph type="sldNum" idx="12"/>
          </p:nvPr>
        </p:nvSpPr>
        <p:spPr>
          <a:xfrm>
            <a:off x="5782800" y="6335500"/>
            <a:ext cx="626400" cy="522000"/>
          </a:xfrm>
          <a:prstGeom prst="rect">
            <a:avLst/>
          </a:prstGeom>
        </p:spPr>
        <p:txBody>
          <a:bodyPr spcFirstLastPara="1" wrap="square" lIns="91425" tIns="91425" rIns="91425" bIns="91425" anchor="t" anchorCtr="0">
            <a:noAutofit/>
          </a:bodyPr>
          <a:lstStyle>
            <a:lvl1pPr lvl="0" algn="ctr" rtl="0">
              <a:buNone/>
              <a:defRPr/>
            </a:lvl1pPr>
            <a:lvl2pPr lvl="1" algn="ctr" rtl="0">
              <a:buNone/>
              <a:defRPr/>
            </a:lvl2pPr>
            <a:lvl3pPr lvl="2" algn="ctr" rtl="0">
              <a:buNone/>
              <a:defRPr/>
            </a:lvl3pPr>
            <a:lvl4pPr lvl="3" algn="ctr" rtl="0">
              <a:buNone/>
              <a:defRPr/>
            </a:lvl4pPr>
            <a:lvl5pPr lvl="4" algn="ctr" rtl="0">
              <a:buNone/>
              <a:defRPr/>
            </a:lvl5pPr>
            <a:lvl6pPr lvl="5" algn="ctr" rtl="0">
              <a:buNone/>
              <a:defRPr/>
            </a:lvl6pPr>
            <a:lvl7pPr lvl="6" algn="ctr" rtl="0">
              <a:buNone/>
              <a:defRPr/>
            </a:lvl7pPr>
            <a:lvl8pPr lvl="7" algn="ctr" rtl="0">
              <a:buNone/>
              <a:defRPr/>
            </a:lvl8pPr>
            <a:lvl9pPr lvl="8" algn="ctr" rtl="0">
              <a:buNone/>
              <a:defRPr/>
            </a:lvl9pPr>
          </a:lstStyle>
          <a:p>
            <a:fld id="{00000000-1234-1234-1234-123412341234}" type="slidenum">
              <a:rPr lang="en" smtClean="0"/>
              <a:pPr/>
              <a:t>‹#›</a:t>
            </a:fld>
            <a:endParaRPr lang="en" dirty="0"/>
          </a:p>
        </p:txBody>
      </p:sp>
    </p:spTree>
    <p:extLst>
      <p:ext uri="{BB962C8B-B14F-4D97-AF65-F5344CB8AC3E}">
        <p14:creationId xmlns:p14="http://schemas.microsoft.com/office/powerpoint/2010/main" val="235929085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Title + 1 column" type="tx">
  <p:cSld name="Title + 1 column">
    <p:spTree>
      <p:nvGrpSpPr>
        <p:cNvPr id="1" name="Shape 64"/>
        <p:cNvGrpSpPr/>
        <p:nvPr/>
      </p:nvGrpSpPr>
      <p:grpSpPr>
        <a:xfrm>
          <a:off x="0" y="0"/>
          <a:ext cx="0" cy="0"/>
          <a:chOff x="0" y="0"/>
          <a:chExt cx="0" cy="0"/>
        </a:xfrm>
      </p:grpSpPr>
      <p:sp>
        <p:nvSpPr>
          <p:cNvPr id="65" name="Google Shape;65;p5"/>
          <p:cNvSpPr/>
          <p:nvPr/>
        </p:nvSpPr>
        <p:spPr>
          <a:xfrm>
            <a:off x="1525600" y="3598100"/>
            <a:ext cx="1191600" cy="1191600"/>
          </a:xfrm>
          <a:prstGeom prst="ellipse">
            <a:avLst/>
          </a:prstGeom>
          <a:noFill/>
          <a:ln w="9525" cap="flat" cmpd="sng">
            <a:solidFill>
              <a:srgbClr val="BBCD00"/>
            </a:solidFill>
            <a:prstDash val="dash"/>
            <a:round/>
            <a:headEnd type="none" w="sm" len="sm"/>
            <a:tailEnd type="none" w="sm" len="sm"/>
          </a:ln>
        </p:spPr>
        <p:txBody>
          <a:bodyPr spcFirstLastPara="1" wrap="square" lIns="121900" tIns="121900" rIns="121900" bIns="121900" anchor="ctr" anchorCtr="0">
            <a:noAutofit/>
          </a:bodyPr>
          <a:lstStyle/>
          <a:p>
            <a:pPr marL="0" lvl="0" indent="0" algn="l" rtl="0">
              <a:spcBef>
                <a:spcPts val="0"/>
              </a:spcBef>
              <a:spcAft>
                <a:spcPts val="0"/>
              </a:spcAft>
              <a:buNone/>
            </a:pPr>
            <a:endParaRPr sz="2400" dirty="0"/>
          </a:p>
        </p:txBody>
      </p:sp>
      <p:sp>
        <p:nvSpPr>
          <p:cNvPr id="66" name="Google Shape;66;p5"/>
          <p:cNvSpPr txBox="1">
            <a:spLocks noGrp="1"/>
          </p:cNvSpPr>
          <p:nvPr>
            <p:ph type="title"/>
          </p:nvPr>
        </p:nvSpPr>
        <p:spPr>
          <a:xfrm>
            <a:off x="3914500" y="1212067"/>
            <a:ext cx="7034000" cy="854800"/>
          </a:xfrm>
          <a:prstGeom prst="rect">
            <a:avLst/>
          </a:prstGeom>
        </p:spPr>
        <p:txBody>
          <a:bodyPr spcFirstLastPara="1" wrap="square" lIns="91425" tIns="91425" rIns="91425" bIns="91425" anchor="b" anchorCtr="0">
            <a:noAutofit/>
          </a:bodyPr>
          <a:lstStyle>
            <a:lvl1pPr lvl="0">
              <a:spcBef>
                <a:spcPts val="0"/>
              </a:spcBef>
              <a:spcAft>
                <a:spcPts val="0"/>
              </a:spcAft>
              <a:buSzPts val="1800"/>
              <a:buNone/>
              <a:defRPr/>
            </a:lvl1pPr>
            <a:lvl2pPr lvl="1">
              <a:spcBef>
                <a:spcPts val="0"/>
              </a:spcBef>
              <a:spcAft>
                <a:spcPts val="0"/>
              </a:spcAft>
              <a:buSzPts val="1800"/>
              <a:buNone/>
              <a:defRPr/>
            </a:lvl2pPr>
            <a:lvl3pPr lvl="2">
              <a:spcBef>
                <a:spcPts val="0"/>
              </a:spcBef>
              <a:spcAft>
                <a:spcPts val="0"/>
              </a:spcAft>
              <a:buSzPts val="1800"/>
              <a:buNone/>
              <a:defRPr/>
            </a:lvl3pPr>
            <a:lvl4pPr lvl="3">
              <a:spcBef>
                <a:spcPts val="0"/>
              </a:spcBef>
              <a:spcAft>
                <a:spcPts val="0"/>
              </a:spcAft>
              <a:buSzPts val="1800"/>
              <a:buNone/>
              <a:defRPr/>
            </a:lvl4pPr>
            <a:lvl5pPr lvl="4">
              <a:spcBef>
                <a:spcPts val="0"/>
              </a:spcBef>
              <a:spcAft>
                <a:spcPts val="0"/>
              </a:spcAft>
              <a:buSzPts val="1800"/>
              <a:buNone/>
              <a:defRPr/>
            </a:lvl5pPr>
            <a:lvl6pPr lvl="5">
              <a:spcBef>
                <a:spcPts val="0"/>
              </a:spcBef>
              <a:spcAft>
                <a:spcPts val="0"/>
              </a:spcAft>
              <a:buSzPts val="1800"/>
              <a:buNone/>
              <a:defRPr/>
            </a:lvl6pPr>
            <a:lvl7pPr lvl="6">
              <a:spcBef>
                <a:spcPts val="0"/>
              </a:spcBef>
              <a:spcAft>
                <a:spcPts val="0"/>
              </a:spcAft>
              <a:buSzPts val="1800"/>
              <a:buNone/>
              <a:defRPr/>
            </a:lvl7pPr>
            <a:lvl8pPr lvl="7">
              <a:spcBef>
                <a:spcPts val="0"/>
              </a:spcBef>
              <a:spcAft>
                <a:spcPts val="0"/>
              </a:spcAft>
              <a:buSzPts val="1800"/>
              <a:buNone/>
              <a:defRPr/>
            </a:lvl8pPr>
            <a:lvl9pPr lvl="8">
              <a:spcBef>
                <a:spcPts val="0"/>
              </a:spcBef>
              <a:spcAft>
                <a:spcPts val="0"/>
              </a:spcAft>
              <a:buSzPts val="1800"/>
              <a:buNone/>
              <a:defRPr/>
            </a:lvl9pPr>
          </a:lstStyle>
          <a:p>
            <a:endParaRPr/>
          </a:p>
        </p:txBody>
      </p:sp>
      <p:sp>
        <p:nvSpPr>
          <p:cNvPr id="67" name="Google Shape;67;p5"/>
          <p:cNvSpPr txBox="1">
            <a:spLocks noGrp="1"/>
          </p:cNvSpPr>
          <p:nvPr>
            <p:ph type="body" idx="1"/>
          </p:nvPr>
        </p:nvSpPr>
        <p:spPr>
          <a:xfrm>
            <a:off x="3914500" y="2034344"/>
            <a:ext cx="7034000" cy="3714800"/>
          </a:xfrm>
          <a:prstGeom prst="rect">
            <a:avLst/>
          </a:prstGeom>
        </p:spPr>
        <p:txBody>
          <a:bodyPr spcFirstLastPara="1" wrap="square" lIns="91425" tIns="91425" rIns="91425" bIns="91425" anchor="t" anchorCtr="0">
            <a:noAutofit/>
          </a:bodyPr>
          <a:lstStyle>
            <a:lvl1pPr marL="609585" lvl="0" indent="-507987">
              <a:spcBef>
                <a:spcPts val="800"/>
              </a:spcBef>
              <a:spcAft>
                <a:spcPts val="0"/>
              </a:spcAft>
              <a:buSzPts val="2400"/>
              <a:buChar char="◎"/>
              <a:defRPr sz="3200"/>
            </a:lvl1pPr>
            <a:lvl2pPr marL="1219170" lvl="1" indent="-507987">
              <a:spcBef>
                <a:spcPts val="0"/>
              </a:spcBef>
              <a:spcAft>
                <a:spcPts val="0"/>
              </a:spcAft>
              <a:buSzPts val="2400"/>
              <a:buChar char="◉"/>
              <a:defRPr/>
            </a:lvl2pPr>
            <a:lvl3pPr marL="1828754" lvl="2" indent="-507987">
              <a:spcBef>
                <a:spcPts val="0"/>
              </a:spcBef>
              <a:spcAft>
                <a:spcPts val="0"/>
              </a:spcAft>
              <a:buSzPts val="2400"/>
              <a:buChar char="￮"/>
              <a:defRPr/>
            </a:lvl3pPr>
            <a:lvl4pPr marL="2438339" lvl="3" indent="-507987">
              <a:spcBef>
                <a:spcPts val="0"/>
              </a:spcBef>
              <a:spcAft>
                <a:spcPts val="0"/>
              </a:spcAft>
              <a:buSzPts val="2400"/>
              <a:buChar char="●"/>
              <a:defRPr sz="3200"/>
            </a:lvl4pPr>
            <a:lvl5pPr marL="3047924" lvl="4" indent="-507987">
              <a:spcBef>
                <a:spcPts val="0"/>
              </a:spcBef>
              <a:spcAft>
                <a:spcPts val="0"/>
              </a:spcAft>
              <a:buSzPts val="2400"/>
              <a:buChar char="○"/>
              <a:defRPr sz="3200"/>
            </a:lvl5pPr>
            <a:lvl6pPr marL="3657509" lvl="5" indent="-507987">
              <a:spcBef>
                <a:spcPts val="0"/>
              </a:spcBef>
              <a:spcAft>
                <a:spcPts val="0"/>
              </a:spcAft>
              <a:buSzPts val="2400"/>
              <a:buChar char="■"/>
              <a:defRPr sz="3200"/>
            </a:lvl6pPr>
            <a:lvl7pPr marL="4267093" lvl="6" indent="-507987">
              <a:spcBef>
                <a:spcPts val="0"/>
              </a:spcBef>
              <a:spcAft>
                <a:spcPts val="0"/>
              </a:spcAft>
              <a:buSzPts val="2400"/>
              <a:buChar char="●"/>
              <a:defRPr sz="3200"/>
            </a:lvl7pPr>
            <a:lvl8pPr marL="4876678" lvl="7" indent="-507987">
              <a:spcBef>
                <a:spcPts val="0"/>
              </a:spcBef>
              <a:spcAft>
                <a:spcPts val="0"/>
              </a:spcAft>
              <a:buSzPts val="2400"/>
              <a:buChar char="○"/>
              <a:defRPr sz="3200"/>
            </a:lvl8pPr>
            <a:lvl9pPr marL="5486263" lvl="8" indent="-507987">
              <a:spcBef>
                <a:spcPts val="0"/>
              </a:spcBef>
              <a:spcAft>
                <a:spcPts val="0"/>
              </a:spcAft>
              <a:buSzPts val="2400"/>
              <a:buChar char="■"/>
              <a:defRPr sz="3200"/>
            </a:lvl9pPr>
          </a:lstStyle>
          <a:p>
            <a:endParaRPr/>
          </a:p>
        </p:txBody>
      </p:sp>
      <p:sp>
        <p:nvSpPr>
          <p:cNvPr id="68" name="Google Shape;68;p5"/>
          <p:cNvSpPr/>
          <p:nvPr/>
        </p:nvSpPr>
        <p:spPr>
          <a:xfrm>
            <a:off x="346567" y="-275067"/>
            <a:ext cx="3129600" cy="3129600"/>
          </a:xfrm>
          <a:prstGeom prst="donut">
            <a:avLst>
              <a:gd name="adj" fmla="val 29778"/>
            </a:avLst>
          </a:prstGeom>
          <a:solidFill>
            <a:srgbClr val="00D1C6">
              <a:alpha val="86920"/>
            </a:srgb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dirty="0"/>
          </a:p>
        </p:txBody>
      </p:sp>
      <p:sp>
        <p:nvSpPr>
          <p:cNvPr id="69" name="Google Shape;69;p5"/>
          <p:cNvSpPr/>
          <p:nvPr/>
        </p:nvSpPr>
        <p:spPr>
          <a:xfrm>
            <a:off x="-203900" y="1813400"/>
            <a:ext cx="1304800" cy="1304800"/>
          </a:xfrm>
          <a:prstGeom prst="ellipse">
            <a:avLst/>
          </a:prstGeom>
          <a:solidFill>
            <a:srgbClr val="ED4A00">
              <a:alpha val="86670"/>
            </a:srgb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dirty="0"/>
          </a:p>
        </p:txBody>
      </p:sp>
      <p:sp>
        <p:nvSpPr>
          <p:cNvPr id="70" name="Google Shape;70;p5"/>
          <p:cNvSpPr/>
          <p:nvPr/>
        </p:nvSpPr>
        <p:spPr>
          <a:xfrm>
            <a:off x="3119467" y="324833"/>
            <a:ext cx="876800" cy="876800"/>
          </a:xfrm>
          <a:prstGeom prst="ellipse">
            <a:avLst/>
          </a:prstGeom>
          <a:solidFill>
            <a:srgbClr val="00ACC3">
              <a:alpha val="86670"/>
            </a:srgb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dirty="0"/>
          </a:p>
        </p:txBody>
      </p:sp>
      <p:sp>
        <p:nvSpPr>
          <p:cNvPr id="71" name="Google Shape;71;p5"/>
          <p:cNvSpPr/>
          <p:nvPr/>
        </p:nvSpPr>
        <p:spPr>
          <a:xfrm>
            <a:off x="1051633" y="3118200"/>
            <a:ext cx="1081600" cy="1081600"/>
          </a:xfrm>
          <a:prstGeom prst="donut">
            <a:avLst>
              <a:gd name="adj" fmla="val 22275"/>
            </a:avLst>
          </a:prstGeom>
          <a:solidFill>
            <a:srgbClr val="F8BB00">
              <a:alpha val="86670"/>
            </a:srgb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dirty="0"/>
          </a:p>
        </p:txBody>
      </p:sp>
      <p:sp>
        <p:nvSpPr>
          <p:cNvPr id="72" name="Google Shape;72;p5"/>
          <p:cNvSpPr/>
          <p:nvPr/>
        </p:nvSpPr>
        <p:spPr>
          <a:xfrm>
            <a:off x="204900" y="5533267"/>
            <a:ext cx="1610400" cy="1610400"/>
          </a:xfrm>
          <a:prstGeom prst="ellipse">
            <a:avLst/>
          </a:prstGeom>
          <a:solidFill>
            <a:srgbClr val="BBCD00">
              <a:alpha val="86670"/>
            </a:srgb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dirty="0"/>
          </a:p>
        </p:txBody>
      </p:sp>
      <p:sp>
        <p:nvSpPr>
          <p:cNvPr id="73" name="Google Shape;73;p5"/>
          <p:cNvSpPr/>
          <p:nvPr/>
        </p:nvSpPr>
        <p:spPr>
          <a:xfrm>
            <a:off x="1754400" y="5147967"/>
            <a:ext cx="734000" cy="734000"/>
          </a:xfrm>
          <a:prstGeom prst="donut">
            <a:avLst>
              <a:gd name="adj" fmla="val 42915"/>
            </a:avLst>
          </a:prstGeom>
          <a:solidFill>
            <a:srgbClr val="65BB48">
              <a:alpha val="86670"/>
            </a:srgb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dirty="0"/>
          </a:p>
        </p:txBody>
      </p:sp>
      <p:sp>
        <p:nvSpPr>
          <p:cNvPr id="74" name="Google Shape;74;p5"/>
          <p:cNvSpPr/>
          <p:nvPr/>
        </p:nvSpPr>
        <p:spPr>
          <a:xfrm>
            <a:off x="584767" y="3990700"/>
            <a:ext cx="406400" cy="406400"/>
          </a:xfrm>
          <a:prstGeom prst="ellipse">
            <a:avLst/>
          </a:prstGeom>
          <a:solidFill>
            <a:srgbClr val="E8004C">
              <a:alpha val="86670"/>
            </a:srgb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dirty="0"/>
          </a:p>
        </p:txBody>
      </p:sp>
      <p:sp>
        <p:nvSpPr>
          <p:cNvPr id="75" name="Google Shape;75;p5"/>
          <p:cNvSpPr/>
          <p:nvPr/>
        </p:nvSpPr>
        <p:spPr>
          <a:xfrm>
            <a:off x="10326467" y="560633"/>
            <a:ext cx="734000" cy="734000"/>
          </a:xfrm>
          <a:prstGeom prst="ellipse">
            <a:avLst/>
          </a:prstGeom>
          <a:solidFill>
            <a:srgbClr val="F8BB00">
              <a:alpha val="86670"/>
            </a:srgb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dirty="0"/>
          </a:p>
        </p:txBody>
      </p:sp>
      <p:sp>
        <p:nvSpPr>
          <p:cNvPr id="76" name="Google Shape;76;p5"/>
          <p:cNvSpPr/>
          <p:nvPr/>
        </p:nvSpPr>
        <p:spPr>
          <a:xfrm>
            <a:off x="11786000" y="1359700"/>
            <a:ext cx="530000" cy="530000"/>
          </a:xfrm>
          <a:prstGeom prst="ellipse">
            <a:avLst/>
          </a:prstGeom>
          <a:solidFill>
            <a:srgbClr val="00D1C6">
              <a:alpha val="86920"/>
            </a:srgb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dirty="0"/>
          </a:p>
        </p:txBody>
      </p:sp>
      <p:sp>
        <p:nvSpPr>
          <p:cNvPr id="77" name="Google Shape;77;p5"/>
          <p:cNvSpPr/>
          <p:nvPr/>
        </p:nvSpPr>
        <p:spPr>
          <a:xfrm>
            <a:off x="11060467" y="-428167"/>
            <a:ext cx="988800" cy="988800"/>
          </a:xfrm>
          <a:prstGeom prst="donut">
            <a:avLst>
              <a:gd name="adj" fmla="val 31897"/>
            </a:avLst>
          </a:prstGeom>
          <a:solidFill>
            <a:srgbClr val="00ACC3">
              <a:alpha val="86670"/>
            </a:srgb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dirty="0"/>
          </a:p>
        </p:txBody>
      </p:sp>
      <p:sp>
        <p:nvSpPr>
          <p:cNvPr id="78" name="Google Shape;78;p5"/>
          <p:cNvSpPr/>
          <p:nvPr/>
        </p:nvSpPr>
        <p:spPr>
          <a:xfrm>
            <a:off x="11535333" y="2155100"/>
            <a:ext cx="250800" cy="250800"/>
          </a:xfrm>
          <a:prstGeom prst="ellipse">
            <a:avLst/>
          </a:prstGeom>
          <a:solidFill>
            <a:srgbClr val="BBCD00">
              <a:alpha val="86670"/>
            </a:srgb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dirty="0"/>
          </a:p>
        </p:txBody>
      </p:sp>
      <p:sp>
        <p:nvSpPr>
          <p:cNvPr id="79" name="Google Shape;79;p5"/>
          <p:cNvSpPr/>
          <p:nvPr/>
        </p:nvSpPr>
        <p:spPr>
          <a:xfrm>
            <a:off x="2905467" y="110833"/>
            <a:ext cx="1304800" cy="1304800"/>
          </a:xfrm>
          <a:prstGeom prst="ellipse">
            <a:avLst/>
          </a:prstGeom>
          <a:noFill/>
          <a:ln w="9525" cap="flat" cmpd="sng">
            <a:solidFill>
              <a:srgbClr val="00ACC3"/>
            </a:solidFill>
            <a:prstDash val="dash"/>
            <a:round/>
            <a:headEnd type="none" w="sm" len="sm"/>
            <a:tailEnd type="none" w="sm" len="sm"/>
          </a:ln>
        </p:spPr>
        <p:txBody>
          <a:bodyPr spcFirstLastPara="1" wrap="square" lIns="121900" tIns="121900" rIns="121900" bIns="121900" anchor="ctr" anchorCtr="0">
            <a:noAutofit/>
          </a:bodyPr>
          <a:lstStyle/>
          <a:p>
            <a:pPr marL="0" lvl="0" indent="0" algn="l" rtl="0">
              <a:spcBef>
                <a:spcPts val="0"/>
              </a:spcBef>
              <a:spcAft>
                <a:spcPts val="0"/>
              </a:spcAft>
              <a:buNone/>
            </a:pPr>
            <a:endParaRPr sz="2400" dirty="0"/>
          </a:p>
        </p:txBody>
      </p:sp>
      <p:sp>
        <p:nvSpPr>
          <p:cNvPr id="80" name="Google Shape;80;p5"/>
          <p:cNvSpPr/>
          <p:nvPr/>
        </p:nvSpPr>
        <p:spPr>
          <a:xfrm>
            <a:off x="10750433" y="918500"/>
            <a:ext cx="599600" cy="599600"/>
          </a:xfrm>
          <a:prstGeom prst="ellipse">
            <a:avLst/>
          </a:prstGeom>
          <a:noFill/>
          <a:ln w="9525" cap="flat" cmpd="sng">
            <a:solidFill>
              <a:srgbClr val="ED4A00"/>
            </a:solidFill>
            <a:prstDash val="dash"/>
            <a:round/>
            <a:headEnd type="none" w="sm" len="sm"/>
            <a:tailEnd type="none" w="sm" len="sm"/>
          </a:ln>
        </p:spPr>
        <p:txBody>
          <a:bodyPr spcFirstLastPara="1" wrap="square" lIns="121900" tIns="121900" rIns="121900" bIns="121900" anchor="ctr" anchorCtr="0">
            <a:noAutofit/>
          </a:bodyPr>
          <a:lstStyle/>
          <a:p>
            <a:pPr marL="0" lvl="0" indent="0" algn="l" rtl="0">
              <a:spcBef>
                <a:spcPts val="0"/>
              </a:spcBef>
              <a:spcAft>
                <a:spcPts val="0"/>
              </a:spcAft>
              <a:buNone/>
            </a:pPr>
            <a:endParaRPr sz="2400" dirty="0"/>
          </a:p>
        </p:txBody>
      </p:sp>
      <p:sp>
        <p:nvSpPr>
          <p:cNvPr id="81" name="Google Shape;81;p5"/>
          <p:cNvSpPr txBox="1">
            <a:spLocks noGrp="1"/>
          </p:cNvSpPr>
          <p:nvPr>
            <p:ph type="sldNum" idx="12"/>
          </p:nvPr>
        </p:nvSpPr>
        <p:spPr>
          <a:xfrm>
            <a:off x="11514167" y="6335500"/>
            <a:ext cx="626400" cy="5220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dirty="0"/>
          </a:p>
        </p:txBody>
      </p:sp>
    </p:spTree>
    <p:extLst>
      <p:ext uri="{BB962C8B-B14F-4D97-AF65-F5344CB8AC3E}">
        <p14:creationId xmlns:p14="http://schemas.microsoft.com/office/powerpoint/2010/main" val="118954240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1 column + image">
  <p:cSld name="1 column + image">
    <p:spTree>
      <p:nvGrpSpPr>
        <p:cNvPr id="1" name="Shape 82"/>
        <p:cNvGrpSpPr/>
        <p:nvPr/>
      </p:nvGrpSpPr>
      <p:grpSpPr>
        <a:xfrm>
          <a:off x="0" y="0"/>
          <a:ext cx="0" cy="0"/>
          <a:chOff x="0" y="0"/>
          <a:chExt cx="0" cy="0"/>
        </a:xfrm>
      </p:grpSpPr>
      <p:sp>
        <p:nvSpPr>
          <p:cNvPr id="83" name="Google Shape;83;p6"/>
          <p:cNvSpPr txBox="1">
            <a:spLocks noGrp="1"/>
          </p:cNvSpPr>
          <p:nvPr>
            <p:ph type="title"/>
          </p:nvPr>
        </p:nvSpPr>
        <p:spPr>
          <a:xfrm>
            <a:off x="6096000" y="1212067"/>
            <a:ext cx="4852800" cy="854800"/>
          </a:xfrm>
          <a:prstGeom prst="rect">
            <a:avLst/>
          </a:prstGeom>
        </p:spPr>
        <p:txBody>
          <a:bodyPr spcFirstLastPara="1" wrap="square" lIns="91425" tIns="91425" rIns="91425" bIns="91425" anchor="b" anchorCtr="0">
            <a:noAutofit/>
          </a:bodyPr>
          <a:lstStyle>
            <a:lvl1pPr lvl="0" rtl="0">
              <a:spcBef>
                <a:spcPts val="0"/>
              </a:spcBef>
              <a:spcAft>
                <a:spcPts val="0"/>
              </a:spcAft>
              <a:buSzPts val="1800"/>
              <a:buNone/>
              <a:defRPr/>
            </a:lvl1pPr>
            <a:lvl2pPr lvl="1" rtl="0">
              <a:spcBef>
                <a:spcPts val="0"/>
              </a:spcBef>
              <a:spcAft>
                <a:spcPts val="0"/>
              </a:spcAft>
              <a:buSzPts val="1800"/>
              <a:buNone/>
              <a:defRPr/>
            </a:lvl2pPr>
            <a:lvl3pPr lvl="2" rtl="0">
              <a:spcBef>
                <a:spcPts val="0"/>
              </a:spcBef>
              <a:spcAft>
                <a:spcPts val="0"/>
              </a:spcAft>
              <a:buSzPts val="1800"/>
              <a:buNone/>
              <a:defRPr/>
            </a:lvl3pPr>
            <a:lvl4pPr lvl="3" rtl="0">
              <a:spcBef>
                <a:spcPts val="0"/>
              </a:spcBef>
              <a:spcAft>
                <a:spcPts val="0"/>
              </a:spcAft>
              <a:buSzPts val="1800"/>
              <a:buNone/>
              <a:defRPr/>
            </a:lvl4pPr>
            <a:lvl5pPr lvl="4" rtl="0">
              <a:spcBef>
                <a:spcPts val="0"/>
              </a:spcBef>
              <a:spcAft>
                <a:spcPts val="0"/>
              </a:spcAft>
              <a:buSzPts val="1800"/>
              <a:buNone/>
              <a:defRPr/>
            </a:lvl5pPr>
            <a:lvl6pPr lvl="5" rtl="0">
              <a:spcBef>
                <a:spcPts val="0"/>
              </a:spcBef>
              <a:spcAft>
                <a:spcPts val="0"/>
              </a:spcAft>
              <a:buSzPts val="1800"/>
              <a:buNone/>
              <a:defRPr/>
            </a:lvl6pPr>
            <a:lvl7pPr lvl="6" rtl="0">
              <a:spcBef>
                <a:spcPts val="0"/>
              </a:spcBef>
              <a:spcAft>
                <a:spcPts val="0"/>
              </a:spcAft>
              <a:buSzPts val="1800"/>
              <a:buNone/>
              <a:defRPr/>
            </a:lvl7pPr>
            <a:lvl8pPr lvl="7" rtl="0">
              <a:spcBef>
                <a:spcPts val="0"/>
              </a:spcBef>
              <a:spcAft>
                <a:spcPts val="0"/>
              </a:spcAft>
              <a:buSzPts val="1800"/>
              <a:buNone/>
              <a:defRPr/>
            </a:lvl8pPr>
            <a:lvl9pPr lvl="8" rtl="0">
              <a:spcBef>
                <a:spcPts val="0"/>
              </a:spcBef>
              <a:spcAft>
                <a:spcPts val="0"/>
              </a:spcAft>
              <a:buSzPts val="1800"/>
              <a:buNone/>
              <a:defRPr/>
            </a:lvl9pPr>
          </a:lstStyle>
          <a:p>
            <a:endParaRPr/>
          </a:p>
        </p:txBody>
      </p:sp>
      <p:sp>
        <p:nvSpPr>
          <p:cNvPr id="84" name="Google Shape;84;p6"/>
          <p:cNvSpPr txBox="1">
            <a:spLocks noGrp="1"/>
          </p:cNvSpPr>
          <p:nvPr>
            <p:ph type="body" idx="1"/>
          </p:nvPr>
        </p:nvSpPr>
        <p:spPr>
          <a:xfrm>
            <a:off x="6096000" y="2034339"/>
            <a:ext cx="4852800" cy="3714800"/>
          </a:xfrm>
          <a:prstGeom prst="rect">
            <a:avLst/>
          </a:prstGeom>
        </p:spPr>
        <p:txBody>
          <a:bodyPr spcFirstLastPara="1" wrap="square" lIns="91425" tIns="91425" rIns="91425" bIns="91425" anchor="t" anchorCtr="0">
            <a:noAutofit/>
          </a:bodyPr>
          <a:lstStyle>
            <a:lvl1pPr marL="609585" lvl="0" indent="-474121" rtl="0">
              <a:spcBef>
                <a:spcPts val="800"/>
              </a:spcBef>
              <a:spcAft>
                <a:spcPts val="0"/>
              </a:spcAft>
              <a:buSzPts val="2000"/>
              <a:buChar char="◎"/>
              <a:defRPr sz="2667"/>
            </a:lvl1pPr>
            <a:lvl2pPr marL="1219170" lvl="1" indent="-474121" rtl="0">
              <a:spcBef>
                <a:spcPts val="0"/>
              </a:spcBef>
              <a:spcAft>
                <a:spcPts val="0"/>
              </a:spcAft>
              <a:buSzPts val="2000"/>
              <a:buChar char="◉"/>
              <a:defRPr sz="2667"/>
            </a:lvl2pPr>
            <a:lvl3pPr marL="1828754" lvl="2" indent="-474121" rtl="0">
              <a:spcBef>
                <a:spcPts val="0"/>
              </a:spcBef>
              <a:spcAft>
                <a:spcPts val="0"/>
              </a:spcAft>
              <a:buSzPts val="2000"/>
              <a:buChar char="￮"/>
              <a:defRPr sz="2667"/>
            </a:lvl3pPr>
            <a:lvl4pPr marL="2438339" lvl="3" indent="-474121" rtl="0">
              <a:spcBef>
                <a:spcPts val="0"/>
              </a:spcBef>
              <a:spcAft>
                <a:spcPts val="0"/>
              </a:spcAft>
              <a:buSzPts val="2000"/>
              <a:buChar char="●"/>
              <a:defRPr sz="2667"/>
            </a:lvl4pPr>
            <a:lvl5pPr marL="3047924" lvl="4" indent="-474121" rtl="0">
              <a:spcBef>
                <a:spcPts val="0"/>
              </a:spcBef>
              <a:spcAft>
                <a:spcPts val="0"/>
              </a:spcAft>
              <a:buSzPts val="2000"/>
              <a:buChar char="○"/>
              <a:defRPr sz="2667"/>
            </a:lvl5pPr>
            <a:lvl6pPr marL="3657509" lvl="5" indent="-474121" rtl="0">
              <a:spcBef>
                <a:spcPts val="0"/>
              </a:spcBef>
              <a:spcAft>
                <a:spcPts val="0"/>
              </a:spcAft>
              <a:buSzPts val="2000"/>
              <a:buChar char="■"/>
              <a:defRPr sz="2667"/>
            </a:lvl6pPr>
            <a:lvl7pPr marL="4267093" lvl="6" indent="-474121" rtl="0">
              <a:spcBef>
                <a:spcPts val="0"/>
              </a:spcBef>
              <a:spcAft>
                <a:spcPts val="0"/>
              </a:spcAft>
              <a:buSzPts val="2000"/>
              <a:buChar char="●"/>
              <a:defRPr sz="2667"/>
            </a:lvl7pPr>
            <a:lvl8pPr marL="4876678" lvl="7" indent="-474121" rtl="0">
              <a:spcBef>
                <a:spcPts val="0"/>
              </a:spcBef>
              <a:spcAft>
                <a:spcPts val="0"/>
              </a:spcAft>
              <a:buSzPts val="2000"/>
              <a:buChar char="○"/>
              <a:defRPr sz="2667"/>
            </a:lvl8pPr>
            <a:lvl9pPr marL="5486263" lvl="8" indent="-474121" rtl="0">
              <a:spcBef>
                <a:spcPts val="0"/>
              </a:spcBef>
              <a:spcAft>
                <a:spcPts val="0"/>
              </a:spcAft>
              <a:buSzPts val="2000"/>
              <a:buChar char="■"/>
              <a:defRPr sz="2667"/>
            </a:lvl9pPr>
          </a:lstStyle>
          <a:p>
            <a:endParaRPr/>
          </a:p>
        </p:txBody>
      </p:sp>
      <p:sp>
        <p:nvSpPr>
          <p:cNvPr id="85" name="Google Shape;85;p6"/>
          <p:cNvSpPr/>
          <p:nvPr/>
        </p:nvSpPr>
        <p:spPr>
          <a:xfrm>
            <a:off x="773700" y="1002600"/>
            <a:ext cx="4852800" cy="4852800"/>
          </a:xfrm>
          <a:prstGeom prst="ellipse">
            <a:avLst/>
          </a:prstGeom>
          <a:solidFill>
            <a:srgbClr val="ED4A00">
              <a:alpha val="86670"/>
            </a:srgb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dirty="0"/>
          </a:p>
        </p:txBody>
      </p:sp>
      <p:sp>
        <p:nvSpPr>
          <p:cNvPr id="86" name="Google Shape;86;p6"/>
          <p:cNvSpPr/>
          <p:nvPr/>
        </p:nvSpPr>
        <p:spPr>
          <a:xfrm>
            <a:off x="-394200" y="-475267"/>
            <a:ext cx="1410400" cy="1410400"/>
          </a:xfrm>
          <a:prstGeom prst="ellipse">
            <a:avLst/>
          </a:prstGeom>
          <a:solidFill>
            <a:srgbClr val="00ACC3">
              <a:alpha val="86670"/>
            </a:srgb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dirty="0"/>
          </a:p>
        </p:txBody>
      </p:sp>
      <p:sp>
        <p:nvSpPr>
          <p:cNvPr id="87" name="Google Shape;87;p6"/>
          <p:cNvSpPr/>
          <p:nvPr/>
        </p:nvSpPr>
        <p:spPr>
          <a:xfrm>
            <a:off x="3782133" y="239767"/>
            <a:ext cx="1304800" cy="1304800"/>
          </a:xfrm>
          <a:prstGeom prst="donut">
            <a:avLst>
              <a:gd name="adj" fmla="val 39527"/>
            </a:avLst>
          </a:prstGeom>
          <a:solidFill>
            <a:srgbClr val="F8BB00">
              <a:alpha val="86670"/>
            </a:srgb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dirty="0"/>
          </a:p>
        </p:txBody>
      </p:sp>
      <p:sp>
        <p:nvSpPr>
          <p:cNvPr id="88" name="Google Shape;88;p6"/>
          <p:cNvSpPr/>
          <p:nvPr/>
        </p:nvSpPr>
        <p:spPr>
          <a:xfrm>
            <a:off x="621300" y="4923667"/>
            <a:ext cx="1359200" cy="1359200"/>
          </a:xfrm>
          <a:prstGeom prst="ellipse">
            <a:avLst/>
          </a:prstGeom>
          <a:solidFill>
            <a:srgbClr val="BBCD00">
              <a:alpha val="86670"/>
            </a:srgb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dirty="0"/>
          </a:p>
        </p:txBody>
      </p:sp>
      <p:sp>
        <p:nvSpPr>
          <p:cNvPr id="89" name="Google Shape;89;p6"/>
          <p:cNvSpPr/>
          <p:nvPr/>
        </p:nvSpPr>
        <p:spPr>
          <a:xfrm>
            <a:off x="1980500" y="6079667"/>
            <a:ext cx="482000" cy="482000"/>
          </a:xfrm>
          <a:prstGeom prst="donut">
            <a:avLst>
              <a:gd name="adj" fmla="val 29951"/>
            </a:avLst>
          </a:prstGeom>
          <a:solidFill>
            <a:srgbClr val="65BB48">
              <a:alpha val="86670"/>
            </a:srgb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dirty="0"/>
          </a:p>
        </p:txBody>
      </p:sp>
      <p:sp>
        <p:nvSpPr>
          <p:cNvPr id="90" name="Google Shape;90;p6"/>
          <p:cNvSpPr/>
          <p:nvPr/>
        </p:nvSpPr>
        <p:spPr>
          <a:xfrm>
            <a:off x="3153067" y="462600"/>
            <a:ext cx="365600" cy="365200"/>
          </a:xfrm>
          <a:prstGeom prst="ellipse">
            <a:avLst/>
          </a:prstGeom>
          <a:solidFill>
            <a:srgbClr val="E8004C">
              <a:alpha val="86670"/>
            </a:srgb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dirty="0"/>
          </a:p>
        </p:txBody>
      </p:sp>
      <p:sp>
        <p:nvSpPr>
          <p:cNvPr id="91" name="Google Shape;91;p6"/>
          <p:cNvSpPr/>
          <p:nvPr/>
        </p:nvSpPr>
        <p:spPr>
          <a:xfrm>
            <a:off x="-630133" y="-711200"/>
            <a:ext cx="1882400" cy="1882400"/>
          </a:xfrm>
          <a:prstGeom prst="ellipse">
            <a:avLst/>
          </a:prstGeom>
          <a:noFill/>
          <a:ln w="9525" cap="flat" cmpd="sng">
            <a:solidFill>
              <a:srgbClr val="00ACC3"/>
            </a:solidFill>
            <a:prstDash val="dash"/>
            <a:round/>
            <a:headEnd type="none" w="sm" len="sm"/>
            <a:tailEnd type="none" w="sm" len="sm"/>
          </a:ln>
        </p:spPr>
        <p:txBody>
          <a:bodyPr spcFirstLastPara="1" wrap="square" lIns="121900" tIns="121900" rIns="121900" bIns="121900" anchor="ctr" anchorCtr="0">
            <a:noAutofit/>
          </a:bodyPr>
          <a:lstStyle/>
          <a:p>
            <a:pPr marL="0" lvl="0" indent="0" algn="l" rtl="0">
              <a:spcBef>
                <a:spcPts val="0"/>
              </a:spcBef>
              <a:spcAft>
                <a:spcPts val="0"/>
              </a:spcAft>
              <a:buNone/>
            </a:pPr>
            <a:endParaRPr sz="2400" dirty="0"/>
          </a:p>
        </p:txBody>
      </p:sp>
      <p:sp>
        <p:nvSpPr>
          <p:cNvPr id="92" name="Google Shape;92;p6"/>
          <p:cNvSpPr/>
          <p:nvPr/>
        </p:nvSpPr>
        <p:spPr>
          <a:xfrm>
            <a:off x="3865333" y="322967"/>
            <a:ext cx="1138400" cy="1138400"/>
          </a:xfrm>
          <a:prstGeom prst="ellipse">
            <a:avLst/>
          </a:prstGeom>
          <a:noFill/>
          <a:ln w="9525" cap="flat" cmpd="sng">
            <a:solidFill>
              <a:srgbClr val="ED4A00"/>
            </a:solidFill>
            <a:prstDash val="dash"/>
            <a:round/>
            <a:headEnd type="none" w="sm" len="sm"/>
            <a:tailEnd type="none" w="sm" len="sm"/>
          </a:ln>
        </p:spPr>
        <p:txBody>
          <a:bodyPr spcFirstLastPara="1" wrap="square" lIns="121900" tIns="121900" rIns="121900" bIns="121900" anchor="ctr" anchorCtr="0">
            <a:noAutofit/>
          </a:bodyPr>
          <a:lstStyle/>
          <a:p>
            <a:pPr marL="0" lvl="0" indent="0" algn="l" rtl="0">
              <a:spcBef>
                <a:spcPts val="0"/>
              </a:spcBef>
              <a:spcAft>
                <a:spcPts val="0"/>
              </a:spcAft>
              <a:buNone/>
            </a:pPr>
            <a:endParaRPr sz="2400" dirty="0"/>
          </a:p>
        </p:txBody>
      </p:sp>
      <p:sp>
        <p:nvSpPr>
          <p:cNvPr id="93" name="Google Shape;93;p6"/>
          <p:cNvSpPr/>
          <p:nvPr/>
        </p:nvSpPr>
        <p:spPr>
          <a:xfrm>
            <a:off x="1414867" y="190600"/>
            <a:ext cx="718000" cy="717600"/>
          </a:xfrm>
          <a:prstGeom prst="ellipse">
            <a:avLst/>
          </a:prstGeom>
          <a:solidFill>
            <a:srgbClr val="00D1C6">
              <a:alpha val="86920"/>
            </a:srgb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dirty="0"/>
          </a:p>
        </p:txBody>
      </p:sp>
      <p:sp>
        <p:nvSpPr>
          <p:cNvPr id="94" name="Google Shape;94;p6"/>
          <p:cNvSpPr txBox="1">
            <a:spLocks noGrp="1"/>
          </p:cNvSpPr>
          <p:nvPr>
            <p:ph type="sldNum" idx="12"/>
          </p:nvPr>
        </p:nvSpPr>
        <p:spPr>
          <a:xfrm>
            <a:off x="11514167" y="6335500"/>
            <a:ext cx="626400" cy="5220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dirty="0"/>
          </a:p>
        </p:txBody>
      </p:sp>
    </p:spTree>
    <p:extLst>
      <p:ext uri="{BB962C8B-B14F-4D97-AF65-F5344CB8AC3E}">
        <p14:creationId xmlns:p14="http://schemas.microsoft.com/office/powerpoint/2010/main" val="337659126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Title + 2 columns" type="twoColTx">
  <p:cSld name="Title + 2 columns">
    <p:spTree>
      <p:nvGrpSpPr>
        <p:cNvPr id="1" name="Shape 95"/>
        <p:cNvGrpSpPr/>
        <p:nvPr/>
      </p:nvGrpSpPr>
      <p:grpSpPr>
        <a:xfrm>
          <a:off x="0" y="0"/>
          <a:ext cx="0" cy="0"/>
          <a:chOff x="0" y="0"/>
          <a:chExt cx="0" cy="0"/>
        </a:xfrm>
      </p:grpSpPr>
      <p:sp>
        <p:nvSpPr>
          <p:cNvPr id="96" name="Google Shape;96;p7"/>
          <p:cNvSpPr txBox="1">
            <a:spLocks noGrp="1"/>
          </p:cNvSpPr>
          <p:nvPr>
            <p:ph type="title"/>
          </p:nvPr>
        </p:nvSpPr>
        <p:spPr>
          <a:xfrm>
            <a:off x="3914500" y="1212067"/>
            <a:ext cx="7034000" cy="854800"/>
          </a:xfrm>
          <a:prstGeom prst="rect">
            <a:avLst/>
          </a:prstGeom>
        </p:spPr>
        <p:txBody>
          <a:bodyPr spcFirstLastPara="1" wrap="square" lIns="91425" tIns="91425" rIns="91425" bIns="91425" anchor="b" anchorCtr="0">
            <a:noAutofit/>
          </a:bodyPr>
          <a:lstStyle>
            <a:lvl1pPr lvl="0">
              <a:spcBef>
                <a:spcPts val="0"/>
              </a:spcBef>
              <a:spcAft>
                <a:spcPts val="0"/>
              </a:spcAft>
              <a:buSzPts val="1800"/>
              <a:buNone/>
              <a:defRPr/>
            </a:lvl1pPr>
            <a:lvl2pPr lvl="1">
              <a:spcBef>
                <a:spcPts val="0"/>
              </a:spcBef>
              <a:spcAft>
                <a:spcPts val="0"/>
              </a:spcAft>
              <a:buSzPts val="1800"/>
              <a:buNone/>
              <a:defRPr/>
            </a:lvl2pPr>
            <a:lvl3pPr lvl="2">
              <a:spcBef>
                <a:spcPts val="0"/>
              </a:spcBef>
              <a:spcAft>
                <a:spcPts val="0"/>
              </a:spcAft>
              <a:buSzPts val="1800"/>
              <a:buNone/>
              <a:defRPr/>
            </a:lvl3pPr>
            <a:lvl4pPr lvl="3">
              <a:spcBef>
                <a:spcPts val="0"/>
              </a:spcBef>
              <a:spcAft>
                <a:spcPts val="0"/>
              </a:spcAft>
              <a:buSzPts val="1800"/>
              <a:buNone/>
              <a:defRPr/>
            </a:lvl4pPr>
            <a:lvl5pPr lvl="4">
              <a:spcBef>
                <a:spcPts val="0"/>
              </a:spcBef>
              <a:spcAft>
                <a:spcPts val="0"/>
              </a:spcAft>
              <a:buSzPts val="1800"/>
              <a:buNone/>
              <a:defRPr/>
            </a:lvl5pPr>
            <a:lvl6pPr lvl="5">
              <a:spcBef>
                <a:spcPts val="0"/>
              </a:spcBef>
              <a:spcAft>
                <a:spcPts val="0"/>
              </a:spcAft>
              <a:buSzPts val="1800"/>
              <a:buNone/>
              <a:defRPr/>
            </a:lvl6pPr>
            <a:lvl7pPr lvl="6">
              <a:spcBef>
                <a:spcPts val="0"/>
              </a:spcBef>
              <a:spcAft>
                <a:spcPts val="0"/>
              </a:spcAft>
              <a:buSzPts val="1800"/>
              <a:buNone/>
              <a:defRPr/>
            </a:lvl7pPr>
            <a:lvl8pPr lvl="7">
              <a:spcBef>
                <a:spcPts val="0"/>
              </a:spcBef>
              <a:spcAft>
                <a:spcPts val="0"/>
              </a:spcAft>
              <a:buSzPts val="1800"/>
              <a:buNone/>
              <a:defRPr/>
            </a:lvl8pPr>
            <a:lvl9pPr lvl="8">
              <a:spcBef>
                <a:spcPts val="0"/>
              </a:spcBef>
              <a:spcAft>
                <a:spcPts val="0"/>
              </a:spcAft>
              <a:buSzPts val="1800"/>
              <a:buNone/>
              <a:defRPr/>
            </a:lvl9pPr>
          </a:lstStyle>
          <a:p>
            <a:endParaRPr/>
          </a:p>
        </p:txBody>
      </p:sp>
      <p:sp>
        <p:nvSpPr>
          <p:cNvPr id="97" name="Google Shape;97;p7"/>
          <p:cNvSpPr txBox="1">
            <a:spLocks noGrp="1"/>
          </p:cNvSpPr>
          <p:nvPr>
            <p:ph type="body" idx="1"/>
          </p:nvPr>
        </p:nvSpPr>
        <p:spPr>
          <a:xfrm>
            <a:off x="3914500" y="2066867"/>
            <a:ext cx="3414000" cy="4501200"/>
          </a:xfrm>
          <a:prstGeom prst="rect">
            <a:avLst/>
          </a:prstGeom>
        </p:spPr>
        <p:txBody>
          <a:bodyPr spcFirstLastPara="1" wrap="square" lIns="91425" tIns="91425" rIns="91425" bIns="91425" anchor="t" anchorCtr="0">
            <a:noAutofit/>
          </a:bodyPr>
          <a:lstStyle>
            <a:lvl1pPr marL="609585" lvl="0" indent="-457189">
              <a:spcBef>
                <a:spcPts val="800"/>
              </a:spcBef>
              <a:spcAft>
                <a:spcPts val="0"/>
              </a:spcAft>
              <a:buSzPts val="1800"/>
              <a:buChar char="◎"/>
              <a:defRPr sz="2400"/>
            </a:lvl1pPr>
            <a:lvl2pPr marL="1219170" lvl="1" indent="-457189">
              <a:spcBef>
                <a:spcPts val="0"/>
              </a:spcBef>
              <a:spcAft>
                <a:spcPts val="0"/>
              </a:spcAft>
              <a:buSzPts val="1800"/>
              <a:buChar char="◉"/>
              <a:defRPr sz="2400"/>
            </a:lvl2pPr>
            <a:lvl3pPr marL="1828754" lvl="2" indent="-457189">
              <a:spcBef>
                <a:spcPts val="0"/>
              </a:spcBef>
              <a:spcAft>
                <a:spcPts val="0"/>
              </a:spcAft>
              <a:buSzPts val="1800"/>
              <a:buChar char="￮"/>
              <a:defRPr sz="2400"/>
            </a:lvl3pPr>
            <a:lvl4pPr marL="2438339" lvl="3" indent="-457189">
              <a:spcBef>
                <a:spcPts val="0"/>
              </a:spcBef>
              <a:spcAft>
                <a:spcPts val="0"/>
              </a:spcAft>
              <a:buSzPts val="1800"/>
              <a:buChar char="●"/>
              <a:defRPr sz="2400"/>
            </a:lvl4pPr>
            <a:lvl5pPr marL="3047924" lvl="4" indent="-457189">
              <a:spcBef>
                <a:spcPts val="0"/>
              </a:spcBef>
              <a:spcAft>
                <a:spcPts val="0"/>
              </a:spcAft>
              <a:buSzPts val="1800"/>
              <a:buChar char="○"/>
              <a:defRPr sz="2400"/>
            </a:lvl5pPr>
            <a:lvl6pPr marL="3657509" lvl="5" indent="-457189">
              <a:spcBef>
                <a:spcPts val="0"/>
              </a:spcBef>
              <a:spcAft>
                <a:spcPts val="0"/>
              </a:spcAft>
              <a:buSzPts val="1800"/>
              <a:buChar char="■"/>
              <a:defRPr sz="2400"/>
            </a:lvl6pPr>
            <a:lvl7pPr marL="4267093" lvl="6" indent="-457189">
              <a:spcBef>
                <a:spcPts val="0"/>
              </a:spcBef>
              <a:spcAft>
                <a:spcPts val="0"/>
              </a:spcAft>
              <a:buSzPts val="1800"/>
              <a:buChar char="●"/>
              <a:defRPr sz="2400"/>
            </a:lvl7pPr>
            <a:lvl8pPr marL="4876678" lvl="7" indent="-457189">
              <a:spcBef>
                <a:spcPts val="0"/>
              </a:spcBef>
              <a:spcAft>
                <a:spcPts val="0"/>
              </a:spcAft>
              <a:buSzPts val="1800"/>
              <a:buChar char="○"/>
              <a:defRPr sz="2400"/>
            </a:lvl8pPr>
            <a:lvl9pPr marL="5486263" lvl="8" indent="-457189">
              <a:spcBef>
                <a:spcPts val="0"/>
              </a:spcBef>
              <a:spcAft>
                <a:spcPts val="0"/>
              </a:spcAft>
              <a:buSzPts val="1800"/>
              <a:buChar char="■"/>
              <a:defRPr sz="2400"/>
            </a:lvl9pPr>
          </a:lstStyle>
          <a:p>
            <a:endParaRPr/>
          </a:p>
        </p:txBody>
      </p:sp>
      <p:sp>
        <p:nvSpPr>
          <p:cNvPr id="98" name="Google Shape;98;p7"/>
          <p:cNvSpPr txBox="1">
            <a:spLocks noGrp="1"/>
          </p:cNvSpPr>
          <p:nvPr>
            <p:ph type="body" idx="2"/>
          </p:nvPr>
        </p:nvSpPr>
        <p:spPr>
          <a:xfrm>
            <a:off x="7534465" y="2066867"/>
            <a:ext cx="3414000" cy="4501200"/>
          </a:xfrm>
          <a:prstGeom prst="rect">
            <a:avLst/>
          </a:prstGeom>
        </p:spPr>
        <p:txBody>
          <a:bodyPr spcFirstLastPara="1" wrap="square" lIns="91425" tIns="91425" rIns="91425" bIns="91425" anchor="t" anchorCtr="0">
            <a:noAutofit/>
          </a:bodyPr>
          <a:lstStyle>
            <a:lvl1pPr marL="609585" lvl="0" indent="-457189">
              <a:spcBef>
                <a:spcPts val="800"/>
              </a:spcBef>
              <a:spcAft>
                <a:spcPts val="0"/>
              </a:spcAft>
              <a:buSzPts val="1800"/>
              <a:buChar char="◎"/>
              <a:defRPr sz="2400"/>
            </a:lvl1pPr>
            <a:lvl2pPr marL="1219170" lvl="1" indent="-457189">
              <a:spcBef>
                <a:spcPts val="0"/>
              </a:spcBef>
              <a:spcAft>
                <a:spcPts val="0"/>
              </a:spcAft>
              <a:buSzPts val="1800"/>
              <a:buChar char="◉"/>
              <a:defRPr sz="2400"/>
            </a:lvl2pPr>
            <a:lvl3pPr marL="1828754" lvl="2" indent="-457189">
              <a:spcBef>
                <a:spcPts val="0"/>
              </a:spcBef>
              <a:spcAft>
                <a:spcPts val="0"/>
              </a:spcAft>
              <a:buSzPts val="1800"/>
              <a:buChar char="￮"/>
              <a:defRPr sz="2400"/>
            </a:lvl3pPr>
            <a:lvl4pPr marL="2438339" lvl="3" indent="-457189">
              <a:spcBef>
                <a:spcPts val="0"/>
              </a:spcBef>
              <a:spcAft>
                <a:spcPts val="0"/>
              </a:spcAft>
              <a:buSzPts val="1800"/>
              <a:buChar char="●"/>
              <a:defRPr sz="2400"/>
            </a:lvl4pPr>
            <a:lvl5pPr marL="3047924" lvl="4" indent="-457189">
              <a:spcBef>
                <a:spcPts val="0"/>
              </a:spcBef>
              <a:spcAft>
                <a:spcPts val="0"/>
              </a:spcAft>
              <a:buSzPts val="1800"/>
              <a:buChar char="○"/>
              <a:defRPr sz="2400"/>
            </a:lvl5pPr>
            <a:lvl6pPr marL="3657509" lvl="5" indent="-457189">
              <a:spcBef>
                <a:spcPts val="0"/>
              </a:spcBef>
              <a:spcAft>
                <a:spcPts val="0"/>
              </a:spcAft>
              <a:buSzPts val="1800"/>
              <a:buChar char="■"/>
              <a:defRPr sz="2400"/>
            </a:lvl6pPr>
            <a:lvl7pPr marL="4267093" lvl="6" indent="-457189">
              <a:spcBef>
                <a:spcPts val="0"/>
              </a:spcBef>
              <a:spcAft>
                <a:spcPts val="0"/>
              </a:spcAft>
              <a:buSzPts val="1800"/>
              <a:buChar char="●"/>
              <a:defRPr sz="2400"/>
            </a:lvl7pPr>
            <a:lvl8pPr marL="4876678" lvl="7" indent="-457189">
              <a:spcBef>
                <a:spcPts val="0"/>
              </a:spcBef>
              <a:spcAft>
                <a:spcPts val="0"/>
              </a:spcAft>
              <a:buSzPts val="1800"/>
              <a:buChar char="○"/>
              <a:defRPr sz="2400"/>
            </a:lvl8pPr>
            <a:lvl9pPr marL="5486263" lvl="8" indent="-457189">
              <a:spcBef>
                <a:spcPts val="0"/>
              </a:spcBef>
              <a:spcAft>
                <a:spcPts val="0"/>
              </a:spcAft>
              <a:buSzPts val="1800"/>
              <a:buChar char="■"/>
              <a:defRPr sz="2400"/>
            </a:lvl9pPr>
          </a:lstStyle>
          <a:p>
            <a:endParaRPr/>
          </a:p>
        </p:txBody>
      </p:sp>
      <p:sp>
        <p:nvSpPr>
          <p:cNvPr id="99" name="Google Shape;99;p7"/>
          <p:cNvSpPr/>
          <p:nvPr/>
        </p:nvSpPr>
        <p:spPr>
          <a:xfrm>
            <a:off x="-478600" y="2925867"/>
            <a:ext cx="3129600" cy="3129600"/>
          </a:xfrm>
          <a:prstGeom prst="donut">
            <a:avLst>
              <a:gd name="adj" fmla="val 36789"/>
            </a:avLst>
          </a:prstGeom>
          <a:solidFill>
            <a:srgbClr val="BBCD00">
              <a:alpha val="86670"/>
            </a:srgb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dirty="0"/>
          </a:p>
        </p:txBody>
      </p:sp>
      <p:sp>
        <p:nvSpPr>
          <p:cNvPr id="100" name="Google Shape;100;p7"/>
          <p:cNvSpPr/>
          <p:nvPr/>
        </p:nvSpPr>
        <p:spPr>
          <a:xfrm>
            <a:off x="264600" y="-428167"/>
            <a:ext cx="1304800" cy="1304800"/>
          </a:xfrm>
          <a:prstGeom prst="ellipse">
            <a:avLst/>
          </a:prstGeom>
          <a:noFill/>
          <a:ln w="9525" cap="flat" cmpd="sng">
            <a:solidFill>
              <a:srgbClr val="E8004C"/>
            </a:solidFill>
            <a:prstDash val="dash"/>
            <a:round/>
            <a:headEnd type="none" w="sm" len="sm"/>
            <a:tailEnd type="none" w="sm" len="sm"/>
          </a:ln>
        </p:spPr>
        <p:txBody>
          <a:bodyPr spcFirstLastPara="1" wrap="square" lIns="121900" tIns="121900" rIns="121900" bIns="121900" anchor="ctr" anchorCtr="0">
            <a:noAutofit/>
          </a:bodyPr>
          <a:lstStyle/>
          <a:p>
            <a:pPr marL="0" lvl="0" indent="0" algn="l" rtl="0">
              <a:spcBef>
                <a:spcPts val="0"/>
              </a:spcBef>
              <a:spcAft>
                <a:spcPts val="0"/>
              </a:spcAft>
              <a:buNone/>
            </a:pPr>
            <a:endParaRPr sz="2400" dirty="0"/>
          </a:p>
        </p:txBody>
      </p:sp>
      <p:sp>
        <p:nvSpPr>
          <p:cNvPr id="101" name="Google Shape;101;p7"/>
          <p:cNvSpPr/>
          <p:nvPr/>
        </p:nvSpPr>
        <p:spPr>
          <a:xfrm>
            <a:off x="264600" y="560633"/>
            <a:ext cx="876800" cy="876800"/>
          </a:xfrm>
          <a:prstGeom prst="ellipse">
            <a:avLst/>
          </a:prstGeom>
          <a:solidFill>
            <a:srgbClr val="ED4A00">
              <a:alpha val="86670"/>
            </a:srgb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dirty="0"/>
          </a:p>
        </p:txBody>
      </p:sp>
      <p:sp>
        <p:nvSpPr>
          <p:cNvPr id="102" name="Google Shape;102;p7"/>
          <p:cNvSpPr/>
          <p:nvPr/>
        </p:nvSpPr>
        <p:spPr>
          <a:xfrm>
            <a:off x="1569401" y="876633"/>
            <a:ext cx="1129200" cy="1129200"/>
          </a:xfrm>
          <a:prstGeom prst="donut">
            <a:avLst>
              <a:gd name="adj" fmla="val 22275"/>
            </a:avLst>
          </a:prstGeom>
          <a:solidFill>
            <a:srgbClr val="00ACC3">
              <a:alpha val="86670"/>
            </a:srgb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dirty="0"/>
          </a:p>
        </p:txBody>
      </p:sp>
      <p:sp>
        <p:nvSpPr>
          <p:cNvPr id="103" name="Google Shape;103;p7"/>
          <p:cNvSpPr/>
          <p:nvPr/>
        </p:nvSpPr>
        <p:spPr>
          <a:xfrm>
            <a:off x="1183533" y="5523067"/>
            <a:ext cx="1610400" cy="1610400"/>
          </a:xfrm>
          <a:prstGeom prst="ellipse">
            <a:avLst/>
          </a:prstGeom>
          <a:solidFill>
            <a:srgbClr val="65BB48">
              <a:alpha val="86670"/>
            </a:srgb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dirty="0"/>
          </a:p>
        </p:txBody>
      </p:sp>
      <p:sp>
        <p:nvSpPr>
          <p:cNvPr id="104" name="Google Shape;104;p7"/>
          <p:cNvSpPr/>
          <p:nvPr/>
        </p:nvSpPr>
        <p:spPr>
          <a:xfrm>
            <a:off x="204900" y="6399467"/>
            <a:ext cx="734000" cy="734000"/>
          </a:xfrm>
          <a:prstGeom prst="donut">
            <a:avLst>
              <a:gd name="adj" fmla="val 18606"/>
            </a:avLst>
          </a:prstGeom>
          <a:solidFill>
            <a:srgbClr val="F8BB00">
              <a:alpha val="86670"/>
            </a:srgb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dirty="0"/>
          </a:p>
        </p:txBody>
      </p:sp>
      <p:sp>
        <p:nvSpPr>
          <p:cNvPr id="105" name="Google Shape;105;p7"/>
          <p:cNvSpPr/>
          <p:nvPr/>
        </p:nvSpPr>
        <p:spPr>
          <a:xfrm>
            <a:off x="1563367" y="2262600"/>
            <a:ext cx="406400" cy="406400"/>
          </a:xfrm>
          <a:prstGeom prst="ellipse">
            <a:avLst/>
          </a:prstGeom>
          <a:solidFill>
            <a:srgbClr val="00D1C6">
              <a:alpha val="86920"/>
            </a:srgb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dirty="0"/>
          </a:p>
        </p:txBody>
      </p:sp>
      <p:sp>
        <p:nvSpPr>
          <p:cNvPr id="106" name="Google Shape;106;p7"/>
          <p:cNvSpPr/>
          <p:nvPr/>
        </p:nvSpPr>
        <p:spPr>
          <a:xfrm>
            <a:off x="10459000" y="825700"/>
            <a:ext cx="734000" cy="734000"/>
          </a:xfrm>
          <a:prstGeom prst="ellipse">
            <a:avLst/>
          </a:prstGeom>
          <a:solidFill>
            <a:srgbClr val="00D1C6">
              <a:alpha val="86920"/>
            </a:srgb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dirty="0"/>
          </a:p>
        </p:txBody>
      </p:sp>
      <p:sp>
        <p:nvSpPr>
          <p:cNvPr id="107" name="Google Shape;107;p7"/>
          <p:cNvSpPr/>
          <p:nvPr/>
        </p:nvSpPr>
        <p:spPr>
          <a:xfrm>
            <a:off x="10020667" y="-96667"/>
            <a:ext cx="530000" cy="530000"/>
          </a:xfrm>
          <a:prstGeom prst="donut">
            <a:avLst>
              <a:gd name="adj" fmla="val 30568"/>
            </a:avLst>
          </a:prstGeom>
          <a:solidFill>
            <a:srgbClr val="65BB48">
              <a:alpha val="86670"/>
            </a:srgb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dirty="0"/>
          </a:p>
        </p:txBody>
      </p:sp>
      <p:sp>
        <p:nvSpPr>
          <p:cNvPr id="108" name="Google Shape;108;p7"/>
          <p:cNvSpPr/>
          <p:nvPr/>
        </p:nvSpPr>
        <p:spPr>
          <a:xfrm>
            <a:off x="11535333" y="1374467"/>
            <a:ext cx="406400" cy="406400"/>
          </a:xfrm>
          <a:prstGeom prst="ellipse">
            <a:avLst/>
          </a:prstGeom>
          <a:solidFill>
            <a:srgbClr val="F8BB00">
              <a:alpha val="86670"/>
            </a:srgb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dirty="0"/>
          </a:p>
        </p:txBody>
      </p:sp>
      <p:sp>
        <p:nvSpPr>
          <p:cNvPr id="109" name="Google Shape;109;p7"/>
          <p:cNvSpPr/>
          <p:nvPr/>
        </p:nvSpPr>
        <p:spPr>
          <a:xfrm>
            <a:off x="10797200" y="223267"/>
            <a:ext cx="988800" cy="988800"/>
          </a:xfrm>
          <a:prstGeom prst="donut">
            <a:avLst>
              <a:gd name="adj" fmla="val 8064"/>
            </a:avLst>
          </a:prstGeom>
          <a:solidFill>
            <a:srgbClr val="00ACC3">
              <a:alpha val="86670"/>
            </a:srgb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dirty="0"/>
          </a:p>
        </p:txBody>
      </p:sp>
      <p:sp>
        <p:nvSpPr>
          <p:cNvPr id="110" name="Google Shape;110;p7"/>
          <p:cNvSpPr/>
          <p:nvPr/>
        </p:nvSpPr>
        <p:spPr>
          <a:xfrm>
            <a:off x="11193000" y="2005833"/>
            <a:ext cx="250800" cy="250800"/>
          </a:xfrm>
          <a:prstGeom prst="ellipse">
            <a:avLst/>
          </a:prstGeom>
          <a:solidFill>
            <a:srgbClr val="BBCD00">
              <a:alpha val="86670"/>
            </a:srgb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dirty="0"/>
          </a:p>
        </p:txBody>
      </p:sp>
      <p:sp>
        <p:nvSpPr>
          <p:cNvPr id="111" name="Google Shape;111;p7"/>
          <p:cNvSpPr/>
          <p:nvPr/>
        </p:nvSpPr>
        <p:spPr>
          <a:xfrm>
            <a:off x="-274167" y="3130300"/>
            <a:ext cx="2720800" cy="2720800"/>
          </a:xfrm>
          <a:prstGeom prst="ellipse">
            <a:avLst/>
          </a:prstGeom>
          <a:noFill/>
          <a:ln w="9525" cap="flat" cmpd="sng">
            <a:solidFill>
              <a:srgbClr val="65BB48"/>
            </a:solidFill>
            <a:prstDash val="dash"/>
            <a:round/>
            <a:headEnd type="none" w="sm" len="sm"/>
            <a:tailEnd type="none" w="sm" len="sm"/>
          </a:ln>
        </p:spPr>
        <p:txBody>
          <a:bodyPr spcFirstLastPara="1" wrap="square" lIns="121900" tIns="121900" rIns="121900" bIns="121900" anchor="ctr" anchorCtr="0">
            <a:noAutofit/>
          </a:bodyPr>
          <a:lstStyle/>
          <a:p>
            <a:pPr marL="0" lvl="0" indent="0" algn="l" rtl="0">
              <a:spcBef>
                <a:spcPts val="0"/>
              </a:spcBef>
              <a:spcAft>
                <a:spcPts val="0"/>
              </a:spcAft>
              <a:buNone/>
            </a:pPr>
            <a:endParaRPr sz="2400" dirty="0"/>
          </a:p>
        </p:txBody>
      </p:sp>
      <p:sp>
        <p:nvSpPr>
          <p:cNvPr id="112" name="Google Shape;112;p7"/>
          <p:cNvSpPr/>
          <p:nvPr/>
        </p:nvSpPr>
        <p:spPr>
          <a:xfrm>
            <a:off x="406833" y="-285933"/>
            <a:ext cx="1020400" cy="1020400"/>
          </a:xfrm>
          <a:prstGeom prst="ellipse">
            <a:avLst/>
          </a:prstGeom>
          <a:solidFill>
            <a:srgbClr val="E8004C">
              <a:alpha val="86670"/>
            </a:srgb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dirty="0"/>
          </a:p>
        </p:txBody>
      </p:sp>
      <p:sp>
        <p:nvSpPr>
          <p:cNvPr id="113" name="Google Shape;113;p7"/>
          <p:cNvSpPr/>
          <p:nvPr/>
        </p:nvSpPr>
        <p:spPr>
          <a:xfrm>
            <a:off x="11376800" y="1215933"/>
            <a:ext cx="723600" cy="723600"/>
          </a:xfrm>
          <a:prstGeom prst="ellipse">
            <a:avLst/>
          </a:prstGeom>
          <a:noFill/>
          <a:ln w="9525" cap="flat" cmpd="sng">
            <a:solidFill>
              <a:srgbClr val="F8BB00"/>
            </a:solidFill>
            <a:prstDash val="dash"/>
            <a:round/>
            <a:headEnd type="none" w="sm" len="sm"/>
            <a:tailEnd type="none" w="sm" len="sm"/>
          </a:ln>
        </p:spPr>
        <p:txBody>
          <a:bodyPr spcFirstLastPara="1" wrap="square" lIns="121900" tIns="121900" rIns="121900" bIns="121900" anchor="ctr" anchorCtr="0">
            <a:noAutofit/>
          </a:bodyPr>
          <a:lstStyle/>
          <a:p>
            <a:pPr marL="0" lvl="0" indent="0" algn="l" rtl="0">
              <a:spcBef>
                <a:spcPts val="0"/>
              </a:spcBef>
              <a:spcAft>
                <a:spcPts val="0"/>
              </a:spcAft>
              <a:buNone/>
            </a:pPr>
            <a:endParaRPr sz="2400" dirty="0"/>
          </a:p>
        </p:txBody>
      </p:sp>
      <p:sp>
        <p:nvSpPr>
          <p:cNvPr id="114" name="Google Shape;114;p7"/>
          <p:cNvSpPr txBox="1">
            <a:spLocks noGrp="1"/>
          </p:cNvSpPr>
          <p:nvPr>
            <p:ph type="sldNum" idx="12"/>
          </p:nvPr>
        </p:nvSpPr>
        <p:spPr>
          <a:xfrm>
            <a:off x="11514167" y="6335500"/>
            <a:ext cx="626400" cy="5220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dirty="0"/>
          </a:p>
        </p:txBody>
      </p:sp>
    </p:spTree>
    <p:extLst>
      <p:ext uri="{BB962C8B-B14F-4D97-AF65-F5344CB8AC3E}">
        <p14:creationId xmlns:p14="http://schemas.microsoft.com/office/powerpoint/2010/main" val="287082454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Title + 3 columns">
  <p:cSld name="Title + 3 columns">
    <p:spTree>
      <p:nvGrpSpPr>
        <p:cNvPr id="1" name="Shape 115"/>
        <p:cNvGrpSpPr/>
        <p:nvPr/>
      </p:nvGrpSpPr>
      <p:grpSpPr>
        <a:xfrm>
          <a:off x="0" y="0"/>
          <a:ext cx="0" cy="0"/>
          <a:chOff x="0" y="0"/>
          <a:chExt cx="0" cy="0"/>
        </a:xfrm>
      </p:grpSpPr>
      <p:sp>
        <p:nvSpPr>
          <p:cNvPr id="116" name="Google Shape;116;p8"/>
          <p:cNvSpPr/>
          <p:nvPr/>
        </p:nvSpPr>
        <p:spPr>
          <a:xfrm>
            <a:off x="11518033" y="1963467"/>
            <a:ext cx="1304800" cy="1304800"/>
          </a:xfrm>
          <a:prstGeom prst="ellipse">
            <a:avLst/>
          </a:prstGeom>
          <a:noFill/>
          <a:ln w="9525" cap="flat" cmpd="sng">
            <a:solidFill>
              <a:srgbClr val="ED4A00"/>
            </a:solidFill>
            <a:prstDash val="dash"/>
            <a:round/>
            <a:headEnd type="none" w="sm" len="sm"/>
            <a:tailEnd type="none" w="sm" len="sm"/>
          </a:ln>
        </p:spPr>
        <p:txBody>
          <a:bodyPr spcFirstLastPara="1" wrap="square" lIns="121900" tIns="121900" rIns="121900" bIns="121900" anchor="ctr" anchorCtr="0">
            <a:noAutofit/>
          </a:bodyPr>
          <a:lstStyle/>
          <a:p>
            <a:pPr marL="0" lvl="0" indent="0" algn="l" rtl="0">
              <a:spcBef>
                <a:spcPts val="0"/>
              </a:spcBef>
              <a:spcAft>
                <a:spcPts val="0"/>
              </a:spcAft>
              <a:buNone/>
            </a:pPr>
            <a:endParaRPr sz="2400" dirty="0"/>
          </a:p>
        </p:txBody>
      </p:sp>
      <p:sp>
        <p:nvSpPr>
          <p:cNvPr id="117" name="Google Shape;117;p8"/>
          <p:cNvSpPr txBox="1">
            <a:spLocks noGrp="1"/>
          </p:cNvSpPr>
          <p:nvPr>
            <p:ph type="title"/>
          </p:nvPr>
        </p:nvSpPr>
        <p:spPr>
          <a:xfrm>
            <a:off x="3914500" y="1212067"/>
            <a:ext cx="7034000" cy="854800"/>
          </a:xfrm>
          <a:prstGeom prst="rect">
            <a:avLst/>
          </a:prstGeom>
        </p:spPr>
        <p:txBody>
          <a:bodyPr spcFirstLastPara="1" wrap="square" lIns="91425" tIns="91425" rIns="91425" bIns="91425" anchor="b" anchorCtr="0">
            <a:noAutofit/>
          </a:bodyPr>
          <a:lstStyle>
            <a:lvl1pPr lvl="0" rtl="0">
              <a:spcBef>
                <a:spcPts val="0"/>
              </a:spcBef>
              <a:spcAft>
                <a:spcPts val="0"/>
              </a:spcAft>
              <a:buSzPts val="1800"/>
              <a:buNone/>
              <a:defRPr/>
            </a:lvl1pPr>
            <a:lvl2pPr lvl="1" rtl="0">
              <a:spcBef>
                <a:spcPts val="0"/>
              </a:spcBef>
              <a:spcAft>
                <a:spcPts val="0"/>
              </a:spcAft>
              <a:buSzPts val="1800"/>
              <a:buNone/>
              <a:defRPr/>
            </a:lvl2pPr>
            <a:lvl3pPr lvl="2" rtl="0">
              <a:spcBef>
                <a:spcPts val="0"/>
              </a:spcBef>
              <a:spcAft>
                <a:spcPts val="0"/>
              </a:spcAft>
              <a:buSzPts val="1800"/>
              <a:buNone/>
              <a:defRPr/>
            </a:lvl3pPr>
            <a:lvl4pPr lvl="3" rtl="0">
              <a:spcBef>
                <a:spcPts val="0"/>
              </a:spcBef>
              <a:spcAft>
                <a:spcPts val="0"/>
              </a:spcAft>
              <a:buSzPts val="1800"/>
              <a:buNone/>
              <a:defRPr/>
            </a:lvl4pPr>
            <a:lvl5pPr lvl="4" rtl="0">
              <a:spcBef>
                <a:spcPts val="0"/>
              </a:spcBef>
              <a:spcAft>
                <a:spcPts val="0"/>
              </a:spcAft>
              <a:buSzPts val="1800"/>
              <a:buNone/>
              <a:defRPr/>
            </a:lvl5pPr>
            <a:lvl6pPr lvl="5" rtl="0">
              <a:spcBef>
                <a:spcPts val="0"/>
              </a:spcBef>
              <a:spcAft>
                <a:spcPts val="0"/>
              </a:spcAft>
              <a:buSzPts val="1800"/>
              <a:buNone/>
              <a:defRPr/>
            </a:lvl6pPr>
            <a:lvl7pPr lvl="6" rtl="0">
              <a:spcBef>
                <a:spcPts val="0"/>
              </a:spcBef>
              <a:spcAft>
                <a:spcPts val="0"/>
              </a:spcAft>
              <a:buSzPts val="1800"/>
              <a:buNone/>
              <a:defRPr/>
            </a:lvl7pPr>
            <a:lvl8pPr lvl="7" rtl="0">
              <a:spcBef>
                <a:spcPts val="0"/>
              </a:spcBef>
              <a:spcAft>
                <a:spcPts val="0"/>
              </a:spcAft>
              <a:buSzPts val="1800"/>
              <a:buNone/>
              <a:defRPr/>
            </a:lvl8pPr>
            <a:lvl9pPr lvl="8" rtl="0">
              <a:spcBef>
                <a:spcPts val="0"/>
              </a:spcBef>
              <a:spcAft>
                <a:spcPts val="0"/>
              </a:spcAft>
              <a:buSzPts val="1800"/>
              <a:buNone/>
              <a:defRPr/>
            </a:lvl9pPr>
          </a:lstStyle>
          <a:p>
            <a:endParaRPr/>
          </a:p>
        </p:txBody>
      </p:sp>
      <p:sp>
        <p:nvSpPr>
          <p:cNvPr id="118" name="Google Shape;118;p8"/>
          <p:cNvSpPr txBox="1">
            <a:spLocks noGrp="1"/>
          </p:cNvSpPr>
          <p:nvPr>
            <p:ph type="body" idx="1"/>
          </p:nvPr>
        </p:nvSpPr>
        <p:spPr>
          <a:xfrm>
            <a:off x="3914500" y="2066867"/>
            <a:ext cx="2267200" cy="4500800"/>
          </a:xfrm>
          <a:prstGeom prst="rect">
            <a:avLst/>
          </a:prstGeom>
        </p:spPr>
        <p:txBody>
          <a:bodyPr spcFirstLastPara="1" wrap="square" lIns="91425" tIns="91425" rIns="91425" bIns="91425" anchor="t" anchorCtr="0">
            <a:noAutofit/>
          </a:bodyPr>
          <a:lstStyle>
            <a:lvl1pPr marL="609585" lvl="0" indent="-423323" rtl="0">
              <a:spcBef>
                <a:spcPts val="800"/>
              </a:spcBef>
              <a:spcAft>
                <a:spcPts val="0"/>
              </a:spcAft>
              <a:buSzPts val="1400"/>
              <a:buChar char="◎"/>
              <a:defRPr sz="1867"/>
            </a:lvl1pPr>
            <a:lvl2pPr marL="1219170" lvl="1" indent="-423323" rtl="0">
              <a:spcBef>
                <a:spcPts val="0"/>
              </a:spcBef>
              <a:spcAft>
                <a:spcPts val="0"/>
              </a:spcAft>
              <a:buSzPts val="1400"/>
              <a:buChar char="◉"/>
              <a:defRPr sz="1867"/>
            </a:lvl2pPr>
            <a:lvl3pPr marL="1828754" lvl="2" indent="-423323" rtl="0">
              <a:spcBef>
                <a:spcPts val="0"/>
              </a:spcBef>
              <a:spcAft>
                <a:spcPts val="0"/>
              </a:spcAft>
              <a:buSzPts val="1400"/>
              <a:buChar char="￮"/>
              <a:defRPr sz="1867"/>
            </a:lvl3pPr>
            <a:lvl4pPr marL="2438339" lvl="3" indent="-423323" rtl="0">
              <a:spcBef>
                <a:spcPts val="0"/>
              </a:spcBef>
              <a:spcAft>
                <a:spcPts val="0"/>
              </a:spcAft>
              <a:buSzPts val="1400"/>
              <a:buChar char="●"/>
              <a:defRPr sz="1867"/>
            </a:lvl4pPr>
            <a:lvl5pPr marL="3047924" lvl="4" indent="-423323" rtl="0">
              <a:spcBef>
                <a:spcPts val="0"/>
              </a:spcBef>
              <a:spcAft>
                <a:spcPts val="0"/>
              </a:spcAft>
              <a:buSzPts val="1400"/>
              <a:buChar char="○"/>
              <a:defRPr sz="1867"/>
            </a:lvl5pPr>
            <a:lvl6pPr marL="3657509" lvl="5" indent="-423323" rtl="0">
              <a:spcBef>
                <a:spcPts val="0"/>
              </a:spcBef>
              <a:spcAft>
                <a:spcPts val="0"/>
              </a:spcAft>
              <a:buSzPts val="1400"/>
              <a:buChar char="■"/>
              <a:defRPr sz="1867"/>
            </a:lvl6pPr>
            <a:lvl7pPr marL="4267093" lvl="6" indent="-423323" rtl="0">
              <a:spcBef>
                <a:spcPts val="0"/>
              </a:spcBef>
              <a:spcAft>
                <a:spcPts val="0"/>
              </a:spcAft>
              <a:buSzPts val="1400"/>
              <a:buChar char="●"/>
              <a:defRPr sz="1867"/>
            </a:lvl7pPr>
            <a:lvl8pPr marL="4876678" lvl="7" indent="-423323" rtl="0">
              <a:spcBef>
                <a:spcPts val="0"/>
              </a:spcBef>
              <a:spcAft>
                <a:spcPts val="0"/>
              </a:spcAft>
              <a:buSzPts val="1400"/>
              <a:buChar char="○"/>
              <a:defRPr sz="1867"/>
            </a:lvl8pPr>
            <a:lvl9pPr marL="5486263" lvl="8" indent="-423323" rtl="0">
              <a:spcBef>
                <a:spcPts val="0"/>
              </a:spcBef>
              <a:spcAft>
                <a:spcPts val="0"/>
              </a:spcAft>
              <a:buSzPts val="1400"/>
              <a:buChar char="■"/>
              <a:defRPr sz="1867"/>
            </a:lvl9pPr>
          </a:lstStyle>
          <a:p>
            <a:endParaRPr/>
          </a:p>
        </p:txBody>
      </p:sp>
      <p:sp>
        <p:nvSpPr>
          <p:cNvPr id="119" name="Google Shape;119;p8"/>
          <p:cNvSpPr txBox="1">
            <a:spLocks noGrp="1"/>
          </p:cNvSpPr>
          <p:nvPr>
            <p:ph type="body" idx="2"/>
          </p:nvPr>
        </p:nvSpPr>
        <p:spPr>
          <a:xfrm>
            <a:off x="6297831" y="2066867"/>
            <a:ext cx="2267200" cy="4500800"/>
          </a:xfrm>
          <a:prstGeom prst="rect">
            <a:avLst/>
          </a:prstGeom>
        </p:spPr>
        <p:txBody>
          <a:bodyPr spcFirstLastPara="1" wrap="square" lIns="91425" tIns="91425" rIns="91425" bIns="91425" anchor="t" anchorCtr="0">
            <a:noAutofit/>
          </a:bodyPr>
          <a:lstStyle>
            <a:lvl1pPr marL="609585" lvl="0" indent="-423323" rtl="0">
              <a:spcBef>
                <a:spcPts val="800"/>
              </a:spcBef>
              <a:spcAft>
                <a:spcPts val="0"/>
              </a:spcAft>
              <a:buSzPts val="1400"/>
              <a:buChar char="◎"/>
              <a:defRPr sz="1867"/>
            </a:lvl1pPr>
            <a:lvl2pPr marL="1219170" lvl="1" indent="-423323" rtl="0">
              <a:spcBef>
                <a:spcPts val="0"/>
              </a:spcBef>
              <a:spcAft>
                <a:spcPts val="0"/>
              </a:spcAft>
              <a:buSzPts val="1400"/>
              <a:buChar char="◉"/>
              <a:defRPr sz="1867"/>
            </a:lvl2pPr>
            <a:lvl3pPr marL="1828754" lvl="2" indent="-423323" rtl="0">
              <a:spcBef>
                <a:spcPts val="0"/>
              </a:spcBef>
              <a:spcAft>
                <a:spcPts val="0"/>
              </a:spcAft>
              <a:buSzPts val="1400"/>
              <a:buChar char="￮"/>
              <a:defRPr sz="1867"/>
            </a:lvl3pPr>
            <a:lvl4pPr marL="2438339" lvl="3" indent="-423323" rtl="0">
              <a:spcBef>
                <a:spcPts val="0"/>
              </a:spcBef>
              <a:spcAft>
                <a:spcPts val="0"/>
              </a:spcAft>
              <a:buSzPts val="1400"/>
              <a:buChar char="●"/>
              <a:defRPr sz="1867"/>
            </a:lvl4pPr>
            <a:lvl5pPr marL="3047924" lvl="4" indent="-423323" rtl="0">
              <a:spcBef>
                <a:spcPts val="0"/>
              </a:spcBef>
              <a:spcAft>
                <a:spcPts val="0"/>
              </a:spcAft>
              <a:buSzPts val="1400"/>
              <a:buChar char="○"/>
              <a:defRPr sz="1867"/>
            </a:lvl5pPr>
            <a:lvl6pPr marL="3657509" lvl="5" indent="-423323" rtl="0">
              <a:spcBef>
                <a:spcPts val="0"/>
              </a:spcBef>
              <a:spcAft>
                <a:spcPts val="0"/>
              </a:spcAft>
              <a:buSzPts val="1400"/>
              <a:buChar char="■"/>
              <a:defRPr sz="1867"/>
            </a:lvl6pPr>
            <a:lvl7pPr marL="4267093" lvl="6" indent="-423323" rtl="0">
              <a:spcBef>
                <a:spcPts val="0"/>
              </a:spcBef>
              <a:spcAft>
                <a:spcPts val="0"/>
              </a:spcAft>
              <a:buSzPts val="1400"/>
              <a:buChar char="●"/>
              <a:defRPr sz="1867"/>
            </a:lvl7pPr>
            <a:lvl8pPr marL="4876678" lvl="7" indent="-423323" rtl="0">
              <a:spcBef>
                <a:spcPts val="0"/>
              </a:spcBef>
              <a:spcAft>
                <a:spcPts val="0"/>
              </a:spcAft>
              <a:buSzPts val="1400"/>
              <a:buChar char="○"/>
              <a:defRPr sz="1867"/>
            </a:lvl8pPr>
            <a:lvl9pPr marL="5486263" lvl="8" indent="-423323" rtl="0">
              <a:spcBef>
                <a:spcPts val="0"/>
              </a:spcBef>
              <a:spcAft>
                <a:spcPts val="0"/>
              </a:spcAft>
              <a:buSzPts val="1400"/>
              <a:buChar char="■"/>
              <a:defRPr sz="1867"/>
            </a:lvl9pPr>
          </a:lstStyle>
          <a:p>
            <a:endParaRPr/>
          </a:p>
        </p:txBody>
      </p:sp>
      <p:sp>
        <p:nvSpPr>
          <p:cNvPr id="120" name="Google Shape;120;p8"/>
          <p:cNvSpPr txBox="1">
            <a:spLocks noGrp="1"/>
          </p:cNvSpPr>
          <p:nvPr>
            <p:ph type="body" idx="3"/>
          </p:nvPr>
        </p:nvSpPr>
        <p:spPr>
          <a:xfrm>
            <a:off x="8681161" y="2066867"/>
            <a:ext cx="2267200" cy="4500800"/>
          </a:xfrm>
          <a:prstGeom prst="rect">
            <a:avLst/>
          </a:prstGeom>
        </p:spPr>
        <p:txBody>
          <a:bodyPr spcFirstLastPara="1" wrap="square" lIns="91425" tIns="91425" rIns="91425" bIns="91425" anchor="t" anchorCtr="0">
            <a:noAutofit/>
          </a:bodyPr>
          <a:lstStyle>
            <a:lvl1pPr marL="609585" lvl="0" indent="-423323" rtl="0">
              <a:spcBef>
                <a:spcPts val="800"/>
              </a:spcBef>
              <a:spcAft>
                <a:spcPts val="0"/>
              </a:spcAft>
              <a:buSzPts val="1400"/>
              <a:buChar char="◎"/>
              <a:defRPr sz="1867"/>
            </a:lvl1pPr>
            <a:lvl2pPr marL="1219170" lvl="1" indent="-423323" rtl="0">
              <a:spcBef>
                <a:spcPts val="0"/>
              </a:spcBef>
              <a:spcAft>
                <a:spcPts val="0"/>
              </a:spcAft>
              <a:buSzPts val="1400"/>
              <a:buChar char="◉"/>
              <a:defRPr sz="1867"/>
            </a:lvl2pPr>
            <a:lvl3pPr marL="1828754" lvl="2" indent="-423323" rtl="0">
              <a:spcBef>
                <a:spcPts val="0"/>
              </a:spcBef>
              <a:spcAft>
                <a:spcPts val="0"/>
              </a:spcAft>
              <a:buSzPts val="1400"/>
              <a:buChar char="￮"/>
              <a:defRPr sz="1867"/>
            </a:lvl3pPr>
            <a:lvl4pPr marL="2438339" lvl="3" indent="-423323" rtl="0">
              <a:spcBef>
                <a:spcPts val="0"/>
              </a:spcBef>
              <a:spcAft>
                <a:spcPts val="0"/>
              </a:spcAft>
              <a:buSzPts val="1400"/>
              <a:buChar char="●"/>
              <a:defRPr sz="1867"/>
            </a:lvl4pPr>
            <a:lvl5pPr marL="3047924" lvl="4" indent="-423323" rtl="0">
              <a:spcBef>
                <a:spcPts val="0"/>
              </a:spcBef>
              <a:spcAft>
                <a:spcPts val="0"/>
              </a:spcAft>
              <a:buSzPts val="1400"/>
              <a:buChar char="○"/>
              <a:defRPr sz="1867"/>
            </a:lvl5pPr>
            <a:lvl6pPr marL="3657509" lvl="5" indent="-423323" rtl="0">
              <a:spcBef>
                <a:spcPts val="0"/>
              </a:spcBef>
              <a:spcAft>
                <a:spcPts val="0"/>
              </a:spcAft>
              <a:buSzPts val="1400"/>
              <a:buChar char="■"/>
              <a:defRPr sz="1867"/>
            </a:lvl6pPr>
            <a:lvl7pPr marL="4267093" lvl="6" indent="-423323" rtl="0">
              <a:spcBef>
                <a:spcPts val="0"/>
              </a:spcBef>
              <a:spcAft>
                <a:spcPts val="0"/>
              </a:spcAft>
              <a:buSzPts val="1400"/>
              <a:buChar char="●"/>
              <a:defRPr sz="1867"/>
            </a:lvl7pPr>
            <a:lvl8pPr marL="4876678" lvl="7" indent="-423323" rtl="0">
              <a:spcBef>
                <a:spcPts val="0"/>
              </a:spcBef>
              <a:spcAft>
                <a:spcPts val="0"/>
              </a:spcAft>
              <a:buSzPts val="1400"/>
              <a:buChar char="○"/>
              <a:defRPr sz="1867"/>
            </a:lvl8pPr>
            <a:lvl9pPr marL="5486263" lvl="8" indent="-423323" rtl="0">
              <a:spcBef>
                <a:spcPts val="0"/>
              </a:spcBef>
              <a:spcAft>
                <a:spcPts val="0"/>
              </a:spcAft>
              <a:buSzPts val="1400"/>
              <a:buChar char="■"/>
              <a:defRPr sz="1867"/>
            </a:lvl9pPr>
          </a:lstStyle>
          <a:p>
            <a:endParaRPr/>
          </a:p>
        </p:txBody>
      </p:sp>
      <p:sp>
        <p:nvSpPr>
          <p:cNvPr id="121" name="Google Shape;121;p8"/>
          <p:cNvSpPr/>
          <p:nvPr/>
        </p:nvSpPr>
        <p:spPr>
          <a:xfrm>
            <a:off x="1355300" y="3975467"/>
            <a:ext cx="587200" cy="587200"/>
          </a:xfrm>
          <a:prstGeom prst="ellipse">
            <a:avLst/>
          </a:prstGeom>
          <a:solidFill>
            <a:srgbClr val="65BB48">
              <a:alpha val="86670"/>
            </a:srgb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dirty="0"/>
          </a:p>
        </p:txBody>
      </p:sp>
      <p:sp>
        <p:nvSpPr>
          <p:cNvPr id="122" name="Google Shape;122;p8"/>
          <p:cNvSpPr/>
          <p:nvPr/>
        </p:nvSpPr>
        <p:spPr>
          <a:xfrm>
            <a:off x="-91633" y="4461533"/>
            <a:ext cx="1092800" cy="1092800"/>
          </a:xfrm>
          <a:prstGeom prst="ellipse">
            <a:avLst/>
          </a:prstGeom>
          <a:noFill/>
          <a:ln w="9525" cap="flat" cmpd="sng">
            <a:solidFill>
              <a:srgbClr val="00D1C6"/>
            </a:solidFill>
            <a:prstDash val="dash"/>
            <a:round/>
            <a:headEnd type="none" w="sm" len="sm"/>
            <a:tailEnd type="none" w="sm" len="sm"/>
          </a:ln>
        </p:spPr>
        <p:txBody>
          <a:bodyPr spcFirstLastPara="1" wrap="square" lIns="121900" tIns="121900" rIns="121900" bIns="121900" anchor="ctr" anchorCtr="0">
            <a:noAutofit/>
          </a:bodyPr>
          <a:lstStyle/>
          <a:p>
            <a:pPr marL="0" lvl="0" indent="0" algn="l" rtl="0">
              <a:spcBef>
                <a:spcPts val="0"/>
              </a:spcBef>
              <a:spcAft>
                <a:spcPts val="0"/>
              </a:spcAft>
              <a:buNone/>
            </a:pPr>
            <a:endParaRPr sz="2400" dirty="0"/>
          </a:p>
        </p:txBody>
      </p:sp>
      <p:sp>
        <p:nvSpPr>
          <p:cNvPr id="123" name="Google Shape;123;p8"/>
          <p:cNvSpPr/>
          <p:nvPr/>
        </p:nvSpPr>
        <p:spPr>
          <a:xfrm>
            <a:off x="1815300" y="187633"/>
            <a:ext cx="1150400" cy="1151200"/>
          </a:xfrm>
          <a:prstGeom prst="donut">
            <a:avLst>
              <a:gd name="adj" fmla="val 43200"/>
            </a:avLst>
          </a:prstGeom>
          <a:solidFill>
            <a:srgbClr val="E8004C">
              <a:alpha val="86670"/>
            </a:srgb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dirty="0"/>
          </a:p>
        </p:txBody>
      </p:sp>
      <p:sp>
        <p:nvSpPr>
          <p:cNvPr id="124" name="Google Shape;124;p8"/>
          <p:cNvSpPr/>
          <p:nvPr/>
        </p:nvSpPr>
        <p:spPr>
          <a:xfrm>
            <a:off x="1917500" y="4562667"/>
            <a:ext cx="1416000" cy="1416000"/>
          </a:xfrm>
          <a:prstGeom prst="donut">
            <a:avLst>
              <a:gd name="adj" fmla="val 9905"/>
            </a:avLst>
          </a:prstGeom>
          <a:solidFill>
            <a:srgbClr val="BBCD00">
              <a:alpha val="86670"/>
            </a:srgb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dirty="0"/>
          </a:p>
        </p:txBody>
      </p:sp>
      <p:sp>
        <p:nvSpPr>
          <p:cNvPr id="125" name="Google Shape;125;p8"/>
          <p:cNvSpPr/>
          <p:nvPr/>
        </p:nvSpPr>
        <p:spPr>
          <a:xfrm>
            <a:off x="2745900" y="1483300"/>
            <a:ext cx="406400" cy="406400"/>
          </a:xfrm>
          <a:prstGeom prst="ellipse">
            <a:avLst/>
          </a:prstGeom>
          <a:solidFill>
            <a:srgbClr val="ED4A00">
              <a:alpha val="86670"/>
            </a:srgb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dirty="0"/>
          </a:p>
        </p:txBody>
      </p:sp>
      <p:sp>
        <p:nvSpPr>
          <p:cNvPr id="126" name="Google Shape;126;p8"/>
          <p:cNvSpPr/>
          <p:nvPr/>
        </p:nvSpPr>
        <p:spPr>
          <a:xfrm>
            <a:off x="11631333" y="360300"/>
            <a:ext cx="734000" cy="734000"/>
          </a:xfrm>
          <a:prstGeom prst="ellipse">
            <a:avLst/>
          </a:prstGeom>
          <a:solidFill>
            <a:srgbClr val="F8BB00">
              <a:alpha val="86670"/>
            </a:srgb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dirty="0"/>
          </a:p>
        </p:txBody>
      </p:sp>
      <p:sp>
        <p:nvSpPr>
          <p:cNvPr id="127" name="Google Shape;127;p8"/>
          <p:cNvSpPr/>
          <p:nvPr/>
        </p:nvSpPr>
        <p:spPr>
          <a:xfrm>
            <a:off x="11395733" y="811500"/>
            <a:ext cx="530000" cy="530000"/>
          </a:xfrm>
          <a:prstGeom prst="donut">
            <a:avLst>
              <a:gd name="adj" fmla="val 8754"/>
            </a:avLst>
          </a:prstGeom>
          <a:solidFill>
            <a:srgbClr val="65BB48">
              <a:alpha val="86670"/>
            </a:srgb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dirty="0"/>
          </a:p>
        </p:txBody>
      </p:sp>
      <p:sp>
        <p:nvSpPr>
          <p:cNvPr id="128" name="Google Shape;128;p8"/>
          <p:cNvSpPr/>
          <p:nvPr/>
        </p:nvSpPr>
        <p:spPr>
          <a:xfrm>
            <a:off x="10948367" y="1536867"/>
            <a:ext cx="530000" cy="530000"/>
          </a:xfrm>
          <a:prstGeom prst="ellipse">
            <a:avLst/>
          </a:prstGeom>
          <a:solidFill>
            <a:srgbClr val="ED4A00">
              <a:alpha val="86670"/>
            </a:srgb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dirty="0"/>
          </a:p>
        </p:txBody>
      </p:sp>
      <p:sp>
        <p:nvSpPr>
          <p:cNvPr id="129" name="Google Shape;129;p8"/>
          <p:cNvSpPr/>
          <p:nvPr/>
        </p:nvSpPr>
        <p:spPr>
          <a:xfrm>
            <a:off x="10132800" y="-367000"/>
            <a:ext cx="988800" cy="988800"/>
          </a:xfrm>
          <a:prstGeom prst="donut">
            <a:avLst>
              <a:gd name="adj" fmla="val 39163"/>
            </a:avLst>
          </a:prstGeom>
          <a:solidFill>
            <a:srgbClr val="BBCD00">
              <a:alpha val="86670"/>
            </a:srgb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dirty="0"/>
          </a:p>
        </p:txBody>
      </p:sp>
      <p:sp>
        <p:nvSpPr>
          <p:cNvPr id="130" name="Google Shape;130;p8"/>
          <p:cNvSpPr/>
          <p:nvPr/>
        </p:nvSpPr>
        <p:spPr>
          <a:xfrm>
            <a:off x="12045033" y="2490467"/>
            <a:ext cx="250800" cy="250800"/>
          </a:xfrm>
          <a:prstGeom prst="ellipse">
            <a:avLst/>
          </a:prstGeom>
          <a:solidFill>
            <a:srgbClr val="E8004C">
              <a:alpha val="86670"/>
            </a:srgb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dirty="0"/>
          </a:p>
        </p:txBody>
      </p:sp>
      <p:sp>
        <p:nvSpPr>
          <p:cNvPr id="131" name="Google Shape;131;p8"/>
          <p:cNvSpPr/>
          <p:nvPr/>
        </p:nvSpPr>
        <p:spPr>
          <a:xfrm>
            <a:off x="-640300" y="324833"/>
            <a:ext cx="3129600" cy="3129600"/>
          </a:xfrm>
          <a:prstGeom prst="donut">
            <a:avLst>
              <a:gd name="adj" fmla="val 21094"/>
            </a:avLst>
          </a:prstGeom>
          <a:solidFill>
            <a:srgbClr val="F8BB00">
              <a:alpha val="86670"/>
            </a:srgb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dirty="0"/>
          </a:p>
        </p:txBody>
      </p:sp>
      <p:sp>
        <p:nvSpPr>
          <p:cNvPr id="132" name="Google Shape;132;p8"/>
          <p:cNvSpPr/>
          <p:nvPr/>
        </p:nvSpPr>
        <p:spPr>
          <a:xfrm>
            <a:off x="1355300" y="5455600"/>
            <a:ext cx="1610400" cy="1610400"/>
          </a:xfrm>
          <a:prstGeom prst="ellipse">
            <a:avLst/>
          </a:prstGeom>
          <a:solidFill>
            <a:srgbClr val="00ACC3">
              <a:alpha val="86670"/>
            </a:srgb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dirty="0"/>
          </a:p>
        </p:txBody>
      </p:sp>
      <p:sp>
        <p:nvSpPr>
          <p:cNvPr id="133" name="Google Shape;133;p8"/>
          <p:cNvSpPr/>
          <p:nvPr/>
        </p:nvSpPr>
        <p:spPr>
          <a:xfrm>
            <a:off x="272100" y="1237233"/>
            <a:ext cx="1304800" cy="1304800"/>
          </a:xfrm>
          <a:prstGeom prst="ellipse">
            <a:avLst/>
          </a:prstGeom>
          <a:noFill/>
          <a:ln w="9525" cap="flat" cmpd="sng">
            <a:solidFill>
              <a:srgbClr val="BBCD00"/>
            </a:solidFill>
            <a:prstDash val="dash"/>
            <a:round/>
            <a:headEnd type="none" w="sm" len="sm"/>
            <a:tailEnd type="none" w="sm" len="sm"/>
          </a:ln>
        </p:spPr>
        <p:txBody>
          <a:bodyPr spcFirstLastPara="1" wrap="square" lIns="121900" tIns="121900" rIns="121900" bIns="121900" anchor="ctr" anchorCtr="0">
            <a:noAutofit/>
          </a:bodyPr>
          <a:lstStyle/>
          <a:p>
            <a:pPr marL="0" lvl="0" indent="0" algn="l" rtl="0">
              <a:spcBef>
                <a:spcPts val="0"/>
              </a:spcBef>
              <a:spcAft>
                <a:spcPts val="0"/>
              </a:spcAft>
              <a:buNone/>
            </a:pPr>
            <a:endParaRPr sz="2400" dirty="0"/>
          </a:p>
        </p:txBody>
      </p:sp>
      <p:sp>
        <p:nvSpPr>
          <p:cNvPr id="134" name="Google Shape;134;p8"/>
          <p:cNvSpPr txBox="1">
            <a:spLocks noGrp="1"/>
          </p:cNvSpPr>
          <p:nvPr>
            <p:ph type="sldNum" idx="12"/>
          </p:nvPr>
        </p:nvSpPr>
        <p:spPr>
          <a:xfrm>
            <a:off x="11514167" y="6335500"/>
            <a:ext cx="626400" cy="5220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dirty="0"/>
          </a:p>
        </p:txBody>
      </p:sp>
    </p:spTree>
    <p:extLst>
      <p:ext uri="{BB962C8B-B14F-4D97-AF65-F5344CB8AC3E}">
        <p14:creationId xmlns:p14="http://schemas.microsoft.com/office/powerpoint/2010/main" val="48618670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135"/>
        <p:cNvGrpSpPr/>
        <p:nvPr/>
      </p:nvGrpSpPr>
      <p:grpSpPr>
        <a:xfrm>
          <a:off x="0" y="0"/>
          <a:ext cx="0" cy="0"/>
          <a:chOff x="0" y="0"/>
          <a:chExt cx="0" cy="0"/>
        </a:xfrm>
      </p:grpSpPr>
      <p:sp>
        <p:nvSpPr>
          <p:cNvPr id="136" name="Google Shape;136;p9"/>
          <p:cNvSpPr txBox="1">
            <a:spLocks noGrp="1"/>
          </p:cNvSpPr>
          <p:nvPr>
            <p:ph type="title"/>
          </p:nvPr>
        </p:nvSpPr>
        <p:spPr>
          <a:xfrm>
            <a:off x="3914500" y="1212067"/>
            <a:ext cx="7034000" cy="854800"/>
          </a:xfrm>
          <a:prstGeom prst="rect">
            <a:avLst/>
          </a:prstGeom>
        </p:spPr>
        <p:txBody>
          <a:bodyPr spcFirstLastPara="1" wrap="square" lIns="91425" tIns="91425" rIns="91425" bIns="91425" anchor="b" anchorCtr="0">
            <a:noAutofit/>
          </a:bodyPr>
          <a:lstStyle>
            <a:lvl1pPr lvl="0">
              <a:spcBef>
                <a:spcPts val="0"/>
              </a:spcBef>
              <a:spcAft>
                <a:spcPts val="0"/>
              </a:spcAft>
              <a:buSzPts val="1800"/>
              <a:buNone/>
              <a:defRPr/>
            </a:lvl1pPr>
            <a:lvl2pPr lvl="1">
              <a:spcBef>
                <a:spcPts val="0"/>
              </a:spcBef>
              <a:spcAft>
                <a:spcPts val="0"/>
              </a:spcAft>
              <a:buSzPts val="1800"/>
              <a:buNone/>
              <a:defRPr/>
            </a:lvl2pPr>
            <a:lvl3pPr lvl="2">
              <a:spcBef>
                <a:spcPts val="0"/>
              </a:spcBef>
              <a:spcAft>
                <a:spcPts val="0"/>
              </a:spcAft>
              <a:buSzPts val="1800"/>
              <a:buNone/>
              <a:defRPr/>
            </a:lvl3pPr>
            <a:lvl4pPr lvl="3">
              <a:spcBef>
                <a:spcPts val="0"/>
              </a:spcBef>
              <a:spcAft>
                <a:spcPts val="0"/>
              </a:spcAft>
              <a:buSzPts val="1800"/>
              <a:buNone/>
              <a:defRPr/>
            </a:lvl4pPr>
            <a:lvl5pPr lvl="4">
              <a:spcBef>
                <a:spcPts val="0"/>
              </a:spcBef>
              <a:spcAft>
                <a:spcPts val="0"/>
              </a:spcAft>
              <a:buSzPts val="1800"/>
              <a:buNone/>
              <a:defRPr/>
            </a:lvl5pPr>
            <a:lvl6pPr lvl="5">
              <a:spcBef>
                <a:spcPts val="0"/>
              </a:spcBef>
              <a:spcAft>
                <a:spcPts val="0"/>
              </a:spcAft>
              <a:buSzPts val="1800"/>
              <a:buNone/>
              <a:defRPr/>
            </a:lvl6pPr>
            <a:lvl7pPr lvl="6">
              <a:spcBef>
                <a:spcPts val="0"/>
              </a:spcBef>
              <a:spcAft>
                <a:spcPts val="0"/>
              </a:spcAft>
              <a:buSzPts val="1800"/>
              <a:buNone/>
              <a:defRPr/>
            </a:lvl7pPr>
            <a:lvl8pPr lvl="7">
              <a:spcBef>
                <a:spcPts val="0"/>
              </a:spcBef>
              <a:spcAft>
                <a:spcPts val="0"/>
              </a:spcAft>
              <a:buSzPts val="1800"/>
              <a:buNone/>
              <a:defRPr/>
            </a:lvl8pPr>
            <a:lvl9pPr lvl="8">
              <a:spcBef>
                <a:spcPts val="0"/>
              </a:spcBef>
              <a:spcAft>
                <a:spcPts val="0"/>
              </a:spcAft>
              <a:buSzPts val="1800"/>
              <a:buNone/>
              <a:defRPr/>
            </a:lvl9pPr>
          </a:lstStyle>
          <a:p>
            <a:endParaRPr/>
          </a:p>
        </p:txBody>
      </p:sp>
      <p:sp>
        <p:nvSpPr>
          <p:cNvPr id="137" name="Google Shape;137;p9"/>
          <p:cNvSpPr/>
          <p:nvPr/>
        </p:nvSpPr>
        <p:spPr>
          <a:xfrm>
            <a:off x="1707584" y="4892200"/>
            <a:ext cx="274800" cy="274800"/>
          </a:xfrm>
          <a:prstGeom prst="ellipse">
            <a:avLst/>
          </a:prstGeom>
          <a:solidFill>
            <a:srgbClr val="00D1C6">
              <a:alpha val="86920"/>
            </a:srgb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dirty="0"/>
          </a:p>
        </p:txBody>
      </p:sp>
      <p:sp>
        <p:nvSpPr>
          <p:cNvPr id="138" name="Google Shape;138;p9"/>
          <p:cNvSpPr/>
          <p:nvPr/>
        </p:nvSpPr>
        <p:spPr>
          <a:xfrm>
            <a:off x="240667" y="5364333"/>
            <a:ext cx="1827600" cy="1827600"/>
          </a:xfrm>
          <a:prstGeom prst="ellipse">
            <a:avLst/>
          </a:prstGeom>
          <a:solidFill>
            <a:srgbClr val="BBCD00">
              <a:alpha val="86670"/>
            </a:srgb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dirty="0"/>
          </a:p>
        </p:txBody>
      </p:sp>
      <p:sp>
        <p:nvSpPr>
          <p:cNvPr id="139" name="Google Shape;139;p9"/>
          <p:cNvSpPr/>
          <p:nvPr/>
        </p:nvSpPr>
        <p:spPr>
          <a:xfrm>
            <a:off x="328061" y="4284195"/>
            <a:ext cx="608000" cy="608000"/>
          </a:xfrm>
          <a:prstGeom prst="ellipse">
            <a:avLst/>
          </a:prstGeom>
          <a:solidFill>
            <a:srgbClr val="65BB48">
              <a:alpha val="86670"/>
            </a:srgb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dirty="0"/>
          </a:p>
        </p:txBody>
      </p:sp>
      <p:sp>
        <p:nvSpPr>
          <p:cNvPr id="140" name="Google Shape;140;p9"/>
          <p:cNvSpPr/>
          <p:nvPr/>
        </p:nvSpPr>
        <p:spPr>
          <a:xfrm>
            <a:off x="95333" y="4051467"/>
            <a:ext cx="1073200" cy="1073200"/>
          </a:xfrm>
          <a:prstGeom prst="ellipse">
            <a:avLst/>
          </a:prstGeom>
          <a:noFill/>
          <a:ln w="9525" cap="flat" cmpd="sng">
            <a:solidFill>
              <a:srgbClr val="65BB48"/>
            </a:solidFill>
            <a:prstDash val="dash"/>
            <a:round/>
            <a:headEnd type="none" w="sm" len="sm"/>
            <a:tailEnd type="none" w="sm" len="sm"/>
          </a:ln>
        </p:spPr>
        <p:txBody>
          <a:bodyPr spcFirstLastPara="1" wrap="square" lIns="121900" tIns="121900" rIns="121900" bIns="121900" anchor="ctr" anchorCtr="0">
            <a:noAutofit/>
          </a:bodyPr>
          <a:lstStyle/>
          <a:p>
            <a:pPr marL="0" lvl="0" indent="0" algn="l" rtl="0">
              <a:spcBef>
                <a:spcPts val="0"/>
              </a:spcBef>
              <a:spcAft>
                <a:spcPts val="0"/>
              </a:spcAft>
              <a:buNone/>
            </a:pPr>
            <a:endParaRPr sz="2400" dirty="0"/>
          </a:p>
        </p:txBody>
      </p:sp>
      <p:sp>
        <p:nvSpPr>
          <p:cNvPr id="141" name="Google Shape;141;p9"/>
          <p:cNvSpPr/>
          <p:nvPr/>
        </p:nvSpPr>
        <p:spPr>
          <a:xfrm>
            <a:off x="1707600" y="2144633"/>
            <a:ext cx="1391200" cy="1392000"/>
          </a:xfrm>
          <a:prstGeom prst="donut">
            <a:avLst>
              <a:gd name="adj" fmla="val 43200"/>
            </a:avLst>
          </a:prstGeom>
          <a:solidFill>
            <a:srgbClr val="F8BB00">
              <a:alpha val="86670"/>
            </a:srgb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dirty="0"/>
          </a:p>
        </p:txBody>
      </p:sp>
      <p:sp>
        <p:nvSpPr>
          <p:cNvPr id="142" name="Google Shape;142;p9"/>
          <p:cNvSpPr/>
          <p:nvPr/>
        </p:nvSpPr>
        <p:spPr>
          <a:xfrm>
            <a:off x="2187300" y="-269167"/>
            <a:ext cx="1000400" cy="1000400"/>
          </a:xfrm>
          <a:prstGeom prst="ellipse">
            <a:avLst/>
          </a:prstGeom>
          <a:solidFill>
            <a:srgbClr val="ED4A00">
              <a:alpha val="86670"/>
            </a:srgb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dirty="0"/>
          </a:p>
        </p:txBody>
      </p:sp>
      <p:sp>
        <p:nvSpPr>
          <p:cNvPr id="143" name="Google Shape;143;p9"/>
          <p:cNvSpPr/>
          <p:nvPr/>
        </p:nvSpPr>
        <p:spPr>
          <a:xfrm>
            <a:off x="-640300" y="324833"/>
            <a:ext cx="3129600" cy="3129600"/>
          </a:xfrm>
          <a:prstGeom prst="donut">
            <a:avLst>
              <a:gd name="adj" fmla="val 6129"/>
            </a:avLst>
          </a:prstGeom>
          <a:solidFill>
            <a:srgbClr val="E8004C">
              <a:alpha val="86670"/>
            </a:srgb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dirty="0"/>
          </a:p>
        </p:txBody>
      </p:sp>
      <p:sp>
        <p:nvSpPr>
          <p:cNvPr id="144" name="Google Shape;144;p9"/>
          <p:cNvSpPr/>
          <p:nvPr/>
        </p:nvSpPr>
        <p:spPr>
          <a:xfrm>
            <a:off x="-297300" y="667833"/>
            <a:ext cx="2443600" cy="2443600"/>
          </a:xfrm>
          <a:prstGeom prst="ellipse">
            <a:avLst/>
          </a:prstGeom>
          <a:noFill/>
          <a:ln w="9525" cap="flat" cmpd="sng">
            <a:solidFill>
              <a:srgbClr val="ED4A00"/>
            </a:solidFill>
            <a:prstDash val="dash"/>
            <a:round/>
            <a:headEnd type="none" w="sm" len="sm"/>
            <a:tailEnd type="none" w="sm" len="sm"/>
          </a:ln>
        </p:spPr>
        <p:txBody>
          <a:bodyPr spcFirstLastPara="1" wrap="square" lIns="121900" tIns="121900" rIns="121900" bIns="121900" anchor="ctr" anchorCtr="0">
            <a:noAutofit/>
          </a:bodyPr>
          <a:lstStyle/>
          <a:p>
            <a:pPr marL="0" lvl="0" indent="0" algn="l" rtl="0">
              <a:spcBef>
                <a:spcPts val="0"/>
              </a:spcBef>
              <a:spcAft>
                <a:spcPts val="0"/>
              </a:spcAft>
              <a:buNone/>
            </a:pPr>
            <a:endParaRPr sz="2400" dirty="0"/>
          </a:p>
        </p:txBody>
      </p:sp>
      <p:sp>
        <p:nvSpPr>
          <p:cNvPr id="145" name="Google Shape;145;p9"/>
          <p:cNvSpPr/>
          <p:nvPr/>
        </p:nvSpPr>
        <p:spPr>
          <a:xfrm>
            <a:off x="1707600" y="5266833"/>
            <a:ext cx="1000400" cy="1000400"/>
          </a:xfrm>
          <a:prstGeom prst="ellipse">
            <a:avLst/>
          </a:prstGeom>
          <a:solidFill>
            <a:srgbClr val="00ACC3">
              <a:alpha val="86670"/>
            </a:srgb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dirty="0"/>
          </a:p>
        </p:txBody>
      </p:sp>
      <p:sp>
        <p:nvSpPr>
          <p:cNvPr id="146" name="Google Shape;146;p9"/>
          <p:cNvSpPr/>
          <p:nvPr/>
        </p:nvSpPr>
        <p:spPr>
          <a:xfrm>
            <a:off x="10550667" y="800300"/>
            <a:ext cx="734000" cy="734000"/>
          </a:xfrm>
          <a:prstGeom prst="ellipse">
            <a:avLst/>
          </a:prstGeom>
          <a:solidFill>
            <a:srgbClr val="00D1C6">
              <a:alpha val="86920"/>
            </a:srgb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dirty="0"/>
          </a:p>
        </p:txBody>
      </p:sp>
      <p:sp>
        <p:nvSpPr>
          <p:cNvPr id="147" name="Google Shape;147;p9"/>
          <p:cNvSpPr/>
          <p:nvPr/>
        </p:nvSpPr>
        <p:spPr>
          <a:xfrm>
            <a:off x="11604533" y="2144633"/>
            <a:ext cx="382800" cy="382800"/>
          </a:xfrm>
          <a:prstGeom prst="donut">
            <a:avLst>
              <a:gd name="adj" fmla="val 18608"/>
            </a:avLst>
          </a:prstGeom>
          <a:solidFill>
            <a:srgbClr val="ED4A00">
              <a:alpha val="86670"/>
            </a:srgb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dirty="0"/>
          </a:p>
        </p:txBody>
      </p:sp>
      <p:sp>
        <p:nvSpPr>
          <p:cNvPr id="148" name="Google Shape;148;p9"/>
          <p:cNvSpPr/>
          <p:nvPr/>
        </p:nvSpPr>
        <p:spPr>
          <a:xfrm>
            <a:off x="11745836" y="1181919"/>
            <a:ext cx="555200" cy="555200"/>
          </a:xfrm>
          <a:prstGeom prst="ellipse">
            <a:avLst/>
          </a:prstGeom>
          <a:solidFill>
            <a:srgbClr val="F8BB00">
              <a:alpha val="86670"/>
            </a:srgb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dirty="0"/>
          </a:p>
        </p:txBody>
      </p:sp>
      <p:sp>
        <p:nvSpPr>
          <p:cNvPr id="149" name="Google Shape;149;p9"/>
          <p:cNvSpPr/>
          <p:nvPr/>
        </p:nvSpPr>
        <p:spPr>
          <a:xfrm>
            <a:off x="10824000" y="-326067"/>
            <a:ext cx="988800" cy="988800"/>
          </a:xfrm>
          <a:prstGeom prst="donut">
            <a:avLst>
              <a:gd name="adj" fmla="val 37879"/>
            </a:avLst>
          </a:prstGeom>
          <a:solidFill>
            <a:srgbClr val="00ACC3">
              <a:alpha val="86670"/>
            </a:srgb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dirty="0"/>
          </a:p>
        </p:txBody>
      </p:sp>
      <p:sp>
        <p:nvSpPr>
          <p:cNvPr id="150" name="Google Shape;150;p9"/>
          <p:cNvSpPr/>
          <p:nvPr/>
        </p:nvSpPr>
        <p:spPr>
          <a:xfrm>
            <a:off x="10418300" y="417033"/>
            <a:ext cx="250800" cy="250800"/>
          </a:xfrm>
          <a:prstGeom prst="ellipse">
            <a:avLst/>
          </a:prstGeom>
          <a:solidFill>
            <a:srgbClr val="BBCD00">
              <a:alpha val="86670"/>
            </a:srgb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dirty="0"/>
          </a:p>
        </p:txBody>
      </p:sp>
      <p:sp>
        <p:nvSpPr>
          <p:cNvPr id="151" name="Google Shape;151;p9"/>
          <p:cNvSpPr/>
          <p:nvPr/>
        </p:nvSpPr>
        <p:spPr>
          <a:xfrm>
            <a:off x="11529200" y="965284"/>
            <a:ext cx="988800" cy="988800"/>
          </a:xfrm>
          <a:prstGeom prst="ellipse">
            <a:avLst/>
          </a:prstGeom>
          <a:noFill/>
          <a:ln w="9525" cap="flat" cmpd="sng">
            <a:solidFill>
              <a:srgbClr val="F8BB00"/>
            </a:solidFill>
            <a:prstDash val="dash"/>
            <a:round/>
            <a:headEnd type="none" w="sm" len="sm"/>
            <a:tailEnd type="none" w="sm" len="sm"/>
          </a:ln>
        </p:spPr>
        <p:txBody>
          <a:bodyPr spcFirstLastPara="1" wrap="square" lIns="121900" tIns="121900" rIns="121900" bIns="121900" anchor="ctr" anchorCtr="0">
            <a:noAutofit/>
          </a:bodyPr>
          <a:lstStyle/>
          <a:p>
            <a:pPr marL="0" lvl="0" indent="0" algn="l" rtl="0">
              <a:spcBef>
                <a:spcPts val="0"/>
              </a:spcBef>
              <a:spcAft>
                <a:spcPts val="0"/>
              </a:spcAft>
              <a:buNone/>
            </a:pPr>
            <a:endParaRPr sz="2400" dirty="0"/>
          </a:p>
        </p:txBody>
      </p:sp>
      <p:sp>
        <p:nvSpPr>
          <p:cNvPr id="152" name="Google Shape;152;p9"/>
          <p:cNvSpPr txBox="1">
            <a:spLocks noGrp="1"/>
          </p:cNvSpPr>
          <p:nvPr>
            <p:ph type="sldNum" idx="12"/>
          </p:nvPr>
        </p:nvSpPr>
        <p:spPr>
          <a:xfrm>
            <a:off x="11514167" y="6335500"/>
            <a:ext cx="626400" cy="5220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dirty="0"/>
          </a:p>
        </p:txBody>
      </p:sp>
    </p:spTree>
    <p:extLst>
      <p:ext uri="{BB962C8B-B14F-4D97-AF65-F5344CB8AC3E}">
        <p14:creationId xmlns:p14="http://schemas.microsoft.com/office/powerpoint/2010/main" val="312384620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153"/>
        <p:cNvGrpSpPr/>
        <p:nvPr/>
      </p:nvGrpSpPr>
      <p:grpSpPr>
        <a:xfrm>
          <a:off x="0" y="0"/>
          <a:ext cx="0" cy="0"/>
          <a:chOff x="0" y="0"/>
          <a:chExt cx="0" cy="0"/>
        </a:xfrm>
      </p:grpSpPr>
      <p:sp>
        <p:nvSpPr>
          <p:cNvPr id="154" name="Google Shape;154;p10"/>
          <p:cNvSpPr/>
          <p:nvPr/>
        </p:nvSpPr>
        <p:spPr>
          <a:xfrm>
            <a:off x="1596633" y="-1070367"/>
            <a:ext cx="8998800" cy="8998800"/>
          </a:xfrm>
          <a:prstGeom prst="ellipse">
            <a:avLst/>
          </a:prstGeom>
          <a:noFill/>
          <a:ln w="9525" cap="flat" cmpd="sng">
            <a:solidFill>
              <a:srgbClr val="A1BECC"/>
            </a:solidFill>
            <a:prstDash val="dash"/>
            <a:round/>
            <a:headEnd type="none" w="sm" len="sm"/>
            <a:tailEnd type="none" w="sm" len="sm"/>
          </a:ln>
        </p:spPr>
        <p:txBody>
          <a:bodyPr spcFirstLastPara="1" wrap="square" lIns="121900" tIns="121900" rIns="121900" bIns="121900" anchor="ctr" anchorCtr="0">
            <a:noAutofit/>
          </a:bodyPr>
          <a:lstStyle/>
          <a:p>
            <a:pPr marL="0" lvl="0" indent="0" algn="l" rtl="0">
              <a:spcBef>
                <a:spcPts val="0"/>
              </a:spcBef>
              <a:spcAft>
                <a:spcPts val="0"/>
              </a:spcAft>
              <a:buNone/>
            </a:pPr>
            <a:endParaRPr sz="2400" dirty="0"/>
          </a:p>
        </p:txBody>
      </p:sp>
      <p:sp>
        <p:nvSpPr>
          <p:cNvPr id="155" name="Google Shape;155;p10"/>
          <p:cNvSpPr txBox="1">
            <a:spLocks noGrp="1"/>
          </p:cNvSpPr>
          <p:nvPr>
            <p:ph type="body" idx="1"/>
          </p:nvPr>
        </p:nvSpPr>
        <p:spPr>
          <a:xfrm>
            <a:off x="1661633" y="5570267"/>
            <a:ext cx="8868800" cy="692800"/>
          </a:xfrm>
          <a:prstGeom prst="rect">
            <a:avLst/>
          </a:prstGeom>
        </p:spPr>
        <p:txBody>
          <a:bodyPr spcFirstLastPara="1" wrap="square" lIns="91425" tIns="91425" rIns="91425" bIns="91425" anchor="t" anchorCtr="0">
            <a:noAutofit/>
          </a:bodyPr>
          <a:lstStyle>
            <a:lvl1pPr marL="609585" lvl="0" indent="-304792" algn="ctr">
              <a:spcBef>
                <a:spcPts val="480"/>
              </a:spcBef>
              <a:spcAft>
                <a:spcPts val="0"/>
              </a:spcAft>
              <a:buSzPts val="1600"/>
              <a:buNone/>
              <a:defRPr sz="2133"/>
            </a:lvl1pPr>
          </a:lstStyle>
          <a:p>
            <a:endParaRPr/>
          </a:p>
        </p:txBody>
      </p:sp>
      <p:sp>
        <p:nvSpPr>
          <p:cNvPr id="156" name="Google Shape;156;p10"/>
          <p:cNvSpPr/>
          <p:nvPr/>
        </p:nvSpPr>
        <p:spPr>
          <a:xfrm rot="10800000">
            <a:off x="11607933" y="5036351"/>
            <a:ext cx="823200" cy="823200"/>
          </a:xfrm>
          <a:prstGeom prst="ellipse">
            <a:avLst/>
          </a:prstGeom>
          <a:solidFill>
            <a:srgbClr val="00D1C6">
              <a:alpha val="86920"/>
            </a:srgb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dirty="0"/>
          </a:p>
        </p:txBody>
      </p:sp>
      <p:sp>
        <p:nvSpPr>
          <p:cNvPr id="157" name="Google Shape;157;p10"/>
          <p:cNvSpPr/>
          <p:nvPr/>
        </p:nvSpPr>
        <p:spPr>
          <a:xfrm rot="10800000">
            <a:off x="811667" y="1121815"/>
            <a:ext cx="687200" cy="687200"/>
          </a:xfrm>
          <a:prstGeom prst="donut">
            <a:avLst>
              <a:gd name="adj" fmla="val 18608"/>
            </a:avLst>
          </a:prstGeom>
          <a:solidFill>
            <a:srgbClr val="F8BB00">
              <a:alpha val="86670"/>
            </a:srgb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dirty="0"/>
          </a:p>
        </p:txBody>
      </p:sp>
      <p:sp>
        <p:nvSpPr>
          <p:cNvPr id="158" name="Google Shape;158;p10"/>
          <p:cNvSpPr/>
          <p:nvPr/>
        </p:nvSpPr>
        <p:spPr>
          <a:xfrm rot="10800000">
            <a:off x="10926695" y="6071067"/>
            <a:ext cx="1108800" cy="1108800"/>
          </a:xfrm>
          <a:prstGeom prst="donut">
            <a:avLst>
              <a:gd name="adj" fmla="val 37879"/>
            </a:avLst>
          </a:prstGeom>
          <a:solidFill>
            <a:srgbClr val="00ACC3">
              <a:alpha val="86670"/>
            </a:srgb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dirty="0"/>
          </a:p>
        </p:txBody>
      </p:sp>
      <p:sp>
        <p:nvSpPr>
          <p:cNvPr id="159" name="Google Shape;159;p10"/>
          <p:cNvSpPr/>
          <p:nvPr/>
        </p:nvSpPr>
        <p:spPr>
          <a:xfrm rot="10800000">
            <a:off x="11277845" y="5578351"/>
            <a:ext cx="281200" cy="281200"/>
          </a:xfrm>
          <a:prstGeom prst="ellipse">
            <a:avLst/>
          </a:prstGeom>
          <a:solidFill>
            <a:srgbClr val="BBCD00">
              <a:alpha val="86670"/>
            </a:srgb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dirty="0"/>
          </a:p>
        </p:txBody>
      </p:sp>
      <p:sp>
        <p:nvSpPr>
          <p:cNvPr id="160" name="Google Shape;160;p10"/>
          <p:cNvSpPr/>
          <p:nvPr/>
        </p:nvSpPr>
        <p:spPr>
          <a:xfrm rot="10800000">
            <a:off x="-204196" y="-592729"/>
            <a:ext cx="1504400" cy="1504400"/>
          </a:xfrm>
          <a:prstGeom prst="ellipse">
            <a:avLst/>
          </a:prstGeom>
          <a:noFill/>
          <a:ln w="9525" cap="flat" cmpd="sng">
            <a:solidFill>
              <a:srgbClr val="ED4A00"/>
            </a:solidFill>
            <a:prstDash val="dash"/>
            <a:round/>
            <a:headEnd type="none" w="sm" len="sm"/>
            <a:tailEnd type="none" w="sm" len="sm"/>
          </a:ln>
        </p:spPr>
        <p:txBody>
          <a:bodyPr spcFirstLastPara="1" wrap="square" lIns="121900" tIns="121900" rIns="121900" bIns="121900" anchor="ctr" anchorCtr="0">
            <a:noAutofit/>
          </a:bodyPr>
          <a:lstStyle/>
          <a:p>
            <a:pPr marL="0" lvl="0" indent="0" algn="l" rtl="0">
              <a:spcBef>
                <a:spcPts val="0"/>
              </a:spcBef>
              <a:spcAft>
                <a:spcPts val="0"/>
              </a:spcAft>
              <a:buNone/>
            </a:pPr>
            <a:endParaRPr sz="2400" dirty="0"/>
          </a:p>
        </p:txBody>
      </p:sp>
      <p:sp>
        <p:nvSpPr>
          <p:cNvPr id="161" name="Google Shape;161;p10"/>
          <p:cNvSpPr/>
          <p:nvPr/>
        </p:nvSpPr>
        <p:spPr>
          <a:xfrm rot="10800000">
            <a:off x="10682688" y="177855"/>
            <a:ext cx="579600" cy="579600"/>
          </a:xfrm>
          <a:prstGeom prst="donut">
            <a:avLst>
              <a:gd name="adj" fmla="val 8754"/>
            </a:avLst>
          </a:prstGeom>
          <a:solidFill>
            <a:srgbClr val="65BB48">
              <a:alpha val="86670"/>
            </a:srgb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dirty="0"/>
          </a:p>
        </p:txBody>
      </p:sp>
      <p:sp>
        <p:nvSpPr>
          <p:cNvPr id="162" name="Google Shape;162;p10"/>
          <p:cNvSpPr/>
          <p:nvPr/>
        </p:nvSpPr>
        <p:spPr>
          <a:xfrm rot="10800000">
            <a:off x="-98103" y="1122000"/>
            <a:ext cx="441200" cy="441200"/>
          </a:xfrm>
          <a:prstGeom prst="ellipse">
            <a:avLst/>
          </a:prstGeom>
          <a:solidFill>
            <a:srgbClr val="ED4A00">
              <a:alpha val="86670"/>
            </a:srgb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dirty="0"/>
          </a:p>
        </p:txBody>
      </p:sp>
      <p:sp>
        <p:nvSpPr>
          <p:cNvPr id="163" name="Google Shape;163;p10"/>
          <p:cNvSpPr/>
          <p:nvPr/>
        </p:nvSpPr>
        <p:spPr>
          <a:xfrm rot="10800000">
            <a:off x="11349533" y="177872"/>
            <a:ext cx="1081600" cy="1081600"/>
          </a:xfrm>
          <a:prstGeom prst="donut">
            <a:avLst>
              <a:gd name="adj" fmla="val 39163"/>
            </a:avLst>
          </a:prstGeom>
          <a:solidFill>
            <a:srgbClr val="BBCD00">
              <a:alpha val="86670"/>
            </a:srgb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dirty="0"/>
          </a:p>
        </p:txBody>
      </p:sp>
      <p:sp>
        <p:nvSpPr>
          <p:cNvPr id="164" name="Google Shape;164;p10"/>
          <p:cNvSpPr/>
          <p:nvPr/>
        </p:nvSpPr>
        <p:spPr>
          <a:xfrm rot="10800000">
            <a:off x="157331" y="-231203"/>
            <a:ext cx="781600" cy="781600"/>
          </a:xfrm>
          <a:prstGeom prst="ellipse">
            <a:avLst/>
          </a:prstGeom>
          <a:solidFill>
            <a:srgbClr val="E8004C">
              <a:alpha val="86670"/>
            </a:srgb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dirty="0"/>
          </a:p>
        </p:txBody>
      </p:sp>
      <p:sp>
        <p:nvSpPr>
          <p:cNvPr id="165" name="Google Shape;165;p10"/>
          <p:cNvSpPr/>
          <p:nvPr/>
        </p:nvSpPr>
        <p:spPr>
          <a:xfrm rot="10800000">
            <a:off x="998433" y="6260067"/>
            <a:ext cx="460000" cy="460000"/>
          </a:xfrm>
          <a:prstGeom prst="donut">
            <a:avLst>
              <a:gd name="adj" fmla="val 30568"/>
            </a:avLst>
          </a:prstGeom>
          <a:solidFill>
            <a:srgbClr val="65BB48">
              <a:alpha val="86670"/>
            </a:srgb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dirty="0"/>
          </a:p>
        </p:txBody>
      </p:sp>
      <p:sp>
        <p:nvSpPr>
          <p:cNvPr id="166" name="Google Shape;166;p10"/>
          <p:cNvSpPr/>
          <p:nvPr/>
        </p:nvSpPr>
        <p:spPr>
          <a:xfrm rot="10800000">
            <a:off x="-143715" y="5678711"/>
            <a:ext cx="884000" cy="884000"/>
          </a:xfrm>
          <a:prstGeom prst="ellipse">
            <a:avLst/>
          </a:prstGeom>
          <a:solidFill>
            <a:srgbClr val="F8BB00">
              <a:alpha val="86670"/>
            </a:srgb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dirty="0"/>
          </a:p>
        </p:txBody>
      </p:sp>
      <p:sp>
        <p:nvSpPr>
          <p:cNvPr id="167" name="Google Shape;167;p10"/>
          <p:cNvSpPr/>
          <p:nvPr/>
        </p:nvSpPr>
        <p:spPr>
          <a:xfrm rot="10800000">
            <a:off x="-422216" y="4591379"/>
            <a:ext cx="674800" cy="674800"/>
          </a:xfrm>
          <a:prstGeom prst="ellipse">
            <a:avLst/>
          </a:prstGeom>
          <a:solidFill>
            <a:srgbClr val="BBCD00">
              <a:alpha val="86670"/>
            </a:srgb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dirty="0"/>
          </a:p>
        </p:txBody>
      </p:sp>
      <p:sp>
        <p:nvSpPr>
          <p:cNvPr id="168" name="Google Shape;168;p10"/>
          <p:cNvSpPr/>
          <p:nvPr/>
        </p:nvSpPr>
        <p:spPr>
          <a:xfrm rot="10800000">
            <a:off x="-301560" y="5520867"/>
            <a:ext cx="1199200" cy="1199200"/>
          </a:xfrm>
          <a:prstGeom prst="ellipse">
            <a:avLst/>
          </a:prstGeom>
          <a:noFill/>
          <a:ln w="9525" cap="flat" cmpd="sng">
            <a:solidFill>
              <a:srgbClr val="F8BB00"/>
            </a:solidFill>
            <a:prstDash val="dash"/>
            <a:round/>
            <a:headEnd type="none" w="sm" len="sm"/>
            <a:tailEnd type="none" w="sm" len="sm"/>
          </a:ln>
        </p:spPr>
        <p:txBody>
          <a:bodyPr spcFirstLastPara="1" wrap="square" lIns="121900" tIns="121900" rIns="121900" bIns="121900" anchor="ctr" anchorCtr="0">
            <a:noAutofit/>
          </a:bodyPr>
          <a:lstStyle/>
          <a:p>
            <a:pPr marL="0" lvl="0" indent="0" algn="l" rtl="0">
              <a:spcBef>
                <a:spcPts val="0"/>
              </a:spcBef>
              <a:spcAft>
                <a:spcPts val="0"/>
              </a:spcAft>
              <a:buNone/>
            </a:pPr>
            <a:endParaRPr sz="2400" dirty="0"/>
          </a:p>
        </p:txBody>
      </p:sp>
      <p:sp>
        <p:nvSpPr>
          <p:cNvPr id="169" name="Google Shape;169;p10"/>
          <p:cNvSpPr/>
          <p:nvPr/>
        </p:nvSpPr>
        <p:spPr>
          <a:xfrm rot="10800000">
            <a:off x="11600855" y="1467000"/>
            <a:ext cx="444400" cy="444400"/>
          </a:xfrm>
          <a:prstGeom prst="ellipse">
            <a:avLst/>
          </a:prstGeom>
          <a:solidFill>
            <a:srgbClr val="00D1C6">
              <a:alpha val="86920"/>
            </a:srgb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dirty="0"/>
          </a:p>
        </p:txBody>
      </p:sp>
      <p:sp>
        <p:nvSpPr>
          <p:cNvPr id="170" name="Google Shape;170;p10"/>
          <p:cNvSpPr txBox="1">
            <a:spLocks noGrp="1"/>
          </p:cNvSpPr>
          <p:nvPr>
            <p:ph type="sldNum" idx="12"/>
          </p:nvPr>
        </p:nvSpPr>
        <p:spPr>
          <a:xfrm>
            <a:off x="5782800" y="6335500"/>
            <a:ext cx="626400" cy="522000"/>
          </a:xfrm>
          <a:prstGeom prst="rect">
            <a:avLst/>
          </a:prstGeom>
        </p:spPr>
        <p:txBody>
          <a:bodyPr spcFirstLastPara="1" wrap="square" lIns="91425" tIns="91425" rIns="91425" bIns="91425" anchor="t" anchorCtr="0">
            <a:noAutofit/>
          </a:bodyPr>
          <a:lstStyle>
            <a:lvl1pPr lvl="0" algn="ctr" rtl="0">
              <a:buNone/>
              <a:defRPr/>
            </a:lvl1pPr>
            <a:lvl2pPr lvl="1" algn="ctr" rtl="0">
              <a:buNone/>
              <a:defRPr/>
            </a:lvl2pPr>
            <a:lvl3pPr lvl="2" algn="ctr" rtl="0">
              <a:buNone/>
              <a:defRPr/>
            </a:lvl3pPr>
            <a:lvl4pPr lvl="3" algn="ctr" rtl="0">
              <a:buNone/>
              <a:defRPr/>
            </a:lvl4pPr>
            <a:lvl5pPr lvl="4" algn="ctr" rtl="0">
              <a:buNone/>
              <a:defRPr/>
            </a:lvl5pPr>
            <a:lvl6pPr lvl="5" algn="ctr" rtl="0">
              <a:buNone/>
              <a:defRPr/>
            </a:lvl6pPr>
            <a:lvl7pPr lvl="6" algn="ctr" rtl="0">
              <a:buNone/>
              <a:defRPr/>
            </a:lvl7pPr>
            <a:lvl8pPr lvl="7" algn="ctr" rtl="0">
              <a:buNone/>
              <a:defRPr/>
            </a:lvl8pPr>
            <a:lvl9pPr lvl="8" algn="ctr" rtl="0">
              <a:buNone/>
              <a:defRPr/>
            </a:lvl9pPr>
          </a:lstStyle>
          <a:p>
            <a:fld id="{00000000-1234-1234-1234-123412341234}" type="slidenum">
              <a:rPr lang="en" smtClean="0"/>
              <a:pPr/>
              <a:t>‹#›</a:t>
            </a:fld>
            <a:endParaRPr lang="en" dirty="0"/>
          </a:p>
        </p:txBody>
      </p:sp>
    </p:spTree>
    <p:extLst>
      <p:ext uri="{BB962C8B-B14F-4D97-AF65-F5344CB8AC3E}">
        <p14:creationId xmlns:p14="http://schemas.microsoft.com/office/powerpoint/2010/main" val="35154927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71"/>
        <p:cNvGrpSpPr/>
        <p:nvPr/>
      </p:nvGrpSpPr>
      <p:grpSpPr>
        <a:xfrm>
          <a:off x="0" y="0"/>
          <a:ext cx="0" cy="0"/>
          <a:chOff x="0" y="0"/>
          <a:chExt cx="0" cy="0"/>
        </a:xfrm>
      </p:grpSpPr>
      <p:sp>
        <p:nvSpPr>
          <p:cNvPr id="172" name="Google Shape;172;p11"/>
          <p:cNvSpPr/>
          <p:nvPr/>
        </p:nvSpPr>
        <p:spPr>
          <a:xfrm>
            <a:off x="558800" y="-2108200"/>
            <a:ext cx="11074400" cy="11074400"/>
          </a:xfrm>
          <a:prstGeom prst="ellipse">
            <a:avLst/>
          </a:prstGeom>
          <a:noFill/>
          <a:ln w="9525" cap="flat" cmpd="sng">
            <a:solidFill>
              <a:srgbClr val="A1BECC"/>
            </a:solidFill>
            <a:prstDash val="dash"/>
            <a:round/>
            <a:headEnd type="none" w="sm" len="sm"/>
            <a:tailEnd type="none" w="sm" len="sm"/>
          </a:ln>
        </p:spPr>
        <p:txBody>
          <a:bodyPr spcFirstLastPara="1" wrap="square" lIns="121900" tIns="121900" rIns="121900" bIns="121900" anchor="ctr" anchorCtr="0">
            <a:noAutofit/>
          </a:bodyPr>
          <a:lstStyle/>
          <a:p>
            <a:pPr marL="0" lvl="0" indent="0" algn="l" rtl="0">
              <a:spcBef>
                <a:spcPts val="0"/>
              </a:spcBef>
              <a:spcAft>
                <a:spcPts val="0"/>
              </a:spcAft>
              <a:buNone/>
            </a:pPr>
            <a:endParaRPr sz="2400" dirty="0"/>
          </a:p>
        </p:txBody>
      </p:sp>
      <p:sp>
        <p:nvSpPr>
          <p:cNvPr id="173" name="Google Shape;173;p11"/>
          <p:cNvSpPr/>
          <p:nvPr/>
        </p:nvSpPr>
        <p:spPr>
          <a:xfrm>
            <a:off x="-218933" y="914900"/>
            <a:ext cx="734000" cy="734000"/>
          </a:xfrm>
          <a:prstGeom prst="ellipse">
            <a:avLst/>
          </a:prstGeom>
          <a:solidFill>
            <a:srgbClr val="00D1C6">
              <a:alpha val="86920"/>
            </a:srgb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dirty="0"/>
          </a:p>
        </p:txBody>
      </p:sp>
      <p:sp>
        <p:nvSpPr>
          <p:cNvPr id="174" name="Google Shape;174;p11"/>
          <p:cNvSpPr/>
          <p:nvPr/>
        </p:nvSpPr>
        <p:spPr>
          <a:xfrm>
            <a:off x="10939333" y="5198400"/>
            <a:ext cx="596000" cy="596000"/>
          </a:xfrm>
          <a:prstGeom prst="donut">
            <a:avLst>
              <a:gd name="adj" fmla="val 18608"/>
            </a:avLst>
          </a:prstGeom>
          <a:solidFill>
            <a:srgbClr val="F8BB00">
              <a:alpha val="86670"/>
            </a:srgb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dirty="0"/>
          </a:p>
        </p:txBody>
      </p:sp>
      <p:sp>
        <p:nvSpPr>
          <p:cNvPr id="175" name="Google Shape;175;p11"/>
          <p:cNvSpPr/>
          <p:nvPr/>
        </p:nvSpPr>
        <p:spPr>
          <a:xfrm>
            <a:off x="133900" y="-262567"/>
            <a:ext cx="988800" cy="988800"/>
          </a:xfrm>
          <a:prstGeom prst="donut">
            <a:avLst>
              <a:gd name="adj" fmla="val 37879"/>
            </a:avLst>
          </a:prstGeom>
          <a:solidFill>
            <a:srgbClr val="00ACC3">
              <a:alpha val="86670"/>
            </a:srgb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dirty="0"/>
          </a:p>
        </p:txBody>
      </p:sp>
      <p:sp>
        <p:nvSpPr>
          <p:cNvPr id="176" name="Google Shape;176;p11"/>
          <p:cNvSpPr/>
          <p:nvPr/>
        </p:nvSpPr>
        <p:spPr>
          <a:xfrm>
            <a:off x="558800" y="914900"/>
            <a:ext cx="250800" cy="250800"/>
          </a:xfrm>
          <a:prstGeom prst="ellipse">
            <a:avLst/>
          </a:prstGeom>
          <a:solidFill>
            <a:srgbClr val="BBCD00">
              <a:alpha val="86670"/>
            </a:srgb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dirty="0"/>
          </a:p>
        </p:txBody>
      </p:sp>
      <p:sp>
        <p:nvSpPr>
          <p:cNvPr id="177" name="Google Shape;177;p11"/>
          <p:cNvSpPr/>
          <p:nvPr/>
        </p:nvSpPr>
        <p:spPr>
          <a:xfrm>
            <a:off x="11111633" y="5976667"/>
            <a:ext cx="1304800" cy="1304800"/>
          </a:xfrm>
          <a:prstGeom prst="ellipse">
            <a:avLst/>
          </a:prstGeom>
          <a:noFill/>
          <a:ln w="9525" cap="flat" cmpd="sng">
            <a:solidFill>
              <a:srgbClr val="ED4A00"/>
            </a:solidFill>
            <a:prstDash val="dash"/>
            <a:round/>
            <a:headEnd type="none" w="sm" len="sm"/>
            <a:tailEnd type="none" w="sm" len="sm"/>
          </a:ln>
        </p:spPr>
        <p:txBody>
          <a:bodyPr spcFirstLastPara="1" wrap="square" lIns="121900" tIns="121900" rIns="121900" bIns="121900" anchor="ctr" anchorCtr="0">
            <a:noAutofit/>
          </a:bodyPr>
          <a:lstStyle/>
          <a:p>
            <a:pPr marL="0" lvl="0" indent="0" algn="l" rtl="0">
              <a:spcBef>
                <a:spcPts val="0"/>
              </a:spcBef>
              <a:spcAft>
                <a:spcPts val="0"/>
              </a:spcAft>
              <a:buNone/>
            </a:pPr>
            <a:endParaRPr sz="2400" dirty="0"/>
          </a:p>
        </p:txBody>
      </p:sp>
      <p:sp>
        <p:nvSpPr>
          <p:cNvPr id="178" name="Google Shape;178;p11"/>
          <p:cNvSpPr/>
          <p:nvPr/>
        </p:nvSpPr>
        <p:spPr>
          <a:xfrm>
            <a:off x="989000" y="5933000"/>
            <a:ext cx="530000" cy="530000"/>
          </a:xfrm>
          <a:prstGeom prst="donut">
            <a:avLst>
              <a:gd name="adj" fmla="val 8754"/>
            </a:avLst>
          </a:prstGeom>
          <a:solidFill>
            <a:srgbClr val="65BB48">
              <a:alpha val="86670"/>
            </a:srgb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dirty="0"/>
          </a:p>
        </p:txBody>
      </p:sp>
      <p:sp>
        <p:nvSpPr>
          <p:cNvPr id="179" name="Google Shape;179;p11"/>
          <p:cNvSpPr/>
          <p:nvPr/>
        </p:nvSpPr>
        <p:spPr>
          <a:xfrm>
            <a:off x="11941733" y="5411595"/>
            <a:ext cx="382800" cy="382800"/>
          </a:xfrm>
          <a:prstGeom prst="ellipse">
            <a:avLst/>
          </a:prstGeom>
          <a:solidFill>
            <a:srgbClr val="ED4A00">
              <a:alpha val="86670"/>
            </a:srgb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dirty="0"/>
          </a:p>
        </p:txBody>
      </p:sp>
      <p:sp>
        <p:nvSpPr>
          <p:cNvPr id="180" name="Google Shape;180;p11"/>
          <p:cNvSpPr/>
          <p:nvPr/>
        </p:nvSpPr>
        <p:spPr>
          <a:xfrm>
            <a:off x="-218933" y="5703600"/>
            <a:ext cx="988800" cy="988800"/>
          </a:xfrm>
          <a:prstGeom prst="donut">
            <a:avLst>
              <a:gd name="adj" fmla="val 39163"/>
            </a:avLst>
          </a:prstGeom>
          <a:solidFill>
            <a:srgbClr val="BBCD00">
              <a:alpha val="86670"/>
            </a:srgb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dirty="0"/>
          </a:p>
        </p:txBody>
      </p:sp>
      <p:sp>
        <p:nvSpPr>
          <p:cNvPr id="181" name="Google Shape;181;p11"/>
          <p:cNvSpPr/>
          <p:nvPr/>
        </p:nvSpPr>
        <p:spPr>
          <a:xfrm>
            <a:off x="11424967" y="6290000"/>
            <a:ext cx="678000" cy="678000"/>
          </a:xfrm>
          <a:prstGeom prst="ellipse">
            <a:avLst/>
          </a:prstGeom>
          <a:solidFill>
            <a:srgbClr val="E8004C">
              <a:alpha val="86670"/>
            </a:srgb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dirty="0"/>
          </a:p>
        </p:txBody>
      </p:sp>
      <p:sp>
        <p:nvSpPr>
          <p:cNvPr id="182" name="Google Shape;182;p11"/>
          <p:cNvSpPr/>
          <p:nvPr/>
        </p:nvSpPr>
        <p:spPr>
          <a:xfrm>
            <a:off x="10769967" y="298833"/>
            <a:ext cx="406400" cy="406400"/>
          </a:xfrm>
          <a:prstGeom prst="donut">
            <a:avLst>
              <a:gd name="adj" fmla="val 30568"/>
            </a:avLst>
          </a:prstGeom>
          <a:solidFill>
            <a:srgbClr val="65BB48">
              <a:alpha val="86670"/>
            </a:srgb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dirty="0"/>
          </a:p>
        </p:txBody>
      </p:sp>
      <p:sp>
        <p:nvSpPr>
          <p:cNvPr id="183" name="Google Shape;183;p11"/>
          <p:cNvSpPr/>
          <p:nvPr/>
        </p:nvSpPr>
        <p:spPr>
          <a:xfrm>
            <a:off x="11404331" y="437831"/>
            <a:ext cx="780800" cy="780800"/>
          </a:xfrm>
          <a:prstGeom prst="ellipse">
            <a:avLst/>
          </a:prstGeom>
          <a:solidFill>
            <a:srgbClr val="F8BB00">
              <a:alpha val="86670"/>
            </a:srgb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dirty="0"/>
          </a:p>
        </p:txBody>
      </p:sp>
      <p:sp>
        <p:nvSpPr>
          <p:cNvPr id="184" name="Google Shape;184;p11"/>
          <p:cNvSpPr/>
          <p:nvPr/>
        </p:nvSpPr>
        <p:spPr>
          <a:xfrm>
            <a:off x="11835133" y="1583100"/>
            <a:ext cx="596000" cy="596000"/>
          </a:xfrm>
          <a:prstGeom prst="ellipse">
            <a:avLst/>
          </a:prstGeom>
          <a:solidFill>
            <a:srgbClr val="BBCD00">
              <a:alpha val="86670"/>
            </a:srgb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dirty="0"/>
          </a:p>
        </p:txBody>
      </p:sp>
      <p:sp>
        <p:nvSpPr>
          <p:cNvPr id="185" name="Google Shape;185;p11"/>
          <p:cNvSpPr/>
          <p:nvPr/>
        </p:nvSpPr>
        <p:spPr>
          <a:xfrm>
            <a:off x="11265333" y="298833"/>
            <a:ext cx="1059200" cy="1059200"/>
          </a:xfrm>
          <a:prstGeom prst="ellipse">
            <a:avLst/>
          </a:prstGeom>
          <a:noFill/>
          <a:ln w="9525" cap="flat" cmpd="sng">
            <a:solidFill>
              <a:srgbClr val="F8BB00"/>
            </a:solidFill>
            <a:prstDash val="dash"/>
            <a:round/>
            <a:headEnd type="none" w="sm" len="sm"/>
            <a:tailEnd type="none" w="sm" len="sm"/>
          </a:ln>
        </p:spPr>
        <p:txBody>
          <a:bodyPr spcFirstLastPara="1" wrap="square" lIns="121900" tIns="121900" rIns="121900" bIns="121900" anchor="ctr" anchorCtr="0">
            <a:noAutofit/>
          </a:bodyPr>
          <a:lstStyle/>
          <a:p>
            <a:pPr marL="0" lvl="0" indent="0" algn="l" rtl="0">
              <a:spcBef>
                <a:spcPts val="0"/>
              </a:spcBef>
              <a:spcAft>
                <a:spcPts val="0"/>
              </a:spcAft>
              <a:buNone/>
            </a:pPr>
            <a:endParaRPr sz="2400" dirty="0"/>
          </a:p>
        </p:txBody>
      </p:sp>
      <p:sp>
        <p:nvSpPr>
          <p:cNvPr id="186" name="Google Shape;186;p11"/>
          <p:cNvSpPr/>
          <p:nvPr/>
        </p:nvSpPr>
        <p:spPr>
          <a:xfrm>
            <a:off x="133900" y="5107500"/>
            <a:ext cx="406400" cy="406400"/>
          </a:xfrm>
          <a:prstGeom prst="ellipse">
            <a:avLst/>
          </a:prstGeom>
          <a:solidFill>
            <a:srgbClr val="00D1C6">
              <a:alpha val="86920"/>
            </a:srgb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dirty="0"/>
          </a:p>
        </p:txBody>
      </p:sp>
      <p:sp>
        <p:nvSpPr>
          <p:cNvPr id="187" name="Google Shape;187;p11"/>
          <p:cNvSpPr txBox="1">
            <a:spLocks noGrp="1"/>
          </p:cNvSpPr>
          <p:nvPr>
            <p:ph type="sldNum" idx="12"/>
          </p:nvPr>
        </p:nvSpPr>
        <p:spPr>
          <a:xfrm>
            <a:off x="5782800" y="6335500"/>
            <a:ext cx="626400" cy="522000"/>
          </a:xfrm>
          <a:prstGeom prst="rect">
            <a:avLst/>
          </a:prstGeom>
        </p:spPr>
        <p:txBody>
          <a:bodyPr spcFirstLastPara="1" wrap="square" lIns="91425" tIns="91425" rIns="91425" bIns="91425" anchor="t" anchorCtr="0">
            <a:noAutofit/>
          </a:bodyPr>
          <a:lstStyle>
            <a:lvl1pPr lvl="0" algn="ctr" rtl="0">
              <a:buNone/>
              <a:defRPr/>
            </a:lvl1pPr>
            <a:lvl2pPr lvl="1" algn="ctr" rtl="0">
              <a:buNone/>
              <a:defRPr/>
            </a:lvl2pPr>
            <a:lvl3pPr lvl="2" algn="ctr" rtl="0">
              <a:buNone/>
              <a:defRPr/>
            </a:lvl3pPr>
            <a:lvl4pPr lvl="3" algn="ctr" rtl="0">
              <a:buNone/>
              <a:defRPr/>
            </a:lvl4pPr>
            <a:lvl5pPr lvl="4" algn="ctr" rtl="0">
              <a:buNone/>
              <a:defRPr/>
            </a:lvl5pPr>
            <a:lvl6pPr lvl="5" algn="ctr" rtl="0">
              <a:buNone/>
              <a:defRPr/>
            </a:lvl6pPr>
            <a:lvl7pPr lvl="6" algn="ctr" rtl="0">
              <a:buNone/>
              <a:defRPr/>
            </a:lvl7pPr>
            <a:lvl8pPr lvl="7" algn="ctr" rtl="0">
              <a:buNone/>
              <a:defRPr/>
            </a:lvl8pPr>
            <a:lvl9pPr lvl="8" algn="ctr" rtl="0">
              <a:buNone/>
              <a:defRPr/>
            </a:lvl9pPr>
          </a:lstStyle>
          <a:p>
            <a:fld id="{00000000-1234-1234-1234-123412341234}" type="slidenum">
              <a:rPr lang="en" smtClean="0"/>
              <a:pPr/>
              <a:t>‹#›</a:t>
            </a:fld>
            <a:endParaRPr lang="en" dirty="0"/>
          </a:p>
        </p:txBody>
      </p:sp>
    </p:spTree>
    <p:extLst>
      <p:ext uri="{BB962C8B-B14F-4D97-AF65-F5344CB8AC3E}">
        <p14:creationId xmlns:p14="http://schemas.microsoft.com/office/powerpoint/2010/main" val="377706368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cy-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cy-GB"/>
          </a:p>
        </p:txBody>
      </p:sp>
      <p:sp>
        <p:nvSpPr>
          <p:cNvPr id="4" name="Date Placeholder 3"/>
          <p:cNvSpPr>
            <a:spLocks noGrp="1"/>
          </p:cNvSpPr>
          <p:nvPr>
            <p:ph type="dt" sz="half" idx="10"/>
          </p:nvPr>
        </p:nvSpPr>
        <p:spPr/>
        <p:txBody>
          <a:bodyPr/>
          <a:lstStyle/>
          <a:p>
            <a:fld id="{D928BBE7-653C-47AC-A05E-0892E025D89E}" type="datetimeFigureOut">
              <a:rPr lang="cy-GB" smtClean="0"/>
              <a:t>21/11/2025</a:t>
            </a:fld>
            <a:endParaRPr lang="cy-GB"/>
          </a:p>
        </p:txBody>
      </p:sp>
      <p:sp>
        <p:nvSpPr>
          <p:cNvPr id="5" name="Footer Placeholder 4"/>
          <p:cNvSpPr>
            <a:spLocks noGrp="1"/>
          </p:cNvSpPr>
          <p:nvPr>
            <p:ph type="ftr" sz="quarter" idx="11"/>
          </p:nvPr>
        </p:nvSpPr>
        <p:spPr/>
        <p:txBody>
          <a:bodyPr/>
          <a:lstStyle/>
          <a:p>
            <a:endParaRPr lang="cy-GB"/>
          </a:p>
        </p:txBody>
      </p:sp>
      <p:sp>
        <p:nvSpPr>
          <p:cNvPr id="6" name="Slide Number Placeholder 5"/>
          <p:cNvSpPr>
            <a:spLocks noGrp="1"/>
          </p:cNvSpPr>
          <p:nvPr>
            <p:ph type="sldNum" sz="quarter" idx="12"/>
          </p:nvPr>
        </p:nvSpPr>
        <p:spPr/>
        <p:txBody>
          <a:bodyPr/>
          <a:lstStyle/>
          <a:p>
            <a:fld id="{23A2C208-74E6-4621-8660-BA046535D0C0}" type="slidenum">
              <a:rPr lang="cy-GB" smtClean="0"/>
              <a:t>‹#›</a:t>
            </a:fld>
            <a:endParaRPr lang="cy-GB"/>
          </a:p>
        </p:txBody>
      </p:sp>
    </p:spTree>
    <p:extLst>
      <p:ext uri="{BB962C8B-B14F-4D97-AF65-F5344CB8AC3E}">
        <p14:creationId xmlns:p14="http://schemas.microsoft.com/office/powerpoint/2010/main" val="2884697062"/>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cy-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cy-GB"/>
          </a:p>
        </p:txBody>
      </p:sp>
      <p:sp>
        <p:nvSpPr>
          <p:cNvPr id="4" name="Date Placeholder 3"/>
          <p:cNvSpPr>
            <a:spLocks noGrp="1"/>
          </p:cNvSpPr>
          <p:nvPr>
            <p:ph type="dt" sz="half" idx="10"/>
          </p:nvPr>
        </p:nvSpPr>
        <p:spPr/>
        <p:txBody>
          <a:bodyPr/>
          <a:lstStyle/>
          <a:p>
            <a:fld id="{D928BBE7-653C-47AC-A05E-0892E025D89E}" type="datetimeFigureOut">
              <a:rPr lang="cy-GB" smtClean="0"/>
              <a:t>21/11/2025</a:t>
            </a:fld>
            <a:endParaRPr lang="cy-GB"/>
          </a:p>
        </p:txBody>
      </p:sp>
      <p:sp>
        <p:nvSpPr>
          <p:cNvPr id="5" name="Footer Placeholder 4"/>
          <p:cNvSpPr>
            <a:spLocks noGrp="1"/>
          </p:cNvSpPr>
          <p:nvPr>
            <p:ph type="ftr" sz="quarter" idx="11"/>
          </p:nvPr>
        </p:nvSpPr>
        <p:spPr/>
        <p:txBody>
          <a:bodyPr/>
          <a:lstStyle/>
          <a:p>
            <a:endParaRPr lang="cy-GB"/>
          </a:p>
        </p:txBody>
      </p:sp>
      <p:sp>
        <p:nvSpPr>
          <p:cNvPr id="6" name="Slide Number Placeholder 5"/>
          <p:cNvSpPr>
            <a:spLocks noGrp="1"/>
          </p:cNvSpPr>
          <p:nvPr>
            <p:ph type="sldNum" sz="quarter" idx="12"/>
          </p:nvPr>
        </p:nvSpPr>
        <p:spPr/>
        <p:txBody>
          <a:bodyPr/>
          <a:lstStyle/>
          <a:p>
            <a:fld id="{23A2C208-74E6-4621-8660-BA046535D0C0}" type="slidenum">
              <a:rPr lang="cy-GB" smtClean="0"/>
              <a:t>‹#›</a:t>
            </a:fld>
            <a:endParaRPr lang="cy-GB"/>
          </a:p>
        </p:txBody>
      </p:sp>
    </p:spTree>
    <p:extLst>
      <p:ext uri="{BB962C8B-B14F-4D97-AF65-F5344CB8AC3E}">
        <p14:creationId xmlns:p14="http://schemas.microsoft.com/office/powerpoint/2010/main" val="1289286534"/>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cy-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928BBE7-653C-47AC-A05E-0892E025D89E}" type="datetimeFigureOut">
              <a:rPr lang="cy-GB" smtClean="0"/>
              <a:t>21/11/2025</a:t>
            </a:fld>
            <a:endParaRPr lang="cy-GB"/>
          </a:p>
        </p:txBody>
      </p:sp>
      <p:sp>
        <p:nvSpPr>
          <p:cNvPr id="5" name="Footer Placeholder 4"/>
          <p:cNvSpPr>
            <a:spLocks noGrp="1"/>
          </p:cNvSpPr>
          <p:nvPr>
            <p:ph type="ftr" sz="quarter" idx="11"/>
          </p:nvPr>
        </p:nvSpPr>
        <p:spPr/>
        <p:txBody>
          <a:bodyPr/>
          <a:lstStyle/>
          <a:p>
            <a:endParaRPr lang="cy-GB"/>
          </a:p>
        </p:txBody>
      </p:sp>
      <p:sp>
        <p:nvSpPr>
          <p:cNvPr id="6" name="Slide Number Placeholder 5"/>
          <p:cNvSpPr>
            <a:spLocks noGrp="1"/>
          </p:cNvSpPr>
          <p:nvPr>
            <p:ph type="sldNum" sz="quarter" idx="12"/>
          </p:nvPr>
        </p:nvSpPr>
        <p:spPr/>
        <p:txBody>
          <a:bodyPr/>
          <a:lstStyle/>
          <a:p>
            <a:fld id="{23A2C208-74E6-4621-8660-BA046535D0C0}" type="slidenum">
              <a:rPr lang="cy-GB" smtClean="0"/>
              <a:t>‹#›</a:t>
            </a:fld>
            <a:endParaRPr lang="cy-GB"/>
          </a:p>
        </p:txBody>
      </p:sp>
    </p:spTree>
    <p:extLst>
      <p:ext uri="{BB962C8B-B14F-4D97-AF65-F5344CB8AC3E}">
        <p14:creationId xmlns:p14="http://schemas.microsoft.com/office/powerpoint/2010/main" val="2721392610"/>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cy-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cy-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cy-GB"/>
          </a:p>
        </p:txBody>
      </p:sp>
      <p:sp>
        <p:nvSpPr>
          <p:cNvPr id="5" name="Date Placeholder 4"/>
          <p:cNvSpPr>
            <a:spLocks noGrp="1"/>
          </p:cNvSpPr>
          <p:nvPr>
            <p:ph type="dt" sz="half" idx="10"/>
          </p:nvPr>
        </p:nvSpPr>
        <p:spPr/>
        <p:txBody>
          <a:bodyPr/>
          <a:lstStyle/>
          <a:p>
            <a:fld id="{D928BBE7-653C-47AC-A05E-0892E025D89E}" type="datetimeFigureOut">
              <a:rPr lang="cy-GB" smtClean="0"/>
              <a:t>21/11/2025</a:t>
            </a:fld>
            <a:endParaRPr lang="cy-GB"/>
          </a:p>
        </p:txBody>
      </p:sp>
      <p:sp>
        <p:nvSpPr>
          <p:cNvPr id="6" name="Footer Placeholder 5"/>
          <p:cNvSpPr>
            <a:spLocks noGrp="1"/>
          </p:cNvSpPr>
          <p:nvPr>
            <p:ph type="ftr" sz="quarter" idx="11"/>
          </p:nvPr>
        </p:nvSpPr>
        <p:spPr/>
        <p:txBody>
          <a:bodyPr/>
          <a:lstStyle/>
          <a:p>
            <a:endParaRPr lang="cy-GB"/>
          </a:p>
        </p:txBody>
      </p:sp>
      <p:sp>
        <p:nvSpPr>
          <p:cNvPr id="7" name="Slide Number Placeholder 6"/>
          <p:cNvSpPr>
            <a:spLocks noGrp="1"/>
          </p:cNvSpPr>
          <p:nvPr>
            <p:ph type="sldNum" sz="quarter" idx="12"/>
          </p:nvPr>
        </p:nvSpPr>
        <p:spPr/>
        <p:txBody>
          <a:bodyPr/>
          <a:lstStyle/>
          <a:p>
            <a:fld id="{23A2C208-74E6-4621-8660-BA046535D0C0}" type="slidenum">
              <a:rPr lang="cy-GB" smtClean="0"/>
              <a:t>‹#›</a:t>
            </a:fld>
            <a:endParaRPr lang="cy-GB"/>
          </a:p>
        </p:txBody>
      </p:sp>
    </p:spTree>
    <p:extLst>
      <p:ext uri="{BB962C8B-B14F-4D97-AF65-F5344CB8AC3E}">
        <p14:creationId xmlns:p14="http://schemas.microsoft.com/office/powerpoint/2010/main" val="1824828778"/>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cy-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cy-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cy-GB"/>
          </a:p>
        </p:txBody>
      </p:sp>
      <p:sp>
        <p:nvSpPr>
          <p:cNvPr id="7" name="Date Placeholder 6"/>
          <p:cNvSpPr>
            <a:spLocks noGrp="1"/>
          </p:cNvSpPr>
          <p:nvPr>
            <p:ph type="dt" sz="half" idx="10"/>
          </p:nvPr>
        </p:nvSpPr>
        <p:spPr/>
        <p:txBody>
          <a:bodyPr/>
          <a:lstStyle/>
          <a:p>
            <a:fld id="{D928BBE7-653C-47AC-A05E-0892E025D89E}" type="datetimeFigureOut">
              <a:rPr lang="cy-GB" smtClean="0"/>
              <a:t>21/11/2025</a:t>
            </a:fld>
            <a:endParaRPr lang="cy-GB"/>
          </a:p>
        </p:txBody>
      </p:sp>
      <p:sp>
        <p:nvSpPr>
          <p:cNvPr id="8" name="Footer Placeholder 7"/>
          <p:cNvSpPr>
            <a:spLocks noGrp="1"/>
          </p:cNvSpPr>
          <p:nvPr>
            <p:ph type="ftr" sz="quarter" idx="11"/>
          </p:nvPr>
        </p:nvSpPr>
        <p:spPr/>
        <p:txBody>
          <a:bodyPr/>
          <a:lstStyle/>
          <a:p>
            <a:endParaRPr lang="cy-GB"/>
          </a:p>
        </p:txBody>
      </p:sp>
      <p:sp>
        <p:nvSpPr>
          <p:cNvPr id="9" name="Slide Number Placeholder 8"/>
          <p:cNvSpPr>
            <a:spLocks noGrp="1"/>
          </p:cNvSpPr>
          <p:nvPr>
            <p:ph type="sldNum" sz="quarter" idx="12"/>
          </p:nvPr>
        </p:nvSpPr>
        <p:spPr/>
        <p:txBody>
          <a:bodyPr/>
          <a:lstStyle/>
          <a:p>
            <a:fld id="{23A2C208-74E6-4621-8660-BA046535D0C0}" type="slidenum">
              <a:rPr lang="cy-GB" smtClean="0"/>
              <a:t>‹#›</a:t>
            </a:fld>
            <a:endParaRPr lang="cy-GB"/>
          </a:p>
        </p:txBody>
      </p:sp>
    </p:spTree>
    <p:extLst>
      <p:ext uri="{BB962C8B-B14F-4D97-AF65-F5344CB8AC3E}">
        <p14:creationId xmlns:p14="http://schemas.microsoft.com/office/powerpoint/2010/main" val="824895577"/>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cy-GB"/>
          </a:p>
        </p:txBody>
      </p:sp>
      <p:sp>
        <p:nvSpPr>
          <p:cNvPr id="3" name="Date Placeholder 2"/>
          <p:cNvSpPr>
            <a:spLocks noGrp="1"/>
          </p:cNvSpPr>
          <p:nvPr>
            <p:ph type="dt" sz="half" idx="10"/>
          </p:nvPr>
        </p:nvSpPr>
        <p:spPr/>
        <p:txBody>
          <a:bodyPr/>
          <a:lstStyle/>
          <a:p>
            <a:fld id="{D928BBE7-653C-47AC-A05E-0892E025D89E}" type="datetimeFigureOut">
              <a:rPr lang="cy-GB" smtClean="0"/>
              <a:t>21/11/2025</a:t>
            </a:fld>
            <a:endParaRPr lang="cy-GB"/>
          </a:p>
        </p:txBody>
      </p:sp>
      <p:sp>
        <p:nvSpPr>
          <p:cNvPr id="4" name="Footer Placeholder 3"/>
          <p:cNvSpPr>
            <a:spLocks noGrp="1"/>
          </p:cNvSpPr>
          <p:nvPr>
            <p:ph type="ftr" sz="quarter" idx="11"/>
          </p:nvPr>
        </p:nvSpPr>
        <p:spPr/>
        <p:txBody>
          <a:bodyPr/>
          <a:lstStyle/>
          <a:p>
            <a:endParaRPr lang="cy-GB"/>
          </a:p>
        </p:txBody>
      </p:sp>
      <p:sp>
        <p:nvSpPr>
          <p:cNvPr id="5" name="Slide Number Placeholder 4"/>
          <p:cNvSpPr>
            <a:spLocks noGrp="1"/>
          </p:cNvSpPr>
          <p:nvPr>
            <p:ph type="sldNum" sz="quarter" idx="12"/>
          </p:nvPr>
        </p:nvSpPr>
        <p:spPr/>
        <p:txBody>
          <a:bodyPr/>
          <a:lstStyle/>
          <a:p>
            <a:fld id="{23A2C208-74E6-4621-8660-BA046535D0C0}" type="slidenum">
              <a:rPr lang="cy-GB" smtClean="0"/>
              <a:t>‹#›</a:t>
            </a:fld>
            <a:endParaRPr lang="cy-GB"/>
          </a:p>
        </p:txBody>
      </p:sp>
    </p:spTree>
    <p:extLst>
      <p:ext uri="{BB962C8B-B14F-4D97-AF65-F5344CB8AC3E}">
        <p14:creationId xmlns:p14="http://schemas.microsoft.com/office/powerpoint/2010/main" val="2633562713"/>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928BBE7-653C-47AC-A05E-0892E025D89E}" type="datetimeFigureOut">
              <a:rPr lang="cy-GB" smtClean="0"/>
              <a:t>21/11/2025</a:t>
            </a:fld>
            <a:endParaRPr lang="cy-GB"/>
          </a:p>
        </p:txBody>
      </p:sp>
      <p:sp>
        <p:nvSpPr>
          <p:cNvPr id="3" name="Footer Placeholder 2"/>
          <p:cNvSpPr>
            <a:spLocks noGrp="1"/>
          </p:cNvSpPr>
          <p:nvPr>
            <p:ph type="ftr" sz="quarter" idx="11"/>
          </p:nvPr>
        </p:nvSpPr>
        <p:spPr/>
        <p:txBody>
          <a:bodyPr/>
          <a:lstStyle/>
          <a:p>
            <a:endParaRPr lang="cy-GB"/>
          </a:p>
        </p:txBody>
      </p:sp>
      <p:sp>
        <p:nvSpPr>
          <p:cNvPr id="4" name="Slide Number Placeholder 3"/>
          <p:cNvSpPr>
            <a:spLocks noGrp="1"/>
          </p:cNvSpPr>
          <p:nvPr>
            <p:ph type="sldNum" sz="quarter" idx="12"/>
          </p:nvPr>
        </p:nvSpPr>
        <p:spPr/>
        <p:txBody>
          <a:bodyPr/>
          <a:lstStyle/>
          <a:p>
            <a:fld id="{23A2C208-74E6-4621-8660-BA046535D0C0}" type="slidenum">
              <a:rPr lang="cy-GB" smtClean="0"/>
              <a:t>‹#›</a:t>
            </a:fld>
            <a:endParaRPr lang="cy-GB"/>
          </a:p>
        </p:txBody>
      </p:sp>
    </p:spTree>
    <p:extLst>
      <p:ext uri="{BB962C8B-B14F-4D97-AF65-F5344CB8AC3E}">
        <p14:creationId xmlns:p14="http://schemas.microsoft.com/office/powerpoint/2010/main" val="2710691402"/>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cy-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cy-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D928BBE7-653C-47AC-A05E-0892E025D89E}" type="datetimeFigureOut">
              <a:rPr lang="cy-GB" smtClean="0"/>
              <a:t>21/11/2025</a:t>
            </a:fld>
            <a:endParaRPr lang="cy-GB"/>
          </a:p>
        </p:txBody>
      </p:sp>
      <p:sp>
        <p:nvSpPr>
          <p:cNvPr id="6" name="Footer Placeholder 5"/>
          <p:cNvSpPr>
            <a:spLocks noGrp="1"/>
          </p:cNvSpPr>
          <p:nvPr>
            <p:ph type="ftr" sz="quarter" idx="11"/>
          </p:nvPr>
        </p:nvSpPr>
        <p:spPr/>
        <p:txBody>
          <a:bodyPr/>
          <a:lstStyle/>
          <a:p>
            <a:endParaRPr lang="cy-GB"/>
          </a:p>
        </p:txBody>
      </p:sp>
      <p:sp>
        <p:nvSpPr>
          <p:cNvPr id="7" name="Slide Number Placeholder 6"/>
          <p:cNvSpPr>
            <a:spLocks noGrp="1"/>
          </p:cNvSpPr>
          <p:nvPr>
            <p:ph type="sldNum" sz="quarter" idx="12"/>
          </p:nvPr>
        </p:nvSpPr>
        <p:spPr/>
        <p:txBody>
          <a:bodyPr/>
          <a:lstStyle/>
          <a:p>
            <a:fld id="{23A2C208-74E6-4621-8660-BA046535D0C0}" type="slidenum">
              <a:rPr lang="cy-GB" smtClean="0"/>
              <a:t>‹#›</a:t>
            </a:fld>
            <a:endParaRPr lang="cy-GB"/>
          </a:p>
        </p:txBody>
      </p:sp>
    </p:spTree>
    <p:extLst>
      <p:ext uri="{BB962C8B-B14F-4D97-AF65-F5344CB8AC3E}">
        <p14:creationId xmlns:p14="http://schemas.microsoft.com/office/powerpoint/2010/main" val="2869259888"/>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cy-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y-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D928BBE7-653C-47AC-A05E-0892E025D89E}" type="datetimeFigureOut">
              <a:rPr lang="cy-GB" smtClean="0"/>
              <a:t>21/11/2025</a:t>
            </a:fld>
            <a:endParaRPr lang="cy-GB"/>
          </a:p>
        </p:txBody>
      </p:sp>
      <p:sp>
        <p:nvSpPr>
          <p:cNvPr id="6" name="Footer Placeholder 5"/>
          <p:cNvSpPr>
            <a:spLocks noGrp="1"/>
          </p:cNvSpPr>
          <p:nvPr>
            <p:ph type="ftr" sz="quarter" idx="11"/>
          </p:nvPr>
        </p:nvSpPr>
        <p:spPr/>
        <p:txBody>
          <a:bodyPr/>
          <a:lstStyle/>
          <a:p>
            <a:endParaRPr lang="cy-GB"/>
          </a:p>
        </p:txBody>
      </p:sp>
      <p:sp>
        <p:nvSpPr>
          <p:cNvPr id="7" name="Slide Number Placeholder 6"/>
          <p:cNvSpPr>
            <a:spLocks noGrp="1"/>
          </p:cNvSpPr>
          <p:nvPr>
            <p:ph type="sldNum" sz="quarter" idx="12"/>
          </p:nvPr>
        </p:nvSpPr>
        <p:spPr/>
        <p:txBody>
          <a:bodyPr/>
          <a:lstStyle/>
          <a:p>
            <a:fld id="{23A2C208-74E6-4621-8660-BA046535D0C0}" type="slidenum">
              <a:rPr lang="cy-GB" smtClean="0"/>
              <a:t>‹#›</a:t>
            </a:fld>
            <a:endParaRPr lang="cy-GB"/>
          </a:p>
        </p:txBody>
      </p:sp>
    </p:spTree>
    <p:extLst>
      <p:ext uri="{BB962C8B-B14F-4D97-AF65-F5344CB8AC3E}">
        <p14:creationId xmlns:p14="http://schemas.microsoft.com/office/powerpoint/2010/main" val="1082951332"/>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cy-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cy-GB"/>
          </a:p>
        </p:txBody>
      </p:sp>
      <p:sp>
        <p:nvSpPr>
          <p:cNvPr id="4" name="Date Placeholder 3"/>
          <p:cNvSpPr>
            <a:spLocks noGrp="1"/>
          </p:cNvSpPr>
          <p:nvPr>
            <p:ph type="dt" sz="half" idx="10"/>
          </p:nvPr>
        </p:nvSpPr>
        <p:spPr/>
        <p:txBody>
          <a:bodyPr/>
          <a:lstStyle/>
          <a:p>
            <a:fld id="{D928BBE7-653C-47AC-A05E-0892E025D89E}" type="datetimeFigureOut">
              <a:rPr lang="cy-GB" smtClean="0"/>
              <a:t>21/11/2025</a:t>
            </a:fld>
            <a:endParaRPr lang="cy-GB"/>
          </a:p>
        </p:txBody>
      </p:sp>
      <p:sp>
        <p:nvSpPr>
          <p:cNvPr id="5" name="Footer Placeholder 4"/>
          <p:cNvSpPr>
            <a:spLocks noGrp="1"/>
          </p:cNvSpPr>
          <p:nvPr>
            <p:ph type="ftr" sz="quarter" idx="11"/>
          </p:nvPr>
        </p:nvSpPr>
        <p:spPr/>
        <p:txBody>
          <a:bodyPr/>
          <a:lstStyle/>
          <a:p>
            <a:endParaRPr lang="cy-GB"/>
          </a:p>
        </p:txBody>
      </p:sp>
      <p:sp>
        <p:nvSpPr>
          <p:cNvPr id="6" name="Slide Number Placeholder 5"/>
          <p:cNvSpPr>
            <a:spLocks noGrp="1"/>
          </p:cNvSpPr>
          <p:nvPr>
            <p:ph type="sldNum" sz="quarter" idx="12"/>
          </p:nvPr>
        </p:nvSpPr>
        <p:spPr/>
        <p:txBody>
          <a:bodyPr/>
          <a:lstStyle/>
          <a:p>
            <a:fld id="{23A2C208-74E6-4621-8660-BA046535D0C0}" type="slidenum">
              <a:rPr lang="cy-GB" smtClean="0"/>
              <a:t>‹#›</a:t>
            </a:fld>
            <a:endParaRPr lang="cy-GB"/>
          </a:p>
        </p:txBody>
      </p:sp>
    </p:spTree>
    <p:extLst>
      <p:ext uri="{BB962C8B-B14F-4D97-AF65-F5344CB8AC3E}">
        <p14:creationId xmlns:p14="http://schemas.microsoft.com/office/powerpoint/2010/main" val="2226000024"/>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cy-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cy-GB"/>
          </a:p>
        </p:txBody>
      </p:sp>
      <p:sp>
        <p:nvSpPr>
          <p:cNvPr id="4" name="Date Placeholder 3"/>
          <p:cNvSpPr>
            <a:spLocks noGrp="1"/>
          </p:cNvSpPr>
          <p:nvPr>
            <p:ph type="dt" sz="half" idx="10"/>
          </p:nvPr>
        </p:nvSpPr>
        <p:spPr/>
        <p:txBody>
          <a:bodyPr/>
          <a:lstStyle/>
          <a:p>
            <a:fld id="{D928BBE7-653C-47AC-A05E-0892E025D89E}" type="datetimeFigureOut">
              <a:rPr lang="cy-GB" smtClean="0"/>
              <a:t>21/11/2025</a:t>
            </a:fld>
            <a:endParaRPr lang="cy-GB"/>
          </a:p>
        </p:txBody>
      </p:sp>
      <p:sp>
        <p:nvSpPr>
          <p:cNvPr id="5" name="Footer Placeholder 4"/>
          <p:cNvSpPr>
            <a:spLocks noGrp="1"/>
          </p:cNvSpPr>
          <p:nvPr>
            <p:ph type="ftr" sz="quarter" idx="11"/>
          </p:nvPr>
        </p:nvSpPr>
        <p:spPr/>
        <p:txBody>
          <a:bodyPr/>
          <a:lstStyle/>
          <a:p>
            <a:endParaRPr lang="cy-GB"/>
          </a:p>
        </p:txBody>
      </p:sp>
      <p:sp>
        <p:nvSpPr>
          <p:cNvPr id="6" name="Slide Number Placeholder 5"/>
          <p:cNvSpPr>
            <a:spLocks noGrp="1"/>
          </p:cNvSpPr>
          <p:nvPr>
            <p:ph type="sldNum" sz="quarter" idx="12"/>
          </p:nvPr>
        </p:nvSpPr>
        <p:spPr/>
        <p:txBody>
          <a:bodyPr/>
          <a:lstStyle/>
          <a:p>
            <a:fld id="{23A2C208-74E6-4621-8660-BA046535D0C0}" type="slidenum">
              <a:rPr lang="cy-GB" smtClean="0"/>
              <a:t>‹#›</a:t>
            </a:fld>
            <a:endParaRPr lang="cy-GB"/>
          </a:p>
        </p:txBody>
      </p:sp>
    </p:spTree>
    <p:extLst>
      <p:ext uri="{BB962C8B-B14F-4D97-AF65-F5344CB8AC3E}">
        <p14:creationId xmlns:p14="http://schemas.microsoft.com/office/powerpoint/2010/main" val="1122501032"/>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a:t>Click to edit Master title style</a:t>
            </a:r>
            <a:endParaRPr lang="en-AU"/>
          </a:p>
        </p:txBody>
      </p:sp>
      <p:sp>
        <p:nvSpPr>
          <p:cNvPr id="3" name="Table Placeholder 2"/>
          <p:cNvSpPr>
            <a:spLocks noGrp="1"/>
          </p:cNvSpPr>
          <p:nvPr>
            <p:ph type="tbl" idx="1"/>
          </p:nvPr>
        </p:nvSpPr>
        <p:spPr>
          <a:xfrm>
            <a:off x="609600" y="1600201"/>
            <a:ext cx="10972800" cy="4525963"/>
          </a:xfrm>
        </p:spPr>
        <p:txBody>
          <a:bodyPr>
            <a:normAutofit/>
          </a:bodyPr>
          <a:lstStyle/>
          <a:p>
            <a:pPr lvl="0"/>
            <a:endParaRPr lang="en-AU" noProof="0"/>
          </a:p>
        </p:txBody>
      </p:sp>
      <p:sp>
        <p:nvSpPr>
          <p:cNvPr id="4" name="Date Placeholder 3"/>
          <p:cNvSpPr>
            <a:spLocks noGrp="1"/>
          </p:cNvSpPr>
          <p:nvPr>
            <p:ph type="dt" sz="half" idx="10"/>
          </p:nvPr>
        </p:nvSpPr>
        <p:spPr>
          <a:xfrm>
            <a:off x="609600" y="6696076"/>
            <a:ext cx="2844800" cy="188913"/>
          </a:xfrm>
        </p:spPr>
        <p:txBody>
          <a:bodyPr/>
          <a:lstStyle>
            <a:lvl1pPr>
              <a:defRPr smtClean="0"/>
            </a:lvl1pPr>
          </a:lstStyle>
          <a:p>
            <a:pPr>
              <a:defRPr/>
            </a:pPr>
            <a:endParaRPr lang="en-US"/>
          </a:p>
        </p:txBody>
      </p:sp>
      <p:sp>
        <p:nvSpPr>
          <p:cNvPr id="5" name="Footer Placeholder 4"/>
          <p:cNvSpPr>
            <a:spLocks noGrp="1"/>
          </p:cNvSpPr>
          <p:nvPr>
            <p:ph type="ftr" sz="quarter" idx="11"/>
          </p:nvPr>
        </p:nvSpPr>
        <p:spPr>
          <a:xfrm>
            <a:off x="4165600" y="6696076"/>
            <a:ext cx="3860800" cy="188913"/>
          </a:xfrm>
        </p:spPr>
        <p:txBody>
          <a:bodyPr/>
          <a:lstStyle>
            <a:lvl1pPr>
              <a:defRPr/>
            </a:lvl1pPr>
          </a:lstStyle>
          <a:p>
            <a:r>
              <a:rPr lang="en-US" altLang="cy-GB"/>
              <a:t>© PMB 2007</a:t>
            </a:r>
          </a:p>
        </p:txBody>
      </p:sp>
      <p:sp>
        <p:nvSpPr>
          <p:cNvPr id="6" name="Slide Number Placeholder 5"/>
          <p:cNvSpPr>
            <a:spLocks noGrp="1"/>
          </p:cNvSpPr>
          <p:nvPr>
            <p:ph type="sldNum" sz="quarter" idx="12"/>
          </p:nvPr>
        </p:nvSpPr>
        <p:spPr>
          <a:xfrm>
            <a:off x="8737600" y="6696076"/>
            <a:ext cx="2844800" cy="188913"/>
          </a:xfrm>
        </p:spPr>
        <p:txBody>
          <a:bodyPr/>
          <a:lstStyle>
            <a:lvl1pPr>
              <a:defRPr/>
            </a:lvl1pPr>
          </a:lstStyle>
          <a:p>
            <a:fld id="{8ED6C47B-E1F5-4E89-918B-7CE310EBB4A1}" type="slidenum">
              <a:rPr lang="en-US" altLang="cy-GB"/>
              <a:pPr/>
              <a:t>‹#›</a:t>
            </a:fld>
            <a:endParaRPr lang="en-US" altLang="cy-GB"/>
          </a:p>
        </p:txBody>
      </p:sp>
    </p:spTree>
    <p:extLst>
      <p:ext uri="{BB962C8B-B14F-4D97-AF65-F5344CB8AC3E}">
        <p14:creationId xmlns:p14="http://schemas.microsoft.com/office/powerpoint/2010/main" val="41360468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4.xml"/><Relationship Id="rId3" Type="http://schemas.openxmlformats.org/officeDocument/2006/relationships/slideLayout" Target="../slideLayouts/slideLayout19.xml"/><Relationship Id="rId7" Type="http://schemas.openxmlformats.org/officeDocument/2006/relationships/slideLayout" Target="../slideLayouts/slideLayout23.xml"/><Relationship Id="rId2" Type="http://schemas.openxmlformats.org/officeDocument/2006/relationships/slideLayout" Target="../slideLayouts/slideLayout18.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theme" Target="../theme/theme2.xml"/><Relationship Id="rId5" Type="http://schemas.openxmlformats.org/officeDocument/2006/relationships/slideLayout" Target="../slideLayouts/slideLayout21.xml"/><Relationship Id="rId10" Type="http://schemas.openxmlformats.org/officeDocument/2006/relationships/slideLayout" Target="../slideLayouts/slideLayout26.xml"/><Relationship Id="rId4" Type="http://schemas.openxmlformats.org/officeDocument/2006/relationships/slideLayout" Target="../slideLayouts/slideLayout20.xml"/><Relationship Id="rId9" Type="http://schemas.openxmlformats.org/officeDocument/2006/relationships/slideLayout" Target="../slideLayouts/slideLayout25.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4.xml"/><Relationship Id="rId13" Type="http://schemas.openxmlformats.org/officeDocument/2006/relationships/theme" Target="../theme/theme3.xml"/><Relationship Id="rId3" Type="http://schemas.openxmlformats.org/officeDocument/2006/relationships/slideLayout" Target="../slideLayouts/slideLayout29.xml"/><Relationship Id="rId7" Type="http://schemas.openxmlformats.org/officeDocument/2006/relationships/slideLayout" Target="../slideLayouts/slideLayout33.xml"/><Relationship Id="rId12" Type="http://schemas.openxmlformats.org/officeDocument/2006/relationships/slideLayout" Target="../slideLayouts/slideLayout38.xml"/><Relationship Id="rId2" Type="http://schemas.openxmlformats.org/officeDocument/2006/relationships/slideLayout" Target="../slideLayouts/slideLayout28.xml"/><Relationship Id="rId1" Type="http://schemas.openxmlformats.org/officeDocument/2006/relationships/slideLayout" Target="../slideLayouts/slideLayout27.xml"/><Relationship Id="rId6" Type="http://schemas.openxmlformats.org/officeDocument/2006/relationships/slideLayout" Target="../slideLayouts/slideLayout32.xml"/><Relationship Id="rId11" Type="http://schemas.openxmlformats.org/officeDocument/2006/relationships/slideLayout" Target="../slideLayouts/slideLayout37.xml"/><Relationship Id="rId5" Type="http://schemas.openxmlformats.org/officeDocument/2006/relationships/slideLayout" Target="../slideLayouts/slideLayout31.xml"/><Relationship Id="rId10" Type="http://schemas.openxmlformats.org/officeDocument/2006/relationships/slideLayout" Target="../slideLayouts/slideLayout36.xml"/><Relationship Id="rId4" Type="http://schemas.openxmlformats.org/officeDocument/2006/relationships/slideLayout" Target="../slideLayouts/slideLayout30.xml"/><Relationship Id="rId9" Type="http://schemas.openxmlformats.org/officeDocument/2006/relationships/slideLayout" Target="../slideLayouts/slideLayout3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D80BC3B-525F-4038-9330-0729879F918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99629186-93D7-46FA-AE02-36D9426043A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1BF1CEB-0530-4996-BAEF-2E6A04DAD60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ECF21A4-E71B-4D3A-AF45-E989C23A7BB1}" type="datetimeFigureOut">
              <a:rPr lang="en-US" smtClean="0"/>
              <a:t>11/21/2025</a:t>
            </a:fld>
            <a:endParaRPr lang="en-US" dirty="0"/>
          </a:p>
        </p:txBody>
      </p:sp>
      <p:sp>
        <p:nvSpPr>
          <p:cNvPr id="5" name="Footer Placeholder 4">
            <a:extLst>
              <a:ext uri="{FF2B5EF4-FFF2-40B4-BE49-F238E27FC236}">
                <a16:creationId xmlns:a16="http://schemas.microsoft.com/office/drawing/2014/main" id="{C8DCFF3D-7353-4B4D-9E75-FA835E06E74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F382C8D6-8B0B-4982-9EE4-AA823C69C32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6AF1B4E-90EC-4A51-B6E5-B702C054ECB0}" type="slidenum">
              <a:rPr lang="en-US" smtClean="0"/>
              <a:t>‹#›</a:t>
            </a:fld>
            <a:endParaRPr lang="en-US" dirty="0"/>
          </a:p>
        </p:txBody>
      </p:sp>
    </p:spTree>
    <p:extLst>
      <p:ext uri="{BB962C8B-B14F-4D97-AF65-F5344CB8AC3E}">
        <p14:creationId xmlns:p14="http://schemas.microsoft.com/office/powerpoint/2010/main" val="401060404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71" r:id="rId12"/>
    <p:sldLayoutId id="2147483672" r:id="rId13"/>
    <p:sldLayoutId id="2147483673" r:id="rId14"/>
    <p:sldLayoutId id="2147483674" r:id="rId15"/>
    <p:sldLayoutId id="2147483675"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914500" y="1212067"/>
            <a:ext cx="7034000" cy="854800"/>
          </a:xfrm>
          <a:prstGeom prst="rect">
            <a:avLst/>
          </a:prstGeom>
          <a:noFill/>
          <a:ln>
            <a:noFill/>
          </a:ln>
        </p:spPr>
        <p:txBody>
          <a:bodyPr spcFirstLastPara="1" wrap="square" lIns="91425" tIns="91425" rIns="91425" bIns="91425" anchor="b" anchorCtr="0">
            <a:noAutofit/>
          </a:bodyPr>
          <a:lstStyle>
            <a:lvl1pPr lvl="0">
              <a:spcBef>
                <a:spcPts val="0"/>
              </a:spcBef>
              <a:spcAft>
                <a:spcPts val="0"/>
              </a:spcAft>
              <a:buClr>
                <a:srgbClr val="617A86"/>
              </a:buClr>
              <a:buSzPts val="1800"/>
              <a:buFont typeface="Nixie One"/>
              <a:buNone/>
              <a:defRPr sz="1800">
                <a:solidFill>
                  <a:srgbClr val="617A86"/>
                </a:solidFill>
                <a:latin typeface="Nixie One"/>
                <a:ea typeface="Nixie One"/>
                <a:cs typeface="Nixie One"/>
                <a:sym typeface="Nixie One"/>
              </a:defRPr>
            </a:lvl1pPr>
            <a:lvl2pPr lvl="1">
              <a:spcBef>
                <a:spcPts val="0"/>
              </a:spcBef>
              <a:spcAft>
                <a:spcPts val="0"/>
              </a:spcAft>
              <a:buClr>
                <a:srgbClr val="617A86"/>
              </a:buClr>
              <a:buSzPts val="1800"/>
              <a:buFont typeface="Nixie One"/>
              <a:buNone/>
              <a:defRPr sz="1800">
                <a:solidFill>
                  <a:srgbClr val="617A86"/>
                </a:solidFill>
                <a:latin typeface="Nixie One"/>
                <a:ea typeface="Nixie One"/>
                <a:cs typeface="Nixie One"/>
                <a:sym typeface="Nixie One"/>
              </a:defRPr>
            </a:lvl2pPr>
            <a:lvl3pPr lvl="2">
              <a:spcBef>
                <a:spcPts val="0"/>
              </a:spcBef>
              <a:spcAft>
                <a:spcPts val="0"/>
              </a:spcAft>
              <a:buClr>
                <a:srgbClr val="617A86"/>
              </a:buClr>
              <a:buSzPts val="1800"/>
              <a:buFont typeface="Nixie One"/>
              <a:buNone/>
              <a:defRPr sz="1800">
                <a:solidFill>
                  <a:srgbClr val="617A86"/>
                </a:solidFill>
                <a:latin typeface="Nixie One"/>
                <a:ea typeface="Nixie One"/>
                <a:cs typeface="Nixie One"/>
                <a:sym typeface="Nixie One"/>
              </a:defRPr>
            </a:lvl3pPr>
            <a:lvl4pPr lvl="3">
              <a:spcBef>
                <a:spcPts val="0"/>
              </a:spcBef>
              <a:spcAft>
                <a:spcPts val="0"/>
              </a:spcAft>
              <a:buClr>
                <a:srgbClr val="617A86"/>
              </a:buClr>
              <a:buSzPts val="1800"/>
              <a:buFont typeface="Nixie One"/>
              <a:buNone/>
              <a:defRPr sz="1800">
                <a:solidFill>
                  <a:srgbClr val="617A86"/>
                </a:solidFill>
                <a:latin typeface="Nixie One"/>
                <a:ea typeface="Nixie One"/>
                <a:cs typeface="Nixie One"/>
                <a:sym typeface="Nixie One"/>
              </a:defRPr>
            </a:lvl4pPr>
            <a:lvl5pPr lvl="4">
              <a:spcBef>
                <a:spcPts val="0"/>
              </a:spcBef>
              <a:spcAft>
                <a:spcPts val="0"/>
              </a:spcAft>
              <a:buClr>
                <a:srgbClr val="617A86"/>
              </a:buClr>
              <a:buSzPts val="1800"/>
              <a:buFont typeface="Nixie One"/>
              <a:buNone/>
              <a:defRPr sz="1800">
                <a:solidFill>
                  <a:srgbClr val="617A86"/>
                </a:solidFill>
                <a:latin typeface="Nixie One"/>
                <a:ea typeface="Nixie One"/>
                <a:cs typeface="Nixie One"/>
                <a:sym typeface="Nixie One"/>
              </a:defRPr>
            </a:lvl5pPr>
            <a:lvl6pPr lvl="5">
              <a:spcBef>
                <a:spcPts val="0"/>
              </a:spcBef>
              <a:spcAft>
                <a:spcPts val="0"/>
              </a:spcAft>
              <a:buClr>
                <a:srgbClr val="617A86"/>
              </a:buClr>
              <a:buSzPts val="1800"/>
              <a:buFont typeface="Nixie One"/>
              <a:buNone/>
              <a:defRPr sz="1800">
                <a:solidFill>
                  <a:srgbClr val="617A86"/>
                </a:solidFill>
                <a:latin typeface="Nixie One"/>
                <a:ea typeface="Nixie One"/>
                <a:cs typeface="Nixie One"/>
                <a:sym typeface="Nixie One"/>
              </a:defRPr>
            </a:lvl6pPr>
            <a:lvl7pPr lvl="6">
              <a:spcBef>
                <a:spcPts val="0"/>
              </a:spcBef>
              <a:spcAft>
                <a:spcPts val="0"/>
              </a:spcAft>
              <a:buClr>
                <a:srgbClr val="617A86"/>
              </a:buClr>
              <a:buSzPts val="1800"/>
              <a:buFont typeface="Nixie One"/>
              <a:buNone/>
              <a:defRPr sz="1800">
                <a:solidFill>
                  <a:srgbClr val="617A86"/>
                </a:solidFill>
                <a:latin typeface="Nixie One"/>
                <a:ea typeface="Nixie One"/>
                <a:cs typeface="Nixie One"/>
                <a:sym typeface="Nixie One"/>
              </a:defRPr>
            </a:lvl7pPr>
            <a:lvl8pPr lvl="7">
              <a:spcBef>
                <a:spcPts val="0"/>
              </a:spcBef>
              <a:spcAft>
                <a:spcPts val="0"/>
              </a:spcAft>
              <a:buClr>
                <a:srgbClr val="617A86"/>
              </a:buClr>
              <a:buSzPts val="1800"/>
              <a:buFont typeface="Nixie One"/>
              <a:buNone/>
              <a:defRPr sz="1800">
                <a:solidFill>
                  <a:srgbClr val="617A86"/>
                </a:solidFill>
                <a:latin typeface="Nixie One"/>
                <a:ea typeface="Nixie One"/>
                <a:cs typeface="Nixie One"/>
                <a:sym typeface="Nixie One"/>
              </a:defRPr>
            </a:lvl8pPr>
            <a:lvl9pPr lvl="8">
              <a:spcBef>
                <a:spcPts val="0"/>
              </a:spcBef>
              <a:spcAft>
                <a:spcPts val="0"/>
              </a:spcAft>
              <a:buClr>
                <a:srgbClr val="617A86"/>
              </a:buClr>
              <a:buSzPts val="1800"/>
              <a:buFont typeface="Nixie One"/>
              <a:buNone/>
              <a:defRPr sz="1800">
                <a:solidFill>
                  <a:srgbClr val="617A86"/>
                </a:solidFill>
                <a:latin typeface="Nixie One"/>
                <a:ea typeface="Nixie One"/>
                <a:cs typeface="Nixie One"/>
                <a:sym typeface="Nixie One"/>
              </a:defRPr>
            </a:lvl9pPr>
          </a:lstStyle>
          <a:p>
            <a:endParaRPr/>
          </a:p>
        </p:txBody>
      </p:sp>
      <p:sp>
        <p:nvSpPr>
          <p:cNvPr id="7" name="Google Shape;7;p1"/>
          <p:cNvSpPr txBox="1">
            <a:spLocks noGrp="1"/>
          </p:cNvSpPr>
          <p:nvPr>
            <p:ph type="body" idx="1"/>
          </p:nvPr>
        </p:nvSpPr>
        <p:spPr>
          <a:xfrm>
            <a:off x="3914500" y="2034344"/>
            <a:ext cx="7034000" cy="3714800"/>
          </a:xfrm>
          <a:prstGeom prst="rect">
            <a:avLst/>
          </a:prstGeom>
          <a:noFill/>
          <a:ln>
            <a:noFill/>
          </a:ln>
        </p:spPr>
        <p:txBody>
          <a:bodyPr spcFirstLastPara="1" wrap="square" lIns="91425" tIns="91425" rIns="91425" bIns="91425" anchor="t" anchorCtr="0">
            <a:noAutofit/>
          </a:bodyPr>
          <a:lstStyle>
            <a:lvl1pPr marL="457200" lvl="0" indent="-381000">
              <a:spcBef>
                <a:spcPts val="600"/>
              </a:spcBef>
              <a:spcAft>
                <a:spcPts val="0"/>
              </a:spcAft>
              <a:buClr>
                <a:srgbClr val="A1BECC"/>
              </a:buClr>
              <a:buSzPts val="2400"/>
              <a:buFont typeface="Varela Round"/>
              <a:buChar char="◎"/>
              <a:defRPr sz="2400">
                <a:solidFill>
                  <a:srgbClr val="617A86"/>
                </a:solidFill>
                <a:latin typeface="Varela Round"/>
                <a:ea typeface="Varela Round"/>
                <a:cs typeface="Varela Round"/>
                <a:sym typeface="Varela Round"/>
              </a:defRPr>
            </a:lvl1pPr>
            <a:lvl2pPr marL="914400" lvl="1" indent="-381000">
              <a:spcBef>
                <a:spcPts val="0"/>
              </a:spcBef>
              <a:spcAft>
                <a:spcPts val="0"/>
              </a:spcAft>
              <a:buClr>
                <a:srgbClr val="A1BECC"/>
              </a:buClr>
              <a:buSzPts val="2400"/>
              <a:buFont typeface="Varela Round"/>
              <a:buChar char="◉"/>
              <a:defRPr sz="2400">
                <a:solidFill>
                  <a:srgbClr val="617A86"/>
                </a:solidFill>
                <a:latin typeface="Varela Round"/>
                <a:ea typeface="Varela Round"/>
                <a:cs typeface="Varela Round"/>
                <a:sym typeface="Varela Round"/>
              </a:defRPr>
            </a:lvl2pPr>
            <a:lvl3pPr marL="1371600" lvl="2" indent="-381000">
              <a:spcBef>
                <a:spcPts val="0"/>
              </a:spcBef>
              <a:spcAft>
                <a:spcPts val="0"/>
              </a:spcAft>
              <a:buClr>
                <a:srgbClr val="A1BECC"/>
              </a:buClr>
              <a:buSzPts val="2400"/>
              <a:buFont typeface="Varela Round"/>
              <a:buChar char="￮"/>
              <a:defRPr sz="2400">
                <a:solidFill>
                  <a:srgbClr val="617A86"/>
                </a:solidFill>
                <a:latin typeface="Varela Round"/>
                <a:ea typeface="Varela Round"/>
                <a:cs typeface="Varela Round"/>
                <a:sym typeface="Varela Round"/>
              </a:defRPr>
            </a:lvl3pPr>
            <a:lvl4pPr marL="1828800" lvl="3" indent="-381000">
              <a:spcBef>
                <a:spcPts val="0"/>
              </a:spcBef>
              <a:spcAft>
                <a:spcPts val="0"/>
              </a:spcAft>
              <a:buClr>
                <a:srgbClr val="A1BECC"/>
              </a:buClr>
              <a:buSzPts val="2400"/>
              <a:buFont typeface="Varela Round"/>
              <a:buChar char="●"/>
              <a:defRPr sz="2400">
                <a:solidFill>
                  <a:srgbClr val="617A86"/>
                </a:solidFill>
                <a:latin typeface="Varela Round"/>
                <a:ea typeface="Varela Round"/>
                <a:cs typeface="Varela Round"/>
                <a:sym typeface="Varela Round"/>
              </a:defRPr>
            </a:lvl4pPr>
            <a:lvl5pPr marL="2286000" lvl="4" indent="-381000">
              <a:spcBef>
                <a:spcPts val="0"/>
              </a:spcBef>
              <a:spcAft>
                <a:spcPts val="0"/>
              </a:spcAft>
              <a:buClr>
                <a:srgbClr val="A1BECC"/>
              </a:buClr>
              <a:buSzPts val="2400"/>
              <a:buFont typeface="Varela Round"/>
              <a:buChar char="○"/>
              <a:defRPr sz="2400">
                <a:solidFill>
                  <a:srgbClr val="617A86"/>
                </a:solidFill>
                <a:latin typeface="Varela Round"/>
                <a:ea typeface="Varela Round"/>
                <a:cs typeface="Varela Round"/>
                <a:sym typeface="Varela Round"/>
              </a:defRPr>
            </a:lvl5pPr>
            <a:lvl6pPr marL="2743200" lvl="5" indent="-381000">
              <a:spcBef>
                <a:spcPts val="0"/>
              </a:spcBef>
              <a:spcAft>
                <a:spcPts val="0"/>
              </a:spcAft>
              <a:buClr>
                <a:srgbClr val="A1BECC"/>
              </a:buClr>
              <a:buSzPts val="2400"/>
              <a:buFont typeface="Varela Round"/>
              <a:buChar char="■"/>
              <a:defRPr sz="2400">
                <a:solidFill>
                  <a:srgbClr val="617A86"/>
                </a:solidFill>
                <a:latin typeface="Varela Round"/>
                <a:ea typeface="Varela Round"/>
                <a:cs typeface="Varela Round"/>
                <a:sym typeface="Varela Round"/>
              </a:defRPr>
            </a:lvl6pPr>
            <a:lvl7pPr marL="3200400" lvl="6" indent="-381000">
              <a:spcBef>
                <a:spcPts val="0"/>
              </a:spcBef>
              <a:spcAft>
                <a:spcPts val="0"/>
              </a:spcAft>
              <a:buClr>
                <a:srgbClr val="A1BECC"/>
              </a:buClr>
              <a:buSzPts val="2400"/>
              <a:buFont typeface="Varela Round"/>
              <a:buChar char="●"/>
              <a:defRPr sz="2400">
                <a:solidFill>
                  <a:srgbClr val="617A86"/>
                </a:solidFill>
                <a:latin typeface="Varela Round"/>
                <a:ea typeface="Varela Round"/>
                <a:cs typeface="Varela Round"/>
                <a:sym typeface="Varela Round"/>
              </a:defRPr>
            </a:lvl7pPr>
            <a:lvl8pPr marL="3657600" lvl="7" indent="-381000">
              <a:spcBef>
                <a:spcPts val="0"/>
              </a:spcBef>
              <a:spcAft>
                <a:spcPts val="0"/>
              </a:spcAft>
              <a:buClr>
                <a:srgbClr val="A1BECC"/>
              </a:buClr>
              <a:buSzPts val="2400"/>
              <a:buFont typeface="Varela Round"/>
              <a:buChar char="○"/>
              <a:defRPr sz="2400">
                <a:solidFill>
                  <a:srgbClr val="617A86"/>
                </a:solidFill>
                <a:latin typeface="Varela Round"/>
                <a:ea typeface="Varela Round"/>
                <a:cs typeface="Varela Round"/>
                <a:sym typeface="Varela Round"/>
              </a:defRPr>
            </a:lvl8pPr>
            <a:lvl9pPr marL="4114800" lvl="8" indent="-381000">
              <a:spcBef>
                <a:spcPts val="0"/>
              </a:spcBef>
              <a:spcAft>
                <a:spcPts val="0"/>
              </a:spcAft>
              <a:buClr>
                <a:srgbClr val="A1BECC"/>
              </a:buClr>
              <a:buSzPts val="2400"/>
              <a:buFont typeface="Varela Round"/>
              <a:buChar char="■"/>
              <a:defRPr sz="2400">
                <a:solidFill>
                  <a:srgbClr val="617A86"/>
                </a:solidFill>
                <a:latin typeface="Varela Round"/>
                <a:ea typeface="Varela Round"/>
                <a:cs typeface="Varela Round"/>
                <a:sym typeface="Varela Round"/>
              </a:defRPr>
            </a:lvl9pPr>
          </a:lstStyle>
          <a:p>
            <a:endParaRPr/>
          </a:p>
        </p:txBody>
      </p:sp>
      <p:sp>
        <p:nvSpPr>
          <p:cNvPr id="8" name="Google Shape;8;p1"/>
          <p:cNvSpPr txBox="1">
            <a:spLocks noGrp="1"/>
          </p:cNvSpPr>
          <p:nvPr>
            <p:ph type="sldNum" idx="12"/>
          </p:nvPr>
        </p:nvSpPr>
        <p:spPr>
          <a:xfrm>
            <a:off x="11514167" y="6335500"/>
            <a:ext cx="626400" cy="522000"/>
          </a:xfrm>
          <a:prstGeom prst="rect">
            <a:avLst/>
          </a:prstGeom>
          <a:noFill/>
          <a:ln>
            <a:noFill/>
          </a:ln>
        </p:spPr>
        <p:txBody>
          <a:bodyPr spcFirstLastPara="1" wrap="square" lIns="91425" tIns="91425" rIns="91425" bIns="91425" anchor="t" anchorCtr="0">
            <a:noAutofit/>
          </a:bodyPr>
          <a:lstStyle>
            <a:lvl1pPr lvl="0" algn="r">
              <a:buNone/>
              <a:defRPr sz="1600">
                <a:solidFill>
                  <a:srgbClr val="A1BECC"/>
                </a:solidFill>
                <a:latin typeface="Nixie One"/>
                <a:ea typeface="Nixie One"/>
                <a:cs typeface="Nixie One"/>
                <a:sym typeface="Nixie One"/>
              </a:defRPr>
            </a:lvl1pPr>
            <a:lvl2pPr lvl="1" algn="r">
              <a:buNone/>
              <a:defRPr sz="1600">
                <a:solidFill>
                  <a:srgbClr val="A1BECC"/>
                </a:solidFill>
                <a:latin typeface="Nixie One"/>
                <a:ea typeface="Nixie One"/>
                <a:cs typeface="Nixie One"/>
                <a:sym typeface="Nixie One"/>
              </a:defRPr>
            </a:lvl2pPr>
            <a:lvl3pPr lvl="2" algn="r">
              <a:buNone/>
              <a:defRPr sz="1600">
                <a:solidFill>
                  <a:srgbClr val="A1BECC"/>
                </a:solidFill>
                <a:latin typeface="Nixie One"/>
                <a:ea typeface="Nixie One"/>
                <a:cs typeface="Nixie One"/>
                <a:sym typeface="Nixie One"/>
              </a:defRPr>
            </a:lvl3pPr>
            <a:lvl4pPr lvl="3" algn="r">
              <a:buNone/>
              <a:defRPr sz="1600">
                <a:solidFill>
                  <a:srgbClr val="A1BECC"/>
                </a:solidFill>
                <a:latin typeface="Nixie One"/>
                <a:ea typeface="Nixie One"/>
                <a:cs typeface="Nixie One"/>
                <a:sym typeface="Nixie One"/>
              </a:defRPr>
            </a:lvl4pPr>
            <a:lvl5pPr lvl="4" algn="r">
              <a:buNone/>
              <a:defRPr sz="1600">
                <a:solidFill>
                  <a:srgbClr val="A1BECC"/>
                </a:solidFill>
                <a:latin typeface="Nixie One"/>
                <a:ea typeface="Nixie One"/>
                <a:cs typeface="Nixie One"/>
                <a:sym typeface="Nixie One"/>
              </a:defRPr>
            </a:lvl5pPr>
            <a:lvl6pPr lvl="5" algn="r">
              <a:buNone/>
              <a:defRPr sz="1600">
                <a:solidFill>
                  <a:srgbClr val="A1BECC"/>
                </a:solidFill>
                <a:latin typeface="Nixie One"/>
                <a:ea typeface="Nixie One"/>
                <a:cs typeface="Nixie One"/>
                <a:sym typeface="Nixie One"/>
              </a:defRPr>
            </a:lvl6pPr>
            <a:lvl7pPr lvl="6" algn="r">
              <a:buNone/>
              <a:defRPr sz="1600">
                <a:solidFill>
                  <a:srgbClr val="A1BECC"/>
                </a:solidFill>
                <a:latin typeface="Nixie One"/>
                <a:ea typeface="Nixie One"/>
                <a:cs typeface="Nixie One"/>
                <a:sym typeface="Nixie One"/>
              </a:defRPr>
            </a:lvl7pPr>
            <a:lvl8pPr lvl="7" algn="r">
              <a:buNone/>
              <a:defRPr sz="1600">
                <a:solidFill>
                  <a:srgbClr val="A1BECC"/>
                </a:solidFill>
                <a:latin typeface="Nixie One"/>
                <a:ea typeface="Nixie One"/>
                <a:cs typeface="Nixie One"/>
                <a:sym typeface="Nixie One"/>
              </a:defRPr>
            </a:lvl8pPr>
            <a:lvl9pPr lvl="8" algn="r">
              <a:buNone/>
              <a:defRPr sz="1600">
                <a:solidFill>
                  <a:srgbClr val="A1BECC"/>
                </a:solidFill>
                <a:latin typeface="Nixie One"/>
                <a:ea typeface="Nixie One"/>
                <a:cs typeface="Nixie One"/>
                <a:sym typeface="Nixie One"/>
              </a:defRPr>
            </a:lvl9pPr>
          </a:lstStyle>
          <a:p>
            <a:fld id="{00000000-1234-1234-1234-123412341234}" type="slidenum">
              <a:rPr lang="en" smtClean="0"/>
              <a:pPr/>
              <a:t>‹#›</a:t>
            </a:fld>
            <a:endParaRPr lang="en" dirty="0"/>
          </a:p>
        </p:txBody>
      </p:sp>
    </p:spTree>
    <p:extLst>
      <p:ext uri="{BB962C8B-B14F-4D97-AF65-F5344CB8AC3E}">
        <p14:creationId xmlns:p14="http://schemas.microsoft.com/office/powerpoint/2010/main" val="4012046039"/>
      </p:ext>
    </p:extLst>
  </p:cSld>
  <p:clrMap bg1="lt1" tx1="dk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Lst>
  <p:transition>
    <p:fade thruBlk="1"/>
  </p:transition>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cy-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cy-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928BBE7-653C-47AC-A05E-0892E025D89E}" type="datetimeFigureOut">
              <a:rPr lang="cy-GB" smtClean="0"/>
              <a:t>21/11/2025</a:t>
            </a:fld>
            <a:endParaRPr lang="cy-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y-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3A2C208-74E6-4621-8660-BA046535D0C0}" type="slidenum">
              <a:rPr lang="cy-GB" smtClean="0"/>
              <a:t>‹#›</a:t>
            </a:fld>
            <a:endParaRPr lang="cy-GB"/>
          </a:p>
        </p:txBody>
      </p:sp>
    </p:spTree>
    <p:extLst>
      <p:ext uri="{BB962C8B-B14F-4D97-AF65-F5344CB8AC3E}">
        <p14:creationId xmlns:p14="http://schemas.microsoft.com/office/powerpoint/2010/main" val="2412928626"/>
      </p:ext>
    </p:extLst>
  </p:cSld>
  <p:clrMap bg1="lt1" tx1="dk1" bg2="lt2" tx2="dk2" accent1="accent1" accent2="accent2" accent3="accent3" accent4="accent4" accent5="accent5" accent6="accent6" hlink="hlink" folHlink="folHlink"/>
  <p:sldLayoutIdLst>
    <p:sldLayoutId id="2147483677" r:id="rId1"/>
    <p:sldLayoutId id="2147483678" r:id="rId2"/>
    <p:sldLayoutId id="2147483679" r:id="rId3"/>
    <p:sldLayoutId id="2147483680" r:id="rId4"/>
    <p:sldLayoutId id="2147483681" r:id="rId5"/>
    <p:sldLayoutId id="2147483682" r:id="rId6"/>
    <p:sldLayoutId id="2147483683" r:id="rId7"/>
    <p:sldLayoutId id="2147483684" r:id="rId8"/>
    <p:sldLayoutId id="2147483685" r:id="rId9"/>
    <p:sldLayoutId id="2147483686" r:id="rId10"/>
    <p:sldLayoutId id="2147483687" r:id="rId11"/>
    <p:sldLayoutId id="2147483688"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cy-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svg"/><Relationship Id="rId7" Type="http://schemas.openxmlformats.org/officeDocument/2006/relationships/image" Target="../media/image6.sv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 Id="rId9" Type="http://schemas.openxmlformats.org/officeDocument/2006/relationships/image" Target="../media/image8.svg"/></Relationships>
</file>

<file path=ppt/slides/_rels/slide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xml"/><Relationship Id="rId1" Type="http://schemas.openxmlformats.org/officeDocument/2006/relationships/slideLayout" Target="../slideLayouts/slideLayout28.xml"/></Relationships>
</file>

<file path=ppt/slides/_rels/slide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6.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12.png"/></Relationships>
</file>

<file path=ppt/slides/_rels/slide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29.png"/><Relationship Id="rId4" Type="http://schemas.openxmlformats.org/officeDocument/2006/relationships/image" Target="../media/image28.png"/></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0.xml"/><Relationship Id="rId1" Type="http://schemas.openxmlformats.org/officeDocument/2006/relationships/slideLayout" Target="../slideLayouts/slideLayout13.xml"/><Relationship Id="rId4" Type="http://schemas.openxmlformats.org/officeDocument/2006/relationships/image" Target="../media/image31.png"/></Relationships>
</file>

<file path=ppt/slides/_rels/slide27.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1.xml"/><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12.xml"/><Relationship Id="rId1" Type="http://schemas.openxmlformats.org/officeDocument/2006/relationships/slideLayout" Target="../slideLayouts/slideLayout14.xml"/><Relationship Id="rId5" Type="http://schemas.microsoft.com/office/2007/relationships/hdphoto" Target="../media/hdphoto1.wdp"/><Relationship Id="rId4" Type="http://schemas.openxmlformats.org/officeDocument/2006/relationships/image" Target="../media/image34.png"/></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15.xml"/><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17.xml"/><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40.png"/></Relationships>
</file>

<file path=ppt/slides/_rels/slide37.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39.png"/></Relationships>
</file>

<file path=ppt/slides/_rels/slide38.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2.xml"/><Relationship Id="rId1" Type="http://schemas.openxmlformats.org/officeDocument/2006/relationships/video" Target="https://www.youtube.com/embed/88OL8NdkV-s?feature=oembed" TargetMode="External"/><Relationship Id="rId4" Type="http://schemas.openxmlformats.org/officeDocument/2006/relationships/image" Target="../media/image43.jpeg"/></Relationships>
</file>

<file path=ppt/slides/_rels/slide40.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8" Type="http://schemas.openxmlformats.org/officeDocument/2006/relationships/image" Target="../media/image52.png"/><Relationship Id="rId3" Type="http://schemas.openxmlformats.org/officeDocument/2006/relationships/image" Target="../media/image47.png"/><Relationship Id="rId7" Type="http://schemas.openxmlformats.org/officeDocument/2006/relationships/image" Target="../media/image51.png"/><Relationship Id="rId2" Type="http://schemas.openxmlformats.org/officeDocument/2006/relationships/notesSlide" Target="../notesSlides/notesSlide25.xml"/><Relationship Id="rId1" Type="http://schemas.openxmlformats.org/officeDocument/2006/relationships/slideLayout" Target="../slideLayouts/slideLayout7.xml"/><Relationship Id="rId6" Type="http://schemas.openxmlformats.org/officeDocument/2006/relationships/image" Target="../media/image50.png"/><Relationship Id="rId5" Type="http://schemas.openxmlformats.org/officeDocument/2006/relationships/image" Target="../media/image49.png"/><Relationship Id="rId4" Type="http://schemas.openxmlformats.org/officeDocument/2006/relationships/image" Target="../media/image48.png"/></Relationships>
</file>

<file path=ppt/slides/_rels/slide44.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notesSlide" Target="../notesSlides/notesSlide26.xml"/><Relationship Id="rId1" Type="http://schemas.openxmlformats.org/officeDocument/2006/relationships/slideLayout" Target="../slideLayouts/slideLayout7.xml"/><Relationship Id="rId4" Type="http://schemas.openxmlformats.org/officeDocument/2006/relationships/image" Target="../media/image54.png"/></Relationships>
</file>

<file path=ppt/slides/_rels/slide45.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5.pn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6.pn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7.pn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8.pn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notesSlide" Target="../notesSlides/notesSlide29.xml"/><Relationship Id="rId1" Type="http://schemas.openxmlformats.org/officeDocument/2006/relationships/slideLayout" Target="../slideLayouts/slideLayout13.xml"/></Relationships>
</file>

<file path=ppt/slides/_rels/slide53.xml.rels><?xml version="1.0" encoding="UTF-8" standalone="yes"?>
<Relationships xmlns="http://schemas.openxmlformats.org/package/2006/relationships"><Relationship Id="rId2" Type="http://schemas.openxmlformats.org/officeDocument/2006/relationships/image" Target="../media/image60.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61AC0E-7195-4ACF-AA0A-5E2923A987F7}"/>
              </a:ext>
            </a:extLst>
          </p:cNvPr>
          <p:cNvSpPr>
            <a:spLocks noGrp="1"/>
          </p:cNvSpPr>
          <p:nvPr>
            <p:ph type="ctrTitle"/>
          </p:nvPr>
        </p:nvSpPr>
        <p:spPr>
          <a:xfrm>
            <a:off x="4197094" y="4058029"/>
            <a:ext cx="7863981" cy="1684680"/>
          </a:xfrm>
        </p:spPr>
        <p:txBody>
          <a:bodyPr anchor="t">
            <a:normAutofit fontScale="90000"/>
          </a:bodyPr>
          <a:lstStyle/>
          <a:p>
            <a:pPr algn="l"/>
            <a:r>
              <a:rPr lang="en-US" sz="4400" dirty="0">
                <a:latin typeface="Franklin Gothic Book" panose="020B0503020102020204" pitchFamily="34" charset="0"/>
                <a:cs typeface="Segoe UI" panose="020B0502040204020203" pitchFamily="34" charset="0"/>
              </a:rPr>
              <a:t>ECES7004 Principles of Pedagogy, </a:t>
            </a:r>
            <a:br>
              <a:rPr lang="en-US" sz="4400" dirty="0">
                <a:latin typeface="Franklin Gothic Book" panose="020B0503020102020204" pitchFamily="34" charset="0"/>
                <a:cs typeface="Segoe UI" panose="020B0502040204020203" pitchFamily="34" charset="0"/>
              </a:rPr>
            </a:br>
            <a:r>
              <a:rPr lang="en-US" sz="4400" dirty="0">
                <a:latin typeface="Franklin Gothic Book" panose="020B0503020102020204" pitchFamily="34" charset="0"/>
                <a:cs typeface="Segoe UI" panose="020B0502040204020203" pitchFamily="34" charset="0"/>
              </a:rPr>
              <a:t>Teaching &amp; Learning</a:t>
            </a:r>
            <a:br>
              <a:rPr lang="en-US" sz="4400" dirty="0">
                <a:latin typeface="Franklin Gothic Book" panose="020B0503020102020204" pitchFamily="34" charset="0"/>
                <a:cs typeface="Segoe UI" panose="020B0502040204020203" pitchFamily="34" charset="0"/>
              </a:rPr>
            </a:br>
            <a:br>
              <a:rPr lang="en-US" sz="4400" dirty="0">
                <a:latin typeface="Franklin Gothic Book" panose="020B0503020102020204" pitchFamily="34" charset="0"/>
                <a:cs typeface="Segoe UI" panose="020B0502040204020203" pitchFamily="34" charset="0"/>
              </a:rPr>
            </a:br>
            <a:r>
              <a:rPr lang="en-US" sz="4400" dirty="0">
                <a:latin typeface="Franklin Gothic Book" panose="020B0503020102020204" pitchFamily="34" charset="0"/>
                <a:cs typeface="Segoe UI" panose="020B0502040204020203" pitchFamily="34" charset="0"/>
              </a:rPr>
              <a:t>Dr. Huw Griffiths			</a:t>
            </a:r>
          </a:p>
        </p:txBody>
      </p:sp>
      <p:sp>
        <p:nvSpPr>
          <p:cNvPr id="29" name="Freeform: Shape 28">
            <a:extLst>
              <a:ext uri="{FF2B5EF4-FFF2-40B4-BE49-F238E27FC236}">
                <a16:creationId xmlns:a16="http://schemas.microsoft.com/office/drawing/2014/main" id="{F6E384F5-137A-40B1-97F0-694CC6ECD5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122218"/>
            <a:ext cx="3730752" cy="4735782"/>
          </a:xfrm>
          <a:custGeom>
            <a:avLst/>
            <a:gdLst>
              <a:gd name="connsiteX0" fmla="*/ 640080 w 3730752"/>
              <a:gd name="connsiteY0" fmla="*/ 0 h 4735782"/>
              <a:gd name="connsiteX1" fmla="*/ 3730752 w 3730752"/>
              <a:gd name="connsiteY1" fmla="*/ 3090672 h 4735782"/>
              <a:gd name="connsiteX2" fmla="*/ 3357725 w 3730752"/>
              <a:gd name="connsiteY2" fmla="*/ 4563870 h 4735782"/>
              <a:gd name="connsiteX3" fmla="*/ 3253285 w 3730752"/>
              <a:gd name="connsiteY3" fmla="*/ 4735782 h 4735782"/>
              <a:gd name="connsiteX4" fmla="*/ 0 w 3730752"/>
              <a:gd name="connsiteY4" fmla="*/ 4735782 h 4735782"/>
              <a:gd name="connsiteX5" fmla="*/ 0 w 3730752"/>
              <a:gd name="connsiteY5" fmla="*/ 67215 h 4735782"/>
              <a:gd name="connsiteX6" fmla="*/ 17202 w 3730752"/>
              <a:gd name="connsiteY6" fmla="*/ 62792 h 4735782"/>
              <a:gd name="connsiteX7" fmla="*/ 640080 w 3730752"/>
              <a:gd name="connsiteY7" fmla="*/ 0 h 47357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730752" h="4735782">
                <a:moveTo>
                  <a:pt x="640080" y="0"/>
                </a:moveTo>
                <a:cubicBezTo>
                  <a:pt x="2347011" y="0"/>
                  <a:pt x="3730752" y="1383741"/>
                  <a:pt x="3730752" y="3090672"/>
                </a:cubicBezTo>
                <a:cubicBezTo>
                  <a:pt x="3730752" y="3624088"/>
                  <a:pt x="3595621" y="4125943"/>
                  <a:pt x="3357725" y="4563870"/>
                </a:cubicBezTo>
                <a:lnTo>
                  <a:pt x="3253285" y="4735782"/>
                </a:lnTo>
                <a:lnTo>
                  <a:pt x="0" y="4735782"/>
                </a:lnTo>
                <a:lnTo>
                  <a:pt x="0" y="67215"/>
                </a:lnTo>
                <a:lnTo>
                  <a:pt x="17202" y="62792"/>
                </a:lnTo>
                <a:cubicBezTo>
                  <a:pt x="218397" y="21621"/>
                  <a:pt x="426714" y="0"/>
                  <a:pt x="640080" y="0"/>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1" name="Freeform: Shape 30">
            <a:extLst>
              <a:ext uri="{FF2B5EF4-FFF2-40B4-BE49-F238E27FC236}">
                <a16:creationId xmlns:a16="http://schemas.microsoft.com/office/drawing/2014/main" id="{EBA87361-6D30-46E4-834B-719CF59055E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88332"/>
            <a:ext cx="3564638" cy="4569668"/>
          </a:xfrm>
          <a:custGeom>
            <a:avLst/>
            <a:gdLst>
              <a:gd name="connsiteX0" fmla="*/ 640080 w 3564638"/>
              <a:gd name="connsiteY0" fmla="*/ 0 h 4569668"/>
              <a:gd name="connsiteX1" fmla="*/ 3564638 w 3564638"/>
              <a:gd name="connsiteY1" fmla="*/ 2924558 h 4569668"/>
              <a:gd name="connsiteX2" fmla="*/ 3065170 w 3564638"/>
              <a:gd name="connsiteY2" fmla="*/ 4559707 h 4569668"/>
              <a:gd name="connsiteX3" fmla="*/ 3057720 w 3564638"/>
              <a:gd name="connsiteY3" fmla="*/ 4569668 h 4569668"/>
              <a:gd name="connsiteX4" fmla="*/ 0 w 3564638"/>
              <a:gd name="connsiteY4" fmla="*/ 4569668 h 4569668"/>
              <a:gd name="connsiteX5" fmla="*/ 0 w 3564638"/>
              <a:gd name="connsiteY5" fmla="*/ 72448 h 4569668"/>
              <a:gd name="connsiteX6" fmla="*/ 50679 w 3564638"/>
              <a:gd name="connsiteY6" fmla="*/ 59417 h 4569668"/>
              <a:gd name="connsiteX7" fmla="*/ 640080 w 3564638"/>
              <a:gd name="connsiteY7" fmla="*/ 0 h 45696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564638" h="4569668">
                <a:moveTo>
                  <a:pt x="640080" y="0"/>
                </a:moveTo>
                <a:cubicBezTo>
                  <a:pt x="2255269" y="0"/>
                  <a:pt x="3564638" y="1309369"/>
                  <a:pt x="3564638" y="2924558"/>
                </a:cubicBezTo>
                <a:cubicBezTo>
                  <a:pt x="3564638" y="3530254"/>
                  <a:pt x="3380508" y="4092944"/>
                  <a:pt x="3065170" y="4559707"/>
                </a:cubicBezTo>
                <a:lnTo>
                  <a:pt x="3057720" y="4569668"/>
                </a:lnTo>
                <a:lnTo>
                  <a:pt x="0" y="4569668"/>
                </a:lnTo>
                <a:lnTo>
                  <a:pt x="0" y="72448"/>
                </a:lnTo>
                <a:lnTo>
                  <a:pt x="50679" y="59417"/>
                </a:lnTo>
                <a:cubicBezTo>
                  <a:pt x="241061" y="20459"/>
                  <a:pt x="438181" y="0"/>
                  <a:pt x="640080" y="0"/>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3" name="Freeform: Shape 32">
            <a:extLst>
              <a:ext uri="{FF2B5EF4-FFF2-40B4-BE49-F238E27FC236}">
                <a16:creationId xmlns:a16="http://schemas.microsoft.com/office/drawing/2014/main" id="{9DBC4630-03DA-474F-BBCB-BA3AE6B317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1982" y="-4332"/>
            <a:ext cx="4242816" cy="2454158"/>
          </a:xfrm>
          <a:custGeom>
            <a:avLst/>
            <a:gdLst>
              <a:gd name="connsiteX0" fmla="*/ 28633 w 4242816"/>
              <a:gd name="connsiteY0" fmla="*/ 0 h 2454158"/>
              <a:gd name="connsiteX1" fmla="*/ 4214183 w 4242816"/>
              <a:gd name="connsiteY1" fmla="*/ 0 h 2454158"/>
              <a:gd name="connsiteX2" fmla="*/ 4231864 w 4242816"/>
              <a:gd name="connsiteY2" fmla="*/ 115848 h 2454158"/>
              <a:gd name="connsiteX3" fmla="*/ 4242816 w 4242816"/>
              <a:gd name="connsiteY3" fmla="*/ 332750 h 2454158"/>
              <a:gd name="connsiteX4" fmla="*/ 2121408 w 4242816"/>
              <a:gd name="connsiteY4" fmla="*/ 2454158 h 2454158"/>
              <a:gd name="connsiteX5" fmla="*/ 0 w 4242816"/>
              <a:gd name="connsiteY5" fmla="*/ 332750 h 2454158"/>
              <a:gd name="connsiteX6" fmla="*/ 10953 w 4242816"/>
              <a:gd name="connsiteY6" fmla="*/ 115848 h 24541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242816" h="2454158">
                <a:moveTo>
                  <a:pt x="28633" y="0"/>
                </a:moveTo>
                <a:lnTo>
                  <a:pt x="4214183" y="0"/>
                </a:lnTo>
                <a:lnTo>
                  <a:pt x="4231864" y="115848"/>
                </a:lnTo>
                <a:cubicBezTo>
                  <a:pt x="4239106" y="187164"/>
                  <a:pt x="4242816" y="259524"/>
                  <a:pt x="4242816" y="332750"/>
                </a:cubicBezTo>
                <a:cubicBezTo>
                  <a:pt x="4242816" y="1504371"/>
                  <a:pt x="3293029" y="2454158"/>
                  <a:pt x="2121408" y="2454158"/>
                </a:cubicBezTo>
                <a:cubicBezTo>
                  <a:pt x="949787" y="2454158"/>
                  <a:pt x="0" y="1504371"/>
                  <a:pt x="0" y="332750"/>
                </a:cubicBezTo>
                <a:cubicBezTo>
                  <a:pt x="0" y="259524"/>
                  <a:pt x="3710" y="187164"/>
                  <a:pt x="10953" y="115848"/>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5" name="Freeform: Shape 34">
            <a:extLst>
              <a:ext uri="{FF2B5EF4-FFF2-40B4-BE49-F238E27FC236}">
                <a16:creationId xmlns:a16="http://schemas.microsoft.com/office/drawing/2014/main" id="{D89DB1C0-FEEC-4CB6-88B2-F9C5562E09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46574" y="0"/>
            <a:ext cx="3913632" cy="2285234"/>
          </a:xfrm>
          <a:custGeom>
            <a:avLst/>
            <a:gdLst>
              <a:gd name="connsiteX0" fmla="*/ 29691 w 3913632"/>
              <a:gd name="connsiteY0" fmla="*/ 0 h 2285234"/>
              <a:gd name="connsiteX1" fmla="*/ 3883942 w 3913632"/>
              <a:gd name="connsiteY1" fmla="*/ 0 h 2285234"/>
              <a:gd name="connsiteX2" fmla="*/ 3903529 w 3913632"/>
              <a:gd name="connsiteY2" fmla="*/ 128345 h 2285234"/>
              <a:gd name="connsiteX3" fmla="*/ 3913632 w 3913632"/>
              <a:gd name="connsiteY3" fmla="*/ 328418 h 2285234"/>
              <a:gd name="connsiteX4" fmla="*/ 1956816 w 3913632"/>
              <a:gd name="connsiteY4" fmla="*/ 2285234 h 2285234"/>
              <a:gd name="connsiteX5" fmla="*/ 0 w 3913632"/>
              <a:gd name="connsiteY5" fmla="*/ 328418 h 2285234"/>
              <a:gd name="connsiteX6" fmla="*/ 10103 w 3913632"/>
              <a:gd name="connsiteY6" fmla="*/ 128345 h 22852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913632" h="2285234">
                <a:moveTo>
                  <a:pt x="29691" y="0"/>
                </a:moveTo>
                <a:lnTo>
                  <a:pt x="3883942" y="0"/>
                </a:lnTo>
                <a:lnTo>
                  <a:pt x="3903529" y="128345"/>
                </a:lnTo>
                <a:cubicBezTo>
                  <a:pt x="3910210" y="194127"/>
                  <a:pt x="3913632" y="260873"/>
                  <a:pt x="3913632" y="328418"/>
                </a:cubicBezTo>
                <a:cubicBezTo>
                  <a:pt x="3913632" y="1409138"/>
                  <a:pt x="3037536" y="2285234"/>
                  <a:pt x="1956816" y="2285234"/>
                </a:cubicBezTo>
                <a:cubicBezTo>
                  <a:pt x="876096" y="2285234"/>
                  <a:pt x="0" y="1409138"/>
                  <a:pt x="0" y="328418"/>
                </a:cubicBezTo>
                <a:cubicBezTo>
                  <a:pt x="0" y="260873"/>
                  <a:pt x="3422" y="194127"/>
                  <a:pt x="10103" y="128345"/>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9" name="Graphic 8" descr="Open Book">
            <a:extLst>
              <a:ext uri="{FF2B5EF4-FFF2-40B4-BE49-F238E27FC236}">
                <a16:creationId xmlns:a16="http://schemas.microsoft.com/office/drawing/2014/main" id="{93E427C7-0218-4592-82DA-2431E4BF8756}"/>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2385250" y="164573"/>
            <a:ext cx="1636279" cy="1636279"/>
          </a:xfrm>
          <a:prstGeom prst="rect">
            <a:avLst/>
          </a:prstGeom>
        </p:spPr>
      </p:pic>
      <p:sp>
        <p:nvSpPr>
          <p:cNvPr id="37" name="Oval 36">
            <a:extLst>
              <a:ext uri="{FF2B5EF4-FFF2-40B4-BE49-F238E27FC236}">
                <a16:creationId xmlns:a16="http://schemas.microsoft.com/office/drawing/2014/main" id="{78418A25-6EAC-4140-BFE6-284E1925B5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303117" y="615908"/>
            <a:ext cx="3182112" cy="3182112"/>
          </a:xfrm>
          <a:prstGeom prst="ellipse">
            <a:avLst/>
          </a:pr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9" name="Oval 38">
            <a:extLst>
              <a:ext uri="{FF2B5EF4-FFF2-40B4-BE49-F238E27FC236}">
                <a16:creationId xmlns:a16="http://schemas.microsoft.com/office/drawing/2014/main" id="{08163D1C-ED91-4D5F-A33B-CF1256B270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67709" y="780500"/>
            <a:ext cx="2852928" cy="285292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Graphic 4" descr="Chat">
            <a:extLst>
              <a:ext uri="{FF2B5EF4-FFF2-40B4-BE49-F238E27FC236}">
                <a16:creationId xmlns:a16="http://schemas.microsoft.com/office/drawing/2014/main" id="{EB71843F-0A0B-4317-B205-4B0A0B97C0FD}"/>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5980302" y="1293093"/>
            <a:ext cx="1827742" cy="1827742"/>
          </a:xfrm>
          <a:prstGeom prst="rect">
            <a:avLst/>
          </a:prstGeom>
        </p:spPr>
      </p:pic>
      <p:pic>
        <p:nvPicPr>
          <p:cNvPr id="7" name="Graphic 6" descr="Blackboard">
            <a:extLst>
              <a:ext uri="{FF2B5EF4-FFF2-40B4-BE49-F238E27FC236}">
                <a16:creationId xmlns:a16="http://schemas.microsoft.com/office/drawing/2014/main" id="{2696A1A4-8E43-47F6-A6DC-A9ADAB053D8B}"/>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130924" y="3621724"/>
            <a:ext cx="2594886" cy="2594886"/>
          </a:xfrm>
          <a:prstGeom prst="rect">
            <a:avLst/>
          </a:prstGeom>
        </p:spPr>
      </p:pic>
      <p:sp>
        <p:nvSpPr>
          <p:cNvPr id="41" name="Freeform: Shape 40">
            <a:extLst>
              <a:ext uri="{FF2B5EF4-FFF2-40B4-BE49-F238E27FC236}">
                <a16:creationId xmlns:a16="http://schemas.microsoft.com/office/drawing/2014/main" id="{31103AB2-C090-458F-B752-294F23AFA8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52568" y="-4331"/>
            <a:ext cx="3439432" cy="3785157"/>
          </a:xfrm>
          <a:custGeom>
            <a:avLst/>
            <a:gdLst>
              <a:gd name="connsiteX0" fmla="*/ 198262 w 3439432"/>
              <a:gd name="connsiteY0" fmla="*/ 0 h 3785157"/>
              <a:gd name="connsiteX1" fmla="*/ 3439432 w 3439432"/>
              <a:gd name="connsiteY1" fmla="*/ 0 h 3785157"/>
              <a:gd name="connsiteX2" fmla="*/ 3439432 w 3439432"/>
              <a:gd name="connsiteY2" fmla="*/ 3697836 h 3785157"/>
              <a:gd name="connsiteX3" fmla="*/ 3318024 w 3439432"/>
              <a:gd name="connsiteY3" fmla="*/ 3729054 h 3785157"/>
              <a:gd name="connsiteX4" fmla="*/ 2761488 w 3439432"/>
              <a:gd name="connsiteY4" fmla="*/ 3785157 h 3785157"/>
              <a:gd name="connsiteX5" fmla="*/ 0 w 3439432"/>
              <a:gd name="connsiteY5" fmla="*/ 1023669 h 3785157"/>
              <a:gd name="connsiteX6" fmla="*/ 124151 w 3439432"/>
              <a:gd name="connsiteY6" fmla="*/ 202487 h 37851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439432" h="3785157">
                <a:moveTo>
                  <a:pt x="198262" y="0"/>
                </a:moveTo>
                <a:lnTo>
                  <a:pt x="3439432" y="0"/>
                </a:lnTo>
                <a:lnTo>
                  <a:pt x="3439432" y="3697836"/>
                </a:lnTo>
                <a:lnTo>
                  <a:pt x="3318024" y="3729054"/>
                </a:lnTo>
                <a:cubicBezTo>
                  <a:pt x="3138258" y="3765839"/>
                  <a:pt x="2952129" y="3785157"/>
                  <a:pt x="2761488" y="3785157"/>
                </a:cubicBezTo>
                <a:cubicBezTo>
                  <a:pt x="1236360" y="3785157"/>
                  <a:pt x="0" y="2548797"/>
                  <a:pt x="0" y="1023669"/>
                </a:cubicBezTo>
                <a:cubicBezTo>
                  <a:pt x="0" y="737708"/>
                  <a:pt x="43466" y="461898"/>
                  <a:pt x="124151" y="202487"/>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3" name="Freeform: Shape 42">
            <a:extLst>
              <a:ext uri="{FF2B5EF4-FFF2-40B4-BE49-F238E27FC236}">
                <a16:creationId xmlns:a16="http://schemas.microsoft.com/office/drawing/2014/main" id="{83D471F3-782A-4BA1-9CAB-FF5CDF0A75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18761" y="-4332"/>
            <a:ext cx="3273238" cy="3618965"/>
          </a:xfrm>
          <a:custGeom>
            <a:avLst/>
            <a:gdLst>
              <a:gd name="connsiteX0" fmla="*/ 210437 w 3273238"/>
              <a:gd name="connsiteY0" fmla="*/ 0 h 3618965"/>
              <a:gd name="connsiteX1" fmla="*/ 3273238 w 3273238"/>
              <a:gd name="connsiteY1" fmla="*/ 0 h 3618965"/>
              <a:gd name="connsiteX2" fmla="*/ 3273238 w 3273238"/>
              <a:gd name="connsiteY2" fmla="*/ 3526409 h 3618965"/>
              <a:gd name="connsiteX3" fmla="*/ 3118338 w 3273238"/>
              <a:gd name="connsiteY3" fmla="*/ 3566238 h 3618965"/>
              <a:gd name="connsiteX4" fmla="*/ 2595295 w 3273238"/>
              <a:gd name="connsiteY4" fmla="*/ 3618965 h 3618965"/>
              <a:gd name="connsiteX5" fmla="*/ 0 w 3273238"/>
              <a:gd name="connsiteY5" fmla="*/ 1023670 h 3618965"/>
              <a:gd name="connsiteX6" fmla="*/ 203951 w 3273238"/>
              <a:gd name="connsiteY6" fmla="*/ 13464 h 36189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273238" h="3618965">
                <a:moveTo>
                  <a:pt x="210437" y="0"/>
                </a:moveTo>
                <a:lnTo>
                  <a:pt x="3273238" y="0"/>
                </a:lnTo>
                <a:lnTo>
                  <a:pt x="3273238" y="3526409"/>
                </a:lnTo>
                <a:lnTo>
                  <a:pt x="3118338" y="3566238"/>
                </a:lnTo>
                <a:cubicBezTo>
                  <a:pt x="2949390" y="3600810"/>
                  <a:pt x="2774463" y="3618965"/>
                  <a:pt x="2595295" y="3618965"/>
                </a:cubicBezTo>
                <a:cubicBezTo>
                  <a:pt x="1161953" y="3618965"/>
                  <a:pt x="0" y="2457012"/>
                  <a:pt x="0" y="1023670"/>
                </a:cubicBezTo>
                <a:cubicBezTo>
                  <a:pt x="0" y="665335"/>
                  <a:pt x="72622" y="323961"/>
                  <a:pt x="203951" y="13464"/>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11" name="Graphic 10" descr="Books on Shelf">
            <a:extLst>
              <a:ext uri="{FF2B5EF4-FFF2-40B4-BE49-F238E27FC236}">
                <a16:creationId xmlns:a16="http://schemas.microsoft.com/office/drawing/2014/main" id="{18A239E6-97C0-4A74-8E7A-C9FD39A8C92C}"/>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9725024" y="327889"/>
            <a:ext cx="2260711" cy="2260711"/>
          </a:xfrm>
          <a:prstGeom prst="rect">
            <a:avLst/>
          </a:prstGeom>
        </p:spPr>
      </p:pic>
    </p:spTree>
    <p:extLst>
      <p:ext uri="{BB962C8B-B14F-4D97-AF65-F5344CB8AC3E}">
        <p14:creationId xmlns:p14="http://schemas.microsoft.com/office/powerpoint/2010/main" val="322398974"/>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9AA72BD9-2C5A-4EDC-931F-5AA08EACA0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C3602BF0-D0F1-3C13-23B8-81E8AD28306E}"/>
              </a:ext>
            </a:extLst>
          </p:cNvPr>
          <p:cNvPicPr>
            <a:picLocks noChangeAspect="1"/>
          </p:cNvPicPr>
          <p:nvPr/>
        </p:nvPicPr>
        <p:blipFill>
          <a:blip r:embed="rId3"/>
          <a:srcRect t="7966" b="6488"/>
          <a:stretch/>
        </p:blipFill>
        <p:spPr>
          <a:xfrm>
            <a:off x="4187715" y="46289"/>
            <a:ext cx="8669532" cy="6857990"/>
          </a:xfrm>
          <a:prstGeom prst="rect">
            <a:avLst/>
          </a:prstGeom>
        </p:spPr>
      </p:pic>
      <p:sp>
        <p:nvSpPr>
          <p:cNvPr id="14" name="Rectangle 13">
            <a:extLst>
              <a:ext uri="{FF2B5EF4-FFF2-40B4-BE49-F238E27FC236}">
                <a16:creationId xmlns:a16="http://schemas.microsoft.com/office/drawing/2014/main" id="{DD3981AC-7B61-4947-BCF3-F7AA7FA385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9756601" cy="6858000"/>
          </a:xfrm>
          <a:prstGeom prst="rect">
            <a:avLst/>
          </a:prstGeom>
          <a:gradFill>
            <a:gsLst>
              <a:gs pos="58000">
                <a:schemeClr val="tx1"/>
              </a:gs>
              <a:gs pos="35000">
                <a:schemeClr val="tx1">
                  <a:alpha val="78000"/>
                </a:schemeClr>
              </a:gs>
              <a:gs pos="19000">
                <a:schemeClr val="tx1">
                  <a:alpha val="38000"/>
                </a:schemeClr>
              </a:gs>
              <a:gs pos="0">
                <a:schemeClr val="tx1">
                  <a:alpha val="0"/>
                </a:schemeClr>
              </a:gs>
              <a:gs pos="100000">
                <a:schemeClr val="tx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TextBox 4">
            <a:extLst>
              <a:ext uri="{FF2B5EF4-FFF2-40B4-BE49-F238E27FC236}">
                <a16:creationId xmlns:a16="http://schemas.microsoft.com/office/drawing/2014/main" id="{FDFD9E96-4F32-4240-800A-3645AE8094A0}"/>
              </a:ext>
            </a:extLst>
          </p:cNvPr>
          <p:cNvSpPr txBox="1"/>
          <p:nvPr/>
        </p:nvSpPr>
        <p:spPr>
          <a:xfrm>
            <a:off x="359664" y="1183518"/>
            <a:ext cx="3438144" cy="1124712"/>
          </a:xfrm>
          <a:prstGeom prst="rect">
            <a:avLst/>
          </a:prstGeom>
        </p:spPr>
        <p:txBody>
          <a:bodyPr rot="0" spcFirstLastPara="0" vertOverflow="overflow" horzOverflow="overflow" vert="horz" lIns="91440" tIns="45720" rIns="91440" bIns="45720" numCol="1" spcCol="0" rtlCol="0" fromWordArt="0" anchor="b" anchorCtr="0" forceAA="0" compatLnSpc="1">
            <a:prstTxWarp prst="textNoShape">
              <a:avLst/>
            </a:prstTxWarp>
            <a:normAutofit/>
          </a:bodyPr>
          <a:lstStyle/>
          <a:p>
            <a:pPr marL="0" marR="0" lvl="0" indent="0" algn="l" defTabSz="914400" rtl="0" eaLnBrk="1" fontAlgn="auto" latinLnBrk="0" hangingPunct="1">
              <a:lnSpc>
                <a:spcPct val="90000"/>
              </a:lnSpc>
              <a:spcBef>
                <a:spcPct val="0"/>
              </a:spcBef>
              <a:spcAft>
                <a:spcPts val="600"/>
              </a:spcAft>
              <a:buClrTx/>
              <a:buSzTx/>
              <a:buFontTx/>
              <a:buNone/>
              <a:tabLst/>
              <a:defRPr/>
            </a:pPr>
            <a:r>
              <a:rPr kumimoji="0" lang="en-US" sz="4800" b="1" i="0" u="none" strike="noStrike" kern="1200" cap="none" spc="0" normalizeH="0" baseline="0" noProof="0" dirty="0">
                <a:ln>
                  <a:noFill/>
                </a:ln>
                <a:solidFill>
                  <a:prstClr val="white"/>
                </a:solidFill>
                <a:effectLst/>
                <a:uLnTx/>
                <a:uFillTx/>
                <a:latin typeface="Calibri Light" panose="020F0302020204030204"/>
                <a:ea typeface="+mn-ea"/>
                <a:cs typeface="+mn-cs"/>
              </a:rPr>
              <a:t>John </a:t>
            </a:r>
            <a:r>
              <a:rPr kumimoji="0" lang="en-US" sz="4800" b="1" i="0" u="none" strike="noStrike" kern="1200" cap="none" spc="0" normalizeH="0" baseline="0" noProof="0" dirty="0" err="1">
                <a:ln>
                  <a:noFill/>
                </a:ln>
                <a:solidFill>
                  <a:prstClr val="white"/>
                </a:solidFill>
                <a:effectLst/>
                <a:uLnTx/>
                <a:uFillTx/>
                <a:latin typeface="Calibri Light" panose="020F0302020204030204"/>
                <a:ea typeface="+mn-ea"/>
                <a:cs typeface="+mn-cs"/>
              </a:rPr>
              <a:t>Larmer</a:t>
            </a:r>
            <a:endParaRPr kumimoji="0" lang="en-US" sz="4800" b="1" i="0" u="none" strike="noStrike" kern="1200" cap="none" spc="0" normalizeH="0" baseline="0" noProof="0" dirty="0">
              <a:ln>
                <a:noFill/>
              </a:ln>
              <a:solidFill>
                <a:prstClr val="white"/>
              </a:solidFill>
              <a:effectLst/>
              <a:uLnTx/>
              <a:uFillTx/>
              <a:latin typeface="Calibri Light" panose="020F0302020204030204"/>
              <a:ea typeface="+mn-ea"/>
              <a:cs typeface="+mn-cs"/>
            </a:endParaRPr>
          </a:p>
        </p:txBody>
      </p:sp>
      <p:sp>
        <p:nvSpPr>
          <p:cNvPr id="16" name="Rectangle 15">
            <a:extLst>
              <a:ext uri="{FF2B5EF4-FFF2-40B4-BE49-F238E27FC236}">
                <a16:creationId xmlns:a16="http://schemas.microsoft.com/office/drawing/2014/main" id="{55D4142C-5077-457F-A6AD-3FECFDB396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62559" y="605790"/>
            <a:ext cx="73152" cy="548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8" name="Rectangle 17">
            <a:extLst>
              <a:ext uri="{FF2B5EF4-FFF2-40B4-BE49-F238E27FC236}">
                <a16:creationId xmlns:a16="http://schemas.microsoft.com/office/drawing/2014/main" id="{7A5F0580-5EE9-419F-96EE-B6529EF6E7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8244" y="2443480"/>
            <a:ext cx="3300984" cy="9144"/>
          </a:xfrm>
          <a:prstGeom prst="rect">
            <a:avLst/>
          </a:prstGeom>
          <a:solidFill>
            <a:schemeClr val="tx1"/>
          </a:solidFill>
          <a:ln w="3175">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 name="TextBox 6">
            <a:extLst>
              <a:ext uri="{FF2B5EF4-FFF2-40B4-BE49-F238E27FC236}">
                <a16:creationId xmlns:a16="http://schemas.microsoft.com/office/drawing/2014/main" id="{AACE7083-9356-476E-99AC-A83776528CF2}"/>
              </a:ext>
            </a:extLst>
          </p:cNvPr>
          <p:cNvSpPr txBox="1"/>
          <p:nvPr/>
        </p:nvSpPr>
        <p:spPr>
          <a:xfrm>
            <a:off x="195356" y="3018430"/>
            <a:ext cx="6449585" cy="4106401"/>
          </a:xfrm>
          <a:prstGeom prst="rect">
            <a:avLst/>
          </a:prstGeom>
        </p:spPr>
        <p:txBody>
          <a:bodyPr rot="0" spcFirstLastPara="0" vertOverflow="overflow" horzOverflow="overflow" vert="horz" lIns="91440" tIns="45720" rIns="91440" bIns="45720" numCol="1" spcCol="0" rtlCol="0" fromWordArt="0" anchor="t" anchorCtr="0" forceAA="0" compatLnSpc="1">
            <a:prstTxWarp prst="textNoShape">
              <a:avLst/>
            </a:prstTxWarp>
            <a:normAutofit/>
          </a:bodyPr>
          <a:lstStyle/>
          <a:p>
            <a:pPr marL="0" marR="0" lvl="0" indent="0" algn="l" defTabSz="914400" rtl="0" eaLnBrk="1" fontAlgn="auto" latinLnBrk="0" hangingPunct="1">
              <a:lnSpc>
                <a:spcPct val="90000"/>
              </a:lnSpc>
              <a:spcBef>
                <a:spcPts val="0"/>
              </a:spcBef>
              <a:spcAft>
                <a:spcPts val="600"/>
              </a:spcAft>
              <a:buClrTx/>
              <a:buSzTx/>
              <a:buFontTx/>
              <a:buNone/>
              <a:tabLst/>
              <a:defRPr/>
            </a:pPr>
            <a:r>
              <a:rPr kumimoji="0" lang="en-US" sz="3600" b="0" i="0" u="none" strike="noStrike" kern="1200" cap="none" spc="0" normalizeH="0" baseline="0" noProof="0" dirty="0">
                <a:ln>
                  <a:noFill/>
                </a:ln>
                <a:solidFill>
                  <a:prstClr val="white"/>
                </a:solidFill>
                <a:effectLst/>
                <a:uLnTx/>
                <a:uFillTx/>
                <a:latin typeface="Calibri" panose="020F0502020204030204"/>
                <a:ea typeface="+mn-ea"/>
                <a:cs typeface="+mn-cs"/>
              </a:rPr>
              <a:t>"...make learning meaningful and give learners a purpose...students are not just gaining knowledge in order to remember it; they're gaining knowledge in order to use it."</a:t>
            </a:r>
          </a:p>
        </p:txBody>
      </p:sp>
    </p:spTree>
    <p:extLst>
      <p:ext uri="{BB962C8B-B14F-4D97-AF65-F5344CB8AC3E}">
        <p14:creationId xmlns:p14="http://schemas.microsoft.com/office/powerpoint/2010/main" val="45599510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E45575D3-76BA-35AF-D7CD-5325EB19F0C2}"/>
              </a:ext>
            </a:extLst>
          </p:cNvPr>
          <p:cNvPicPr>
            <a:picLocks noChangeAspect="1"/>
          </p:cNvPicPr>
          <p:nvPr/>
        </p:nvPicPr>
        <p:blipFill>
          <a:blip r:embed="rId2"/>
          <a:stretch>
            <a:fillRect/>
          </a:stretch>
        </p:blipFill>
        <p:spPr>
          <a:xfrm>
            <a:off x="1690254" y="142313"/>
            <a:ext cx="8788687" cy="6556360"/>
          </a:xfrm>
          <a:prstGeom prst="rect">
            <a:avLst/>
          </a:prstGeom>
        </p:spPr>
      </p:pic>
    </p:spTree>
    <p:extLst>
      <p:ext uri="{BB962C8B-B14F-4D97-AF65-F5344CB8AC3E}">
        <p14:creationId xmlns:p14="http://schemas.microsoft.com/office/powerpoint/2010/main" val="237006667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FE56EF5-EC1F-3CED-5F8C-340FAE782BFB}"/>
              </a:ext>
            </a:extLst>
          </p:cNvPr>
          <p:cNvPicPr>
            <a:picLocks noChangeAspect="1"/>
          </p:cNvPicPr>
          <p:nvPr/>
        </p:nvPicPr>
        <p:blipFill>
          <a:blip r:embed="rId2"/>
          <a:stretch>
            <a:fillRect/>
          </a:stretch>
        </p:blipFill>
        <p:spPr>
          <a:xfrm>
            <a:off x="7659803" y="471948"/>
            <a:ext cx="4214312" cy="5958349"/>
          </a:xfrm>
          <a:prstGeom prst="rect">
            <a:avLst/>
          </a:prstGeom>
        </p:spPr>
      </p:pic>
      <p:sp>
        <p:nvSpPr>
          <p:cNvPr id="5" name="TextBox 4">
            <a:extLst>
              <a:ext uri="{FF2B5EF4-FFF2-40B4-BE49-F238E27FC236}">
                <a16:creationId xmlns:a16="http://schemas.microsoft.com/office/drawing/2014/main" id="{0ACD7EC1-B99B-B745-6CDC-6CF489595C3D}"/>
              </a:ext>
            </a:extLst>
          </p:cNvPr>
          <p:cNvSpPr txBox="1"/>
          <p:nvPr/>
        </p:nvSpPr>
        <p:spPr>
          <a:xfrm>
            <a:off x="1012723" y="481781"/>
            <a:ext cx="5653548" cy="4647426"/>
          </a:xfrm>
          <a:prstGeom prst="rect">
            <a:avLst/>
          </a:prstGeom>
          <a:noFill/>
        </p:spPr>
        <p:txBody>
          <a:bodyPr wrap="square" rtlCol="0">
            <a:spAutoFit/>
          </a:bodyPr>
          <a:lstStyle/>
          <a:p>
            <a:r>
              <a:rPr lang="en-GB" sz="4400" b="1" u="sng" dirty="0"/>
              <a:t>Dr. Huw Griffiths</a:t>
            </a:r>
          </a:p>
          <a:p>
            <a:endParaRPr lang="en-GB" dirty="0"/>
          </a:p>
          <a:p>
            <a:pPr marL="285750" indent="-285750">
              <a:buFont typeface="Arial" panose="020B0604020202020204" pitchFamily="34" charset="0"/>
              <a:buChar char="•"/>
            </a:pPr>
            <a:r>
              <a:rPr lang="en-GB" sz="2400" dirty="0"/>
              <a:t>I am 53 years old </a:t>
            </a:r>
          </a:p>
          <a:p>
            <a:pPr marL="285750" indent="-285750">
              <a:buFont typeface="Arial" panose="020B0604020202020204" pitchFamily="34" charset="0"/>
              <a:buChar char="•"/>
            </a:pPr>
            <a:r>
              <a:rPr lang="en-GB" sz="2400" dirty="0"/>
              <a:t>Married to Catherine, 2 children Elin and Hywel and a dog named Gwen</a:t>
            </a:r>
          </a:p>
          <a:p>
            <a:pPr marL="285750" indent="-285750">
              <a:buFont typeface="Arial" panose="020B0604020202020204" pitchFamily="34" charset="0"/>
              <a:buChar char="•"/>
            </a:pPr>
            <a:r>
              <a:rPr lang="en-GB" sz="2400" dirty="0"/>
              <a:t>English is my second language and Welsh is my first language</a:t>
            </a:r>
          </a:p>
          <a:p>
            <a:pPr marL="285750" indent="-285750">
              <a:buFont typeface="Arial" panose="020B0604020202020204" pitchFamily="34" charset="0"/>
              <a:buChar char="•"/>
            </a:pPr>
            <a:r>
              <a:rPr lang="en-GB" sz="2400" dirty="0"/>
              <a:t>PhD in Welsh American History</a:t>
            </a:r>
          </a:p>
          <a:p>
            <a:pPr marL="285750" indent="-285750">
              <a:buFont typeface="Arial" panose="020B0604020202020204" pitchFamily="34" charset="0"/>
              <a:buChar char="•"/>
            </a:pPr>
            <a:r>
              <a:rPr lang="en-GB" sz="2400" dirty="0"/>
              <a:t>Teacher for 25 years</a:t>
            </a:r>
          </a:p>
          <a:p>
            <a:pPr marL="285750" indent="-285750">
              <a:buFont typeface="Arial" panose="020B0604020202020204" pitchFamily="34" charset="0"/>
              <a:buChar char="•"/>
            </a:pPr>
            <a:r>
              <a:rPr lang="en-GB" sz="2400" dirty="0"/>
              <a:t>For the last 5 years I’ve been teaching pedagogy to teachers</a:t>
            </a:r>
          </a:p>
          <a:p>
            <a:endParaRPr lang="en-GB" dirty="0"/>
          </a:p>
        </p:txBody>
      </p:sp>
      <p:sp>
        <p:nvSpPr>
          <p:cNvPr id="6" name="Rectangle 5">
            <a:extLst>
              <a:ext uri="{FF2B5EF4-FFF2-40B4-BE49-F238E27FC236}">
                <a16:creationId xmlns:a16="http://schemas.microsoft.com/office/drawing/2014/main" id="{783F5499-DDE7-286D-4790-C416F67C9F3F}"/>
              </a:ext>
            </a:extLst>
          </p:cNvPr>
          <p:cNvSpPr/>
          <p:nvPr/>
        </p:nvSpPr>
        <p:spPr>
          <a:xfrm>
            <a:off x="1353432" y="4809487"/>
            <a:ext cx="4972130" cy="1754326"/>
          </a:xfrm>
          <a:prstGeom prst="rect">
            <a:avLst/>
          </a:prstGeom>
          <a:noFill/>
        </p:spPr>
        <p:txBody>
          <a:bodyPr wrap="none" lIns="91440" tIns="45720" rIns="91440" bIns="45720">
            <a:spAutoFit/>
          </a:bodyPr>
          <a:lstStyle/>
          <a:p>
            <a:pPr algn="ctr"/>
            <a:r>
              <a:rPr lang="en-US" sz="5400" b="0" cap="none" spc="0" dirty="0">
                <a:ln w="0"/>
                <a:solidFill>
                  <a:schemeClr val="tx1"/>
                </a:solidFill>
                <a:effectLst>
                  <a:outerShdw blurRad="38100" dist="19050" dir="2700000" algn="tl" rotWithShape="0">
                    <a:schemeClr val="dk1">
                      <a:alpha val="40000"/>
                    </a:schemeClr>
                  </a:outerShdw>
                </a:effectLst>
              </a:rPr>
              <a:t>Do you have any </a:t>
            </a:r>
          </a:p>
          <a:p>
            <a:pPr algn="ctr"/>
            <a:r>
              <a:rPr lang="en-US" sz="5400" b="0" cap="none" spc="0" dirty="0">
                <a:ln w="0"/>
                <a:solidFill>
                  <a:schemeClr val="tx1"/>
                </a:solidFill>
                <a:effectLst>
                  <a:outerShdw blurRad="38100" dist="19050" dir="2700000" algn="tl" rotWithShape="0">
                    <a:schemeClr val="dk1">
                      <a:alpha val="40000"/>
                    </a:schemeClr>
                  </a:outerShdw>
                </a:effectLst>
              </a:rPr>
              <a:t>questions?</a:t>
            </a:r>
          </a:p>
        </p:txBody>
      </p:sp>
    </p:spTree>
    <p:extLst>
      <p:ext uri="{BB962C8B-B14F-4D97-AF65-F5344CB8AC3E}">
        <p14:creationId xmlns:p14="http://schemas.microsoft.com/office/powerpoint/2010/main" val="27460145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5">
                                            <p:txEl>
                                              <p:pRg st="6" end="6"/>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5">
                                            <p:txEl>
                                              <p:pRg st="7" end="7"/>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6">
                                            <p:txEl>
                                              <p:pRg st="0" end="0"/>
                                            </p:txEl>
                                          </p:spTgt>
                                        </p:tgtEl>
                                        <p:attrNameLst>
                                          <p:attrName>style.visibility</p:attrName>
                                        </p:attrNameLst>
                                      </p:cBhvr>
                                      <p:to>
                                        <p:strVal val="visible"/>
                                      </p:to>
                                    </p:set>
                                    <p:anim calcmode="lin" valueType="num">
                                      <p:cBhvr additive="base">
                                        <p:cTn id="31"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6">
                                            <p:txEl>
                                              <p:pRg st="0" end="0"/>
                                            </p:txEl>
                                          </p:spTgt>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6">
                                            <p:txEl>
                                              <p:pRg st="1" end="1"/>
                                            </p:txEl>
                                          </p:spTgt>
                                        </p:tgtEl>
                                        <p:attrNameLst>
                                          <p:attrName>style.visibility</p:attrName>
                                        </p:attrNameLst>
                                      </p:cBhvr>
                                      <p:to>
                                        <p:strVal val="visible"/>
                                      </p:to>
                                    </p:set>
                                    <p:anim calcmode="lin" valueType="num">
                                      <p:cBhvr additive="base">
                                        <p:cTn id="35" dur="500" fill="hold"/>
                                        <p:tgtEl>
                                          <p:spTgt spid="6">
                                            <p:txEl>
                                              <p:pRg st="1" end="1"/>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6">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66EB4CFD-F31D-43CD-B6B3-C7B9EA3A1E46}"/>
              </a:ext>
            </a:extLst>
          </p:cNvPr>
          <p:cNvSpPr>
            <a:spLocks noGrp="1"/>
          </p:cNvSpPr>
          <p:nvPr>
            <p:ph type="sldNum" idx="12"/>
          </p:nvPr>
        </p:nvSpPr>
        <p:spPr/>
        <p:txBody>
          <a:bodyPr/>
          <a:lstStyle/>
          <a:p>
            <a:pPr defTabSz="1219170">
              <a:buClr>
                <a:srgbClr val="000000"/>
              </a:buClr>
            </a:pPr>
            <a:fld id="{00000000-1234-1234-1234-123412341234}" type="slidenum">
              <a:rPr lang="en" kern="0"/>
              <a:pPr defTabSz="1219170">
                <a:buClr>
                  <a:srgbClr val="000000"/>
                </a:buClr>
              </a:pPr>
              <a:t>5</a:t>
            </a:fld>
            <a:endParaRPr lang="en" kern="0"/>
          </a:p>
        </p:txBody>
      </p:sp>
      <p:pic>
        <p:nvPicPr>
          <p:cNvPr id="3" name="Time Square Flash Mob">
            <a:hlinkClick r:id="" action="ppaction://media"/>
            <a:extLst>
              <a:ext uri="{FF2B5EF4-FFF2-40B4-BE49-F238E27FC236}">
                <a16:creationId xmlns:a16="http://schemas.microsoft.com/office/drawing/2014/main" id="{532BF4EC-A972-4664-8B82-D3934F7431F6}"/>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217460" y="174173"/>
            <a:ext cx="11646689" cy="6405679"/>
          </a:xfrm>
          <a:prstGeom prst="rect">
            <a:avLst/>
          </a:prstGeom>
        </p:spPr>
      </p:pic>
    </p:spTree>
    <p:extLst>
      <p:ext uri="{BB962C8B-B14F-4D97-AF65-F5344CB8AC3E}">
        <p14:creationId xmlns:p14="http://schemas.microsoft.com/office/powerpoint/2010/main" val="23942769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9419"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E73536-5AF6-6BEE-CCBA-BAD83A9F4500}"/>
              </a:ext>
            </a:extLst>
          </p:cNvPr>
          <p:cNvSpPr>
            <a:spLocks noGrp="1"/>
          </p:cNvSpPr>
          <p:nvPr>
            <p:ph type="title"/>
          </p:nvPr>
        </p:nvSpPr>
        <p:spPr/>
        <p:txBody>
          <a:bodyPr/>
          <a:lstStyle/>
          <a:p>
            <a:r>
              <a:rPr lang="en-GB" b="1" u="sng" dirty="0"/>
              <a:t>Academic Expectations</a:t>
            </a:r>
          </a:p>
        </p:txBody>
      </p:sp>
      <p:sp>
        <p:nvSpPr>
          <p:cNvPr id="3" name="Content Placeholder 2">
            <a:extLst>
              <a:ext uri="{FF2B5EF4-FFF2-40B4-BE49-F238E27FC236}">
                <a16:creationId xmlns:a16="http://schemas.microsoft.com/office/drawing/2014/main" id="{9DB33404-F90C-5FF9-FCD8-65AFBC18C66E}"/>
              </a:ext>
            </a:extLst>
          </p:cNvPr>
          <p:cNvSpPr>
            <a:spLocks noGrp="1"/>
          </p:cNvSpPr>
          <p:nvPr>
            <p:ph idx="1"/>
          </p:nvPr>
        </p:nvSpPr>
        <p:spPr>
          <a:xfrm>
            <a:off x="838200" y="1825625"/>
            <a:ext cx="5965723" cy="4351338"/>
          </a:xfrm>
        </p:spPr>
        <p:txBody>
          <a:bodyPr>
            <a:normAutofit/>
          </a:bodyPr>
          <a:lstStyle/>
          <a:p>
            <a:pPr marL="0" indent="0" algn="just">
              <a:buNone/>
            </a:pPr>
            <a:r>
              <a:rPr lang="en-GB" sz="3200" dirty="0"/>
              <a:t>You are currently enrolled in a Masters Degree course you must therefore take responsibility for your learning.</a:t>
            </a:r>
          </a:p>
          <a:p>
            <a:pPr marL="0" indent="0">
              <a:buNone/>
            </a:pPr>
            <a:endParaRPr lang="en-GB" sz="3200" dirty="0"/>
          </a:p>
          <a:p>
            <a:pPr marL="0" indent="0" algn="just">
              <a:buNone/>
            </a:pPr>
            <a:r>
              <a:rPr lang="en-GB" sz="3200" dirty="0"/>
              <a:t>My job is as a facilitator of your learning. </a:t>
            </a:r>
          </a:p>
        </p:txBody>
      </p:sp>
      <p:pic>
        <p:nvPicPr>
          <p:cNvPr id="4" name="Picture 3">
            <a:extLst>
              <a:ext uri="{FF2B5EF4-FFF2-40B4-BE49-F238E27FC236}">
                <a16:creationId xmlns:a16="http://schemas.microsoft.com/office/drawing/2014/main" id="{BB2CB72C-E8BC-13F3-BD7E-9147EBBD5F76}"/>
              </a:ext>
            </a:extLst>
          </p:cNvPr>
          <p:cNvPicPr>
            <a:picLocks noChangeAspect="1"/>
          </p:cNvPicPr>
          <p:nvPr/>
        </p:nvPicPr>
        <p:blipFill>
          <a:blip r:embed="rId2"/>
          <a:stretch>
            <a:fillRect/>
          </a:stretch>
        </p:blipFill>
        <p:spPr>
          <a:xfrm>
            <a:off x="7236542" y="758773"/>
            <a:ext cx="4477211" cy="5590945"/>
          </a:xfrm>
          <a:prstGeom prst="rect">
            <a:avLst/>
          </a:prstGeom>
        </p:spPr>
      </p:pic>
    </p:spTree>
    <p:extLst>
      <p:ext uri="{BB962C8B-B14F-4D97-AF65-F5344CB8AC3E}">
        <p14:creationId xmlns:p14="http://schemas.microsoft.com/office/powerpoint/2010/main" val="208572850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4937C1-43B0-AAA9-F6E8-FD54ECF8CD1B}"/>
              </a:ext>
            </a:extLst>
          </p:cNvPr>
          <p:cNvSpPr>
            <a:spLocks noGrp="1"/>
          </p:cNvSpPr>
          <p:nvPr>
            <p:ph type="title"/>
          </p:nvPr>
        </p:nvSpPr>
        <p:spPr>
          <a:xfrm>
            <a:off x="838200" y="365125"/>
            <a:ext cx="10515600" cy="1325563"/>
          </a:xfrm>
        </p:spPr>
        <p:txBody>
          <a:bodyPr anchor="ctr">
            <a:normAutofit/>
          </a:bodyPr>
          <a:lstStyle/>
          <a:p>
            <a:r>
              <a:rPr lang="en-GB" b="1" u="sng" dirty="0"/>
              <a:t>Teacher v Facilitator</a:t>
            </a:r>
          </a:p>
        </p:txBody>
      </p:sp>
      <p:sp>
        <p:nvSpPr>
          <p:cNvPr id="3" name="Content Placeholder 2">
            <a:extLst>
              <a:ext uri="{FF2B5EF4-FFF2-40B4-BE49-F238E27FC236}">
                <a16:creationId xmlns:a16="http://schemas.microsoft.com/office/drawing/2014/main" id="{2EB7135A-527B-5FDC-CAF3-505153C507AA}"/>
              </a:ext>
            </a:extLst>
          </p:cNvPr>
          <p:cNvSpPr>
            <a:spLocks noGrp="1"/>
          </p:cNvSpPr>
          <p:nvPr>
            <p:ph sz="half" idx="1"/>
          </p:nvPr>
        </p:nvSpPr>
        <p:spPr>
          <a:xfrm>
            <a:off x="838200" y="1825625"/>
            <a:ext cx="5181600" cy="4351338"/>
          </a:xfrm>
        </p:spPr>
        <p:txBody>
          <a:bodyPr>
            <a:normAutofit/>
          </a:bodyPr>
          <a:lstStyle/>
          <a:p>
            <a:pPr marL="0" indent="0">
              <a:buNone/>
            </a:pPr>
            <a:r>
              <a:rPr lang="en-US"/>
              <a:t>The main difference between facilitators and teachers is that teachers use their subject matter expertise to design curricula, presentations, and learning materials. Teachers create and implement learning materials, while </a:t>
            </a:r>
            <a:r>
              <a:rPr lang="en-US">
                <a:highlight>
                  <a:srgbClr val="FFFF00"/>
                </a:highlight>
              </a:rPr>
              <a:t>facilitators support learners through the process and help maximize their education</a:t>
            </a:r>
            <a:r>
              <a:rPr lang="en-US"/>
              <a:t>.</a:t>
            </a:r>
            <a:endParaRPr lang="en-GB"/>
          </a:p>
        </p:txBody>
      </p:sp>
      <p:pic>
        <p:nvPicPr>
          <p:cNvPr id="4" name="Picture 3">
            <a:extLst>
              <a:ext uri="{FF2B5EF4-FFF2-40B4-BE49-F238E27FC236}">
                <a16:creationId xmlns:a16="http://schemas.microsoft.com/office/drawing/2014/main" id="{5B31AA92-1C5D-D04D-1E45-05607251191A}"/>
              </a:ext>
            </a:extLst>
          </p:cNvPr>
          <p:cNvPicPr>
            <a:picLocks noChangeAspect="1"/>
          </p:cNvPicPr>
          <p:nvPr/>
        </p:nvPicPr>
        <p:blipFill>
          <a:blip r:embed="rId2"/>
          <a:srcRect l="1550" r="976" b="-1"/>
          <a:stretch/>
        </p:blipFill>
        <p:spPr>
          <a:xfrm>
            <a:off x="6172200" y="1825625"/>
            <a:ext cx="5181600" cy="4351338"/>
          </a:xfrm>
          <a:prstGeom prst="rect">
            <a:avLst/>
          </a:prstGeom>
          <a:noFill/>
        </p:spPr>
      </p:pic>
    </p:spTree>
    <p:extLst>
      <p:ext uri="{BB962C8B-B14F-4D97-AF65-F5344CB8AC3E}">
        <p14:creationId xmlns:p14="http://schemas.microsoft.com/office/powerpoint/2010/main" val="4969572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55A06E15-5066-FAA4-7088-D522D368D177}"/>
              </a:ext>
            </a:extLst>
          </p:cNvPr>
          <p:cNvSpPr txBox="1"/>
          <p:nvPr/>
        </p:nvSpPr>
        <p:spPr>
          <a:xfrm>
            <a:off x="1081548" y="619432"/>
            <a:ext cx="6154994" cy="769441"/>
          </a:xfrm>
          <a:prstGeom prst="rect">
            <a:avLst/>
          </a:prstGeom>
          <a:noFill/>
        </p:spPr>
        <p:txBody>
          <a:bodyPr wrap="square" rtlCol="0">
            <a:spAutoFit/>
          </a:bodyPr>
          <a:lstStyle/>
          <a:p>
            <a:r>
              <a:rPr lang="en-GB" sz="4400" b="1" u="sng" dirty="0"/>
              <a:t>Introduce yourself</a:t>
            </a:r>
          </a:p>
        </p:txBody>
      </p:sp>
      <p:pic>
        <p:nvPicPr>
          <p:cNvPr id="5" name="Picture 4">
            <a:extLst>
              <a:ext uri="{FF2B5EF4-FFF2-40B4-BE49-F238E27FC236}">
                <a16:creationId xmlns:a16="http://schemas.microsoft.com/office/drawing/2014/main" id="{7031F535-EAD3-C255-F2C5-8CE95BDE4B27}"/>
              </a:ext>
            </a:extLst>
          </p:cNvPr>
          <p:cNvPicPr>
            <a:picLocks noChangeAspect="1"/>
          </p:cNvPicPr>
          <p:nvPr/>
        </p:nvPicPr>
        <p:blipFill rotWithShape="1">
          <a:blip r:embed="rId3"/>
          <a:srcRect l="41844" t="5985" r="2096" b="6410"/>
          <a:stretch/>
        </p:blipFill>
        <p:spPr>
          <a:xfrm>
            <a:off x="4310744" y="4434348"/>
            <a:ext cx="3859861" cy="2251587"/>
          </a:xfrm>
          <a:prstGeom prst="rect">
            <a:avLst/>
          </a:prstGeom>
        </p:spPr>
      </p:pic>
      <p:sp>
        <p:nvSpPr>
          <p:cNvPr id="7" name="TextBox 6">
            <a:extLst>
              <a:ext uri="{FF2B5EF4-FFF2-40B4-BE49-F238E27FC236}">
                <a16:creationId xmlns:a16="http://schemas.microsoft.com/office/drawing/2014/main" id="{8D5E12B6-70F5-0DF6-068F-F0F7177D3D5D}"/>
              </a:ext>
            </a:extLst>
          </p:cNvPr>
          <p:cNvSpPr txBox="1"/>
          <p:nvPr/>
        </p:nvSpPr>
        <p:spPr>
          <a:xfrm>
            <a:off x="1265552" y="1612492"/>
            <a:ext cx="9950244" cy="2369880"/>
          </a:xfrm>
          <a:prstGeom prst="rect">
            <a:avLst/>
          </a:prstGeom>
          <a:noFill/>
        </p:spPr>
        <p:txBody>
          <a:bodyPr wrap="square" rtlCol="0">
            <a:spAutoFit/>
          </a:bodyPr>
          <a:lstStyle/>
          <a:p>
            <a:pPr marL="285750" indent="-285750">
              <a:buFont typeface="Arial" panose="020B0604020202020204" pitchFamily="34" charset="0"/>
              <a:buChar char="•"/>
            </a:pPr>
            <a:r>
              <a:rPr lang="en-GB" sz="3200" b="1" dirty="0"/>
              <a:t>Tell me your name</a:t>
            </a:r>
          </a:p>
          <a:p>
            <a:endParaRPr lang="en-GB" sz="1000" b="1" dirty="0"/>
          </a:p>
          <a:p>
            <a:pPr marL="285750" indent="-285750">
              <a:buFont typeface="Arial" panose="020B0604020202020204" pitchFamily="34" charset="0"/>
              <a:buChar char="•"/>
            </a:pPr>
            <a:r>
              <a:rPr lang="en-GB" sz="3200" b="1" dirty="0"/>
              <a:t>An interesting fact about yourself that nobody else here knows about you</a:t>
            </a:r>
          </a:p>
          <a:p>
            <a:endParaRPr lang="en-GB" sz="1000" b="1" dirty="0"/>
          </a:p>
          <a:p>
            <a:pPr marL="285750" indent="-285750">
              <a:buFont typeface="Arial" panose="020B0604020202020204" pitchFamily="34" charset="0"/>
              <a:buChar char="•"/>
            </a:pPr>
            <a:r>
              <a:rPr lang="en-GB" sz="3200" b="1" dirty="0"/>
              <a:t>Why are you interested in EDUCATION?</a:t>
            </a:r>
          </a:p>
        </p:txBody>
      </p:sp>
    </p:spTree>
    <p:extLst>
      <p:ext uri="{BB962C8B-B14F-4D97-AF65-F5344CB8AC3E}">
        <p14:creationId xmlns:p14="http://schemas.microsoft.com/office/powerpoint/2010/main" val="96341124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47B56B03-C88D-AF9B-3149-AAB91F36E11B}"/>
              </a:ext>
            </a:extLst>
          </p:cNvPr>
          <p:cNvPicPr>
            <a:picLocks noChangeAspect="1"/>
          </p:cNvPicPr>
          <p:nvPr/>
        </p:nvPicPr>
        <p:blipFill>
          <a:blip r:embed="rId2"/>
          <a:stretch>
            <a:fillRect/>
          </a:stretch>
        </p:blipFill>
        <p:spPr>
          <a:xfrm>
            <a:off x="481537" y="2976172"/>
            <a:ext cx="11228926" cy="2266388"/>
          </a:xfrm>
          <a:prstGeom prst="rect">
            <a:avLst/>
          </a:prstGeom>
        </p:spPr>
      </p:pic>
      <p:sp>
        <p:nvSpPr>
          <p:cNvPr id="6" name="TextBox 5">
            <a:extLst>
              <a:ext uri="{FF2B5EF4-FFF2-40B4-BE49-F238E27FC236}">
                <a16:creationId xmlns:a16="http://schemas.microsoft.com/office/drawing/2014/main" id="{A2FA6889-952B-A20A-6873-FBF6B0A5CF25}"/>
              </a:ext>
            </a:extLst>
          </p:cNvPr>
          <p:cNvSpPr txBox="1"/>
          <p:nvPr/>
        </p:nvSpPr>
        <p:spPr>
          <a:xfrm>
            <a:off x="1041400" y="1079500"/>
            <a:ext cx="10266680" cy="1323439"/>
          </a:xfrm>
          <a:prstGeom prst="rect">
            <a:avLst/>
          </a:prstGeom>
          <a:noFill/>
        </p:spPr>
        <p:txBody>
          <a:bodyPr wrap="square" rtlCol="0">
            <a:spAutoFit/>
          </a:bodyPr>
          <a:lstStyle/>
          <a:p>
            <a:pPr algn="ctr"/>
            <a:r>
              <a:rPr lang="en-GB" sz="8000" b="1" u="sng" dirty="0">
                <a:solidFill>
                  <a:schemeClr val="accent1"/>
                </a:solidFill>
              </a:rPr>
              <a:t>Study Time Allocation</a:t>
            </a:r>
          </a:p>
        </p:txBody>
      </p:sp>
    </p:spTree>
    <p:extLst>
      <p:ext uri="{BB962C8B-B14F-4D97-AF65-F5344CB8AC3E}">
        <p14:creationId xmlns:p14="http://schemas.microsoft.com/office/powerpoint/2010/main" val="66443351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DB3CE61-2A1A-1075-8AA9-71EC825D070F}"/>
              </a:ext>
            </a:extLst>
          </p:cNvPr>
          <p:cNvPicPr>
            <a:picLocks noChangeAspect="1"/>
          </p:cNvPicPr>
          <p:nvPr/>
        </p:nvPicPr>
        <p:blipFill>
          <a:blip r:embed="rId2"/>
          <a:stretch>
            <a:fillRect/>
          </a:stretch>
        </p:blipFill>
        <p:spPr>
          <a:xfrm>
            <a:off x="902043" y="0"/>
            <a:ext cx="10626811" cy="6858000"/>
          </a:xfrm>
          <a:prstGeom prst="rect">
            <a:avLst/>
          </a:prstGeom>
        </p:spPr>
      </p:pic>
    </p:spTree>
    <p:extLst>
      <p:ext uri="{BB962C8B-B14F-4D97-AF65-F5344CB8AC3E}">
        <p14:creationId xmlns:p14="http://schemas.microsoft.com/office/powerpoint/2010/main" val="207505115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7091C508-B0E1-DC79-96E9-B9BE222A7FA7}"/>
              </a:ext>
            </a:extLst>
          </p:cNvPr>
          <p:cNvPicPr>
            <a:picLocks noChangeAspect="1"/>
          </p:cNvPicPr>
          <p:nvPr/>
        </p:nvPicPr>
        <p:blipFill>
          <a:blip r:embed="rId3"/>
          <a:stretch>
            <a:fillRect/>
          </a:stretch>
        </p:blipFill>
        <p:spPr>
          <a:xfrm>
            <a:off x="134118" y="0"/>
            <a:ext cx="12151278" cy="6858000"/>
          </a:xfrm>
          <a:prstGeom prst="rect">
            <a:avLst/>
          </a:prstGeom>
        </p:spPr>
      </p:pic>
    </p:spTree>
    <p:extLst>
      <p:ext uri="{BB962C8B-B14F-4D97-AF65-F5344CB8AC3E}">
        <p14:creationId xmlns:p14="http://schemas.microsoft.com/office/powerpoint/2010/main" val="73922458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62CD3AB-73CB-BDC4-22EA-28E90D2C83B7}"/>
              </a:ext>
            </a:extLst>
          </p:cNvPr>
          <p:cNvSpPr txBox="1"/>
          <p:nvPr/>
        </p:nvSpPr>
        <p:spPr>
          <a:xfrm>
            <a:off x="802641" y="100285"/>
            <a:ext cx="10708640" cy="2092881"/>
          </a:xfrm>
          <a:prstGeom prst="rect">
            <a:avLst/>
          </a:prstGeom>
          <a:noFill/>
        </p:spPr>
        <p:txBody>
          <a:bodyPr wrap="square" rtlCol="0">
            <a:spAutoFit/>
          </a:bodyPr>
          <a:lstStyle/>
          <a:p>
            <a:pPr marL="0" marR="0" lvl="0" indent="0" algn="l" defTabSz="914354" rtl="0" eaLnBrk="1" fontAlgn="auto" latinLnBrk="0" hangingPunct="1">
              <a:lnSpc>
                <a:spcPct val="100000"/>
              </a:lnSpc>
              <a:spcBef>
                <a:spcPts val="0"/>
              </a:spcBef>
              <a:spcAft>
                <a:spcPts val="0"/>
              </a:spcAft>
              <a:buClrTx/>
              <a:buSzTx/>
              <a:buFontTx/>
              <a:buNone/>
              <a:tabLst/>
              <a:defRPr/>
            </a:pPr>
            <a:r>
              <a:rPr kumimoji="0" lang="en-GB" sz="4400" b="1" i="0" u="sng" strike="noStrike" kern="1200" cap="none" spc="0" normalizeH="0" baseline="0" noProof="0" dirty="0">
                <a:ln>
                  <a:noFill/>
                </a:ln>
                <a:solidFill>
                  <a:srgbClr val="002060"/>
                </a:solidFill>
                <a:effectLst/>
                <a:uLnTx/>
                <a:uFillTx/>
                <a:latin typeface="Calibri" panose="020F0502020204030204"/>
                <a:ea typeface="+mn-ea"/>
                <a:cs typeface="+mn-cs"/>
              </a:rPr>
              <a:t>Task</a:t>
            </a:r>
            <a:endParaRPr lang="en-GB" sz="4400" b="1" u="sng" dirty="0">
              <a:solidFill>
                <a:srgbClr val="002060"/>
              </a:solidFill>
              <a:latin typeface="Calibri" panose="020F0502020204030204"/>
            </a:endParaRPr>
          </a:p>
          <a:p>
            <a:pPr marL="0" marR="0" lvl="0" indent="0" algn="l" defTabSz="914354" rtl="0" eaLnBrk="1" fontAlgn="auto" latinLnBrk="0" hangingPunct="1">
              <a:lnSpc>
                <a:spcPct val="100000"/>
              </a:lnSpc>
              <a:spcBef>
                <a:spcPts val="0"/>
              </a:spcBef>
              <a:spcAft>
                <a:spcPts val="0"/>
              </a:spcAft>
              <a:buClrTx/>
              <a:buSzTx/>
              <a:buFontTx/>
              <a:buNone/>
              <a:tabLst/>
              <a:defRPr/>
            </a:pPr>
            <a:endParaRPr kumimoji="0" lang="en-GB" sz="2100" b="1" i="0" u="sng" strike="noStrike" kern="1200" cap="none" spc="0" normalizeH="0" baseline="0" noProof="0" dirty="0">
              <a:ln>
                <a:noFill/>
              </a:ln>
              <a:solidFill>
                <a:srgbClr val="002060"/>
              </a:solidFill>
              <a:effectLst/>
              <a:uLnTx/>
              <a:uFillTx/>
              <a:latin typeface="Calibri" panose="020F0502020204030204"/>
              <a:ea typeface="+mn-ea"/>
              <a:cs typeface="+mn-cs"/>
            </a:endParaRPr>
          </a:p>
          <a:p>
            <a:pPr marL="0" marR="0" lvl="0" indent="0" algn="l" defTabSz="914354" rtl="0" eaLnBrk="1" fontAlgn="auto" latinLnBrk="0" hangingPunct="1">
              <a:lnSpc>
                <a:spcPct val="100000"/>
              </a:lnSpc>
              <a:spcBef>
                <a:spcPts val="0"/>
              </a:spcBef>
              <a:spcAft>
                <a:spcPts val="0"/>
              </a:spcAft>
              <a:buClrTx/>
              <a:buSzTx/>
              <a:buFontTx/>
              <a:buNone/>
              <a:tabLst/>
              <a:defRPr/>
            </a:pPr>
            <a:endParaRPr kumimoji="0" lang="en-GB" sz="2100" b="1" i="0" u="sng" strike="noStrike" kern="1200" cap="none" spc="0" normalizeH="0" baseline="0" noProof="0" dirty="0">
              <a:ln>
                <a:noFill/>
              </a:ln>
              <a:solidFill>
                <a:srgbClr val="002060"/>
              </a:solidFill>
              <a:effectLst/>
              <a:uLnTx/>
              <a:uFillTx/>
              <a:latin typeface="Calibri" panose="020F0502020204030204"/>
              <a:ea typeface="+mn-ea"/>
              <a:cs typeface="+mn-cs"/>
            </a:endParaRPr>
          </a:p>
          <a:p>
            <a:pPr marL="0" marR="0" lvl="0" indent="0" algn="l" defTabSz="914354" rtl="0" eaLnBrk="1" fontAlgn="auto" latinLnBrk="0" hangingPunct="1">
              <a:lnSpc>
                <a:spcPct val="100000"/>
              </a:lnSpc>
              <a:spcBef>
                <a:spcPts val="0"/>
              </a:spcBef>
              <a:spcAft>
                <a:spcPts val="0"/>
              </a:spcAft>
              <a:buClrTx/>
              <a:buSzTx/>
              <a:buFontTx/>
              <a:buNone/>
              <a:tabLst/>
              <a:defRPr/>
            </a:pPr>
            <a:r>
              <a:rPr lang="en-GB" sz="4400" b="1" dirty="0">
                <a:solidFill>
                  <a:prstClr val="black"/>
                </a:solidFill>
                <a:latin typeface="Calibri" panose="020F0502020204030204"/>
              </a:rPr>
              <a:t>Foundation disciples of EDUCATION STUDIES</a:t>
            </a:r>
            <a:endParaRPr kumimoji="0" lang="en-GB" sz="44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aphicFrame>
        <p:nvGraphicFramePr>
          <p:cNvPr id="3" name="Table 4">
            <a:extLst>
              <a:ext uri="{FF2B5EF4-FFF2-40B4-BE49-F238E27FC236}">
                <a16:creationId xmlns:a16="http://schemas.microsoft.com/office/drawing/2014/main" id="{27F41539-14A0-5FD7-51EC-4E13DE80554E}"/>
              </a:ext>
            </a:extLst>
          </p:cNvPr>
          <p:cNvGraphicFramePr>
            <a:graphicFrameLocks noGrp="1"/>
          </p:cNvGraphicFramePr>
          <p:nvPr>
            <p:extLst>
              <p:ext uri="{D42A27DB-BD31-4B8C-83A1-F6EECF244321}">
                <p14:modId xmlns:p14="http://schemas.microsoft.com/office/powerpoint/2010/main" val="2149480835"/>
              </p:ext>
            </p:extLst>
          </p:nvPr>
        </p:nvGraphicFramePr>
        <p:xfrm>
          <a:off x="344557" y="2544856"/>
          <a:ext cx="11502885" cy="3253043"/>
        </p:xfrm>
        <a:graphic>
          <a:graphicData uri="http://schemas.openxmlformats.org/drawingml/2006/table">
            <a:tbl>
              <a:tblPr firstRow="1" bandRow="1">
                <a:tableStyleId>{5C22544A-7EE6-4342-B048-85BDC9FD1C3A}</a:tableStyleId>
              </a:tblPr>
              <a:tblGrid>
                <a:gridCol w="2875721">
                  <a:extLst>
                    <a:ext uri="{9D8B030D-6E8A-4147-A177-3AD203B41FA5}">
                      <a16:colId xmlns:a16="http://schemas.microsoft.com/office/drawing/2014/main" val="963666824"/>
                    </a:ext>
                  </a:extLst>
                </a:gridCol>
                <a:gridCol w="2875721">
                  <a:extLst>
                    <a:ext uri="{9D8B030D-6E8A-4147-A177-3AD203B41FA5}">
                      <a16:colId xmlns:a16="http://schemas.microsoft.com/office/drawing/2014/main" val="1366188220"/>
                    </a:ext>
                  </a:extLst>
                </a:gridCol>
                <a:gridCol w="3015019">
                  <a:extLst>
                    <a:ext uri="{9D8B030D-6E8A-4147-A177-3AD203B41FA5}">
                      <a16:colId xmlns:a16="http://schemas.microsoft.com/office/drawing/2014/main" val="3568357199"/>
                    </a:ext>
                  </a:extLst>
                </a:gridCol>
                <a:gridCol w="2736424">
                  <a:extLst>
                    <a:ext uri="{9D8B030D-6E8A-4147-A177-3AD203B41FA5}">
                      <a16:colId xmlns:a16="http://schemas.microsoft.com/office/drawing/2014/main" val="979221809"/>
                    </a:ext>
                  </a:extLst>
                </a:gridCol>
              </a:tblGrid>
              <a:tr h="3253043">
                <a:tc>
                  <a:txBody>
                    <a:bodyPr/>
                    <a:lstStyle/>
                    <a:p>
                      <a:pPr algn="ctr"/>
                      <a:endParaRPr lang="en-GB" sz="3600" dirty="0"/>
                    </a:p>
                    <a:p>
                      <a:pPr algn="ctr"/>
                      <a:endParaRPr lang="en-GB" sz="3200" dirty="0"/>
                    </a:p>
                    <a:p>
                      <a:pPr algn="ctr"/>
                      <a:endParaRPr lang="en-GB" sz="3200" dirty="0"/>
                    </a:p>
                    <a:p>
                      <a:pPr algn="ctr"/>
                      <a:r>
                        <a:rPr lang="en-GB" sz="3200" dirty="0"/>
                        <a:t>PHILOSOPHY</a:t>
                      </a:r>
                      <a:endParaRPr lang="en-GB" sz="2500" dirty="0"/>
                    </a:p>
                  </a:txBody>
                  <a:tcPr marL="121920" marR="121920" marT="60960" marB="60960">
                    <a:solidFill>
                      <a:srgbClr val="FF0000"/>
                    </a:solidFill>
                  </a:tcPr>
                </a:tc>
                <a:tc>
                  <a:txBody>
                    <a:bodyPr/>
                    <a:lstStyle/>
                    <a:p>
                      <a:pPr algn="ctr"/>
                      <a:endParaRPr lang="en-GB" sz="2800" dirty="0"/>
                    </a:p>
                    <a:p>
                      <a:pPr algn="ctr"/>
                      <a:endParaRPr lang="en-GB" sz="3200" dirty="0"/>
                    </a:p>
                    <a:p>
                      <a:pPr algn="ctr"/>
                      <a:endParaRPr lang="en-GB" sz="3200" dirty="0"/>
                    </a:p>
                    <a:p>
                      <a:pPr algn="ctr"/>
                      <a:r>
                        <a:rPr lang="en-GB" sz="3200" dirty="0"/>
                        <a:t>SOCIOLOGY</a:t>
                      </a:r>
                    </a:p>
                  </a:txBody>
                  <a:tcPr marL="121920" marR="121920" marT="60960" marB="60960">
                    <a:solidFill>
                      <a:srgbClr val="FF0000"/>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3200" b="1" i="0" u="none" strike="noStrike" kern="1200" cap="none" spc="0" normalizeH="0" baseline="0" noProof="0" dirty="0">
                        <a:ln>
                          <a:noFill/>
                        </a:ln>
                        <a:solidFill>
                          <a:prstClr val="white"/>
                        </a:solidFill>
                        <a:effectLst/>
                        <a:uLnTx/>
                        <a:uFillTx/>
                        <a:latin typeface="+mn-lt"/>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3200" b="1" i="0" u="none" strike="noStrike" kern="1200" cap="none" spc="0" normalizeH="0" baseline="0" noProof="0" dirty="0">
                        <a:ln>
                          <a:noFill/>
                        </a:ln>
                        <a:solidFill>
                          <a:prstClr val="white"/>
                        </a:solidFill>
                        <a:effectLst/>
                        <a:uLnTx/>
                        <a:uFillTx/>
                        <a:latin typeface="+mn-lt"/>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3200" b="1" i="0" u="none" strike="noStrike" kern="1200" cap="none" spc="0" normalizeH="0" baseline="0" noProof="0" dirty="0">
                        <a:ln>
                          <a:noFill/>
                        </a:ln>
                        <a:solidFill>
                          <a:prstClr val="white"/>
                        </a:solidFill>
                        <a:effectLst/>
                        <a:uLnTx/>
                        <a:uFillTx/>
                        <a:latin typeface="+mn-lt"/>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prstClr val="white"/>
                          </a:solidFill>
                          <a:effectLst/>
                          <a:uLnTx/>
                          <a:uFillTx/>
                          <a:latin typeface="+mn-lt"/>
                          <a:ea typeface="+mn-ea"/>
                          <a:cs typeface="+mn-cs"/>
                        </a:rPr>
                        <a:t> PSYCHOLOGY</a:t>
                      </a:r>
                      <a:endParaRPr lang="en-GB" sz="3100" dirty="0"/>
                    </a:p>
                  </a:txBody>
                  <a:tcPr marL="121920" marR="121920" marT="60960" marB="60960">
                    <a:solidFill>
                      <a:srgbClr val="FF0000"/>
                    </a:solidFill>
                  </a:tcPr>
                </a:tc>
                <a:tc>
                  <a:txBody>
                    <a:bodyPr/>
                    <a:lstStyle/>
                    <a:p>
                      <a:pPr algn="ctr"/>
                      <a:endParaRPr lang="en-GB" sz="2800" dirty="0"/>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800" dirty="0"/>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3200" dirty="0"/>
                    </a:p>
                    <a:p>
                      <a:pPr marL="0" marR="0" lvl="0" indent="0" algn="ctr" defTabSz="914400" rtl="0" eaLnBrk="1" fontAlgn="auto" latinLnBrk="0" hangingPunct="1">
                        <a:lnSpc>
                          <a:spcPct val="100000"/>
                        </a:lnSpc>
                        <a:spcBef>
                          <a:spcPts val="0"/>
                        </a:spcBef>
                        <a:spcAft>
                          <a:spcPts val="0"/>
                        </a:spcAft>
                        <a:buClrTx/>
                        <a:buSzTx/>
                        <a:buFontTx/>
                        <a:buNone/>
                        <a:tabLst/>
                        <a:defRPr/>
                      </a:pPr>
                      <a:r>
                        <a:rPr lang="en-GB" sz="3200" dirty="0"/>
                        <a:t>HISTORY</a:t>
                      </a:r>
                    </a:p>
                    <a:p>
                      <a:pPr algn="ctr"/>
                      <a:endParaRPr lang="en-GB" sz="3100" dirty="0"/>
                    </a:p>
                  </a:txBody>
                  <a:tcPr marL="121920" marR="121920" marT="60960" marB="60960">
                    <a:solidFill>
                      <a:srgbClr val="FF0000"/>
                    </a:solidFill>
                  </a:tcPr>
                </a:tc>
                <a:extLst>
                  <a:ext uri="{0D108BD9-81ED-4DB2-BD59-A6C34878D82A}">
                    <a16:rowId xmlns:a16="http://schemas.microsoft.com/office/drawing/2014/main" val="4040909981"/>
                  </a:ext>
                </a:extLst>
              </a:tr>
            </a:tbl>
          </a:graphicData>
        </a:graphic>
      </p:graphicFrame>
    </p:spTree>
    <p:extLst>
      <p:ext uri="{BB962C8B-B14F-4D97-AF65-F5344CB8AC3E}">
        <p14:creationId xmlns:p14="http://schemas.microsoft.com/office/powerpoint/2010/main" val="273180127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A9BE57E2-97C5-9C62-DF5C-F3A6574EC1D0}"/>
              </a:ext>
            </a:extLst>
          </p:cNvPr>
          <p:cNvPicPr>
            <a:picLocks noChangeAspect="1"/>
          </p:cNvPicPr>
          <p:nvPr/>
        </p:nvPicPr>
        <p:blipFill>
          <a:blip r:embed="rId2"/>
          <a:stretch>
            <a:fillRect/>
          </a:stretch>
        </p:blipFill>
        <p:spPr>
          <a:xfrm>
            <a:off x="0" y="248356"/>
            <a:ext cx="12192000" cy="6310488"/>
          </a:xfrm>
          <a:prstGeom prst="rect">
            <a:avLst/>
          </a:prstGeom>
        </p:spPr>
      </p:pic>
    </p:spTree>
    <p:extLst>
      <p:ext uri="{BB962C8B-B14F-4D97-AF65-F5344CB8AC3E}">
        <p14:creationId xmlns:p14="http://schemas.microsoft.com/office/powerpoint/2010/main" val="28098594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6FC638DB-F637-16C5-3AA2-E7D2C7D3D575}"/>
              </a:ext>
            </a:extLst>
          </p:cNvPr>
          <p:cNvPicPr>
            <a:picLocks noChangeAspect="1"/>
          </p:cNvPicPr>
          <p:nvPr/>
        </p:nvPicPr>
        <p:blipFill>
          <a:blip r:embed="rId2"/>
          <a:srcRect t="2637" b="7985"/>
          <a:stretch/>
        </p:blipFill>
        <p:spPr>
          <a:xfrm>
            <a:off x="994787" y="-1904"/>
            <a:ext cx="10553488" cy="6855834"/>
          </a:xfrm>
          <a:prstGeom prst="rect">
            <a:avLst/>
          </a:prstGeom>
        </p:spPr>
      </p:pic>
    </p:spTree>
    <p:extLst>
      <p:ext uri="{BB962C8B-B14F-4D97-AF65-F5344CB8AC3E}">
        <p14:creationId xmlns:p14="http://schemas.microsoft.com/office/powerpoint/2010/main" val="388430571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C58FD11A-78CC-68A0-A160-6D8F981735FF}"/>
              </a:ext>
            </a:extLst>
          </p:cNvPr>
          <p:cNvPicPr>
            <a:picLocks noChangeAspect="1"/>
          </p:cNvPicPr>
          <p:nvPr/>
        </p:nvPicPr>
        <p:blipFill>
          <a:blip r:embed="rId3"/>
          <a:stretch>
            <a:fillRect/>
          </a:stretch>
        </p:blipFill>
        <p:spPr>
          <a:xfrm>
            <a:off x="932436" y="894735"/>
            <a:ext cx="10517444" cy="5161936"/>
          </a:xfrm>
          <a:prstGeom prst="rect">
            <a:avLst/>
          </a:prstGeom>
        </p:spPr>
      </p:pic>
    </p:spTree>
    <p:extLst>
      <p:ext uri="{BB962C8B-B14F-4D97-AF65-F5344CB8AC3E}">
        <p14:creationId xmlns:p14="http://schemas.microsoft.com/office/powerpoint/2010/main" val="357511980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F7CED30-676B-680B-898B-96B3E88AC794}"/>
              </a:ext>
            </a:extLst>
          </p:cNvPr>
          <p:cNvSpPr txBox="1"/>
          <p:nvPr/>
        </p:nvSpPr>
        <p:spPr>
          <a:xfrm>
            <a:off x="715296" y="1085267"/>
            <a:ext cx="10761407" cy="4154984"/>
          </a:xfrm>
          <a:prstGeom prst="rect">
            <a:avLst/>
          </a:prstGeom>
          <a:noFill/>
        </p:spPr>
        <p:txBody>
          <a:bodyPr wrap="square" rtlCol="0">
            <a:spAutoFit/>
          </a:bodyPr>
          <a:lstStyle/>
          <a:p>
            <a:pPr algn="just"/>
            <a:r>
              <a:rPr lang="en-US" sz="2200" dirty="0">
                <a:latin typeface="Arial Black" panose="020B0A04020102020204" pitchFamily="34" charset="0"/>
              </a:rPr>
              <a:t>“Rather than simply using what you have written I want you to build upon the explanations that have already been made. We need to build up knowledge. </a:t>
            </a:r>
          </a:p>
          <a:p>
            <a:pPr algn="just"/>
            <a:endParaRPr lang="en-US" sz="2200" dirty="0">
              <a:latin typeface="Arial Black" panose="020B0A04020102020204" pitchFamily="34" charset="0"/>
            </a:endParaRPr>
          </a:p>
          <a:p>
            <a:pPr algn="just"/>
            <a:r>
              <a:rPr lang="en-US" sz="2200" dirty="0">
                <a:latin typeface="Arial Black" panose="020B0A04020102020204" pitchFamily="34" charset="0"/>
              </a:rPr>
              <a:t>The point of us coming to these meetings is to learn off one another and to use the information provided by others. There is a tendency we ignore what others are saying and simply concentrate on what we have collected via the internet – I bet some of you have large chunks of information you have gathered from the INTERNET or AI! </a:t>
            </a:r>
          </a:p>
          <a:p>
            <a:pPr algn="just"/>
            <a:endParaRPr lang="en-US" sz="2200" dirty="0">
              <a:latin typeface="Arial Black" panose="020B0A04020102020204" pitchFamily="34" charset="0"/>
            </a:endParaRPr>
          </a:p>
          <a:p>
            <a:pPr algn="just"/>
            <a:r>
              <a:rPr lang="en-US" sz="2200" dirty="0">
                <a:latin typeface="Arial Black" panose="020B0A04020102020204" pitchFamily="34" charset="0"/>
              </a:rPr>
              <a:t>For an MA I want your views based upon research information you have gathered.”</a:t>
            </a:r>
          </a:p>
        </p:txBody>
      </p:sp>
    </p:spTree>
    <p:extLst>
      <p:ext uri="{BB962C8B-B14F-4D97-AF65-F5344CB8AC3E}">
        <p14:creationId xmlns:p14="http://schemas.microsoft.com/office/powerpoint/2010/main" val="63288379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203091CB-731A-CD61-7A2E-7965B089F9B7}"/>
              </a:ext>
            </a:extLst>
          </p:cNvPr>
          <p:cNvSpPr txBox="1"/>
          <p:nvPr/>
        </p:nvSpPr>
        <p:spPr>
          <a:xfrm>
            <a:off x="943897" y="294231"/>
            <a:ext cx="10825316" cy="4862870"/>
          </a:xfrm>
          <a:prstGeom prst="rect">
            <a:avLst/>
          </a:prstGeom>
          <a:noFill/>
        </p:spPr>
        <p:txBody>
          <a:bodyPr wrap="square">
            <a:spAutoFit/>
          </a:bodyPr>
          <a:lstStyle/>
          <a:p>
            <a:r>
              <a:rPr lang="en-US" sz="4800" b="1" u="sng" dirty="0"/>
              <a:t>Definitions of learning</a:t>
            </a:r>
          </a:p>
          <a:p>
            <a:endParaRPr lang="en-US" sz="2000" b="1" u="sng" dirty="0"/>
          </a:p>
          <a:p>
            <a:pPr marL="285750" indent="-285750">
              <a:buFont typeface="Arial" panose="020B0604020202020204" pitchFamily="34" charset="0"/>
              <a:buChar char="•"/>
            </a:pPr>
            <a:r>
              <a:rPr lang="en-US" sz="2200" dirty="0"/>
              <a:t> ‘In its broadest sense, learning can be defined as a process of progressive change from </a:t>
            </a:r>
          </a:p>
          <a:p>
            <a:r>
              <a:rPr lang="en-US" sz="2200" dirty="0"/>
              <a:t>ignorance to knowledge, from inability to competence, and from indifference to </a:t>
            </a:r>
          </a:p>
          <a:p>
            <a:r>
              <a:rPr lang="en-US" sz="2200" dirty="0"/>
              <a:t>understanding’. 							(Fincher, 1998)</a:t>
            </a:r>
          </a:p>
          <a:p>
            <a:endParaRPr lang="en-US" sz="2200" dirty="0"/>
          </a:p>
          <a:p>
            <a:pPr marL="285750" indent="-285750">
              <a:buFont typeface="Arial" panose="020B0604020202020204" pitchFamily="34" charset="0"/>
              <a:buChar char="•"/>
            </a:pPr>
            <a:r>
              <a:rPr lang="en-US" sz="2200" dirty="0"/>
              <a:t>‘Learning is a relatively permanent change in an individual’s behaviour resulting from </a:t>
            </a:r>
          </a:p>
          <a:p>
            <a:r>
              <a:rPr lang="en-US" sz="2200" dirty="0"/>
              <a:t>practice or experience.’ 						(Bass and Vaughan, 1974)</a:t>
            </a:r>
          </a:p>
          <a:p>
            <a:endParaRPr lang="en-US" sz="2200" dirty="0"/>
          </a:p>
          <a:p>
            <a:pPr marL="285750" indent="-285750">
              <a:buFont typeface="Arial" panose="020B0604020202020204" pitchFamily="34" charset="0"/>
              <a:buChar char="•"/>
            </a:pPr>
            <a:r>
              <a:rPr lang="en-US" sz="2200" dirty="0"/>
              <a:t>‘Learning is a change that can result when individuals interact with information. It </a:t>
            </a:r>
          </a:p>
          <a:p>
            <a:r>
              <a:rPr lang="en-US" sz="2200" dirty="0"/>
              <a:t>occurs to the extent that learners are motivated to change, and it is applied in the real </a:t>
            </a:r>
          </a:p>
          <a:p>
            <a:r>
              <a:rPr lang="en-US" sz="2200" dirty="0"/>
              <a:t>world to the extent that they take successful steps to integrate the learning into the </a:t>
            </a:r>
          </a:p>
          <a:p>
            <a:r>
              <a:rPr lang="en-US" sz="2200" dirty="0"/>
              <a:t>real-world situation.’ 						(McLagen, 1978)</a:t>
            </a:r>
          </a:p>
        </p:txBody>
      </p:sp>
    </p:spTree>
    <p:extLst>
      <p:ext uri="{BB962C8B-B14F-4D97-AF65-F5344CB8AC3E}">
        <p14:creationId xmlns:p14="http://schemas.microsoft.com/office/powerpoint/2010/main" val="38384009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2" end="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
                                            <p:txEl>
                                              <p:pRg st="3" end="3"/>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6" end="6"/>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5">
                                            <p:txEl>
                                              <p:pRg st="7" end="7"/>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5">
                                            <p:txEl>
                                              <p:pRg st="9" end="9"/>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5">
                                            <p:txEl>
                                              <p:pRg st="10" end="10"/>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5">
                                            <p:txEl>
                                              <p:pRg st="11" end="11"/>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5">
                                            <p:txEl>
                                              <p:pRg st="12" end="1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ED31EB91-31E3-CD9F-0986-401C2804A0DC}"/>
              </a:ext>
            </a:extLst>
          </p:cNvPr>
          <p:cNvSpPr txBox="1"/>
          <p:nvPr/>
        </p:nvSpPr>
        <p:spPr>
          <a:xfrm>
            <a:off x="462116" y="246763"/>
            <a:ext cx="11277600" cy="5632311"/>
          </a:xfrm>
          <a:prstGeom prst="rect">
            <a:avLst/>
          </a:prstGeom>
          <a:noFill/>
        </p:spPr>
        <p:txBody>
          <a:bodyPr wrap="square">
            <a:spAutoFit/>
          </a:bodyPr>
          <a:lstStyle/>
          <a:p>
            <a:r>
              <a:rPr lang="en-US" sz="4800" b="1" u="sng" dirty="0"/>
              <a:t>More definitions</a:t>
            </a:r>
          </a:p>
          <a:p>
            <a:endParaRPr lang="en-US" sz="2400" b="1" u="sng" dirty="0"/>
          </a:p>
          <a:p>
            <a:endParaRPr lang="en-US" sz="2400" b="1" u="sng" dirty="0"/>
          </a:p>
          <a:p>
            <a:pPr marL="285750" indent="-285750">
              <a:buFont typeface="Arial" panose="020B0604020202020204" pitchFamily="34" charset="0"/>
              <a:buChar char="•"/>
            </a:pPr>
            <a:r>
              <a:rPr lang="en-US" sz="2400" dirty="0"/>
              <a:t>‘Learning involves any activities that develop new knowledge and abilities in the </a:t>
            </a:r>
          </a:p>
          <a:p>
            <a:r>
              <a:rPr lang="en-US" sz="2400" dirty="0"/>
              <a:t>individual, who carries them out, or which cause old knowledge and abilities to </a:t>
            </a:r>
          </a:p>
          <a:p>
            <a:r>
              <a:rPr lang="en-US" sz="2400" dirty="0"/>
              <a:t>acquire new qualities.’ 						(Galperin, 1957)</a:t>
            </a:r>
          </a:p>
          <a:p>
            <a:endParaRPr lang="en-US" sz="2400" dirty="0"/>
          </a:p>
          <a:p>
            <a:endParaRPr lang="en-US" sz="2400" dirty="0"/>
          </a:p>
          <a:p>
            <a:pPr marL="285750" indent="-285750">
              <a:buFont typeface="Arial" panose="020B0604020202020204" pitchFamily="34" charset="0"/>
              <a:buChar char="•"/>
            </a:pPr>
            <a:r>
              <a:rPr lang="en-US" sz="2400" dirty="0"/>
              <a:t> ‘Learning is what occurs when a person makes sense out of what he encounters or </a:t>
            </a:r>
          </a:p>
          <a:p>
            <a:r>
              <a:rPr lang="en-US" sz="2400" dirty="0"/>
              <a:t>experiences in interacting with self, others and the environment’. (Brubaker, 1959)</a:t>
            </a:r>
          </a:p>
          <a:p>
            <a:endParaRPr lang="en-US" sz="2400" dirty="0"/>
          </a:p>
          <a:p>
            <a:endParaRPr lang="en-US" sz="2400" dirty="0"/>
          </a:p>
          <a:p>
            <a:pPr marL="285750" indent="-285750">
              <a:buFont typeface="Arial" panose="020B0604020202020204" pitchFamily="34" charset="0"/>
              <a:buChar char="•"/>
            </a:pPr>
            <a:r>
              <a:rPr lang="en-US" sz="2400" dirty="0"/>
              <a:t> 'Learning is a change in human disposition or capability, which persists over a period </a:t>
            </a:r>
          </a:p>
          <a:p>
            <a:r>
              <a:rPr lang="en-US" sz="2400" dirty="0"/>
              <a:t>of time, and which is not simply ascribable to the process of growth’. (Gagne, 1972)</a:t>
            </a:r>
          </a:p>
        </p:txBody>
      </p:sp>
    </p:spTree>
    <p:extLst>
      <p:ext uri="{BB962C8B-B14F-4D97-AF65-F5344CB8AC3E}">
        <p14:creationId xmlns:p14="http://schemas.microsoft.com/office/powerpoint/2010/main" val="945288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3" end="3"/>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
                                            <p:txEl>
                                              <p:pRg st="4" end="4"/>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5">
                                            <p:txEl>
                                              <p:pRg st="5" end="5"/>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8" end="8"/>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5">
                                            <p:txEl>
                                              <p:pRg st="9" end="9"/>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5">
                                            <p:txEl>
                                              <p:pRg st="12" end="12"/>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5">
                                            <p:txEl>
                                              <p:pRg st="13" end="1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871AC541-CFAC-1B8D-ADDD-4AF91BCEB705}"/>
              </a:ext>
            </a:extLst>
          </p:cNvPr>
          <p:cNvPicPr>
            <a:picLocks noChangeAspect="1"/>
          </p:cNvPicPr>
          <p:nvPr/>
        </p:nvPicPr>
        <p:blipFill>
          <a:blip r:embed="rId3"/>
          <a:srcRect b="10330"/>
          <a:stretch/>
        </p:blipFill>
        <p:spPr>
          <a:xfrm>
            <a:off x="1728316" y="0"/>
            <a:ext cx="8922937" cy="6799090"/>
          </a:xfrm>
          <a:prstGeom prst="rect">
            <a:avLst/>
          </a:prstGeom>
        </p:spPr>
      </p:pic>
    </p:spTree>
    <p:extLst>
      <p:ext uri="{BB962C8B-B14F-4D97-AF65-F5344CB8AC3E}">
        <p14:creationId xmlns:p14="http://schemas.microsoft.com/office/powerpoint/2010/main" val="276477862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C7BCFC-3D7C-09DD-B0BF-36E5D7E801B0}"/>
              </a:ext>
            </a:extLst>
          </p:cNvPr>
          <p:cNvSpPr>
            <a:spLocks noGrp="1"/>
          </p:cNvSpPr>
          <p:nvPr>
            <p:ph type="title"/>
          </p:nvPr>
        </p:nvSpPr>
        <p:spPr>
          <a:xfrm>
            <a:off x="838200" y="242157"/>
            <a:ext cx="10515600" cy="1325563"/>
          </a:xfrm>
        </p:spPr>
        <p:txBody>
          <a:bodyPr>
            <a:normAutofit/>
          </a:bodyPr>
          <a:lstStyle/>
          <a:p>
            <a:r>
              <a:rPr lang="en-GB" sz="6000" b="1" dirty="0"/>
              <a:t>ECES7004: Principles of Pedagogy</a:t>
            </a:r>
          </a:p>
        </p:txBody>
      </p:sp>
      <p:sp>
        <p:nvSpPr>
          <p:cNvPr id="3" name="Content Placeholder 2">
            <a:extLst>
              <a:ext uri="{FF2B5EF4-FFF2-40B4-BE49-F238E27FC236}">
                <a16:creationId xmlns:a16="http://schemas.microsoft.com/office/drawing/2014/main" id="{F871FCDF-066E-E996-A6C4-F37CEFFAF542}"/>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C4E9509C-6CC4-88BD-AD23-575E503D6C54}"/>
              </a:ext>
            </a:extLst>
          </p:cNvPr>
          <p:cNvPicPr>
            <a:picLocks noChangeAspect="1"/>
          </p:cNvPicPr>
          <p:nvPr/>
        </p:nvPicPr>
        <p:blipFill rotWithShape="1">
          <a:blip r:embed="rId3"/>
          <a:srcRect b="12086"/>
          <a:stretch/>
        </p:blipFill>
        <p:spPr>
          <a:xfrm>
            <a:off x="0" y="1309816"/>
            <a:ext cx="12181402" cy="5548184"/>
          </a:xfrm>
          <a:prstGeom prst="rect">
            <a:avLst/>
          </a:prstGeom>
        </p:spPr>
      </p:pic>
    </p:spTree>
    <p:extLst>
      <p:ext uri="{BB962C8B-B14F-4D97-AF65-F5344CB8AC3E}">
        <p14:creationId xmlns:p14="http://schemas.microsoft.com/office/powerpoint/2010/main" val="1643390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DC3D6ACE-2FBB-7F4F-20F8-72DF349400A5}"/>
              </a:ext>
            </a:extLst>
          </p:cNvPr>
          <p:cNvPicPr>
            <a:picLocks noChangeAspect="1"/>
          </p:cNvPicPr>
          <p:nvPr/>
        </p:nvPicPr>
        <p:blipFill>
          <a:blip r:embed="rId2"/>
          <a:stretch>
            <a:fillRect/>
          </a:stretch>
        </p:blipFill>
        <p:spPr>
          <a:xfrm>
            <a:off x="6647687" y="1053946"/>
            <a:ext cx="4807026" cy="4432454"/>
          </a:xfrm>
          <a:prstGeom prst="rect">
            <a:avLst/>
          </a:prstGeom>
        </p:spPr>
      </p:pic>
      <p:sp>
        <p:nvSpPr>
          <p:cNvPr id="8" name="TextBox 7">
            <a:extLst>
              <a:ext uri="{FF2B5EF4-FFF2-40B4-BE49-F238E27FC236}">
                <a16:creationId xmlns:a16="http://schemas.microsoft.com/office/drawing/2014/main" id="{0BF415E0-2BC1-5709-86A3-FF223ACAAD51}"/>
              </a:ext>
            </a:extLst>
          </p:cNvPr>
          <p:cNvSpPr txBox="1"/>
          <p:nvPr/>
        </p:nvSpPr>
        <p:spPr>
          <a:xfrm>
            <a:off x="1037968" y="1383957"/>
            <a:ext cx="5375189" cy="3539430"/>
          </a:xfrm>
          <a:prstGeom prst="rect">
            <a:avLst/>
          </a:prstGeom>
          <a:noFill/>
        </p:spPr>
        <p:txBody>
          <a:bodyPr wrap="square" rtlCol="0">
            <a:spAutoFit/>
          </a:bodyPr>
          <a:lstStyle/>
          <a:p>
            <a:r>
              <a:rPr lang="en-GB" sz="2800" dirty="0"/>
              <a:t>Pedagogy is the </a:t>
            </a:r>
            <a:r>
              <a:rPr lang="en-GB" sz="2800" b="1" dirty="0"/>
              <a:t>HOW</a:t>
            </a:r>
            <a:r>
              <a:rPr lang="en-GB" sz="2800" dirty="0"/>
              <a:t> we educate students. </a:t>
            </a:r>
          </a:p>
          <a:p>
            <a:endParaRPr lang="en-GB" sz="2800" dirty="0"/>
          </a:p>
          <a:p>
            <a:r>
              <a:rPr lang="en-GB" sz="2800" dirty="0"/>
              <a:t>The Curriculum is the </a:t>
            </a:r>
            <a:r>
              <a:rPr lang="en-GB" sz="2800" b="1" dirty="0"/>
              <a:t>WHAT</a:t>
            </a:r>
            <a:r>
              <a:rPr lang="en-GB" sz="2800" dirty="0"/>
              <a:t> we educate students.</a:t>
            </a:r>
          </a:p>
          <a:p>
            <a:endParaRPr lang="en-GB" sz="2800" dirty="0"/>
          </a:p>
          <a:p>
            <a:r>
              <a:rPr lang="en-GB" sz="2800" dirty="0"/>
              <a:t>Assessment is the </a:t>
            </a:r>
            <a:r>
              <a:rPr lang="en-GB" sz="2800" b="1" dirty="0"/>
              <a:t>RESULT</a:t>
            </a:r>
            <a:r>
              <a:rPr lang="en-GB" sz="2800" dirty="0"/>
              <a:t> of the above two.</a:t>
            </a:r>
          </a:p>
        </p:txBody>
      </p:sp>
      <p:sp>
        <p:nvSpPr>
          <p:cNvPr id="9" name="TextBox 8">
            <a:extLst>
              <a:ext uri="{FF2B5EF4-FFF2-40B4-BE49-F238E27FC236}">
                <a16:creationId xmlns:a16="http://schemas.microsoft.com/office/drawing/2014/main" id="{20FBF263-80B1-E90D-FFB4-3EAEECB0C29F}"/>
              </a:ext>
            </a:extLst>
          </p:cNvPr>
          <p:cNvSpPr txBox="1"/>
          <p:nvPr/>
        </p:nvSpPr>
        <p:spPr>
          <a:xfrm>
            <a:off x="737287" y="5572898"/>
            <a:ext cx="8822725" cy="769441"/>
          </a:xfrm>
          <a:prstGeom prst="rect">
            <a:avLst/>
          </a:prstGeom>
          <a:noFill/>
        </p:spPr>
        <p:txBody>
          <a:bodyPr wrap="square" rtlCol="0">
            <a:spAutoFit/>
          </a:bodyPr>
          <a:lstStyle/>
          <a:p>
            <a:r>
              <a:rPr lang="en-GB" sz="4400" b="1" dirty="0"/>
              <a:t>Do you agree with this definition?</a:t>
            </a:r>
          </a:p>
        </p:txBody>
      </p:sp>
    </p:spTree>
    <p:extLst>
      <p:ext uri="{BB962C8B-B14F-4D97-AF65-F5344CB8AC3E}">
        <p14:creationId xmlns:p14="http://schemas.microsoft.com/office/powerpoint/2010/main" val="2111227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8">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8">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7"/>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85489099-8021-E3DD-63E9-EB7CFFE01BD8}"/>
              </a:ext>
            </a:extLst>
          </p:cNvPr>
          <p:cNvPicPr>
            <a:picLocks noChangeAspect="1"/>
          </p:cNvPicPr>
          <p:nvPr/>
        </p:nvPicPr>
        <p:blipFill>
          <a:blip r:embed="rId2"/>
          <a:stretch>
            <a:fillRect/>
          </a:stretch>
        </p:blipFill>
        <p:spPr>
          <a:xfrm>
            <a:off x="596362" y="1170798"/>
            <a:ext cx="10999275" cy="4314087"/>
          </a:xfrm>
          <a:prstGeom prst="rect">
            <a:avLst/>
          </a:prstGeom>
        </p:spPr>
      </p:pic>
      <p:sp>
        <p:nvSpPr>
          <p:cNvPr id="6" name="TextBox 5">
            <a:extLst>
              <a:ext uri="{FF2B5EF4-FFF2-40B4-BE49-F238E27FC236}">
                <a16:creationId xmlns:a16="http://schemas.microsoft.com/office/drawing/2014/main" id="{8E2D24B7-A3CB-8F65-56E7-E4812826DB46}"/>
              </a:ext>
            </a:extLst>
          </p:cNvPr>
          <p:cNvSpPr txBox="1"/>
          <p:nvPr/>
        </p:nvSpPr>
        <p:spPr>
          <a:xfrm>
            <a:off x="1482810" y="5484885"/>
            <a:ext cx="8995719" cy="830997"/>
          </a:xfrm>
          <a:prstGeom prst="rect">
            <a:avLst/>
          </a:prstGeom>
          <a:noFill/>
        </p:spPr>
        <p:txBody>
          <a:bodyPr wrap="square" rtlCol="0">
            <a:spAutoFit/>
          </a:bodyPr>
          <a:lstStyle/>
          <a:p>
            <a:r>
              <a:rPr lang="en-GB" sz="4800" b="1" dirty="0"/>
              <a:t>Pedagogy helps us get from A to B</a:t>
            </a:r>
          </a:p>
        </p:txBody>
      </p:sp>
      <p:sp>
        <p:nvSpPr>
          <p:cNvPr id="7" name="TextBox 6">
            <a:extLst>
              <a:ext uri="{FF2B5EF4-FFF2-40B4-BE49-F238E27FC236}">
                <a16:creationId xmlns:a16="http://schemas.microsoft.com/office/drawing/2014/main" id="{9019E6F7-D2E9-0CDC-774F-AB04B87E8518}"/>
              </a:ext>
            </a:extLst>
          </p:cNvPr>
          <p:cNvSpPr txBox="1"/>
          <p:nvPr/>
        </p:nvSpPr>
        <p:spPr>
          <a:xfrm>
            <a:off x="1767017" y="247644"/>
            <a:ext cx="1569308" cy="1107996"/>
          </a:xfrm>
          <a:prstGeom prst="rect">
            <a:avLst/>
          </a:prstGeom>
          <a:noFill/>
        </p:spPr>
        <p:txBody>
          <a:bodyPr wrap="square" rtlCol="0">
            <a:spAutoFit/>
          </a:bodyPr>
          <a:lstStyle/>
          <a:p>
            <a:r>
              <a:rPr lang="en-GB" sz="6600" dirty="0"/>
              <a:t>A</a:t>
            </a:r>
          </a:p>
        </p:txBody>
      </p:sp>
      <p:sp>
        <p:nvSpPr>
          <p:cNvPr id="8" name="TextBox 7">
            <a:extLst>
              <a:ext uri="{FF2B5EF4-FFF2-40B4-BE49-F238E27FC236}">
                <a16:creationId xmlns:a16="http://schemas.microsoft.com/office/drawing/2014/main" id="{DE1A6D17-9E26-19BA-F4D8-A5D3DEFCCCB3}"/>
              </a:ext>
            </a:extLst>
          </p:cNvPr>
          <p:cNvSpPr txBox="1"/>
          <p:nvPr/>
        </p:nvSpPr>
        <p:spPr>
          <a:xfrm>
            <a:off x="9234617" y="247644"/>
            <a:ext cx="1569308" cy="1107996"/>
          </a:xfrm>
          <a:prstGeom prst="rect">
            <a:avLst/>
          </a:prstGeom>
          <a:noFill/>
        </p:spPr>
        <p:txBody>
          <a:bodyPr wrap="square" rtlCol="0">
            <a:spAutoFit/>
          </a:bodyPr>
          <a:lstStyle/>
          <a:p>
            <a:r>
              <a:rPr lang="en-GB" sz="6600" dirty="0"/>
              <a:t>B</a:t>
            </a:r>
          </a:p>
        </p:txBody>
      </p:sp>
    </p:spTree>
    <p:extLst>
      <p:ext uri="{BB962C8B-B14F-4D97-AF65-F5344CB8AC3E}">
        <p14:creationId xmlns:p14="http://schemas.microsoft.com/office/powerpoint/2010/main" val="26748178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8"/>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34FE2D-3100-D73F-38D6-6410454F3C5D}"/>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49E1091A-8289-81A6-6129-672F435E49DA}"/>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98F526C9-0706-B5BD-16D7-8C0FC8370B7C}"/>
              </a:ext>
            </a:extLst>
          </p:cNvPr>
          <p:cNvPicPr>
            <a:picLocks noChangeAspect="1"/>
          </p:cNvPicPr>
          <p:nvPr/>
        </p:nvPicPr>
        <p:blipFill>
          <a:blip r:embed="rId2"/>
          <a:srcRect l="13725" b="26447"/>
          <a:stretch/>
        </p:blipFill>
        <p:spPr>
          <a:xfrm>
            <a:off x="-22145" y="0"/>
            <a:ext cx="12212339" cy="6858000"/>
          </a:xfrm>
          <a:prstGeom prst="rect">
            <a:avLst/>
          </a:prstGeom>
        </p:spPr>
      </p:pic>
      <p:sp>
        <p:nvSpPr>
          <p:cNvPr id="5" name="Content Placeholder 2">
            <a:extLst>
              <a:ext uri="{FF2B5EF4-FFF2-40B4-BE49-F238E27FC236}">
                <a16:creationId xmlns:a16="http://schemas.microsoft.com/office/drawing/2014/main" id="{E0244533-AA38-0089-1B85-0CDDED4A4CD9}"/>
              </a:ext>
            </a:extLst>
          </p:cNvPr>
          <p:cNvSpPr txBox="1">
            <a:spLocks/>
          </p:cNvSpPr>
          <p:nvPr/>
        </p:nvSpPr>
        <p:spPr>
          <a:xfrm>
            <a:off x="556847" y="3212297"/>
            <a:ext cx="10515600" cy="3550244"/>
          </a:xfrm>
          <a:prstGeom prst="rect">
            <a:avLst/>
          </a:prstGeom>
          <a:solidFill>
            <a:schemeClr val="bg1"/>
          </a:solidFill>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GB" i="1">
                <a:latin typeface="Arial Rounded MT Bold" panose="020F0704030504030204" pitchFamily="34" charset="0"/>
              </a:rPr>
              <a:t>"Gordon Ramsey, Heston Blumenthal and all the other world-famous chefs have it much easier than teachers. They have the luxury of choosing a single recipe to make a perfect dish. No matter how much teachers (and policy-makers) would like it to be true, in education there is no such thing as a recipe that works in all circumstances.”</a:t>
            </a:r>
          </a:p>
          <a:p>
            <a:pPr marL="0" indent="0" algn="ctr">
              <a:buFont typeface="Arial" panose="020B0604020202020204" pitchFamily="34" charset="0"/>
              <a:buNone/>
            </a:pPr>
            <a:endParaRPr lang="en-GB">
              <a:latin typeface="Arial Rounded MT Bold" panose="020F0704030504030204" pitchFamily="34" charset="0"/>
            </a:endParaRPr>
          </a:p>
          <a:p>
            <a:pPr marL="0" indent="0" algn="r">
              <a:buFont typeface="Arial" panose="020B0604020202020204" pitchFamily="34" charset="0"/>
              <a:buNone/>
            </a:pPr>
            <a:r>
              <a:rPr lang="en-GB">
                <a:latin typeface="Arial Rounded MT Bold" panose="020F0704030504030204" pitchFamily="34" charset="0"/>
              </a:rPr>
              <a:t>- Pedro De Bruyckere</a:t>
            </a:r>
          </a:p>
          <a:p>
            <a:pPr marL="0" indent="0" algn="ctr">
              <a:buFont typeface="Arial" panose="020B0604020202020204" pitchFamily="34" charset="0"/>
              <a:buNone/>
            </a:pPr>
            <a:endParaRPr lang="en-GB" dirty="0"/>
          </a:p>
        </p:txBody>
      </p:sp>
    </p:spTree>
    <p:extLst>
      <p:ext uri="{BB962C8B-B14F-4D97-AF65-F5344CB8AC3E}">
        <p14:creationId xmlns:p14="http://schemas.microsoft.com/office/powerpoint/2010/main" val="271301223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95F7842-F3FF-89E1-5259-4733355040F4}"/>
              </a:ext>
            </a:extLst>
          </p:cNvPr>
          <p:cNvPicPr>
            <a:picLocks noChangeAspect="1"/>
          </p:cNvPicPr>
          <p:nvPr/>
        </p:nvPicPr>
        <p:blipFill>
          <a:blip r:embed="rId3"/>
          <a:stretch>
            <a:fillRect/>
          </a:stretch>
        </p:blipFill>
        <p:spPr>
          <a:xfrm>
            <a:off x="0" y="0"/>
            <a:ext cx="6858000" cy="6858000"/>
          </a:xfrm>
          <a:prstGeom prst="rect">
            <a:avLst/>
          </a:prstGeom>
        </p:spPr>
      </p:pic>
      <p:pic>
        <p:nvPicPr>
          <p:cNvPr id="5" name="Picture 4">
            <a:extLst>
              <a:ext uri="{FF2B5EF4-FFF2-40B4-BE49-F238E27FC236}">
                <a16:creationId xmlns:a16="http://schemas.microsoft.com/office/drawing/2014/main" id="{57848D92-C20F-9D74-86BB-92FA51DA31D9}"/>
              </a:ext>
            </a:extLst>
          </p:cNvPr>
          <p:cNvPicPr>
            <a:picLocks noChangeAspect="1"/>
          </p:cNvPicPr>
          <p:nvPr/>
        </p:nvPicPr>
        <p:blipFill>
          <a:blip r:embed="rId4"/>
          <a:stretch>
            <a:fillRect/>
          </a:stretch>
        </p:blipFill>
        <p:spPr>
          <a:xfrm>
            <a:off x="6858000" y="0"/>
            <a:ext cx="5256497" cy="3219604"/>
          </a:xfrm>
          <a:prstGeom prst="rect">
            <a:avLst/>
          </a:prstGeom>
        </p:spPr>
      </p:pic>
      <p:pic>
        <p:nvPicPr>
          <p:cNvPr id="6" name="Picture 5">
            <a:extLst>
              <a:ext uri="{FF2B5EF4-FFF2-40B4-BE49-F238E27FC236}">
                <a16:creationId xmlns:a16="http://schemas.microsoft.com/office/drawing/2014/main" id="{420F731B-365C-3907-C51C-180FBC70E6BA}"/>
              </a:ext>
            </a:extLst>
          </p:cNvPr>
          <p:cNvPicPr>
            <a:picLocks noChangeAspect="1"/>
          </p:cNvPicPr>
          <p:nvPr/>
        </p:nvPicPr>
        <p:blipFill>
          <a:blip r:embed="rId5"/>
          <a:stretch>
            <a:fillRect/>
          </a:stretch>
        </p:blipFill>
        <p:spPr>
          <a:xfrm>
            <a:off x="7742924" y="3219604"/>
            <a:ext cx="3489368" cy="3489368"/>
          </a:xfrm>
          <a:prstGeom prst="rect">
            <a:avLst/>
          </a:prstGeom>
        </p:spPr>
      </p:pic>
    </p:spTree>
    <p:extLst>
      <p:ext uri="{BB962C8B-B14F-4D97-AF65-F5344CB8AC3E}">
        <p14:creationId xmlns:p14="http://schemas.microsoft.com/office/powerpoint/2010/main" val="24392783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693"/>
        <p:cNvGrpSpPr/>
        <p:nvPr/>
      </p:nvGrpSpPr>
      <p:grpSpPr>
        <a:xfrm>
          <a:off x="0" y="0"/>
          <a:ext cx="0" cy="0"/>
          <a:chOff x="0" y="0"/>
          <a:chExt cx="0" cy="0"/>
        </a:xfrm>
      </p:grpSpPr>
      <p:sp>
        <p:nvSpPr>
          <p:cNvPr id="694" name="Google Shape;694;p13"/>
          <p:cNvSpPr txBox="1">
            <a:spLocks noGrp="1"/>
          </p:cNvSpPr>
          <p:nvPr>
            <p:ph type="ctrTitle"/>
          </p:nvPr>
        </p:nvSpPr>
        <p:spPr>
          <a:xfrm>
            <a:off x="2473225" y="2340752"/>
            <a:ext cx="7161600" cy="2281600"/>
          </a:xfrm>
          <a:prstGeom prst="rect">
            <a:avLst/>
          </a:prstGeom>
        </p:spPr>
        <p:txBody>
          <a:bodyPr spcFirstLastPara="1" vert="horz" wrap="square" lIns="0" tIns="0" rIns="0" bIns="0" rtlCol="0" anchor="ctr" anchorCtr="0">
            <a:noAutofit/>
          </a:bodyPr>
          <a:lstStyle/>
          <a:p>
            <a:r>
              <a:rPr lang="en" sz="15333" dirty="0"/>
              <a:t>Mind Maps</a:t>
            </a:r>
            <a:br>
              <a:rPr lang="en" sz="15333" dirty="0"/>
            </a:br>
            <a:r>
              <a:rPr lang="en" sz="4267" dirty="0"/>
              <a:t>Dr. Huw Griffiths</a:t>
            </a:r>
            <a:endParaRPr sz="12800"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1599654" y="417501"/>
            <a:ext cx="3861135" cy="5950212"/>
          </a:xfrm>
          <a:prstGeom prst="rect">
            <a:avLst/>
          </a:prstGeom>
        </p:spPr>
      </p:pic>
      <p:pic>
        <p:nvPicPr>
          <p:cNvPr id="3" name="Picture 2"/>
          <p:cNvPicPr>
            <a:picLocks noChangeAspect="1"/>
          </p:cNvPicPr>
          <p:nvPr/>
        </p:nvPicPr>
        <p:blipFill>
          <a:blip r:embed="rId4"/>
          <a:stretch>
            <a:fillRect/>
          </a:stretch>
        </p:blipFill>
        <p:spPr>
          <a:xfrm>
            <a:off x="6356552" y="417501"/>
            <a:ext cx="4901609" cy="4909737"/>
          </a:xfrm>
          <a:prstGeom prst="rect">
            <a:avLst/>
          </a:prstGeom>
        </p:spPr>
      </p:pic>
      <p:sp>
        <p:nvSpPr>
          <p:cNvPr id="5" name="TextBox 4"/>
          <p:cNvSpPr txBox="1"/>
          <p:nvPr/>
        </p:nvSpPr>
        <p:spPr>
          <a:xfrm>
            <a:off x="6731215" y="5327237"/>
            <a:ext cx="4652572" cy="1015663"/>
          </a:xfrm>
          <a:prstGeom prst="rect">
            <a:avLst/>
          </a:prstGeom>
          <a:solidFill>
            <a:schemeClr val="bg1"/>
          </a:solidFill>
        </p:spPr>
        <p:txBody>
          <a:bodyPr wrap="square" rtlCol="0">
            <a:spAutoFit/>
          </a:bodyPr>
          <a:lstStyle/>
          <a:p>
            <a:pPr defTabSz="914377"/>
            <a:r>
              <a:rPr lang="en-GB" sz="6000" b="1" dirty="0">
                <a:solidFill>
                  <a:prstClr val="black"/>
                </a:solidFill>
                <a:latin typeface="Calibri" panose="020F0502020204030204"/>
              </a:rPr>
              <a:t>Simon Sinek</a:t>
            </a:r>
          </a:p>
        </p:txBody>
      </p:sp>
    </p:spTree>
    <p:extLst>
      <p:ext uri="{BB962C8B-B14F-4D97-AF65-F5344CB8AC3E}">
        <p14:creationId xmlns:p14="http://schemas.microsoft.com/office/powerpoint/2010/main" val="29758894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707"/>
        <p:cNvGrpSpPr/>
        <p:nvPr/>
      </p:nvGrpSpPr>
      <p:grpSpPr>
        <a:xfrm>
          <a:off x="0" y="0"/>
          <a:ext cx="0" cy="0"/>
          <a:chOff x="0" y="0"/>
          <a:chExt cx="0" cy="0"/>
        </a:xfrm>
      </p:grpSpPr>
      <p:sp>
        <p:nvSpPr>
          <p:cNvPr id="709" name="Google Shape;709;p15"/>
          <p:cNvSpPr txBox="1">
            <a:spLocks noGrp="1"/>
          </p:cNvSpPr>
          <p:nvPr>
            <p:ph type="subTitle" idx="4294967295"/>
          </p:nvPr>
        </p:nvSpPr>
        <p:spPr>
          <a:xfrm>
            <a:off x="520070" y="2629574"/>
            <a:ext cx="11100180" cy="2571852"/>
          </a:xfrm>
          <a:prstGeom prst="rect">
            <a:avLst/>
          </a:prstGeom>
        </p:spPr>
        <p:txBody>
          <a:bodyPr spcFirstLastPara="1" vert="horz" wrap="square" lIns="0" tIns="0" rIns="0" bIns="0" rtlCol="0" anchor="t" anchorCtr="0">
            <a:noAutofit/>
          </a:bodyPr>
          <a:lstStyle/>
          <a:p>
            <a:pPr marL="0" indent="0" algn="ctr">
              <a:spcBef>
                <a:spcPts val="0"/>
              </a:spcBef>
              <a:buNone/>
            </a:pPr>
            <a:r>
              <a:rPr lang="en-GB" sz="2400" dirty="0"/>
              <a:t>Eric Schmidt, CEO of Google</a:t>
            </a:r>
          </a:p>
          <a:p>
            <a:pPr marL="0" indent="0" algn="ctr">
              <a:spcBef>
                <a:spcPts val="0"/>
              </a:spcBef>
              <a:buNone/>
            </a:pPr>
            <a:endParaRPr sz="667" b="1" dirty="0"/>
          </a:p>
          <a:p>
            <a:pPr marL="0" indent="0" algn="just">
              <a:spcBef>
                <a:spcPts val="0"/>
              </a:spcBef>
              <a:buClr>
                <a:schemeClr val="dk1"/>
              </a:buClr>
              <a:buSzPts val="1100"/>
              <a:buNone/>
            </a:pPr>
            <a:r>
              <a:rPr lang="en" sz="3067" b="1" dirty="0"/>
              <a:t>‘Every two days we create as much information as we created from the dawn of civilisation to 2003...</a:t>
            </a:r>
          </a:p>
          <a:p>
            <a:pPr marL="0" indent="0" algn="just">
              <a:spcBef>
                <a:spcPts val="0"/>
              </a:spcBef>
              <a:buClr>
                <a:schemeClr val="dk1"/>
              </a:buClr>
              <a:buSzPts val="1100"/>
              <a:buNone/>
            </a:pPr>
            <a:r>
              <a:rPr lang="en" sz="3067" b="1" dirty="0"/>
              <a:t>The amount of scientific papers grows by 8% every year (compounded), which equates to a doubling of scientific output roughly every 10 years.’</a:t>
            </a:r>
            <a:endParaRPr sz="3067" b="1" dirty="0"/>
          </a:p>
        </p:txBody>
      </p:sp>
      <p:sp>
        <p:nvSpPr>
          <p:cNvPr id="711" name="Google Shape;711;p15"/>
          <p:cNvSpPr txBox="1">
            <a:spLocks noGrp="1"/>
          </p:cNvSpPr>
          <p:nvPr>
            <p:ph type="sldNum" idx="12"/>
          </p:nvPr>
        </p:nvSpPr>
        <p:spPr>
          <a:xfrm>
            <a:off x="5730167" y="6333133"/>
            <a:ext cx="731600" cy="369200"/>
          </a:xfrm>
          <a:prstGeom prst="rect">
            <a:avLst/>
          </a:prstGeom>
        </p:spPr>
        <p:txBody>
          <a:bodyPr spcFirstLastPara="1" vert="horz" wrap="square" lIns="0" tIns="0" rIns="0" bIns="0" rtlCol="0" anchor="ctr" anchorCtr="0">
            <a:noAutofit/>
          </a:bodyPr>
          <a:lstStyle/>
          <a:p>
            <a:pPr algn="ctr"/>
            <a:fld id="{00000000-1234-1234-1234-123412341234}" type="slidenum">
              <a:rPr lang="en"/>
              <a:pPr algn="ctr"/>
              <a:t>27</a:t>
            </a:fld>
            <a:endParaRPr dirty="0"/>
          </a:p>
        </p:txBody>
      </p:sp>
      <p:pic>
        <p:nvPicPr>
          <p:cNvPr id="3" name="Picture 2"/>
          <p:cNvPicPr>
            <a:picLocks noChangeAspect="1"/>
          </p:cNvPicPr>
          <p:nvPr/>
        </p:nvPicPr>
        <p:blipFill>
          <a:blip r:embed="rId3"/>
          <a:stretch>
            <a:fillRect/>
          </a:stretch>
        </p:blipFill>
        <p:spPr>
          <a:xfrm>
            <a:off x="4840405" y="0"/>
            <a:ext cx="2525952" cy="2525952"/>
          </a:xfrm>
          <a:prstGeom prst="ellipse">
            <a:avLst/>
          </a:prstGeom>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707"/>
        <p:cNvGrpSpPr/>
        <p:nvPr/>
      </p:nvGrpSpPr>
      <p:grpSpPr>
        <a:xfrm>
          <a:off x="0" y="0"/>
          <a:ext cx="0" cy="0"/>
          <a:chOff x="0" y="0"/>
          <a:chExt cx="0" cy="0"/>
        </a:xfrm>
      </p:grpSpPr>
      <p:sp>
        <p:nvSpPr>
          <p:cNvPr id="709" name="Google Shape;709;p15"/>
          <p:cNvSpPr txBox="1">
            <a:spLocks noGrp="1"/>
          </p:cNvSpPr>
          <p:nvPr>
            <p:ph type="subTitle" idx="4294967295"/>
          </p:nvPr>
        </p:nvSpPr>
        <p:spPr>
          <a:xfrm>
            <a:off x="520070" y="2629574"/>
            <a:ext cx="11100180" cy="2571852"/>
          </a:xfrm>
          <a:prstGeom prst="rect">
            <a:avLst/>
          </a:prstGeom>
        </p:spPr>
        <p:txBody>
          <a:bodyPr spcFirstLastPara="1" vert="horz" wrap="square" lIns="0" tIns="0" rIns="0" bIns="0" rtlCol="0" anchor="t" anchorCtr="0">
            <a:noAutofit/>
          </a:bodyPr>
          <a:lstStyle/>
          <a:p>
            <a:pPr marL="0" indent="0" algn="ctr">
              <a:spcBef>
                <a:spcPts val="0"/>
              </a:spcBef>
              <a:buNone/>
            </a:pPr>
            <a:r>
              <a:rPr lang="en-GB" sz="2400" dirty="0"/>
              <a:t>Prof. E. O. Wilson, Biologist</a:t>
            </a:r>
          </a:p>
          <a:p>
            <a:pPr marL="0" indent="0" algn="ctr">
              <a:spcBef>
                <a:spcPts val="0"/>
              </a:spcBef>
              <a:buNone/>
            </a:pPr>
            <a:endParaRPr sz="667" b="1" dirty="0"/>
          </a:p>
          <a:p>
            <a:pPr marL="0" indent="0" algn="just">
              <a:spcBef>
                <a:spcPts val="0"/>
              </a:spcBef>
              <a:buClr>
                <a:schemeClr val="dk1"/>
              </a:buClr>
              <a:buSzPts val="1100"/>
              <a:buNone/>
            </a:pPr>
            <a:r>
              <a:rPr lang="en" sz="3067" b="1" dirty="0"/>
              <a:t>‘We are drowning in information, while starving for wisdom. The world henceforth will be run by </a:t>
            </a:r>
            <a:r>
              <a:rPr lang="en" sz="3733" b="1" dirty="0">
                <a:solidFill>
                  <a:srgbClr val="FF0000"/>
                </a:solidFill>
              </a:rPr>
              <a:t>synthesizers</a:t>
            </a:r>
            <a:r>
              <a:rPr lang="en" sz="3067" b="1" dirty="0"/>
              <a:t>, people able to put together the right information at the right time, think critically about it, and make important choices wisely’</a:t>
            </a:r>
            <a:endParaRPr sz="3067" b="1" dirty="0"/>
          </a:p>
        </p:txBody>
      </p:sp>
      <p:sp>
        <p:nvSpPr>
          <p:cNvPr id="711" name="Google Shape;711;p15"/>
          <p:cNvSpPr txBox="1">
            <a:spLocks noGrp="1"/>
          </p:cNvSpPr>
          <p:nvPr>
            <p:ph type="sldNum" idx="12"/>
          </p:nvPr>
        </p:nvSpPr>
        <p:spPr>
          <a:xfrm>
            <a:off x="5730167" y="6333133"/>
            <a:ext cx="731600" cy="369200"/>
          </a:xfrm>
          <a:prstGeom prst="rect">
            <a:avLst/>
          </a:prstGeom>
        </p:spPr>
        <p:txBody>
          <a:bodyPr spcFirstLastPara="1" vert="horz" wrap="square" lIns="0" tIns="0" rIns="0" bIns="0" rtlCol="0" anchor="ctr" anchorCtr="0">
            <a:noAutofit/>
          </a:bodyPr>
          <a:lstStyle/>
          <a:p>
            <a:pPr algn="ctr"/>
            <a:fld id="{00000000-1234-1234-1234-123412341234}" type="slidenum">
              <a:rPr lang="en"/>
              <a:pPr algn="ctr"/>
              <a:t>28</a:t>
            </a:fld>
            <a:endParaRPr dirty="0"/>
          </a:p>
        </p:txBody>
      </p:sp>
      <p:pic>
        <p:nvPicPr>
          <p:cNvPr id="2" name="Picture 1"/>
          <p:cNvPicPr>
            <a:picLocks noChangeAspect="1"/>
          </p:cNvPicPr>
          <p:nvPr/>
        </p:nvPicPr>
        <p:blipFill>
          <a:blip r:embed="rId3"/>
          <a:stretch>
            <a:fillRect/>
          </a:stretch>
        </p:blipFill>
        <p:spPr>
          <a:xfrm>
            <a:off x="5094868" y="1"/>
            <a:ext cx="2307312" cy="2597676"/>
          </a:xfrm>
          <a:prstGeom prst="ellipse">
            <a:avLst/>
          </a:prstGeom>
        </p:spPr>
      </p:pic>
      <p:pic>
        <p:nvPicPr>
          <p:cNvPr id="1026" name="Picture 2" descr="ants clipart - Clip Art Library"/>
          <p:cNvPicPr>
            <a:picLocks noChangeAspect="1" noChangeArrowheads="1"/>
          </p:cNvPicPr>
          <p:nvPr/>
        </p:nvPicPr>
        <p:blipFill>
          <a:blip r:embed="rId4">
            <a:extLst>
              <a:ext uri="{BEBA8EAE-BF5A-486C-A8C5-ECC9F3942E4B}">
                <a14:imgProps xmlns:a14="http://schemas.microsoft.com/office/drawing/2010/main">
                  <a14:imgLayer r:embed="rId5">
                    <a14:imgEffect>
                      <a14:backgroundRemoval t="4865" b="92432" l="6055" r="97656">
                        <a14:foregroundMark x1="52148" y1="62703" x2="52148" y2="62703"/>
                        <a14:foregroundMark x1="89844" y1="63784" x2="89844" y2="63784"/>
                        <a14:foregroundMark x1="83398" y1="82162" x2="83398" y2="82162"/>
                        <a14:foregroundMark x1="51172" y1="76216" x2="51172" y2="76216"/>
                        <a14:foregroundMark x1="57227" y1="81622" x2="57227" y2="81622"/>
                        <a14:foregroundMark x1="56250" y1="76216" x2="59570" y2="61081"/>
                        <a14:foregroundMark x1="57422" y1="61081" x2="57422" y2="61081"/>
                        <a14:foregroundMark x1="58789" y1="62162" x2="58789" y2="62162"/>
                        <a14:foregroundMark x1="47266" y1="50270" x2="47266" y2="50270"/>
                        <a14:foregroundMark x1="44531" y1="63784" x2="44531" y2="63784"/>
                        <a14:foregroundMark x1="42383" y1="77297" x2="42383" y2="77297"/>
                        <a14:foregroundMark x1="20313" y1="57838" x2="20313" y2="57838"/>
                        <a14:foregroundMark x1="9766" y1="48649" x2="9766" y2="48649"/>
                        <a14:foregroundMark x1="14453" y1="50270" x2="14453" y2="50270"/>
                        <a14:foregroundMark x1="9180" y1="45946" x2="9180" y2="45946"/>
                        <a14:foregroundMark x1="24609" y1="39459" x2="24609" y2="39459"/>
                        <a14:foregroundMark x1="83398" y1="47027" x2="83398" y2="47027"/>
                        <a14:foregroundMark x1="76563" y1="77838" x2="76563" y2="77838"/>
                        <a14:foregroundMark x1="89844" y1="83243" x2="89844" y2="83243"/>
                        <a14:foregroundMark x1="85352" y1="80541" x2="85352" y2="80541"/>
                        <a14:foregroundMark x1="81055" y1="80541" x2="81055" y2="80541"/>
                        <a14:foregroundMark x1="78711" y1="77838" x2="78711" y2="77838"/>
                        <a14:foregroundMark x1="74023" y1="80000" x2="74023" y2="80000"/>
                        <a14:foregroundMark x1="71289" y1="75676" x2="71289" y2="75676"/>
                        <a14:foregroundMark x1="44141" y1="72432" x2="44141" y2="72432"/>
                        <a14:foregroundMark x1="39844" y1="72973" x2="39844" y2="72973"/>
                        <a14:foregroundMark x1="36719" y1="74054" x2="36719" y2="74054"/>
                      </a14:backgroundRemoval>
                    </a14:imgEffect>
                  </a14:imgLayer>
                </a14:imgProps>
              </a:ext>
              <a:ext uri="{28A0092B-C50C-407E-A947-70E740481C1C}">
                <a14:useLocalDpi xmlns:a14="http://schemas.microsoft.com/office/drawing/2010/main" val="0"/>
              </a:ext>
            </a:extLst>
          </a:blip>
          <a:srcRect/>
          <a:stretch>
            <a:fillRect/>
          </a:stretch>
        </p:blipFill>
        <p:spPr bwMode="auto">
          <a:xfrm>
            <a:off x="6795716" y="5305048"/>
            <a:ext cx="4824533" cy="143748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31491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fade">
                                      <p:cBhvr>
                                        <p:cTn id="7" dur="1000"/>
                                        <p:tgtEl>
                                          <p:spTgt spid="1026"/>
                                        </p:tgtEl>
                                      </p:cBhvr>
                                    </p:animEffect>
                                    <p:anim calcmode="lin" valueType="num">
                                      <p:cBhvr>
                                        <p:cTn id="8" dur="1000" fill="hold"/>
                                        <p:tgtEl>
                                          <p:spTgt spid="1026"/>
                                        </p:tgtEl>
                                        <p:attrNameLst>
                                          <p:attrName>ppt_x</p:attrName>
                                        </p:attrNameLst>
                                      </p:cBhvr>
                                      <p:tavLst>
                                        <p:tav tm="0">
                                          <p:val>
                                            <p:strVal val="#ppt_x"/>
                                          </p:val>
                                        </p:tav>
                                        <p:tav tm="100000">
                                          <p:val>
                                            <p:strVal val="#ppt_x"/>
                                          </p:val>
                                        </p:tav>
                                      </p:tavLst>
                                    </p:anim>
                                    <p:anim calcmode="lin" valueType="num">
                                      <p:cBhvr>
                                        <p:cTn id="9" dur="1000" fill="hold"/>
                                        <p:tgtEl>
                                          <p:spTgt spid="10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753"/>
        <p:cNvGrpSpPr/>
        <p:nvPr/>
      </p:nvGrpSpPr>
      <p:grpSpPr>
        <a:xfrm>
          <a:off x="0" y="0"/>
          <a:ext cx="0" cy="0"/>
          <a:chOff x="0" y="0"/>
          <a:chExt cx="0" cy="0"/>
        </a:xfrm>
      </p:grpSpPr>
      <p:sp>
        <p:nvSpPr>
          <p:cNvPr id="754" name="Google Shape;754;p21"/>
          <p:cNvSpPr txBox="1">
            <a:spLocks noGrp="1"/>
          </p:cNvSpPr>
          <p:nvPr>
            <p:ph type="title"/>
          </p:nvPr>
        </p:nvSpPr>
        <p:spPr>
          <a:xfrm>
            <a:off x="1371167" y="882701"/>
            <a:ext cx="9449600" cy="733600"/>
          </a:xfrm>
          <a:prstGeom prst="rect">
            <a:avLst/>
          </a:prstGeom>
        </p:spPr>
        <p:txBody>
          <a:bodyPr spcFirstLastPara="1" vert="horz" wrap="square" lIns="0" tIns="0" rIns="0" bIns="0" rtlCol="0" anchor="b" anchorCtr="0">
            <a:noAutofit/>
          </a:bodyPr>
          <a:lstStyle/>
          <a:p>
            <a:pPr algn="ctr"/>
            <a:r>
              <a:rPr lang="en" sz="7200" u="sng" dirty="0"/>
              <a:t>Descriptions of Leaning</a:t>
            </a:r>
            <a:endParaRPr sz="7200" u="sng" dirty="0"/>
          </a:p>
        </p:txBody>
      </p:sp>
      <p:sp>
        <p:nvSpPr>
          <p:cNvPr id="758" name="Google Shape;758;p21"/>
          <p:cNvSpPr txBox="1">
            <a:spLocks noGrp="1"/>
          </p:cNvSpPr>
          <p:nvPr>
            <p:ph type="sldNum" idx="12"/>
          </p:nvPr>
        </p:nvSpPr>
        <p:spPr>
          <a:xfrm>
            <a:off x="5730167" y="6333133"/>
            <a:ext cx="731600" cy="369200"/>
          </a:xfrm>
          <a:prstGeom prst="rect">
            <a:avLst/>
          </a:prstGeom>
        </p:spPr>
        <p:txBody>
          <a:bodyPr spcFirstLastPara="1" vert="horz" wrap="square" lIns="0" tIns="0" rIns="0" bIns="0" rtlCol="0" anchor="ctr" anchorCtr="0">
            <a:noAutofit/>
          </a:bodyPr>
          <a:lstStyle/>
          <a:p>
            <a:pPr algn="ctr"/>
            <a:fld id="{00000000-1234-1234-1234-123412341234}" type="slidenum">
              <a:rPr lang="en"/>
              <a:pPr algn="ctr"/>
              <a:t>29</a:t>
            </a:fld>
            <a:endParaRPr dirty="0"/>
          </a:p>
        </p:txBody>
      </p:sp>
      <p:sp>
        <p:nvSpPr>
          <p:cNvPr id="8" name="Text Placeholder 7">
            <a:extLst>
              <a:ext uri="{FF2B5EF4-FFF2-40B4-BE49-F238E27FC236}">
                <a16:creationId xmlns:a16="http://schemas.microsoft.com/office/drawing/2014/main" id="{30A24405-0F51-AF31-F7A6-1CEF2B3AC50D}"/>
              </a:ext>
            </a:extLst>
          </p:cNvPr>
          <p:cNvSpPr>
            <a:spLocks noGrp="1"/>
          </p:cNvSpPr>
          <p:nvPr>
            <p:ph type="body" idx="3"/>
          </p:nvPr>
        </p:nvSpPr>
        <p:spPr>
          <a:xfrm>
            <a:off x="487647" y="1834848"/>
            <a:ext cx="11216640" cy="3883200"/>
          </a:xfrm>
        </p:spPr>
        <p:txBody>
          <a:bodyPr/>
          <a:lstStyle/>
          <a:p>
            <a:r>
              <a:rPr lang="en-US" sz="2667" b="1" dirty="0"/>
              <a:t>Mind maps are a visual way to represent your ideas or capture your thinking. You can use mind maps throughout your university career.</a:t>
            </a:r>
          </a:p>
          <a:p>
            <a:pPr marL="169329" indent="0">
              <a:buNone/>
            </a:pPr>
            <a:endParaRPr lang="en-US" sz="800" b="1" dirty="0"/>
          </a:p>
          <a:p>
            <a:r>
              <a:rPr lang="en-US" sz="2667" b="1" dirty="0"/>
              <a:t>Mind maps use words, images and sometimes colour to create strong associations that help you remember what you're studying. You can use mind maps to brainstorm and plan your work.</a:t>
            </a:r>
            <a:endParaRPr lang="en-GB" sz="2667" b="1" dirty="0"/>
          </a:p>
        </p:txBody>
      </p:sp>
    </p:spTree>
    <p:extLst>
      <p:ext uri="{BB962C8B-B14F-4D97-AF65-F5344CB8AC3E}">
        <p14:creationId xmlns:p14="http://schemas.microsoft.com/office/powerpoint/2010/main" val="397133603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727"/>
        <p:cNvGrpSpPr/>
        <p:nvPr/>
      </p:nvGrpSpPr>
      <p:grpSpPr>
        <a:xfrm>
          <a:off x="0" y="0"/>
          <a:ext cx="0" cy="0"/>
          <a:chOff x="0" y="0"/>
          <a:chExt cx="0" cy="0"/>
        </a:xfrm>
      </p:grpSpPr>
      <p:sp>
        <p:nvSpPr>
          <p:cNvPr id="728" name="Google Shape;728;p18"/>
          <p:cNvSpPr txBox="1">
            <a:spLocks noGrp="1"/>
          </p:cNvSpPr>
          <p:nvPr>
            <p:ph type="title"/>
          </p:nvPr>
        </p:nvSpPr>
        <p:spPr>
          <a:xfrm>
            <a:off x="1371167" y="631139"/>
            <a:ext cx="9449600" cy="733600"/>
          </a:xfrm>
          <a:prstGeom prst="rect">
            <a:avLst/>
          </a:prstGeom>
        </p:spPr>
        <p:txBody>
          <a:bodyPr spcFirstLastPara="1" vert="horz" wrap="square" lIns="0" tIns="0" rIns="0" bIns="0" rtlCol="0" anchor="b" anchorCtr="0">
            <a:noAutofit/>
          </a:bodyPr>
          <a:lstStyle/>
          <a:p>
            <a:pPr algn="ctr"/>
            <a:r>
              <a:rPr lang="en" sz="7200" dirty="0"/>
              <a:t>Why create mind maps?</a:t>
            </a:r>
            <a:endParaRPr sz="7200" dirty="0"/>
          </a:p>
        </p:txBody>
      </p:sp>
      <p:sp>
        <p:nvSpPr>
          <p:cNvPr id="729" name="Google Shape;729;p18"/>
          <p:cNvSpPr txBox="1">
            <a:spLocks noGrp="1"/>
          </p:cNvSpPr>
          <p:nvPr>
            <p:ph type="body" idx="1"/>
          </p:nvPr>
        </p:nvSpPr>
        <p:spPr>
          <a:xfrm>
            <a:off x="1131491" y="1910740"/>
            <a:ext cx="9449600" cy="3577600"/>
          </a:xfrm>
          <a:prstGeom prst="rect">
            <a:avLst/>
          </a:prstGeom>
        </p:spPr>
        <p:txBody>
          <a:bodyPr spcFirstLastPara="1" vert="horz" wrap="square" lIns="0" tIns="0" rIns="0" bIns="0" rtlCol="0" anchor="t" anchorCtr="0">
            <a:noAutofit/>
          </a:bodyPr>
          <a:lstStyle/>
          <a:p>
            <a:pPr marL="152396" indent="0">
              <a:buNone/>
            </a:pPr>
            <a:r>
              <a:rPr lang="en-GB" dirty="0"/>
              <a:t> </a:t>
            </a:r>
          </a:p>
        </p:txBody>
      </p:sp>
      <p:sp>
        <p:nvSpPr>
          <p:cNvPr id="730" name="Google Shape;730;p18"/>
          <p:cNvSpPr txBox="1">
            <a:spLocks noGrp="1"/>
          </p:cNvSpPr>
          <p:nvPr>
            <p:ph type="sldNum" idx="12"/>
          </p:nvPr>
        </p:nvSpPr>
        <p:spPr>
          <a:xfrm>
            <a:off x="5730167" y="6333133"/>
            <a:ext cx="731600" cy="369200"/>
          </a:xfrm>
          <a:prstGeom prst="rect">
            <a:avLst/>
          </a:prstGeom>
        </p:spPr>
        <p:txBody>
          <a:bodyPr spcFirstLastPara="1" vert="horz" wrap="square" lIns="0" tIns="0" rIns="0" bIns="0" rtlCol="0" anchor="ctr" anchorCtr="0">
            <a:noAutofit/>
          </a:bodyPr>
          <a:lstStyle/>
          <a:p>
            <a:pPr algn="ctr"/>
            <a:fld id="{00000000-1234-1234-1234-123412341234}" type="slidenum">
              <a:rPr lang="en"/>
              <a:pPr algn="ctr"/>
              <a:t>30</a:t>
            </a:fld>
            <a:endParaRPr dirty="0"/>
          </a:p>
        </p:txBody>
      </p:sp>
      <p:sp>
        <p:nvSpPr>
          <p:cNvPr id="4" name="TextBox 3">
            <a:extLst>
              <a:ext uri="{FF2B5EF4-FFF2-40B4-BE49-F238E27FC236}">
                <a16:creationId xmlns:a16="http://schemas.microsoft.com/office/drawing/2014/main" id="{189C4903-970F-8FF0-E445-3F425743E0FF}"/>
              </a:ext>
            </a:extLst>
          </p:cNvPr>
          <p:cNvSpPr txBox="1"/>
          <p:nvPr/>
        </p:nvSpPr>
        <p:spPr>
          <a:xfrm>
            <a:off x="579087" y="1552338"/>
            <a:ext cx="11228832" cy="4749890"/>
          </a:xfrm>
          <a:prstGeom prst="rect">
            <a:avLst/>
          </a:prstGeom>
          <a:solidFill>
            <a:schemeClr val="bg1"/>
          </a:solidFill>
        </p:spPr>
        <p:txBody>
          <a:bodyPr wrap="square">
            <a:spAutoFit/>
          </a:bodyPr>
          <a:lstStyle/>
          <a:p>
            <a:pPr algn="l">
              <a:buFont typeface="Arial" panose="020B0604020202020204" pitchFamily="34" charset="0"/>
              <a:buChar char="•"/>
            </a:pPr>
            <a:r>
              <a:rPr lang="en-US" sz="2533" dirty="0">
                <a:solidFill>
                  <a:srgbClr val="505457"/>
                </a:solidFill>
                <a:latin typeface="Open Sans" panose="020B0606030504020204" pitchFamily="34" charset="0"/>
              </a:rPr>
              <a:t>Improve your memory with visual cues, words and images</a:t>
            </a:r>
          </a:p>
          <a:p>
            <a:pPr algn="l"/>
            <a:endParaRPr lang="en-US" sz="1067" dirty="0">
              <a:solidFill>
                <a:srgbClr val="505457"/>
              </a:solidFill>
              <a:latin typeface="Open Sans" panose="020B0606030504020204" pitchFamily="34" charset="0"/>
            </a:endParaRPr>
          </a:p>
          <a:p>
            <a:pPr algn="l">
              <a:buFont typeface="Arial" panose="020B0604020202020204" pitchFamily="34" charset="0"/>
              <a:buChar char="•"/>
            </a:pPr>
            <a:r>
              <a:rPr lang="en-US" sz="2533" dirty="0">
                <a:solidFill>
                  <a:srgbClr val="505457"/>
                </a:solidFill>
                <a:latin typeface="Open Sans" panose="020B0606030504020204" pitchFamily="34" charset="0"/>
              </a:rPr>
              <a:t>Identify relationships between different topics</a:t>
            </a:r>
          </a:p>
          <a:p>
            <a:pPr algn="l"/>
            <a:endParaRPr lang="en-US" sz="1067" dirty="0">
              <a:solidFill>
                <a:srgbClr val="505457"/>
              </a:solidFill>
              <a:latin typeface="Open Sans" panose="020B0606030504020204" pitchFamily="34" charset="0"/>
            </a:endParaRPr>
          </a:p>
          <a:p>
            <a:pPr algn="l">
              <a:buFont typeface="Arial" panose="020B0604020202020204" pitchFamily="34" charset="0"/>
              <a:buChar char="•"/>
            </a:pPr>
            <a:r>
              <a:rPr lang="en-US" sz="2533" dirty="0">
                <a:solidFill>
                  <a:srgbClr val="505457"/>
                </a:solidFill>
                <a:latin typeface="Open Sans" panose="020B0606030504020204" pitchFamily="34" charset="0"/>
              </a:rPr>
              <a:t>Develop your subject understanding</a:t>
            </a:r>
          </a:p>
          <a:p>
            <a:pPr algn="l"/>
            <a:endParaRPr lang="en-US" sz="1067" dirty="0">
              <a:solidFill>
                <a:srgbClr val="505457"/>
              </a:solidFill>
              <a:latin typeface="Open Sans" panose="020B0606030504020204" pitchFamily="34" charset="0"/>
            </a:endParaRPr>
          </a:p>
          <a:p>
            <a:pPr algn="l">
              <a:buFont typeface="Arial" panose="020B0604020202020204" pitchFamily="34" charset="0"/>
              <a:buChar char="•"/>
            </a:pPr>
            <a:r>
              <a:rPr lang="en-US" sz="2533" dirty="0">
                <a:solidFill>
                  <a:srgbClr val="505457"/>
                </a:solidFill>
                <a:latin typeface="Open Sans" panose="020B0606030504020204" pitchFamily="34" charset="0"/>
              </a:rPr>
              <a:t>Connect your ideas and experiences to the literature you study</a:t>
            </a:r>
          </a:p>
          <a:p>
            <a:pPr algn="l"/>
            <a:endParaRPr lang="en-US" sz="1067" dirty="0">
              <a:solidFill>
                <a:srgbClr val="505457"/>
              </a:solidFill>
              <a:latin typeface="Open Sans" panose="020B0606030504020204" pitchFamily="34" charset="0"/>
            </a:endParaRPr>
          </a:p>
          <a:p>
            <a:pPr algn="l">
              <a:buFont typeface="Arial" panose="020B0604020202020204" pitchFamily="34" charset="0"/>
              <a:buChar char="•"/>
            </a:pPr>
            <a:r>
              <a:rPr lang="en-US" sz="2533" dirty="0">
                <a:solidFill>
                  <a:srgbClr val="505457"/>
                </a:solidFill>
                <a:latin typeface="Open Sans" panose="020B0606030504020204" pitchFamily="34" charset="0"/>
              </a:rPr>
              <a:t>Explore subjects broadly and in depth</a:t>
            </a:r>
          </a:p>
          <a:p>
            <a:pPr algn="l"/>
            <a:endParaRPr lang="en-US" sz="1067" dirty="0">
              <a:solidFill>
                <a:srgbClr val="505457"/>
              </a:solidFill>
              <a:latin typeface="Open Sans" panose="020B0606030504020204" pitchFamily="34" charset="0"/>
            </a:endParaRPr>
          </a:p>
          <a:p>
            <a:pPr algn="l">
              <a:buFont typeface="Arial" panose="020B0604020202020204" pitchFamily="34" charset="0"/>
              <a:buChar char="•"/>
            </a:pPr>
            <a:r>
              <a:rPr lang="en-US" sz="2533" dirty="0">
                <a:solidFill>
                  <a:srgbClr val="505457"/>
                </a:solidFill>
                <a:latin typeface="Open Sans" panose="020B0606030504020204" pitchFamily="34" charset="0"/>
              </a:rPr>
              <a:t>Organise your thoughts to plan and structure assignments</a:t>
            </a:r>
          </a:p>
          <a:p>
            <a:pPr algn="l"/>
            <a:endParaRPr lang="en-US" sz="1067" dirty="0">
              <a:solidFill>
                <a:srgbClr val="505457"/>
              </a:solidFill>
              <a:latin typeface="Open Sans" panose="020B0606030504020204" pitchFamily="34" charset="0"/>
            </a:endParaRPr>
          </a:p>
          <a:p>
            <a:pPr algn="l">
              <a:buFont typeface="Arial" panose="020B0604020202020204" pitchFamily="34" charset="0"/>
              <a:buChar char="•"/>
            </a:pPr>
            <a:r>
              <a:rPr lang="en-US" sz="2533" dirty="0">
                <a:solidFill>
                  <a:srgbClr val="505457"/>
                </a:solidFill>
                <a:latin typeface="Open Sans" panose="020B0606030504020204" pitchFamily="34" charset="0"/>
              </a:rPr>
              <a:t>Decide what to include or exclude in projects, including contextual information</a:t>
            </a:r>
          </a:p>
          <a:p>
            <a:pPr algn="l"/>
            <a:endParaRPr lang="en-US" sz="1067" dirty="0">
              <a:solidFill>
                <a:srgbClr val="505457"/>
              </a:solidFill>
              <a:latin typeface="Open Sans" panose="020B0606030504020204" pitchFamily="34" charset="0"/>
            </a:endParaRPr>
          </a:p>
          <a:p>
            <a:pPr algn="l">
              <a:buFont typeface="Arial" panose="020B0604020202020204" pitchFamily="34" charset="0"/>
              <a:buChar char="•"/>
            </a:pPr>
            <a:r>
              <a:rPr lang="en-US" sz="2533" dirty="0">
                <a:solidFill>
                  <a:srgbClr val="505457"/>
                </a:solidFill>
                <a:latin typeface="Open Sans" panose="020B0606030504020204" pitchFamily="34" charset="0"/>
              </a:rPr>
              <a:t>Introduce new ideas and resources to a topic as you learn more about it</a:t>
            </a:r>
          </a:p>
        </p:txBody>
      </p:sp>
    </p:spTree>
    <p:extLst>
      <p:ext uri="{BB962C8B-B14F-4D97-AF65-F5344CB8AC3E}">
        <p14:creationId xmlns:p14="http://schemas.microsoft.com/office/powerpoint/2010/main" val="11377899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29">
                                            <p:txEl>
                                              <p:pRg st="0" end="0"/>
                                            </p:txEl>
                                          </p:spTgt>
                                        </p:tgtEl>
                                        <p:attrNameLst>
                                          <p:attrName>style.visibility</p:attrName>
                                        </p:attrNameLst>
                                      </p:cBhvr>
                                      <p:to>
                                        <p:strVal val="visible"/>
                                      </p:to>
                                    </p:set>
                                    <p:anim calcmode="lin" valueType="num">
                                      <p:cBhvr additive="base">
                                        <p:cTn id="7" dur="500" fill="hold"/>
                                        <p:tgtEl>
                                          <p:spTgt spid="729">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72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4">
                                            <p:txEl>
                                              <p:pRg st="6" end="6"/>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4">
                                            <p:txEl>
                                              <p:pRg st="8" end="8"/>
                                            </p:txEl>
                                          </p:spTgt>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0"/>
                                          </p:stCondLst>
                                        </p:cTn>
                                        <p:tgtEl>
                                          <p:spTgt spid="4">
                                            <p:txEl>
                                              <p:pRg st="10" end="10"/>
                                            </p:txEl>
                                          </p:spTgt>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nodeType="clickEffect">
                                  <p:stCondLst>
                                    <p:cond delay="0"/>
                                  </p:stCondLst>
                                  <p:childTnLst>
                                    <p:set>
                                      <p:cBhvr>
                                        <p:cTn id="36" dur="1" fill="hold">
                                          <p:stCondLst>
                                            <p:cond delay="0"/>
                                          </p:stCondLst>
                                        </p:cTn>
                                        <p:tgtEl>
                                          <p:spTgt spid="4">
                                            <p:txEl>
                                              <p:pRg st="12" end="12"/>
                                            </p:txEl>
                                          </p:spTgt>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nodeType="clickEffect">
                                  <p:stCondLst>
                                    <p:cond delay="0"/>
                                  </p:stCondLst>
                                  <p:childTnLst>
                                    <p:set>
                                      <p:cBhvr>
                                        <p:cTn id="40" dur="1" fill="hold">
                                          <p:stCondLst>
                                            <p:cond delay="0"/>
                                          </p:stCondLst>
                                        </p:cTn>
                                        <p:tgtEl>
                                          <p:spTgt spid="4">
                                            <p:txEl>
                                              <p:pRg st="14" end="1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idx="12"/>
          </p:nvPr>
        </p:nvSpPr>
        <p:spPr/>
        <p:txBody>
          <a:bodyPr/>
          <a:lstStyle/>
          <a:p>
            <a:pPr algn="ctr"/>
            <a:fld id="{00000000-1234-1234-1234-123412341234}" type="slidenum">
              <a:rPr lang="en" smtClean="0"/>
              <a:pPr algn="ctr"/>
              <a:t>31</a:t>
            </a:fld>
            <a:endParaRPr lang="en"/>
          </a:p>
        </p:txBody>
      </p:sp>
      <p:pic>
        <p:nvPicPr>
          <p:cNvPr id="3" name="Picture 2"/>
          <p:cNvPicPr>
            <a:picLocks noChangeAspect="1"/>
          </p:cNvPicPr>
          <p:nvPr/>
        </p:nvPicPr>
        <p:blipFill>
          <a:blip r:embed="rId2"/>
          <a:stretch>
            <a:fillRect/>
          </a:stretch>
        </p:blipFill>
        <p:spPr>
          <a:xfrm>
            <a:off x="7224217" y="636394"/>
            <a:ext cx="4127404" cy="5509836"/>
          </a:xfrm>
          <a:prstGeom prst="rect">
            <a:avLst/>
          </a:prstGeom>
        </p:spPr>
      </p:pic>
      <p:sp>
        <p:nvSpPr>
          <p:cNvPr id="5" name="TextBox 4"/>
          <p:cNvSpPr txBox="1"/>
          <p:nvPr/>
        </p:nvSpPr>
        <p:spPr>
          <a:xfrm>
            <a:off x="582306" y="518730"/>
            <a:ext cx="6296167" cy="6206379"/>
          </a:xfrm>
          <a:prstGeom prst="rect">
            <a:avLst/>
          </a:prstGeom>
          <a:noFill/>
        </p:spPr>
        <p:txBody>
          <a:bodyPr wrap="square" rtlCol="0">
            <a:spAutoFit/>
          </a:bodyPr>
          <a:lstStyle/>
          <a:p>
            <a:pPr algn="just"/>
            <a:r>
              <a:rPr lang="en-GB" sz="9600" b="1" u="sng" dirty="0">
                <a:latin typeface="Amatic SC" panose="020B0604020202020204" charset="-79"/>
                <a:cs typeface="Amatic SC" panose="020B0604020202020204" charset="-79"/>
              </a:rPr>
              <a:t>Glossary</a:t>
            </a:r>
          </a:p>
          <a:p>
            <a:pPr algn="just"/>
            <a:endParaRPr lang="en-GB" sz="2400" dirty="0">
              <a:latin typeface="Amatic SC" panose="020B0604020202020204" charset="-79"/>
              <a:cs typeface="Amatic SC" panose="020B0604020202020204" charset="-79"/>
            </a:endParaRPr>
          </a:p>
          <a:p>
            <a:pPr algn="just"/>
            <a:endParaRPr lang="en-GB" sz="3733" b="1" dirty="0">
              <a:latin typeface="Amatic SC" panose="020B0604020202020204" charset="-79"/>
              <a:cs typeface="Amatic SC" panose="020B0604020202020204" charset="-79"/>
            </a:endParaRPr>
          </a:p>
          <a:p>
            <a:pPr algn="just"/>
            <a:r>
              <a:rPr lang="en-GB" sz="5333" b="1" dirty="0">
                <a:latin typeface="Amatic SC" panose="020B0604020202020204" charset="-79"/>
                <a:cs typeface="Amatic SC" panose="020B0604020202020204" charset="-79"/>
              </a:rPr>
              <a:t>Synthesise</a:t>
            </a:r>
            <a:r>
              <a:rPr lang="en-GB" sz="3733" b="1" dirty="0">
                <a:latin typeface="Amatic SC" panose="020B0604020202020204" charset="-79"/>
                <a:cs typeface="Amatic SC" panose="020B0604020202020204" charset="-79"/>
              </a:rPr>
              <a:t>	(Syntheseiddio) Assessing and sorting facts, opinions and ideas from a range of sources and bringing them together to present a consistent and coherent interpretation</a:t>
            </a:r>
            <a:r>
              <a:rPr lang="en-GB" sz="2400" dirty="0">
                <a:latin typeface="Amatic SC" panose="020B0604020202020204" charset="-79"/>
                <a:cs typeface="Amatic SC" panose="020B0604020202020204" charset="-79"/>
              </a:rPr>
              <a:t>.</a:t>
            </a:r>
          </a:p>
          <a:p>
            <a:pPr algn="just"/>
            <a:r>
              <a:rPr lang="en-GB" sz="2400" dirty="0">
                <a:latin typeface="Amatic SC" panose="020B0604020202020204" charset="-79"/>
                <a:cs typeface="Amatic SC" panose="020B0604020202020204" charset="-79"/>
              </a:rPr>
              <a:t>				</a:t>
            </a:r>
            <a:r>
              <a:rPr lang="en-GB" sz="3733" b="1" dirty="0">
                <a:latin typeface="Amatic SC" panose="020B0604020202020204" charset="-79"/>
                <a:cs typeface="Amatic SC" panose="020B0604020202020204" charset="-79"/>
              </a:rPr>
              <a:t>p.250</a:t>
            </a:r>
          </a:p>
        </p:txBody>
      </p:sp>
    </p:spTree>
    <p:extLst>
      <p:ext uri="{BB962C8B-B14F-4D97-AF65-F5344CB8AC3E}">
        <p14:creationId xmlns:p14="http://schemas.microsoft.com/office/powerpoint/2010/main" val="87746470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idx="12"/>
          </p:nvPr>
        </p:nvSpPr>
        <p:spPr/>
        <p:txBody>
          <a:bodyPr/>
          <a:lstStyle/>
          <a:p>
            <a:pPr algn="ctr"/>
            <a:fld id="{00000000-1234-1234-1234-123412341234}" type="slidenum">
              <a:rPr lang="en" smtClean="0"/>
              <a:pPr algn="ctr"/>
              <a:t>32</a:t>
            </a:fld>
            <a:endParaRPr lang="en"/>
          </a:p>
        </p:txBody>
      </p:sp>
      <p:pic>
        <p:nvPicPr>
          <p:cNvPr id="3" name="Picture 2"/>
          <p:cNvPicPr>
            <a:picLocks noChangeAspect="1"/>
          </p:cNvPicPr>
          <p:nvPr/>
        </p:nvPicPr>
        <p:blipFill>
          <a:blip r:embed="rId2"/>
          <a:stretch>
            <a:fillRect/>
          </a:stretch>
        </p:blipFill>
        <p:spPr>
          <a:xfrm>
            <a:off x="683059" y="600582"/>
            <a:ext cx="4129381" cy="5511261"/>
          </a:xfrm>
          <a:prstGeom prst="rect">
            <a:avLst/>
          </a:prstGeom>
        </p:spPr>
      </p:pic>
      <p:sp>
        <p:nvSpPr>
          <p:cNvPr id="4" name="TextBox 3"/>
          <p:cNvSpPr txBox="1"/>
          <p:nvPr/>
        </p:nvSpPr>
        <p:spPr>
          <a:xfrm>
            <a:off x="5076969" y="456248"/>
            <a:ext cx="6832308" cy="6084038"/>
          </a:xfrm>
          <a:prstGeom prst="rect">
            <a:avLst/>
          </a:prstGeom>
          <a:noFill/>
        </p:spPr>
        <p:txBody>
          <a:bodyPr wrap="square" rtlCol="0">
            <a:spAutoFit/>
          </a:bodyPr>
          <a:lstStyle/>
          <a:p>
            <a:pPr algn="just"/>
            <a:r>
              <a:rPr lang="en-GB" sz="7200" b="1" u="sng" dirty="0">
                <a:latin typeface="Amatic SC" panose="020B0604020202020204" charset="-79"/>
                <a:cs typeface="Amatic SC" panose="020B0604020202020204" charset="-79"/>
              </a:rPr>
              <a:t>Integral Skills</a:t>
            </a:r>
          </a:p>
          <a:p>
            <a:pPr algn="just"/>
            <a:endParaRPr lang="en-GB" sz="2400" dirty="0">
              <a:latin typeface="Amatic SC" panose="020B0604020202020204" charset="-79"/>
              <a:cs typeface="Amatic SC" panose="020B0604020202020204" charset="-79"/>
            </a:endParaRPr>
          </a:p>
          <a:p>
            <a:pPr algn="just"/>
            <a:endParaRPr lang="en-GB" sz="2400" b="1" dirty="0">
              <a:latin typeface="Amatic SC" panose="020B0604020202020204" charset="-79"/>
              <a:cs typeface="Amatic SC" panose="020B0604020202020204" charset="-79"/>
            </a:endParaRPr>
          </a:p>
          <a:p>
            <a:pPr algn="just"/>
            <a:r>
              <a:rPr lang="en-GB" sz="3467" b="1" dirty="0">
                <a:latin typeface="Amatic SC" panose="020B0604020202020204" charset="-79"/>
                <a:cs typeface="Amatic SC" panose="020B0604020202020204" charset="-79"/>
              </a:rPr>
              <a:t>‘The development of these skills (</a:t>
            </a:r>
            <a:r>
              <a:rPr lang="en-GB" sz="3467" i="1" dirty="0">
                <a:latin typeface="Amatic SC" panose="020B0604020202020204" charset="-79"/>
                <a:cs typeface="Amatic SC" panose="020B0604020202020204" charset="-79"/>
              </a:rPr>
              <a:t>integral skills</a:t>
            </a:r>
            <a:r>
              <a:rPr lang="en-GB" sz="3467" b="1" dirty="0">
                <a:latin typeface="Amatic SC" panose="020B0604020202020204" charset="-79"/>
                <a:cs typeface="Amatic SC" panose="020B0604020202020204" charset="-79"/>
              </a:rPr>
              <a:t>) allows learners to work across disciplines, providing them with opportunities for both </a:t>
            </a:r>
            <a:r>
              <a:rPr lang="en-GB" sz="3467" b="1" u="sng" dirty="0">
                <a:latin typeface="Amatic SC" panose="020B0604020202020204" charset="-79"/>
                <a:cs typeface="Amatic SC" panose="020B0604020202020204" charset="-79"/>
              </a:rPr>
              <a:t>synthesis</a:t>
            </a:r>
            <a:r>
              <a:rPr lang="en-GB" sz="3467" b="1" dirty="0">
                <a:latin typeface="Amatic SC" panose="020B0604020202020204" charset="-79"/>
                <a:cs typeface="Amatic SC" panose="020B0604020202020204" charset="-79"/>
              </a:rPr>
              <a:t> and analysis. There is particular potential for innovation in making and using connections between different disciplines and Areas.’.</a:t>
            </a:r>
            <a:r>
              <a:rPr lang="en-GB" sz="2400" dirty="0">
                <a:latin typeface="Amatic SC" panose="020B0604020202020204" charset="-79"/>
                <a:cs typeface="Amatic SC" panose="020B0604020202020204" charset="-79"/>
              </a:rPr>
              <a:t>									</a:t>
            </a:r>
            <a:r>
              <a:rPr lang="en-GB" sz="3733" b="1" dirty="0">
                <a:latin typeface="Amatic SC" panose="020B0604020202020204" charset="-79"/>
                <a:cs typeface="Amatic SC" panose="020B0604020202020204" charset="-79"/>
              </a:rPr>
              <a:t>p.25</a:t>
            </a:r>
          </a:p>
        </p:txBody>
      </p:sp>
    </p:spTree>
    <p:extLst>
      <p:ext uri="{BB962C8B-B14F-4D97-AF65-F5344CB8AC3E}">
        <p14:creationId xmlns:p14="http://schemas.microsoft.com/office/powerpoint/2010/main" val="130478015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753"/>
        <p:cNvGrpSpPr/>
        <p:nvPr/>
      </p:nvGrpSpPr>
      <p:grpSpPr>
        <a:xfrm>
          <a:off x="0" y="0"/>
          <a:ext cx="0" cy="0"/>
          <a:chOff x="0" y="0"/>
          <a:chExt cx="0" cy="0"/>
        </a:xfrm>
      </p:grpSpPr>
      <p:sp>
        <p:nvSpPr>
          <p:cNvPr id="754" name="Google Shape;754;p21"/>
          <p:cNvSpPr txBox="1">
            <a:spLocks noGrp="1"/>
          </p:cNvSpPr>
          <p:nvPr>
            <p:ph type="title"/>
          </p:nvPr>
        </p:nvSpPr>
        <p:spPr>
          <a:xfrm>
            <a:off x="650404" y="855694"/>
            <a:ext cx="9449600" cy="733600"/>
          </a:xfrm>
          <a:prstGeom prst="rect">
            <a:avLst/>
          </a:prstGeom>
        </p:spPr>
        <p:txBody>
          <a:bodyPr spcFirstLastPara="1" vert="horz" wrap="square" lIns="0" tIns="0" rIns="0" bIns="0" rtlCol="0" anchor="b" anchorCtr="0">
            <a:noAutofit/>
          </a:bodyPr>
          <a:lstStyle/>
          <a:p>
            <a:pPr algn="ctr"/>
            <a:r>
              <a:rPr lang="en" sz="7200" u="sng" dirty="0"/>
              <a:t>Descriptions of Learning</a:t>
            </a:r>
            <a:endParaRPr sz="7200" u="sng" dirty="0"/>
          </a:p>
        </p:txBody>
      </p:sp>
      <p:sp>
        <p:nvSpPr>
          <p:cNvPr id="755" name="Google Shape;755;p21"/>
          <p:cNvSpPr txBox="1">
            <a:spLocks noGrp="1"/>
          </p:cNvSpPr>
          <p:nvPr>
            <p:ph type="body" idx="1"/>
          </p:nvPr>
        </p:nvSpPr>
        <p:spPr>
          <a:xfrm>
            <a:off x="319619" y="1905313"/>
            <a:ext cx="3158755" cy="3543200"/>
          </a:xfrm>
          <a:prstGeom prst="rect">
            <a:avLst/>
          </a:prstGeom>
        </p:spPr>
        <p:txBody>
          <a:bodyPr spcFirstLastPara="1" vert="horz" wrap="square" lIns="0" tIns="0" rIns="0" bIns="0" rtlCol="0" anchor="t" anchorCtr="0">
            <a:noAutofit/>
          </a:bodyPr>
          <a:lstStyle/>
          <a:p>
            <a:pPr marL="0" indent="0">
              <a:buNone/>
            </a:pPr>
            <a:r>
              <a:rPr lang="en" b="1" u="sng" dirty="0"/>
              <a:t>Expressive Arts </a:t>
            </a:r>
          </a:p>
          <a:p>
            <a:pPr marL="0" indent="0">
              <a:buNone/>
            </a:pPr>
            <a:r>
              <a:rPr lang="en" u="sng" dirty="0"/>
              <a:t>Progression Step 5</a:t>
            </a:r>
            <a:endParaRPr u="sng" dirty="0"/>
          </a:p>
          <a:p>
            <a:pPr marL="0" indent="0">
              <a:buNone/>
            </a:pPr>
            <a:r>
              <a:rPr lang="en-GB" dirty="0"/>
              <a:t>I can synthesise and apply experience, knowledge and understanding with sophistication and intent when communicating my ideas.</a:t>
            </a:r>
            <a:endParaRPr dirty="0"/>
          </a:p>
        </p:txBody>
      </p:sp>
      <p:sp>
        <p:nvSpPr>
          <p:cNvPr id="756" name="Google Shape;756;p21"/>
          <p:cNvSpPr txBox="1">
            <a:spLocks noGrp="1"/>
          </p:cNvSpPr>
          <p:nvPr>
            <p:ph type="body" idx="2"/>
          </p:nvPr>
        </p:nvSpPr>
        <p:spPr>
          <a:xfrm>
            <a:off x="4079300" y="1905313"/>
            <a:ext cx="3622779" cy="3543200"/>
          </a:xfrm>
          <a:prstGeom prst="rect">
            <a:avLst/>
          </a:prstGeom>
        </p:spPr>
        <p:txBody>
          <a:bodyPr spcFirstLastPara="1" vert="horz" wrap="square" lIns="0" tIns="0" rIns="0" bIns="0" rtlCol="0" anchor="t" anchorCtr="0">
            <a:noAutofit/>
          </a:bodyPr>
          <a:lstStyle/>
          <a:p>
            <a:pPr marL="0" indent="0">
              <a:buNone/>
            </a:pPr>
            <a:r>
              <a:rPr lang="en" b="1" u="sng" dirty="0"/>
              <a:t>Humanities</a:t>
            </a:r>
          </a:p>
          <a:p>
            <a:pPr marL="0" indent="0">
              <a:buNone/>
            </a:pPr>
            <a:r>
              <a:rPr lang="en" u="sng" dirty="0"/>
              <a:t>Progression Step 5</a:t>
            </a:r>
          </a:p>
          <a:p>
            <a:pPr marL="0" indent="0">
              <a:buNone/>
            </a:pPr>
            <a:r>
              <a:rPr lang="en-GB" dirty="0"/>
              <a:t>I can evaluate and reflect on my findings, synthesise information, analyse patterns and trends, predict possible outcomes (where appropriate), and present well-supported and justified conclusions.</a:t>
            </a:r>
            <a:endParaRPr dirty="0"/>
          </a:p>
        </p:txBody>
      </p:sp>
      <p:sp>
        <p:nvSpPr>
          <p:cNvPr id="757" name="Google Shape;757;p21"/>
          <p:cNvSpPr txBox="1">
            <a:spLocks noGrp="1"/>
          </p:cNvSpPr>
          <p:nvPr>
            <p:ph type="body" idx="3"/>
          </p:nvPr>
        </p:nvSpPr>
        <p:spPr>
          <a:xfrm>
            <a:off x="8303005" y="1905313"/>
            <a:ext cx="3426144" cy="3543200"/>
          </a:xfrm>
          <a:prstGeom prst="rect">
            <a:avLst/>
          </a:prstGeom>
        </p:spPr>
        <p:txBody>
          <a:bodyPr spcFirstLastPara="1" vert="horz" wrap="square" lIns="0" tIns="0" rIns="0" bIns="0" rtlCol="0" anchor="t" anchorCtr="0">
            <a:noAutofit/>
          </a:bodyPr>
          <a:lstStyle/>
          <a:p>
            <a:pPr marL="0" indent="0">
              <a:buNone/>
            </a:pPr>
            <a:r>
              <a:rPr lang="en" b="1" u="sng" dirty="0"/>
              <a:t>LLC</a:t>
            </a:r>
          </a:p>
          <a:p>
            <a:pPr marL="0" indent="0">
              <a:buNone/>
            </a:pPr>
            <a:r>
              <a:rPr lang="en" u="sng" dirty="0"/>
              <a:t>Progression Step 5</a:t>
            </a:r>
            <a:endParaRPr u="sng" dirty="0"/>
          </a:p>
          <a:p>
            <a:pPr marL="0" indent="0">
              <a:buNone/>
            </a:pPr>
            <a:r>
              <a:rPr lang="en-GB" dirty="0"/>
              <a:t>I can employ a range of strategies to summarise, synthesise and analyse information to gain greater understanding of texts and to enhance my own expression and communication.</a:t>
            </a:r>
            <a:endParaRPr dirty="0"/>
          </a:p>
        </p:txBody>
      </p:sp>
      <p:sp>
        <p:nvSpPr>
          <p:cNvPr id="758" name="Google Shape;758;p21"/>
          <p:cNvSpPr txBox="1">
            <a:spLocks noGrp="1"/>
          </p:cNvSpPr>
          <p:nvPr>
            <p:ph type="sldNum" idx="12"/>
          </p:nvPr>
        </p:nvSpPr>
        <p:spPr>
          <a:xfrm>
            <a:off x="5730167" y="6333133"/>
            <a:ext cx="731600" cy="369200"/>
          </a:xfrm>
          <a:prstGeom prst="rect">
            <a:avLst/>
          </a:prstGeom>
        </p:spPr>
        <p:txBody>
          <a:bodyPr spcFirstLastPara="1" vert="horz" wrap="square" lIns="0" tIns="0" rIns="0" bIns="0" rtlCol="0" anchor="ctr" anchorCtr="0">
            <a:noAutofit/>
          </a:bodyPr>
          <a:lstStyle/>
          <a:p>
            <a:pPr algn="ctr"/>
            <a:fld id="{00000000-1234-1234-1234-123412341234}" type="slidenum">
              <a:rPr lang="en"/>
              <a:pPr algn="ctr"/>
              <a:t>33</a:t>
            </a:fld>
            <a:endParaRPr dirty="0"/>
          </a:p>
        </p:txBody>
      </p:sp>
      <p:pic>
        <p:nvPicPr>
          <p:cNvPr id="2" name="Picture 1"/>
          <p:cNvPicPr>
            <a:picLocks noChangeAspect="1"/>
          </p:cNvPicPr>
          <p:nvPr/>
        </p:nvPicPr>
        <p:blipFill>
          <a:blip r:embed="rId3"/>
          <a:stretch>
            <a:fillRect/>
          </a:stretch>
        </p:blipFill>
        <p:spPr>
          <a:xfrm>
            <a:off x="10292911" y="115771"/>
            <a:ext cx="1658453" cy="2213447"/>
          </a:xfrm>
          <a:prstGeom prst="rect">
            <a:avLst/>
          </a:prstGeom>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693"/>
        <p:cNvGrpSpPr/>
        <p:nvPr/>
      </p:nvGrpSpPr>
      <p:grpSpPr>
        <a:xfrm>
          <a:off x="0" y="0"/>
          <a:ext cx="0" cy="0"/>
          <a:chOff x="0" y="0"/>
          <a:chExt cx="0" cy="0"/>
        </a:xfrm>
      </p:grpSpPr>
      <p:sp>
        <p:nvSpPr>
          <p:cNvPr id="694" name="Google Shape;694;p13"/>
          <p:cNvSpPr txBox="1">
            <a:spLocks noGrp="1"/>
          </p:cNvSpPr>
          <p:nvPr>
            <p:ph type="ctrTitle"/>
          </p:nvPr>
        </p:nvSpPr>
        <p:spPr>
          <a:xfrm>
            <a:off x="1381405" y="1081219"/>
            <a:ext cx="4660004" cy="2281600"/>
          </a:xfrm>
          <a:prstGeom prst="rect">
            <a:avLst/>
          </a:prstGeom>
          <a:solidFill>
            <a:srgbClr val="667B9D"/>
          </a:solidFill>
        </p:spPr>
        <p:txBody>
          <a:bodyPr spcFirstLastPara="1" vert="horz" wrap="square" lIns="0" tIns="0" rIns="0" bIns="0" rtlCol="0" anchor="ctr" anchorCtr="0">
            <a:noAutofit/>
          </a:bodyPr>
          <a:lstStyle/>
          <a:p>
            <a:r>
              <a:rPr lang="en" sz="15333" dirty="0"/>
              <a:t>Aim 1</a:t>
            </a:r>
            <a:endParaRPr sz="12800" dirty="0"/>
          </a:p>
        </p:txBody>
      </p:sp>
      <p:sp>
        <p:nvSpPr>
          <p:cNvPr id="3" name="Google Shape;694;p13"/>
          <p:cNvSpPr txBox="1">
            <a:spLocks/>
          </p:cNvSpPr>
          <p:nvPr/>
        </p:nvSpPr>
        <p:spPr>
          <a:xfrm>
            <a:off x="818867" y="2944285"/>
            <a:ext cx="10426888" cy="2714987"/>
          </a:xfrm>
          <a:prstGeom prst="rect">
            <a:avLst/>
          </a:prstGeom>
          <a:solidFill>
            <a:srgbClr val="6E83A7"/>
          </a:solidFill>
          <a:ln>
            <a:noFill/>
          </a:ln>
        </p:spPr>
        <p:txBody>
          <a:bodyPr spcFirstLastPara="1" wrap="square" lIns="0" tIns="0" rIns="0" bIns="0" anchor="ctr" anchorCtr="0">
            <a:noAutofit/>
          </a:bodyPr>
          <a:lstStyle>
            <a:defPPr marR="0" lvl="0" algn="l" rtl="0">
              <a:lnSpc>
                <a:spcPct val="100000"/>
              </a:lnSpc>
              <a:spcBef>
                <a:spcPts val="0"/>
              </a:spcBef>
              <a:spcAft>
                <a:spcPts val="0"/>
              </a:spcAft>
            </a:defPPr>
            <a:lvl1pPr marR="0" lvl="0" algn="ctr" rtl="0">
              <a:lnSpc>
                <a:spcPct val="80000"/>
              </a:lnSpc>
              <a:spcBef>
                <a:spcPts val="0"/>
              </a:spcBef>
              <a:spcAft>
                <a:spcPts val="0"/>
              </a:spcAft>
              <a:buClr>
                <a:schemeClr val="lt1"/>
              </a:buClr>
              <a:buSzPts val="6000"/>
              <a:buFont typeface="Amatic SC"/>
              <a:buNone/>
              <a:defRPr sz="6000" b="1" i="0" u="none" strike="noStrike" cap="none">
                <a:solidFill>
                  <a:schemeClr val="lt1"/>
                </a:solidFill>
                <a:latin typeface="Amatic SC"/>
                <a:ea typeface="Amatic SC"/>
                <a:cs typeface="Amatic SC"/>
                <a:sym typeface="Amatic SC"/>
              </a:defRPr>
            </a:lvl1pPr>
            <a:lvl2pPr marR="0" lvl="1" algn="ctr" rtl="0">
              <a:lnSpc>
                <a:spcPct val="80000"/>
              </a:lnSpc>
              <a:spcBef>
                <a:spcPts val="0"/>
              </a:spcBef>
              <a:spcAft>
                <a:spcPts val="0"/>
              </a:spcAft>
              <a:buClr>
                <a:schemeClr val="lt1"/>
              </a:buClr>
              <a:buSzPts val="6000"/>
              <a:buFont typeface="Amatic SC"/>
              <a:buNone/>
              <a:defRPr sz="6000" b="1" i="0" u="none" strike="noStrike" cap="none">
                <a:solidFill>
                  <a:schemeClr val="lt1"/>
                </a:solidFill>
                <a:latin typeface="Amatic SC"/>
                <a:ea typeface="Amatic SC"/>
                <a:cs typeface="Amatic SC"/>
                <a:sym typeface="Amatic SC"/>
              </a:defRPr>
            </a:lvl2pPr>
            <a:lvl3pPr marR="0" lvl="2" algn="ctr" rtl="0">
              <a:lnSpc>
                <a:spcPct val="80000"/>
              </a:lnSpc>
              <a:spcBef>
                <a:spcPts val="0"/>
              </a:spcBef>
              <a:spcAft>
                <a:spcPts val="0"/>
              </a:spcAft>
              <a:buClr>
                <a:schemeClr val="lt1"/>
              </a:buClr>
              <a:buSzPts val="6000"/>
              <a:buFont typeface="Amatic SC"/>
              <a:buNone/>
              <a:defRPr sz="6000" b="1" i="0" u="none" strike="noStrike" cap="none">
                <a:solidFill>
                  <a:schemeClr val="lt1"/>
                </a:solidFill>
                <a:latin typeface="Amatic SC"/>
                <a:ea typeface="Amatic SC"/>
                <a:cs typeface="Amatic SC"/>
                <a:sym typeface="Amatic SC"/>
              </a:defRPr>
            </a:lvl3pPr>
            <a:lvl4pPr marR="0" lvl="3" algn="ctr" rtl="0">
              <a:lnSpc>
                <a:spcPct val="80000"/>
              </a:lnSpc>
              <a:spcBef>
                <a:spcPts val="0"/>
              </a:spcBef>
              <a:spcAft>
                <a:spcPts val="0"/>
              </a:spcAft>
              <a:buClr>
                <a:schemeClr val="lt1"/>
              </a:buClr>
              <a:buSzPts val="6000"/>
              <a:buFont typeface="Amatic SC"/>
              <a:buNone/>
              <a:defRPr sz="6000" b="1" i="0" u="none" strike="noStrike" cap="none">
                <a:solidFill>
                  <a:schemeClr val="lt1"/>
                </a:solidFill>
                <a:latin typeface="Amatic SC"/>
                <a:ea typeface="Amatic SC"/>
                <a:cs typeface="Amatic SC"/>
                <a:sym typeface="Amatic SC"/>
              </a:defRPr>
            </a:lvl4pPr>
            <a:lvl5pPr marR="0" lvl="4" algn="ctr" rtl="0">
              <a:lnSpc>
                <a:spcPct val="80000"/>
              </a:lnSpc>
              <a:spcBef>
                <a:spcPts val="0"/>
              </a:spcBef>
              <a:spcAft>
                <a:spcPts val="0"/>
              </a:spcAft>
              <a:buClr>
                <a:schemeClr val="lt1"/>
              </a:buClr>
              <a:buSzPts val="6000"/>
              <a:buFont typeface="Amatic SC"/>
              <a:buNone/>
              <a:defRPr sz="6000" b="1" i="0" u="none" strike="noStrike" cap="none">
                <a:solidFill>
                  <a:schemeClr val="lt1"/>
                </a:solidFill>
                <a:latin typeface="Amatic SC"/>
                <a:ea typeface="Amatic SC"/>
                <a:cs typeface="Amatic SC"/>
                <a:sym typeface="Amatic SC"/>
              </a:defRPr>
            </a:lvl5pPr>
            <a:lvl6pPr marR="0" lvl="5" algn="ctr" rtl="0">
              <a:lnSpc>
                <a:spcPct val="80000"/>
              </a:lnSpc>
              <a:spcBef>
                <a:spcPts val="0"/>
              </a:spcBef>
              <a:spcAft>
                <a:spcPts val="0"/>
              </a:spcAft>
              <a:buClr>
                <a:schemeClr val="lt1"/>
              </a:buClr>
              <a:buSzPts val="6000"/>
              <a:buFont typeface="Amatic SC"/>
              <a:buNone/>
              <a:defRPr sz="6000" b="1" i="0" u="none" strike="noStrike" cap="none">
                <a:solidFill>
                  <a:schemeClr val="lt1"/>
                </a:solidFill>
                <a:latin typeface="Amatic SC"/>
                <a:ea typeface="Amatic SC"/>
                <a:cs typeface="Amatic SC"/>
                <a:sym typeface="Amatic SC"/>
              </a:defRPr>
            </a:lvl6pPr>
            <a:lvl7pPr marR="0" lvl="6" algn="ctr" rtl="0">
              <a:lnSpc>
                <a:spcPct val="80000"/>
              </a:lnSpc>
              <a:spcBef>
                <a:spcPts val="0"/>
              </a:spcBef>
              <a:spcAft>
                <a:spcPts val="0"/>
              </a:spcAft>
              <a:buClr>
                <a:schemeClr val="lt1"/>
              </a:buClr>
              <a:buSzPts val="6000"/>
              <a:buFont typeface="Amatic SC"/>
              <a:buNone/>
              <a:defRPr sz="6000" b="1" i="0" u="none" strike="noStrike" cap="none">
                <a:solidFill>
                  <a:schemeClr val="lt1"/>
                </a:solidFill>
                <a:latin typeface="Amatic SC"/>
                <a:ea typeface="Amatic SC"/>
                <a:cs typeface="Amatic SC"/>
                <a:sym typeface="Amatic SC"/>
              </a:defRPr>
            </a:lvl7pPr>
            <a:lvl8pPr marR="0" lvl="7" algn="ctr" rtl="0">
              <a:lnSpc>
                <a:spcPct val="80000"/>
              </a:lnSpc>
              <a:spcBef>
                <a:spcPts val="0"/>
              </a:spcBef>
              <a:spcAft>
                <a:spcPts val="0"/>
              </a:spcAft>
              <a:buClr>
                <a:schemeClr val="lt1"/>
              </a:buClr>
              <a:buSzPts val="6000"/>
              <a:buFont typeface="Amatic SC"/>
              <a:buNone/>
              <a:defRPr sz="6000" b="1" i="0" u="none" strike="noStrike" cap="none">
                <a:solidFill>
                  <a:schemeClr val="lt1"/>
                </a:solidFill>
                <a:latin typeface="Amatic SC"/>
                <a:ea typeface="Amatic SC"/>
                <a:cs typeface="Amatic SC"/>
                <a:sym typeface="Amatic SC"/>
              </a:defRPr>
            </a:lvl8pPr>
            <a:lvl9pPr marR="0" lvl="8" algn="ctr" rtl="0">
              <a:lnSpc>
                <a:spcPct val="80000"/>
              </a:lnSpc>
              <a:spcBef>
                <a:spcPts val="0"/>
              </a:spcBef>
              <a:spcAft>
                <a:spcPts val="0"/>
              </a:spcAft>
              <a:buClr>
                <a:schemeClr val="lt1"/>
              </a:buClr>
              <a:buSzPts val="6000"/>
              <a:buFont typeface="Amatic SC"/>
              <a:buNone/>
              <a:defRPr sz="6000" b="1" i="0" u="none" strike="noStrike" cap="none">
                <a:solidFill>
                  <a:schemeClr val="lt1"/>
                </a:solidFill>
                <a:latin typeface="Amatic SC"/>
                <a:ea typeface="Amatic SC"/>
                <a:cs typeface="Amatic SC"/>
                <a:sym typeface="Amatic SC"/>
              </a:defRPr>
            </a:lvl9pPr>
          </a:lstStyle>
          <a:p>
            <a:r>
              <a:rPr lang="en-GB" sz="4800" dirty="0"/>
              <a:t>‘Use mind maps to synthesise and organise the overwhelmingly large landscape of knowledge to create a more concise, clear, useful, relevant and prioritised way of organising what is now important to learn.’</a:t>
            </a:r>
            <a:endParaRPr lang="en-GB" sz="15333" dirty="0"/>
          </a:p>
        </p:txBody>
      </p:sp>
    </p:spTree>
    <p:extLst>
      <p:ext uri="{BB962C8B-B14F-4D97-AF65-F5344CB8AC3E}">
        <p14:creationId xmlns:p14="http://schemas.microsoft.com/office/powerpoint/2010/main" val="274032994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929"/>
        <p:cNvGrpSpPr/>
        <p:nvPr/>
      </p:nvGrpSpPr>
      <p:grpSpPr>
        <a:xfrm>
          <a:off x="0" y="0"/>
          <a:ext cx="0" cy="0"/>
          <a:chOff x="0" y="0"/>
          <a:chExt cx="0" cy="0"/>
        </a:xfrm>
      </p:grpSpPr>
      <p:sp>
        <p:nvSpPr>
          <p:cNvPr id="930" name="Google Shape;930;p36"/>
          <p:cNvSpPr txBox="1">
            <a:spLocks noGrp="1"/>
          </p:cNvSpPr>
          <p:nvPr>
            <p:ph type="title"/>
          </p:nvPr>
        </p:nvSpPr>
        <p:spPr>
          <a:xfrm>
            <a:off x="1371167" y="882701"/>
            <a:ext cx="9449600" cy="733600"/>
          </a:xfrm>
          <a:prstGeom prst="rect">
            <a:avLst/>
          </a:prstGeom>
        </p:spPr>
        <p:txBody>
          <a:bodyPr spcFirstLastPara="1" vert="horz" wrap="square" lIns="0" tIns="0" rIns="0" bIns="0" rtlCol="0" anchor="b" anchorCtr="0">
            <a:noAutofit/>
          </a:bodyPr>
          <a:lstStyle/>
          <a:p>
            <a:pPr algn="ctr"/>
            <a:r>
              <a:rPr lang="en" sz="8800" u="sng" dirty="0"/>
              <a:t>Neuroscience</a:t>
            </a:r>
            <a:endParaRPr sz="8800" u="sng" dirty="0"/>
          </a:p>
        </p:txBody>
      </p:sp>
      <p:sp>
        <p:nvSpPr>
          <p:cNvPr id="931" name="Google Shape;931;p36"/>
          <p:cNvSpPr txBox="1">
            <a:spLocks noGrp="1"/>
          </p:cNvSpPr>
          <p:nvPr>
            <p:ph type="body" idx="1"/>
          </p:nvPr>
        </p:nvSpPr>
        <p:spPr>
          <a:xfrm>
            <a:off x="309349" y="1848819"/>
            <a:ext cx="7817187" cy="3577600"/>
          </a:xfrm>
          <a:prstGeom prst="rect">
            <a:avLst/>
          </a:prstGeom>
        </p:spPr>
        <p:txBody>
          <a:bodyPr spcFirstLastPara="1" vert="horz" wrap="square" lIns="0" tIns="0" rIns="0" bIns="0" rtlCol="0" anchor="t" anchorCtr="0">
            <a:noAutofit/>
          </a:bodyPr>
          <a:lstStyle/>
          <a:p>
            <a:pPr marL="0" indent="0">
              <a:spcBef>
                <a:spcPts val="0"/>
              </a:spcBef>
              <a:buNone/>
            </a:pPr>
            <a:r>
              <a:rPr lang="en-GB" sz="3733" b="1" dirty="0">
                <a:latin typeface="Quicksand" panose="020B0604020202020204" charset="0"/>
                <a:cs typeface="Arial" panose="020B0604020202020204" pitchFamily="34" charset="0"/>
              </a:rPr>
              <a:t>Neuroscience</a:t>
            </a:r>
            <a:r>
              <a:rPr lang="en-GB" sz="3733" dirty="0">
                <a:latin typeface="Quicksand" panose="020B0604020202020204" charset="0"/>
                <a:cs typeface="Arial" panose="020B0604020202020204" pitchFamily="34" charset="0"/>
              </a:rPr>
              <a:t> is the study of the brain and nervous system. Neuroscientists work towards developing an understanding of the structure, development and functions of the brain.</a:t>
            </a:r>
          </a:p>
          <a:p>
            <a:pPr marL="0" indent="0" algn="r">
              <a:spcBef>
                <a:spcPts val="0"/>
              </a:spcBef>
              <a:buNone/>
            </a:pPr>
            <a:endParaRPr lang="en-GB" sz="133" b="1" dirty="0">
              <a:latin typeface="Quicksand" panose="020B0604020202020204" charset="0"/>
              <a:cs typeface="Arial" panose="020B0604020202020204" pitchFamily="34" charset="0"/>
            </a:endParaRPr>
          </a:p>
          <a:p>
            <a:pPr marL="0" indent="0" algn="r">
              <a:spcBef>
                <a:spcPts val="0"/>
              </a:spcBef>
              <a:buNone/>
            </a:pPr>
            <a:r>
              <a:rPr lang="en-GB" sz="1867" b="1" dirty="0">
                <a:latin typeface="Arial" panose="020B0604020202020204" pitchFamily="34" charset="0"/>
                <a:cs typeface="Arial" panose="020B0604020202020204" pitchFamily="34" charset="0"/>
              </a:rPr>
              <a:t>Growth Mindset</a:t>
            </a:r>
          </a:p>
          <a:p>
            <a:pPr marL="0" indent="0" algn="r">
              <a:spcBef>
                <a:spcPts val="0"/>
              </a:spcBef>
              <a:buNone/>
            </a:pPr>
            <a:r>
              <a:rPr lang="en-GB" sz="1867" b="1" dirty="0">
                <a:latin typeface="Arial" panose="020B0604020202020204" pitchFamily="34" charset="0"/>
                <a:cs typeface="Arial" panose="020B0604020202020204" pitchFamily="34" charset="0"/>
              </a:rPr>
              <a:t>Neuroplasticity</a:t>
            </a:r>
          </a:p>
        </p:txBody>
      </p:sp>
      <p:sp>
        <p:nvSpPr>
          <p:cNvPr id="932" name="Google Shape;932;p36"/>
          <p:cNvSpPr txBox="1">
            <a:spLocks noGrp="1"/>
          </p:cNvSpPr>
          <p:nvPr>
            <p:ph type="sldNum" idx="12"/>
          </p:nvPr>
        </p:nvSpPr>
        <p:spPr>
          <a:xfrm>
            <a:off x="5730167" y="6333133"/>
            <a:ext cx="731600" cy="369200"/>
          </a:xfrm>
          <a:prstGeom prst="rect">
            <a:avLst/>
          </a:prstGeom>
        </p:spPr>
        <p:txBody>
          <a:bodyPr spcFirstLastPara="1" vert="horz" wrap="square" lIns="0" tIns="0" rIns="0" bIns="0" rtlCol="0" anchor="ctr" anchorCtr="0">
            <a:noAutofit/>
          </a:bodyPr>
          <a:lstStyle/>
          <a:p>
            <a:pPr algn="ctr" defTabSz="1219170">
              <a:buClr>
                <a:srgbClr val="000000"/>
              </a:buClr>
              <a:defRPr/>
            </a:pPr>
            <a:fld id="{00000000-1234-1234-1234-123412341234}" type="slidenum">
              <a:rPr lang="en" sz="1333" kern="0">
                <a:solidFill>
                  <a:srgbClr val="7085AA"/>
                </a:solidFill>
                <a:latin typeface="Quicksand"/>
                <a:sym typeface="Quicksand"/>
              </a:rPr>
              <a:pPr algn="ctr" defTabSz="1219170">
                <a:buClr>
                  <a:srgbClr val="000000"/>
                </a:buClr>
                <a:defRPr/>
              </a:pPr>
              <a:t>35</a:t>
            </a:fld>
            <a:endParaRPr sz="1333" kern="0" dirty="0">
              <a:solidFill>
                <a:srgbClr val="7085AA"/>
              </a:solidFill>
              <a:latin typeface="Quicksand"/>
              <a:sym typeface="Quicksand"/>
            </a:endParaRPr>
          </a:p>
        </p:txBody>
      </p:sp>
      <p:pic>
        <p:nvPicPr>
          <p:cNvPr id="2" name="Picture 1"/>
          <p:cNvPicPr>
            <a:picLocks noChangeAspect="1"/>
          </p:cNvPicPr>
          <p:nvPr/>
        </p:nvPicPr>
        <p:blipFill>
          <a:blip r:embed="rId3"/>
          <a:stretch>
            <a:fillRect/>
          </a:stretch>
        </p:blipFill>
        <p:spPr>
          <a:xfrm>
            <a:off x="8368115" y="1616301"/>
            <a:ext cx="3606052" cy="4042635"/>
          </a:xfrm>
          <a:prstGeom prst="rect">
            <a:avLst/>
          </a:prstGeom>
        </p:spPr>
      </p:pic>
    </p:spTree>
    <p:extLst>
      <p:ext uri="{BB962C8B-B14F-4D97-AF65-F5344CB8AC3E}">
        <p14:creationId xmlns:p14="http://schemas.microsoft.com/office/powerpoint/2010/main" val="204121357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title"/>
          </p:nvPr>
        </p:nvSpPr>
        <p:spPr>
          <a:xfrm>
            <a:off x="1608910" y="212083"/>
            <a:ext cx="8974183" cy="1325563"/>
          </a:xfrm>
        </p:spPr>
        <p:txBody>
          <a:bodyPr>
            <a:normAutofit/>
          </a:bodyPr>
          <a:lstStyle/>
          <a:p>
            <a:pPr algn="ctr"/>
            <a:r>
              <a:rPr lang="en-GB" sz="8000" dirty="0">
                <a:latin typeface="Amatic SC" panose="020B0604020202020204" charset="-79"/>
                <a:cs typeface="Amatic SC" panose="020B0604020202020204" charset="-79"/>
              </a:rPr>
              <a:t>Neuroplasticity</a:t>
            </a:r>
          </a:p>
        </p:txBody>
      </p:sp>
      <p:sp>
        <p:nvSpPr>
          <p:cNvPr id="2" name="Content Placeholder 1"/>
          <p:cNvSpPr>
            <a:spLocks noGrp="1"/>
          </p:cNvSpPr>
          <p:nvPr>
            <p:ph idx="1"/>
          </p:nvPr>
        </p:nvSpPr>
        <p:spPr>
          <a:xfrm>
            <a:off x="301130" y="1913959"/>
            <a:ext cx="11344599" cy="3208996"/>
          </a:xfrm>
        </p:spPr>
        <p:txBody>
          <a:bodyPr spcFirstLastPara="1" vert="horz" wrap="square" lIns="91440" tIns="45720" rIns="91440" bIns="45720" rtlCol="0" anchor="t" anchorCtr="0">
            <a:noAutofit/>
          </a:bodyPr>
          <a:lstStyle/>
          <a:p>
            <a:pPr marL="0" indent="0" algn="ctr">
              <a:buNone/>
            </a:pPr>
            <a:r>
              <a:rPr lang="en-GB" b="1" i="1" dirty="0">
                <a:latin typeface="Arial Rounded MT Bold"/>
              </a:rPr>
              <a:t>‘Brain building’ </a:t>
            </a:r>
            <a:r>
              <a:rPr lang="en-GB" dirty="0">
                <a:latin typeface="Arial Rounded MT Bold"/>
              </a:rPr>
              <a:t>is highly dependent on childhood experiences like play, socialisation and hearing stories read aloud. It involves creating new synaptic and fibre tract connections. </a:t>
            </a:r>
            <a:endParaRPr lang="en-GB" sz="1800" dirty="0">
              <a:latin typeface="Arial Rounded MT Bold" panose="020F0704030504030204" pitchFamily="34" charset="0"/>
            </a:endParaRPr>
          </a:p>
          <a:p>
            <a:pPr marL="0" indent="0">
              <a:buNone/>
            </a:pPr>
            <a:endParaRPr lang="en-GB" sz="1800" dirty="0">
              <a:latin typeface="Arial Rounded MT Bold" panose="020F0704030504030204" pitchFamily="34" charset="0"/>
            </a:endParaRPr>
          </a:p>
        </p:txBody>
      </p:sp>
      <p:pic>
        <p:nvPicPr>
          <p:cNvPr id="13" name="Picture 13" descr="Diagram&#10;&#10;Description automatically generated">
            <a:extLst>
              <a:ext uri="{FF2B5EF4-FFF2-40B4-BE49-F238E27FC236}">
                <a16:creationId xmlns:a16="http://schemas.microsoft.com/office/drawing/2014/main" id="{6442AC93-361C-40B4-87B5-C4DA335778C9}"/>
              </a:ext>
            </a:extLst>
          </p:cNvPr>
          <p:cNvPicPr>
            <a:picLocks noChangeAspect="1"/>
          </p:cNvPicPr>
          <p:nvPr/>
        </p:nvPicPr>
        <p:blipFill rotWithShape="1">
          <a:blip r:embed="rId3"/>
          <a:srcRect t="16327" r="138" b="-255"/>
          <a:stretch/>
        </p:blipFill>
        <p:spPr>
          <a:xfrm>
            <a:off x="7938783" y="3859936"/>
            <a:ext cx="3917589" cy="2800171"/>
          </a:xfrm>
          <a:prstGeom prst="rect">
            <a:avLst/>
          </a:prstGeom>
        </p:spPr>
      </p:pic>
      <p:pic>
        <p:nvPicPr>
          <p:cNvPr id="5" name="Picture 4"/>
          <p:cNvPicPr>
            <a:picLocks noChangeAspect="1"/>
          </p:cNvPicPr>
          <p:nvPr/>
        </p:nvPicPr>
        <p:blipFill>
          <a:blip r:embed="rId4"/>
          <a:stretch>
            <a:fillRect/>
          </a:stretch>
        </p:blipFill>
        <p:spPr>
          <a:xfrm>
            <a:off x="90486" y="3705671"/>
            <a:ext cx="3980281" cy="2954436"/>
          </a:xfrm>
          <a:prstGeom prst="rect">
            <a:avLst/>
          </a:prstGeom>
        </p:spPr>
      </p:pic>
      <p:sp>
        <p:nvSpPr>
          <p:cNvPr id="8" name="TextBox 7"/>
          <p:cNvSpPr txBox="1"/>
          <p:nvPr/>
        </p:nvSpPr>
        <p:spPr>
          <a:xfrm>
            <a:off x="31364" y="93627"/>
            <a:ext cx="1755861" cy="1446550"/>
          </a:xfrm>
          <a:prstGeom prst="rect">
            <a:avLst/>
          </a:prstGeom>
          <a:noFill/>
        </p:spPr>
        <p:txBody>
          <a:bodyPr wrap="square" rtlCol="0">
            <a:spAutoFit/>
          </a:bodyPr>
          <a:lstStyle/>
          <a:p>
            <a:pPr algn="ctr"/>
            <a:r>
              <a:rPr lang="en-GB" sz="4400" b="1" dirty="0">
                <a:latin typeface="Amatic SC" panose="020B0604020202020204" charset="-79"/>
                <a:cs typeface="Amatic SC" panose="020B0604020202020204" charset="-79"/>
              </a:rPr>
              <a:t>Step</a:t>
            </a:r>
          </a:p>
          <a:p>
            <a:pPr algn="ctr"/>
            <a:r>
              <a:rPr lang="en-GB" sz="4400" b="1" dirty="0">
                <a:latin typeface="Amatic SC" panose="020B0604020202020204" charset="-79"/>
                <a:cs typeface="Amatic SC" panose="020B0604020202020204" charset="-79"/>
              </a:rPr>
              <a:t>1</a:t>
            </a:r>
          </a:p>
        </p:txBody>
      </p:sp>
    </p:spTree>
    <p:extLst>
      <p:ext uri="{BB962C8B-B14F-4D97-AF65-F5344CB8AC3E}">
        <p14:creationId xmlns:p14="http://schemas.microsoft.com/office/powerpoint/2010/main" val="77963282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title"/>
          </p:nvPr>
        </p:nvSpPr>
        <p:spPr>
          <a:xfrm>
            <a:off x="1251721" y="155932"/>
            <a:ext cx="8974183" cy="1325563"/>
          </a:xfrm>
        </p:spPr>
        <p:txBody>
          <a:bodyPr>
            <a:normAutofit/>
          </a:bodyPr>
          <a:lstStyle/>
          <a:p>
            <a:pPr algn="ctr"/>
            <a:r>
              <a:rPr lang="en-GB" sz="8800" dirty="0">
                <a:latin typeface="Amatic SC" panose="020B0604020202020204" charset="-79"/>
                <a:cs typeface="Amatic SC" panose="020B0604020202020204" charset="-79"/>
              </a:rPr>
              <a:t>Neuroplasticity</a:t>
            </a:r>
          </a:p>
        </p:txBody>
      </p:sp>
      <p:pic>
        <p:nvPicPr>
          <p:cNvPr id="5" name="Picture 4"/>
          <p:cNvPicPr>
            <a:picLocks noChangeAspect="1"/>
          </p:cNvPicPr>
          <p:nvPr/>
        </p:nvPicPr>
        <p:blipFill>
          <a:blip r:embed="rId3"/>
          <a:stretch>
            <a:fillRect/>
          </a:stretch>
        </p:blipFill>
        <p:spPr>
          <a:xfrm>
            <a:off x="10287751" y="1809718"/>
            <a:ext cx="1737360" cy="1520191"/>
          </a:xfrm>
          <a:prstGeom prst="rect">
            <a:avLst/>
          </a:prstGeom>
        </p:spPr>
      </p:pic>
      <p:sp>
        <p:nvSpPr>
          <p:cNvPr id="7" name="TextBox 6"/>
          <p:cNvSpPr txBox="1"/>
          <p:nvPr/>
        </p:nvSpPr>
        <p:spPr>
          <a:xfrm>
            <a:off x="430798" y="2063466"/>
            <a:ext cx="9856953" cy="1384995"/>
          </a:xfrm>
          <a:prstGeom prst="rect">
            <a:avLst/>
          </a:prstGeom>
          <a:noFill/>
        </p:spPr>
        <p:txBody>
          <a:bodyPr wrap="square" lIns="91440" tIns="45720" rIns="91440" bIns="45720" rtlCol="0" anchor="t">
            <a:spAutoFit/>
          </a:bodyPr>
          <a:lstStyle/>
          <a:p>
            <a:pPr algn="just"/>
            <a:r>
              <a:rPr lang="en-GB" sz="3600" b="1" i="1" dirty="0">
                <a:latin typeface="Quicksand" panose="020B0604020202020204" charset="0"/>
              </a:rPr>
              <a:t>Pruning</a:t>
            </a:r>
            <a:r>
              <a:rPr lang="en-GB" sz="3600" dirty="0">
                <a:latin typeface="Quicksand" panose="020B0604020202020204" charset="0"/>
              </a:rPr>
              <a:t> </a:t>
            </a:r>
            <a:r>
              <a:rPr lang="en-GB" sz="2400" dirty="0">
                <a:latin typeface="Quicksand" panose="020B0604020202020204" charset="0"/>
              </a:rPr>
              <a:t> is another process involved in setting up the brain. Our efficient brains depend on eliminating connections that are not behaviourally relevant or useful. </a:t>
            </a:r>
            <a:endParaRPr lang="en-GB" sz="2400" dirty="0">
              <a:latin typeface="Quicksand" panose="020B0604020202020204" charset="0"/>
              <a:cs typeface="Calibri" panose="020F0502020204030204"/>
            </a:endParaRPr>
          </a:p>
        </p:txBody>
      </p:sp>
      <p:pic>
        <p:nvPicPr>
          <p:cNvPr id="11" name="Picture 13" descr="Diagram&#10;&#10;Description automatically generated">
            <a:extLst>
              <a:ext uri="{FF2B5EF4-FFF2-40B4-BE49-F238E27FC236}">
                <a16:creationId xmlns:a16="http://schemas.microsoft.com/office/drawing/2014/main" id="{525DE500-629B-40FD-B099-590487EC7379}"/>
              </a:ext>
            </a:extLst>
          </p:cNvPr>
          <p:cNvPicPr>
            <a:picLocks noChangeAspect="1"/>
          </p:cNvPicPr>
          <p:nvPr/>
        </p:nvPicPr>
        <p:blipFill rotWithShape="1">
          <a:blip r:embed="rId4"/>
          <a:srcRect t="16327" r="138" b="-255"/>
          <a:stretch/>
        </p:blipFill>
        <p:spPr>
          <a:xfrm>
            <a:off x="7053532" y="3329908"/>
            <a:ext cx="4863104" cy="3482123"/>
          </a:xfrm>
          <a:prstGeom prst="rect">
            <a:avLst/>
          </a:prstGeom>
        </p:spPr>
      </p:pic>
      <p:sp>
        <p:nvSpPr>
          <p:cNvPr id="16" name="TextBox 15">
            <a:extLst>
              <a:ext uri="{FF2B5EF4-FFF2-40B4-BE49-F238E27FC236}">
                <a16:creationId xmlns:a16="http://schemas.microsoft.com/office/drawing/2014/main" id="{E87CA75B-7A0D-4B0B-ABEF-FA6C5369FA59}"/>
              </a:ext>
            </a:extLst>
          </p:cNvPr>
          <p:cNvSpPr txBox="1"/>
          <p:nvPr/>
        </p:nvSpPr>
        <p:spPr>
          <a:xfrm>
            <a:off x="430797" y="3916808"/>
            <a:ext cx="6377176" cy="230832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n-GB" sz="2400" dirty="0">
                <a:latin typeface="Quicksand" panose="020B0604020202020204" charset="0"/>
                <a:ea typeface="+mn-lt"/>
                <a:cs typeface="+mn-lt"/>
              </a:rPr>
              <a:t>This pruning includes reduction in unused synapses (new connections that represent new knowledge) and axonal fibre tracts (the highways that allow newly learned information to integrate with past knowledge and experience).</a:t>
            </a:r>
            <a:endParaRPr lang="en-US" sz="2400" dirty="0">
              <a:latin typeface="Quicksand" panose="020B0604020202020204" charset="0"/>
            </a:endParaRPr>
          </a:p>
        </p:txBody>
      </p:sp>
      <p:sp>
        <p:nvSpPr>
          <p:cNvPr id="12" name="TextBox 11"/>
          <p:cNvSpPr txBox="1"/>
          <p:nvPr/>
        </p:nvSpPr>
        <p:spPr>
          <a:xfrm>
            <a:off x="40390" y="95438"/>
            <a:ext cx="1755861" cy="1446550"/>
          </a:xfrm>
          <a:prstGeom prst="rect">
            <a:avLst/>
          </a:prstGeom>
          <a:noFill/>
        </p:spPr>
        <p:txBody>
          <a:bodyPr wrap="square" rtlCol="0">
            <a:spAutoFit/>
          </a:bodyPr>
          <a:lstStyle/>
          <a:p>
            <a:pPr algn="ctr"/>
            <a:r>
              <a:rPr lang="en-GB" sz="4400" b="1" dirty="0">
                <a:latin typeface="Amatic SC" panose="020B0604020202020204" charset="-79"/>
                <a:cs typeface="Amatic SC" panose="020B0604020202020204" charset="-79"/>
              </a:rPr>
              <a:t>Step</a:t>
            </a:r>
          </a:p>
          <a:p>
            <a:pPr algn="ctr"/>
            <a:r>
              <a:rPr lang="en-GB" sz="4400" b="1" dirty="0">
                <a:latin typeface="Amatic SC" panose="020B0604020202020204" charset="-79"/>
                <a:cs typeface="Amatic SC" panose="020B0604020202020204" charset="-79"/>
              </a:rPr>
              <a:t>2</a:t>
            </a:r>
          </a:p>
        </p:txBody>
      </p:sp>
    </p:spTree>
    <p:extLst>
      <p:ext uri="{BB962C8B-B14F-4D97-AF65-F5344CB8AC3E}">
        <p14:creationId xmlns:p14="http://schemas.microsoft.com/office/powerpoint/2010/main" val="367417208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title"/>
          </p:nvPr>
        </p:nvSpPr>
        <p:spPr>
          <a:xfrm>
            <a:off x="1792237" y="127281"/>
            <a:ext cx="8974183" cy="1325563"/>
          </a:xfrm>
        </p:spPr>
        <p:txBody>
          <a:bodyPr>
            <a:normAutofit/>
          </a:bodyPr>
          <a:lstStyle/>
          <a:p>
            <a:pPr algn="ctr"/>
            <a:r>
              <a:rPr lang="en-GB" sz="8800" dirty="0">
                <a:latin typeface="Amatic SC" panose="020B0604020202020204" charset="-79"/>
                <a:cs typeface="Amatic SC" panose="020B0604020202020204" charset="-79"/>
              </a:rPr>
              <a:t>Neuroplasticity</a:t>
            </a:r>
          </a:p>
        </p:txBody>
      </p:sp>
      <p:pic>
        <p:nvPicPr>
          <p:cNvPr id="3" name="Picture 2"/>
          <p:cNvPicPr>
            <a:picLocks noChangeAspect="1"/>
          </p:cNvPicPr>
          <p:nvPr/>
        </p:nvPicPr>
        <p:blipFill rotWithShape="1">
          <a:blip r:embed="rId3"/>
          <a:srcRect t="51243" r="1283"/>
          <a:stretch/>
        </p:blipFill>
        <p:spPr>
          <a:xfrm>
            <a:off x="4732758" y="4972058"/>
            <a:ext cx="7178159" cy="1995516"/>
          </a:xfrm>
          <a:prstGeom prst="rect">
            <a:avLst/>
          </a:prstGeom>
        </p:spPr>
      </p:pic>
      <p:sp>
        <p:nvSpPr>
          <p:cNvPr id="12" name="Rectangle 11"/>
          <p:cNvSpPr/>
          <p:nvPr/>
        </p:nvSpPr>
        <p:spPr>
          <a:xfrm>
            <a:off x="487143" y="1604608"/>
            <a:ext cx="11189247" cy="3785652"/>
          </a:xfrm>
          <a:prstGeom prst="rect">
            <a:avLst/>
          </a:prstGeom>
        </p:spPr>
        <p:txBody>
          <a:bodyPr wrap="square" lIns="91440" tIns="45720" rIns="91440" bIns="45720" anchor="t">
            <a:spAutoFit/>
          </a:bodyPr>
          <a:lstStyle/>
          <a:p>
            <a:pPr algn="just"/>
            <a:r>
              <a:rPr lang="en-GB" sz="3600" b="1" i="1" dirty="0">
                <a:latin typeface="Quicksand" panose="020B0604020202020204" charset="0"/>
              </a:rPr>
              <a:t>Consolidation</a:t>
            </a:r>
            <a:r>
              <a:rPr lang="en-GB" sz="2400" i="1" dirty="0">
                <a:latin typeface="Quicksand" panose="020B0604020202020204" charset="0"/>
              </a:rPr>
              <a:t> </a:t>
            </a:r>
            <a:r>
              <a:rPr lang="en-GB" sz="2400" dirty="0">
                <a:latin typeface="Quicksand" panose="020B0604020202020204" charset="0"/>
              </a:rPr>
              <a:t>is the third process occurring during early brain development, which helps us respond to things automatically, without thinking.  When the pathways and connections are used often and consequently become stronger, responses become almost automatic</a:t>
            </a:r>
            <a:r>
              <a:rPr lang="en-GB" sz="2400" dirty="0">
                <a:latin typeface="Quicksand" panose="020B0604020202020204" charset="0"/>
                <a:cs typeface="Calibri"/>
              </a:rPr>
              <a:t>.</a:t>
            </a:r>
            <a:r>
              <a:rPr lang="en-GB" sz="2400" dirty="0">
                <a:latin typeface="Quicksand" panose="020B0604020202020204" charset="0"/>
              </a:rPr>
              <a:t> </a:t>
            </a:r>
          </a:p>
          <a:p>
            <a:pPr algn="just"/>
            <a:endParaRPr lang="en-GB" sz="1200" dirty="0">
              <a:latin typeface="Quicksand" panose="020B0604020202020204" charset="0"/>
            </a:endParaRPr>
          </a:p>
          <a:p>
            <a:pPr algn="just"/>
            <a:r>
              <a:rPr lang="en-GB" sz="2400" dirty="0">
                <a:latin typeface="Quicksand" panose="020B0604020202020204" charset="0"/>
              </a:rPr>
              <a:t>Think about driving a car – we have to concentrate on every action, after a while this becomes automatic and we don’t pay any attention to a lot of our actions. This is because the connections have become strong, well developed and often used</a:t>
            </a:r>
          </a:p>
          <a:p>
            <a:endParaRPr lang="en-US" sz="2400" dirty="0"/>
          </a:p>
        </p:txBody>
      </p:sp>
      <p:sp>
        <p:nvSpPr>
          <p:cNvPr id="11" name="TextBox 10"/>
          <p:cNvSpPr txBox="1"/>
          <p:nvPr/>
        </p:nvSpPr>
        <p:spPr>
          <a:xfrm>
            <a:off x="146798" y="127280"/>
            <a:ext cx="1755861" cy="1446550"/>
          </a:xfrm>
          <a:prstGeom prst="rect">
            <a:avLst/>
          </a:prstGeom>
          <a:noFill/>
        </p:spPr>
        <p:txBody>
          <a:bodyPr wrap="square" rtlCol="0">
            <a:spAutoFit/>
          </a:bodyPr>
          <a:lstStyle/>
          <a:p>
            <a:pPr algn="ctr"/>
            <a:r>
              <a:rPr lang="en-GB" sz="4400" b="1" dirty="0">
                <a:latin typeface="Amatic SC" panose="020B0604020202020204" charset="-79"/>
                <a:cs typeface="Amatic SC" panose="020B0604020202020204" charset="-79"/>
              </a:rPr>
              <a:t>Step</a:t>
            </a:r>
          </a:p>
          <a:p>
            <a:pPr algn="ctr"/>
            <a:r>
              <a:rPr lang="en-GB" sz="4400" b="1" dirty="0">
                <a:latin typeface="Amatic SC" panose="020B0604020202020204" charset="-79"/>
                <a:cs typeface="Amatic SC" panose="020B0604020202020204" charset="-79"/>
              </a:rPr>
              <a:t>3</a:t>
            </a:r>
          </a:p>
        </p:txBody>
      </p:sp>
    </p:spTree>
    <p:extLst>
      <p:ext uri="{BB962C8B-B14F-4D97-AF65-F5344CB8AC3E}">
        <p14:creationId xmlns:p14="http://schemas.microsoft.com/office/powerpoint/2010/main" val="368966526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Online Media 4" title="Neuroplasticity and learning explained">
            <a:hlinkClick r:id="" action="ppaction://media"/>
            <a:extLst>
              <a:ext uri="{FF2B5EF4-FFF2-40B4-BE49-F238E27FC236}">
                <a16:creationId xmlns:a16="http://schemas.microsoft.com/office/drawing/2014/main" id="{30B60325-1B0F-EAC2-7DF8-99696DDEE90F}"/>
              </a:ext>
            </a:extLst>
          </p:cNvPr>
          <p:cNvPicPr>
            <a:picLocks noRot="1" noChangeAspect="1"/>
          </p:cNvPicPr>
          <p:nvPr>
            <a:videoFile r:link="rId1"/>
          </p:nvPr>
        </p:nvPicPr>
        <p:blipFill>
          <a:blip r:embed="rId4"/>
          <a:stretch>
            <a:fillRect/>
          </a:stretch>
        </p:blipFill>
        <p:spPr>
          <a:xfrm>
            <a:off x="548640" y="-15240"/>
            <a:ext cx="10777728" cy="6089416"/>
          </a:xfrm>
          <a:prstGeom prst="rect">
            <a:avLst/>
          </a:prstGeom>
        </p:spPr>
      </p:pic>
    </p:spTree>
    <p:extLst>
      <p:ext uri="{BB962C8B-B14F-4D97-AF65-F5344CB8AC3E}">
        <p14:creationId xmlns:p14="http://schemas.microsoft.com/office/powerpoint/2010/main" val="22537136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1760"/>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1969767" y="1297893"/>
            <a:ext cx="8129576" cy="4061824"/>
          </a:xfrm>
          <a:prstGeom prst="rect">
            <a:avLst/>
          </a:prstGeom>
        </p:spPr>
      </p:pic>
    </p:spTree>
    <p:extLst>
      <p:ext uri="{BB962C8B-B14F-4D97-AF65-F5344CB8AC3E}">
        <p14:creationId xmlns:p14="http://schemas.microsoft.com/office/powerpoint/2010/main" val="266250664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1760"/>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3947328" y="436729"/>
            <a:ext cx="4340379" cy="5787171"/>
          </a:xfrm>
          <a:prstGeom prst="rect">
            <a:avLst/>
          </a:prstGeom>
        </p:spPr>
      </p:pic>
      <p:sp>
        <p:nvSpPr>
          <p:cNvPr id="3" name="TextBox 2"/>
          <p:cNvSpPr txBox="1"/>
          <p:nvPr/>
        </p:nvSpPr>
        <p:spPr>
          <a:xfrm>
            <a:off x="1067845" y="-460318"/>
            <a:ext cx="10099344" cy="7150547"/>
          </a:xfrm>
          <a:prstGeom prst="rect">
            <a:avLst/>
          </a:prstGeom>
          <a:noFill/>
        </p:spPr>
        <p:txBody>
          <a:bodyPr wrap="square" rtlCol="0">
            <a:spAutoFit/>
          </a:bodyPr>
          <a:lstStyle/>
          <a:p>
            <a:r>
              <a:rPr lang="en-GB" sz="45866" b="1" dirty="0">
                <a:latin typeface="Amatic SC" panose="020B0604020202020204" charset="-79"/>
                <a:cs typeface="Amatic SC" panose="020B0604020202020204" charset="-79"/>
              </a:rPr>
              <a:t>House</a:t>
            </a:r>
          </a:p>
        </p:txBody>
      </p:sp>
    </p:spTree>
    <p:extLst>
      <p:ext uri="{BB962C8B-B14F-4D97-AF65-F5344CB8AC3E}">
        <p14:creationId xmlns:p14="http://schemas.microsoft.com/office/powerpoint/2010/main" val="11155759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subTnLst>
                                    <p:set>
                                      <p:cBhvr override="childStyle">
                                        <p:cTn dur="1" fill="hold" display="0" masterRel="nextClick" afterEffect="1"/>
                                        <p:tgtEl>
                                          <p:spTgt spid="3"/>
                                        </p:tgtEl>
                                        <p:attrNameLst>
                                          <p:attrName>style.visibility</p:attrName>
                                        </p:attrNameLst>
                                      </p:cBhvr>
                                      <p:to>
                                        <p:strVal val="hidden"/>
                                      </p:to>
                                    </p:set>
                                  </p:sub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ppt_x"/>
                                          </p:val>
                                        </p:tav>
                                        <p:tav tm="100000">
                                          <p:val>
                                            <p:strVal val="#ppt_x"/>
                                          </p:val>
                                        </p:tav>
                                      </p:tavLst>
                                    </p:anim>
                                    <p:anim calcmode="lin" valueType="num">
                                      <p:cBhvr additive="base">
                                        <p:cTn id="1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1760"/>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1619534" y="1087181"/>
            <a:ext cx="8734628" cy="4250135"/>
          </a:xfrm>
          <a:prstGeom prst="rect">
            <a:avLst/>
          </a:prstGeom>
        </p:spPr>
      </p:pic>
    </p:spTree>
    <p:extLst>
      <p:ext uri="{BB962C8B-B14F-4D97-AF65-F5344CB8AC3E}">
        <p14:creationId xmlns:p14="http://schemas.microsoft.com/office/powerpoint/2010/main" val="272842330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1760"/>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1489086" y="327311"/>
            <a:ext cx="2862893" cy="2862893"/>
          </a:xfrm>
          <a:prstGeom prst="rect">
            <a:avLst/>
          </a:prstGeom>
        </p:spPr>
      </p:pic>
      <p:pic>
        <p:nvPicPr>
          <p:cNvPr id="4" name="Picture 3"/>
          <p:cNvPicPr>
            <a:picLocks noChangeAspect="1"/>
          </p:cNvPicPr>
          <p:nvPr/>
        </p:nvPicPr>
        <p:blipFill rotWithShape="1">
          <a:blip r:embed="rId4"/>
          <a:srcRect l="11387"/>
          <a:stretch/>
        </p:blipFill>
        <p:spPr>
          <a:xfrm>
            <a:off x="5106162" y="327311"/>
            <a:ext cx="2895063" cy="2862893"/>
          </a:xfrm>
          <a:prstGeom prst="rect">
            <a:avLst/>
          </a:prstGeom>
        </p:spPr>
      </p:pic>
      <p:pic>
        <p:nvPicPr>
          <p:cNvPr id="5" name="Picture 4"/>
          <p:cNvPicPr>
            <a:picLocks noChangeAspect="1"/>
          </p:cNvPicPr>
          <p:nvPr/>
        </p:nvPicPr>
        <p:blipFill rotWithShape="1">
          <a:blip r:embed="rId5"/>
          <a:srcRect l="12577"/>
          <a:stretch/>
        </p:blipFill>
        <p:spPr>
          <a:xfrm>
            <a:off x="8755408" y="327311"/>
            <a:ext cx="2502840" cy="2862893"/>
          </a:xfrm>
          <a:prstGeom prst="rect">
            <a:avLst/>
          </a:prstGeom>
        </p:spPr>
      </p:pic>
      <p:pic>
        <p:nvPicPr>
          <p:cNvPr id="6" name="Picture 5"/>
          <p:cNvPicPr>
            <a:picLocks noChangeAspect="1"/>
          </p:cNvPicPr>
          <p:nvPr/>
        </p:nvPicPr>
        <p:blipFill>
          <a:blip r:embed="rId6"/>
          <a:stretch>
            <a:fillRect/>
          </a:stretch>
        </p:blipFill>
        <p:spPr>
          <a:xfrm>
            <a:off x="1489085" y="3687248"/>
            <a:ext cx="2881875" cy="2881875"/>
          </a:xfrm>
          <a:prstGeom prst="rect">
            <a:avLst/>
          </a:prstGeom>
        </p:spPr>
      </p:pic>
      <p:pic>
        <p:nvPicPr>
          <p:cNvPr id="7" name="Picture 6"/>
          <p:cNvPicPr>
            <a:picLocks noChangeAspect="1"/>
          </p:cNvPicPr>
          <p:nvPr/>
        </p:nvPicPr>
        <p:blipFill>
          <a:blip r:embed="rId7"/>
          <a:stretch>
            <a:fillRect/>
          </a:stretch>
        </p:blipFill>
        <p:spPr>
          <a:xfrm>
            <a:off x="5106162" y="3687249"/>
            <a:ext cx="2895063" cy="2888331"/>
          </a:xfrm>
          <a:prstGeom prst="rect">
            <a:avLst/>
          </a:prstGeom>
        </p:spPr>
      </p:pic>
      <p:pic>
        <p:nvPicPr>
          <p:cNvPr id="8" name="Picture 7"/>
          <p:cNvPicPr>
            <a:picLocks noChangeAspect="1"/>
          </p:cNvPicPr>
          <p:nvPr/>
        </p:nvPicPr>
        <p:blipFill>
          <a:blip r:embed="rId8"/>
          <a:stretch>
            <a:fillRect/>
          </a:stretch>
        </p:blipFill>
        <p:spPr>
          <a:xfrm>
            <a:off x="8704787" y="3687249"/>
            <a:ext cx="2590723" cy="2881873"/>
          </a:xfrm>
          <a:prstGeom prst="rect">
            <a:avLst/>
          </a:prstGeom>
        </p:spPr>
      </p:pic>
    </p:spTree>
    <p:extLst>
      <p:ext uri="{BB962C8B-B14F-4D97-AF65-F5344CB8AC3E}">
        <p14:creationId xmlns:p14="http://schemas.microsoft.com/office/powerpoint/2010/main" val="25828057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1760"/>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510109" y="846012"/>
            <a:ext cx="3886852" cy="5210331"/>
          </a:xfrm>
          <a:prstGeom prst="rect">
            <a:avLst/>
          </a:prstGeom>
        </p:spPr>
      </p:pic>
      <p:pic>
        <p:nvPicPr>
          <p:cNvPr id="3" name="Picture 2"/>
          <p:cNvPicPr>
            <a:picLocks noChangeAspect="1"/>
          </p:cNvPicPr>
          <p:nvPr/>
        </p:nvPicPr>
        <p:blipFill>
          <a:blip r:embed="rId4"/>
          <a:stretch>
            <a:fillRect/>
          </a:stretch>
        </p:blipFill>
        <p:spPr>
          <a:xfrm>
            <a:off x="4992965" y="853972"/>
            <a:ext cx="6828112" cy="5202371"/>
          </a:xfrm>
          <a:prstGeom prst="rect">
            <a:avLst/>
          </a:prstGeom>
        </p:spPr>
      </p:pic>
    </p:spTree>
    <p:extLst>
      <p:ext uri="{BB962C8B-B14F-4D97-AF65-F5344CB8AC3E}">
        <p14:creationId xmlns:p14="http://schemas.microsoft.com/office/powerpoint/2010/main" val="238247617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1760"/>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1637730" y="739136"/>
            <a:ext cx="9207692" cy="4600489"/>
          </a:xfrm>
          <a:prstGeom prst="rect">
            <a:avLst/>
          </a:prstGeom>
        </p:spPr>
      </p:pic>
    </p:spTree>
    <p:extLst>
      <p:ext uri="{BB962C8B-B14F-4D97-AF65-F5344CB8AC3E}">
        <p14:creationId xmlns:p14="http://schemas.microsoft.com/office/powerpoint/2010/main" val="317978528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1760"/>
        <p:cNvGrpSpPr/>
        <p:nvPr/>
      </p:nvGrpSpPr>
      <p:grpSpPr>
        <a:xfrm>
          <a:off x="0" y="0"/>
          <a:ext cx="0" cy="0"/>
          <a:chOff x="0" y="0"/>
          <a:chExt cx="0" cy="0"/>
        </a:xfrm>
      </p:grpSpPr>
      <p:sp>
        <p:nvSpPr>
          <p:cNvPr id="2" name="Rectangle 1"/>
          <p:cNvSpPr/>
          <p:nvPr/>
        </p:nvSpPr>
        <p:spPr>
          <a:xfrm>
            <a:off x="382136" y="435106"/>
            <a:ext cx="11609696" cy="6001066"/>
          </a:xfrm>
          <a:prstGeom prst="rect">
            <a:avLst/>
          </a:prstGeom>
        </p:spPr>
        <p:txBody>
          <a:bodyPr wrap="square">
            <a:spAutoFit/>
          </a:bodyPr>
          <a:lstStyle/>
          <a:p>
            <a:r>
              <a:rPr lang="en-GB" sz="3733" b="1" dirty="0">
                <a:latin typeface="Quicksand" panose="020B0604020202020204" charset="0"/>
              </a:rPr>
              <a:t>“The alarm clock is ringing in your bedroom, look around the room - what do you see, what can you smell?</a:t>
            </a:r>
          </a:p>
          <a:p>
            <a:endParaRPr lang="en-GB" sz="2400" b="1" dirty="0">
              <a:latin typeface="Quicksand" panose="020B0604020202020204" charset="0"/>
            </a:endParaRPr>
          </a:p>
          <a:p>
            <a:r>
              <a:rPr lang="en-GB" sz="3733" b="1" dirty="0">
                <a:latin typeface="Quicksand" panose="020B0604020202020204" charset="0"/>
              </a:rPr>
              <a:t>Walk out of the bedroom towards down the stairs or along the corridor to the kitchen - who is in this room?</a:t>
            </a:r>
          </a:p>
          <a:p>
            <a:endParaRPr lang="en-GB" sz="2400" b="1" dirty="0">
              <a:latin typeface="Quicksand" panose="020B0604020202020204" charset="0"/>
            </a:endParaRPr>
          </a:p>
          <a:p>
            <a:r>
              <a:rPr lang="en-GB" sz="3733" b="1" dirty="0">
                <a:latin typeface="Quicksand" panose="020B0604020202020204" charset="0"/>
              </a:rPr>
              <a:t>Now it's time to leave, go out the door and take a walk along your street - what do you see, taste, feel, hear? ”</a:t>
            </a:r>
          </a:p>
        </p:txBody>
      </p:sp>
    </p:spTree>
    <p:extLst>
      <p:ext uri="{BB962C8B-B14F-4D97-AF65-F5344CB8AC3E}">
        <p14:creationId xmlns:p14="http://schemas.microsoft.com/office/powerpoint/2010/main" val="187229353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7C1F93AE-AB62-3D02-FA7B-F70948DEE24B}"/>
              </a:ext>
            </a:extLst>
          </p:cNvPr>
          <p:cNvSpPr>
            <a:spLocks noGrp="1"/>
          </p:cNvSpPr>
          <p:nvPr>
            <p:ph type="sldNum" idx="12"/>
          </p:nvPr>
        </p:nvSpPr>
        <p:spPr/>
        <p:txBody>
          <a:bodyPr/>
          <a:lstStyle/>
          <a:p>
            <a:pPr algn="ctr"/>
            <a:fld id="{00000000-1234-1234-1234-123412341234}" type="slidenum">
              <a:rPr lang="en" smtClean="0"/>
              <a:pPr algn="ctr"/>
              <a:t>47</a:t>
            </a:fld>
            <a:endParaRPr lang="en"/>
          </a:p>
        </p:txBody>
      </p:sp>
      <p:sp>
        <p:nvSpPr>
          <p:cNvPr id="4" name="Google Shape;754;p21">
            <a:extLst>
              <a:ext uri="{FF2B5EF4-FFF2-40B4-BE49-F238E27FC236}">
                <a16:creationId xmlns:a16="http://schemas.microsoft.com/office/drawing/2014/main" id="{34213007-566A-5150-42C5-814BCC820216}"/>
              </a:ext>
            </a:extLst>
          </p:cNvPr>
          <p:cNvSpPr txBox="1">
            <a:spLocks/>
          </p:cNvSpPr>
          <p:nvPr/>
        </p:nvSpPr>
        <p:spPr>
          <a:xfrm>
            <a:off x="1371200" y="155667"/>
            <a:ext cx="9449600" cy="1153005"/>
          </a:xfrm>
          <a:prstGeom prst="rect">
            <a:avLst/>
          </a:prstGeom>
        </p:spPr>
        <p:txBody>
          <a:bodyPr spcFirstLastPara="1" wrap="square" lIns="0" tIns="0" rIns="0" bIns="0" anchor="b"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GB" sz="7200" u="sng" dirty="0">
                <a:latin typeface="Amatic SC" panose="00000500000000000000" pitchFamily="2" charset="-79"/>
                <a:cs typeface="Amatic SC" panose="00000500000000000000" pitchFamily="2" charset="-79"/>
              </a:rPr>
              <a:t>Building a Mind Map</a:t>
            </a:r>
          </a:p>
        </p:txBody>
      </p:sp>
      <p:sp>
        <p:nvSpPr>
          <p:cNvPr id="6" name="TextBox 5">
            <a:extLst>
              <a:ext uri="{FF2B5EF4-FFF2-40B4-BE49-F238E27FC236}">
                <a16:creationId xmlns:a16="http://schemas.microsoft.com/office/drawing/2014/main" id="{6132B41E-8701-9062-FE96-233ACC3BE013}"/>
              </a:ext>
            </a:extLst>
          </p:cNvPr>
          <p:cNvSpPr txBox="1"/>
          <p:nvPr/>
        </p:nvSpPr>
        <p:spPr>
          <a:xfrm>
            <a:off x="597408" y="1835940"/>
            <a:ext cx="11167872" cy="3786229"/>
          </a:xfrm>
          <a:prstGeom prst="rect">
            <a:avLst/>
          </a:prstGeom>
          <a:solidFill>
            <a:schemeClr val="bg1"/>
          </a:solidFill>
        </p:spPr>
        <p:txBody>
          <a:bodyPr wrap="square">
            <a:spAutoFit/>
          </a:bodyPr>
          <a:lstStyle/>
          <a:p>
            <a:pPr algn="l">
              <a:buFont typeface="+mj-lt"/>
              <a:buAutoNum type="arabicPeriod"/>
            </a:pPr>
            <a:r>
              <a:rPr lang="en-US" sz="2667" b="1" dirty="0">
                <a:solidFill>
                  <a:srgbClr val="505457"/>
                </a:solidFill>
                <a:latin typeface="Open Sans" panose="020B0606030504020204" pitchFamily="34" charset="0"/>
              </a:rPr>
              <a:t>Write your map subject</a:t>
            </a:r>
            <a:r>
              <a:rPr lang="en-US" sz="2667" dirty="0">
                <a:solidFill>
                  <a:srgbClr val="505457"/>
                </a:solidFill>
                <a:latin typeface="Open Sans" panose="020B0606030504020204" pitchFamily="34" charset="0"/>
              </a:rPr>
              <a:t> in the middle of your page. Your content will link to your subject and spread out from the main heading. Your subject could be a topic or idea, or information from a text.</a:t>
            </a:r>
          </a:p>
          <a:p>
            <a:pPr algn="l">
              <a:buFont typeface="+mj-lt"/>
              <a:buAutoNum type="arabicPeriod"/>
            </a:pPr>
            <a:r>
              <a:rPr lang="en-US" sz="2667" b="1" dirty="0">
                <a:solidFill>
                  <a:srgbClr val="505457"/>
                </a:solidFill>
                <a:latin typeface="Open Sans" panose="020B0606030504020204" pitchFamily="34" charset="0"/>
              </a:rPr>
              <a:t>Add key ideas</a:t>
            </a:r>
            <a:r>
              <a:rPr lang="en-US" sz="2667" dirty="0">
                <a:solidFill>
                  <a:srgbClr val="505457"/>
                </a:solidFill>
                <a:latin typeface="Open Sans" panose="020B0606030504020204" pitchFamily="34" charset="0"/>
              </a:rPr>
              <a:t> to your map by writing their headings on the page and drawing a connecting line between them and your main heading. Continue breaking each section down and adding links between subjects to create smaller, specific mind maps on the page. This is a great chance to explore specific topics more deeply.</a:t>
            </a:r>
          </a:p>
          <a:p>
            <a:pPr algn="l">
              <a:buFont typeface="+mj-lt"/>
              <a:buAutoNum type="arabicPeriod"/>
            </a:pPr>
            <a:r>
              <a:rPr lang="en-US" sz="2667" b="1" dirty="0">
                <a:solidFill>
                  <a:srgbClr val="505457"/>
                </a:solidFill>
                <a:latin typeface="Open Sans" panose="020B0606030504020204" pitchFamily="34" charset="0"/>
              </a:rPr>
              <a:t>Use key words or images</a:t>
            </a:r>
            <a:r>
              <a:rPr lang="en-US" sz="2667" dirty="0">
                <a:solidFill>
                  <a:srgbClr val="505457"/>
                </a:solidFill>
                <a:latin typeface="Open Sans" panose="020B0606030504020204" pitchFamily="34" charset="0"/>
              </a:rPr>
              <a:t> to represent each piece of information.</a:t>
            </a:r>
          </a:p>
        </p:txBody>
      </p:sp>
    </p:spTree>
    <p:extLst>
      <p:ext uri="{BB962C8B-B14F-4D97-AF65-F5344CB8AC3E}">
        <p14:creationId xmlns:p14="http://schemas.microsoft.com/office/powerpoint/2010/main" val="244184816"/>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EF81587F-0CE8-5D83-1A00-0AAC4C5CACC8}"/>
              </a:ext>
            </a:extLst>
          </p:cNvPr>
          <p:cNvSpPr>
            <a:spLocks noGrp="1"/>
          </p:cNvSpPr>
          <p:nvPr>
            <p:ph type="sldNum" idx="12"/>
          </p:nvPr>
        </p:nvSpPr>
        <p:spPr/>
        <p:txBody>
          <a:bodyPr/>
          <a:lstStyle/>
          <a:p>
            <a:pPr algn="ctr"/>
            <a:fld id="{00000000-1234-1234-1234-123412341234}" type="slidenum">
              <a:rPr lang="en" smtClean="0"/>
              <a:pPr algn="ctr"/>
              <a:t>48</a:t>
            </a:fld>
            <a:endParaRPr lang="en"/>
          </a:p>
        </p:txBody>
      </p:sp>
      <p:pic>
        <p:nvPicPr>
          <p:cNvPr id="8" name="Picture 7">
            <a:extLst>
              <a:ext uri="{FF2B5EF4-FFF2-40B4-BE49-F238E27FC236}">
                <a16:creationId xmlns:a16="http://schemas.microsoft.com/office/drawing/2014/main" id="{86ADA98D-5FF5-B182-8B53-1FD7395051F5}"/>
              </a:ext>
            </a:extLst>
          </p:cNvPr>
          <p:cNvPicPr>
            <a:picLocks noChangeAspect="1"/>
          </p:cNvPicPr>
          <p:nvPr/>
        </p:nvPicPr>
        <p:blipFill>
          <a:blip r:embed="rId2"/>
          <a:stretch>
            <a:fillRect/>
          </a:stretch>
        </p:blipFill>
        <p:spPr>
          <a:xfrm>
            <a:off x="451104" y="1288752"/>
            <a:ext cx="11500413" cy="4453681"/>
          </a:xfrm>
          <a:prstGeom prst="rect">
            <a:avLst/>
          </a:prstGeom>
        </p:spPr>
      </p:pic>
    </p:spTree>
    <p:extLst>
      <p:ext uri="{BB962C8B-B14F-4D97-AF65-F5344CB8AC3E}">
        <p14:creationId xmlns:p14="http://schemas.microsoft.com/office/powerpoint/2010/main" val="249357453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CF42F931-A014-B28E-1B71-FBF4FFAD6F80}"/>
              </a:ext>
            </a:extLst>
          </p:cNvPr>
          <p:cNvSpPr>
            <a:spLocks noGrp="1"/>
          </p:cNvSpPr>
          <p:nvPr>
            <p:ph type="sldNum" idx="12"/>
          </p:nvPr>
        </p:nvSpPr>
        <p:spPr/>
        <p:txBody>
          <a:bodyPr/>
          <a:lstStyle/>
          <a:p>
            <a:pPr algn="ctr"/>
            <a:fld id="{00000000-1234-1234-1234-123412341234}" type="slidenum">
              <a:rPr lang="en" smtClean="0"/>
              <a:pPr algn="ctr"/>
              <a:t>49</a:t>
            </a:fld>
            <a:endParaRPr lang="en" dirty="0"/>
          </a:p>
        </p:txBody>
      </p:sp>
      <p:sp>
        <p:nvSpPr>
          <p:cNvPr id="3" name="Google Shape;754;p21">
            <a:extLst>
              <a:ext uri="{FF2B5EF4-FFF2-40B4-BE49-F238E27FC236}">
                <a16:creationId xmlns:a16="http://schemas.microsoft.com/office/drawing/2014/main" id="{A4A6D73E-B105-23C9-FE14-921308CDB3A1}"/>
              </a:ext>
            </a:extLst>
          </p:cNvPr>
          <p:cNvSpPr txBox="1">
            <a:spLocks/>
          </p:cNvSpPr>
          <p:nvPr/>
        </p:nvSpPr>
        <p:spPr>
          <a:xfrm>
            <a:off x="1456511" y="0"/>
            <a:ext cx="9449600" cy="2149920"/>
          </a:xfrm>
          <a:prstGeom prst="rect">
            <a:avLst/>
          </a:prstGeom>
        </p:spPr>
        <p:txBody>
          <a:bodyPr spcFirstLastPara="1" wrap="square" lIns="0" tIns="0" rIns="0" bIns="0" anchor="b"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GB" sz="7200" u="sng" dirty="0">
                <a:latin typeface="Amatic SC" panose="00000500000000000000" pitchFamily="2" charset="-79"/>
                <a:cs typeface="Amatic SC" panose="00000500000000000000" pitchFamily="2" charset="-79"/>
              </a:rPr>
              <a:t>Read the Blog </a:t>
            </a:r>
          </a:p>
          <a:p>
            <a:pPr algn="ctr"/>
            <a:r>
              <a:rPr lang="en-GB" sz="7200" u="sng" dirty="0">
                <a:latin typeface="Amatic SC" panose="00000500000000000000" pitchFamily="2" charset="-79"/>
                <a:cs typeface="Amatic SC" panose="00000500000000000000" pitchFamily="2" charset="-79"/>
              </a:rPr>
              <a:t>and Create a Mind Map</a:t>
            </a:r>
          </a:p>
        </p:txBody>
      </p:sp>
      <p:pic>
        <p:nvPicPr>
          <p:cNvPr id="4" name="Picture 3">
            <a:extLst>
              <a:ext uri="{FF2B5EF4-FFF2-40B4-BE49-F238E27FC236}">
                <a16:creationId xmlns:a16="http://schemas.microsoft.com/office/drawing/2014/main" id="{B1552BB4-3A62-EC6B-B6A2-F16C469677B1}"/>
              </a:ext>
            </a:extLst>
          </p:cNvPr>
          <p:cNvPicPr>
            <a:picLocks noChangeAspect="1"/>
          </p:cNvPicPr>
          <p:nvPr/>
        </p:nvPicPr>
        <p:blipFill>
          <a:blip r:embed="rId2"/>
          <a:stretch>
            <a:fillRect/>
          </a:stretch>
        </p:blipFill>
        <p:spPr>
          <a:xfrm>
            <a:off x="2865120" y="2328673"/>
            <a:ext cx="8486273" cy="4004460"/>
          </a:xfrm>
          <a:prstGeom prst="rect">
            <a:avLst/>
          </a:prstGeom>
        </p:spPr>
      </p:pic>
      <p:sp>
        <p:nvSpPr>
          <p:cNvPr id="5" name="Google Shape;754;p21">
            <a:extLst>
              <a:ext uri="{FF2B5EF4-FFF2-40B4-BE49-F238E27FC236}">
                <a16:creationId xmlns:a16="http://schemas.microsoft.com/office/drawing/2014/main" id="{38C976AA-ED67-137D-7BA3-5083B92834FA}"/>
              </a:ext>
            </a:extLst>
          </p:cNvPr>
          <p:cNvSpPr txBox="1">
            <a:spLocks/>
          </p:cNvSpPr>
          <p:nvPr/>
        </p:nvSpPr>
        <p:spPr>
          <a:xfrm>
            <a:off x="-255961" y="2912501"/>
            <a:ext cx="3121080" cy="2149920"/>
          </a:xfrm>
          <a:prstGeom prst="rect">
            <a:avLst/>
          </a:prstGeom>
        </p:spPr>
        <p:txBody>
          <a:bodyPr spcFirstLastPara="1" wrap="square" lIns="0" tIns="0" rIns="0" bIns="0" anchor="b"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GB" sz="7200" b="1" u="sng" dirty="0" err="1">
                <a:latin typeface="Amatic SC" panose="00000500000000000000" pitchFamily="2" charset="-79"/>
                <a:cs typeface="Amatic SC" panose="00000500000000000000" pitchFamily="2" charset="-79"/>
              </a:rPr>
              <a:t>Cynefin</a:t>
            </a:r>
            <a:endParaRPr lang="en-GB" sz="7200" b="1" u="sng" dirty="0">
              <a:latin typeface="Amatic SC" panose="00000500000000000000" pitchFamily="2" charset="-79"/>
              <a:cs typeface="Amatic SC" panose="00000500000000000000" pitchFamily="2" charset="-79"/>
            </a:endParaRPr>
          </a:p>
          <a:p>
            <a:pPr algn="ctr"/>
            <a:r>
              <a:rPr lang="en-GB" sz="7200" b="1" u="sng" dirty="0">
                <a:latin typeface="Amatic SC" panose="00000500000000000000" pitchFamily="2" charset="-79"/>
                <a:cs typeface="Amatic SC" panose="00000500000000000000" pitchFamily="2" charset="-79"/>
              </a:rPr>
              <a:t>Blog</a:t>
            </a:r>
          </a:p>
        </p:txBody>
      </p:sp>
    </p:spTree>
    <p:extLst>
      <p:ext uri="{BB962C8B-B14F-4D97-AF65-F5344CB8AC3E}">
        <p14:creationId xmlns:p14="http://schemas.microsoft.com/office/powerpoint/2010/main" val="32301663"/>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17CF0ADF-E6F1-52E5-92B4-165220C5E456}"/>
              </a:ext>
            </a:extLst>
          </p:cNvPr>
          <p:cNvPicPr>
            <a:picLocks noChangeAspect="1"/>
          </p:cNvPicPr>
          <p:nvPr/>
        </p:nvPicPr>
        <p:blipFill>
          <a:blip r:embed="rId2"/>
          <a:stretch>
            <a:fillRect/>
          </a:stretch>
        </p:blipFill>
        <p:spPr>
          <a:xfrm>
            <a:off x="0" y="-63413"/>
            <a:ext cx="12192000" cy="6984825"/>
          </a:xfrm>
          <a:prstGeom prst="rect">
            <a:avLst/>
          </a:prstGeom>
        </p:spPr>
      </p:pic>
    </p:spTree>
    <p:extLst>
      <p:ext uri="{BB962C8B-B14F-4D97-AF65-F5344CB8AC3E}">
        <p14:creationId xmlns:p14="http://schemas.microsoft.com/office/powerpoint/2010/main" val="495339314"/>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76BC36D-3FE4-4A2A-97DE-B9B2FCC38E82}"/>
              </a:ext>
            </a:extLst>
          </p:cNvPr>
          <p:cNvSpPr>
            <a:spLocks noGrp="1"/>
          </p:cNvSpPr>
          <p:nvPr>
            <p:ph type="sldNum" idx="12"/>
          </p:nvPr>
        </p:nvSpPr>
        <p:spPr/>
        <p:txBody>
          <a:bodyPr/>
          <a:lstStyle/>
          <a:p>
            <a:pPr algn="ctr"/>
            <a:fld id="{00000000-1234-1234-1234-123412341234}" type="slidenum">
              <a:rPr lang="en" smtClean="0"/>
              <a:pPr algn="ctr"/>
              <a:t>51</a:t>
            </a:fld>
            <a:endParaRPr lang="en" dirty="0"/>
          </a:p>
        </p:txBody>
      </p:sp>
      <p:pic>
        <p:nvPicPr>
          <p:cNvPr id="4" name="Picture 3">
            <a:extLst>
              <a:ext uri="{FF2B5EF4-FFF2-40B4-BE49-F238E27FC236}">
                <a16:creationId xmlns:a16="http://schemas.microsoft.com/office/drawing/2014/main" id="{9696B7A4-FC9A-664D-796C-623F5FF414FA}"/>
              </a:ext>
            </a:extLst>
          </p:cNvPr>
          <p:cNvPicPr>
            <a:picLocks noChangeAspect="1"/>
          </p:cNvPicPr>
          <p:nvPr/>
        </p:nvPicPr>
        <p:blipFill>
          <a:blip r:embed="rId2"/>
          <a:stretch>
            <a:fillRect/>
          </a:stretch>
        </p:blipFill>
        <p:spPr>
          <a:xfrm>
            <a:off x="1424275" y="138901"/>
            <a:ext cx="9343384" cy="6580199"/>
          </a:xfrm>
          <a:prstGeom prst="rect">
            <a:avLst/>
          </a:prstGeom>
        </p:spPr>
      </p:pic>
    </p:spTree>
    <p:extLst>
      <p:ext uri="{BB962C8B-B14F-4D97-AF65-F5344CB8AC3E}">
        <p14:creationId xmlns:p14="http://schemas.microsoft.com/office/powerpoint/2010/main" val="1957769596"/>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Shape 715"/>
        <p:cNvGrpSpPr/>
        <p:nvPr/>
      </p:nvGrpSpPr>
      <p:grpSpPr>
        <a:xfrm>
          <a:off x="0" y="0"/>
          <a:ext cx="0" cy="0"/>
          <a:chOff x="0" y="0"/>
          <a:chExt cx="0" cy="0"/>
        </a:xfrm>
      </p:grpSpPr>
      <p:sp>
        <p:nvSpPr>
          <p:cNvPr id="716" name="Google Shape;716;p16"/>
          <p:cNvSpPr txBox="1">
            <a:spLocks noGrp="1"/>
          </p:cNvSpPr>
          <p:nvPr>
            <p:ph type="ctrTitle"/>
          </p:nvPr>
        </p:nvSpPr>
        <p:spPr>
          <a:xfrm>
            <a:off x="2918132" y="3724033"/>
            <a:ext cx="6559200" cy="1546400"/>
          </a:xfrm>
          <a:prstGeom prst="rect">
            <a:avLst/>
          </a:prstGeom>
        </p:spPr>
        <p:txBody>
          <a:bodyPr spcFirstLastPara="1" vert="horz" wrap="square" lIns="0" tIns="0" rIns="0" bIns="0" rtlCol="0" anchor="b" anchorCtr="0">
            <a:noAutofit/>
          </a:bodyPr>
          <a:lstStyle/>
          <a:p>
            <a:endParaRPr dirty="0">
              <a:solidFill>
                <a:schemeClr val="accent4"/>
              </a:solidFill>
            </a:endParaRPr>
          </a:p>
          <a:p>
            <a:r>
              <a:rPr lang="en" sz="18400" dirty="0"/>
              <a:t>Diolch</a:t>
            </a:r>
            <a:endParaRPr sz="18400" dirty="0"/>
          </a:p>
        </p:txBody>
      </p:sp>
      <p:pic>
        <p:nvPicPr>
          <p:cNvPr id="3" name="Picture 2"/>
          <p:cNvPicPr>
            <a:picLocks noChangeAspect="1"/>
          </p:cNvPicPr>
          <p:nvPr/>
        </p:nvPicPr>
        <p:blipFill>
          <a:blip r:embed="rId3"/>
          <a:stretch>
            <a:fillRect/>
          </a:stretch>
        </p:blipFill>
        <p:spPr>
          <a:xfrm>
            <a:off x="5332025" y="1454338"/>
            <a:ext cx="1731415" cy="1536325"/>
          </a:xfrm>
          <a:prstGeom prst="rect">
            <a:avLst/>
          </a:prstGeom>
        </p:spPr>
      </p:pic>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F19CAD-2F8A-A469-500B-B9690488FFD2}"/>
              </a:ext>
            </a:extLst>
          </p:cNvPr>
          <p:cNvSpPr>
            <a:spLocks noGrp="1"/>
          </p:cNvSpPr>
          <p:nvPr>
            <p:ph type="title"/>
          </p:nvPr>
        </p:nvSpPr>
        <p:spPr>
          <a:xfrm>
            <a:off x="370703" y="229201"/>
            <a:ext cx="10515600" cy="1325563"/>
          </a:xfrm>
        </p:spPr>
        <p:txBody>
          <a:bodyPr>
            <a:normAutofit/>
          </a:bodyPr>
          <a:lstStyle/>
          <a:p>
            <a:r>
              <a:rPr lang="en-GB" sz="6600" b="1" u="sng" dirty="0">
                <a:latin typeface="+mn-lt"/>
              </a:rPr>
              <a:t>Reflections</a:t>
            </a:r>
          </a:p>
        </p:txBody>
      </p:sp>
      <p:pic>
        <p:nvPicPr>
          <p:cNvPr id="4" name="Picture 3">
            <a:extLst>
              <a:ext uri="{FF2B5EF4-FFF2-40B4-BE49-F238E27FC236}">
                <a16:creationId xmlns:a16="http://schemas.microsoft.com/office/drawing/2014/main" id="{A55A0E6B-3796-B0E0-DFEC-2A2CDC825895}"/>
              </a:ext>
            </a:extLst>
          </p:cNvPr>
          <p:cNvPicPr>
            <a:picLocks noChangeAspect="1"/>
          </p:cNvPicPr>
          <p:nvPr/>
        </p:nvPicPr>
        <p:blipFill rotWithShape="1">
          <a:blip r:embed="rId2"/>
          <a:srcRect l="7394" r="14175"/>
          <a:stretch/>
        </p:blipFill>
        <p:spPr>
          <a:xfrm>
            <a:off x="370703" y="1690688"/>
            <a:ext cx="6685006" cy="4794422"/>
          </a:xfrm>
          <a:prstGeom prst="rect">
            <a:avLst/>
          </a:prstGeom>
        </p:spPr>
      </p:pic>
      <p:sp>
        <p:nvSpPr>
          <p:cNvPr id="5" name="TextBox 4">
            <a:extLst>
              <a:ext uri="{FF2B5EF4-FFF2-40B4-BE49-F238E27FC236}">
                <a16:creationId xmlns:a16="http://schemas.microsoft.com/office/drawing/2014/main" id="{BE602DB1-6DAB-0447-E873-D8E6AF635697}"/>
              </a:ext>
            </a:extLst>
          </p:cNvPr>
          <p:cNvSpPr txBox="1"/>
          <p:nvPr/>
        </p:nvSpPr>
        <p:spPr>
          <a:xfrm>
            <a:off x="7475837" y="2582562"/>
            <a:ext cx="4073611" cy="2554545"/>
          </a:xfrm>
          <a:prstGeom prst="rect">
            <a:avLst/>
          </a:prstGeom>
          <a:noFill/>
        </p:spPr>
        <p:txBody>
          <a:bodyPr wrap="square" rtlCol="0">
            <a:spAutoFit/>
          </a:bodyPr>
          <a:lstStyle/>
          <a:p>
            <a:pPr algn="ctr"/>
            <a:r>
              <a:rPr lang="en-GB" sz="4000" b="1" dirty="0"/>
              <a:t>Write down three things that you have learnt in today’s meeting.</a:t>
            </a:r>
          </a:p>
        </p:txBody>
      </p:sp>
    </p:spTree>
    <p:extLst>
      <p:ext uri="{BB962C8B-B14F-4D97-AF65-F5344CB8AC3E}">
        <p14:creationId xmlns:p14="http://schemas.microsoft.com/office/powerpoint/2010/main" val="666858138"/>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E1CB80-7C55-DAB3-56D2-7E5FEE627158}"/>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AC1643A8-A0FC-3DF0-C4DE-A2B2CDBDD388}"/>
              </a:ext>
            </a:extLst>
          </p:cNvPr>
          <p:cNvSpPr>
            <a:spLocks noGrp="1"/>
          </p:cNvSpPr>
          <p:nvPr>
            <p:ph idx="1"/>
          </p:nvPr>
        </p:nvSpPr>
        <p:spPr/>
        <p:txBody>
          <a:bodyPr/>
          <a:lstStyle/>
          <a:p>
            <a:endParaRPr lang="en-GB"/>
          </a:p>
        </p:txBody>
      </p:sp>
    </p:spTree>
    <p:extLst>
      <p:ext uri="{BB962C8B-B14F-4D97-AF65-F5344CB8AC3E}">
        <p14:creationId xmlns:p14="http://schemas.microsoft.com/office/powerpoint/2010/main" val="8156772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f44781794_win32_fixed.potx" id="{FFA6945E-0D2E-49A3-B8AE-0157B47B7617}" vid="{3D53E5D5-FE42-40E3-89B4-70F55FAC3269}"/>
    </a:ext>
  </a:extLst>
</a:theme>
</file>

<file path=ppt/theme/theme2.xml><?xml version="1.0" encoding="utf-8"?>
<a:theme xmlns:a="http://schemas.openxmlformats.org/drawingml/2006/main" name="Puck template">
  <a:themeElements>
    <a:clrScheme name="Custom 347">
      <a:dk1>
        <a:srgbClr val="212A2E"/>
      </a:dk1>
      <a:lt1>
        <a:srgbClr val="FFFFFF"/>
      </a:lt1>
      <a:dk2>
        <a:srgbClr val="617A86"/>
      </a:dk2>
      <a:lt2>
        <a:srgbClr val="A1BECC"/>
      </a:lt2>
      <a:accent1>
        <a:srgbClr val="00D1C6"/>
      </a:accent1>
      <a:accent2>
        <a:srgbClr val="00ACC3"/>
      </a:accent2>
      <a:accent3>
        <a:srgbClr val="BBCD00"/>
      </a:accent3>
      <a:accent4>
        <a:srgbClr val="65BB48"/>
      </a:accent4>
      <a:accent5>
        <a:srgbClr val="F8BB00"/>
      </a:accent5>
      <a:accent6>
        <a:srgbClr val="EF6222"/>
      </a:accent6>
      <a:hlink>
        <a:srgbClr val="617A86"/>
      </a:hlink>
      <a:folHlink>
        <a:srgbClr val="6611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Research presentation</Template>
  <TotalTime>18808</TotalTime>
  <Words>2477</Words>
  <Application>Microsoft Office PowerPoint</Application>
  <PresentationFormat>Widescreen</PresentationFormat>
  <Paragraphs>236</Paragraphs>
  <Slides>54</Slides>
  <Notes>29</Notes>
  <HiddenSlides>0</HiddenSlides>
  <MMClips>2</MMClips>
  <ScaleCrop>false</ScaleCrop>
  <HeadingPairs>
    <vt:vector size="6" baseType="variant">
      <vt:variant>
        <vt:lpstr>Fonts Used</vt:lpstr>
      </vt:variant>
      <vt:variant>
        <vt:i4>12</vt:i4>
      </vt:variant>
      <vt:variant>
        <vt:lpstr>Theme</vt:lpstr>
      </vt:variant>
      <vt:variant>
        <vt:i4>3</vt:i4>
      </vt:variant>
      <vt:variant>
        <vt:lpstr>Slide Titles</vt:lpstr>
      </vt:variant>
      <vt:variant>
        <vt:i4>54</vt:i4>
      </vt:variant>
    </vt:vector>
  </HeadingPairs>
  <TitlesOfParts>
    <vt:vector size="69" baseType="lpstr">
      <vt:lpstr>Nixie One</vt:lpstr>
      <vt:lpstr>Quicksand</vt:lpstr>
      <vt:lpstr>Short Stack</vt:lpstr>
      <vt:lpstr>Amatic SC</vt:lpstr>
      <vt:lpstr>Arial</vt:lpstr>
      <vt:lpstr>Arial Black</vt:lpstr>
      <vt:lpstr>Arial Rounded MT Bold</vt:lpstr>
      <vt:lpstr>Calibri</vt:lpstr>
      <vt:lpstr>Calibri Light</vt:lpstr>
      <vt:lpstr>Franklin Gothic Book</vt:lpstr>
      <vt:lpstr>Open Sans</vt:lpstr>
      <vt:lpstr>Varela Round</vt:lpstr>
      <vt:lpstr>Office Theme</vt:lpstr>
      <vt:lpstr>Puck template</vt:lpstr>
      <vt:lpstr>1_Office Theme</vt:lpstr>
      <vt:lpstr>ECES7004 Principles of Pedagogy,  Teaching &amp; Learning  Dr. Huw Griffiths   </vt:lpstr>
      <vt:lpstr>PowerPoint Presentation</vt:lpstr>
      <vt:lpstr>PowerPoint Presentation</vt:lpstr>
      <vt:lpstr>PowerPoint Presentation</vt:lpstr>
      <vt:lpstr>PowerPoint Presentation</vt:lpstr>
      <vt:lpstr>Academic Expectations</vt:lpstr>
      <vt:lpstr>Teacher v Facilitator</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ECES7004: Principles of Pedagogy</vt:lpstr>
      <vt:lpstr>PowerPoint Presentation</vt:lpstr>
      <vt:lpstr>PowerPoint Presentation</vt:lpstr>
      <vt:lpstr>PowerPoint Presentation</vt:lpstr>
      <vt:lpstr>PowerPoint Presentation</vt:lpstr>
      <vt:lpstr>Mind Maps Dr. Huw Griffiths</vt:lpstr>
      <vt:lpstr>PowerPoint Presentation</vt:lpstr>
      <vt:lpstr>PowerPoint Presentation</vt:lpstr>
      <vt:lpstr>PowerPoint Presentation</vt:lpstr>
      <vt:lpstr>Descriptions of Leaning</vt:lpstr>
      <vt:lpstr>Why create mind maps?</vt:lpstr>
      <vt:lpstr>PowerPoint Presentation</vt:lpstr>
      <vt:lpstr>PowerPoint Presentation</vt:lpstr>
      <vt:lpstr>Descriptions of Learning</vt:lpstr>
      <vt:lpstr>Aim 1</vt:lpstr>
      <vt:lpstr>Neuroscience</vt:lpstr>
      <vt:lpstr>Neuroplasticity</vt:lpstr>
      <vt:lpstr>Neuroplasticity</vt:lpstr>
      <vt:lpstr>Neuroplasticity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Diolch</vt:lpstr>
      <vt:lpstr>Reflections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ECES7004 Principles of Pedagogy,  Teaching &amp; Learning  Dr. Huw Griffiths</dc:title>
  <dc:creator>Robert Griffiths</dc:creator>
  <cp:lastModifiedBy>Huw Griffiths</cp:lastModifiedBy>
  <cp:revision>48</cp:revision>
  <dcterms:created xsi:type="dcterms:W3CDTF">2023-01-05T09:30:37Z</dcterms:created>
  <dcterms:modified xsi:type="dcterms:W3CDTF">2025-11-21T14:28:50Z</dcterms:modified>
</cp:coreProperties>
</file>