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8" r:id="rId1"/>
  </p:sldMasterIdLst>
  <p:notesMasterIdLst>
    <p:notesMasterId r:id="rId12"/>
  </p:notesMasterIdLst>
  <p:sldIdLst>
    <p:sldId id="257" r:id="rId2"/>
    <p:sldId id="267" r:id="rId3"/>
    <p:sldId id="259" r:id="rId4"/>
    <p:sldId id="268" r:id="rId5"/>
    <p:sldId id="262" r:id="rId6"/>
    <p:sldId id="263" r:id="rId7"/>
    <p:sldId id="264" r:id="rId8"/>
    <p:sldId id="265" r:id="rId9"/>
    <p:sldId id="266"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6" autoAdjust="0"/>
    <p:restoredTop sz="94364" autoAdjust="0"/>
  </p:normalViewPr>
  <p:slideViewPr>
    <p:cSldViewPr snapToGrid="0">
      <p:cViewPr varScale="1">
        <p:scale>
          <a:sx n="69" d="100"/>
          <a:sy n="69" d="100"/>
        </p:scale>
        <p:origin x="768" y="60"/>
      </p:cViewPr>
      <p:guideLst/>
    </p:cSldViewPr>
  </p:slideViewPr>
  <p:notesTextViewPr>
    <p:cViewPr>
      <p:scale>
        <a:sx n="1" d="1"/>
        <a:sy n="1" d="1"/>
      </p:scale>
      <p:origin x="0" y="0"/>
    </p:cViewPr>
  </p:notesTextViewPr>
  <p:sorterViewPr>
    <p:cViewPr>
      <p:scale>
        <a:sx n="100" d="100"/>
        <a:sy n="100" d="100"/>
      </p:scale>
      <p:origin x="0" y="-99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AAF842-D4A3-4B46-8CF3-030AD264300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D2C1121-B7CB-4A37-9692-9422173FF07D}">
      <dgm:prSet/>
      <dgm:spPr/>
      <dgm:t>
        <a:bodyPr/>
        <a:lstStyle/>
        <a:p>
          <a:pPr>
            <a:lnSpc>
              <a:spcPct val="100000"/>
            </a:lnSpc>
          </a:pPr>
          <a:r>
            <a:rPr lang="en-US" b="1"/>
            <a:t>Academic degree on management</a:t>
          </a:r>
          <a:endParaRPr lang="en-US"/>
        </a:p>
      </dgm:t>
    </dgm:pt>
    <dgm:pt modelId="{EFDD2ADE-D41E-4CA2-BCD1-6896D1B332BA}" type="parTrans" cxnId="{D0DE8682-D614-4CAB-909A-BFF310F8792A}">
      <dgm:prSet/>
      <dgm:spPr/>
      <dgm:t>
        <a:bodyPr/>
        <a:lstStyle/>
        <a:p>
          <a:endParaRPr lang="en-US"/>
        </a:p>
      </dgm:t>
    </dgm:pt>
    <dgm:pt modelId="{FD37FE29-B2EA-447B-9077-1F07FF915D1E}" type="sibTrans" cxnId="{D0DE8682-D614-4CAB-909A-BFF310F8792A}">
      <dgm:prSet/>
      <dgm:spPr/>
      <dgm:t>
        <a:bodyPr/>
        <a:lstStyle/>
        <a:p>
          <a:endParaRPr lang="en-US"/>
        </a:p>
      </dgm:t>
    </dgm:pt>
    <dgm:pt modelId="{47BE14B9-0F38-4DCB-8FCC-0685E0E28139}">
      <dgm:prSet/>
      <dgm:spPr/>
      <dgm:t>
        <a:bodyPr/>
        <a:lstStyle/>
        <a:p>
          <a:pPr>
            <a:lnSpc>
              <a:spcPct val="100000"/>
            </a:lnSpc>
          </a:pPr>
          <a:r>
            <a:rPr lang="en-US" b="1"/>
            <a:t>Doing digital and ICT related courses </a:t>
          </a:r>
          <a:endParaRPr lang="en-US"/>
        </a:p>
      </dgm:t>
    </dgm:pt>
    <dgm:pt modelId="{225D1C5C-0DDC-4353-92BD-D2B147F13058}" type="parTrans" cxnId="{D12994EE-1421-42F6-82FE-75C82DEF5235}">
      <dgm:prSet/>
      <dgm:spPr/>
      <dgm:t>
        <a:bodyPr/>
        <a:lstStyle/>
        <a:p>
          <a:endParaRPr lang="en-US"/>
        </a:p>
      </dgm:t>
    </dgm:pt>
    <dgm:pt modelId="{E5D6EC8C-761F-4960-BBF2-6EDB7D5C3BBD}" type="sibTrans" cxnId="{D12994EE-1421-42F6-82FE-75C82DEF5235}">
      <dgm:prSet/>
      <dgm:spPr/>
      <dgm:t>
        <a:bodyPr/>
        <a:lstStyle/>
        <a:p>
          <a:endParaRPr lang="en-US"/>
        </a:p>
      </dgm:t>
    </dgm:pt>
    <dgm:pt modelId="{A5CE2358-5CE1-43B9-9376-3E7E914945BA}">
      <dgm:prSet/>
      <dgm:spPr/>
      <dgm:t>
        <a:bodyPr/>
        <a:lstStyle/>
        <a:p>
          <a:pPr>
            <a:lnSpc>
              <a:spcPct val="100000"/>
            </a:lnSpc>
          </a:pPr>
          <a:r>
            <a:rPr lang="en-US" b="1"/>
            <a:t>Learn about management functions</a:t>
          </a:r>
          <a:endParaRPr lang="en-US"/>
        </a:p>
      </dgm:t>
    </dgm:pt>
    <dgm:pt modelId="{D3BE74C2-B8E3-4645-A26E-B428B376AA05}" type="parTrans" cxnId="{EFEA9208-2442-4E3F-A513-AD1AC936FCD6}">
      <dgm:prSet/>
      <dgm:spPr/>
      <dgm:t>
        <a:bodyPr/>
        <a:lstStyle/>
        <a:p>
          <a:endParaRPr lang="en-US"/>
        </a:p>
      </dgm:t>
    </dgm:pt>
    <dgm:pt modelId="{51E8DA59-57C5-4636-A87D-53CD71D938AA}" type="sibTrans" cxnId="{EFEA9208-2442-4E3F-A513-AD1AC936FCD6}">
      <dgm:prSet/>
      <dgm:spPr/>
      <dgm:t>
        <a:bodyPr/>
        <a:lstStyle/>
        <a:p>
          <a:endParaRPr lang="en-US"/>
        </a:p>
      </dgm:t>
    </dgm:pt>
    <dgm:pt modelId="{E219A157-0A31-46B6-91B9-53A60577E200}">
      <dgm:prSet/>
      <dgm:spPr/>
      <dgm:t>
        <a:bodyPr/>
        <a:lstStyle/>
        <a:p>
          <a:pPr>
            <a:lnSpc>
              <a:spcPct val="100000"/>
            </a:lnSpc>
          </a:pPr>
          <a:r>
            <a:rPr lang="en-US" b="1"/>
            <a:t>Doing internship at management consultant firm</a:t>
          </a:r>
          <a:endParaRPr lang="en-US"/>
        </a:p>
      </dgm:t>
    </dgm:pt>
    <dgm:pt modelId="{0B5D3547-396C-4DF7-A756-0879421632E0}" type="parTrans" cxnId="{27F73F46-F14A-46D8-A6A2-C568BFF4D778}">
      <dgm:prSet/>
      <dgm:spPr/>
      <dgm:t>
        <a:bodyPr/>
        <a:lstStyle/>
        <a:p>
          <a:endParaRPr lang="en-US"/>
        </a:p>
      </dgm:t>
    </dgm:pt>
    <dgm:pt modelId="{AB39E1CC-978F-4999-B477-04E2CACB1B34}" type="sibTrans" cxnId="{27F73F46-F14A-46D8-A6A2-C568BFF4D778}">
      <dgm:prSet/>
      <dgm:spPr/>
      <dgm:t>
        <a:bodyPr/>
        <a:lstStyle/>
        <a:p>
          <a:endParaRPr lang="en-US"/>
        </a:p>
      </dgm:t>
    </dgm:pt>
    <dgm:pt modelId="{FE0F141B-45E5-4EE9-823B-EACF87C2EC37}">
      <dgm:prSet/>
      <dgm:spPr/>
      <dgm:t>
        <a:bodyPr/>
        <a:lstStyle/>
        <a:p>
          <a:pPr>
            <a:lnSpc>
              <a:spcPct val="100000"/>
            </a:lnSpc>
          </a:pPr>
          <a:r>
            <a:rPr lang="en-US" b="1"/>
            <a:t>Increasing communication and presentation skill</a:t>
          </a:r>
          <a:endParaRPr lang="en-US"/>
        </a:p>
      </dgm:t>
    </dgm:pt>
    <dgm:pt modelId="{49B66BD7-4E57-4B38-82D0-66F90555EA7A}" type="parTrans" cxnId="{B9000F52-3889-4738-80E2-02A470BC9E35}">
      <dgm:prSet/>
      <dgm:spPr/>
      <dgm:t>
        <a:bodyPr/>
        <a:lstStyle/>
        <a:p>
          <a:endParaRPr lang="en-US"/>
        </a:p>
      </dgm:t>
    </dgm:pt>
    <dgm:pt modelId="{D095AD3C-DBA7-4EAC-9C36-07CCB23FBC2D}" type="sibTrans" cxnId="{B9000F52-3889-4738-80E2-02A470BC9E35}">
      <dgm:prSet/>
      <dgm:spPr/>
      <dgm:t>
        <a:bodyPr/>
        <a:lstStyle/>
        <a:p>
          <a:endParaRPr lang="en-US"/>
        </a:p>
      </dgm:t>
    </dgm:pt>
    <dgm:pt modelId="{DA0524F5-3EA7-4F15-B6DF-AF327984B45F}">
      <dgm:prSet/>
      <dgm:spPr/>
      <dgm:t>
        <a:bodyPr/>
        <a:lstStyle/>
        <a:p>
          <a:pPr>
            <a:lnSpc>
              <a:spcPct val="100000"/>
            </a:lnSpc>
          </a:pPr>
          <a:r>
            <a:rPr lang="en-US" b="1"/>
            <a:t>Apprenticeship as an assistant of a management consultant</a:t>
          </a:r>
          <a:endParaRPr lang="en-US"/>
        </a:p>
      </dgm:t>
    </dgm:pt>
    <dgm:pt modelId="{F61A0F6B-0B83-48B1-829A-8A2FAAEB7239}" type="parTrans" cxnId="{94DB5363-3F2C-4A99-99B2-3CEB3DF73110}">
      <dgm:prSet/>
      <dgm:spPr/>
      <dgm:t>
        <a:bodyPr/>
        <a:lstStyle/>
        <a:p>
          <a:endParaRPr lang="en-US"/>
        </a:p>
      </dgm:t>
    </dgm:pt>
    <dgm:pt modelId="{EA0D5AB9-CBA6-4CDF-8DC1-25D433A939A3}" type="sibTrans" cxnId="{94DB5363-3F2C-4A99-99B2-3CEB3DF73110}">
      <dgm:prSet/>
      <dgm:spPr/>
      <dgm:t>
        <a:bodyPr/>
        <a:lstStyle/>
        <a:p>
          <a:endParaRPr lang="en-US"/>
        </a:p>
      </dgm:t>
    </dgm:pt>
    <dgm:pt modelId="{388CF199-D204-43E8-B99F-53D6120989EA}" type="pres">
      <dgm:prSet presAssocID="{73AAF842-D4A3-4B46-8CF3-030AD264300F}" presName="root" presStyleCnt="0">
        <dgm:presLayoutVars>
          <dgm:dir/>
          <dgm:resizeHandles val="exact"/>
        </dgm:presLayoutVars>
      </dgm:prSet>
      <dgm:spPr/>
    </dgm:pt>
    <dgm:pt modelId="{14CF7A78-45FA-4112-8312-68861150BB6F}" type="pres">
      <dgm:prSet presAssocID="{9D2C1121-B7CB-4A37-9692-9422173FF07D}" presName="compNode" presStyleCnt="0"/>
      <dgm:spPr/>
    </dgm:pt>
    <dgm:pt modelId="{67346AD1-2F1B-4D6A-818B-F9D03676B9BD}" type="pres">
      <dgm:prSet presAssocID="{9D2C1121-B7CB-4A37-9692-9422173FF07D}" presName="bgRect" presStyleLbl="bgShp" presStyleIdx="0" presStyleCnt="6"/>
      <dgm:spPr/>
    </dgm:pt>
    <dgm:pt modelId="{C8ED00E2-B461-423F-BE07-329B162C3755}" type="pres">
      <dgm:prSet presAssocID="{9D2C1121-B7CB-4A37-9692-9422173FF07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F3BE080A-ECC1-431D-BB39-88BA04134C21}" type="pres">
      <dgm:prSet presAssocID="{9D2C1121-B7CB-4A37-9692-9422173FF07D}" presName="spaceRect" presStyleCnt="0"/>
      <dgm:spPr/>
    </dgm:pt>
    <dgm:pt modelId="{E0FA96AA-DEF4-46F0-AF45-9B872B479448}" type="pres">
      <dgm:prSet presAssocID="{9D2C1121-B7CB-4A37-9692-9422173FF07D}" presName="parTx" presStyleLbl="revTx" presStyleIdx="0" presStyleCnt="6">
        <dgm:presLayoutVars>
          <dgm:chMax val="0"/>
          <dgm:chPref val="0"/>
        </dgm:presLayoutVars>
      </dgm:prSet>
      <dgm:spPr/>
    </dgm:pt>
    <dgm:pt modelId="{31D75ED0-1E82-4D9F-A195-0049262A5FC5}" type="pres">
      <dgm:prSet presAssocID="{FD37FE29-B2EA-447B-9077-1F07FF915D1E}" presName="sibTrans" presStyleCnt="0"/>
      <dgm:spPr/>
    </dgm:pt>
    <dgm:pt modelId="{F13D9981-8348-4A6C-A3CD-CE1F97EAE437}" type="pres">
      <dgm:prSet presAssocID="{47BE14B9-0F38-4DCB-8FCC-0685E0E28139}" presName="compNode" presStyleCnt="0"/>
      <dgm:spPr/>
    </dgm:pt>
    <dgm:pt modelId="{15D75116-02E9-4CBE-9271-8C3FD1540FC5}" type="pres">
      <dgm:prSet presAssocID="{47BE14B9-0F38-4DCB-8FCC-0685E0E28139}" presName="bgRect" presStyleLbl="bgShp" presStyleIdx="1" presStyleCnt="6"/>
      <dgm:spPr/>
    </dgm:pt>
    <dgm:pt modelId="{D7BA7FD0-2BB0-418F-8A22-614D8D8525B6}" type="pres">
      <dgm:prSet presAssocID="{47BE14B9-0F38-4DCB-8FCC-0685E0E281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20868060-9CC4-4B51-8B81-AAAB3EF6B974}" type="pres">
      <dgm:prSet presAssocID="{47BE14B9-0F38-4DCB-8FCC-0685E0E28139}" presName="spaceRect" presStyleCnt="0"/>
      <dgm:spPr/>
    </dgm:pt>
    <dgm:pt modelId="{166FBD37-A0FA-4B67-96F9-F8B74121EEC1}" type="pres">
      <dgm:prSet presAssocID="{47BE14B9-0F38-4DCB-8FCC-0685E0E28139}" presName="parTx" presStyleLbl="revTx" presStyleIdx="1" presStyleCnt="6">
        <dgm:presLayoutVars>
          <dgm:chMax val="0"/>
          <dgm:chPref val="0"/>
        </dgm:presLayoutVars>
      </dgm:prSet>
      <dgm:spPr/>
    </dgm:pt>
    <dgm:pt modelId="{81893F2D-DC2A-444D-87EB-9ABCD3708807}" type="pres">
      <dgm:prSet presAssocID="{E5D6EC8C-761F-4960-BBF2-6EDB7D5C3BBD}" presName="sibTrans" presStyleCnt="0"/>
      <dgm:spPr/>
    </dgm:pt>
    <dgm:pt modelId="{67CB87A2-7406-44E7-AF3D-053796622BBA}" type="pres">
      <dgm:prSet presAssocID="{A5CE2358-5CE1-43B9-9376-3E7E914945BA}" presName="compNode" presStyleCnt="0"/>
      <dgm:spPr/>
    </dgm:pt>
    <dgm:pt modelId="{12F56138-EFD9-457F-B740-E2A8FA7D62F5}" type="pres">
      <dgm:prSet presAssocID="{A5CE2358-5CE1-43B9-9376-3E7E914945BA}" presName="bgRect" presStyleLbl="bgShp" presStyleIdx="2" presStyleCnt="6"/>
      <dgm:spPr/>
    </dgm:pt>
    <dgm:pt modelId="{A35FFE2F-B9AF-4767-A18E-C471C7F6F553}" type="pres">
      <dgm:prSet presAssocID="{A5CE2358-5CE1-43B9-9376-3E7E914945B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2172A6EF-9FB7-456E-99C7-A785493BA57A}" type="pres">
      <dgm:prSet presAssocID="{A5CE2358-5CE1-43B9-9376-3E7E914945BA}" presName="spaceRect" presStyleCnt="0"/>
      <dgm:spPr/>
    </dgm:pt>
    <dgm:pt modelId="{31A6AB5F-C9DD-45C9-A9A6-5C3A8D6F5C25}" type="pres">
      <dgm:prSet presAssocID="{A5CE2358-5CE1-43B9-9376-3E7E914945BA}" presName="parTx" presStyleLbl="revTx" presStyleIdx="2" presStyleCnt="6">
        <dgm:presLayoutVars>
          <dgm:chMax val="0"/>
          <dgm:chPref val="0"/>
        </dgm:presLayoutVars>
      </dgm:prSet>
      <dgm:spPr/>
    </dgm:pt>
    <dgm:pt modelId="{8479BBE1-BC59-442C-A4EB-526136E55CE4}" type="pres">
      <dgm:prSet presAssocID="{51E8DA59-57C5-4636-A87D-53CD71D938AA}" presName="sibTrans" presStyleCnt="0"/>
      <dgm:spPr/>
    </dgm:pt>
    <dgm:pt modelId="{F58CCF7B-ED15-4E89-85A9-EC6EA84FD738}" type="pres">
      <dgm:prSet presAssocID="{E219A157-0A31-46B6-91B9-53A60577E200}" presName="compNode" presStyleCnt="0"/>
      <dgm:spPr/>
    </dgm:pt>
    <dgm:pt modelId="{02F4577F-FBE1-41D8-81A0-293989990011}" type="pres">
      <dgm:prSet presAssocID="{E219A157-0A31-46B6-91B9-53A60577E200}" presName="bgRect" presStyleLbl="bgShp" presStyleIdx="3" presStyleCnt="6"/>
      <dgm:spPr/>
    </dgm:pt>
    <dgm:pt modelId="{89876419-A46B-4CA1-8A07-AE8407AB86DD}" type="pres">
      <dgm:prSet presAssocID="{E219A157-0A31-46B6-91B9-53A60577E2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EE3422E5-D4AB-405C-8EEA-33176A5520DB}" type="pres">
      <dgm:prSet presAssocID="{E219A157-0A31-46B6-91B9-53A60577E200}" presName="spaceRect" presStyleCnt="0"/>
      <dgm:spPr/>
    </dgm:pt>
    <dgm:pt modelId="{1AF29973-F0B0-4200-BAE0-D58CE28041D0}" type="pres">
      <dgm:prSet presAssocID="{E219A157-0A31-46B6-91B9-53A60577E200}" presName="parTx" presStyleLbl="revTx" presStyleIdx="3" presStyleCnt="6">
        <dgm:presLayoutVars>
          <dgm:chMax val="0"/>
          <dgm:chPref val="0"/>
        </dgm:presLayoutVars>
      </dgm:prSet>
      <dgm:spPr/>
    </dgm:pt>
    <dgm:pt modelId="{8EA76027-12C4-4D5F-8AAD-E80C10F53033}" type="pres">
      <dgm:prSet presAssocID="{AB39E1CC-978F-4999-B477-04E2CACB1B34}" presName="sibTrans" presStyleCnt="0"/>
      <dgm:spPr/>
    </dgm:pt>
    <dgm:pt modelId="{13D8022E-5ABC-412A-BB08-79D640486ACD}" type="pres">
      <dgm:prSet presAssocID="{FE0F141B-45E5-4EE9-823B-EACF87C2EC37}" presName="compNode" presStyleCnt="0"/>
      <dgm:spPr/>
    </dgm:pt>
    <dgm:pt modelId="{FC11CEF5-0DD8-47B9-A432-3757C4F47172}" type="pres">
      <dgm:prSet presAssocID="{FE0F141B-45E5-4EE9-823B-EACF87C2EC37}" presName="bgRect" presStyleLbl="bgShp" presStyleIdx="4" presStyleCnt="6"/>
      <dgm:spPr/>
    </dgm:pt>
    <dgm:pt modelId="{90C56A8A-90EE-41A9-AF4F-1C96ED6F1B97}" type="pres">
      <dgm:prSet presAssocID="{FE0F141B-45E5-4EE9-823B-EACF87C2EC3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4B4E4914-F5A5-4050-A285-853A617AF80E}" type="pres">
      <dgm:prSet presAssocID="{FE0F141B-45E5-4EE9-823B-EACF87C2EC37}" presName="spaceRect" presStyleCnt="0"/>
      <dgm:spPr/>
    </dgm:pt>
    <dgm:pt modelId="{D897AF93-350C-46DF-8309-3A4F2A079544}" type="pres">
      <dgm:prSet presAssocID="{FE0F141B-45E5-4EE9-823B-EACF87C2EC37}" presName="parTx" presStyleLbl="revTx" presStyleIdx="4" presStyleCnt="6">
        <dgm:presLayoutVars>
          <dgm:chMax val="0"/>
          <dgm:chPref val="0"/>
        </dgm:presLayoutVars>
      </dgm:prSet>
      <dgm:spPr/>
    </dgm:pt>
    <dgm:pt modelId="{9C333F0C-BE32-4D00-B883-3632D4E3B7FD}" type="pres">
      <dgm:prSet presAssocID="{D095AD3C-DBA7-4EAC-9C36-07CCB23FBC2D}" presName="sibTrans" presStyleCnt="0"/>
      <dgm:spPr/>
    </dgm:pt>
    <dgm:pt modelId="{CF61C0C8-7540-4DF7-A48D-D82713FDC288}" type="pres">
      <dgm:prSet presAssocID="{DA0524F5-3EA7-4F15-B6DF-AF327984B45F}" presName="compNode" presStyleCnt="0"/>
      <dgm:spPr/>
    </dgm:pt>
    <dgm:pt modelId="{4426D2A8-7032-4E56-8730-7A27E881B874}" type="pres">
      <dgm:prSet presAssocID="{DA0524F5-3EA7-4F15-B6DF-AF327984B45F}" presName="bgRect" presStyleLbl="bgShp" presStyleIdx="5" presStyleCnt="6"/>
      <dgm:spPr/>
    </dgm:pt>
    <dgm:pt modelId="{04B08F46-C735-4A43-98D3-CA0C32A2B348}" type="pres">
      <dgm:prSet presAssocID="{DA0524F5-3EA7-4F15-B6DF-AF327984B45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5E8E769D-CFD9-4C94-B781-B3C064C4FAD9}" type="pres">
      <dgm:prSet presAssocID="{DA0524F5-3EA7-4F15-B6DF-AF327984B45F}" presName="spaceRect" presStyleCnt="0"/>
      <dgm:spPr/>
    </dgm:pt>
    <dgm:pt modelId="{5C62CDCD-796C-4B1C-A4DA-853E68578759}" type="pres">
      <dgm:prSet presAssocID="{DA0524F5-3EA7-4F15-B6DF-AF327984B45F}" presName="parTx" presStyleLbl="revTx" presStyleIdx="5" presStyleCnt="6">
        <dgm:presLayoutVars>
          <dgm:chMax val="0"/>
          <dgm:chPref val="0"/>
        </dgm:presLayoutVars>
      </dgm:prSet>
      <dgm:spPr/>
    </dgm:pt>
  </dgm:ptLst>
  <dgm:cxnLst>
    <dgm:cxn modelId="{EFEA9208-2442-4E3F-A513-AD1AC936FCD6}" srcId="{73AAF842-D4A3-4B46-8CF3-030AD264300F}" destId="{A5CE2358-5CE1-43B9-9376-3E7E914945BA}" srcOrd="2" destOrd="0" parTransId="{D3BE74C2-B8E3-4645-A26E-B428B376AA05}" sibTransId="{51E8DA59-57C5-4636-A87D-53CD71D938AA}"/>
    <dgm:cxn modelId="{E09E8F2B-CC04-4513-9B89-5DD86FF8BAF5}" type="presOf" srcId="{FE0F141B-45E5-4EE9-823B-EACF87C2EC37}" destId="{D897AF93-350C-46DF-8309-3A4F2A079544}" srcOrd="0" destOrd="0" presId="urn:microsoft.com/office/officeart/2018/2/layout/IconVerticalSolidList"/>
    <dgm:cxn modelId="{3193003C-1486-461F-9C6B-4ABDED0A04A6}" type="presOf" srcId="{73AAF842-D4A3-4B46-8CF3-030AD264300F}" destId="{388CF199-D204-43E8-B99F-53D6120989EA}" srcOrd="0" destOrd="0" presId="urn:microsoft.com/office/officeart/2018/2/layout/IconVerticalSolidList"/>
    <dgm:cxn modelId="{94DB5363-3F2C-4A99-99B2-3CEB3DF73110}" srcId="{73AAF842-D4A3-4B46-8CF3-030AD264300F}" destId="{DA0524F5-3EA7-4F15-B6DF-AF327984B45F}" srcOrd="5" destOrd="0" parTransId="{F61A0F6B-0B83-48B1-829A-8A2FAAEB7239}" sibTransId="{EA0D5AB9-CBA6-4CDF-8DC1-25D433A939A3}"/>
    <dgm:cxn modelId="{27F73F46-F14A-46D8-A6A2-C568BFF4D778}" srcId="{73AAF842-D4A3-4B46-8CF3-030AD264300F}" destId="{E219A157-0A31-46B6-91B9-53A60577E200}" srcOrd="3" destOrd="0" parTransId="{0B5D3547-396C-4DF7-A756-0879421632E0}" sibTransId="{AB39E1CC-978F-4999-B477-04E2CACB1B34}"/>
    <dgm:cxn modelId="{C3F6C74A-8281-4584-8C13-A85FB9281846}" type="presOf" srcId="{DA0524F5-3EA7-4F15-B6DF-AF327984B45F}" destId="{5C62CDCD-796C-4B1C-A4DA-853E68578759}" srcOrd="0" destOrd="0" presId="urn:microsoft.com/office/officeart/2018/2/layout/IconVerticalSolidList"/>
    <dgm:cxn modelId="{E96FE54E-B667-4830-B103-78EC31009A0C}" type="presOf" srcId="{9D2C1121-B7CB-4A37-9692-9422173FF07D}" destId="{E0FA96AA-DEF4-46F0-AF45-9B872B479448}" srcOrd="0" destOrd="0" presId="urn:microsoft.com/office/officeart/2018/2/layout/IconVerticalSolidList"/>
    <dgm:cxn modelId="{B9000F52-3889-4738-80E2-02A470BC9E35}" srcId="{73AAF842-D4A3-4B46-8CF3-030AD264300F}" destId="{FE0F141B-45E5-4EE9-823B-EACF87C2EC37}" srcOrd="4" destOrd="0" parTransId="{49B66BD7-4E57-4B38-82D0-66F90555EA7A}" sibTransId="{D095AD3C-DBA7-4EAC-9C36-07CCB23FBC2D}"/>
    <dgm:cxn modelId="{D0DE8682-D614-4CAB-909A-BFF310F8792A}" srcId="{73AAF842-D4A3-4B46-8CF3-030AD264300F}" destId="{9D2C1121-B7CB-4A37-9692-9422173FF07D}" srcOrd="0" destOrd="0" parTransId="{EFDD2ADE-D41E-4CA2-BCD1-6896D1B332BA}" sibTransId="{FD37FE29-B2EA-447B-9077-1F07FF915D1E}"/>
    <dgm:cxn modelId="{96589C8B-EAA1-4222-A21F-AA4C6018CED8}" type="presOf" srcId="{47BE14B9-0F38-4DCB-8FCC-0685E0E28139}" destId="{166FBD37-A0FA-4B67-96F9-F8B74121EEC1}" srcOrd="0" destOrd="0" presId="urn:microsoft.com/office/officeart/2018/2/layout/IconVerticalSolidList"/>
    <dgm:cxn modelId="{1B9E4EB0-6F30-4907-99E6-5EFB9C1A9B0F}" type="presOf" srcId="{A5CE2358-5CE1-43B9-9376-3E7E914945BA}" destId="{31A6AB5F-C9DD-45C9-A9A6-5C3A8D6F5C25}" srcOrd="0" destOrd="0" presId="urn:microsoft.com/office/officeart/2018/2/layout/IconVerticalSolidList"/>
    <dgm:cxn modelId="{DB936EE3-E769-4584-9F63-CB36D77F8355}" type="presOf" srcId="{E219A157-0A31-46B6-91B9-53A60577E200}" destId="{1AF29973-F0B0-4200-BAE0-D58CE28041D0}" srcOrd="0" destOrd="0" presId="urn:microsoft.com/office/officeart/2018/2/layout/IconVerticalSolidList"/>
    <dgm:cxn modelId="{D12994EE-1421-42F6-82FE-75C82DEF5235}" srcId="{73AAF842-D4A3-4B46-8CF3-030AD264300F}" destId="{47BE14B9-0F38-4DCB-8FCC-0685E0E28139}" srcOrd="1" destOrd="0" parTransId="{225D1C5C-0DDC-4353-92BD-D2B147F13058}" sibTransId="{E5D6EC8C-761F-4960-BBF2-6EDB7D5C3BBD}"/>
    <dgm:cxn modelId="{0E9821E1-1F8B-4C76-819B-8996050305F4}" type="presParOf" srcId="{388CF199-D204-43E8-B99F-53D6120989EA}" destId="{14CF7A78-45FA-4112-8312-68861150BB6F}" srcOrd="0" destOrd="0" presId="urn:microsoft.com/office/officeart/2018/2/layout/IconVerticalSolidList"/>
    <dgm:cxn modelId="{E55F51CF-03F9-4CB8-8310-0E9308DB818D}" type="presParOf" srcId="{14CF7A78-45FA-4112-8312-68861150BB6F}" destId="{67346AD1-2F1B-4D6A-818B-F9D03676B9BD}" srcOrd="0" destOrd="0" presId="urn:microsoft.com/office/officeart/2018/2/layout/IconVerticalSolidList"/>
    <dgm:cxn modelId="{584EE09D-DFF8-4AE1-870C-F9E1B95ACED0}" type="presParOf" srcId="{14CF7A78-45FA-4112-8312-68861150BB6F}" destId="{C8ED00E2-B461-423F-BE07-329B162C3755}" srcOrd="1" destOrd="0" presId="urn:microsoft.com/office/officeart/2018/2/layout/IconVerticalSolidList"/>
    <dgm:cxn modelId="{C377A655-7C9A-428E-A7EA-BB68EE8B8416}" type="presParOf" srcId="{14CF7A78-45FA-4112-8312-68861150BB6F}" destId="{F3BE080A-ECC1-431D-BB39-88BA04134C21}" srcOrd="2" destOrd="0" presId="urn:microsoft.com/office/officeart/2018/2/layout/IconVerticalSolidList"/>
    <dgm:cxn modelId="{B206AF76-D548-4C77-A58E-B16BC4956FBB}" type="presParOf" srcId="{14CF7A78-45FA-4112-8312-68861150BB6F}" destId="{E0FA96AA-DEF4-46F0-AF45-9B872B479448}" srcOrd="3" destOrd="0" presId="urn:microsoft.com/office/officeart/2018/2/layout/IconVerticalSolidList"/>
    <dgm:cxn modelId="{0CFEF0F2-7943-4339-A745-7EC183036392}" type="presParOf" srcId="{388CF199-D204-43E8-B99F-53D6120989EA}" destId="{31D75ED0-1E82-4D9F-A195-0049262A5FC5}" srcOrd="1" destOrd="0" presId="urn:microsoft.com/office/officeart/2018/2/layout/IconVerticalSolidList"/>
    <dgm:cxn modelId="{0662C1C9-06D9-4C8E-A96A-643D5936FBC3}" type="presParOf" srcId="{388CF199-D204-43E8-B99F-53D6120989EA}" destId="{F13D9981-8348-4A6C-A3CD-CE1F97EAE437}" srcOrd="2" destOrd="0" presId="urn:microsoft.com/office/officeart/2018/2/layout/IconVerticalSolidList"/>
    <dgm:cxn modelId="{0777A495-B8F3-4F5B-B754-9D5C05163702}" type="presParOf" srcId="{F13D9981-8348-4A6C-A3CD-CE1F97EAE437}" destId="{15D75116-02E9-4CBE-9271-8C3FD1540FC5}" srcOrd="0" destOrd="0" presId="urn:microsoft.com/office/officeart/2018/2/layout/IconVerticalSolidList"/>
    <dgm:cxn modelId="{F68CBB60-1BAF-4C68-9E32-26CD5D4B4512}" type="presParOf" srcId="{F13D9981-8348-4A6C-A3CD-CE1F97EAE437}" destId="{D7BA7FD0-2BB0-418F-8A22-614D8D8525B6}" srcOrd="1" destOrd="0" presId="urn:microsoft.com/office/officeart/2018/2/layout/IconVerticalSolidList"/>
    <dgm:cxn modelId="{E9FA8075-47A1-42B2-9089-346310E351FB}" type="presParOf" srcId="{F13D9981-8348-4A6C-A3CD-CE1F97EAE437}" destId="{20868060-9CC4-4B51-8B81-AAAB3EF6B974}" srcOrd="2" destOrd="0" presId="urn:microsoft.com/office/officeart/2018/2/layout/IconVerticalSolidList"/>
    <dgm:cxn modelId="{D8E7404B-83F3-4995-A777-939D1F57B10A}" type="presParOf" srcId="{F13D9981-8348-4A6C-A3CD-CE1F97EAE437}" destId="{166FBD37-A0FA-4B67-96F9-F8B74121EEC1}" srcOrd="3" destOrd="0" presId="urn:microsoft.com/office/officeart/2018/2/layout/IconVerticalSolidList"/>
    <dgm:cxn modelId="{E92324F7-5015-4311-990B-D0AC530B25CF}" type="presParOf" srcId="{388CF199-D204-43E8-B99F-53D6120989EA}" destId="{81893F2D-DC2A-444D-87EB-9ABCD3708807}" srcOrd="3" destOrd="0" presId="urn:microsoft.com/office/officeart/2018/2/layout/IconVerticalSolidList"/>
    <dgm:cxn modelId="{7B049735-4A26-4191-8997-ABF4359A8FC3}" type="presParOf" srcId="{388CF199-D204-43E8-B99F-53D6120989EA}" destId="{67CB87A2-7406-44E7-AF3D-053796622BBA}" srcOrd="4" destOrd="0" presId="urn:microsoft.com/office/officeart/2018/2/layout/IconVerticalSolidList"/>
    <dgm:cxn modelId="{B8EF7BE8-4DD3-4604-B207-3657921C32C6}" type="presParOf" srcId="{67CB87A2-7406-44E7-AF3D-053796622BBA}" destId="{12F56138-EFD9-457F-B740-E2A8FA7D62F5}" srcOrd="0" destOrd="0" presId="urn:microsoft.com/office/officeart/2018/2/layout/IconVerticalSolidList"/>
    <dgm:cxn modelId="{6FD6F778-1383-4146-86AD-A3B77D4933AD}" type="presParOf" srcId="{67CB87A2-7406-44E7-AF3D-053796622BBA}" destId="{A35FFE2F-B9AF-4767-A18E-C471C7F6F553}" srcOrd="1" destOrd="0" presId="urn:microsoft.com/office/officeart/2018/2/layout/IconVerticalSolidList"/>
    <dgm:cxn modelId="{F6411CEF-2D25-4685-A01D-B48287950F4B}" type="presParOf" srcId="{67CB87A2-7406-44E7-AF3D-053796622BBA}" destId="{2172A6EF-9FB7-456E-99C7-A785493BA57A}" srcOrd="2" destOrd="0" presId="urn:microsoft.com/office/officeart/2018/2/layout/IconVerticalSolidList"/>
    <dgm:cxn modelId="{66D1734E-BF70-47D0-AB62-77AC3AFCAF67}" type="presParOf" srcId="{67CB87A2-7406-44E7-AF3D-053796622BBA}" destId="{31A6AB5F-C9DD-45C9-A9A6-5C3A8D6F5C25}" srcOrd="3" destOrd="0" presId="urn:microsoft.com/office/officeart/2018/2/layout/IconVerticalSolidList"/>
    <dgm:cxn modelId="{DF662298-A68B-47B3-BF13-86D462D2CB1F}" type="presParOf" srcId="{388CF199-D204-43E8-B99F-53D6120989EA}" destId="{8479BBE1-BC59-442C-A4EB-526136E55CE4}" srcOrd="5" destOrd="0" presId="urn:microsoft.com/office/officeart/2018/2/layout/IconVerticalSolidList"/>
    <dgm:cxn modelId="{9CEC2070-F98D-46BE-B152-FA5177F94868}" type="presParOf" srcId="{388CF199-D204-43E8-B99F-53D6120989EA}" destId="{F58CCF7B-ED15-4E89-85A9-EC6EA84FD738}" srcOrd="6" destOrd="0" presId="urn:microsoft.com/office/officeart/2018/2/layout/IconVerticalSolidList"/>
    <dgm:cxn modelId="{8073F4AC-5BEA-40C1-8E32-C63E5DCB4456}" type="presParOf" srcId="{F58CCF7B-ED15-4E89-85A9-EC6EA84FD738}" destId="{02F4577F-FBE1-41D8-81A0-293989990011}" srcOrd="0" destOrd="0" presId="urn:microsoft.com/office/officeart/2018/2/layout/IconVerticalSolidList"/>
    <dgm:cxn modelId="{418F67E0-6249-4149-B4F6-968C6F20C21D}" type="presParOf" srcId="{F58CCF7B-ED15-4E89-85A9-EC6EA84FD738}" destId="{89876419-A46B-4CA1-8A07-AE8407AB86DD}" srcOrd="1" destOrd="0" presId="urn:microsoft.com/office/officeart/2018/2/layout/IconVerticalSolidList"/>
    <dgm:cxn modelId="{5B331640-31DA-4668-94FA-9A3DE0F06C00}" type="presParOf" srcId="{F58CCF7B-ED15-4E89-85A9-EC6EA84FD738}" destId="{EE3422E5-D4AB-405C-8EEA-33176A5520DB}" srcOrd="2" destOrd="0" presId="urn:microsoft.com/office/officeart/2018/2/layout/IconVerticalSolidList"/>
    <dgm:cxn modelId="{3AEB8FB7-F36E-41C8-8B74-1F8221247D52}" type="presParOf" srcId="{F58CCF7B-ED15-4E89-85A9-EC6EA84FD738}" destId="{1AF29973-F0B0-4200-BAE0-D58CE28041D0}" srcOrd="3" destOrd="0" presId="urn:microsoft.com/office/officeart/2018/2/layout/IconVerticalSolidList"/>
    <dgm:cxn modelId="{9AF271E7-9257-4F8F-ADF5-24C7CCD28298}" type="presParOf" srcId="{388CF199-D204-43E8-B99F-53D6120989EA}" destId="{8EA76027-12C4-4D5F-8AAD-E80C10F53033}" srcOrd="7" destOrd="0" presId="urn:microsoft.com/office/officeart/2018/2/layout/IconVerticalSolidList"/>
    <dgm:cxn modelId="{2DAA567D-8D52-4159-99AD-F588B2FA7B9B}" type="presParOf" srcId="{388CF199-D204-43E8-B99F-53D6120989EA}" destId="{13D8022E-5ABC-412A-BB08-79D640486ACD}" srcOrd="8" destOrd="0" presId="urn:microsoft.com/office/officeart/2018/2/layout/IconVerticalSolidList"/>
    <dgm:cxn modelId="{04E0872E-A264-42C3-9224-A865AE7CD49E}" type="presParOf" srcId="{13D8022E-5ABC-412A-BB08-79D640486ACD}" destId="{FC11CEF5-0DD8-47B9-A432-3757C4F47172}" srcOrd="0" destOrd="0" presId="urn:microsoft.com/office/officeart/2018/2/layout/IconVerticalSolidList"/>
    <dgm:cxn modelId="{31D37509-967A-4EC6-A8DD-DA1F34A3205B}" type="presParOf" srcId="{13D8022E-5ABC-412A-BB08-79D640486ACD}" destId="{90C56A8A-90EE-41A9-AF4F-1C96ED6F1B97}" srcOrd="1" destOrd="0" presId="urn:microsoft.com/office/officeart/2018/2/layout/IconVerticalSolidList"/>
    <dgm:cxn modelId="{443B86F9-6C27-43D6-9D05-446D4227E8B9}" type="presParOf" srcId="{13D8022E-5ABC-412A-BB08-79D640486ACD}" destId="{4B4E4914-F5A5-4050-A285-853A617AF80E}" srcOrd="2" destOrd="0" presId="urn:microsoft.com/office/officeart/2018/2/layout/IconVerticalSolidList"/>
    <dgm:cxn modelId="{5A1E7DA3-FB55-4656-B53A-3EAA433C3308}" type="presParOf" srcId="{13D8022E-5ABC-412A-BB08-79D640486ACD}" destId="{D897AF93-350C-46DF-8309-3A4F2A079544}" srcOrd="3" destOrd="0" presId="urn:microsoft.com/office/officeart/2018/2/layout/IconVerticalSolidList"/>
    <dgm:cxn modelId="{288A6234-056B-4259-9E29-1674ACC3B0F3}" type="presParOf" srcId="{388CF199-D204-43E8-B99F-53D6120989EA}" destId="{9C333F0C-BE32-4D00-B883-3632D4E3B7FD}" srcOrd="9" destOrd="0" presId="urn:microsoft.com/office/officeart/2018/2/layout/IconVerticalSolidList"/>
    <dgm:cxn modelId="{C8C8E4A2-5F77-42E4-B87D-54CEB13D9E5F}" type="presParOf" srcId="{388CF199-D204-43E8-B99F-53D6120989EA}" destId="{CF61C0C8-7540-4DF7-A48D-D82713FDC288}" srcOrd="10" destOrd="0" presId="urn:microsoft.com/office/officeart/2018/2/layout/IconVerticalSolidList"/>
    <dgm:cxn modelId="{547E7C5A-DF98-4DF7-A76B-46286EB67D1E}" type="presParOf" srcId="{CF61C0C8-7540-4DF7-A48D-D82713FDC288}" destId="{4426D2A8-7032-4E56-8730-7A27E881B874}" srcOrd="0" destOrd="0" presId="urn:microsoft.com/office/officeart/2018/2/layout/IconVerticalSolidList"/>
    <dgm:cxn modelId="{A2688FDD-C3A5-48B8-9FF8-1F2A86ABCD00}" type="presParOf" srcId="{CF61C0C8-7540-4DF7-A48D-D82713FDC288}" destId="{04B08F46-C735-4A43-98D3-CA0C32A2B348}" srcOrd="1" destOrd="0" presId="urn:microsoft.com/office/officeart/2018/2/layout/IconVerticalSolidList"/>
    <dgm:cxn modelId="{25260F28-9473-42C8-AC32-B320842AC72F}" type="presParOf" srcId="{CF61C0C8-7540-4DF7-A48D-D82713FDC288}" destId="{5E8E769D-CFD9-4C94-B781-B3C064C4FAD9}" srcOrd="2" destOrd="0" presId="urn:microsoft.com/office/officeart/2018/2/layout/IconVerticalSolidList"/>
    <dgm:cxn modelId="{4D53E399-2BF4-40D4-A852-88F5ACE11829}" type="presParOf" srcId="{CF61C0C8-7540-4DF7-A48D-D82713FDC288}" destId="{5C62CDCD-796C-4B1C-A4DA-853E6857875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9B9469-4D25-4109-A9DF-719A3778496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0309542-3B67-4062-BFF5-7B6ED4EB9E0E}">
      <dgm:prSet/>
      <dgm:spPr/>
      <dgm:t>
        <a:bodyPr/>
        <a:lstStyle/>
        <a:p>
          <a:r>
            <a:rPr lang="en-US"/>
            <a:t>As management consultant has been chosen as the intended career the academic learning and maximisation of professional skills need to collaborate with that. For this reason determination of actions are necessary like:</a:t>
          </a:r>
        </a:p>
      </dgm:t>
    </dgm:pt>
    <dgm:pt modelId="{17150E52-45D7-4075-BD07-08217B8C35B8}" type="parTrans" cxnId="{24708879-9C96-4656-A07A-5AAE2A94F272}">
      <dgm:prSet/>
      <dgm:spPr/>
      <dgm:t>
        <a:bodyPr/>
        <a:lstStyle/>
        <a:p>
          <a:endParaRPr lang="en-US"/>
        </a:p>
      </dgm:t>
    </dgm:pt>
    <dgm:pt modelId="{18307851-AE29-4765-9E46-BF9379AE759A}" type="sibTrans" cxnId="{24708879-9C96-4656-A07A-5AAE2A94F272}">
      <dgm:prSet/>
      <dgm:spPr/>
      <dgm:t>
        <a:bodyPr/>
        <a:lstStyle/>
        <a:p>
          <a:endParaRPr lang="en-US"/>
        </a:p>
      </dgm:t>
    </dgm:pt>
    <dgm:pt modelId="{F10FC150-BDED-4B86-ACF2-0667B1FCBC8D}">
      <dgm:prSet/>
      <dgm:spPr/>
      <dgm:t>
        <a:bodyPr/>
        <a:lstStyle/>
        <a:p>
          <a:r>
            <a:rPr lang="en-US"/>
            <a:t>Pre-planning of future career sector</a:t>
          </a:r>
        </a:p>
      </dgm:t>
    </dgm:pt>
    <dgm:pt modelId="{4A77EB35-3240-43B6-97C7-956EFB3ABB0A}" type="parTrans" cxnId="{7E2D23E2-45CB-42A6-BDE8-5E320C75F96E}">
      <dgm:prSet/>
      <dgm:spPr/>
      <dgm:t>
        <a:bodyPr/>
        <a:lstStyle/>
        <a:p>
          <a:endParaRPr lang="en-US"/>
        </a:p>
      </dgm:t>
    </dgm:pt>
    <dgm:pt modelId="{3FF2A878-DD2E-4F61-BE70-1BF0FED70413}" type="sibTrans" cxnId="{7E2D23E2-45CB-42A6-BDE8-5E320C75F96E}">
      <dgm:prSet/>
      <dgm:spPr/>
      <dgm:t>
        <a:bodyPr/>
        <a:lstStyle/>
        <a:p>
          <a:endParaRPr lang="en-US"/>
        </a:p>
      </dgm:t>
    </dgm:pt>
    <dgm:pt modelId="{30EA7D92-CABD-48BA-8D1A-6DE5154ED8C0}">
      <dgm:prSet/>
      <dgm:spPr/>
      <dgm:t>
        <a:bodyPr/>
        <a:lstStyle/>
        <a:p>
          <a:r>
            <a:rPr lang="en-US"/>
            <a:t>Long term and short term planning</a:t>
          </a:r>
        </a:p>
      </dgm:t>
    </dgm:pt>
    <dgm:pt modelId="{521A42B3-367B-447E-9B5E-53CEB41684D1}" type="parTrans" cxnId="{6C3407EF-932E-42DC-96C5-5C5A1D31B135}">
      <dgm:prSet/>
      <dgm:spPr/>
      <dgm:t>
        <a:bodyPr/>
        <a:lstStyle/>
        <a:p>
          <a:endParaRPr lang="en-US"/>
        </a:p>
      </dgm:t>
    </dgm:pt>
    <dgm:pt modelId="{A66560F9-EF8B-401B-9379-9167D2FAF922}" type="sibTrans" cxnId="{6C3407EF-932E-42DC-96C5-5C5A1D31B135}">
      <dgm:prSet/>
      <dgm:spPr/>
      <dgm:t>
        <a:bodyPr/>
        <a:lstStyle/>
        <a:p>
          <a:endParaRPr lang="en-US"/>
        </a:p>
      </dgm:t>
    </dgm:pt>
    <dgm:pt modelId="{8E2F4268-AD45-44F1-86F6-7C9213F93992}">
      <dgm:prSet/>
      <dgm:spPr/>
      <dgm:t>
        <a:bodyPr/>
        <a:lstStyle/>
        <a:p>
          <a:r>
            <a:rPr lang="en-US"/>
            <a:t>Assemble of resources like financial and physical</a:t>
          </a:r>
        </a:p>
      </dgm:t>
    </dgm:pt>
    <dgm:pt modelId="{D2C7D08B-F6A9-4DFD-9E0E-B78A596DFEC1}" type="parTrans" cxnId="{CE8271E9-1ECE-458E-B32F-0A4532F49B74}">
      <dgm:prSet/>
      <dgm:spPr/>
      <dgm:t>
        <a:bodyPr/>
        <a:lstStyle/>
        <a:p>
          <a:endParaRPr lang="en-US"/>
        </a:p>
      </dgm:t>
    </dgm:pt>
    <dgm:pt modelId="{638C60DF-02F8-4359-8204-834ED53710EA}" type="sibTrans" cxnId="{CE8271E9-1ECE-458E-B32F-0A4532F49B74}">
      <dgm:prSet/>
      <dgm:spPr/>
      <dgm:t>
        <a:bodyPr/>
        <a:lstStyle/>
        <a:p>
          <a:endParaRPr lang="en-US"/>
        </a:p>
      </dgm:t>
    </dgm:pt>
    <dgm:pt modelId="{1769A876-75C7-40DA-AE71-D91FB229F5D5}">
      <dgm:prSet/>
      <dgm:spPr/>
      <dgm:t>
        <a:bodyPr/>
        <a:lstStyle/>
        <a:p>
          <a:r>
            <a:rPr lang="en-US"/>
            <a:t>Taking steps and implementing actions</a:t>
          </a:r>
        </a:p>
      </dgm:t>
    </dgm:pt>
    <dgm:pt modelId="{6A01A5F1-E927-484C-AC5E-7969FC857E89}" type="parTrans" cxnId="{1735A5D8-AC1E-421F-A0A3-B9ABE6F0DAB5}">
      <dgm:prSet/>
      <dgm:spPr/>
      <dgm:t>
        <a:bodyPr/>
        <a:lstStyle/>
        <a:p>
          <a:endParaRPr lang="en-US"/>
        </a:p>
      </dgm:t>
    </dgm:pt>
    <dgm:pt modelId="{8CA491F5-13A8-4FFB-8811-F44AEDAF9C2E}" type="sibTrans" cxnId="{1735A5D8-AC1E-421F-A0A3-B9ABE6F0DAB5}">
      <dgm:prSet/>
      <dgm:spPr/>
      <dgm:t>
        <a:bodyPr/>
        <a:lstStyle/>
        <a:p>
          <a:endParaRPr lang="en-US"/>
        </a:p>
      </dgm:t>
    </dgm:pt>
    <dgm:pt modelId="{C8586622-71BF-4885-A773-B67419991464}" type="pres">
      <dgm:prSet presAssocID="{DA9B9469-4D25-4109-A9DF-719A37784966}" presName="linear" presStyleCnt="0">
        <dgm:presLayoutVars>
          <dgm:animLvl val="lvl"/>
          <dgm:resizeHandles val="exact"/>
        </dgm:presLayoutVars>
      </dgm:prSet>
      <dgm:spPr/>
    </dgm:pt>
    <dgm:pt modelId="{1FC5FD23-A918-48D4-ACC8-730D1F4AF4FC}" type="pres">
      <dgm:prSet presAssocID="{40309542-3B67-4062-BFF5-7B6ED4EB9E0E}" presName="parentText" presStyleLbl="node1" presStyleIdx="0" presStyleCnt="1">
        <dgm:presLayoutVars>
          <dgm:chMax val="0"/>
          <dgm:bulletEnabled val="1"/>
        </dgm:presLayoutVars>
      </dgm:prSet>
      <dgm:spPr/>
    </dgm:pt>
    <dgm:pt modelId="{7A8C3BB0-92AD-4513-8E25-4E840557F638}" type="pres">
      <dgm:prSet presAssocID="{40309542-3B67-4062-BFF5-7B6ED4EB9E0E}" presName="childText" presStyleLbl="revTx" presStyleIdx="0" presStyleCnt="1">
        <dgm:presLayoutVars>
          <dgm:bulletEnabled val="1"/>
        </dgm:presLayoutVars>
      </dgm:prSet>
      <dgm:spPr/>
    </dgm:pt>
  </dgm:ptLst>
  <dgm:cxnLst>
    <dgm:cxn modelId="{72397006-4192-4473-A942-1A78A706B562}" type="presOf" srcId="{DA9B9469-4D25-4109-A9DF-719A37784966}" destId="{C8586622-71BF-4885-A773-B67419991464}" srcOrd="0" destOrd="0" presId="urn:microsoft.com/office/officeart/2005/8/layout/vList2"/>
    <dgm:cxn modelId="{B1591939-938D-4C6D-9F0F-190780A39D01}" type="presOf" srcId="{1769A876-75C7-40DA-AE71-D91FB229F5D5}" destId="{7A8C3BB0-92AD-4513-8E25-4E840557F638}" srcOrd="0" destOrd="3" presId="urn:microsoft.com/office/officeart/2005/8/layout/vList2"/>
    <dgm:cxn modelId="{24708879-9C96-4656-A07A-5AAE2A94F272}" srcId="{DA9B9469-4D25-4109-A9DF-719A37784966}" destId="{40309542-3B67-4062-BFF5-7B6ED4EB9E0E}" srcOrd="0" destOrd="0" parTransId="{17150E52-45D7-4075-BD07-08217B8C35B8}" sibTransId="{18307851-AE29-4765-9E46-BF9379AE759A}"/>
    <dgm:cxn modelId="{8C3E6894-2C33-4B96-9EAA-1C55B1DF6C19}" type="presOf" srcId="{F10FC150-BDED-4B86-ACF2-0667B1FCBC8D}" destId="{7A8C3BB0-92AD-4513-8E25-4E840557F638}" srcOrd="0" destOrd="0" presId="urn:microsoft.com/office/officeart/2005/8/layout/vList2"/>
    <dgm:cxn modelId="{707472A9-2838-41DB-AF6E-8A4C138885DA}" type="presOf" srcId="{40309542-3B67-4062-BFF5-7B6ED4EB9E0E}" destId="{1FC5FD23-A918-48D4-ACC8-730D1F4AF4FC}" srcOrd="0" destOrd="0" presId="urn:microsoft.com/office/officeart/2005/8/layout/vList2"/>
    <dgm:cxn modelId="{055542C9-7123-4D2A-9D3D-082A640D912E}" type="presOf" srcId="{30EA7D92-CABD-48BA-8D1A-6DE5154ED8C0}" destId="{7A8C3BB0-92AD-4513-8E25-4E840557F638}" srcOrd="0" destOrd="1" presId="urn:microsoft.com/office/officeart/2005/8/layout/vList2"/>
    <dgm:cxn modelId="{1735A5D8-AC1E-421F-A0A3-B9ABE6F0DAB5}" srcId="{40309542-3B67-4062-BFF5-7B6ED4EB9E0E}" destId="{1769A876-75C7-40DA-AE71-D91FB229F5D5}" srcOrd="3" destOrd="0" parTransId="{6A01A5F1-E927-484C-AC5E-7969FC857E89}" sibTransId="{8CA491F5-13A8-4FFB-8811-F44AEDAF9C2E}"/>
    <dgm:cxn modelId="{7E2D23E2-45CB-42A6-BDE8-5E320C75F96E}" srcId="{40309542-3B67-4062-BFF5-7B6ED4EB9E0E}" destId="{F10FC150-BDED-4B86-ACF2-0667B1FCBC8D}" srcOrd="0" destOrd="0" parTransId="{4A77EB35-3240-43B6-97C7-956EFB3ABB0A}" sibTransId="{3FF2A878-DD2E-4F61-BE70-1BF0FED70413}"/>
    <dgm:cxn modelId="{5F5F3CE4-48C3-4C08-89F6-6F1C5146C194}" type="presOf" srcId="{8E2F4268-AD45-44F1-86F6-7C9213F93992}" destId="{7A8C3BB0-92AD-4513-8E25-4E840557F638}" srcOrd="0" destOrd="2" presId="urn:microsoft.com/office/officeart/2005/8/layout/vList2"/>
    <dgm:cxn modelId="{CE8271E9-1ECE-458E-B32F-0A4532F49B74}" srcId="{40309542-3B67-4062-BFF5-7B6ED4EB9E0E}" destId="{8E2F4268-AD45-44F1-86F6-7C9213F93992}" srcOrd="2" destOrd="0" parTransId="{D2C7D08B-F6A9-4DFD-9E0E-B78A596DFEC1}" sibTransId="{638C60DF-02F8-4359-8204-834ED53710EA}"/>
    <dgm:cxn modelId="{6C3407EF-932E-42DC-96C5-5C5A1D31B135}" srcId="{40309542-3B67-4062-BFF5-7B6ED4EB9E0E}" destId="{30EA7D92-CABD-48BA-8D1A-6DE5154ED8C0}" srcOrd="1" destOrd="0" parTransId="{521A42B3-367B-447E-9B5E-53CEB41684D1}" sibTransId="{A66560F9-EF8B-401B-9379-9167D2FAF922}"/>
    <dgm:cxn modelId="{17951A34-92F9-4F60-B36F-267603F75B98}" type="presParOf" srcId="{C8586622-71BF-4885-A773-B67419991464}" destId="{1FC5FD23-A918-48D4-ACC8-730D1F4AF4FC}" srcOrd="0" destOrd="0" presId="urn:microsoft.com/office/officeart/2005/8/layout/vList2"/>
    <dgm:cxn modelId="{26E11B5C-8E81-4F03-A05D-C42B59681CC9}" type="presParOf" srcId="{C8586622-71BF-4885-A773-B67419991464}" destId="{7A8C3BB0-92AD-4513-8E25-4E840557F638}"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46AD1-2F1B-4D6A-818B-F9D03676B9BD}">
      <dsp:nvSpPr>
        <dsp:cNvPr id="0" name=""/>
        <dsp:cNvSpPr/>
      </dsp:nvSpPr>
      <dsp:spPr>
        <a:xfrm>
          <a:off x="0" y="1373"/>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D00E2-B461-423F-BE07-329B162C3755}">
      <dsp:nvSpPr>
        <dsp:cNvPr id="0" name=""/>
        <dsp:cNvSpPr/>
      </dsp:nvSpPr>
      <dsp:spPr>
        <a:xfrm>
          <a:off x="177100" y="133101"/>
          <a:ext cx="322001" cy="322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A96AA-DEF4-46F0-AF45-9B872B479448}">
      <dsp:nvSpPr>
        <dsp:cNvPr id="0" name=""/>
        <dsp:cNvSpPr/>
      </dsp:nvSpPr>
      <dsp:spPr>
        <a:xfrm>
          <a:off x="676203" y="1373"/>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Academic degree on management</a:t>
          </a:r>
          <a:endParaRPr lang="en-US" sz="1400" kern="1200"/>
        </a:p>
      </dsp:txBody>
      <dsp:txXfrm>
        <a:off x="676203" y="1373"/>
        <a:ext cx="4647636" cy="585457"/>
      </dsp:txXfrm>
    </dsp:sp>
    <dsp:sp modelId="{15D75116-02E9-4CBE-9271-8C3FD1540FC5}">
      <dsp:nvSpPr>
        <dsp:cNvPr id="0" name=""/>
        <dsp:cNvSpPr/>
      </dsp:nvSpPr>
      <dsp:spPr>
        <a:xfrm>
          <a:off x="0" y="733196"/>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A7FD0-2BB0-418F-8A22-614D8D8525B6}">
      <dsp:nvSpPr>
        <dsp:cNvPr id="0" name=""/>
        <dsp:cNvSpPr/>
      </dsp:nvSpPr>
      <dsp:spPr>
        <a:xfrm>
          <a:off x="177100" y="864924"/>
          <a:ext cx="322001" cy="322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FBD37-A0FA-4B67-96F9-F8B74121EEC1}">
      <dsp:nvSpPr>
        <dsp:cNvPr id="0" name=""/>
        <dsp:cNvSpPr/>
      </dsp:nvSpPr>
      <dsp:spPr>
        <a:xfrm>
          <a:off x="676203" y="733196"/>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Doing digital and ICT related courses </a:t>
          </a:r>
          <a:endParaRPr lang="en-US" sz="1400" kern="1200"/>
        </a:p>
      </dsp:txBody>
      <dsp:txXfrm>
        <a:off x="676203" y="733196"/>
        <a:ext cx="4647636" cy="585457"/>
      </dsp:txXfrm>
    </dsp:sp>
    <dsp:sp modelId="{12F56138-EFD9-457F-B740-E2A8FA7D62F5}">
      <dsp:nvSpPr>
        <dsp:cNvPr id="0" name=""/>
        <dsp:cNvSpPr/>
      </dsp:nvSpPr>
      <dsp:spPr>
        <a:xfrm>
          <a:off x="0" y="1465018"/>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5FFE2F-B9AF-4767-A18E-C471C7F6F553}">
      <dsp:nvSpPr>
        <dsp:cNvPr id="0" name=""/>
        <dsp:cNvSpPr/>
      </dsp:nvSpPr>
      <dsp:spPr>
        <a:xfrm>
          <a:off x="177100" y="1596746"/>
          <a:ext cx="322001" cy="322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A6AB5F-C9DD-45C9-A9A6-5C3A8D6F5C25}">
      <dsp:nvSpPr>
        <dsp:cNvPr id="0" name=""/>
        <dsp:cNvSpPr/>
      </dsp:nvSpPr>
      <dsp:spPr>
        <a:xfrm>
          <a:off x="676203" y="1465018"/>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Learn about management functions</a:t>
          </a:r>
          <a:endParaRPr lang="en-US" sz="1400" kern="1200"/>
        </a:p>
      </dsp:txBody>
      <dsp:txXfrm>
        <a:off x="676203" y="1465018"/>
        <a:ext cx="4647636" cy="585457"/>
      </dsp:txXfrm>
    </dsp:sp>
    <dsp:sp modelId="{02F4577F-FBE1-41D8-81A0-293989990011}">
      <dsp:nvSpPr>
        <dsp:cNvPr id="0" name=""/>
        <dsp:cNvSpPr/>
      </dsp:nvSpPr>
      <dsp:spPr>
        <a:xfrm>
          <a:off x="0" y="2196840"/>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76419-A46B-4CA1-8A07-AE8407AB86DD}">
      <dsp:nvSpPr>
        <dsp:cNvPr id="0" name=""/>
        <dsp:cNvSpPr/>
      </dsp:nvSpPr>
      <dsp:spPr>
        <a:xfrm>
          <a:off x="177100" y="2328568"/>
          <a:ext cx="322001" cy="3220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29973-F0B0-4200-BAE0-D58CE28041D0}">
      <dsp:nvSpPr>
        <dsp:cNvPr id="0" name=""/>
        <dsp:cNvSpPr/>
      </dsp:nvSpPr>
      <dsp:spPr>
        <a:xfrm>
          <a:off x="676203" y="2196840"/>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Doing internship at management consultant firm</a:t>
          </a:r>
          <a:endParaRPr lang="en-US" sz="1400" kern="1200"/>
        </a:p>
      </dsp:txBody>
      <dsp:txXfrm>
        <a:off x="676203" y="2196840"/>
        <a:ext cx="4647636" cy="585457"/>
      </dsp:txXfrm>
    </dsp:sp>
    <dsp:sp modelId="{FC11CEF5-0DD8-47B9-A432-3757C4F47172}">
      <dsp:nvSpPr>
        <dsp:cNvPr id="0" name=""/>
        <dsp:cNvSpPr/>
      </dsp:nvSpPr>
      <dsp:spPr>
        <a:xfrm>
          <a:off x="0" y="2928662"/>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56A8A-90EE-41A9-AF4F-1C96ED6F1B97}">
      <dsp:nvSpPr>
        <dsp:cNvPr id="0" name=""/>
        <dsp:cNvSpPr/>
      </dsp:nvSpPr>
      <dsp:spPr>
        <a:xfrm>
          <a:off x="177100" y="3060390"/>
          <a:ext cx="322001" cy="3220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97AF93-350C-46DF-8309-3A4F2A079544}">
      <dsp:nvSpPr>
        <dsp:cNvPr id="0" name=""/>
        <dsp:cNvSpPr/>
      </dsp:nvSpPr>
      <dsp:spPr>
        <a:xfrm>
          <a:off x="676203" y="2928662"/>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Increasing communication and presentation skill</a:t>
          </a:r>
          <a:endParaRPr lang="en-US" sz="1400" kern="1200"/>
        </a:p>
      </dsp:txBody>
      <dsp:txXfrm>
        <a:off x="676203" y="2928662"/>
        <a:ext cx="4647636" cy="585457"/>
      </dsp:txXfrm>
    </dsp:sp>
    <dsp:sp modelId="{4426D2A8-7032-4E56-8730-7A27E881B874}">
      <dsp:nvSpPr>
        <dsp:cNvPr id="0" name=""/>
        <dsp:cNvSpPr/>
      </dsp:nvSpPr>
      <dsp:spPr>
        <a:xfrm>
          <a:off x="0" y="3660485"/>
          <a:ext cx="5323840" cy="5854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08F46-C735-4A43-98D3-CA0C32A2B348}">
      <dsp:nvSpPr>
        <dsp:cNvPr id="0" name=""/>
        <dsp:cNvSpPr/>
      </dsp:nvSpPr>
      <dsp:spPr>
        <a:xfrm>
          <a:off x="177100" y="3792213"/>
          <a:ext cx="322001" cy="3220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2CDCD-796C-4B1C-A4DA-853E68578759}">
      <dsp:nvSpPr>
        <dsp:cNvPr id="0" name=""/>
        <dsp:cNvSpPr/>
      </dsp:nvSpPr>
      <dsp:spPr>
        <a:xfrm>
          <a:off x="676203" y="3660485"/>
          <a:ext cx="4647636" cy="585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61" tIns="61961" rIns="61961" bIns="61961" numCol="1" spcCol="1270" anchor="ctr" anchorCtr="0">
          <a:noAutofit/>
        </a:bodyPr>
        <a:lstStyle/>
        <a:p>
          <a:pPr marL="0" lvl="0" indent="0" algn="l" defTabSz="622300">
            <a:lnSpc>
              <a:spcPct val="100000"/>
            </a:lnSpc>
            <a:spcBef>
              <a:spcPct val="0"/>
            </a:spcBef>
            <a:spcAft>
              <a:spcPct val="35000"/>
            </a:spcAft>
            <a:buNone/>
          </a:pPr>
          <a:r>
            <a:rPr lang="en-US" sz="1400" b="1" kern="1200"/>
            <a:t>Apprenticeship as an assistant of a management consultant</a:t>
          </a:r>
          <a:endParaRPr lang="en-US" sz="1400" kern="1200"/>
        </a:p>
      </dsp:txBody>
      <dsp:txXfrm>
        <a:off x="676203" y="3660485"/>
        <a:ext cx="4647636" cy="585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5FD23-A918-48D4-ACC8-730D1F4AF4FC}">
      <dsp:nvSpPr>
        <dsp:cNvPr id="0" name=""/>
        <dsp:cNvSpPr/>
      </dsp:nvSpPr>
      <dsp:spPr>
        <a:xfrm>
          <a:off x="0" y="63990"/>
          <a:ext cx="5323840" cy="2925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 management consultant has been chosen as the intended career the academic learning and maximisation of professional skills need to collaborate with that. For this reason determination of actions are necessary like:</a:t>
          </a:r>
        </a:p>
      </dsp:txBody>
      <dsp:txXfrm>
        <a:off x="142787" y="206777"/>
        <a:ext cx="5038266" cy="2639426"/>
      </dsp:txXfrm>
    </dsp:sp>
    <dsp:sp modelId="{7A8C3BB0-92AD-4513-8E25-4E840557F638}">
      <dsp:nvSpPr>
        <dsp:cNvPr id="0" name=""/>
        <dsp:cNvSpPr/>
      </dsp:nvSpPr>
      <dsp:spPr>
        <a:xfrm>
          <a:off x="0" y="2988990"/>
          <a:ext cx="5323840" cy="1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03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Pre-planning of future career sector</a:t>
          </a:r>
        </a:p>
        <a:p>
          <a:pPr marL="228600" lvl="1" indent="-228600" algn="l" defTabSz="889000">
            <a:lnSpc>
              <a:spcPct val="90000"/>
            </a:lnSpc>
            <a:spcBef>
              <a:spcPct val="0"/>
            </a:spcBef>
            <a:spcAft>
              <a:spcPct val="20000"/>
            </a:spcAft>
            <a:buChar char="•"/>
          </a:pPr>
          <a:r>
            <a:rPr lang="en-US" sz="2000" kern="1200"/>
            <a:t>Long term and short term planning</a:t>
          </a:r>
        </a:p>
        <a:p>
          <a:pPr marL="228600" lvl="1" indent="-228600" algn="l" defTabSz="889000">
            <a:lnSpc>
              <a:spcPct val="90000"/>
            </a:lnSpc>
            <a:spcBef>
              <a:spcPct val="0"/>
            </a:spcBef>
            <a:spcAft>
              <a:spcPct val="20000"/>
            </a:spcAft>
            <a:buChar char="•"/>
          </a:pPr>
          <a:r>
            <a:rPr lang="en-US" sz="2000" kern="1200"/>
            <a:t>Assemble of resources like financial and physical</a:t>
          </a:r>
        </a:p>
        <a:p>
          <a:pPr marL="228600" lvl="1" indent="-228600" algn="l" defTabSz="889000">
            <a:lnSpc>
              <a:spcPct val="90000"/>
            </a:lnSpc>
            <a:spcBef>
              <a:spcPct val="0"/>
            </a:spcBef>
            <a:spcAft>
              <a:spcPct val="20000"/>
            </a:spcAft>
            <a:buChar char="•"/>
          </a:pPr>
          <a:r>
            <a:rPr lang="en-US" sz="2000" kern="1200"/>
            <a:t>Taking steps and implementing actions</a:t>
          </a:r>
        </a:p>
      </dsp:txBody>
      <dsp:txXfrm>
        <a:off x="0" y="2988990"/>
        <a:ext cx="5323840" cy="1656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02327-AB00-4EB5-A31D-5A1F2CC10B59}" type="datetimeFigureOut">
              <a:rPr lang="en-US" smtClean="0"/>
              <a:t>4/21/2022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8B0DD8-F794-49CC-B4DA-EF643C6130BF}" type="slidenum">
              <a:rPr lang="en-US" smtClean="0"/>
              <a:t>‹#›</a:t>
            </a:fld>
            <a:endParaRPr lang="en-US"/>
          </a:p>
        </p:txBody>
      </p:sp>
    </p:spTree>
    <p:extLst>
      <p:ext uri="{BB962C8B-B14F-4D97-AF65-F5344CB8AC3E}">
        <p14:creationId xmlns:p14="http://schemas.microsoft.com/office/powerpoint/2010/main" val="3339221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t>3</a:t>
            </a:fld>
            <a:endParaRPr lang="en-US"/>
          </a:p>
        </p:txBody>
      </p:sp>
    </p:spTree>
    <p:extLst>
      <p:ext uri="{BB962C8B-B14F-4D97-AF65-F5344CB8AC3E}">
        <p14:creationId xmlns:p14="http://schemas.microsoft.com/office/powerpoint/2010/main" val="4066580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t>5</a:t>
            </a:fld>
            <a:endParaRPr lang="en-US"/>
          </a:p>
        </p:txBody>
      </p:sp>
    </p:spTree>
    <p:extLst>
      <p:ext uri="{BB962C8B-B14F-4D97-AF65-F5344CB8AC3E}">
        <p14:creationId xmlns:p14="http://schemas.microsoft.com/office/powerpoint/2010/main" val="1409734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t>6</a:t>
            </a:fld>
            <a:endParaRPr lang="en-US"/>
          </a:p>
        </p:txBody>
      </p:sp>
    </p:spTree>
    <p:extLst>
      <p:ext uri="{BB962C8B-B14F-4D97-AF65-F5344CB8AC3E}">
        <p14:creationId xmlns:p14="http://schemas.microsoft.com/office/powerpoint/2010/main" val="377633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293234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1445577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10"/>
          </p:nvPr>
        </p:nvSpPr>
        <p:spPr/>
        <p:txBody>
          <a:bodyPr/>
          <a:lstStyle/>
          <a:p>
            <a:fld id="{B38B0DD8-F794-49CC-B4DA-EF643C6130BF}"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2973046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31D33F-1CEB-4776-ADB6-FE97C0A82B3D}" type="datetimeFigureOut">
              <a:rPr lang="en-US" smtClean="0"/>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3328669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31D33F-1CEB-4776-ADB6-FE97C0A82B3D}" type="datetimeFigureOut">
              <a:rPr lang="en-US" smtClean="0"/>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899549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31D33F-1CEB-4776-ADB6-FE97C0A82B3D}" type="datetimeFigureOut">
              <a:rPr lang="en-US" smtClean="0"/>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232734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31D33F-1CEB-4776-ADB6-FE97C0A82B3D}" type="datetimeFigureOut">
              <a:rPr lang="en-US" smtClean="0"/>
              <a:t>4/21/2022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2689132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31D33F-1CEB-4776-ADB6-FE97C0A82B3D}" type="datetimeFigureOut">
              <a:rPr lang="en-US" smtClean="0"/>
              <a:t>4/21/2022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172496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31D33F-1CEB-4776-ADB6-FE97C0A82B3D}" type="datetimeFigureOut">
              <a:rPr lang="en-US" smtClean="0"/>
              <a:t>4/21/2022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3924180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31D33F-1CEB-4776-ADB6-FE97C0A82B3D}" type="datetimeFigureOut">
              <a:rPr lang="en-US" smtClean="0"/>
              <a:t>4/21/2022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3521985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31D33F-1CEB-4776-ADB6-FE97C0A82B3D}" type="datetimeFigureOut">
              <a:rPr lang="en-US" smtClean="0"/>
              <a:t>4/21/2022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99734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31D33F-1CEB-4776-ADB6-FE97C0A82B3D}" type="datetimeFigureOut">
              <a:rPr lang="en-US" smtClean="0"/>
              <a:t>4/21/2022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2781153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31D33F-1CEB-4776-ADB6-FE97C0A82B3D}" type="datetimeFigureOut">
              <a:rPr lang="en-US" smtClean="0"/>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564684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31D33F-1CEB-4776-ADB6-FE97C0A82B3D}" type="datetimeFigureOut">
              <a:rPr lang="en-US" smtClean="0"/>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561AD-80A6-47CB-A41E-2F775BEA4B58}" type="slidenum">
              <a:rPr lang="en-US" smtClean="0"/>
              <a:t>‹#›</a:t>
            </a:fld>
            <a:endParaRPr lang="en-US"/>
          </a:p>
        </p:txBody>
      </p:sp>
    </p:spTree>
    <p:extLst>
      <p:ext uri="{BB962C8B-B14F-4D97-AF65-F5344CB8AC3E}">
        <p14:creationId xmlns:p14="http://schemas.microsoft.com/office/powerpoint/2010/main" val="1165045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31D33F-1CEB-4776-ADB6-FE97C0A82B3D}" type="datetimeFigureOut">
              <a:rPr lang="en-US" smtClean="0"/>
              <a:t>4/21/2022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9561AD-80A6-47CB-A41E-2F775BEA4B58}" type="slidenum">
              <a:rPr lang="en-US" smtClean="0"/>
              <a:t>‹#›</a:t>
            </a:fld>
            <a:endParaRPr lang="en-US"/>
          </a:p>
        </p:txBody>
      </p:sp>
    </p:spTree>
    <p:extLst>
      <p:ext uri="{BB962C8B-B14F-4D97-AF65-F5344CB8AC3E}">
        <p14:creationId xmlns:p14="http://schemas.microsoft.com/office/powerpoint/2010/main" val="301017993"/>
      </p:ext>
    </p:extLst>
  </p:cSld>
  <p:clrMap bg1="lt1" tx1="dk1" bg2="lt2" tx2="dk2" accent1="accent1" accent2="accent2" accent3="accent3" accent4="accent4" accent5="accent5" accent6="accent6" hlink="hlink" folHlink="folHlink"/>
  <p:sldLayoutIdLst>
    <p:sldLayoutId id="2147483929"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jp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Content Placeholder 5" descr="Text&#10;&#10;Description automatically generated">
            <a:extLst>
              <a:ext uri="{FF2B5EF4-FFF2-40B4-BE49-F238E27FC236}">
                <a16:creationId xmlns:a16="http://schemas.microsoft.com/office/drawing/2014/main" id="{EE3DFE7A-B3F9-41BB-91C9-B8F70267AD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4589" y="704504"/>
            <a:ext cx="7782821"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2" name="TextBox 1"/>
          <p:cNvSpPr txBox="1"/>
          <p:nvPr/>
        </p:nvSpPr>
        <p:spPr>
          <a:xfrm>
            <a:off x="4970835" y="3998019"/>
            <a:ext cx="6382966" cy="221651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t>Name: Ceapa Sorina </a:t>
            </a:r>
          </a:p>
          <a:p>
            <a:pPr indent="-228600">
              <a:lnSpc>
                <a:spcPct val="90000"/>
              </a:lnSpc>
              <a:spcAft>
                <a:spcPts val="600"/>
              </a:spcAft>
              <a:buFont typeface="Arial" panose="020B0604020202020204" pitchFamily="34" charset="0"/>
              <a:buChar char="•"/>
            </a:pPr>
            <a:r>
              <a:rPr lang="en-US" b="1" dirty="0"/>
              <a:t>ID Number: 2123039</a:t>
            </a:r>
          </a:p>
          <a:p>
            <a:pPr indent="-228600">
              <a:lnSpc>
                <a:spcPct val="90000"/>
              </a:lnSpc>
              <a:spcAft>
                <a:spcPts val="600"/>
              </a:spcAft>
              <a:buFont typeface="Arial" panose="020B0604020202020204" pitchFamily="34" charset="0"/>
              <a:buChar char="•"/>
            </a:pPr>
            <a:r>
              <a:rPr lang="en-US" b="1" dirty="0"/>
              <a:t>Module name : Academic and Employability skills BMSW 4001 </a:t>
            </a:r>
          </a:p>
          <a:p>
            <a:pPr indent="-228600">
              <a:lnSpc>
                <a:spcPct val="90000"/>
              </a:lnSpc>
              <a:spcAft>
                <a:spcPts val="600"/>
              </a:spcAft>
              <a:buFont typeface="Arial" panose="020B0604020202020204" pitchFamily="34" charset="0"/>
              <a:buChar char="•"/>
            </a:pPr>
            <a:r>
              <a:rPr lang="en-US" b="1" dirty="0"/>
              <a:t>Lecturer: Syed </a:t>
            </a:r>
            <a:r>
              <a:rPr lang="en-US" b="1" dirty="0" err="1"/>
              <a:t>Jaffery</a:t>
            </a:r>
            <a:endParaRPr lang="en-US" b="1" dirty="0"/>
          </a:p>
        </p:txBody>
      </p:sp>
    </p:spTree>
    <p:extLst>
      <p:ext uri="{BB962C8B-B14F-4D97-AF65-F5344CB8AC3E}">
        <p14:creationId xmlns:p14="http://schemas.microsoft.com/office/powerpoint/2010/main" val="1311935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228148"/>
          </a:xfrm>
        </p:spPr>
        <p:style>
          <a:lnRef idx="2">
            <a:schemeClr val="accent1"/>
          </a:lnRef>
          <a:fillRef idx="1">
            <a:schemeClr val="lt1"/>
          </a:fillRef>
          <a:effectRef idx="0">
            <a:schemeClr val="accent1"/>
          </a:effectRef>
          <a:fontRef idx="minor">
            <a:schemeClr val="dk1"/>
          </a:fontRef>
        </p:style>
        <p:txBody>
          <a:bodyPr/>
          <a:lstStyle/>
          <a:p>
            <a:pPr algn="ctr"/>
            <a:r>
              <a:rPr lang="en-US" b="1" dirty="0">
                <a:latin typeface="Arial" panose="020B0604020202020204" pitchFamily="34" charset="0"/>
                <a:cs typeface="Arial" panose="020B0604020202020204" pitchFamily="34" charset="0"/>
              </a:rPr>
              <a:t>Overview of the Presentation Slides</a:t>
            </a:r>
          </a:p>
        </p:txBody>
      </p:sp>
      <p:sp>
        <p:nvSpPr>
          <p:cNvPr id="3" name="Content Placeholder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lstStyle/>
          <a:p>
            <a:r>
              <a:rPr lang="en-US" dirty="0">
                <a:latin typeface="Arial" panose="020B0604020202020204" pitchFamily="34" charset="0"/>
                <a:cs typeface="Arial" panose="020B0604020202020204" pitchFamily="34" charset="0"/>
              </a:rPr>
              <a:t>Chosen career as a profession</a:t>
            </a:r>
          </a:p>
          <a:p>
            <a:r>
              <a:rPr lang="en-US" dirty="0">
                <a:latin typeface="Arial" panose="020B0604020202020204" pitchFamily="34" charset="0"/>
                <a:cs typeface="Arial" panose="020B0604020202020204" pitchFamily="34" charset="0"/>
              </a:rPr>
              <a:t>Personal SWOT analysis</a:t>
            </a:r>
          </a:p>
          <a:p>
            <a:r>
              <a:rPr lang="en-US" dirty="0">
                <a:latin typeface="Arial" panose="020B0604020202020204" pitchFamily="34" charset="0"/>
                <a:cs typeface="Arial" panose="020B0604020202020204" pitchFamily="34" charset="0"/>
              </a:rPr>
              <a:t>Problem solving skill</a:t>
            </a:r>
          </a:p>
          <a:p>
            <a:r>
              <a:rPr lang="en-US" dirty="0">
                <a:latin typeface="Arial" panose="020B0604020202020204" pitchFamily="34" charset="0"/>
                <a:cs typeface="Arial" panose="020B0604020202020204" pitchFamily="34" charset="0"/>
              </a:rPr>
              <a:t>Skill of Time management</a:t>
            </a:r>
          </a:p>
          <a:p>
            <a:r>
              <a:rPr lang="en-US" dirty="0">
                <a:latin typeface="Arial" panose="020B0604020202020204" pitchFamily="34" charset="0"/>
                <a:cs typeface="Arial" panose="020B0604020202020204" pitchFamily="34" charset="0"/>
              </a:rPr>
              <a:t>Team management and performance</a:t>
            </a:r>
          </a:p>
          <a:p>
            <a:r>
              <a:rPr lang="en-US" dirty="0">
                <a:latin typeface="Arial" panose="020B0604020202020204" pitchFamily="34" charset="0"/>
                <a:cs typeface="Arial" panose="020B0604020202020204" pitchFamily="34" charset="0"/>
              </a:rPr>
              <a:t>Creation of personal development portfolio</a:t>
            </a:r>
          </a:p>
          <a:p>
            <a:r>
              <a:rPr lang="en-US" dirty="0">
                <a:latin typeface="Arial" panose="020B0604020202020204" pitchFamily="34" charset="0"/>
                <a:cs typeface="Arial" panose="020B0604020202020204" pitchFamily="34" charset="0"/>
              </a:rPr>
              <a:t>Conclusion</a:t>
            </a:r>
          </a:p>
          <a:p>
            <a:r>
              <a:rPr lang="en-US" dirty="0">
                <a:latin typeface="Arial" panose="020B0604020202020204" pitchFamily="34" charset="0"/>
                <a:cs typeface="Arial" panose="020B0604020202020204" pitchFamily="34" charset="0"/>
              </a:rPr>
              <a:t>References</a:t>
            </a:r>
          </a:p>
          <a:p>
            <a:endParaRPr lang="en-US" dirty="0"/>
          </a:p>
        </p:txBody>
      </p:sp>
    </p:spTree>
    <p:extLst>
      <p:ext uri="{BB962C8B-B14F-4D97-AF65-F5344CB8AC3E}">
        <p14:creationId xmlns:p14="http://schemas.microsoft.com/office/powerpoint/2010/main" val="85212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p:cNvSpPr txBox="1"/>
          <p:nvPr/>
        </p:nvSpPr>
        <p:spPr>
          <a:xfrm>
            <a:off x="1117600" y="243841"/>
            <a:ext cx="896112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Management Consultant as a Future Career</a:t>
            </a:r>
          </a:p>
        </p:txBody>
      </p:sp>
      <p:sp>
        <p:nvSpPr>
          <p:cNvPr id="4" name="TextBox 3"/>
          <p:cNvSpPr txBox="1"/>
          <p:nvPr/>
        </p:nvSpPr>
        <p:spPr>
          <a:xfrm>
            <a:off x="467360" y="1595121"/>
            <a:ext cx="8961120" cy="4770537"/>
          </a:xfrm>
          <a:prstGeom prst="rect">
            <a:avLst/>
          </a:prstGeom>
          <a:noFill/>
        </p:spPr>
        <p:txBody>
          <a:bodyPr wrap="square" rtlCol="0">
            <a:spAutoFit/>
          </a:bodyPr>
          <a:lstStyle/>
          <a:p>
            <a:r>
              <a:rPr lang="en-US" sz="2800" b="1" u="sng" dirty="0">
                <a:latin typeface="Times New Roman" panose="02020603050405020304" pitchFamily="18" charset="0"/>
                <a:cs typeface="Times New Roman" panose="02020603050405020304" pitchFamily="18" charset="0"/>
              </a:rPr>
              <a:t>1) Responsibilities and Required Performance</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Resolving organisations issues</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Maximisation of growth</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Improve business performance</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Develop specialist skills</a:t>
            </a:r>
          </a:p>
          <a:p>
            <a:endParaRPr lang="en-US" sz="2800" b="1" dirty="0">
              <a:latin typeface="Times New Roman" panose="02020603050405020304" pitchFamily="18" charset="0"/>
              <a:cs typeface="Times New Roman" panose="02020603050405020304" pitchFamily="18" charset="0"/>
            </a:endParaRPr>
          </a:p>
          <a:p>
            <a:r>
              <a:rPr lang="en-US" sz="2800" b="1" u="sng" dirty="0">
                <a:latin typeface="Times New Roman" panose="02020603050405020304" pitchFamily="18" charset="0"/>
                <a:cs typeface="Times New Roman" panose="02020603050405020304" pitchFamily="18" charset="0"/>
              </a:rPr>
              <a:t>2) Necessary Skills</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Analytical</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Problem solving</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Critical thinking ability</a:t>
            </a:r>
          </a:p>
          <a:p>
            <a:pPr marL="571500" indent="-571500">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Exude confidence </a:t>
            </a:r>
          </a:p>
          <a:p>
            <a:pPr marL="571500" indent="-571500">
              <a:buFont typeface="Wingdings" panose="05000000000000000000" pitchFamily="2" charset="2"/>
              <a:buChar char="Ø"/>
            </a:pPr>
            <a:endParaRPr lang="en-US" sz="2800" b="1"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4350327" y="1809751"/>
            <a:ext cx="7952508" cy="4909704"/>
          </a:xfrm>
          <a:prstGeom prst="rect">
            <a:avLst/>
          </a:prstGeom>
        </p:spPr>
      </p:pic>
    </p:spTree>
    <p:extLst>
      <p:ext uri="{BB962C8B-B14F-4D97-AF65-F5344CB8AC3E}">
        <p14:creationId xmlns:p14="http://schemas.microsoft.com/office/powerpoint/2010/main" val="1625714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a:normAutofit/>
          </a:bodyPr>
          <a:lstStyle/>
          <a:p>
            <a:pPr algn="r"/>
            <a:r>
              <a:rPr lang="en-US" b="1">
                <a:solidFill>
                  <a:schemeClr val="accent1"/>
                </a:solidFill>
                <a:latin typeface="Times New Roman" panose="02020603050405020304" pitchFamily="18" charset="0"/>
                <a:cs typeface="Times New Roman" panose="02020603050405020304" pitchFamily="18" charset="0"/>
              </a:rPr>
              <a:t>Personal SWOT Analysis</a:t>
            </a:r>
          </a:p>
        </p:txBody>
      </p:sp>
      <p:cxnSp>
        <p:nvCxnSpPr>
          <p:cNvPr id="23" name="Straight Connector 22">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4976028" y="963507"/>
            <a:ext cx="6250940" cy="2304627"/>
          </a:xfrm>
        </p:spPr>
        <p:style>
          <a:lnRef idx="2">
            <a:schemeClr val="dk1"/>
          </a:lnRef>
          <a:fillRef idx="1">
            <a:schemeClr val="lt1"/>
          </a:fillRef>
          <a:effectRef idx="0">
            <a:schemeClr val="dk1"/>
          </a:effectRef>
          <a:fontRef idx="minor">
            <a:schemeClr val="dk1"/>
          </a:fontRef>
        </p:style>
        <p:txBody>
          <a:bodyPr anchor="b">
            <a:normAutofit/>
          </a:bodyPr>
          <a:lstStyle/>
          <a:p>
            <a:pPr marL="0" indent="0">
              <a:buNone/>
            </a:pPr>
            <a:r>
              <a:rPr lang="en-US" sz="1100" b="1" u="sng" dirty="0"/>
              <a:t>Strengths</a:t>
            </a:r>
          </a:p>
          <a:p>
            <a:pPr marL="514350" indent="-514350">
              <a:buFont typeface="+mj-lt"/>
              <a:buAutoNum type="alphaLcParenR"/>
            </a:pPr>
            <a:r>
              <a:rPr lang="en-US" sz="1100" dirty="0"/>
              <a:t>Hard working</a:t>
            </a:r>
          </a:p>
          <a:p>
            <a:pPr marL="514350" indent="-514350">
              <a:buFont typeface="+mj-lt"/>
              <a:buAutoNum type="alphaLcParenR"/>
            </a:pPr>
            <a:r>
              <a:rPr lang="en-US" sz="1100" dirty="0"/>
              <a:t>Strong educational background</a:t>
            </a:r>
          </a:p>
          <a:p>
            <a:pPr marL="514350" indent="-514350">
              <a:buFont typeface="+mj-lt"/>
              <a:buAutoNum type="alphaLcParenR"/>
            </a:pPr>
            <a:r>
              <a:rPr lang="en-US" sz="1100" dirty="0"/>
              <a:t>Patience and careful</a:t>
            </a:r>
          </a:p>
          <a:p>
            <a:pPr marL="0" indent="0">
              <a:buNone/>
            </a:pPr>
            <a:r>
              <a:rPr lang="en-US" sz="1100" b="1" u="sng" dirty="0"/>
              <a:t>Weaknesses</a:t>
            </a:r>
          </a:p>
          <a:p>
            <a:pPr marL="514350" indent="-514350">
              <a:buFont typeface="+mj-lt"/>
              <a:buAutoNum type="alphaLcParenR"/>
            </a:pPr>
            <a:r>
              <a:rPr lang="en-US" sz="1100" dirty="0"/>
              <a:t>Low knowledge about technology</a:t>
            </a:r>
          </a:p>
          <a:p>
            <a:pPr marL="514350" indent="-514350">
              <a:buFont typeface="+mj-lt"/>
              <a:buAutoNum type="alphaLcParenR"/>
            </a:pPr>
            <a:r>
              <a:rPr lang="en-US" sz="1100" dirty="0"/>
              <a:t>Disorganized</a:t>
            </a:r>
          </a:p>
          <a:p>
            <a:pPr marL="514350" indent="-514350">
              <a:buFont typeface="+mj-lt"/>
              <a:buAutoNum type="alphaLcParenR"/>
            </a:pPr>
            <a:r>
              <a:rPr lang="en-US" sz="1100" dirty="0"/>
              <a:t>Less creative and easily distracted</a:t>
            </a:r>
          </a:p>
        </p:txBody>
      </p:sp>
      <p:sp>
        <p:nvSpPr>
          <p:cNvPr id="4" name="Content Placeholder 3"/>
          <p:cNvSpPr>
            <a:spLocks noGrp="1"/>
          </p:cNvSpPr>
          <p:nvPr>
            <p:ph sz="half" idx="2"/>
          </p:nvPr>
        </p:nvSpPr>
        <p:spPr>
          <a:xfrm>
            <a:off x="4976030" y="3589866"/>
            <a:ext cx="6250940" cy="2304628"/>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US" sz="1400" b="1" u="sng" dirty="0"/>
              <a:t>Opportunities</a:t>
            </a:r>
          </a:p>
          <a:p>
            <a:pPr marL="514350" indent="-514350">
              <a:buFont typeface="+mj-lt"/>
              <a:buAutoNum type="alphaLcParenR"/>
            </a:pPr>
            <a:r>
              <a:rPr lang="en-US" sz="1400" dirty="0"/>
              <a:t>Opportunity to become a project coordinator</a:t>
            </a:r>
          </a:p>
          <a:p>
            <a:pPr marL="514350" indent="-514350">
              <a:buFont typeface="+mj-lt"/>
              <a:buAutoNum type="alphaLcParenR"/>
            </a:pPr>
            <a:r>
              <a:rPr lang="en-US" sz="1400" dirty="0"/>
              <a:t>Increasing career scope in international market</a:t>
            </a:r>
          </a:p>
          <a:p>
            <a:pPr marL="0" indent="0">
              <a:buNone/>
            </a:pPr>
            <a:r>
              <a:rPr lang="en-US" sz="1400" b="1" u="sng" dirty="0"/>
              <a:t>Threats</a:t>
            </a:r>
          </a:p>
          <a:p>
            <a:pPr marL="514350" indent="-514350">
              <a:buFont typeface="+mj-lt"/>
              <a:buAutoNum type="alphaLcParenR"/>
            </a:pPr>
            <a:r>
              <a:rPr lang="en-US" sz="1400" dirty="0"/>
              <a:t>Uncertain pandemic situation</a:t>
            </a:r>
          </a:p>
          <a:p>
            <a:pPr marL="514350" indent="-514350">
              <a:buFont typeface="+mj-lt"/>
              <a:buAutoNum type="alphaLcParenR"/>
            </a:pPr>
            <a:r>
              <a:rPr lang="en-US" sz="1400" dirty="0"/>
              <a:t>High competition</a:t>
            </a:r>
          </a:p>
          <a:p>
            <a:pPr marL="514350" indent="-514350">
              <a:buFont typeface="+mj-lt"/>
              <a:buAutoNum type="alphaLcParenR"/>
            </a:pPr>
            <a:r>
              <a:rPr lang="en-US" sz="1400" dirty="0"/>
              <a:t>Increasing number of skilled people</a:t>
            </a:r>
          </a:p>
        </p:txBody>
      </p:sp>
    </p:spTree>
    <p:extLst>
      <p:ext uri="{BB962C8B-B14F-4D97-AF65-F5344CB8AC3E}">
        <p14:creationId xmlns:p14="http://schemas.microsoft.com/office/powerpoint/2010/main" val="2612051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p:cNvSpPr txBox="1"/>
          <p:nvPr/>
        </p:nvSpPr>
        <p:spPr>
          <a:xfrm>
            <a:off x="1146879" y="998002"/>
            <a:ext cx="3182940" cy="147195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600" b="1" kern="1200">
                <a:solidFill>
                  <a:srgbClr val="FFFFFF"/>
                </a:solidFill>
                <a:latin typeface="+mj-lt"/>
                <a:ea typeface="+mj-ea"/>
                <a:cs typeface="+mj-cs"/>
              </a:rPr>
              <a:t>Problem Solving Skill</a:t>
            </a:r>
          </a:p>
        </p:txBody>
      </p:sp>
      <p:sp>
        <p:nvSpPr>
          <p:cNvPr id="4" name="TextBox 3"/>
          <p:cNvSpPr txBox="1"/>
          <p:nvPr/>
        </p:nvSpPr>
        <p:spPr>
          <a:xfrm>
            <a:off x="1139635" y="2546161"/>
            <a:ext cx="3200451" cy="2985929"/>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t">
            <a:normAutofit/>
          </a:bodyPr>
          <a:lstStyle/>
          <a:p>
            <a:pPr marL="457200" indent="-228600">
              <a:lnSpc>
                <a:spcPct val="90000"/>
              </a:lnSpc>
              <a:spcAft>
                <a:spcPts val="600"/>
              </a:spcAft>
              <a:buFont typeface="Arial" panose="020B0604020202020204" pitchFamily="34" charset="0"/>
              <a:buChar char="•"/>
            </a:pPr>
            <a:r>
              <a:rPr lang="en-US" sz="1500">
                <a:solidFill>
                  <a:srgbClr val="FEFFFF"/>
                </a:solidFill>
              </a:rPr>
              <a:t>Analysing factors that cause the problem</a:t>
            </a:r>
          </a:p>
          <a:p>
            <a:pPr marL="457200" indent="-228600">
              <a:lnSpc>
                <a:spcPct val="90000"/>
              </a:lnSpc>
              <a:spcAft>
                <a:spcPts val="600"/>
              </a:spcAft>
              <a:buFont typeface="Arial" panose="020B0604020202020204" pitchFamily="34" charset="0"/>
              <a:buChar char="•"/>
            </a:pPr>
            <a:r>
              <a:rPr lang="en-US" sz="1500">
                <a:solidFill>
                  <a:srgbClr val="FEFFFF"/>
                </a:solidFill>
              </a:rPr>
              <a:t>Sourcing necessary information</a:t>
            </a:r>
          </a:p>
          <a:p>
            <a:pPr marL="457200" indent="-228600">
              <a:lnSpc>
                <a:spcPct val="90000"/>
              </a:lnSpc>
              <a:spcAft>
                <a:spcPts val="600"/>
              </a:spcAft>
              <a:buFont typeface="Arial" panose="020B0604020202020204" pitchFamily="34" charset="0"/>
              <a:buChar char="•"/>
            </a:pPr>
            <a:r>
              <a:rPr lang="en-US" sz="1500">
                <a:solidFill>
                  <a:srgbClr val="FEFFFF"/>
                </a:solidFill>
              </a:rPr>
              <a:t>Capacity to generate intervention</a:t>
            </a:r>
          </a:p>
          <a:p>
            <a:pPr marL="457200" indent="-228600">
              <a:lnSpc>
                <a:spcPct val="90000"/>
              </a:lnSpc>
              <a:spcAft>
                <a:spcPts val="600"/>
              </a:spcAft>
              <a:buFont typeface="Arial" panose="020B0604020202020204" pitchFamily="34" charset="0"/>
              <a:buChar char="•"/>
            </a:pPr>
            <a:r>
              <a:rPr lang="en-US" sz="1500">
                <a:solidFill>
                  <a:srgbClr val="FEFFFF"/>
                </a:solidFill>
              </a:rPr>
              <a:t>Selection of possible outcome and solutions</a:t>
            </a:r>
          </a:p>
          <a:p>
            <a:pPr marL="457200" indent="-228600">
              <a:lnSpc>
                <a:spcPct val="90000"/>
              </a:lnSpc>
              <a:spcAft>
                <a:spcPts val="600"/>
              </a:spcAft>
              <a:buFont typeface="Arial" panose="020B0604020202020204" pitchFamily="34" charset="0"/>
              <a:buChar char="•"/>
            </a:pPr>
            <a:r>
              <a:rPr lang="en-US" sz="1500">
                <a:solidFill>
                  <a:srgbClr val="FEFFFF"/>
                </a:solidFill>
              </a:rPr>
              <a:t>Evaluation of the solutions </a:t>
            </a:r>
          </a:p>
          <a:p>
            <a:pPr marL="457200" indent="-228600">
              <a:lnSpc>
                <a:spcPct val="90000"/>
              </a:lnSpc>
              <a:spcAft>
                <a:spcPts val="600"/>
              </a:spcAft>
              <a:buFont typeface="Arial" panose="020B0604020202020204" pitchFamily="34" charset="0"/>
              <a:buChar char="•"/>
            </a:pPr>
            <a:r>
              <a:rPr lang="en-US" sz="1500">
                <a:solidFill>
                  <a:srgbClr val="FEFFFF"/>
                </a:solidFill>
              </a:rPr>
              <a:t>Priorities the selected solution</a:t>
            </a:r>
          </a:p>
          <a:p>
            <a:pPr marL="457200" indent="-228600">
              <a:lnSpc>
                <a:spcPct val="90000"/>
              </a:lnSpc>
              <a:spcAft>
                <a:spcPts val="600"/>
              </a:spcAft>
              <a:buFont typeface="Arial" panose="020B0604020202020204" pitchFamily="34" charset="0"/>
              <a:buChar char="•"/>
            </a:pPr>
            <a:r>
              <a:rPr lang="en-US" sz="1500">
                <a:solidFill>
                  <a:srgbClr val="FEFFFF"/>
                </a:solidFill>
              </a:rPr>
              <a:t>Execution of the chosen idea and solution</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61677" y="643467"/>
            <a:ext cx="5212257" cy="5251646"/>
          </a:xfrm>
          <a:prstGeom prst="rect">
            <a:avLst/>
          </a:prstGeom>
        </p:spPr>
      </p:pic>
    </p:spTree>
    <p:extLst>
      <p:ext uri="{BB962C8B-B14F-4D97-AF65-F5344CB8AC3E}">
        <p14:creationId xmlns:p14="http://schemas.microsoft.com/office/powerpoint/2010/main" val="594062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9091" r="2214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71094" y="1161288"/>
            <a:ext cx="3438144" cy="1124712"/>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b">
            <a:normAutofit/>
          </a:bodyPr>
          <a:lstStyle/>
          <a:p>
            <a:pPr>
              <a:lnSpc>
                <a:spcPct val="90000"/>
              </a:lnSpc>
              <a:spcBef>
                <a:spcPct val="0"/>
              </a:spcBef>
              <a:spcAft>
                <a:spcPts val="600"/>
              </a:spcAft>
            </a:pPr>
            <a:r>
              <a:rPr lang="en-US" sz="2800" b="1">
                <a:solidFill>
                  <a:schemeClr val="tx1"/>
                </a:solidFill>
                <a:latin typeface="+mj-lt"/>
                <a:ea typeface="+mj-ea"/>
                <a:cs typeface="+mj-cs"/>
              </a:rPr>
              <a:t>Skill of Time Management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371094" y="2718054"/>
            <a:ext cx="3438906" cy="3207258"/>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a:solidFill>
                  <a:schemeClr val="tx1"/>
                </a:solidFill>
              </a:rPr>
              <a:t>Time management is the process and planning of how individual will perform specific tasks and responsibilities within the limited period effectively (Britton and Tesser, 1991). Time management is necessary for management consultant because:</a:t>
            </a:r>
          </a:p>
          <a:p>
            <a:pPr marL="342900" indent="-228600">
              <a:lnSpc>
                <a:spcPct val="90000"/>
              </a:lnSpc>
              <a:spcAft>
                <a:spcPts val="600"/>
              </a:spcAft>
              <a:buFont typeface="Arial" panose="020B0604020202020204" pitchFamily="34" charset="0"/>
              <a:buChar char="•"/>
            </a:pPr>
            <a:r>
              <a:rPr lang="en-US" sz="1400">
                <a:solidFill>
                  <a:schemeClr val="tx1"/>
                </a:solidFill>
              </a:rPr>
              <a:t>Time management priorities important work</a:t>
            </a:r>
          </a:p>
          <a:p>
            <a:pPr marL="342900" indent="-228600">
              <a:lnSpc>
                <a:spcPct val="90000"/>
              </a:lnSpc>
              <a:spcAft>
                <a:spcPts val="600"/>
              </a:spcAft>
              <a:buFont typeface="Arial" panose="020B0604020202020204" pitchFamily="34" charset="0"/>
              <a:buChar char="•"/>
            </a:pPr>
            <a:r>
              <a:rPr lang="en-US" sz="1400">
                <a:solidFill>
                  <a:schemeClr val="tx1"/>
                </a:solidFill>
              </a:rPr>
              <a:t> Allocate enough time for performance</a:t>
            </a:r>
          </a:p>
          <a:p>
            <a:pPr marL="342900" indent="-228600">
              <a:lnSpc>
                <a:spcPct val="90000"/>
              </a:lnSpc>
              <a:spcAft>
                <a:spcPts val="600"/>
              </a:spcAft>
              <a:buFont typeface="Arial" panose="020B0604020202020204" pitchFamily="34" charset="0"/>
              <a:buChar char="•"/>
            </a:pPr>
            <a:r>
              <a:rPr lang="en-US" sz="1400">
                <a:solidFill>
                  <a:schemeClr val="tx1"/>
                </a:solidFill>
              </a:rPr>
              <a:t>Consultation quality increase</a:t>
            </a:r>
          </a:p>
          <a:p>
            <a:pPr marL="342900" indent="-228600">
              <a:lnSpc>
                <a:spcPct val="90000"/>
              </a:lnSpc>
              <a:spcAft>
                <a:spcPts val="600"/>
              </a:spcAft>
              <a:buFont typeface="Arial" panose="020B0604020202020204" pitchFamily="34" charset="0"/>
              <a:buChar char="•"/>
            </a:pPr>
            <a:r>
              <a:rPr lang="en-US" sz="1400">
                <a:solidFill>
                  <a:schemeClr val="tx1"/>
                </a:solidFill>
              </a:rPr>
              <a:t>Less stress and anxiety</a:t>
            </a:r>
          </a:p>
          <a:p>
            <a:pPr marL="342900" indent="-228600">
              <a:lnSpc>
                <a:spcPct val="90000"/>
              </a:lnSpc>
              <a:spcAft>
                <a:spcPts val="600"/>
              </a:spcAft>
              <a:buFont typeface="Arial" panose="020B0604020202020204" pitchFamily="34" charset="0"/>
              <a:buChar char="•"/>
            </a:pPr>
            <a:r>
              <a:rPr lang="en-US" sz="1400">
                <a:solidFill>
                  <a:schemeClr val="tx1"/>
                </a:solidFill>
              </a:rPr>
              <a:t>Maximisation of productivity </a:t>
            </a:r>
          </a:p>
        </p:txBody>
      </p:sp>
    </p:spTree>
    <p:extLst>
      <p:ext uri="{BB962C8B-B14F-4D97-AF65-F5344CB8AC3E}">
        <p14:creationId xmlns:p14="http://schemas.microsoft.com/office/powerpoint/2010/main" val="2754597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55A497-810F-4F60-B84E-FDE68ABFE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101" y="1603571"/>
            <a:ext cx="6519391" cy="3650858"/>
          </a:xfrm>
          <a:prstGeom prst="rect">
            <a:avLst/>
          </a:prstGeom>
        </p:spPr>
      </p:pic>
      <p:sp>
        <p:nvSpPr>
          <p:cNvPr id="12" name="Freeform 6">
            <a:extLst>
              <a:ext uri="{FF2B5EF4-FFF2-40B4-BE49-F238E27FC236}">
                <a16:creationId xmlns:a16="http://schemas.microsoft.com/office/drawing/2014/main" id="{4B8E30CD-C8AA-4F1D-8997-BAFCF7CE9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2CE4AB-6F16-49A0-9608-1227FF801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50C6CE2B-DD6C-4EBC-9E38-2FCF23E93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p:cNvSpPr txBox="1"/>
          <p:nvPr/>
        </p:nvSpPr>
        <p:spPr>
          <a:xfrm>
            <a:off x="7835104" y="1213968"/>
            <a:ext cx="3220127" cy="171510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300" b="1" kern="1200">
                <a:solidFill>
                  <a:srgbClr val="FFFFFF"/>
                </a:solidFill>
                <a:latin typeface="+mj-lt"/>
                <a:ea typeface="+mj-ea"/>
                <a:cs typeface="+mj-cs"/>
              </a:rPr>
              <a:t>Team Management and performance</a:t>
            </a:r>
          </a:p>
        </p:txBody>
      </p:sp>
      <p:sp>
        <p:nvSpPr>
          <p:cNvPr id="4" name="TextBox 3"/>
          <p:cNvSpPr txBox="1"/>
          <p:nvPr/>
        </p:nvSpPr>
        <p:spPr>
          <a:xfrm>
            <a:off x="7835105" y="3072208"/>
            <a:ext cx="3264916" cy="2660684"/>
          </a:xfrm>
          <a:prstGeom prst="rect">
            <a:avLst/>
          </a:prstGeo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t">
            <a:normAutofit/>
          </a:bodyPr>
          <a:lstStyle/>
          <a:p>
            <a:pPr marL="457200" indent="-228600">
              <a:lnSpc>
                <a:spcPct val="90000"/>
              </a:lnSpc>
              <a:spcAft>
                <a:spcPts val="600"/>
              </a:spcAft>
              <a:buFont typeface="Arial" panose="020B0604020202020204" pitchFamily="34" charset="0"/>
              <a:buChar char="•"/>
            </a:pPr>
            <a:r>
              <a:rPr lang="en-US" sz="1900">
                <a:solidFill>
                  <a:srgbClr val="FFFFFF"/>
                </a:solidFill>
              </a:rPr>
              <a:t>Building team bonding</a:t>
            </a:r>
          </a:p>
          <a:p>
            <a:pPr marL="457200" indent="-228600">
              <a:lnSpc>
                <a:spcPct val="90000"/>
              </a:lnSpc>
              <a:spcAft>
                <a:spcPts val="600"/>
              </a:spcAft>
              <a:buFont typeface="Arial" panose="020B0604020202020204" pitchFamily="34" charset="0"/>
              <a:buChar char="•"/>
            </a:pPr>
            <a:r>
              <a:rPr lang="en-US" sz="1900">
                <a:solidFill>
                  <a:srgbClr val="FFFFFF"/>
                </a:solidFill>
              </a:rPr>
              <a:t>Technical qualification</a:t>
            </a:r>
          </a:p>
          <a:p>
            <a:pPr marL="457200" indent="-228600">
              <a:lnSpc>
                <a:spcPct val="90000"/>
              </a:lnSpc>
              <a:spcAft>
                <a:spcPts val="600"/>
              </a:spcAft>
              <a:buFont typeface="Arial" panose="020B0604020202020204" pitchFamily="34" charset="0"/>
              <a:buChar char="•"/>
            </a:pPr>
            <a:r>
              <a:rPr lang="en-US" sz="1900">
                <a:solidFill>
                  <a:srgbClr val="FFFFFF"/>
                </a:solidFill>
              </a:rPr>
              <a:t>Organising limited resources</a:t>
            </a:r>
          </a:p>
          <a:p>
            <a:pPr marL="457200" indent="-228600">
              <a:lnSpc>
                <a:spcPct val="90000"/>
              </a:lnSpc>
              <a:spcAft>
                <a:spcPts val="600"/>
              </a:spcAft>
              <a:buFont typeface="Arial" panose="020B0604020202020204" pitchFamily="34" charset="0"/>
              <a:buChar char="•"/>
            </a:pPr>
            <a:r>
              <a:rPr lang="en-US" sz="1900">
                <a:solidFill>
                  <a:srgbClr val="FFFFFF"/>
                </a:solidFill>
              </a:rPr>
              <a:t>Assigned team and individual responsibilities</a:t>
            </a:r>
          </a:p>
          <a:p>
            <a:pPr marL="457200" indent="-228600">
              <a:lnSpc>
                <a:spcPct val="90000"/>
              </a:lnSpc>
              <a:spcAft>
                <a:spcPts val="600"/>
              </a:spcAft>
              <a:buFont typeface="Arial" panose="020B0604020202020204" pitchFamily="34" charset="0"/>
              <a:buChar char="•"/>
            </a:pPr>
            <a:r>
              <a:rPr lang="en-US" sz="1900">
                <a:solidFill>
                  <a:srgbClr val="FFFFFF"/>
                </a:solidFill>
              </a:rPr>
              <a:t>Specifications</a:t>
            </a:r>
          </a:p>
          <a:p>
            <a:pPr marL="457200" indent="-228600">
              <a:lnSpc>
                <a:spcPct val="90000"/>
              </a:lnSpc>
              <a:spcAft>
                <a:spcPts val="600"/>
              </a:spcAft>
              <a:buFont typeface="Arial" panose="020B0604020202020204" pitchFamily="34" charset="0"/>
              <a:buChar char="•"/>
            </a:pPr>
            <a:r>
              <a:rPr lang="en-US" sz="1900">
                <a:solidFill>
                  <a:srgbClr val="FFFFFF"/>
                </a:solidFill>
              </a:rPr>
              <a:t>Co-ordination</a:t>
            </a:r>
          </a:p>
        </p:txBody>
      </p:sp>
      <p:sp>
        <p:nvSpPr>
          <p:cNvPr id="18" name="Rectangle 8">
            <a:extLst>
              <a:ext uri="{FF2B5EF4-FFF2-40B4-BE49-F238E27FC236}">
                <a16:creationId xmlns:a16="http://schemas.microsoft.com/office/drawing/2014/main" id="{2C8B90EA-01BD-4358-9BD4-801A57B98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71258" y="1530154"/>
            <a:ext cx="520741"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1610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8960" y="751841"/>
            <a:ext cx="4937760" cy="1077218"/>
          </a:xfrm>
          <a:prstGeom prst="rect">
            <a:avLst/>
          </a:prstGeom>
          <a:solidFill>
            <a:schemeClr val="accent1">
              <a:lumMod val="20000"/>
              <a:lumOff val="80000"/>
            </a:schemeClr>
          </a:solidFill>
        </p:spPr>
        <p:txBody>
          <a:bodyPr wrap="square" rtlCol="0">
            <a:spAutoFit/>
          </a:bodyPr>
          <a:lstStyle/>
          <a:p>
            <a:pPr algn="ctr"/>
            <a:r>
              <a:rPr lang="en-US" sz="3200" b="1" dirty="0">
                <a:solidFill>
                  <a:prstClr val="black"/>
                </a:solidFill>
                <a:latin typeface="Times New Roman" panose="02020603050405020304" pitchFamily="18" charset="0"/>
                <a:cs typeface="Times New Roman" panose="02020603050405020304" pitchFamily="18" charset="0"/>
              </a:rPr>
              <a:t>Creation of Personal Development Portfolio</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2800" y="1174282"/>
            <a:ext cx="6209297" cy="4831881"/>
          </a:xfrm>
          <a:prstGeom prst="rect">
            <a:avLst/>
          </a:prstGeom>
        </p:spPr>
      </p:pic>
      <p:graphicFrame>
        <p:nvGraphicFramePr>
          <p:cNvPr id="6" name="TextBox 3">
            <a:extLst>
              <a:ext uri="{FF2B5EF4-FFF2-40B4-BE49-F238E27FC236}">
                <a16:creationId xmlns:a16="http://schemas.microsoft.com/office/drawing/2014/main" id="{269A2179-A1A0-DC1E-236C-7DE5653A85EA}"/>
              </a:ext>
            </a:extLst>
          </p:cNvPr>
          <p:cNvGraphicFramePr/>
          <p:nvPr/>
        </p:nvGraphicFramePr>
        <p:xfrm>
          <a:off x="375920" y="2084252"/>
          <a:ext cx="5323840" cy="42473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4161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726" y="738778"/>
            <a:ext cx="3698240" cy="646331"/>
          </a:xfrm>
          <a:prstGeom prst="rect">
            <a:avLst/>
          </a:prstGeom>
          <a:solidFill>
            <a:schemeClr val="accent1">
              <a:lumMod val="20000"/>
              <a:lumOff val="80000"/>
            </a:schemeClr>
          </a:solidFill>
        </p:spPr>
        <p:txBody>
          <a:bodyPr wrap="square" rtlCol="0">
            <a:spAutoFit/>
          </a:bodyPr>
          <a:lstStyle/>
          <a:p>
            <a:pPr algn="ctr"/>
            <a:r>
              <a:rPr lang="en-US" sz="3600" b="1">
                <a:solidFill>
                  <a:prstClr val="black"/>
                </a:solidFill>
                <a:latin typeface="Times New Roman" panose="02020603050405020304" pitchFamily="18" charset="0"/>
                <a:cs typeface="Times New Roman" panose="02020603050405020304" pitchFamily="18" charset="0"/>
              </a:rPr>
              <a:t>Conclusion</a:t>
            </a:r>
            <a:endParaRPr lang="en-US" sz="3600" b="1" dirty="0">
              <a:solidFill>
                <a:prstClr val="black"/>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22424" y="930900"/>
            <a:ext cx="5756824" cy="4869009"/>
          </a:xfrm>
          <a:prstGeom prst="rect">
            <a:avLst/>
          </a:prstGeom>
        </p:spPr>
      </p:pic>
      <p:graphicFrame>
        <p:nvGraphicFramePr>
          <p:cNvPr id="24" name="TextBox 3">
            <a:extLst>
              <a:ext uri="{FF2B5EF4-FFF2-40B4-BE49-F238E27FC236}">
                <a16:creationId xmlns:a16="http://schemas.microsoft.com/office/drawing/2014/main" id="{5A746391-E567-C9E0-8069-8C4B12995DC2}"/>
              </a:ext>
            </a:extLst>
          </p:cNvPr>
          <p:cNvGraphicFramePr/>
          <p:nvPr/>
        </p:nvGraphicFramePr>
        <p:xfrm>
          <a:off x="568960" y="1574801"/>
          <a:ext cx="5323840" cy="4708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930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References</a:t>
            </a:r>
          </a:p>
        </p:txBody>
      </p:sp>
      <p:sp>
        <p:nvSpPr>
          <p:cNvPr id="5" name="Content Placeholder 4"/>
          <p:cNvSpPr>
            <a:spLocks noGrp="1"/>
          </p:cNvSpPr>
          <p:nvPr>
            <p:ph idx="1"/>
          </p:nvPr>
        </p:nvSpPr>
        <p:spPr>
          <a:xfrm>
            <a:off x="1367624" y="2490436"/>
            <a:ext cx="9708995" cy="3567173"/>
          </a:xfrm>
        </p:spPr>
        <p:txBody>
          <a:bodyPr vert="horz" lIns="91440" tIns="45720" rIns="91440" bIns="45720" rtlCol="0" anchor="ctr">
            <a:normAutofit/>
          </a:bodyPr>
          <a:lstStyle/>
          <a:p>
            <a:r>
              <a:rPr lang="en-US" sz="1700"/>
              <a:t>Britton, B.K. and Tesser, A., (1991). Effects of time-management practices on college grades. </a:t>
            </a:r>
            <a:r>
              <a:rPr lang="en-US" sz="1700" i="1"/>
              <a:t>Journal of educational psychology</a:t>
            </a:r>
            <a:r>
              <a:rPr lang="en-US" sz="1700"/>
              <a:t>, </a:t>
            </a:r>
            <a:r>
              <a:rPr lang="en-US" sz="1700" i="1"/>
              <a:t>83</a:t>
            </a:r>
            <a:r>
              <a:rPr lang="en-US" sz="1700"/>
              <a:t>(3).</a:t>
            </a:r>
          </a:p>
          <a:p>
            <a:r>
              <a:rPr lang="en-US" sz="1700"/>
              <a:t>Beausaert, S., Segers, M., Fouarge, D. and Gijselaers, W., (2013). Effect of using a personal development plan on learning and development. </a:t>
            </a:r>
            <a:r>
              <a:rPr lang="en-US" sz="1700" i="1"/>
              <a:t>Journal of Workplace Learning</a:t>
            </a:r>
            <a:r>
              <a:rPr lang="en-US" sz="1700"/>
              <a:t>.</a:t>
            </a:r>
          </a:p>
          <a:p>
            <a:r>
              <a:rPr lang="en-US" sz="1700"/>
              <a:t>Beausaert, S., Segers, M. and Grohnert, T., (2014). Personal development plan, career development, and training. </a:t>
            </a:r>
            <a:r>
              <a:rPr lang="en-US" sz="1700" i="1"/>
              <a:t>The Wiley Blackwell Handbook of the Psychology of Training, Development, and Performance Improvement</a:t>
            </a:r>
            <a:r>
              <a:rPr lang="en-US" sz="1700"/>
              <a:t>. </a:t>
            </a:r>
          </a:p>
          <a:p>
            <a:r>
              <a:rPr lang="en-US" sz="1700"/>
              <a:t>Newton, R., (2019). </a:t>
            </a:r>
            <a:r>
              <a:rPr lang="en-US" sz="1700" i="1"/>
              <a:t>The Management Consultant</a:t>
            </a:r>
            <a:r>
              <a:rPr lang="en-US" sz="1700"/>
              <a:t>. Pearson UK.</a:t>
            </a:r>
          </a:p>
          <a:p>
            <a:r>
              <a:rPr lang="en-US" sz="1700"/>
              <a:t>Novick, L.R. and Bassok, M., (2005). </a:t>
            </a:r>
            <a:r>
              <a:rPr lang="en-US" sz="1700" i="1"/>
              <a:t>Problem Solving</a:t>
            </a:r>
            <a:r>
              <a:rPr lang="en-US" sz="1700"/>
              <a:t>. Cambridge University Press.</a:t>
            </a:r>
          </a:p>
          <a:p>
            <a:r>
              <a:rPr lang="en-US" sz="1700"/>
              <a:t>Sainz, M.A., Ferrero, A.M. and Ugidos, A., (2019). Time management: skills to learn and put into practice. </a:t>
            </a:r>
            <a:r>
              <a:rPr lang="en-US" sz="1700" i="1"/>
              <a:t>Education+ Training</a:t>
            </a:r>
            <a:r>
              <a:rPr lang="en-US" sz="1700"/>
              <a:t>.</a:t>
            </a:r>
          </a:p>
        </p:txBody>
      </p:sp>
    </p:spTree>
    <p:extLst>
      <p:ext uri="{BB962C8B-B14F-4D97-AF65-F5344CB8AC3E}">
        <p14:creationId xmlns:p14="http://schemas.microsoft.com/office/powerpoint/2010/main" val="3278921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252</TotalTime>
  <Words>534</Words>
  <Application>Microsoft Office PowerPoint</Application>
  <PresentationFormat>Widescreen</PresentationFormat>
  <Paragraphs>89</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PowerPoint Presentation</vt:lpstr>
      <vt:lpstr>Overview of the Presentation Slides</vt:lpstr>
      <vt:lpstr>PowerPoint Presentation</vt:lpstr>
      <vt:lpstr>Personal SWOT Analysis</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Ceapa Sorina</cp:lastModifiedBy>
  <cp:revision>160</cp:revision>
  <dcterms:created xsi:type="dcterms:W3CDTF">2022-04-14T14:26:44Z</dcterms:created>
  <dcterms:modified xsi:type="dcterms:W3CDTF">2022-04-21T21:49:12Z</dcterms:modified>
  <cp:category/>
</cp:coreProperties>
</file>