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65" r:id="rId2"/>
    <p:sldId id="256" r:id="rId3"/>
    <p:sldId id="258" r:id="rId4"/>
    <p:sldId id="259" r:id="rId5"/>
    <p:sldId id="262" r:id="rId6"/>
    <p:sldId id="263" r:id="rId7"/>
    <p:sldId id="260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yle moyen 2 - Accentuation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93D81CF-94F2-401A-BA57-92F5A7B2D0C5}" styleName="Style moyen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B301B821-A1FF-4177-AEE7-76D212191A09}" styleName="Style moyen 1 - Accentuation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Style moyen 1 - Accentuation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Style moyen 1 - Accentuation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Style moyen 1 - Accentuation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Style moyen 1 - Accentuation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yle moyen 1 - Accentuation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391"/>
    <p:restoredTop sz="94669"/>
  </p:normalViewPr>
  <p:slideViewPr>
    <p:cSldViewPr snapToGrid="0" snapToObjects="1">
      <p:cViewPr varScale="1">
        <p:scale>
          <a:sx n="76" d="100"/>
          <a:sy n="76" d="100"/>
        </p:scale>
        <p:origin x="208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EBF692-484C-2A4C-B2D7-9E7CBCAA959C}" type="datetimeFigureOut">
              <a:rPr lang="fr-FR" smtClean="0"/>
              <a:t>16/01/2019</a:t>
            </a:fld>
            <a:endParaRPr lang="fr-FR"/>
          </a:p>
        </p:txBody>
      </p:sp>
      <p:sp>
        <p:nvSpPr>
          <p:cNvPr id="4" name="Espace réservé de l’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2008CF-17B0-C444-86D0-1EF92E9C07E6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77930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2008CF-17B0-C444-86D0-1EF92E9C07E6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90285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smtClean="0"/>
              <a:t>Cliquez pour modifier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fr-FR" smtClean="0"/>
              <a:t>Cliquez et modifiez le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employee-engagement/using-ai-to-boost-employee-engagement-17053?utm_source=peoplematters&amp;utm_medium=interstitial&amp;utm_campaign=learnings-of-the-day" TargetMode="External"/><Relationship Id="rId4" Type="http://schemas.openxmlformats.org/officeDocument/2006/relationships/hyperlink" Target="https://engageforsuccess.org/technology-transform-employee-engagement" TargetMode="External"/><Relationship Id="rId5" Type="http://schemas.openxmlformats.org/officeDocument/2006/relationships/hyperlink" Target="https://www.forbes.com/sites/bernardmarr/2018/01/08/the-amazing-ways-tesla-is-using-artificial-intelligence-and-big-data/#572f42d64270" TargetMode="External"/><Relationship Id="rId6" Type="http://schemas.openxmlformats.org/officeDocument/2006/relationships/hyperlink" Target="https://www.mercedes-benz.co.uk/passengercars.html" TargetMode="External"/><Relationship Id="rId7" Type="http://schemas.openxmlformats.org/officeDocument/2006/relationships/hyperlink" Target="https://thestack.com/cloud/2017/03/02/how-ai-is-transforming-digital-performance-management/" TargetMode="External"/><Relationship Id="rId8" Type="http://schemas.openxmlformats.org/officeDocument/2006/relationships/hyperlink" Target="http://sustainabilityreport2014.volkswagenag.com/people/management-approach" TargetMode="External"/><Relationship Id="rId9" Type="http://schemas.openxmlformats.org/officeDocument/2006/relationships/hyperlink" Target="https://elearningindustry.com/ai-driven-digital-transformation-affecting-l-and-d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daimler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818230" y="3048897"/>
            <a:ext cx="8679915" cy="1748729"/>
          </a:xfrm>
        </p:spPr>
        <p:txBody>
          <a:bodyPr>
            <a:normAutofit fontScale="90000"/>
          </a:bodyPr>
          <a:lstStyle/>
          <a:p>
            <a:r>
              <a:rPr lang="fr-FR" dirty="0" err="1" smtClean="0"/>
              <a:t>Maëlis</a:t>
            </a:r>
            <a:r>
              <a:rPr lang="fr-FR" dirty="0" smtClean="0"/>
              <a:t> </a:t>
            </a:r>
            <a:r>
              <a:rPr lang="fr-FR" dirty="0" err="1" smtClean="0"/>
              <a:t>Peretjatko</a:t>
            </a:r>
            <a:r>
              <a:rPr lang="fr-FR" dirty="0" smtClean="0"/>
              <a:t> 1805432</a:t>
            </a:r>
            <a:br>
              <a:rPr lang="fr-FR" dirty="0" smtClean="0"/>
            </a:br>
            <a:r>
              <a:rPr lang="fr-FR" dirty="0" smtClean="0"/>
              <a:t>Chloé Jugan 1805461</a:t>
            </a:r>
            <a:br>
              <a:rPr lang="fr-FR" dirty="0" smtClean="0"/>
            </a:br>
            <a:r>
              <a:rPr lang="fr-FR" dirty="0" smtClean="0"/>
              <a:t>Etienne Bosser 1805433</a:t>
            </a:r>
            <a:br>
              <a:rPr lang="fr-FR" dirty="0" smtClean="0"/>
            </a:br>
            <a:r>
              <a:rPr lang="fr-FR" dirty="0" smtClean="0"/>
              <a:t>James Sabatier 1805528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55663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803481" y="1283108"/>
            <a:ext cx="8679915" cy="217241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Using AI in the managing people of car manufacturer’s companies</a:t>
            </a:r>
            <a:endParaRPr lang="en-GB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3137" y="3455523"/>
            <a:ext cx="3160602" cy="1780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66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82348" y="1832699"/>
            <a:ext cx="3498979" cy="2456442"/>
          </a:xfrm>
        </p:spPr>
        <p:txBody>
          <a:bodyPr/>
          <a:lstStyle/>
          <a:p>
            <a:r>
              <a:rPr lang="fr-FR" dirty="0" smtClean="0"/>
              <a:t>- Part 1 -</a:t>
            </a:r>
            <a:br>
              <a:rPr lang="fr-FR" dirty="0" smtClean="0"/>
            </a:b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Importance of AI:</a:t>
            </a:r>
          </a:p>
          <a:p>
            <a:pPr>
              <a:buFontTx/>
              <a:buChar char="-"/>
            </a:pPr>
            <a:r>
              <a:rPr lang="en-GB" i="1" dirty="0" smtClean="0"/>
              <a:t>The future of work </a:t>
            </a:r>
          </a:p>
          <a:p>
            <a:pPr>
              <a:buFontTx/>
              <a:buChar char="-"/>
            </a:pPr>
            <a:r>
              <a:rPr lang="en-GB" i="1" dirty="0" smtClean="0"/>
              <a:t>Increase human engagement, endeavour and performance</a:t>
            </a:r>
          </a:p>
          <a:p>
            <a:pPr>
              <a:buFontTx/>
              <a:buChar char="-"/>
            </a:pPr>
            <a:r>
              <a:rPr lang="en-GB" i="1" dirty="0" smtClean="0"/>
              <a:t>Solve issues </a:t>
            </a:r>
          </a:p>
          <a:p>
            <a:pPr>
              <a:buFontTx/>
              <a:buChar char="-"/>
            </a:pPr>
            <a:r>
              <a:rPr lang="en-GB" i="1" dirty="0" smtClean="0"/>
              <a:t>Rethink the organisation </a:t>
            </a:r>
          </a:p>
          <a:p>
            <a:pPr>
              <a:buFontTx/>
              <a:buChar char="-"/>
            </a:pPr>
            <a:r>
              <a:rPr lang="en-GB" i="1" dirty="0" smtClean="0"/>
              <a:t>Cost and time saving </a:t>
            </a:r>
          </a:p>
          <a:p>
            <a:r>
              <a:rPr lang="en-GB" b="1" u="sng" dirty="0" smtClean="0"/>
              <a:t>Risks of not considering impact of AI:</a:t>
            </a:r>
          </a:p>
          <a:p>
            <a:pPr>
              <a:buFontTx/>
              <a:buChar char="-"/>
            </a:pPr>
            <a:r>
              <a:rPr lang="en-GB" i="1" dirty="0"/>
              <a:t>Loss of </a:t>
            </a:r>
            <a:r>
              <a:rPr lang="en-GB" i="1" dirty="0" smtClean="0"/>
              <a:t>competitiveness</a:t>
            </a:r>
          </a:p>
          <a:p>
            <a:pPr>
              <a:buFontTx/>
              <a:buChar char="-"/>
            </a:pPr>
            <a:r>
              <a:rPr lang="en-GB" i="1" dirty="0" smtClean="0"/>
              <a:t>Overload work for employees </a:t>
            </a:r>
            <a:endParaRPr lang="en-GB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851" y="3116280"/>
            <a:ext cx="2566219" cy="1710812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10456606" y="6327058"/>
            <a:ext cx="1519084" cy="3834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mtClean="0"/>
              <a:t>Chloé Jugan </a:t>
            </a:r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62508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 smtClean="0"/>
              <a:t>- Part 2 -</a:t>
            </a:r>
            <a:br>
              <a:rPr lang="fr-FR" dirty="0" smtClean="0"/>
            </a:br>
            <a:r>
              <a:rPr lang="en-GB" dirty="0" smtClean="0"/>
              <a:t>Good/Leading Industry practice </a:t>
            </a:r>
            <a:endParaRPr lang="en-GB" i="1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18447" y="743997"/>
            <a:ext cx="6281873" cy="4321862"/>
          </a:xfrm>
        </p:spPr>
        <p:txBody>
          <a:bodyPr/>
          <a:lstStyle/>
          <a:p>
            <a:r>
              <a:rPr lang="en-GB" b="1" dirty="0" smtClean="0"/>
              <a:t>Some Best practices in the industry</a:t>
            </a:r>
            <a:r>
              <a:rPr lang="en-GB" dirty="0" smtClean="0"/>
              <a:t>: Volkswagen &amp; Mercedes </a:t>
            </a:r>
            <a:endParaRPr lang="en-GB" dirty="0"/>
          </a:p>
          <a:p>
            <a:r>
              <a:rPr lang="fr-FR" dirty="0" smtClean="0"/>
              <a:t>A good </a:t>
            </a:r>
            <a:r>
              <a:rPr lang="fr-FR" dirty="0" err="1" smtClean="0"/>
              <a:t>working</a:t>
            </a:r>
            <a:r>
              <a:rPr lang="fr-FR" dirty="0" smtClean="0"/>
              <a:t> </a:t>
            </a:r>
            <a:r>
              <a:rPr lang="fr-FR" dirty="0" err="1" smtClean="0"/>
              <a:t>environment</a:t>
            </a:r>
            <a:r>
              <a:rPr lang="fr-FR" dirty="0" smtClean="0"/>
              <a:t> </a:t>
            </a:r>
            <a:r>
              <a:rPr lang="fr-FR" dirty="0" err="1" smtClean="0"/>
              <a:t>is</a:t>
            </a:r>
            <a:r>
              <a:rPr lang="fr-FR" dirty="0" smtClean="0"/>
              <a:t> essential </a:t>
            </a:r>
          </a:p>
          <a:p>
            <a:r>
              <a:rPr lang="fr-FR" dirty="0" smtClean="0"/>
              <a:t>Objectives: Qualification, </a:t>
            </a:r>
            <a:r>
              <a:rPr lang="fr-FR" dirty="0" err="1" smtClean="0"/>
              <a:t>keep</a:t>
            </a:r>
            <a:r>
              <a:rPr lang="fr-FR" dirty="0" smtClean="0"/>
              <a:t> </a:t>
            </a:r>
            <a:r>
              <a:rPr lang="fr-FR" dirty="0" err="1" smtClean="0"/>
              <a:t>health</a:t>
            </a:r>
            <a:r>
              <a:rPr lang="fr-FR" dirty="0" smtClean="0"/>
              <a:t>, </a:t>
            </a:r>
            <a:r>
              <a:rPr lang="fr-FR" dirty="0" err="1" smtClean="0"/>
              <a:t>involve</a:t>
            </a:r>
            <a:r>
              <a:rPr lang="fr-FR" dirty="0" smtClean="0"/>
              <a:t> </a:t>
            </a:r>
            <a:r>
              <a:rPr lang="fr-FR" dirty="0" err="1" smtClean="0"/>
              <a:t>imlication</a:t>
            </a:r>
            <a:r>
              <a:rPr lang="fr-FR" dirty="0" smtClean="0"/>
              <a:t>, </a:t>
            </a:r>
            <a:r>
              <a:rPr lang="fr-FR" dirty="0" err="1" smtClean="0"/>
              <a:t>integration</a:t>
            </a:r>
            <a:r>
              <a:rPr lang="fr-FR" dirty="0" smtClean="0"/>
              <a:t>, training, </a:t>
            </a:r>
            <a:r>
              <a:rPr lang="fr-FR" dirty="0" err="1" smtClean="0"/>
              <a:t>add</a:t>
            </a:r>
            <a:r>
              <a:rPr lang="fr-FR" dirty="0" smtClean="0"/>
              <a:t> business value</a:t>
            </a:r>
          </a:p>
          <a:p>
            <a:endParaRPr lang="fr-FR" dirty="0" smtClean="0"/>
          </a:p>
          <a:p>
            <a:endParaRPr lang="fr-FR" dirty="0" smtClean="0"/>
          </a:p>
          <a:p>
            <a:endParaRPr lang="fr-FR" dirty="0"/>
          </a:p>
        </p:txBody>
      </p:sp>
      <p:graphicFrame>
        <p:nvGraphicFramePr>
          <p:cNvPr id="4" name="Tableau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3731298"/>
              </p:ext>
            </p:extLst>
          </p:nvPr>
        </p:nvGraphicFramePr>
        <p:xfrm>
          <a:off x="4915770" y="3553021"/>
          <a:ext cx="6761364" cy="170839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202619"/>
                <a:gridCol w="3558745"/>
              </a:tblGrid>
              <a:tr h="519671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Mercedes 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Volkswagen</a:t>
                      </a:r>
                      <a:endParaRPr lang="fr-FR" dirty="0"/>
                    </a:p>
                  </a:txBody>
                  <a:tcPr/>
                </a:tc>
              </a:tr>
              <a:tr h="1112451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fr-FR" dirty="0" smtClean="0"/>
                        <a:t>New </a:t>
                      </a:r>
                      <a:r>
                        <a:rPr lang="fr-FR" dirty="0" err="1" smtClean="0"/>
                        <a:t>mobility</a:t>
                      </a:r>
                      <a:r>
                        <a:rPr lang="fr-FR" dirty="0" smtClean="0"/>
                        <a:t> solutions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fr-FR" dirty="0" err="1" smtClean="0"/>
                        <a:t>Conneting</a:t>
                      </a:r>
                      <a:r>
                        <a:rPr lang="fr-FR" dirty="0" smtClean="0"/>
                        <a:t> </a:t>
                      </a:r>
                      <a:r>
                        <a:rPr lang="fr-FR" dirty="0" err="1" smtClean="0"/>
                        <a:t>apps</a:t>
                      </a:r>
                      <a:endParaRPr lang="fr-FR" dirty="0" smtClean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fr-FR" dirty="0" smtClean="0"/>
                        <a:t>3D software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fr-FR" baseline="0" dirty="0" err="1" smtClean="0"/>
                        <a:t>Experience</a:t>
                      </a:r>
                      <a:r>
                        <a:rPr lang="fr-FR" baseline="0" dirty="0" smtClean="0"/>
                        <a:t> t</a:t>
                      </a:r>
                      <a:r>
                        <a:rPr lang="fr-FR" dirty="0" smtClean="0"/>
                        <a:t>ransfert</a:t>
                      </a:r>
                      <a:endParaRPr lang="fr-FR" baseline="0" dirty="0" smtClean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fr-FR" baseline="0" dirty="0" err="1" smtClean="0"/>
                        <a:t>Probotic</a:t>
                      </a:r>
                      <a:r>
                        <a:rPr lang="fr-FR" baseline="0" dirty="0" smtClean="0"/>
                        <a:t> </a:t>
                      </a:r>
                      <a:r>
                        <a:rPr lang="fr-FR" baseline="0" dirty="0" err="1" smtClean="0"/>
                        <a:t>Process</a:t>
                      </a:r>
                      <a:r>
                        <a:rPr lang="fr-FR" baseline="0" dirty="0" smtClean="0"/>
                        <a:t> Automation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fr-FR" baseline="0" dirty="0" err="1" smtClean="0"/>
                        <a:t>Chatbots</a:t>
                      </a:r>
                      <a:endParaRPr lang="fr-FR" baseline="0" dirty="0" smtClean="0"/>
                    </a:p>
                    <a:p>
                      <a:pPr marL="285750" indent="-285750">
                        <a:buFontTx/>
                        <a:buChar char="-"/>
                      </a:pP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Imag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032" y="5438397"/>
            <a:ext cx="1432354" cy="1072755"/>
          </a:xfrm>
          <a:prstGeom prst="rect">
            <a:avLst/>
          </a:prstGeom>
        </p:spPr>
      </p:pic>
      <p:pic>
        <p:nvPicPr>
          <p:cNvPr id="6" name="Imag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5406" y="5438397"/>
            <a:ext cx="1075023" cy="1072755"/>
          </a:xfrm>
          <a:prstGeom prst="rect">
            <a:avLst/>
          </a:prstGeom>
        </p:spPr>
      </p:pic>
      <p:sp>
        <p:nvSpPr>
          <p:cNvPr id="7" name="ZoneTexte 6"/>
          <p:cNvSpPr txBox="1"/>
          <p:nvPr/>
        </p:nvSpPr>
        <p:spPr>
          <a:xfrm>
            <a:off x="10264877" y="6327058"/>
            <a:ext cx="1814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mtClean="0"/>
              <a:t>Etienne Bosser </a:t>
            </a:r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95668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 smtClean="0"/>
              <a:t>- Part 3 –</a:t>
            </a:r>
            <a:br>
              <a:rPr lang="fr-FR" dirty="0" smtClean="0"/>
            </a:br>
            <a:r>
              <a:rPr lang="en-GB" sz="3100" i="1" dirty="0" smtClean="0"/>
              <a:t>Business case for </a:t>
            </a:r>
            <a:r>
              <a:rPr lang="en-GB" sz="3100" i="1" dirty="0" err="1" smtClean="0"/>
              <a:t>ai</a:t>
            </a:r>
            <a:r>
              <a:rPr lang="en-GB" sz="3100" i="1" dirty="0" smtClean="0"/>
              <a:t>/</a:t>
            </a:r>
            <a:r>
              <a:rPr lang="en-GB" sz="3100" i="1" dirty="0" err="1" smtClean="0"/>
              <a:t>atd</a:t>
            </a:r>
            <a:r>
              <a:rPr lang="en-GB" sz="3100" i="1" dirty="0" smtClean="0"/>
              <a:t> projects across people management functions</a:t>
            </a:r>
            <a:endParaRPr lang="en-GB" sz="31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Success in a company is all about people (Branson)</a:t>
            </a:r>
          </a:p>
          <a:p>
            <a:pPr algn="just"/>
            <a:r>
              <a:rPr lang="en-GB" dirty="0" smtClean="0"/>
              <a:t>Recruitment: to attract and bring talent to fill the business need</a:t>
            </a:r>
          </a:p>
          <a:p>
            <a:pPr algn="just"/>
            <a:r>
              <a:rPr lang="en-GB" dirty="0" smtClean="0"/>
              <a:t>L&amp;D: to help employees to learn and improve their skills</a:t>
            </a:r>
          </a:p>
          <a:p>
            <a:pPr algn="just"/>
            <a:r>
              <a:rPr lang="en-GB" dirty="0" smtClean="0"/>
              <a:t>Employee engagement: to improve what employees feel</a:t>
            </a:r>
          </a:p>
          <a:p>
            <a:pPr algn="just"/>
            <a:r>
              <a:rPr lang="en-GB" dirty="0" smtClean="0"/>
              <a:t>Performance management: to reward employees in terms of performance</a:t>
            </a:r>
            <a:endParaRPr lang="en-GB" dirty="0"/>
          </a:p>
        </p:txBody>
      </p:sp>
      <p:sp>
        <p:nvSpPr>
          <p:cNvPr id="4" name="ZoneTexte 3"/>
          <p:cNvSpPr txBox="1"/>
          <p:nvPr/>
        </p:nvSpPr>
        <p:spPr>
          <a:xfrm>
            <a:off x="9910916" y="6327058"/>
            <a:ext cx="2064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err="1" smtClean="0"/>
              <a:t>Maëlis</a:t>
            </a:r>
            <a:r>
              <a:rPr lang="fr-FR" dirty="0" smtClean="0"/>
              <a:t> </a:t>
            </a:r>
            <a:r>
              <a:rPr lang="fr-FR" dirty="0" err="1" smtClean="0"/>
              <a:t>Peretjatko</a:t>
            </a:r>
            <a:r>
              <a:rPr lang="fr-FR" dirty="0" smtClean="0"/>
              <a:t>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77811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88631" y="2891481"/>
            <a:ext cx="3498979" cy="1346887"/>
          </a:xfrm>
        </p:spPr>
        <p:txBody>
          <a:bodyPr>
            <a:normAutofit fontScale="90000"/>
          </a:bodyPr>
          <a:lstStyle/>
          <a:p>
            <a:r>
              <a:rPr lang="fr-FR" dirty="0"/>
              <a:t>- Part 3 –</a:t>
            </a:r>
            <a:br>
              <a:rPr lang="fr-FR" dirty="0"/>
            </a:br>
            <a:r>
              <a:rPr lang="en-GB" sz="3100" i="1" dirty="0" smtClean="0"/>
              <a:t>Business case for </a:t>
            </a:r>
            <a:r>
              <a:rPr lang="en-GB" sz="3100" i="1" dirty="0" err="1" smtClean="0"/>
              <a:t>ai</a:t>
            </a:r>
            <a:r>
              <a:rPr lang="en-GB" sz="3100" i="1" dirty="0" smtClean="0"/>
              <a:t>/</a:t>
            </a:r>
            <a:r>
              <a:rPr lang="en-GB" sz="3100" i="1" dirty="0" err="1" smtClean="0"/>
              <a:t>atd</a:t>
            </a:r>
            <a:r>
              <a:rPr lang="en-GB" sz="3100" i="1" dirty="0" smtClean="0"/>
              <a:t> projects across people management functions</a:t>
            </a:r>
            <a:endParaRPr lang="en-GB" sz="31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L&amp;D: E-learning, micro learning, videos, mobile learning and game based learning boost the employees motivation (Example: Mercedes)</a:t>
            </a:r>
          </a:p>
          <a:p>
            <a:pPr algn="just"/>
            <a:r>
              <a:rPr lang="en-GB" dirty="0" smtClean="0"/>
              <a:t>Employee engagement: collect data about employees, feedback with apps as </a:t>
            </a:r>
            <a:r>
              <a:rPr lang="en-GB" dirty="0" err="1" smtClean="0"/>
              <a:t>Impraise</a:t>
            </a:r>
            <a:r>
              <a:rPr lang="en-GB" dirty="0" smtClean="0"/>
              <a:t>, Slack (Example: Tesla)</a:t>
            </a:r>
          </a:p>
          <a:p>
            <a:pPr algn="just"/>
            <a:r>
              <a:rPr lang="en-GB" dirty="0" smtClean="0"/>
              <a:t>Performance management: cloud, </a:t>
            </a:r>
            <a:r>
              <a:rPr lang="en-GB" dirty="0" err="1" smtClean="0"/>
              <a:t>IoT</a:t>
            </a:r>
            <a:r>
              <a:rPr lang="en-GB" dirty="0" smtClean="0"/>
              <a:t>, software </a:t>
            </a:r>
            <a:r>
              <a:rPr lang="en-GB" dirty="0" err="1" smtClean="0"/>
              <a:t>definided</a:t>
            </a:r>
            <a:r>
              <a:rPr lang="en-GB" dirty="0" smtClean="0"/>
              <a:t> data centres (Example: Volkswagen)</a:t>
            </a:r>
            <a:endParaRPr lang="en-GB" dirty="0"/>
          </a:p>
        </p:txBody>
      </p:sp>
      <p:sp>
        <p:nvSpPr>
          <p:cNvPr id="5" name="ZoneTexte 4"/>
          <p:cNvSpPr txBox="1"/>
          <p:nvPr/>
        </p:nvSpPr>
        <p:spPr>
          <a:xfrm>
            <a:off x="9910916" y="6327058"/>
            <a:ext cx="2064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err="1" smtClean="0"/>
              <a:t>Maëlis</a:t>
            </a:r>
            <a:r>
              <a:rPr lang="fr-FR" dirty="0" smtClean="0"/>
              <a:t> </a:t>
            </a:r>
            <a:r>
              <a:rPr lang="fr-FR" dirty="0" err="1" smtClean="0"/>
              <a:t>Peretjatko</a:t>
            </a:r>
            <a:r>
              <a:rPr lang="fr-FR" dirty="0" smtClean="0"/>
              <a:t>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27681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- Part 4 –</a:t>
            </a:r>
            <a:br>
              <a:rPr lang="fr-FR" dirty="0" smtClean="0"/>
            </a:br>
            <a:r>
              <a:rPr lang="en-GB" dirty="0" smtClean="0"/>
              <a:t>Ethics 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Ethical aspect of AI implementation project is crucial:                                                                                        </a:t>
            </a:r>
            <a:r>
              <a:rPr lang="en-GB" i="1" dirty="0" smtClean="0"/>
              <a:t>- Cost management: specification sheet, cost estimation                - Cyber security: secure gateways                                              - People matters: keep the employment level stable             - Healthy use of AI: fairness, equity</a:t>
            </a:r>
          </a:p>
          <a:p>
            <a:endParaRPr lang="fr-FR" dirty="0"/>
          </a:p>
        </p:txBody>
      </p:sp>
      <p:sp>
        <p:nvSpPr>
          <p:cNvPr id="5" name="ZoneTexte 4"/>
          <p:cNvSpPr txBox="1"/>
          <p:nvPr/>
        </p:nvSpPr>
        <p:spPr>
          <a:xfrm>
            <a:off x="9910916" y="6327058"/>
            <a:ext cx="2064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James Sabatier 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335778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Conclusion</a:t>
            </a:r>
            <a:endParaRPr lang="fr-FR" dirty="0"/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34"/>
          <a:stretch/>
        </p:blipFill>
        <p:spPr>
          <a:xfrm>
            <a:off x="5928519" y="950912"/>
            <a:ext cx="4660900" cy="4564985"/>
          </a:xfrm>
        </p:spPr>
      </p:pic>
    </p:spTree>
    <p:extLst>
      <p:ext uri="{BB962C8B-B14F-4D97-AF65-F5344CB8AC3E}">
        <p14:creationId xmlns:p14="http://schemas.microsoft.com/office/powerpoint/2010/main" val="191185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06090" y="607847"/>
            <a:ext cx="6281873" cy="5940597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Daimler, 2018, Official website. Available at:</a:t>
            </a:r>
            <a:r>
              <a:rPr lang="fr-FR" dirty="0">
                <a:hlinkClick r:id="rId2"/>
              </a:rPr>
              <a:t> </a:t>
            </a:r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www.daimler.com</a:t>
            </a:r>
            <a:endParaRPr lang="fr-FR" dirty="0"/>
          </a:p>
          <a:p>
            <a:r>
              <a:rPr lang="en-GB" dirty="0"/>
              <a:t>Das, 2017, People Matters, </a:t>
            </a:r>
            <a:r>
              <a:rPr lang="en-GB" i="1" dirty="0"/>
              <a:t>Employee engagement and AI</a:t>
            </a:r>
            <a:r>
              <a:rPr lang="en-GB" dirty="0"/>
              <a:t>. Available at:</a:t>
            </a:r>
            <a:r>
              <a:rPr lang="fr-FR" dirty="0">
                <a:hlinkClick r:id="rId3"/>
              </a:rPr>
              <a:t> </a:t>
            </a:r>
            <a:r>
              <a:rPr lang="en-GB" u="sng" dirty="0">
                <a:hlinkClick r:id="rId3"/>
              </a:rPr>
              <a:t>https://www.peoplematters.in/article/employee-engagement/using-ai-to-boost-employee-engagement-17053?utm_source=peoplematters&amp;utm_medium=interstitial&amp;utm_campaign=learnings-of-the-day</a:t>
            </a:r>
            <a:r>
              <a:rPr lang="en-GB" dirty="0"/>
              <a:t>  </a:t>
            </a:r>
            <a:endParaRPr lang="fr-FR" dirty="0"/>
          </a:p>
          <a:p>
            <a:r>
              <a:rPr lang="en-GB" i="1" dirty="0"/>
              <a:t>Healey-Benson, F. 2018, Lesson 1: Introduction to AI and Managing People, 3</a:t>
            </a:r>
            <a:r>
              <a:rPr lang="en-GB" i="1" baseline="30000" dirty="0"/>
              <a:t>RD</a:t>
            </a:r>
            <a:r>
              <a:rPr lang="en-GB" i="1" dirty="0"/>
              <a:t> October, 2018 Managing People, Swansea Business School, UWTSD.  </a:t>
            </a:r>
            <a:endParaRPr lang="fr-FR" dirty="0"/>
          </a:p>
          <a:p>
            <a:r>
              <a:rPr lang="en-GB" i="1" dirty="0"/>
              <a:t>Healey-Benson, F. 2018, Lesson 3: Recruitment, 2018 Managing People, Swansea Business School, UWTSD.  </a:t>
            </a:r>
            <a:endParaRPr lang="fr-FR" dirty="0"/>
          </a:p>
          <a:p>
            <a:r>
              <a:rPr lang="en-GB" i="1" dirty="0"/>
              <a:t>Healey-Benson, F. 2018, Lesson 4: Learning and development, 2018 Managing People, Swansea Business School, UWTSD. </a:t>
            </a:r>
            <a:endParaRPr lang="fr-FR" dirty="0"/>
          </a:p>
          <a:p>
            <a:r>
              <a:rPr lang="en-GB" dirty="0" smtClean="0"/>
              <a:t>Healey-Benson</a:t>
            </a:r>
            <a:r>
              <a:rPr lang="en-GB" dirty="0"/>
              <a:t>, F. (2018) Lesson 5, Employee engagement, managing people module, Swansea business school UWTSD</a:t>
            </a:r>
            <a:r>
              <a:rPr lang="en-GB" i="1" dirty="0"/>
              <a:t> </a:t>
            </a:r>
            <a:endParaRPr lang="fr-FR" dirty="0"/>
          </a:p>
          <a:p>
            <a:r>
              <a:rPr lang="en-GB" i="1" dirty="0"/>
              <a:t>Healey-Benson, F. 2018, Lesson 6: Performance management, 7 November 2018, 2018 Managing People, Swansea Business School, UWTSD. </a:t>
            </a:r>
            <a:r>
              <a:rPr lang="en-GB" dirty="0"/>
              <a:t> </a:t>
            </a:r>
            <a:endParaRPr lang="fr-FR" dirty="0"/>
          </a:p>
          <a:p>
            <a:r>
              <a:rPr lang="en-GB" i="1" dirty="0"/>
              <a:t>Healey-Benson, F. 2018, Lesson 7: Ethics, 14 November 2018, 2018 Managing People, Swansea Business School, </a:t>
            </a:r>
            <a:r>
              <a:rPr lang="en-GB" i="1" dirty="0" smtClean="0"/>
              <a:t>UWTSD</a:t>
            </a:r>
            <a:endParaRPr lang="fr-FR" dirty="0"/>
          </a:p>
          <a:p>
            <a:r>
              <a:rPr lang="en-GB" dirty="0"/>
              <a:t>Engage for success, 2017</a:t>
            </a:r>
            <a:r>
              <a:rPr lang="en-GB" i="1" dirty="0"/>
              <a:t>"How technology is helping to transform employee engagement." Available at: </a:t>
            </a:r>
            <a:r>
              <a:rPr lang="en-GB" i="1" dirty="0">
                <a:hlinkClick r:id="rId4"/>
              </a:rPr>
              <a:t>https://engageforsuccess.org/technology-transform-employee-engagement</a:t>
            </a:r>
            <a:r>
              <a:rPr lang="en-GB" i="1" dirty="0"/>
              <a:t> . </a:t>
            </a:r>
            <a:endParaRPr lang="fr-FR" dirty="0"/>
          </a:p>
          <a:p>
            <a:r>
              <a:rPr lang="en-GB" i="1" dirty="0" smtClean="0"/>
              <a:t>Marr</a:t>
            </a:r>
            <a:r>
              <a:rPr lang="en-GB" i="1" dirty="0"/>
              <a:t>, Bernard. "The amazing ways Tesla is using artificial intelligence and big data."</a:t>
            </a:r>
            <a:r>
              <a:rPr lang="en-GB" i="1" dirty="0">
                <a:hlinkClick r:id="rId5"/>
              </a:rPr>
              <a:t> https://www.forbes.com/sites/bernardmarr/2018/01/08/the-amazing-ways-tesla-is-using-artificial-intelligence-and-big-data/</a:t>
            </a:r>
            <a:r>
              <a:rPr lang="en-GB" i="1" dirty="0"/>
              <a:t> . 8 January 2018</a:t>
            </a:r>
            <a:r>
              <a:rPr lang="en-GB" i="1" dirty="0" smtClean="0"/>
              <a:t>.</a:t>
            </a:r>
            <a:endParaRPr lang="fr-FR" dirty="0"/>
          </a:p>
          <a:p>
            <a:r>
              <a:rPr lang="en-GB" dirty="0"/>
              <a:t>Mercedes, 2018, Official site. Available at:</a:t>
            </a:r>
            <a:r>
              <a:rPr lang="fr-FR" dirty="0">
                <a:hlinkClick r:id="rId6"/>
              </a:rPr>
              <a:t> </a:t>
            </a:r>
            <a:r>
              <a:rPr lang="en-GB" u="sng" dirty="0">
                <a:hlinkClick r:id="rId6"/>
              </a:rPr>
              <a:t>https://www.mercedes-benz.co.uk/passengercars.html</a:t>
            </a:r>
            <a:endParaRPr lang="fr-FR" dirty="0"/>
          </a:p>
          <a:p>
            <a:r>
              <a:rPr lang="en-GB" dirty="0" err="1"/>
              <a:t>Reitbauer</a:t>
            </a:r>
            <a:r>
              <a:rPr lang="en-GB" dirty="0"/>
              <a:t>, 2017, The Stack, </a:t>
            </a:r>
            <a:r>
              <a:rPr lang="en-GB" i="1" dirty="0"/>
              <a:t>How AI is transforming digital performance management</a:t>
            </a:r>
            <a:r>
              <a:rPr lang="en-GB" dirty="0"/>
              <a:t>. Available at:</a:t>
            </a:r>
            <a:r>
              <a:rPr lang="fr-FR" dirty="0">
                <a:hlinkClick r:id="rId7"/>
              </a:rPr>
              <a:t> </a:t>
            </a:r>
            <a:r>
              <a:rPr lang="en-GB" u="sng" dirty="0">
                <a:hlinkClick r:id="rId7"/>
              </a:rPr>
              <a:t>https://thestack.com/cloud/2017/03/02/how-ai-is-transforming-digital-performance-management/</a:t>
            </a:r>
            <a:endParaRPr lang="fr-FR" dirty="0"/>
          </a:p>
          <a:p>
            <a:r>
              <a:rPr lang="en-GB" dirty="0"/>
              <a:t>Volkswagen (2014), People, </a:t>
            </a:r>
            <a:r>
              <a:rPr lang="en-GB" i="1" dirty="0"/>
              <a:t>Management Approach</a:t>
            </a:r>
            <a:r>
              <a:rPr lang="en-GB" dirty="0"/>
              <a:t>, Available at:</a:t>
            </a:r>
            <a:r>
              <a:rPr lang="fr-FR" dirty="0">
                <a:hlinkClick r:id="rId8"/>
              </a:rPr>
              <a:t> </a:t>
            </a:r>
            <a:r>
              <a:rPr lang="en-GB" u="sng" dirty="0">
                <a:hlinkClick r:id="rId8"/>
              </a:rPr>
              <a:t>http://sustainabilityreport2014.volkswagenag.com/people/management-approach</a:t>
            </a:r>
            <a:r>
              <a:rPr lang="en-GB" dirty="0"/>
              <a:t> </a:t>
            </a:r>
            <a:endParaRPr lang="fr-FR" dirty="0"/>
          </a:p>
          <a:p>
            <a:r>
              <a:rPr lang="en-GB" dirty="0" err="1"/>
              <a:t>Lowenthal</a:t>
            </a:r>
            <a:r>
              <a:rPr lang="en-GB" dirty="0"/>
              <a:t>, 2018, eLearning Industry, </a:t>
            </a:r>
            <a:r>
              <a:rPr lang="en-GB" i="1" dirty="0"/>
              <a:t>The AI-Driven Digital Transformation Of Learning And Development</a:t>
            </a:r>
            <a:r>
              <a:rPr lang="en-GB" dirty="0"/>
              <a:t>. Available at:</a:t>
            </a:r>
            <a:r>
              <a:rPr lang="fr-FR" dirty="0">
                <a:hlinkClick r:id="rId9"/>
              </a:rPr>
              <a:t> </a:t>
            </a:r>
            <a:r>
              <a:rPr lang="en-GB" u="sng" dirty="0">
                <a:hlinkClick r:id="rId9"/>
              </a:rPr>
              <a:t>https://elearningindustry.com/ai-driven-digital-transformation-affecting-l-and-d</a:t>
            </a:r>
            <a:endParaRPr lang="fr-FR" dirty="0"/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9433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Bureau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157</TotalTime>
  <Words>368</Words>
  <Application>Microsoft Macintosh PowerPoint</Application>
  <PresentationFormat>Grand écran</PresentationFormat>
  <Paragraphs>59</Paragraphs>
  <Slides>9</Slides>
  <Notes>1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9</vt:i4>
      </vt:variant>
    </vt:vector>
  </HeadingPairs>
  <TitlesOfParts>
    <vt:vector size="14" baseType="lpstr">
      <vt:lpstr>Calibri</vt:lpstr>
      <vt:lpstr>Calibri Light</vt:lpstr>
      <vt:lpstr>Rockwell</vt:lpstr>
      <vt:lpstr>Wingdings</vt:lpstr>
      <vt:lpstr>Atlas</vt:lpstr>
      <vt:lpstr>Maëlis Peretjatko 1805432 Chloé Jugan 1805461 Etienne Bosser 1805433 James Sabatier 1805528</vt:lpstr>
      <vt:lpstr>Using AI in the managing people of car manufacturer’s companies</vt:lpstr>
      <vt:lpstr>- Part 1 - </vt:lpstr>
      <vt:lpstr>- Part 2 - Good/Leading Industry practice </vt:lpstr>
      <vt:lpstr>- Part 3 – Business case for ai/atd projects across people management functions</vt:lpstr>
      <vt:lpstr>- Part 3 – Business case for ai/atd projects across people management functions</vt:lpstr>
      <vt:lpstr>- Part 4 – Ethics </vt:lpstr>
      <vt:lpstr>Conclusion</vt:lpstr>
      <vt:lpstr>References</vt:lpstr>
    </vt:vector>
  </TitlesOfParts>
  <Company/>
  <LinksUpToDate>false</LinksUpToDate>
  <SharedDoc>false</SharedDoc>
  <HyperlinksChanged>false</HyperlinksChanged>
  <AppVersion>15.0025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AI in the managing people of car manufacturer’s companies</dc:title>
  <dc:creator>chloé jugan</dc:creator>
  <cp:lastModifiedBy>chloé jugan</cp:lastModifiedBy>
  <cp:revision>28</cp:revision>
  <dcterms:created xsi:type="dcterms:W3CDTF">2019-01-15T17:13:35Z</dcterms:created>
  <dcterms:modified xsi:type="dcterms:W3CDTF">2019-01-16T09:10:58Z</dcterms:modified>
</cp:coreProperties>
</file>