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8" r:id="rId1"/>
  </p:sldMasterIdLst>
  <p:sldIdLst>
    <p:sldId id="268" r:id="rId2"/>
    <p:sldId id="269" r:id="rId3"/>
    <p:sldId id="262" r:id="rId4"/>
    <p:sldId id="267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0E4FA44-E99E-4477-BD7E-55F18D53855C}" v="25" dt="2023-01-17T12:18:43.98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6" d="100"/>
          <a:sy n="86" d="100"/>
        </p:scale>
        <p:origin x="111" y="8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dith Marshall" userId="0a98e7dd-30f8-4477-a3e0-e11100f91a96" providerId="ADAL" clId="{40E4FA44-E99E-4477-BD7E-55F18D53855C}"/>
    <pc:docChg chg="undo custSel addSld delSld modSld">
      <pc:chgData name="Judith Marshall" userId="0a98e7dd-30f8-4477-a3e0-e11100f91a96" providerId="ADAL" clId="{40E4FA44-E99E-4477-BD7E-55F18D53855C}" dt="2023-01-17T12:18:43.987" v="114" actId="14100"/>
      <pc:docMkLst>
        <pc:docMk/>
      </pc:docMkLst>
      <pc:sldChg chg="modSp add del mod">
        <pc:chgData name="Judith Marshall" userId="0a98e7dd-30f8-4477-a3e0-e11100f91a96" providerId="ADAL" clId="{40E4FA44-E99E-4477-BD7E-55F18D53855C}" dt="2023-01-17T12:15:24.527" v="59" actId="2696"/>
        <pc:sldMkLst>
          <pc:docMk/>
          <pc:sldMk cId="2667967727" sldId="256"/>
        </pc:sldMkLst>
        <pc:spChg chg="mod">
          <ac:chgData name="Judith Marshall" userId="0a98e7dd-30f8-4477-a3e0-e11100f91a96" providerId="ADAL" clId="{40E4FA44-E99E-4477-BD7E-55F18D53855C}" dt="2023-01-17T12:13:37.787" v="21" actId="1076"/>
          <ac:spMkLst>
            <pc:docMk/>
            <pc:sldMk cId="2667967727" sldId="256"/>
            <ac:spMk id="2" creationId="{5A6A0BC1-2167-470D-BC47-90B1FEC40FC3}"/>
          </ac:spMkLst>
        </pc:spChg>
      </pc:sldChg>
      <pc:sldChg chg="add del">
        <pc:chgData name="Judith Marshall" userId="0a98e7dd-30f8-4477-a3e0-e11100f91a96" providerId="ADAL" clId="{40E4FA44-E99E-4477-BD7E-55F18D53855C}" dt="2023-01-17T12:15:24.527" v="59" actId="2696"/>
        <pc:sldMkLst>
          <pc:docMk/>
          <pc:sldMk cId="4159523104" sldId="257"/>
        </pc:sldMkLst>
      </pc:sldChg>
      <pc:sldChg chg="add del">
        <pc:chgData name="Judith Marshall" userId="0a98e7dd-30f8-4477-a3e0-e11100f91a96" providerId="ADAL" clId="{40E4FA44-E99E-4477-BD7E-55F18D53855C}" dt="2023-01-17T12:15:24.527" v="59" actId="2696"/>
        <pc:sldMkLst>
          <pc:docMk/>
          <pc:sldMk cId="1219617122" sldId="259"/>
        </pc:sldMkLst>
      </pc:sldChg>
      <pc:sldChg chg="add del">
        <pc:chgData name="Judith Marshall" userId="0a98e7dd-30f8-4477-a3e0-e11100f91a96" providerId="ADAL" clId="{40E4FA44-E99E-4477-BD7E-55F18D53855C}" dt="2023-01-17T12:15:24.527" v="59" actId="2696"/>
        <pc:sldMkLst>
          <pc:docMk/>
          <pc:sldMk cId="3101026404" sldId="260"/>
        </pc:sldMkLst>
      </pc:sldChg>
      <pc:sldChg chg="add del">
        <pc:chgData name="Judith Marshall" userId="0a98e7dd-30f8-4477-a3e0-e11100f91a96" providerId="ADAL" clId="{40E4FA44-E99E-4477-BD7E-55F18D53855C}" dt="2023-01-17T12:15:24.527" v="59" actId="2696"/>
        <pc:sldMkLst>
          <pc:docMk/>
          <pc:sldMk cId="2402339351" sldId="261"/>
        </pc:sldMkLst>
      </pc:sldChg>
      <pc:sldChg chg="add del">
        <pc:chgData name="Judith Marshall" userId="0a98e7dd-30f8-4477-a3e0-e11100f91a96" providerId="ADAL" clId="{40E4FA44-E99E-4477-BD7E-55F18D53855C}" dt="2023-01-17T12:15:24.527" v="59" actId="2696"/>
        <pc:sldMkLst>
          <pc:docMk/>
          <pc:sldMk cId="2917122533" sldId="265"/>
        </pc:sldMkLst>
      </pc:sldChg>
      <pc:sldChg chg="add del">
        <pc:chgData name="Judith Marshall" userId="0a98e7dd-30f8-4477-a3e0-e11100f91a96" providerId="ADAL" clId="{40E4FA44-E99E-4477-BD7E-55F18D53855C}" dt="2023-01-17T12:15:24.527" v="59" actId="2696"/>
        <pc:sldMkLst>
          <pc:docMk/>
          <pc:sldMk cId="1869130421" sldId="266"/>
        </pc:sldMkLst>
      </pc:sldChg>
      <pc:sldChg chg="addSp modSp mod">
        <pc:chgData name="Judith Marshall" userId="0a98e7dd-30f8-4477-a3e0-e11100f91a96" providerId="ADAL" clId="{40E4FA44-E99E-4477-BD7E-55F18D53855C}" dt="2023-01-17T12:14:48.115" v="56" actId="2711"/>
        <pc:sldMkLst>
          <pc:docMk/>
          <pc:sldMk cId="1390699092" sldId="268"/>
        </pc:sldMkLst>
        <pc:spChg chg="mod">
          <ac:chgData name="Judith Marshall" userId="0a98e7dd-30f8-4477-a3e0-e11100f91a96" providerId="ADAL" clId="{40E4FA44-E99E-4477-BD7E-55F18D53855C}" dt="2023-01-17T12:14:05.465" v="34" actId="20577"/>
          <ac:spMkLst>
            <pc:docMk/>
            <pc:sldMk cId="1390699092" sldId="268"/>
            <ac:spMk id="2" creationId="{0B679589-E537-46AD-B095-3E51053E882F}"/>
          </ac:spMkLst>
        </pc:spChg>
        <pc:spChg chg="add mod">
          <ac:chgData name="Judith Marshall" userId="0a98e7dd-30f8-4477-a3e0-e11100f91a96" providerId="ADAL" clId="{40E4FA44-E99E-4477-BD7E-55F18D53855C}" dt="2023-01-17T12:14:48.115" v="56" actId="2711"/>
          <ac:spMkLst>
            <pc:docMk/>
            <pc:sldMk cId="1390699092" sldId="268"/>
            <ac:spMk id="3" creationId="{64803251-DBB3-70CC-F298-EB56F4513678}"/>
          </ac:spMkLst>
        </pc:spChg>
      </pc:sldChg>
      <pc:sldChg chg="addSp modSp mod">
        <pc:chgData name="Judith Marshall" userId="0a98e7dd-30f8-4477-a3e0-e11100f91a96" providerId="ADAL" clId="{40E4FA44-E99E-4477-BD7E-55F18D53855C}" dt="2023-01-17T12:18:43.987" v="114" actId="14100"/>
        <pc:sldMkLst>
          <pc:docMk/>
          <pc:sldMk cId="2472541649" sldId="269"/>
        </pc:sldMkLst>
        <pc:spChg chg="mod">
          <ac:chgData name="Judith Marshall" userId="0a98e7dd-30f8-4477-a3e0-e11100f91a96" providerId="ADAL" clId="{40E4FA44-E99E-4477-BD7E-55F18D53855C}" dt="2023-01-17T12:16:02.293" v="110" actId="20577"/>
          <ac:spMkLst>
            <pc:docMk/>
            <pc:sldMk cId="2472541649" sldId="269"/>
            <ac:spMk id="3" creationId="{234012B5-E31E-4CF5-A105-25770B2CA795}"/>
          </ac:spMkLst>
        </pc:spChg>
        <pc:picChg chg="add mod">
          <ac:chgData name="Judith Marshall" userId="0a98e7dd-30f8-4477-a3e0-e11100f91a96" providerId="ADAL" clId="{40E4FA44-E99E-4477-BD7E-55F18D53855C}" dt="2023-01-17T12:18:43.987" v="114" actId="14100"/>
          <ac:picMkLst>
            <pc:docMk/>
            <pc:sldMk cId="2472541649" sldId="269"/>
            <ac:picMk id="4" creationId="{4165B28A-340E-74E0-6A31-CD2756FE7FC3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B674CB-3709-4ACF-BB61-29ADEA3D41B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033272"/>
            <a:ext cx="9144000" cy="2478024"/>
          </a:xfrm>
        </p:spPr>
        <p:txBody>
          <a:bodyPr lIns="0" tIns="0" rIns="0" bIns="0" anchor="b">
            <a:noAutofit/>
          </a:bodyPr>
          <a:lstStyle>
            <a:lvl1pPr algn="ctr">
              <a:defRPr sz="4000" spc="75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06DA6BE-9B64-48FC-92D1-EF0D426A397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822192"/>
            <a:ext cx="9144000" cy="1435608"/>
          </a:xfrm>
        </p:spPr>
        <p:txBody>
          <a:bodyPr lIns="0" tIns="0" rIns="0" bIns="0">
            <a:normAutofit/>
          </a:bodyPr>
          <a:lstStyle>
            <a:lvl1pPr marL="0" indent="0" algn="ctr">
              <a:lnSpc>
                <a:spcPct val="150000"/>
              </a:lnSpc>
              <a:buNone/>
              <a:defRPr sz="1600" cap="all" spc="60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83AE59-8E21-449F-86DA-5BE297010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5A5808-3B61-48CC-92EF-85AC2E0DFA56}" type="datetime2">
              <a:rPr lang="en-US" smtClean="0"/>
              <a:t>Tuesday, January 17, 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8CCD60-9970-49FD-8254-21154BAA1E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C0A488-07A7-42F9-B1DF-68545B754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7874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FE0F35-0AE7-48AB-9005-F1DB4BD0B4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DD4022-C31F-4C4C-B5BF-5F9730C08A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A45EE9-11D3-436C-9D73-1AA6CCDB16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AF3C6-0FD4-4939-991C-00DDE5C56815}" type="datetime2">
              <a:rPr lang="en-US" smtClean="0"/>
              <a:t>Tuesday, January 17, 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817DCF-881F-4956-81AE-A6D27A88F4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65F17-AD75-4B7E-970D-5D4DBD5D17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89475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8C12CB-05D8-4D62-BDC5-812DB6DD04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1709738"/>
            <a:ext cx="9966960" cy="2852737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4400" spc="75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52F020-8516-4B9E-B455-5731ED6C9E9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0" y="4974336"/>
            <a:ext cx="9966961" cy="1115568"/>
          </a:xfrm>
        </p:spPr>
        <p:txBody>
          <a:bodyPr>
            <a:normAutofit/>
          </a:bodyPr>
          <a:lstStyle>
            <a:lvl1pPr marL="0" indent="0">
              <a:buNone/>
              <a:defRPr sz="1600" cap="all" spc="600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822993-6E28-44BB-B983-095B476B8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07482-8128-47C6-A8DD-6452B0291CFF}" type="datetime2">
              <a:rPr lang="en-US" smtClean="0"/>
              <a:t>Tuesday, January 17, 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909971-06C9-462B-81D9-BEF24C708A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9A076D-47C1-49CD-9A8B-956DB3FC31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27743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28DFBD-F5ED-455C-8AD0-97476A55E3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30E58C-F463-4D52-9225-9410133113A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371600" y="2112264"/>
            <a:ext cx="4846320" cy="39593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F7BDB4-97FA-485D-A557-6F96692BAC9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766560" y="2112265"/>
            <a:ext cx="4846320" cy="395935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8C50007-C799-4117-8ACD-5EE980E63F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03F25-275E-41DE-BE3B-EBF0DB49F9B1}" type="datetime2">
              <a:rPr lang="en-US" smtClean="0"/>
              <a:t>Tuesday, January 17, 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24E8968-6BAD-4D5A-BF1D-911C7A39C1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99D8C08-BF20-4D5E-9004-0C075C36D8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00516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036E0D-26A5-455A-A8BD-70DA8BC03EB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0" y="2112264"/>
            <a:ext cx="484107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FD4EA0-094D-4056-9032-BFB44B40896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371600" y="3018472"/>
            <a:ext cx="4841076" cy="31048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FC0CCE8-718F-4620-8B4A-C60EEA7B884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766560" y="2112264"/>
            <a:ext cx="484632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6CE86DF-0069-4D31-BDD3-A9A2F9B7B46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766560" y="3018471"/>
            <a:ext cx="4841076" cy="31048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1A5ED06-FE54-4B86-A8D4-07D0EB08C3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475572-4A44-4171-84AA-64D42C8050A6}" type="datetime2">
              <a:rPr lang="en-US" smtClean="0"/>
              <a:t>Tuesday, January 17, 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E9EC6C3-0950-4AFE-936A-9AB5D22784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784B1D1-BE0C-48F4-BC74-90675A0F07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2D453288-3D76-40C1-BE00-223AB28F13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1880712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3B1716-24B0-42CD-95B6-843092597B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9E3617E-4B11-481F-AC6E-0003179029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C1612E-528E-4FD5-9E9E-E15F1108F171}" type="datetime2">
              <a:rPr lang="en-US" smtClean="0"/>
              <a:t>Tuesday, January 17, 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6BF19CC-06D3-40E9-81B5-63B457B220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AEFC312-3AA5-46F7-B701-3D9327A68D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73558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8C9E28E-1389-47AF-B3EB-22571417AC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F6D862-A06D-436F-A92E-EBAAD50B6E50}" type="datetime2">
              <a:rPr lang="en-US" smtClean="0"/>
              <a:t>Tuesday, January 17, 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FCF6B08-1984-4F7C-9F6E-A4F47BDBA2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71B3C5-CEC7-427F-931C-1318C421BE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9738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4EB55F-536E-4547-A5D2-0483FC3684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987425"/>
            <a:ext cx="3932237" cy="1894511"/>
          </a:xfrm>
        </p:spPr>
        <p:txBody>
          <a:bodyPr anchor="b"/>
          <a:lstStyle>
            <a:lvl1pPr>
              <a:lnSpc>
                <a:spcPct val="100000"/>
              </a:lnSpc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717D3C-533B-4EA9-886B-FAE59956C7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0992" y="987425"/>
            <a:ext cx="5687568" cy="487362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419D2E1-4B17-4608-961E-2C4719855E8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71600" y="3058510"/>
            <a:ext cx="3932237" cy="280254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75A3535-184C-438C-AE91-9C42B7C5AF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3E0B7D-2260-4809-8F0A-9E5F3E24F169}" type="datetime2">
              <a:rPr lang="en-US" smtClean="0"/>
              <a:t>Tuesday, January 17, 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F6DBC3-4A58-42BA-9B55-A9A7251037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4E6563-0AB6-4038-A12B-A259552DB6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30503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9702C5-1E3B-4C62-A538-59BB572864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987552"/>
            <a:ext cx="3932237" cy="1892808"/>
          </a:xfrm>
        </p:spPr>
        <p:txBody>
          <a:bodyPr anchor="b"/>
          <a:lstStyle>
            <a:lvl1pPr>
              <a:defRPr sz="320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E2CF574-95CE-4E60-B2CF-3B5B4F33A76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505319" y="987425"/>
            <a:ext cx="5833242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D039F7C-C735-4356-8B04-89E19047950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71600" y="3033286"/>
            <a:ext cx="3932237" cy="283570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5E706DF-52A3-4F34-9BF5-E1ACD5D542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8E4735-C637-46A3-94EB-AB3AC4188D2F}" type="datetime2">
              <a:rPr lang="en-US" smtClean="0"/>
              <a:t>Tuesday, January 17, 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FB25E53-E72E-4110-BB6B-3477F56C30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686F8F-3D62-4CEC-AD9A-B70848E6A8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98816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9DC3B6-2D75-4EC4-9120-88DCE0EA61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74B06CB-A0FE-4499-B674-90C8C281A55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7FD700-765A-4DE6-A8EC-9D9D92FCBB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E98AF-4574-4509-BF7A-519ACD5BF826}" type="datetime2">
              <a:rPr lang="en-US" smtClean="0"/>
              <a:t>Tuesday, January 17, 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4664EC-C4B1-4D14-9ED3-14C6CCBFFC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DF5526-E518-4133-9F44-D812576C10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3005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F62998-15B1-4CA8-8C60-7801001F806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838899"/>
            <a:ext cx="2628900" cy="48493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11AE278-0885-4594-AB09-120344C7D88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49235" y="838900"/>
            <a:ext cx="7723265" cy="48493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B850CC-FB43-4988-8D4E-9C54C20185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DD97D4-9636-490F-85D0-E926C2B6F3B1}" type="datetime2">
              <a:rPr lang="en-US" smtClean="0"/>
              <a:t>Tuesday, January 17, 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A70300-3853-4FB4-A084-CF6E5CF2BD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DBAFB0-25AA-4B69-8418-418F47A927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70856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CCF2F3BB-127D-44BC-A8EF-A8BB5F5911CA}"/>
              </a:ext>
            </a:extLst>
          </p:cNvPr>
          <p:cNvSpPr/>
          <p:nvPr/>
        </p:nvSpPr>
        <p:spPr>
          <a:xfrm rot="10800000" flipH="1">
            <a:off x="0" y="6401226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10D1F30-F118-4A1F-A48F-7E5706959F64}"/>
              </a:ext>
            </a:extLst>
          </p:cNvPr>
          <p:cNvSpPr/>
          <p:nvPr/>
        </p:nvSpPr>
        <p:spPr>
          <a:xfrm flipH="1">
            <a:off x="4038602" y="6401228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7AE890C-17CE-44C0-BDED-BA68F92A84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795528"/>
            <a:ext cx="10241280" cy="1234440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910A6E-46D1-42CF-996C-2207737FB8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0" y="2112264"/>
            <a:ext cx="10241280" cy="3959352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5B5247-D236-462B-BCE0-2A24DF75B08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909560" y="6409944"/>
            <a:ext cx="3703320" cy="44805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cap="all" spc="300" baseline="0">
                <a:solidFill>
                  <a:srgbClr val="FFFFFF"/>
                </a:solidFill>
              </a:defRPr>
            </a:lvl1pPr>
          </a:lstStyle>
          <a:p>
            <a:fld id="{AE0C963C-C1DB-4AFD-9DDC-0691666BF49B}" type="datetime2">
              <a:rPr lang="en-US" smtClean="0"/>
              <a:pPr/>
              <a:t>Tuesday, January 17, 2023</a:t>
            </a:fld>
            <a:endParaRPr lang="en-US" cap="all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155C58-7DDF-4CD4-96AD-F9CC844D84C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828800" y="1911096"/>
            <a:ext cx="4114800" cy="4572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b="1">
                <a:solidFill>
                  <a:schemeClr val="tx1"/>
                </a:solidFill>
                <a:latin typeface="+mj-lt"/>
              </a:defRPr>
            </a:lvl1pPr>
          </a:lstStyle>
          <a:p>
            <a:pPr algn="l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495647-A849-45D9-BC71-46A12E6DE47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67744" y="6409944"/>
            <a:ext cx="438912" cy="44805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rgbClr val="FFFFFF"/>
                </a:solidFill>
              </a:defRPr>
            </a:lvl1pPr>
          </a:lstStyle>
          <a:p>
            <a:fld id="{C01389E6-C847-4AD0-B56D-D205B2EAB1EE}" type="slidenum">
              <a:rPr lang="en-US" smtClean="0"/>
              <a:pPr/>
              <a:t>‹#›</a:t>
            </a:fld>
            <a:endParaRPr lang="en-US" sz="800"/>
          </a:p>
        </p:txBody>
      </p:sp>
    </p:spTree>
    <p:extLst>
      <p:ext uri="{BB962C8B-B14F-4D97-AF65-F5344CB8AC3E}">
        <p14:creationId xmlns:p14="http://schemas.microsoft.com/office/powerpoint/2010/main" val="1370583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5" r:id="rId1"/>
    <p:sldLayoutId id="2147483796" r:id="rId2"/>
    <p:sldLayoutId id="2147483797" r:id="rId3"/>
    <p:sldLayoutId id="2147483787" r:id="rId4"/>
    <p:sldLayoutId id="2147483788" r:id="rId5"/>
    <p:sldLayoutId id="2147483793" r:id="rId6"/>
    <p:sldLayoutId id="2147483789" r:id="rId7"/>
    <p:sldLayoutId id="2147483790" r:id="rId8"/>
    <p:sldLayoutId id="2147483791" r:id="rId9"/>
    <p:sldLayoutId id="2147483792" r:id="rId10"/>
    <p:sldLayoutId id="2147483794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i="0" kern="1200" cap="all" spc="7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D3F794D0-2982-490E-88DA-93D4897508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F52311CB-6E9E-4387-893C-9E2AE869EEB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830" b="24170"/>
          <a:stretch/>
        </p:blipFill>
        <p:spPr>
          <a:xfrm>
            <a:off x="-2" y="10"/>
            <a:ext cx="12192002" cy="685799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AFD24A3D-F07A-44A9-BE55-5576292E15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5071729"/>
            <a:ext cx="12192003" cy="1786490"/>
          </a:xfrm>
          <a:prstGeom prst="rect">
            <a:avLst/>
          </a:prstGeom>
          <a:gradFill>
            <a:gsLst>
              <a:gs pos="8000">
                <a:schemeClr val="accent6"/>
              </a:gs>
              <a:gs pos="86000">
                <a:schemeClr val="accent5"/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204441C9-FD2D-4031-B5C5-67478196C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038600" y="5071729"/>
            <a:ext cx="8153401" cy="1786269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99000">
                <a:schemeClr val="accent2">
                  <a:alpha val="81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3D9D3989-3E00-4727-914E-959DFE8FAC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76701" y="5071730"/>
            <a:ext cx="8115300" cy="1334505"/>
          </a:xfrm>
          <a:prstGeom prst="rect">
            <a:avLst/>
          </a:prstGeom>
          <a:gradFill>
            <a:gsLst>
              <a:gs pos="0">
                <a:schemeClr val="accent6">
                  <a:alpha val="16000"/>
                </a:schemeClr>
              </a:gs>
              <a:gs pos="62000">
                <a:schemeClr val="accent5">
                  <a:alpha val="0"/>
                </a:scheme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C538E4E5-4047-480A-BB9B-9AB54E86D5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4834054">
            <a:off x="3120189" y="3385221"/>
            <a:ext cx="2497963" cy="4087997"/>
          </a:xfrm>
          <a:custGeom>
            <a:avLst/>
            <a:gdLst>
              <a:gd name="connsiteX0" fmla="*/ 2671045 w 2671045"/>
              <a:gd name="connsiteY0" fmla="*/ 8492 h 4371251"/>
              <a:gd name="connsiteX1" fmla="*/ 840176 w 2671045"/>
              <a:gd name="connsiteY1" fmla="*/ 4371251 h 4371251"/>
              <a:gd name="connsiteX2" fmla="*/ 650202 w 2671045"/>
              <a:gd name="connsiteY2" fmla="*/ 4185755 h 4371251"/>
              <a:gd name="connsiteX3" fmla="*/ 0 w 2671045"/>
              <a:gd name="connsiteY3" fmla="*/ 2502877 h 4371251"/>
              <a:gd name="connsiteX4" fmla="*/ 2502877 w 2671045"/>
              <a:gd name="connsiteY4" fmla="*/ 0 h 43712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671045" h="4371251">
                <a:moveTo>
                  <a:pt x="2671045" y="8492"/>
                </a:moveTo>
                <a:lnTo>
                  <a:pt x="840176" y="4371251"/>
                </a:lnTo>
                <a:lnTo>
                  <a:pt x="650202" y="4185755"/>
                </a:lnTo>
                <a:cubicBezTo>
                  <a:pt x="246220" y="3741276"/>
                  <a:pt x="0" y="315083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lose/>
              </a:path>
            </a:pathLst>
          </a:custGeom>
          <a:gradFill>
            <a:gsLst>
              <a:gs pos="0">
                <a:schemeClr val="accent6">
                  <a:alpha val="0"/>
                </a:schemeClr>
              </a:gs>
              <a:gs pos="100000">
                <a:schemeClr val="accent6">
                  <a:lumMod val="60000"/>
                  <a:lumOff val="40000"/>
                  <a:alpha val="20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679589-E537-46AD-B095-3E51053E88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4833" y="5784146"/>
            <a:ext cx="11082332" cy="715617"/>
          </a:xfrm>
        </p:spPr>
        <p:txBody>
          <a:bodyPr vert="horz" lIns="0" tIns="0" rIns="0" bIns="0" rtlCol="0" anchor="b">
            <a:noAutofit/>
          </a:bodyPr>
          <a:lstStyle/>
          <a:p>
            <a:r>
              <a:rPr lang="en-US" sz="2400" spc="750" dirty="0">
                <a:solidFill>
                  <a:schemeClr val="bg1"/>
                </a:solidFill>
              </a:rPr>
              <a:t>Seminar nine</a:t>
            </a:r>
            <a:br>
              <a:rPr lang="en-US" sz="2400" spc="750" dirty="0">
                <a:solidFill>
                  <a:schemeClr val="bg1"/>
                </a:solidFill>
              </a:rPr>
            </a:br>
            <a:br>
              <a:rPr lang="en-US" sz="2400" spc="750" dirty="0">
                <a:solidFill>
                  <a:schemeClr val="bg1"/>
                </a:solidFill>
              </a:rPr>
            </a:br>
            <a:r>
              <a:rPr lang="en-US" sz="2400" spc="750" dirty="0">
                <a:solidFill>
                  <a:schemeClr val="bg1"/>
                </a:solidFill>
              </a:rPr>
              <a:t>Experiences of changes due to dementia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4803251-DBB3-70CC-F298-EB56F4513678}"/>
              </a:ext>
            </a:extLst>
          </p:cNvPr>
          <p:cNvSpPr txBox="1"/>
          <p:nvPr/>
        </p:nvSpPr>
        <p:spPr>
          <a:xfrm>
            <a:off x="10311162" y="5054229"/>
            <a:ext cx="18808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Dr Judith Marshall</a:t>
            </a:r>
          </a:p>
        </p:txBody>
      </p:sp>
    </p:spTree>
    <p:extLst>
      <p:ext uri="{BB962C8B-B14F-4D97-AF65-F5344CB8AC3E}">
        <p14:creationId xmlns:p14="http://schemas.microsoft.com/office/powerpoint/2010/main" val="13906990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64E2D2-1B48-4FCB-94A2-12F2C69562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795528"/>
            <a:ext cx="10241280" cy="706701"/>
          </a:xfrm>
        </p:spPr>
        <p:txBody>
          <a:bodyPr/>
          <a:lstStyle/>
          <a:p>
            <a:r>
              <a:rPr lang="en-GB" dirty="0"/>
              <a:t>Group 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4012B5-E31E-4CF5-A105-25770B2CA7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1903444"/>
            <a:ext cx="10241280" cy="4168171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With reference to appropriate literature…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Discuss the changes that people with dementia might experience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How might some of these be ameliorated?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165B28A-340E-74E0-6A31-CD2756FE7FC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83127" y="-360218"/>
            <a:ext cx="12275127" cy="74358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725416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5CF616-2125-4360-BA01-15259BB0D2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457200"/>
            <a:ext cx="5268036" cy="2140145"/>
          </a:xfrm>
        </p:spPr>
        <p:txBody>
          <a:bodyPr vert="horz" lIns="0" tIns="0" rIns="0" bIns="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100" spc="750" dirty="0"/>
              <a:t>Session 4:</a:t>
            </a:r>
            <a:br>
              <a:rPr lang="en-US" sz="3100" spc="750" dirty="0"/>
            </a:br>
            <a:br>
              <a:rPr lang="en-US" sz="3100" spc="750" dirty="0"/>
            </a:br>
            <a:endParaRPr lang="en-US" sz="3100" spc="750" dirty="0"/>
          </a:p>
        </p:txBody>
      </p:sp>
      <p:sp>
        <p:nvSpPr>
          <p:cNvPr id="98" name="Content Placeholder 97">
            <a:extLst>
              <a:ext uri="{FF2B5EF4-FFF2-40B4-BE49-F238E27FC236}">
                <a16:creationId xmlns:a16="http://schemas.microsoft.com/office/drawing/2014/main" id="{5069300C-717D-96CE-365F-7F6F2F9E2E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3054545"/>
            <a:ext cx="5268037" cy="2567508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US" sz="3200" b="1" spc="750" dirty="0">
                <a:latin typeface="+mj-lt"/>
              </a:rPr>
              <a:t>OPTIMISM &amp; PESSIMISM</a:t>
            </a:r>
            <a:endParaRPr lang="en-US" sz="3200" b="1" dirty="0">
              <a:latin typeface="+mj-lt"/>
            </a:endParaRPr>
          </a:p>
        </p:txBody>
      </p:sp>
      <p:pic>
        <p:nvPicPr>
          <p:cNvPr id="6" name="Content Placeholder 5" descr="A couple of glasses with green liquid&#10;&#10;Description automatically generated with low confidence">
            <a:extLst>
              <a:ext uri="{FF2B5EF4-FFF2-40B4-BE49-F238E27FC236}">
                <a16:creationId xmlns:a16="http://schemas.microsoft.com/office/drawing/2014/main" id="{EC7A47E4-7C17-4725-A887-6D0D94D7480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175" r="24325" b="-1"/>
          <a:stretch/>
        </p:blipFill>
        <p:spPr>
          <a:xfrm>
            <a:off x="7047513" y="975645"/>
            <a:ext cx="4443447" cy="4443447"/>
          </a:xfrm>
          <a:custGeom>
            <a:avLst/>
            <a:gdLst/>
            <a:ahLst/>
            <a:cxnLst/>
            <a:rect l="l" t="t" r="r" b="b"/>
            <a:pathLst>
              <a:path w="4694238" h="4694238">
                <a:moveTo>
                  <a:pt x="2347119" y="0"/>
                </a:moveTo>
                <a:cubicBezTo>
                  <a:pt x="3643397" y="0"/>
                  <a:pt x="4694238" y="1050841"/>
                  <a:pt x="4694238" y="2347119"/>
                </a:cubicBezTo>
                <a:cubicBezTo>
                  <a:pt x="4694238" y="3643397"/>
                  <a:pt x="3643397" y="4694238"/>
                  <a:pt x="2347119" y="4694238"/>
                </a:cubicBezTo>
                <a:cubicBezTo>
                  <a:pt x="1050841" y="4694238"/>
                  <a:pt x="0" y="3643397"/>
                  <a:pt x="0" y="2347119"/>
                </a:cubicBezTo>
                <a:cubicBezTo>
                  <a:pt x="0" y="1050841"/>
                  <a:pt x="1050841" y="0"/>
                  <a:pt x="2347119" y="0"/>
                </a:cubicBezTo>
                <a:close/>
              </a:path>
            </a:pathLst>
          </a:cu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221D846-2F1F-44CB-BB2F-DF73C1F976FC}"/>
              </a:ext>
            </a:extLst>
          </p:cNvPr>
          <p:cNvSpPr txBox="1"/>
          <p:nvPr/>
        </p:nvSpPr>
        <p:spPr>
          <a:xfrm>
            <a:off x="475862" y="6488668"/>
            <a:ext cx="29033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See session slides on Moodle</a:t>
            </a:r>
          </a:p>
        </p:txBody>
      </p:sp>
    </p:spTree>
    <p:extLst>
      <p:ext uri="{BB962C8B-B14F-4D97-AF65-F5344CB8AC3E}">
        <p14:creationId xmlns:p14="http://schemas.microsoft.com/office/powerpoint/2010/main" val="33348887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D4C0BBB-0042-4603-A226-6117F3FD5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C44F520-2598-460E-9F91-B02F60830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8CF1B1A9-81D7-475B-9773-FA69E2D6C2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Yellow question mark">
            <a:extLst>
              <a:ext uri="{FF2B5EF4-FFF2-40B4-BE49-F238E27FC236}">
                <a16:creationId xmlns:a16="http://schemas.microsoft.com/office/drawing/2014/main" id="{17A85D18-E013-4BB8-8AAA-20F44CDF079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625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825938E3-FCDD-4147-B4EC-232316751F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3048" y="-808"/>
            <a:ext cx="12188952" cy="3191317"/>
          </a:xfrm>
          <a:prstGeom prst="rect">
            <a:avLst/>
          </a:prstGeom>
          <a:gradFill>
            <a:gsLst>
              <a:gs pos="42000">
                <a:schemeClr val="tx1">
                  <a:alpha val="23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>
                  <a:alpha val="36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A18F8F-E6CD-4282-A671-176AA33417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516834"/>
            <a:ext cx="9144000" cy="1304013"/>
          </a:xfrm>
        </p:spPr>
        <p:txBody>
          <a:bodyPr vert="horz" lIns="0" tIns="0" rIns="0" bIns="0" rtlCol="0" anchor="b">
            <a:normAutofit/>
          </a:bodyPr>
          <a:lstStyle/>
          <a:p>
            <a:pPr algn="ctr"/>
            <a:r>
              <a:rPr lang="en-US" sz="4000" spc="750">
                <a:solidFill>
                  <a:srgbClr val="FFFFFF"/>
                </a:solidFill>
              </a:rPr>
              <a:t>Questions?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9AA75596-FA3D-4A75-A3CB-443E14CBF5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372"/>
            <a:ext cx="12192000" cy="45677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FF5FBB9B-488E-47BA-9CA3-8CC9C7D157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E3574FE0-C6E5-4148-8CC5-56169A790A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3446621"/>
      </p:ext>
    </p:extLst>
  </p:cSld>
  <p:clrMapOvr>
    <a:masterClrMapping/>
  </p:clrMapOvr>
</p:sld>
</file>

<file path=ppt/theme/theme1.xml><?xml version="1.0" encoding="utf-8"?>
<a:theme xmlns:a="http://schemas.openxmlformats.org/drawingml/2006/main" name="GradientRiseVTI">
  <a:themeElements>
    <a:clrScheme name="AnalogousFromRegularSeed_2SEEDS">
      <a:dk1>
        <a:srgbClr val="000000"/>
      </a:dk1>
      <a:lt1>
        <a:srgbClr val="FFFFFF"/>
      </a:lt1>
      <a:dk2>
        <a:srgbClr val="36221E"/>
      </a:dk2>
      <a:lt2>
        <a:srgbClr val="E8E3E2"/>
      </a:lt2>
      <a:accent1>
        <a:srgbClr val="3BA7B1"/>
      </a:accent1>
      <a:accent2>
        <a:srgbClr val="46B28F"/>
      </a:accent2>
      <a:accent3>
        <a:srgbClr val="4D87C3"/>
      </a:accent3>
      <a:accent4>
        <a:srgbClr val="B13B65"/>
      </a:accent4>
      <a:accent5>
        <a:srgbClr val="C3534D"/>
      </a:accent5>
      <a:accent6>
        <a:srgbClr val="B1733B"/>
      </a:accent6>
      <a:hlink>
        <a:srgbClr val="BF4B3F"/>
      </a:hlink>
      <a:folHlink>
        <a:srgbClr val="7F7F7F"/>
      </a:folHlink>
    </a:clrScheme>
    <a:fontScheme name="Avenir">
      <a:majorFont>
        <a:latin typeface="Gill Sans Nova"/>
        <a:ea typeface=""/>
        <a:cs typeface=""/>
      </a:majorFont>
      <a:minorFont>
        <a:latin typeface="Gill Sans Nov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radientRiseVTI" id="{C2FC082F-B444-4222-AF20-78444CCB5722}" vid="{39F213E4-0CBC-40CB-B3F6-8C5562B6B99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53</Words>
  <Application>Microsoft Office PowerPoint</Application>
  <PresentationFormat>Widescreen</PresentationFormat>
  <Paragraphs>16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Calibri Light</vt:lpstr>
      <vt:lpstr>Gill Sans Nova</vt:lpstr>
      <vt:lpstr>GradientRiseVTI</vt:lpstr>
      <vt:lpstr>Seminar nine  Experiences of changes due to dementia</vt:lpstr>
      <vt:lpstr>Group task</vt:lpstr>
      <vt:lpstr>Session 4:  </vt:lpstr>
      <vt:lpstr>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Theories of Identity</dc:title>
  <dc:creator>Judith Marshall</dc:creator>
  <cp:lastModifiedBy>Judith Marshall</cp:lastModifiedBy>
  <cp:revision>3</cp:revision>
  <dcterms:created xsi:type="dcterms:W3CDTF">2022-01-14T11:12:27Z</dcterms:created>
  <dcterms:modified xsi:type="dcterms:W3CDTF">2023-01-17T12:18:50Z</dcterms:modified>
</cp:coreProperties>
</file>