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9" r:id="rId1"/>
  </p:sldMasterIdLst>
  <p:notesMasterIdLst>
    <p:notesMasterId r:id="rId17"/>
  </p:notesMasterIdLst>
  <p:sldIdLst>
    <p:sldId id="259" r:id="rId2"/>
    <p:sldId id="264" r:id="rId3"/>
    <p:sldId id="265" r:id="rId4"/>
    <p:sldId id="276" r:id="rId5"/>
    <p:sldId id="275" r:id="rId6"/>
    <p:sldId id="263" r:id="rId7"/>
    <p:sldId id="268" r:id="rId8"/>
    <p:sldId id="261" r:id="rId9"/>
    <p:sldId id="273" r:id="rId10"/>
    <p:sldId id="274" r:id="rId11"/>
    <p:sldId id="266" r:id="rId12"/>
    <p:sldId id="267" r:id="rId13"/>
    <p:sldId id="269" r:id="rId14"/>
    <p:sldId id="270" r:id="rId15"/>
    <p:sldId id="27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A9B0E7-3067-1ACD-B005-C72D01F7C9BF}" v="10" dt="2026-02-15T23:32:13.608"/>
    <p1510:client id="{1E4F67ED-7C52-3744-9042-7E812D2CB454}" v="197" dt="2026-02-15T21:22:47.420"/>
    <p1510:client id="{21175906-D647-3658-4C1D-D719FCA458CD}" v="72" dt="2026-02-15T23:22:58.955"/>
    <p1510:client id="{352E8B11-292B-4EFA-3DCE-5B271D3BBCD1}" v="1953" dt="2026-02-15T20:10:42.883"/>
    <p1510:client id="{48D2F92E-F8B8-AB5B-E026-264C4ECEDF82}" v="68" dt="2026-02-15T23:03:36.176"/>
    <p1510:client id="{56CED2A0-C891-FB1C-BBE3-BF937617F0B0}" v="27" dt="2026-02-15T22:51:59.702"/>
    <p1510:client id="{5A9C06DC-3374-8D50-EB60-A61EDCD8CBBB}" v="2" dt="2026-02-15T23:35:54.041"/>
    <p1510:client id="{61A3674A-B963-2A48-990F-78356BB6C646}" v="221" dt="2026-02-15T23:24:34.187"/>
    <p1510:client id="{667A66CD-44AB-12CA-79D3-D640B4C5DE8B}" v="3" dt="2026-02-15T22:47:45.795"/>
    <p1510:client id="{715B527C-4092-1C68-ACFE-87107D076B9F}" v="6" dt="2026-02-15T23:08:10.142"/>
    <p1510:client id="{84701442-D2E7-8027-4DF1-9EFA6D0E1994}" v="9" dt="2026-02-15T22:35:17.040"/>
    <p1510:client id="{9C429FBA-AEF0-ABE2-9FD5-88755EB4EA00}" v="24" dt="2026-02-15T23:37:31.901"/>
    <p1510:client id="{B7EA6703-C5A6-EBB5-BC72-133F9DD8F67B}" v="346" dt="2026-02-15T22:13:14.819"/>
    <p1510:client id="{C2EC02FE-AD7E-5E88-A38E-3E7D848F63CF}" v="69" dt="2026-02-15T22:29:38.401"/>
    <p1510:client id="{F1DA1154-8464-F9EE-96A7-5EB73869ABCF}" v="16" dt="2026-02-15T23:13:33.183"/>
    <p1510:client id="{F8C11760-E377-F2B6-2BAB-D8C9A1E52EF6}" v="2" dt="2026-02-15T14:52:38.4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aminah Bibi (2519770)" userId="S::2519770@student.uwtsd.ac.uk::f77b4709-2293-4984-8bcb-7b48302e76cd" providerId="AD" clId="Web-{56CED2A0-C891-FB1C-BBE3-BF937617F0B0}"/>
    <pc:docChg chg="delSld modSld">
      <pc:chgData name="Aaminah Bibi (2519770)" userId="S::2519770@student.uwtsd.ac.uk::f77b4709-2293-4984-8bcb-7b48302e76cd" providerId="AD" clId="Web-{56CED2A0-C891-FB1C-BBE3-BF937617F0B0}" dt="2026-02-15T22:51:45.296" v="25"/>
      <pc:docMkLst>
        <pc:docMk/>
      </pc:docMkLst>
      <pc:sldChg chg="del">
        <pc:chgData name="Aaminah Bibi (2519770)" userId="S::2519770@student.uwtsd.ac.uk::f77b4709-2293-4984-8bcb-7b48302e76cd" providerId="AD" clId="Web-{56CED2A0-C891-FB1C-BBE3-BF937617F0B0}" dt="2026-02-15T22:51:45.296" v="25"/>
        <pc:sldMkLst>
          <pc:docMk/>
          <pc:sldMk cId="1439649755" sldId="262"/>
        </pc:sldMkLst>
      </pc:sldChg>
      <pc:sldChg chg="del">
        <pc:chgData name="Aaminah Bibi (2519770)" userId="S::2519770@student.uwtsd.ac.uk::f77b4709-2293-4984-8bcb-7b48302e76cd" providerId="AD" clId="Web-{56CED2A0-C891-FB1C-BBE3-BF937617F0B0}" dt="2026-02-15T22:51:39.264" v="24"/>
        <pc:sldMkLst>
          <pc:docMk/>
          <pc:sldMk cId="3317680864" sldId="272"/>
        </pc:sldMkLst>
      </pc:sldChg>
      <pc:sldChg chg="modSp">
        <pc:chgData name="Aaminah Bibi (2519770)" userId="S::2519770@student.uwtsd.ac.uk::f77b4709-2293-4984-8bcb-7b48302e76cd" providerId="AD" clId="Web-{56CED2A0-C891-FB1C-BBE3-BF937617F0B0}" dt="2026-02-15T22:51:10.841" v="19" actId="20577"/>
        <pc:sldMkLst>
          <pc:docMk/>
          <pc:sldMk cId="1619903956" sldId="275"/>
        </pc:sldMkLst>
        <pc:spChg chg="mod">
          <ac:chgData name="Aaminah Bibi (2519770)" userId="S::2519770@student.uwtsd.ac.uk::f77b4709-2293-4984-8bcb-7b48302e76cd" providerId="AD" clId="Web-{56CED2A0-C891-FB1C-BBE3-BF937617F0B0}" dt="2026-02-15T22:51:10.841" v="19" actId="20577"/>
          <ac:spMkLst>
            <pc:docMk/>
            <pc:sldMk cId="1619903956" sldId="275"/>
            <ac:spMk id="3" creationId="{9BDC22E8-0479-341D-521F-48395B6C2484}"/>
          </ac:spMkLst>
        </pc:spChg>
      </pc:sldChg>
      <pc:sldChg chg="modSp">
        <pc:chgData name="Aaminah Bibi (2519770)" userId="S::2519770@student.uwtsd.ac.uk::f77b4709-2293-4984-8bcb-7b48302e76cd" providerId="AD" clId="Web-{56CED2A0-C891-FB1C-BBE3-BF937617F0B0}" dt="2026-02-15T22:51:28.061" v="22" actId="20577"/>
        <pc:sldMkLst>
          <pc:docMk/>
          <pc:sldMk cId="905361027" sldId="276"/>
        </pc:sldMkLst>
        <pc:spChg chg="mod">
          <ac:chgData name="Aaminah Bibi (2519770)" userId="S::2519770@student.uwtsd.ac.uk::f77b4709-2293-4984-8bcb-7b48302e76cd" providerId="AD" clId="Web-{56CED2A0-C891-FB1C-BBE3-BF937617F0B0}" dt="2026-02-15T22:51:28.061" v="22" actId="20577"/>
          <ac:spMkLst>
            <pc:docMk/>
            <pc:sldMk cId="905361027" sldId="276"/>
            <ac:spMk id="3" creationId="{671564ED-7095-E676-DB08-DE2133611DC6}"/>
          </ac:spMkLst>
        </pc:spChg>
      </pc:sldChg>
      <pc:sldChg chg="del">
        <pc:chgData name="Aaminah Bibi (2519770)" userId="S::2519770@student.uwtsd.ac.uk::f77b4709-2293-4984-8bcb-7b48302e76cd" providerId="AD" clId="Web-{56CED2A0-C891-FB1C-BBE3-BF937617F0B0}" dt="2026-02-15T22:51:31.514" v="23"/>
        <pc:sldMkLst>
          <pc:docMk/>
          <pc:sldMk cId="2038516460" sldId="277"/>
        </pc:sldMkLst>
      </pc:sldChg>
    </pc:docChg>
  </pc:docChgLst>
  <pc:docChgLst>
    <pc:chgData name="Rosemond Lankaa Golightly (2524192)" userId="d4848547-a750-45fd-8d21-846ed670a4a0" providerId="ADAL" clId="{25A7235C-BF93-48CB-87E9-41DF4C61CF4A}"/>
    <pc:docChg chg="custSel addSld modSld sldOrd">
      <pc:chgData name="Rosemond Lankaa Golightly (2524192)" userId="d4848547-a750-45fd-8d21-846ed670a4a0" providerId="ADAL" clId="{25A7235C-BF93-48CB-87E9-41DF4C61CF4A}" dt="2026-02-12T09:42:42.652" v="60"/>
      <pc:docMkLst>
        <pc:docMk/>
      </pc:docMkLst>
      <pc:sldChg chg="addSp delSp modSp mod">
        <pc:chgData name="Rosemond Lankaa Golightly (2524192)" userId="d4848547-a750-45fd-8d21-846ed670a4a0" providerId="ADAL" clId="{25A7235C-BF93-48CB-87E9-41DF4C61CF4A}" dt="2026-02-12T07:36:20.529" v="13" actId="478"/>
        <pc:sldMkLst>
          <pc:docMk/>
          <pc:sldMk cId="3219513543" sldId="261"/>
        </pc:sldMkLst>
        <pc:spChg chg="mod">
          <ac:chgData name="Rosemond Lankaa Golightly (2524192)" userId="d4848547-a750-45fd-8d21-846ed670a4a0" providerId="ADAL" clId="{25A7235C-BF93-48CB-87E9-41DF4C61CF4A}" dt="2026-02-12T07:32:08.545" v="10" actId="20577"/>
          <ac:spMkLst>
            <pc:docMk/>
            <pc:sldMk cId="3219513543" sldId="261"/>
            <ac:spMk id="3" creationId="{1D65F1CD-8F0C-BFDF-C8A2-B2C1409D38B2}"/>
          </ac:spMkLst>
        </pc:spChg>
        <pc:spChg chg="add mod">
          <ac:chgData name="Rosemond Lankaa Golightly (2524192)" userId="d4848547-a750-45fd-8d21-846ed670a4a0" providerId="ADAL" clId="{25A7235C-BF93-48CB-87E9-41DF4C61CF4A}" dt="2026-02-12T07:34:06.549" v="11" actId="478"/>
          <ac:spMkLst>
            <pc:docMk/>
            <pc:sldMk cId="3219513543" sldId="261"/>
            <ac:spMk id="7" creationId="{3C60C22D-81E5-DD94-5F96-E966310DCFBF}"/>
          </ac:spMkLst>
        </pc:spChg>
      </pc:sldChg>
      <pc:sldChg chg="ord">
        <pc:chgData name="Rosemond Lankaa Golightly (2524192)" userId="d4848547-a750-45fd-8d21-846ed670a4a0" providerId="ADAL" clId="{25A7235C-BF93-48CB-87E9-41DF4C61CF4A}" dt="2026-02-12T07:18:06.528" v="3"/>
        <pc:sldMkLst>
          <pc:docMk/>
          <pc:sldMk cId="583711192" sldId="265"/>
        </pc:sldMkLst>
      </pc:sldChg>
      <pc:sldChg chg="addSp delSp modSp modAnim">
        <pc:chgData name="Rosemond Lankaa Golightly (2524192)" userId="d4848547-a750-45fd-8d21-846ed670a4a0" providerId="ADAL" clId="{25A7235C-BF93-48CB-87E9-41DF4C61CF4A}" dt="2026-02-12T09:40:32.777" v="14"/>
        <pc:sldMkLst>
          <pc:docMk/>
          <pc:sldMk cId="1516584858" sldId="266"/>
        </pc:sldMkLst>
        <pc:spChg chg="add mod">
          <ac:chgData name="Rosemond Lankaa Golightly (2524192)" userId="d4848547-a750-45fd-8d21-846ed670a4a0" providerId="ADAL" clId="{25A7235C-BF93-48CB-87E9-41DF4C61CF4A}" dt="2026-02-12T09:40:32.777" v="14"/>
          <ac:spMkLst>
            <pc:docMk/>
            <pc:sldMk cId="1516584858" sldId="266"/>
            <ac:spMk id="7" creationId="{4AAC9186-EC76-4D6F-4A3F-0846FC4F232E}"/>
          </ac:spMkLst>
        </pc:spChg>
      </pc:sldChg>
      <pc:sldChg chg="modSp mod">
        <pc:chgData name="Rosemond Lankaa Golightly (2524192)" userId="d4848547-a750-45fd-8d21-846ed670a4a0" providerId="ADAL" clId="{25A7235C-BF93-48CB-87E9-41DF4C61CF4A}" dt="2026-02-12T09:41:04.677" v="18"/>
        <pc:sldMkLst>
          <pc:docMk/>
          <pc:sldMk cId="3259596998" sldId="267"/>
        </pc:sldMkLst>
        <pc:spChg chg="mod">
          <ac:chgData name="Rosemond Lankaa Golightly (2524192)" userId="d4848547-a750-45fd-8d21-846ed670a4a0" providerId="ADAL" clId="{25A7235C-BF93-48CB-87E9-41DF4C61CF4A}" dt="2026-02-12T09:41:04.677" v="18"/>
          <ac:spMkLst>
            <pc:docMk/>
            <pc:sldMk cId="3259596998" sldId="267"/>
            <ac:spMk id="3" creationId="{A95DE1F8-1CAA-FDBB-3E88-E76459739A08}"/>
          </ac:spMkLst>
        </pc:spChg>
      </pc:sldChg>
      <pc:sldChg chg="modSp add mod">
        <pc:chgData name="Rosemond Lankaa Golightly (2524192)" userId="d4848547-a750-45fd-8d21-846ed670a4a0" providerId="ADAL" clId="{25A7235C-BF93-48CB-87E9-41DF4C61CF4A}" dt="2026-02-12T09:41:39.454" v="52" actId="20577"/>
        <pc:sldMkLst>
          <pc:docMk/>
          <pc:sldMk cId="1905408758" sldId="269"/>
        </pc:sldMkLst>
        <pc:spChg chg="mod">
          <ac:chgData name="Rosemond Lankaa Golightly (2524192)" userId="d4848547-a750-45fd-8d21-846ed670a4a0" providerId="ADAL" clId="{25A7235C-BF93-48CB-87E9-41DF4C61CF4A}" dt="2026-02-12T09:41:39.454" v="52" actId="20577"/>
          <ac:spMkLst>
            <pc:docMk/>
            <pc:sldMk cId="1905408758" sldId="269"/>
            <ac:spMk id="3" creationId="{003EA495-B98D-9BC3-D616-A0D415D2CDFF}"/>
          </ac:spMkLst>
        </pc:spChg>
      </pc:sldChg>
      <pc:sldChg chg="addSp modSp add mod">
        <pc:chgData name="Rosemond Lankaa Golightly (2524192)" userId="d4848547-a750-45fd-8d21-846ed670a4a0" providerId="ADAL" clId="{25A7235C-BF93-48CB-87E9-41DF4C61CF4A}" dt="2026-02-12T09:42:17.665" v="56" actId="14100"/>
        <pc:sldMkLst>
          <pc:docMk/>
          <pc:sldMk cId="1360879103" sldId="270"/>
        </pc:sldMkLst>
        <pc:spChg chg="mod">
          <ac:chgData name="Rosemond Lankaa Golightly (2524192)" userId="d4848547-a750-45fd-8d21-846ed670a4a0" providerId="ADAL" clId="{25A7235C-BF93-48CB-87E9-41DF4C61CF4A}" dt="2026-02-12T09:41:52.762" v="54"/>
          <ac:spMkLst>
            <pc:docMk/>
            <pc:sldMk cId="1360879103" sldId="270"/>
            <ac:spMk id="3" creationId="{9CA047A1-23A5-4A00-3FA2-2FBEAEDB577E}"/>
          </ac:spMkLst>
        </pc:spChg>
        <pc:graphicFrameChg chg="add mod">
          <ac:chgData name="Rosemond Lankaa Golightly (2524192)" userId="d4848547-a750-45fd-8d21-846ed670a4a0" providerId="ADAL" clId="{25A7235C-BF93-48CB-87E9-41DF4C61CF4A}" dt="2026-02-12T09:42:17.665" v="56" actId="14100"/>
          <ac:graphicFrameMkLst>
            <pc:docMk/>
            <pc:sldMk cId="1360879103" sldId="270"/>
            <ac:graphicFrameMk id="7" creationId="{DFEF17B2-A909-393C-6289-27714A88BB9D}"/>
          </ac:graphicFrameMkLst>
        </pc:graphicFrameChg>
      </pc:sldChg>
      <pc:sldChg chg="modSp add mod">
        <pc:chgData name="Rosemond Lankaa Golightly (2524192)" userId="d4848547-a750-45fd-8d21-846ed670a4a0" providerId="ADAL" clId="{25A7235C-BF93-48CB-87E9-41DF4C61CF4A}" dt="2026-02-12T09:42:42.652" v="60"/>
        <pc:sldMkLst>
          <pc:docMk/>
          <pc:sldMk cId="1483186671" sldId="271"/>
        </pc:sldMkLst>
        <pc:spChg chg="mod">
          <ac:chgData name="Rosemond Lankaa Golightly (2524192)" userId="d4848547-a750-45fd-8d21-846ed670a4a0" providerId="ADAL" clId="{25A7235C-BF93-48CB-87E9-41DF4C61CF4A}" dt="2026-02-12T09:42:42.652" v="60"/>
          <ac:spMkLst>
            <pc:docMk/>
            <pc:sldMk cId="1483186671" sldId="271"/>
            <ac:spMk id="3" creationId="{8888B6FA-1A86-37E6-3BB2-62E9ADDB285F}"/>
          </ac:spMkLst>
        </pc:spChg>
      </pc:sldChg>
    </pc:docChg>
  </pc:docChgLst>
  <pc:docChgLst>
    <pc:chgData name="Aaminah Bibi (2519770)" userId="S::2519770@student.uwtsd.ac.uk::f77b4709-2293-4984-8bcb-7b48302e76cd" providerId="AD" clId="Web-{E0FF5A06-131D-904D-8582-0721119CDD5A}"/>
    <pc:docChg chg="modSld">
      <pc:chgData name="Aaminah Bibi (2519770)" userId="S::2519770@student.uwtsd.ac.uk::f77b4709-2293-4984-8bcb-7b48302e76cd" providerId="AD" clId="Web-{E0FF5A06-131D-904D-8582-0721119CDD5A}" dt="2026-02-09T17:30:35.557" v="44" actId="14100"/>
      <pc:docMkLst>
        <pc:docMk/>
      </pc:docMkLst>
      <pc:sldChg chg="modSp">
        <pc:chgData name="Aaminah Bibi (2519770)" userId="S::2519770@student.uwtsd.ac.uk::f77b4709-2293-4984-8bcb-7b48302e76cd" providerId="AD" clId="Web-{E0FF5A06-131D-904D-8582-0721119CDD5A}" dt="2026-02-09T17:30:35.557" v="44" actId="14100"/>
        <pc:sldMkLst>
          <pc:docMk/>
          <pc:sldMk cId="3841674187" sldId="264"/>
        </pc:sldMkLst>
        <pc:spChg chg="mod">
          <ac:chgData name="Aaminah Bibi (2519770)" userId="S::2519770@student.uwtsd.ac.uk::f77b4709-2293-4984-8bcb-7b48302e76cd" providerId="AD" clId="Web-{E0FF5A06-131D-904D-8582-0721119CDD5A}" dt="2026-02-09T17:30:35.557" v="44" actId="14100"/>
          <ac:spMkLst>
            <pc:docMk/>
            <pc:sldMk cId="3841674187" sldId="264"/>
            <ac:spMk id="3" creationId="{1AEB2447-D99B-851D-B8C3-B670C3464118}"/>
          </ac:spMkLst>
        </pc:spChg>
      </pc:sldChg>
    </pc:docChg>
  </pc:docChgLst>
  <pc:docChgLst>
    <pc:chgData name="Rosemond Lankaa Golightly (2524192)" userId="S::2524192@student.uwtsd.ac.uk::d4848547-a750-45fd-8d21-846ed670a4a0" providerId="AD" clId="Web-{99390223-6507-C872-45C6-FBCFE89FF3F2}"/>
    <pc:docChg chg="addSld modSld">
      <pc:chgData name="Rosemond Lankaa Golightly (2524192)" userId="S::2524192@student.uwtsd.ac.uk::d4848547-a750-45fd-8d21-846ed670a4a0" providerId="AD" clId="Web-{99390223-6507-C872-45C6-FBCFE89FF3F2}" dt="2026-02-10T16:37:29.120" v="12"/>
      <pc:docMkLst>
        <pc:docMk/>
      </pc:docMkLst>
      <pc:sldChg chg="modSp">
        <pc:chgData name="Rosemond Lankaa Golightly (2524192)" userId="S::2524192@student.uwtsd.ac.uk::d4848547-a750-45fd-8d21-846ed670a4a0" providerId="AD" clId="Web-{99390223-6507-C872-45C6-FBCFE89FF3F2}" dt="2026-02-10T16:36:48.040" v="10" actId="20577"/>
        <pc:sldMkLst>
          <pc:docMk/>
          <pc:sldMk cId="3219513543" sldId="261"/>
        </pc:sldMkLst>
        <pc:spChg chg="mod">
          <ac:chgData name="Rosemond Lankaa Golightly (2524192)" userId="S::2524192@student.uwtsd.ac.uk::d4848547-a750-45fd-8d21-846ed670a4a0" providerId="AD" clId="Web-{99390223-6507-C872-45C6-FBCFE89FF3F2}" dt="2026-02-10T16:36:48.040" v="10" actId="20577"/>
          <ac:spMkLst>
            <pc:docMk/>
            <pc:sldMk cId="3219513543" sldId="261"/>
            <ac:spMk id="3" creationId="{1D65F1CD-8F0C-BFDF-C8A2-B2C1409D38B2}"/>
          </ac:spMkLst>
        </pc:spChg>
      </pc:sldChg>
      <pc:sldChg chg="new">
        <pc:chgData name="Rosemond Lankaa Golightly (2524192)" userId="S::2524192@student.uwtsd.ac.uk::d4848547-a750-45fd-8d21-846ed670a4a0" providerId="AD" clId="Web-{99390223-6507-C872-45C6-FBCFE89FF3F2}" dt="2026-02-10T16:37:20.463" v="11"/>
        <pc:sldMkLst>
          <pc:docMk/>
          <pc:sldMk cId="1516584858" sldId="266"/>
        </pc:sldMkLst>
      </pc:sldChg>
      <pc:sldChg chg="new">
        <pc:chgData name="Rosemond Lankaa Golightly (2524192)" userId="S::2524192@student.uwtsd.ac.uk::d4848547-a750-45fd-8d21-846ed670a4a0" providerId="AD" clId="Web-{99390223-6507-C872-45C6-FBCFE89FF3F2}" dt="2026-02-10T16:37:29.120" v="12"/>
        <pc:sldMkLst>
          <pc:docMk/>
          <pc:sldMk cId="3259596998" sldId="267"/>
        </pc:sldMkLst>
      </pc:sldChg>
    </pc:docChg>
  </pc:docChgLst>
  <pc:docChgLst>
    <pc:chgData name="Aaminah Bibi (2519770)" userId="S::2519770@student.uwtsd.ac.uk::f77b4709-2293-4984-8bcb-7b48302e76cd" providerId="AD" clId="Web-{F1DA1154-8464-F9EE-96A7-5EB73869ABCF}"/>
    <pc:docChg chg="modSld">
      <pc:chgData name="Aaminah Bibi (2519770)" userId="S::2519770@student.uwtsd.ac.uk::f77b4709-2293-4984-8bcb-7b48302e76cd" providerId="AD" clId="Web-{F1DA1154-8464-F9EE-96A7-5EB73869ABCF}" dt="2026-02-15T23:13:33.183" v="12" actId="20577"/>
      <pc:docMkLst>
        <pc:docMk/>
      </pc:docMkLst>
      <pc:sldChg chg="modSp">
        <pc:chgData name="Aaminah Bibi (2519770)" userId="S::2519770@student.uwtsd.ac.uk::f77b4709-2293-4984-8bcb-7b48302e76cd" providerId="AD" clId="Web-{F1DA1154-8464-F9EE-96A7-5EB73869ABCF}" dt="2026-02-15T23:13:33.183" v="12" actId="20577"/>
        <pc:sldMkLst>
          <pc:docMk/>
          <pc:sldMk cId="3841674187" sldId="264"/>
        </pc:sldMkLst>
        <pc:spChg chg="mod">
          <ac:chgData name="Aaminah Bibi (2519770)" userId="S::2519770@student.uwtsd.ac.uk::f77b4709-2293-4984-8bcb-7b48302e76cd" providerId="AD" clId="Web-{F1DA1154-8464-F9EE-96A7-5EB73869ABCF}" dt="2026-02-15T23:13:16.667" v="8" actId="20577"/>
          <ac:spMkLst>
            <pc:docMk/>
            <pc:sldMk cId="3841674187" sldId="264"/>
            <ac:spMk id="3" creationId="{1AEB2447-D99B-851D-B8C3-B670C3464118}"/>
          </ac:spMkLst>
        </pc:spChg>
        <pc:spChg chg="mod">
          <ac:chgData name="Aaminah Bibi (2519770)" userId="S::2519770@student.uwtsd.ac.uk::f77b4709-2293-4984-8bcb-7b48302e76cd" providerId="AD" clId="Web-{F1DA1154-8464-F9EE-96A7-5EB73869ABCF}" dt="2026-02-15T23:13:33.183" v="12" actId="20577"/>
          <ac:spMkLst>
            <pc:docMk/>
            <pc:sldMk cId="3841674187" sldId="264"/>
            <ac:spMk id="6" creationId="{A6704B25-C299-3BB9-4041-FFA60C6CACE5}"/>
          </ac:spMkLst>
        </pc:spChg>
      </pc:sldChg>
    </pc:docChg>
  </pc:docChgLst>
  <pc:docChgLst>
    <pc:chgData name="Aaminah Bibi (2519770)" userId="S::2519770@student.uwtsd.ac.uk::f77b4709-2293-4984-8bcb-7b48302e76cd" providerId="AD" clId="Web-{48D2F92E-F8B8-AB5B-E026-264C4ECEDF82}"/>
    <pc:docChg chg="modSld">
      <pc:chgData name="Aaminah Bibi (2519770)" userId="S::2519770@student.uwtsd.ac.uk::f77b4709-2293-4984-8bcb-7b48302e76cd" providerId="AD" clId="Web-{48D2F92E-F8B8-AB5B-E026-264C4ECEDF82}" dt="2026-02-15T23:03:36.176" v="66" actId="20577"/>
      <pc:docMkLst>
        <pc:docMk/>
      </pc:docMkLst>
      <pc:sldChg chg="modSp">
        <pc:chgData name="Aaminah Bibi (2519770)" userId="S::2519770@student.uwtsd.ac.uk::f77b4709-2293-4984-8bcb-7b48302e76cd" providerId="AD" clId="Web-{48D2F92E-F8B8-AB5B-E026-264C4ECEDF82}" dt="2026-02-15T23:02:54.368" v="63" actId="20577"/>
        <pc:sldMkLst>
          <pc:docMk/>
          <pc:sldMk cId="1619903956" sldId="275"/>
        </pc:sldMkLst>
        <pc:spChg chg="mod">
          <ac:chgData name="Aaminah Bibi (2519770)" userId="S::2519770@student.uwtsd.ac.uk::f77b4709-2293-4984-8bcb-7b48302e76cd" providerId="AD" clId="Web-{48D2F92E-F8B8-AB5B-E026-264C4ECEDF82}" dt="2026-02-15T23:02:54.368" v="63" actId="20577"/>
          <ac:spMkLst>
            <pc:docMk/>
            <pc:sldMk cId="1619903956" sldId="275"/>
            <ac:spMk id="3" creationId="{9BDC22E8-0479-341D-521F-48395B6C2484}"/>
          </ac:spMkLst>
        </pc:spChg>
      </pc:sldChg>
      <pc:sldChg chg="modSp">
        <pc:chgData name="Aaminah Bibi (2519770)" userId="S::2519770@student.uwtsd.ac.uk::f77b4709-2293-4984-8bcb-7b48302e76cd" providerId="AD" clId="Web-{48D2F92E-F8B8-AB5B-E026-264C4ECEDF82}" dt="2026-02-15T23:03:36.176" v="66" actId="20577"/>
        <pc:sldMkLst>
          <pc:docMk/>
          <pc:sldMk cId="905361027" sldId="276"/>
        </pc:sldMkLst>
        <pc:spChg chg="mod">
          <ac:chgData name="Aaminah Bibi (2519770)" userId="S::2519770@student.uwtsd.ac.uk::f77b4709-2293-4984-8bcb-7b48302e76cd" providerId="AD" clId="Web-{48D2F92E-F8B8-AB5B-E026-264C4ECEDF82}" dt="2026-02-15T23:03:36.176" v="66" actId="20577"/>
          <ac:spMkLst>
            <pc:docMk/>
            <pc:sldMk cId="905361027" sldId="276"/>
            <ac:spMk id="3" creationId="{671564ED-7095-E676-DB08-DE2133611DC6}"/>
          </ac:spMkLst>
        </pc:spChg>
      </pc:sldChg>
    </pc:docChg>
  </pc:docChgLst>
  <pc:docChgLst>
    <pc:chgData name="Aaminah Bibi (2519770)" userId="S::2519770@student.uwtsd.ac.uk::f77b4709-2293-4984-8bcb-7b48302e76cd" providerId="AD" clId="Web-{4B0ED612-D419-652F-4C4E-2867AF509E4D}"/>
    <pc:docChg chg="modSld">
      <pc:chgData name="Aaminah Bibi (2519770)" userId="S::2519770@student.uwtsd.ac.uk::f77b4709-2293-4984-8bcb-7b48302e76cd" providerId="AD" clId="Web-{4B0ED612-D419-652F-4C4E-2867AF509E4D}" dt="2026-02-09T18:55:09.477" v="12" actId="20577"/>
      <pc:docMkLst>
        <pc:docMk/>
      </pc:docMkLst>
    </pc:docChg>
  </pc:docChgLst>
  <pc:docChgLst>
    <pc:chgData name="Aaminah Bibi (2519770)" userId="S::2519770@student.uwtsd.ac.uk::f77b4709-2293-4984-8bcb-7b48302e76cd" providerId="AD" clId="Web-{7AEE4D41-D1D1-79F0-AD80-3CC7D40AD984}"/>
    <pc:docChg chg="modSld">
      <pc:chgData name="Aaminah Bibi (2519770)" userId="S::2519770@student.uwtsd.ac.uk::f77b4709-2293-4984-8bcb-7b48302e76cd" providerId="AD" clId="Web-{7AEE4D41-D1D1-79F0-AD80-3CC7D40AD984}" dt="2026-02-06T15:20:27.047" v="6" actId="20577"/>
      <pc:docMkLst>
        <pc:docMk/>
      </pc:docMkLst>
      <pc:sldChg chg="modSp">
        <pc:chgData name="Aaminah Bibi (2519770)" userId="S::2519770@student.uwtsd.ac.uk::f77b4709-2293-4984-8bcb-7b48302e76cd" providerId="AD" clId="Web-{7AEE4D41-D1D1-79F0-AD80-3CC7D40AD984}" dt="2026-02-06T15:20:27.047" v="6" actId="20577"/>
        <pc:sldMkLst>
          <pc:docMk/>
          <pc:sldMk cId="3841674187" sldId="264"/>
        </pc:sldMkLst>
        <pc:spChg chg="mod">
          <ac:chgData name="Aaminah Bibi (2519770)" userId="S::2519770@student.uwtsd.ac.uk::f77b4709-2293-4984-8bcb-7b48302e76cd" providerId="AD" clId="Web-{7AEE4D41-D1D1-79F0-AD80-3CC7D40AD984}" dt="2026-02-06T15:20:27.047" v="6" actId="20577"/>
          <ac:spMkLst>
            <pc:docMk/>
            <pc:sldMk cId="3841674187" sldId="264"/>
            <ac:spMk id="3" creationId="{1AEB2447-D99B-851D-B8C3-B670C3464118}"/>
          </ac:spMkLst>
        </pc:spChg>
      </pc:sldChg>
    </pc:docChg>
  </pc:docChgLst>
  <pc:docChgLst>
    <pc:chgData name="Aaminah Bibi (2519770)" userId="S::2519770@student.uwtsd.ac.uk::f77b4709-2293-4984-8bcb-7b48302e76cd" providerId="AD" clId="Web-{852E1EDE-10FB-0ABB-379F-D6F07EB564D6}"/>
    <pc:docChg chg="modSld">
      <pc:chgData name="Aaminah Bibi (2519770)" userId="S::2519770@student.uwtsd.ac.uk::f77b4709-2293-4984-8bcb-7b48302e76cd" providerId="AD" clId="Web-{852E1EDE-10FB-0ABB-379F-D6F07EB564D6}" dt="2026-02-10T15:11:22.989" v="5" actId="1076"/>
      <pc:docMkLst>
        <pc:docMk/>
      </pc:docMkLst>
      <pc:sldChg chg="modSp">
        <pc:chgData name="Aaminah Bibi (2519770)" userId="S::2519770@student.uwtsd.ac.uk::f77b4709-2293-4984-8bcb-7b48302e76cd" providerId="AD" clId="Web-{852E1EDE-10FB-0ABB-379F-D6F07EB564D6}" dt="2026-02-10T15:11:22.989" v="5" actId="1076"/>
        <pc:sldMkLst>
          <pc:docMk/>
          <pc:sldMk cId="1608808998" sldId="259"/>
        </pc:sldMkLst>
        <pc:spChg chg="mod">
          <ac:chgData name="Aaminah Bibi (2519770)" userId="S::2519770@student.uwtsd.ac.uk::f77b4709-2293-4984-8bcb-7b48302e76cd" providerId="AD" clId="Web-{852E1EDE-10FB-0ABB-379F-D6F07EB564D6}" dt="2026-02-10T15:11:22.989" v="5" actId="1076"/>
          <ac:spMkLst>
            <pc:docMk/>
            <pc:sldMk cId="1608808998" sldId="259"/>
            <ac:spMk id="3" creationId="{38EC5526-D373-8FF7-3D8D-B46DFFF837C0}"/>
          </ac:spMkLst>
        </pc:spChg>
      </pc:sldChg>
    </pc:docChg>
  </pc:docChgLst>
  <pc:docChgLst>
    <pc:chgData name="Haddy Jobe (2525265)" userId="S::2525265@student.uwtsd.ac.uk::d687a479-6730-418d-963a-692600b80548" providerId="AD" clId="Web-{85A98360-B7C9-6F94-6524-020B07F567B9}"/>
    <pc:docChg chg="modSld">
      <pc:chgData name="Haddy Jobe (2525265)" userId="S::2525265@student.uwtsd.ac.uk::d687a479-6730-418d-963a-692600b80548" providerId="AD" clId="Web-{85A98360-B7C9-6F94-6524-020B07F567B9}" dt="2026-02-10T16:40:27.561" v="0"/>
      <pc:docMkLst>
        <pc:docMk/>
      </pc:docMkLst>
      <pc:sldChg chg="addSp">
        <pc:chgData name="Haddy Jobe (2525265)" userId="S::2525265@student.uwtsd.ac.uk::d687a479-6730-418d-963a-692600b80548" providerId="AD" clId="Web-{85A98360-B7C9-6F94-6524-020B07F567B9}" dt="2026-02-10T16:40:27.561" v="0"/>
        <pc:sldMkLst>
          <pc:docMk/>
          <pc:sldMk cId="1402493721" sldId="263"/>
        </pc:sldMkLst>
        <pc:spChg chg="add">
          <ac:chgData name="Haddy Jobe (2525265)" userId="S::2525265@student.uwtsd.ac.uk::d687a479-6730-418d-963a-692600b80548" providerId="AD" clId="Web-{85A98360-B7C9-6F94-6524-020B07F567B9}" dt="2026-02-10T16:40:27.561" v="0"/>
          <ac:spMkLst>
            <pc:docMk/>
            <pc:sldMk cId="1402493721" sldId="263"/>
            <ac:spMk id="6" creationId="{EBBCF52E-CB7E-E3CD-3726-0D135055FCCB}"/>
          </ac:spMkLst>
        </pc:spChg>
      </pc:sldChg>
    </pc:docChg>
  </pc:docChgLst>
  <pc:docChgLst>
    <pc:chgData name="Aaminah Bibi (2519770)" userId="S::2519770@student.uwtsd.ac.uk::f77b4709-2293-4984-8bcb-7b48302e76cd" providerId="AD" clId="Web-{5A9C06DC-3374-8D50-EB60-A61EDCD8CBBB}"/>
    <pc:docChg chg="modSld">
      <pc:chgData name="Aaminah Bibi (2519770)" userId="S::2519770@student.uwtsd.ac.uk::f77b4709-2293-4984-8bcb-7b48302e76cd" providerId="AD" clId="Web-{5A9C06DC-3374-8D50-EB60-A61EDCD8CBBB}" dt="2026-02-15T23:35:54.041" v="1" actId="20577"/>
      <pc:docMkLst>
        <pc:docMk/>
      </pc:docMkLst>
      <pc:sldChg chg="modSp">
        <pc:chgData name="Aaminah Bibi (2519770)" userId="S::2519770@student.uwtsd.ac.uk::f77b4709-2293-4984-8bcb-7b48302e76cd" providerId="AD" clId="Web-{5A9C06DC-3374-8D50-EB60-A61EDCD8CBBB}" dt="2026-02-15T23:35:54.041" v="1" actId="20577"/>
        <pc:sldMkLst>
          <pc:docMk/>
          <pc:sldMk cId="905361027" sldId="276"/>
        </pc:sldMkLst>
        <pc:spChg chg="mod">
          <ac:chgData name="Aaminah Bibi (2519770)" userId="S::2519770@student.uwtsd.ac.uk::f77b4709-2293-4984-8bcb-7b48302e76cd" providerId="AD" clId="Web-{5A9C06DC-3374-8D50-EB60-A61EDCD8CBBB}" dt="2026-02-15T23:35:54.041" v="1" actId="20577"/>
          <ac:spMkLst>
            <pc:docMk/>
            <pc:sldMk cId="905361027" sldId="276"/>
            <ac:spMk id="3" creationId="{671564ED-7095-E676-DB08-DE2133611DC6}"/>
          </ac:spMkLst>
        </pc:spChg>
      </pc:sldChg>
    </pc:docChg>
  </pc:docChgLst>
  <pc:docChgLst>
    <pc:chgData name="Haddy Jobe (2525265)" userId="S::2525265@student.uwtsd.ac.uk::d687a479-6730-418d-963a-692600b80548" providerId="AD" clId="Web-{352E8B11-292B-4EFA-3DCE-5B271D3BBCD1}"/>
    <pc:docChg chg="addSld modSld">
      <pc:chgData name="Haddy Jobe (2525265)" userId="S::2525265@student.uwtsd.ac.uk::d687a479-6730-418d-963a-692600b80548" providerId="AD" clId="Web-{352E8B11-292B-4EFA-3DCE-5B271D3BBCD1}" dt="2026-02-15T20:10:42.180" v="1505" actId="20577"/>
      <pc:docMkLst>
        <pc:docMk/>
      </pc:docMkLst>
      <pc:sldChg chg="delSp modSp">
        <pc:chgData name="Haddy Jobe (2525265)" userId="S::2525265@student.uwtsd.ac.uk::d687a479-6730-418d-963a-692600b80548" providerId="AD" clId="Web-{352E8B11-292B-4EFA-3DCE-5B271D3BBCD1}" dt="2026-02-15T19:31:55.700" v="993" actId="20577"/>
        <pc:sldMkLst>
          <pc:docMk/>
          <pc:sldMk cId="3219513543" sldId="261"/>
        </pc:sldMkLst>
        <pc:spChg chg="mod">
          <ac:chgData name="Haddy Jobe (2525265)" userId="S::2525265@student.uwtsd.ac.uk::d687a479-6730-418d-963a-692600b80548" providerId="AD" clId="Web-{352E8B11-292B-4EFA-3DCE-5B271D3BBCD1}" dt="2026-02-15T19:31:55.700" v="993" actId="20577"/>
          <ac:spMkLst>
            <pc:docMk/>
            <pc:sldMk cId="3219513543" sldId="261"/>
            <ac:spMk id="3" creationId="{1D65F1CD-8F0C-BFDF-C8A2-B2C1409D38B2}"/>
          </ac:spMkLst>
        </pc:spChg>
        <pc:spChg chg="del mod">
          <ac:chgData name="Haddy Jobe (2525265)" userId="S::2525265@student.uwtsd.ac.uk::d687a479-6730-418d-963a-692600b80548" providerId="AD" clId="Web-{352E8B11-292B-4EFA-3DCE-5B271D3BBCD1}" dt="2026-02-15T16:23:05.368" v="649"/>
          <ac:spMkLst>
            <pc:docMk/>
            <pc:sldMk cId="3219513543" sldId="261"/>
            <ac:spMk id="5" creationId="{4DD7F78B-056D-4C67-B0D1-0F23AFE17EA2}"/>
          </ac:spMkLst>
        </pc:spChg>
        <pc:spChg chg="mod">
          <ac:chgData name="Haddy Jobe (2525265)" userId="S::2525265@student.uwtsd.ac.uk::d687a479-6730-418d-963a-692600b80548" providerId="AD" clId="Web-{352E8B11-292B-4EFA-3DCE-5B271D3BBCD1}" dt="2026-02-15T18:56:45.791" v="758" actId="14100"/>
          <ac:spMkLst>
            <pc:docMk/>
            <pc:sldMk cId="3219513543" sldId="261"/>
            <ac:spMk id="7" creationId="{3C60C22D-81E5-DD94-5F96-E966310DCFBF}"/>
          </ac:spMkLst>
        </pc:spChg>
      </pc:sldChg>
      <pc:sldChg chg="modSp">
        <pc:chgData name="Haddy Jobe (2525265)" userId="S::2525265@student.uwtsd.ac.uk::d687a479-6730-418d-963a-692600b80548" providerId="AD" clId="Web-{352E8B11-292B-4EFA-3DCE-5B271D3BBCD1}" dt="2026-02-15T18:52:48.614" v="700" actId="20577"/>
        <pc:sldMkLst>
          <pc:docMk/>
          <pc:sldMk cId="1402493721" sldId="263"/>
        </pc:sldMkLst>
        <pc:spChg chg="mod">
          <ac:chgData name="Haddy Jobe (2525265)" userId="S::2525265@student.uwtsd.ac.uk::d687a479-6730-418d-963a-692600b80548" providerId="AD" clId="Web-{352E8B11-292B-4EFA-3DCE-5B271D3BBCD1}" dt="2026-02-15T18:52:48.614" v="700" actId="20577"/>
          <ac:spMkLst>
            <pc:docMk/>
            <pc:sldMk cId="1402493721" sldId="263"/>
            <ac:spMk id="3" creationId="{B3BD41FC-FFD2-5749-293F-2ACF162B7CC2}"/>
          </ac:spMkLst>
        </pc:spChg>
      </pc:sldChg>
      <pc:sldChg chg="addSp delSp modSp">
        <pc:chgData name="Haddy Jobe (2525265)" userId="S::2525265@student.uwtsd.ac.uk::d687a479-6730-418d-963a-692600b80548" providerId="AD" clId="Web-{352E8B11-292B-4EFA-3DCE-5B271D3BBCD1}" dt="2026-02-15T19:04:03.184" v="849" actId="20577"/>
        <pc:sldMkLst>
          <pc:docMk/>
          <pc:sldMk cId="1997017637" sldId="268"/>
        </pc:sldMkLst>
        <pc:spChg chg="mod">
          <ac:chgData name="Haddy Jobe (2525265)" userId="S::2525265@student.uwtsd.ac.uk::d687a479-6730-418d-963a-692600b80548" providerId="AD" clId="Web-{352E8B11-292B-4EFA-3DCE-5B271D3BBCD1}" dt="2026-02-15T15:44:13.566" v="419" actId="20577"/>
          <ac:spMkLst>
            <pc:docMk/>
            <pc:sldMk cId="1997017637" sldId="268"/>
            <ac:spMk id="2" creationId="{42B7CCCB-D3B1-6DE3-2856-0CECD6A2AA81}"/>
          </ac:spMkLst>
        </pc:spChg>
        <pc:spChg chg="mod">
          <ac:chgData name="Haddy Jobe (2525265)" userId="S::2525265@student.uwtsd.ac.uk::d687a479-6730-418d-963a-692600b80548" providerId="AD" clId="Web-{352E8B11-292B-4EFA-3DCE-5B271D3BBCD1}" dt="2026-02-15T19:04:03.184" v="849" actId="20577"/>
          <ac:spMkLst>
            <pc:docMk/>
            <pc:sldMk cId="1997017637" sldId="268"/>
            <ac:spMk id="3" creationId="{8901095B-0FD2-D835-63D8-3FAC6FD80DCB}"/>
          </ac:spMkLst>
        </pc:spChg>
        <pc:spChg chg="add del mod">
          <ac:chgData name="Haddy Jobe (2525265)" userId="S::2525265@student.uwtsd.ac.uk::d687a479-6730-418d-963a-692600b80548" providerId="AD" clId="Web-{352E8B11-292B-4EFA-3DCE-5B271D3BBCD1}" dt="2026-02-15T15:57:35.664" v="482"/>
          <ac:spMkLst>
            <pc:docMk/>
            <pc:sldMk cId="1997017637" sldId="268"/>
            <ac:spMk id="7" creationId="{F1ACED5B-8C14-B5AD-BE38-47E9A63C1102}"/>
          </ac:spMkLst>
        </pc:spChg>
      </pc:sldChg>
      <pc:sldChg chg="new">
        <pc:chgData name="Haddy Jobe (2525265)" userId="S::2525265@student.uwtsd.ac.uk::d687a479-6730-418d-963a-692600b80548" providerId="AD" clId="Web-{352E8B11-292B-4EFA-3DCE-5B271D3BBCD1}" dt="2026-02-15T18:19:52.282" v="660"/>
        <pc:sldMkLst>
          <pc:docMk/>
          <pc:sldMk cId="3317680864" sldId="272"/>
        </pc:sldMkLst>
      </pc:sldChg>
      <pc:sldChg chg="addSp delSp modSp new mod modClrScheme chgLayout">
        <pc:chgData name="Haddy Jobe (2525265)" userId="S::2525265@student.uwtsd.ac.uk::d687a479-6730-418d-963a-692600b80548" providerId="AD" clId="Web-{352E8B11-292B-4EFA-3DCE-5B271D3BBCD1}" dt="2026-02-15T19:48:29.366" v="1224" actId="20577"/>
        <pc:sldMkLst>
          <pc:docMk/>
          <pc:sldMk cId="3563001892" sldId="273"/>
        </pc:sldMkLst>
        <pc:spChg chg="del">
          <ac:chgData name="Haddy Jobe (2525265)" userId="S::2525265@student.uwtsd.ac.uk::d687a479-6730-418d-963a-692600b80548" providerId="AD" clId="Web-{352E8B11-292B-4EFA-3DCE-5B271D3BBCD1}" dt="2026-02-15T19:05:04.642" v="850"/>
          <ac:spMkLst>
            <pc:docMk/>
            <pc:sldMk cId="3563001892" sldId="273"/>
            <ac:spMk id="2" creationId="{CD7F2BD1-C35F-FCCF-3715-628498D1018A}"/>
          </ac:spMkLst>
        </pc:spChg>
        <pc:spChg chg="del">
          <ac:chgData name="Haddy Jobe (2525265)" userId="S::2525265@student.uwtsd.ac.uk::d687a479-6730-418d-963a-692600b80548" providerId="AD" clId="Web-{352E8B11-292B-4EFA-3DCE-5B271D3BBCD1}" dt="2026-02-15T19:05:04.642" v="850"/>
          <ac:spMkLst>
            <pc:docMk/>
            <pc:sldMk cId="3563001892" sldId="273"/>
            <ac:spMk id="3" creationId="{3CE0263A-CA53-768A-2818-40FF3D9672E8}"/>
          </ac:spMkLst>
        </pc:spChg>
        <pc:spChg chg="mod ord">
          <ac:chgData name="Haddy Jobe (2525265)" userId="S::2525265@student.uwtsd.ac.uk::d687a479-6730-418d-963a-692600b80548" providerId="AD" clId="Web-{352E8B11-292B-4EFA-3DCE-5B271D3BBCD1}" dt="2026-02-15T19:05:04.642" v="850"/>
          <ac:spMkLst>
            <pc:docMk/>
            <pc:sldMk cId="3563001892" sldId="273"/>
            <ac:spMk id="4" creationId="{59C329AB-58E1-56E0-9290-04FBBEAD5D5C}"/>
          </ac:spMkLst>
        </pc:spChg>
        <pc:spChg chg="mod ord">
          <ac:chgData name="Haddy Jobe (2525265)" userId="S::2525265@student.uwtsd.ac.uk::d687a479-6730-418d-963a-692600b80548" providerId="AD" clId="Web-{352E8B11-292B-4EFA-3DCE-5B271D3BBCD1}" dt="2026-02-15T19:05:04.642" v="850"/>
          <ac:spMkLst>
            <pc:docMk/>
            <pc:sldMk cId="3563001892" sldId="273"/>
            <ac:spMk id="5" creationId="{9415A3B2-EFD5-400A-158F-52D92DE9AB2C}"/>
          </ac:spMkLst>
        </pc:spChg>
        <pc:spChg chg="mod ord">
          <ac:chgData name="Haddy Jobe (2525265)" userId="S::2525265@student.uwtsd.ac.uk::d687a479-6730-418d-963a-692600b80548" providerId="AD" clId="Web-{352E8B11-292B-4EFA-3DCE-5B271D3BBCD1}" dt="2026-02-15T19:05:04.642" v="850"/>
          <ac:spMkLst>
            <pc:docMk/>
            <pc:sldMk cId="3563001892" sldId="273"/>
            <ac:spMk id="6" creationId="{82DF6DEC-4DFB-4E7F-DF07-169F7B34DB62}"/>
          </ac:spMkLst>
        </pc:spChg>
        <pc:spChg chg="add del mod">
          <ac:chgData name="Haddy Jobe (2525265)" userId="S::2525265@student.uwtsd.ac.uk::d687a479-6730-418d-963a-692600b80548" providerId="AD" clId="Web-{352E8B11-292B-4EFA-3DCE-5B271D3BBCD1}" dt="2026-02-15T19:32:46.920" v="1069"/>
          <ac:spMkLst>
            <pc:docMk/>
            <pc:sldMk cId="3563001892" sldId="273"/>
            <ac:spMk id="7" creationId="{4CC506C9-0214-5981-5367-40A303EB057D}"/>
          </ac:spMkLst>
        </pc:spChg>
        <pc:spChg chg="add mod">
          <ac:chgData name="Haddy Jobe (2525265)" userId="S::2525265@student.uwtsd.ac.uk::d687a479-6730-418d-963a-692600b80548" providerId="AD" clId="Web-{352E8B11-292B-4EFA-3DCE-5B271D3BBCD1}" dt="2026-02-15T19:48:29.366" v="1224" actId="20577"/>
          <ac:spMkLst>
            <pc:docMk/>
            <pc:sldMk cId="3563001892" sldId="273"/>
            <ac:spMk id="8" creationId="{F87C5F13-1095-E140-4EBC-B5E3680A5D64}"/>
          </ac:spMkLst>
        </pc:spChg>
      </pc:sldChg>
      <pc:sldChg chg="addSp delSp modSp new mod modClrScheme chgLayout">
        <pc:chgData name="Haddy Jobe (2525265)" userId="S::2525265@student.uwtsd.ac.uk::d687a479-6730-418d-963a-692600b80548" providerId="AD" clId="Web-{352E8B11-292B-4EFA-3DCE-5B271D3BBCD1}" dt="2026-02-15T20:10:42.180" v="1505" actId="20577"/>
        <pc:sldMkLst>
          <pc:docMk/>
          <pc:sldMk cId="2068901922" sldId="274"/>
        </pc:sldMkLst>
        <pc:spChg chg="del">
          <ac:chgData name="Haddy Jobe (2525265)" userId="S::2525265@student.uwtsd.ac.uk::d687a479-6730-418d-963a-692600b80548" providerId="AD" clId="Web-{352E8B11-292B-4EFA-3DCE-5B271D3BBCD1}" dt="2026-02-15T19:49:34.556" v="1225"/>
          <ac:spMkLst>
            <pc:docMk/>
            <pc:sldMk cId="2068901922" sldId="274"/>
            <ac:spMk id="2" creationId="{F5D17FC2-C823-82A0-6DE6-D21BE2869A7C}"/>
          </ac:spMkLst>
        </pc:spChg>
        <pc:spChg chg="del">
          <ac:chgData name="Haddy Jobe (2525265)" userId="S::2525265@student.uwtsd.ac.uk::d687a479-6730-418d-963a-692600b80548" providerId="AD" clId="Web-{352E8B11-292B-4EFA-3DCE-5B271D3BBCD1}" dt="2026-02-15T19:49:34.556" v="1225"/>
          <ac:spMkLst>
            <pc:docMk/>
            <pc:sldMk cId="2068901922" sldId="274"/>
            <ac:spMk id="3" creationId="{6CFA879E-FA27-530A-DBA9-8F9C0C1547A3}"/>
          </ac:spMkLst>
        </pc:spChg>
        <pc:spChg chg="mod ord">
          <ac:chgData name="Haddy Jobe (2525265)" userId="S::2525265@student.uwtsd.ac.uk::d687a479-6730-418d-963a-692600b80548" providerId="AD" clId="Web-{352E8B11-292B-4EFA-3DCE-5B271D3BBCD1}" dt="2026-02-15T19:49:34.556" v="1225"/>
          <ac:spMkLst>
            <pc:docMk/>
            <pc:sldMk cId="2068901922" sldId="274"/>
            <ac:spMk id="4" creationId="{EA7F86E3-5B22-7AD8-0058-0271F2F2E319}"/>
          </ac:spMkLst>
        </pc:spChg>
        <pc:spChg chg="mod ord">
          <ac:chgData name="Haddy Jobe (2525265)" userId="S::2525265@student.uwtsd.ac.uk::d687a479-6730-418d-963a-692600b80548" providerId="AD" clId="Web-{352E8B11-292B-4EFA-3DCE-5B271D3BBCD1}" dt="2026-02-15T19:49:34.556" v="1225"/>
          <ac:spMkLst>
            <pc:docMk/>
            <pc:sldMk cId="2068901922" sldId="274"/>
            <ac:spMk id="5" creationId="{C9844747-E70C-D0DF-8C33-E428D03541AB}"/>
          </ac:spMkLst>
        </pc:spChg>
        <pc:spChg chg="mod ord">
          <ac:chgData name="Haddy Jobe (2525265)" userId="S::2525265@student.uwtsd.ac.uk::d687a479-6730-418d-963a-692600b80548" providerId="AD" clId="Web-{352E8B11-292B-4EFA-3DCE-5B271D3BBCD1}" dt="2026-02-15T19:49:34.556" v="1225"/>
          <ac:spMkLst>
            <pc:docMk/>
            <pc:sldMk cId="2068901922" sldId="274"/>
            <ac:spMk id="6" creationId="{FDF671DE-E793-6802-4030-3A0C366CDA06}"/>
          </ac:spMkLst>
        </pc:spChg>
        <pc:spChg chg="add mod">
          <ac:chgData name="Haddy Jobe (2525265)" userId="S::2525265@student.uwtsd.ac.uk::d687a479-6730-418d-963a-692600b80548" providerId="AD" clId="Web-{352E8B11-292B-4EFA-3DCE-5B271D3BBCD1}" dt="2026-02-15T20:10:42.180" v="1505" actId="20577"/>
          <ac:spMkLst>
            <pc:docMk/>
            <pc:sldMk cId="2068901922" sldId="274"/>
            <ac:spMk id="7" creationId="{AAC3FDAD-8165-21B6-BD33-0F75A3F7838A}"/>
          </ac:spMkLst>
        </pc:spChg>
      </pc:sldChg>
    </pc:docChg>
  </pc:docChgLst>
  <pc:docChgLst>
    <pc:chgData name="Aaminah Bibi (2519770)" userId="S::2519770@student.uwtsd.ac.uk::f77b4709-2293-4984-8bcb-7b48302e76cd" providerId="AD" clId="Web-{21175906-D647-3658-4C1D-D719FCA458CD}"/>
    <pc:docChg chg="modSld">
      <pc:chgData name="Aaminah Bibi (2519770)" userId="S::2519770@student.uwtsd.ac.uk::f77b4709-2293-4984-8bcb-7b48302e76cd" providerId="AD" clId="Web-{21175906-D647-3658-4C1D-D719FCA458CD}" dt="2026-02-15T23:22:58.955" v="63" actId="20577"/>
      <pc:docMkLst>
        <pc:docMk/>
      </pc:docMkLst>
      <pc:sldChg chg="modSp">
        <pc:chgData name="Aaminah Bibi (2519770)" userId="S::2519770@student.uwtsd.ac.uk::f77b4709-2293-4984-8bcb-7b48302e76cd" providerId="AD" clId="Web-{21175906-D647-3658-4C1D-D719FCA458CD}" dt="2026-02-15T23:18:42.819" v="31" actId="20577"/>
        <pc:sldMkLst>
          <pc:docMk/>
          <pc:sldMk cId="3841674187" sldId="264"/>
        </pc:sldMkLst>
        <pc:spChg chg="mod">
          <ac:chgData name="Aaminah Bibi (2519770)" userId="S::2519770@student.uwtsd.ac.uk::f77b4709-2293-4984-8bcb-7b48302e76cd" providerId="AD" clId="Web-{21175906-D647-3658-4C1D-D719FCA458CD}" dt="2026-02-15T23:18:42.819" v="31" actId="20577"/>
          <ac:spMkLst>
            <pc:docMk/>
            <pc:sldMk cId="3841674187" sldId="264"/>
            <ac:spMk id="6" creationId="{A6704B25-C299-3BB9-4041-FFA60C6CACE5}"/>
          </ac:spMkLst>
        </pc:spChg>
      </pc:sldChg>
      <pc:sldChg chg="modSp">
        <pc:chgData name="Aaminah Bibi (2519770)" userId="S::2519770@student.uwtsd.ac.uk::f77b4709-2293-4984-8bcb-7b48302e76cd" providerId="AD" clId="Web-{21175906-D647-3658-4C1D-D719FCA458CD}" dt="2026-02-15T23:18:32.350" v="29"/>
        <pc:sldMkLst>
          <pc:docMk/>
          <pc:sldMk cId="583711192" sldId="265"/>
        </pc:sldMkLst>
        <pc:graphicFrameChg chg="mod modGraphic">
          <ac:chgData name="Aaminah Bibi (2519770)" userId="S::2519770@student.uwtsd.ac.uk::f77b4709-2293-4984-8bcb-7b48302e76cd" providerId="AD" clId="Web-{21175906-D647-3658-4C1D-D719FCA458CD}" dt="2026-02-15T23:18:32.350" v="29"/>
          <ac:graphicFrameMkLst>
            <pc:docMk/>
            <pc:sldMk cId="583711192" sldId="265"/>
            <ac:graphicFrameMk id="4" creationId="{8059ECF2-97C9-BE5B-35CF-01BD9976C8AE}"/>
          </ac:graphicFrameMkLst>
        </pc:graphicFrameChg>
      </pc:sldChg>
      <pc:sldChg chg="modSp">
        <pc:chgData name="Aaminah Bibi (2519770)" userId="S::2519770@student.uwtsd.ac.uk::f77b4709-2293-4984-8bcb-7b48302e76cd" providerId="AD" clId="Web-{21175906-D647-3658-4C1D-D719FCA458CD}" dt="2026-02-15T23:22:58.955" v="63" actId="20577"/>
        <pc:sldMkLst>
          <pc:docMk/>
          <pc:sldMk cId="1619903956" sldId="275"/>
        </pc:sldMkLst>
        <pc:spChg chg="mod">
          <ac:chgData name="Aaminah Bibi (2519770)" userId="S::2519770@student.uwtsd.ac.uk::f77b4709-2293-4984-8bcb-7b48302e76cd" providerId="AD" clId="Web-{21175906-D647-3658-4C1D-D719FCA458CD}" dt="2026-02-15T23:22:58.955" v="63" actId="20577"/>
          <ac:spMkLst>
            <pc:docMk/>
            <pc:sldMk cId="1619903956" sldId="275"/>
            <ac:spMk id="3" creationId="{9BDC22E8-0479-341D-521F-48395B6C2484}"/>
          </ac:spMkLst>
        </pc:spChg>
      </pc:sldChg>
      <pc:sldChg chg="modSp">
        <pc:chgData name="Aaminah Bibi (2519770)" userId="S::2519770@student.uwtsd.ac.uk::f77b4709-2293-4984-8bcb-7b48302e76cd" providerId="AD" clId="Web-{21175906-D647-3658-4C1D-D719FCA458CD}" dt="2026-02-15T23:20:59.009" v="39" actId="20577"/>
        <pc:sldMkLst>
          <pc:docMk/>
          <pc:sldMk cId="905361027" sldId="276"/>
        </pc:sldMkLst>
        <pc:spChg chg="mod">
          <ac:chgData name="Aaminah Bibi (2519770)" userId="S::2519770@student.uwtsd.ac.uk::f77b4709-2293-4984-8bcb-7b48302e76cd" providerId="AD" clId="Web-{21175906-D647-3658-4C1D-D719FCA458CD}" dt="2026-02-15T23:20:59.009" v="39" actId="20577"/>
          <ac:spMkLst>
            <pc:docMk/>
            <pc:sldMk cId="905361027" sldId="276"/>
            <ac:spMk id="3" creationId="{671564ED-7095-E676-DB08-DE2133611DC6}"/>
          </ac:spMkLst>
        </pc:spChg>
      </pc:sldChg>
    </pc:docChg>
  </pc:docChgLst>
  <pc:docChgLst>
    <pc:chgData name="Aaminah Bibi (2519770)" userId="S::2519770@student.uwtsd.ac.uk::f77b4709-2293-4984-8bcb-7b48302e76cd" providerId="AD" clId="Web-{84701442-D2E7-8027-4DF1-9EFA6D0E1994}"/>
    <pc:docChg chg="modSld">
      <pc:chgData name="Aaminah Bibi (2519770)" userId="S::2519770@student.uwtsd.ac.uk::f77b4709-2293-4984-8bcb-7b48302e76cd" providerId="AD" clId="Web-{84701442-D2E7-8027-4DF1-9EFA6D0E1994}" dt="2026-02-15T22:35:02.852" v="7" actId="20577"/>
      <pc:docMkLst>
        <pc:docMk/>
      </pc:docMkLst>
      <pc:sldChg chg="modSp">
        <pc:chgData name="Aaminah Bibi (2519770)" userId="S::2519770@student.uwtsd.ac.uk::f77b4709-2293-4984-8bcb-7b48302e76cd" providerId="AD" clId="Web-{84701442-D2E7-8027-4DF1-9EFA6D0E1994}" dt="2026-02-15T22:35:02.852" v="7" actId="20577"/>
        <pc:sldMkLst>
          <pc:docMk/>
          <pc:sldMk cId="1619903956" sldId="275"/>
        </pc:sldMkLst>
        <pc:spChg chg="mod">
          <ac:chgData name="Aaminah Bibi (2519770)" userId="S::2519770@student.uwtsd.ac.uk::f77b4709-2293-4984-8bcb-7b48302e76cd" providerId="AD" clId="Web-{84701442-D2E7-8027-4DF1-9EFA6D0E1994}" dt="2026-02-15T22:35:02.852" v="7" actId="20577"/>
          <ac:spMkLst>
            <pc:docMk/>
            <pc:sldMk cId="1619903956" sldId="275"/>
            <ac:spMk id="3" creationId="{9BDC22E8-0479-341D-521F-48395B6C2484}"/>
          </ac:spMkLst>
        </pc:spChg>
      </pc:sldChg>
    </pc:docChg>
  </pc:docChgLst>
  <pc:docChgLst>
    <pc:chgData name="Aaminah Bibi (2519770)" userId="S::2519770@student.uwtsd.ac.uk::f77b4709-2293-4984-8bcb-7b48302e76cd" providerId="AD" clId="Web-{6066FCC5-8B35-2F7F-0F6F-4D8CE921D728}"/>
    <pc:docChg chg="mod addSld modSld addMainMaster delMainMaster">
      <pc:chgData name="Aaminah Bibi (2519770)" userId="S::2519770@student.uwtsd.ac.uk::f77b4709-2293-4984-8bcb-7b48302e76cd" providerId="AD" clId="Web-{6066FCC5-8B35-2F7F-0F6F-4D8CE921D728}" dt="2026-02-09T18:42:59.110" v="481" actId="20577"/>
      <pc:docMkLst>
        <pc:docMk/>
      </pc:docMkLst>
      <pc:sldChg chg="modSp mod modClrScheme chgLayout">
        <pc:chgData name="Aaminah Bibi (2519770)" userId="S::2519770@student.uwtsd.ac.uk::f77b4709-2293-4984-8bcb-7b48302e76cd" providerId="AD" clId="Web-{6066FCC5-8B35-2F7F-0F6F-4D8CE921D728}" dt="2026-02-09T18:34:46.292" v="439" actId="14100"/>
        <pc:sldMkLst>
          <pc:docMk/>
          <pc:sldMk cId="1608808998" sldId="259"/>
        </pc:sldMkLst>
        <pc:spChg chg="mod ord">
          <ac:chgData name="Aaminah Bibi (2519770)" userId="S::2519770@student.uwtsd.ac.uk::f77b4709-2293-4984-8bcb-7b48302e76cd" providerId="AD" clId="Web-{6066FCC5-8B35-2F7F-0F6F-4D8CE921D728}" dt="2026-02-09T18:34:40.308" v="438" actId="14100"/>
          <ac:spMkLst>
            <pc:docMk/>
            <pc:sldMk cId="1608808998" sldId="259"/>
            <ac:spMk id="2" creationId="{25FAEF29-12DF-B433-EE40-1A78EE1F4062}"/>
          </ac:spMkLst>
        </pc:spChg>
        <pc:spChg chg="mod ord">
          <ac:chgData name="Aaminah Bibi (2519770)" userId="S::2519770@student.uwtsd.ac.uk::f77b4709-2293-4984-8bcb-7b48302e76cd" providerId="AD" clId="Web-{6066FCC5-8B35-2F7F-0F6F-4D8CE921D728}" dt="2026-02-09T18:34:46.292" v="439" actId="14100"/>
          <ac:spMkLst>
            <pc:docMk/>
            <pc:sldMk cId="1608808998" sldId="259"/>
            <ac:spMk id="3" creationId="{38EC5526-D373-8FF7-3D8D-B46DFFF837C0}"/>
          </ac:spMkLst>
        </pc:spChg>
      </pc:sldChg>
      <pc:sldChg chg="modSp mod modClrScheme chgLayout">
        <pc:chgData name="Aaminah Bibi (2519770)" userId="S::2519770@student.uwtsd.ac.uk::f77b4709-2293-4984-8bcb-7b48302e76cd" providerId="AD" clId="Web-{6066FCC5-8B35-2F7F-0F6F-4D8CE921D728}" dt="2026-02-09T18:34:25.151" v="436"/>
        <pc:sldMkLst>
          <pc:docMk/>
          <pc:sldMk cId="3219513543" sldId="261"/>
        </pc:sldMkLst>
        <pc:spChg chg="mod ord">
          <ac:chgData name="Aaminah Bibi (2519770)" userId="S::2519770@student.uwtsd.ac.uk::f77b4709-2293-4984-8bcb-7b48302e76cd" providerId="AD" clId="Web-{6066FCC5-8B35-2F7F-0F6F-4D8CE921D728}" dt="2026-02-09T18:34:25.151" v="436"/>
          <ac:spMkLst>
            <pc:docMk/>
            <pc:sldMk cId="3219513543" sldId="261"/>
            <ac:spMk id="3" creationId="{1D65F1CD-8F0C-BFDF-C8A2-B2C1409D38B2}"/>
          </ac:spMkLst>
        </pc:spChg>
      </pc:sldChg>
      <pc:sldChg chg="modSp mod modClrScheme chgLayout">
        <pc:chgData name="Aaminah Bibi (2519770)" userId="S::2519770@student.uwtsd.ac.uk::f77b4709-2293-4984-8bcb-7b48302e76cd" providerId="AD" clId="Web-{6066FCC5-8B35-2F7F-0F6F-4D8CE921D728}" dt="2026-02-09T18:42:59.110" v="481" actId="20577"/>
        <pc:sldMkLst>
          <pc:docMk/>
          <pc:sldMk cId="1402493721" sldId="263"/>
        </pc:sldMkLst>
        <pc:spChg chg="mod ord">
          <ac:chgData name="Aaminah Bibi (2519770)" userId="S::2519770@student.uwtsd.ac.uk::f77b4709-2293-4984-8bcb-7b48302e76cd" providerId="AD" clId="Web-{6066FCC5-8B35-2F7F-0F6F-4D8CE921D728}" dt="2026-02-09T18:34:25.151" v="436"/>
          <ac:spMkLst>
            <pc:docMk/>
            <pc:sldMk cId="1402493721" sldId="263"/>
            <ac:spMk id="2" creationId="{9D4F1096-4A4A-9526-7332-0DFF38496FEC}"/>
          </ac:spMkLst>
        </pc:spChg>
        <pc:spChg chg="mod ord">
          <ac:chgData name="Aaminah Bibi (2519770)" userId="S::2519770@student.uwtsd.ac.uk::f77b4709-2293-4984-8bcb-7b48302e76cd" providerId="AD" clId="Web-{6066FCC5-8B35-2F7F-0F6F-4D8CE921D728}" dt="2026-02-09T18:34:25.151" v="436"/>
          <ac:spMkLst>
            <pc:docMk/>
            <pc:sldMk cId="1402493721" sldId="263"/>
            <ac:spMk id="3" creationId="{B3BD41FC-FFD2-5749-293F-2ACF162B7CC2}"/>
          </ac:spMkLst>
        </pc:spChg>
        <pc:spChg chg="mod">
          <ac:chgData name="Aaminah Bibi (2519770)" userId="S::2519770@student.uwtsd.ac.uk::f77b4709-2293-4984-8bcb-7b48302e76cd" providerId="AD" clId="Web-{6066FCC5-8B35-2F7F-0F6F-4D8CE921D728}" dt="2026-02-09T18:42:59.110" v="481" actId="20577"/>
          <ac:spMkLst>
            <pc:docMk/>
            <pc:sldMk cId="1402493721" sldId="263"/>
            <ac:spMk id="5" creationId="{627B094E-67AC-7BD4-8F7A-8B13B5283987}"/>
          </ac:spMkLst>
        </pc:spChg>
      </pc:sldChg>
      <pc:sldChg chg="addSp delSp modSp mod modClrScheme addAnim delAnim chgLayout">
        <pc:chgData name="Aaminah Bibi (2519770)" userId="S::2519770@student.uwtsd.ac.uk::f77b4709-2293-4984-8bcb-7b48302e76cd" providerId="AD" clId="Web-{6066FCC5-8B35-2F7F-0F6F-4D8CE921D728}" dt="2026-02-09T18:42:38.173" v="471"/>
        <pc:sldMkLst>
          <pc:docMk/>
          <pc:sldMk cId="3841674187" sldId="264"/>
        </pc:sldMkLst>
        <pc:spChg chg="mod ord">
          <ac:chgData name="Aaminah Bibi (2519770)" userId="S::2519770@student.uwtsd.ac.uk::f77b4709-2293-4984-8bcb-7b48302e76cd" providerId="AD" clId="Web-{6066FCC5-8B35-2F7F-0F6F-4D8CE921D728}" dt="2026-02-09T18:34:25.151" v="436"/>
          <ac:spMkLst>
            <pc:docMk/>
            <pc:sldMk cId="3841674187" sldId="264"/>
            <ac:spMk id="2" creationId="{B8AC82AA-78B9-EB5D-42FE-F8BAD89361FB}"/>
          </ac:spMkLst>
        </pc:spChg>
        <pc:spChg chg="mod ord">
          <ac:chgData name="Aaminah Bibi (2519770)" userId="S::2519770@student.uwtsd.ac.uk::f77b4709-2293-4984-8bcb-7b48302e76cd" providerId="AD" clId="Web-{6066FCC5-8B35-2F7F-0F6F-4D8CE921D728}" dt="2026-02-09T18:34:59.339" v="443" actId="14100"/>
          <ac:spMkLst>
            <pc:docMk/>
            <pc:sldMk cId="3841674187" sldId="264"/>
            <ac:spMk id="3" creationId="{1AEB2447-D99B-851D-B8C3-B670C3464118}"/>
          </ac:spMkLst>
        </pc:spChg>
        <pc:spChg chg="mod">
          <ac:chgData name="Aaminah Bibi (2519770)" userId="S::2519770@student.uwtsd.ac.uk::f77b4709-2293-4984-8bcb-7b48302e76cd" providerId="AD" clId="Web-{6066FCC5-8B35-2F7F-0F6F-4D8CE921D728}" dt="2026-02-09T18:34:54.292" v="440" actId="14100"/>
          <ac:spMkLst>
            <pc:docMk/>
            <pc:sldMk cId="3841674187" sldId="264"/>
            <ac:spMk id="4" creationId="{0718E472-B938-B0FD-8267-37B9A3CC928C}"/>
          </ac:spMkLst>
        </pc:spChg>
        <pc:spChg chg="add mod">
          <ac:chgData name="Aaminah Bibi (2519770)" userId="S::2519770@student.uwtsd.ac.uk::f77b4709-2293-4984-8bcb-7b48302e76cd" providerId="AD" clId="Web-{6066FCC5-8B35-2F7F-0F6F-4D8CE921D728}" dt="2026-02-09T17:40:55.496" v="64" actId="20577"/>
          <ac:spMkLst>
            <pc:docMk/>
            <pc:sldMk cId="3841674187" sldId="264"/>
            <ac:spMk id="5" creationId="{9FB0D065-DA1E-A529-CC2B-04C2CD63B98E}"/>
          </ac:spMkLst>
        </pc:spChg>
        <pc:spChg chg="add mod">
          <ac:chgData name="Aaminah Bibi (2519770)" userId="S::2519770@student.uwtsd.ac.uk::f77b4709-2293-4984-8bcb-7b48302e76cd" providerId="AD" clId="Web-{6066FCC5-8B35-2F7F-0F6F-4D8CE921D728}" dt="2026-02-09T18:39:47.913" v="463" actId="20577"/>
          <ac:spMkLst>
            <pc:docMk/>
            <pc:sldMk cId="3841674187" sldId="264"/>
            <ac:spMk id="6" creationId="{A6704B25-C299-3BB9-4041-FFA60C6CACE5}"/>
          </ac:spMkLst>
        </pc:spChg>
      </pc:sldChg>
      <pc:sldChg chg="addSp delSp modSp new mod modClrScheme chgLayout">
        <pc:chgData name="Aaminah Bibi (2519770)" userId="S::2519770@student.uwtsd.ac.uk::f77b4709-2293-4984-8bcb-7b48302e76cd" providerId="AD" clId="Web-{6066FCC5-8B35-2F7F-0F6F-4D8CE921D728}" dt="2026-02-09T18:42:41.936" v="475" actId="20577"/>
        <pc:sldMkLst>
          <pc:docMk/>
          <pc:sldMk cId="583711192" sldId="265"/>
        </pc:sldMkLst>
        <pc:spChg chg="mod ord">
          <ac:chgData name="Aaminah Bibi (2519770)" userId="S::2519770@student.uwtsd.ac.uk::f77b4709-2293-4984-8bcb-7b48302e76cd" providerId="AD" clId="Web-{6066FCC5-8B35-2F7F-0F6F-4D8CE921D728}" dt="2026-02-09T18:35:34.263" v="449" actId="14100"/>
          <ac:spMkLst>
            <pc:docMk/>
            <pc:sldMk cId="583711192" sldId="265"/>
            <ac:spMk id="2" creationId="{29F6E603-AB2A-45A6-13CF-7D325EF558A9}"/>
          </ac:spMkLst>
        </pc:spChg>
        <pc:spChg chg="add mod">
          <ac:chgData name="Aaminah Bibi (2519770)" userId="S::2519770@student.uwtsd.ac.uk::f77b4709-2293-4984-8bcb-7b48302e76cd" providerId="AD" clId="Web-{6066FCC5-8B35-2F7F-0F6F-4D8CE921D728}" dt="2026-02-09T18:36:14.045" v="457" actId="14100"/>
          <ac:spMkLst>
            <pc:docMk/>
            <pc:sldMk cId="583711192" sldId="265"/>
            <ac:spMk id="5" creationId="{F07E3708-E2D8-4412-D376-7DE52AC128EC}"/>
          </ac:spMkLst>
        </pc:spChg>
        <pc:graphicFrameChg chg="add mod ord modGraphic">
          <ac:chgData name="Aaminah Bibi (2519770)" userId="S::2519770@student.uwtsd.ac.uk::f77b4709-2293-4984-8bcb-7b48302e76cd" providerId="AD" clId="Web-{6066FCC5-8B35-2F7F-0F6F-4D8CE921D728}" dt="2026-02-09T18:36:20.748" v="459"/>
          <ac:graphicFrameMkLst>
            <pc:docMk/>
            <pc:sldMk cId="583711192" sldId="265"/>
            <ac:graphicFrameMk id="4" creationId="{8059ECF2-97C9-BE5B-35CF-01BD9976C8AE}"/>
          </ac:graphicFrameMkLst>
        </pc:graphicFrameChg>
      </pc:sldChg>
      <pc:sldMasterChg chg="add addSldLayout modSldLayout">
        <pc:chgData name="Aaminah Bibi (2519770)" userId="S::2519770@student.uwtsd.ac.uk::f77b4709-2293-4984-8bcb-7b48302e76cd" providerId="AD" clId="Web-{6066FCC5-8B35-2F7F-0F6F-4D8CE921D728}" dt="2026-02-09T18:34:25.151" v="436"/>
        <pc:sldMasterMkLst>
          <pc:docMk/>
          <pc:sldMasterMk cId="3196256675" sldId="2147483909"/>
        </pc:sldMasterMkLst>
        <pc:sldLayoutChg chg="add mod replId">
          <pc:chgData name="Aaminah Bibi (2519770)" userId="S::2519770@student.uwtsd.ac.uk::f77b4709-2293-4984-8bcb-7b48302e76cd" providerId="AD" clId="Web-{6066FCC5-8B35-2F7F-0F6F-4D8CE921D728}" dt="2026-02-09T18:34:25.151" v="436"/>
          <pc:sldLayoutMkLst>
            <pc:docMk/>
            <pc:sldMasterMk cId="3196256675" sldId="2147483909"/>
            <pc:sldLayoutMk cId="2920944998" sldId="2147483910"/>
          </pc:sldLayoutMkLst>
        </pc:sldLayoutChg>
        <pc:sldLayoutChg chg="add mod replId">
          <pc:chgData name="Aaminah Bibi (2519770)" userId="S::2519770@student.uwtsd.ac.uk::f77b4709-2293-4984-8bcb-7b48302e76cd" providerId="AD" clId="Web-{6066FCC5-8B35-2F7F-0F6F-4D8CE921D728}" dt="2026-02-09T18:34:25.151" v="436"/>
          <pc:sldLayoutMkLst>
            <pc:docMk/>
            <pc:sldMasterMk cId="3196256675" sldId="2147483909"/>
            <pc:sldLayoutMk cId="1370380310" sldId="2147483911"/>
          </pc:sldLayoutMkLst>
        </pc:sldLayoutChg>
        <pc:sldLayoutChg chg="add mod replId">
          <pc:chgData name="Aaminah Bibi (2519770)" userId="S::2519770@student.uwtsd.ac.uk::f77b4709-2293-4984-8bcb-7b48302e76cd" providerId="AD" clId="Web-{6066FCC5-8B35-2F7F-0F6F-4D8CE921D728}" dt="2026-02-09T18:34:25.151" v="436"/>
          <pc:sldLayoutMkLst>
            <pc:docMk/>
            <pc:sldMasterMk cId="3196256675" sldId="2147483909"/>
            <pc:sldLayoutMk cId="501107559" sldId="2147483912"/>
          </pc:sldLayoutMkLst>
        </pc:sldLayoutChg>
        <pc:sldLayoutChg chg="add mod replId">
          <pc:chgData name="Aaminah Bibi (2519770)" userId="S::2519770@student.uwtsd.ac.uk::f77b4709-2293-4984-8bcb-7b48302e76cd" providerId="AD" clId="Web-{6066FCC5-8B35-2F7F-0F6F-4D8CE921D728}" dt="2026-02-09T18:34:25.151" v="436"/>
          <pc:sldLayoutMkLst>
            <pc:docMk/>
            <pc:sldMasterMk cId="3196256675" sldId="2147483909"/>
            <pc:sldLayoutMk cId="683994210" sldId="2147483913"/>
          </pc:sldLayoutMkLst>
        </pc:sldLayoutChg>
        <pc:sldLayoutChg chg="add mod replId">
          <pc:chgData name="Aaminah Bibi (2519770)" userId="S::2519770@student.uwtsd.ac.uk::f77b4709-2293-4984-8bcb-7b48302e76cd" providerId="AD" clId="Web-{6066FCC5-8B35-2F7F-0F6F-4D8CE921D728}" dt="2026-02-09T18:34:25.151" v="436"/>
          <pc:sldLayoutMkLst>
            <pc:docMk/>
            <pc:sldMasterMk cId="3196256675" sldId="2147483909"/>
            <pc:sldLayoutMk cId="6369005" sldId="2147483914"/>
          </pc:sldLayoutMkLst>
        </pc:sldLayoutChg>
        <pc:sldLayoutChg chg="add mod replId">
          <pc:chgData name="Aaminah Bibi (2519770)" userId="S::2519770@student.uwtsd.ac.uk::f77b4709-2293-4984-8bcb-7b48302e76cd" providerId="AD" clId="Web-{6066FCC5-8B35-2F7F-0F6F-4D8CE921D728}" dt="2026-02-09T18:34:25.151" v="436"/>
          <pc:sldLayoutMkLst>
            <pc:docMk/>
            <pc:sldMasterMk cId="3196256675" sldId="2147483909"/>
            <pc:sldLayoutMk cId="2461931243" sldId="2147483915"/>
          </pc:sldLayoutMkLst>
        </pc:sldLayoutChg>
        <pc:sldLayoutChg chg="add mod replId">
          <pc:chgData name="Aaminah Bibi (2519770)" userId="S::2519770@student.uwtsd.ac.uk::f77b4709-2293-4984-8bcb-7b48302e76cd" providerId="AD" clId="Web-{6066FCC5-8B35-2F7F-0F6F-4D8CE921D728}" dt="2026-02-09T18:34:25.151" v="436"/>
          <pc:sldLayoutMkLst>
            <pc:docMk/>
            <pc:sldMasterMk cId="3196256675" sldId="2147483909"/>
            <pc:sldLayoutMk cId="2005473522" sldId="2147483916"/>
          </pc:sldLayoutMkLst>
        </pc:sldLayoutChg>
        <pc:sldLayoutChg chg="add mod replId">
          <pc:chgData name="Aaminah Bibi (2519770)" userId="S::2519770@student.uwtsd.ac.uk::f77b4709-2293-4984-8bcb-7b48302e76cd" providerId="AD" clId="Web-{6066FCC5-8B35-2F7F-0F6F-4D8CE921D728}" dt="2026-02-09T18:34:25.151" v="436"/>
          <pc:sldLayoutMkLst>
            <pc:docMk/>
            <pc:sldMasterMk cId="3196256675" sldId="2147483909"/>
            <pc:sldLayoutMk cId="740019754" sldId="2147483917"/>
          </pc:sldLayoutMkLst>
        </pc:sldLayoutChg>
        <pc:sldLayoutChg chg="add mod replId">
          <pc:chgData name="Aaminah Bibi (2519770)" userId="S::2519770@student.uwtsd.ac.uk::f77b4709-2293-4984-8bcb-7b48302e76cd" providerId="AD" clId="Web-{6066FCC5-8B35-2F7F-0F6F-4D8CE921D728}" dt="2026-02-09T18:34:25.151" v="436"/>
          <pc:sldLayoutMkLst>
            <pc:docMk/>
            <pc:sldMasterMk cId="3196256675" sldId="2147483909"/>
            <pc:sldLayoutMk cId="2719843704" sldId="2147483918"/>
          </pc:sldLayoutMkLst>
        </pc:sldLayoutChg>
        <pc:sldLayoutChg chg="add mod replId">
          <pc:chgData name="Aaminah Bibi (2519770)" userId="S::2519770@student.uwtsd.ac.uk::f77b4709-2293-4984-8bcb-7b48302e76cd" providerId="AD" clId="Web-{6066FCC5-8B35-2F7F-0F6F-4D8CE921D728}" dt="2026-02-09T18:34:25.151" v="436"/>
          <pc:sldLayoutMkLst>
            <pc:docMk/>
            <pc:sldMasterMk cId="3196256675" sldId="2147483909"/>
            <pc:sldLayoutMk cId="2147361115" sldId="2147483919"/>
          </pc:sldLayoutMkLst>
        </pc:sldLayoutChg>
        <pc:sldLayoutChg chg="add mod replId">
          <pc:chgData name="Aaminah Bibi (2519770)" userId="S::2519770@student.uwtsd.ac.uk::f77b4709-2293-4984-8bcb-7b48302e76cd" providerId="AD" clId="Web-{6066FCC5-8B35-2F7F-0F6F-4D8CE921D728}" dt="2026-02-09T18:34:25.151" v="436"/>
          <pc:sldLayoutMkLst>
            <pc:docMk/>
            <pc:sldMasterMk cId="3196256675" sldId="2147483909"/>
            <pc:sldLayoutMk cId="3165910005" sldId="2147483920"/>
          </pc:sldLayoutMkLst>
        </pc:sldLayoutChg>
      </pc:sldMasterChg>
    </pc:docChg>
  </pc:docChgLst>
  <pc:docChgLst>
    <pc:chgData name="Aaminah Bibi (2519770)" userId="f77b4709-2293-4984-8bcb-7b48302e76cd" providerId="ADAL" clId="{7637B14B-38FF-43D1-BB2A-7D9679829503}"/>
    <pc:docChg chg="undo redo custSel mod addSld modSld addMainMaster delMainMaster">
      <pc:chgData name="Aaminah Bibi (2519770)" userId="f77b4709-2293-4984-8bcb-7b48302e76cd" providerId="ADAL" clId="{7637B14B-38FF-43D1-BB2A-7D9679829503}" dt="2026-02-15T21:22:47.420" v="667" actId="20577"/>
      <pc:docMkLst>
        <pc:docMk/>
      </pc:docMkLst>
      <pc:sldChg chg="addSp delSp modSp mod modTransition modClrScheme chgLayout">
        <pc:chgData name="Aaminah Bibi (2519770)" userId="f77b4709-2293-4984-8bcb-7b48302e76cd" providerId="ADAL" clId="{7637B14B-38FF-43D1-BB2A-7D9679829503}" dt="2026-02-10T16:48:51.495" v="468" actId="1076"/>
        <pc:sldMkLst>
          <pc:docMk/>
          <pc:sldMk cId="1608808998" sldId="259"/>
        </pc:sldMkLst>
        <pc:spChg chg="mod ord">
          <ac:chgData name="Aaminah Bibi (2519770)" userId="f77b4709-2293-4984-8bcb-7b48302e76cd" providerId="ADAL" clId="{7637B14B-38FF-43D1-BB2A-7D9679829503}" dt="2026-02-10T16:48:51.495" v="468" actId="1076"/>
          <ac:spMkLst>
            <pc:docMk/>
            <pc:sldMk cId="1608808998" sldId="259"/>
            <ac:spMk id="2" creationId="{25FAEF29-12DF-B433-EE40-1A78EE1F4062}"/>
          </ac:spMkLst>
        </pc:spChg>
        <pc:spChg chg="mod ord">
          <ac:chgData name="Aaminah Bibi (2519770)" userId="f77b4709-2293-4984-8bcb-7b48302e76cd" providerId="ADAL" clId="{7637B14B-38FF-43D1-BB2A-7D9679829503}" dt="2026-01-21T22:47:36.587" v="330" actId="207"/>
          <ac:spMkLst>
            <pc:docMk/>
            <pc:sldMk cId="1608808998" sldId="259"/>
            <ac:spMk id="3" creationId="{38EC5526-D373-8FF7-3D8D-B46DFFF837C0}"/>
          </ac:spMkLst>
        </pc:spChg>
      </pc:sldChg>
      <pc:sldChg chg="addSp modSp mod modTransition">
        <pc:chgData name="Aaminah Bibi (2519770)" userId="f77b4709-2293-4984-8bcb-7b48302e76cd" providerId="ADAL" clId="{7637B14B-38FF-43D1-BB2A-7D9679829503}" dt="2026-01-21T22:51:08.980" v="440" actId="14100"/>
        <pc:sldMkLst>
          <pc:docMk/>
          <pc:sldMk cId="3219513543" sldId="261"/>
        </pc:sldMkLst>
        <pc:spChg chg="mod">
          <ac:chgData name="Aaminah Bibi (2519770)" userId="f77b4709-2293-4984-8bcb-7b48302e76cd" providerId="ADAL" clId="{7637B14B-38FF-43D1-BB2A-7D9679829503}" dt="2026-01-21T22:51:08.980" v="440" actId="14100"/>
          <ac:spMkLst>
            <pc:docMk/>
            <pc:sldMk cId="3219513543" sldId="261"/>
            <ac:spMk id="3" creationId="{1D65F1CD-8F0C-BFDF-C8A2-B2C1409D38B2}"/>
          </ac:spMkLst>
        </pc:spChg>
      </pc:sldChg>
      <pc:sldChg chg="addSp modSp mod modTransition">
        <pc:chgData name="Aaminah Bibi (2519770)" userId="f77b4709-2293-4984-8bcb-7b48302e76cd" providerId="ADAL" clId="{7637B14B-38FF-43D1-BB2A-7D9679829503}" dt="2026-02-10T16:49:02.484" v="469" actId="1076"/>
        <pc:sldMkLst>
          <pc:docMk/>
          <pc:sldMk cId="1402493721" sldId="263"/>
        </pc:sldMkLst>
        <pc:spChg chg="mod">
          <ac:chgData name="Aaminah Bibi (2519770)" userId="f77b4709-2293-4984-8bcb-7b48302e76cd" providerId="ADAL" clId="{7637B14B-38FF-43D1-BB2A-7D9679829503}" dt="2026-02-10T16:49:02.484" v="469" actId="1076"/>
          <ac:spMkLst>
            <pc:docMk/>
            <pc:sldMk cId="1402493721" sldId="263"/>
            <ac:spMk id="3" creationId="{B3BD41FC-FFD2-5749-293F-2ACF162B7CC2}"/>
          </ac:spMkLst>
        </pc:spChg>
        <pc:spChg chg="add">
          <ac:chgData name="Aaminah Bibi (2519770)" userId="f77b4709-2293-4984-8bcb-7b48302e76cd" providerId="ADAL" clId="{7637B14B-38FF-43D1-BB2A-7D9679829503}" dt="2026-01-21T22:47:58.433" v="332" actId="139"/>
          <ac:spMkLst>
            <pc:docMk/>
            <pc:sldMk cId="1402493721" sldId="263"/>
            <ac:spMk id="4" creationId="{D728AF33-FA05-A852-2F5C-7A24FC5293F1}"/>
          </ac:spMkLst>
        </pc:spChg>
        <pc:spChg chg="add mod">
          <ac:chgData name="Aaminah Bibi (2519770)" userId="f77b4709-2293-4984-8bcb-7b48302e76cd" providerId="ADAL" clId="{7637B14B-38FF-43D1-BB2A-7D9679829503}" dt="2026-01-21T22:49:19.779" v="383" actId="1076"/>
          <ac:spMkLst>
            <pc:docMk/>
            <pc:sldMk cId="1402493721" sldId="263"/>
            <ac:spMk id="5" creationId="{627B094E-67AC-7BD4-8F7A-8B13B5283987}"/>
          </ac:spMkLst>
        </pc:spChg>
      </pc:sldChg>
      <pc:sldChg chg="addSp modSp new mod modTransition">
        <pc:chgData name="Aaminah Bibi (2519770)" userId="f77b4709-2293-4984-8bcb-7b48302e76cd" providerId="ADAL" clId="{7637B14B-38FF-43D1-BB2A-7D9679829503}" dt="2026-01-21T22:39:48.360" v="267" actId="1076"/>
        <pc:sldMkLst>
          <pc:docMk/>
          <pc:sldMk cId="3841674187" sldId="264"/>
        </pc:sldMkLst>
        <pc:spChg chg="mod">
          <ac:chgData name="Aaminah Bibi (2519770)" userId="f77b4709-2293-4984-8bcb-7b48302e76cd" providerId="ADAL" clId="{7637B14B-38FF-43D1-BB2A-7D9679829503}" dt="2026-01-20T17:14:25.003" v="6" actId="20577"/>
          <ac:spMkLst>
            <pc:docMk/>
            <pc:sldMk cId="3841674187" sldId="264"/>
            <ac:spMk id="2" creationId="{B8AC82AA-78B9-EB5D-42FE-F8BAD89361FB}"/>
          </ac:spMkLst>
        </pc:spChg>
        <pc:spChg chg="mod">
          <ac:chgData name="Aaminah Bibi (2519770)" userId="f77b4709-2293-4984-8bcb-7b48302e76cd" providerId="ADAL" clId="{7637B14B-38FF-43D1-BB2A-7D9679829503}" dt="2026-01-21T22:39:48.360" v="267" actId="1076"/>
          <ac:spMkLst>
            <pc:docMk/>
            <pc:sldMk cId="3841674187" sldId="264"/>
            <ac:spMk id="3" creationId="{1AEB2447-D99B-851D-B8C3-B670C3464118}"/>
          </ac:spMkLst>
        </pc:spChg>
        <pc:spChg chg="add mod">
          <ac:chgData name="Aaminah Bibi (2519770)" userId="f77b4709-2293-4984-8bcb-7b48302e76cd" providerId="ADAL" clId="{7637B14B-38FF-43D1-BB2A-7D9679829503}" dt="2026-01-21T22:39:38.868" v="266" actId="255"/>
          <ac:spMkLst>
            <pc:docMk/>
            <pc:sldMk cId="3841674187" sldId="264"/>
            <ac:spMk id="4" creationId="{0718E472-B938-B0FD-8267-37B9A3CC928C}"/>
          </ac:spMkLst>
        </pc:spChg>
      </pc:sldChg>
      <pc:sldChg chg="modSp mod">
        <pc:chgData name="Aaminah Bibi (2519770)" userId="f77b4709-2293-4984-8bcb-7b48302e76cd" providerId="ADAL" clId="{7637B14B-38FF-43D1-BB2A-7D9679829503}" dt="2026-02-15T21:22:47.420" v="667" actId="20577"/>
        <pc:sldMkLst>
          <pc:docMk/>
          <pc:sldMk cId="583711192" sldId="265"/>
        </pc:sldMkLst>
        <pc:spChg chg="mod">
          <ac:chgData name="Aaminah Bibi (2519770)" userId="f77b4709-2293-4984-8bcb-7b48302e76cd" providerId="ADAL" clId="{7637B14B-38FF-43D1-BB2A-7D9679829503}" dt="2026-02-15T21:19:03.708" v="477" actId="255"/>
          <ac:spMkLst>
            <pc:docMk/>
            <pc:sldMk cId="583711192" sldId="265"/>
            <ac:spMk id="7" creationId="{6219707D-3D50-42F0-7106-126421191FD9}"/>
          </ac:spMkLst>
        </pc:spChg>
        <pc:graphicFrameChg chg="mod modGraphic">
          <ac:chgData name="Aaminah Bibi (2519770)" userId="f77b4709-2293-4984-8bcb-7b48302e76cd" providerId="ADAL" clId="{7637B14B-38FF-43D1-BB2A-7D9679829503}" dt="2026-02-15T21:22:47.420" v="667" actId="20577"/>
          <ac:graphicFrameMkLst>
            <pc:docMk/>
            <pc:sldMk cId="583711192" sldId="265"/>
            <ac:graphicFrameMk id="4" creationId="{8059ECF2-97C9-BE5B-35CF-01BD9976C8AE}"/>
          </ac:graphicFrameMkLst>
        </pc:graphicFrameChg>
      </pc:sldChg>
      <pc:sldChg chg="modSp mod">
        <pc:chgData name="Aaminah Bibi (2519770)" userId="f77b4709-2293-4984-8bcb-7b48302e76cd" providerId="ADAL" clId="{7637B14B-38FF-43D1-BB2A-7D9679829503}" dt="2026-02-10T16:45:12.843" v="446" actId="20577"/>
        <pc:sldMkLst>
          <pc:docMk/>
          <pc:sldMk cId="1516584858" sldId="266"/>
        </pc:sldMkLst>
        <pc:spChg chg="mod">
          <ac:chgData name="Aaminah Bibi (2519770)" userId="f77b4709-2293-4984-8bcb-7b48302e76cd" providerId="ADAL" clId="{7637B14B-38FF-43D1-BB2A-7D9679829503}" dt="2026-02-10T16:45:12.843" v="446" actId="20577"/>
          <ac:spMkLst>
            <pc:docMk/>
            <pc:sldMk cId="1516584858" sldId="266"/>
            <ac:spMk id="2" creationId="{DD0228C6-C1EE-14B8-1E63-DCCFF18CB160}"/>
          </ac:spMkLst>
        </pc:spChg>
      </pc:sldChg>
      <pc:sldChg chg="modSp mod">
        <pc:chgData name="Aaminah Bibi (2519770)" userId="f77b4709-2293-4984-8bcb-7b48302e76cd" providerId="ADAL" clId="{7637B14B-38FF-43D1-BB2A-7D9679829503}" dt="2026-02-10T16:45:19.446" v="453" actId="20577"/>
        <pc:sldMkLst>
          <pc:docMk/>
          <pc:sldMk cId="3259596998" sldId="267"/>
        </pc:sldMkLst>
        <pc:spChg chg="mod">
          <ac:chgData name="Aaminah Bibi (2519770)" userId="f77b4709-2293-4984-8bcb-7b48302e76cd" providerId="ADAL" clId="{7637B14B-38FF-43D1-BB2A-7D9679829503}" dt="2026-02-10T16:45:19.446" v="453" actId="20577"/>
          <ac:spMkLst>
            <pc:docMk/>
            <pc:sldMk cId="3259596998" sldId="267"/>
            <ac:spMk id="2" creationId="{9756281A-F10D-F5FF-A93D-0DD100BB257E}"/>
          </ac:spMkLst>
        </pc:spChg>
      </pc:sldChg>
      <pc:sldChg chg="modSp new mod">
        <pc:chgData name="Aaminah Bibi (2519770)" userId="f77b4709-2293-4984-8bcb-7b48302e76cd" providerId="ADAL" clId="{7637B14B-38FF-43D1-BB2A-7D9679829503}" dt="2026-02-10T16:45:54.785" v="461" actId="20577"/>
        <pc:sldMkLst>
          <pc:docMk/>
          <pc:sldMk cId="1997017637" sldId="268"/>
        </pc:sldMkLst>
        <pc:spChg chg="mod">
          <ac:chgData name="Aaminah Bibi (2519770)" userId="f77b4709-2293-4984-8bcb-7b48302e76cd" providerId="ADAL" clId="{7637B14B-38FF-43D1-BB2A-7D9679829503}" dt="2026-02-10T16:45:54.785" v="461" actId="20577"/>
          <ac:spMkLst>
            <pc:docMk/>
            <pc:sldMk cId="1997017637" sldId="268"/>
            <ac:spMk id="2" creationId="{42B7CCCB-D3B1-6DE3-2856-0CECD6A2AA81}"/>
          </ac:spMkLst>
        </pc:spChg>
      </pc:sldChg>
    </pc:docChg>
  </pc:docChgLst>
  <pc:docChgLst>
    <pc:chgData name="Aaminah Bibi (2519770)" userId="S::2519770@student.uwtsd.ac.uk::f77b4709-2293-4984-8bcb-7b48302e76cd" providerId="AD" clId="Web-{667A66CD-44AB-12CA-79D3-D640B4C5DE8B}"/>
    <pc:docChg chg="modSld">
      <pc:chgData name="Aaminah Bibi (2519770)" userId="S::2519770@student.uwtsd.ac.uk::f77b4709-2293-4984-8bcb-7b48302e76cd" providerId="AD" clId="Web-{667A66CD-44AB-12CA-79D3-D640B4C5DE8B}" dt="2026-02-15T22:47:45.795" v="2" actId="20577"/>
      <pc:docMkLst>
        <pc:docMk/>
      </pc:docMkLst>
      <pc:sldChg chg="modSp">
        <pc:chgData name="Aaminah Bibi (2519770)" userId="S::2519770@student.uwtsd.ac.uk::f77b4709-2293-4984-8bcb-7b48302e76cd" providerId="AD" clId="Web-{667A66CD-44AB-12CA-79D3-D640B4C5DE8B}" dt="2026-02-15T22:47:45.795" v="2" actId="20577"/>
        <pc:sldMkLst>
          <pc:docMk/>
          <pc:sldMk cId="1619903956" sldId="275"/>
        </pc:sldMkLst>
        <pc:spChg chg="mod">
          <ac:chgData name="Aaminah Bibi (2519770)" userId="S::2519770@student.uwtsd.ac.uk::f77b4709-2293-4984-8bcb-7b48302e76cd" providerId="AD" clId="Web-{667A66CD-44AB-12CA-79D3-D640B4C5DE8B}" dt="2026-02-15T22:46:18.182" v="0" actId="20577"/>
          <ac:spMkLst>
            <pc:docMk/>
            <pc:sldMk cId="1619903956" sldId="275"/>
            <ac:spMk id="2" creationId="{5EEF0265-34FD-593B-A827-247A26F4FBAE}"/>
          </ac:spMkLst>
        </pc:spChg>
        <pc:spChg chg="mod">
          <ac:chgData name="Aaminah Bibi (2519770)" userId="S::2519770@student.uwtsd.ac.uk::f77b4709-2293-4984-8bcb-7b48302e76cd" providerId="AD" clId="Web-{667A66CD-44AB-12CA-79D3-D640B4C5DE8B}" dt="2026-02-15T22:47:45.795" v="2" actId="20577"/>
          <ac:spMkLst>
            <pc:docMk/>
            <pc:sldMk cId="1619903956" sldId="275"/>
            <ac:spMk id="3" creationId="{9BDC22E8-0479-341D-521F-48395B6C2484}"/>
          </ac:spMkLst>
        </pc:spChg>
      </pc:sldChg>
    </pc:docChg>
  </pc:docChgLst>
  <pc:docChgLst>
    <pc:chgData name="Aaminah Bibi (2519770)" userId="S::2519770@student.uwtsd.ac.uk::f77b4709-2293-4984-8bcb-7b48302e76cd" providerId="AD" clId="Web-{C2EC02FE-AD7E-5E88-A38E-3E7D848F63CF}"/>
    <pc:docChg chg="addSld modSld">
      <pc:chgData name="Aaminah Bibi (2519770)" userId="S::2519770@student.uwtsd.ac.uk::f77b4709-2293-4984-8bcb-7b48302e76cd" providerId="AD" clId="Web-{C2EC02FE-AD7E-5E88-A38E-3E7D848F63CF}" dt="2026-02-15T22:29:38.401" v="66"/>
      <pc:docMkLst>
        <pc:docMk/>
      </pc:docMkLst>
      <pc:sldChg chg="addSp delSp modSp">
        <pc:chgData name="Aaminah Bibi (2519770)" userId="S::2519770@student.uwtsd.ac.uk::f77b4709-2293-4984-8bcb-7b48302e76cd" providerId="AD" clId="Web-{C2EC02FE-AD7E-5E88-A38E-3E7D848F63CF}" dt="2026-02-15T22:29:38.401" v="66"/>
        <pc:sldMkLst>
          <pc:docMk/>
          <pc:sldMk cId="1619903956" sldId="275"/>
        </pc:sldMkLst>
        <pc:spChg chg="mod">
          <ac:chgData name="Aaminah Bibi (2519770)" userId="S::2519770@student.uwtsd.ac.uk::f77b4709-2293-4984-8bcb-7b48302e76cd" providerId="AD" clId="Web-{C2EC02FE-AD7E-5E88-A38E-3E7D848F63CF}" dt="2026-02-15T22:28:10.036" v="56" actId="14100"/>
          <ac:spMkLst>
            <pc:docMk/>
            <pc:sldMk cId="1619903956" sldId="275"/>
            <ac:spMk id="3" creationId="{9BDC22E8-0479-341D-521F-48395B6C2484}"/>
          </ac:spMkLst>
        </pc:spChg>
        <pc:spChg chg="mod">
          <ac:chgData name="Aaminah Bibi (2519770)" userId="S::2519770@student.uwtsd.ac.uk::f77b4709-2293-4984-8bcb-7b48302e76cd" providerId="AD" clId="Web-{C2EC02FE-AD7E-5E88-A38E-3E7D848F63CF}" dt="2026-02-15T22:28:23.272" v="59" actId="1076"/>
          <ac:spMkLst>
            <pc:docMk/>
            <pc:sldMk cId="1619903956" sldId="275"/>
            <ac:spMk id="7" creationId="{4B2A8647-DD7D-5459-F4DC-EF58AA35222A}"/>
          </ac:spMkLst>
        </pc:spChg>
        <pc:spChg chg="add del">
          <ac:chgData name="Aaminah Bibi (2519770)" userId="S::2519770@student.uwtsd.ac.uk::f77b4709-2293-4984-8bcb-7b48302e76cd" providerId="AD" clId="Web-{C2EC02FE-AD7E-5E88-A38E-3E7D848F63CF}" dt="2026-02-15T22:15:12.886" v="1"/>
          <ac:spMkLst>
            <pc:docMk/>
            <pc:sldMk cId="1619903956" sldId="275"/>
            <ac:spMk id="8" creationId="{42529D09-5E27-15BE-8900-5534ABB856CA}"/>
          </ac:spMkLst>
        </pc:spChg>
        <pc:spChg chg="add del mod">
          <ac:chgData name="Aaminah Bibi (2519770)" userId="S::2519770@student.uwtsd.ac.uk::f77b4709-2293-4984-8bcb-7b48302e76cd" providerId="AD" clId="Web-{C2EC02FE-AD7E-5E88-A38E-3E7D848F63CF}" dt="2026-02-15T22:16:11.919" v="4"/>
          <ac:spMkLst>
            <pc:docMk/>
            <pc:sldMk cId="1619903956" sldId="275"/>
            <ac:spMk id="10" creationId="{876FBECD-47C2-FC62-CDFC-8DDADACD15A6}"/>
          </ac:spMkLst>
        </pc:spChg>
        <pc:spChg chg="add del mod">
          <ac:chgData name="Aaminah Bibi (2519770)" userId="S::2519770@student.uwtsd.ac.uk::f77b4709-2293-4984-8bcb-7b48302e76cd" providerId="AD" clId="Web-{C2EC02FE-AD7E-5E88-A38E-3E7D848F63CF}" dt="2026-02-15T22:16:52.920" v="7"/>
          <ac:spMkLst>
            <pc:docMk/>
            <pc:sldMk cId="1619903956" sldId="275"/>
            <ac:spMk id="11" creationId="{FB399CF9-C17D-7C4D-09F1-3CF366A5D0AC}"/>
          </ac:spMkLst>
        </pc:spChg>
        <pc:spChg chg="add del">
          <ac:chgData name="Aaminah Bibi (2519770)" userId="S::2519770@student.uwtsd.ac.uk::f77b4709-2293-4984-8bcb-7b48302e76cd" providerId="AD" clId="Web-{C2EC02FE-AD7E-5E88-A38E-3E7D848F63CF}" dt="2026-02-15T22:17:00.139" v="9"/>
          <ac:spMkLst>
            <pc:docMk/>
            <pc:sldMk cId="1619903956" sldId="275"/>
            <ac:spMk id="13" creationId="{1874D4BB-4CE4-7CB9-F60F-22AE77D5CF53}"/>
          </ac:spMkLst>
        </pc:spChg>
        <pc:spChg chg="add del mod">
          <ac:chgData name="Aaminah Bibi (2519770)" userId="S::2519770@student.uwtsd.ac.uk::f77b4709-2293-4984-8bcb-7b48302e76cd" providerId="AD" clId="Web-{C2EC02FE-AD7E-5E88-A38E-3E7D848F63CF}" dt="2026-02-15T22:20:03.722" v="24"/>
          <ac:spMkLst>
            <pc:docMk/>
            <pc:sldMk cId="1619903956" sldId="275"/>
            <ac:spMk id="15" creationId="{EC75C678-4E0A-2CED-DA27-471FAB20DC69}"/>
          </ac:spMkLst>
        </pc:spChg>
        <pc:spChg chg="add del">
          <ac:chgData name="Aaminah Bibi (2519770)" userId="S::2519770@student.uwtsd.ac.uk::f77b4709-2293-4984-8bcb-7b48302e76cd" providerId="AD" clId="Web-{C2EC02FE-AD7E-5E88-A38E-3E7D848F63CF}" dt="2026-02-15T22:28:35.679" v="61"/>
          <ac:spMkLst>
            <pc:docMk/>
            <pc:sldMk cId="1619903956" sldId="275"/>
            <ac:spMk id="16" creationId="{94AB982C-C847-7140-2D0B-C539A1908B89}"/>
          </ac:spMkLst>
        </pc:spChg>
        <pc:spChg chg="add">
          <ac:chgData name="Aaminah Bibi (2519770)" userId="S::2519770@student.uwtsd.ac.uk::f77b4709-2293-4984-8bcb-7b48302e76cd" providerId="AD" clId="Web-{C2EC02FE-AD7E-5E88-A38E-3E7D848F63CF}" dt="2026-02-15T22:29:22.479" v="62"/>
          <ac:spMkLst>
            <pc:docMk/>
            <pc:sldMk cId="1619903956" sldId="275"/>
            <ac:spMk id="17" creationId="{0FFD8EB6-D515-1D1C-EAD4-4AF246A6EC74}"/>
          </ac:spMkLst>
        </pc:spChg>
        <pc:spChg chg="add del">
          <ac:chgData name="Aaminah Bibi (2519770)" userId="S::2519770@student.uwtsd.ac.uk::f77b4709-2293-4984-8bcb-7b48302e76cd" providerId="AD" clId="Web-{C2EC02FE-AD7E-5E88-A38E-3E7D848F63CF}" dt="2026-02-15T22:29:28.557" v="64"/>
          <ac:spMkLst>
            <pc:docMk/>
            <pc:sldMk cId="1619903956" sldId="275"/>
            <ac:spMk id="18" creationId="{EE2A6558-A304-E26E-B363-A584D244C646}"/>
          </ac:spMkLst>
        </pc:spChg>
        <pc:spChg chg="add del">
          <ac:chgData name="Aaminah Bibi (2519770)" userId="S::2519770@student.uwtsd.ac.uk::f77b4709-2293-4984-8bcb-7b48302e76cd" providerId="AD" clId="Web-{C2EC02FE-AD7E-5E88-A38E-3E7D848F63CF}" dt="2026-02-15T22:29:38.401" v="66"/>
          <ac:spMkLst>
            <pc:docMk/>
            <pc:sldMk cId="1619903956" sldId="275"/>
            <ac:spMk id="19" creationId="{49DF03A5-7017-3509-5B5B-A00E3CD58671}"/>
          </ac:spMkLst>
        </pc:spChg>
      </pc:sldChg>
      <pc:sldChg chg="modSp new">
        <pc:chgData name="Aaminah Bibi (2519770)" userId="S::2519770@student.uwtsd.ac.uk::f77b4709-2293-4984-8bcb-7b48302e76cd" providerId="AD" clId="Web-{C2EC02FE-AD7E-5E88-A38E-3E7D848F63CF}" dt="2026-02-15T22:24:19.835" v="33" actId="20577"/>
        <pc:sldMkLst>
          <pc:docMk/>
          <pc:sldMk cId="2038516460" sldId="277"/>
        </pc:sldMkLst>
        <pc:spChg chg="mod">
          <ac:chgData name="Aaminah Bibi (2519770)" userId="S::2519770@student.uwtsd.ac.uk::f77b4709-2293-4984-8bcb-7b48302e76cd" providerId="AD" clId="Web-{C2EC02FE-AD7E-5E88-A38E-3E7D848F63CF}" dt="2026-02-15T22:24:19.835" v="33" actId="20577"/>
          <ac:spMkLst>
            <pc:docMk/>
            <pc:sldMk cId="2038516460" sldId="277"/>
            <ac:spMk id="3" creationId="{30971B83-5D5E-27B3-D3EB-BCDE1BC8BD60}"/>
          </ac:spMkLst>
        </pc:spChg>
      </pc:sldChg>
    </pc:docChg>
  </pc:docChgLst>
  <pc:docChgLst>
    <pc:chgData name="Aaminah Bibi (2519770)" userId="f77b4709-2293-4984-8bcb-7b48302e76cd" providerId="ADAL" clId="{3A13E58E-8AB4-44E9-9900-F1E16ADA2EC7}"/>
    <pc:docChg chg="undo custSel addSld delSld modSld">
      <pc:chgData name="Aaminah Bibi (2519770)" userId="f77b4709-2293-4984-8bcb-7b48302e76cd" providerId="ADAL" clId="{3A13E58E-8AB4-44E9-9900-F1E16ADA2EC7}" dt="2026-02-15T23:24:34.188" v="388" actId="20577"/>
      <pc:docMkLst>
        <pc:docMk/>
      </pc:docMkLst>
      <pc:sldChg chg="modSp mod">
        <pc:chgData name="Aaminah Bibi (2519770)" userId="f77b4709-2293-4984-8bcb-7b48302e76cd" providerId="ADAL" clId="{3A13E58E-8AB4-44E9-9900-F1E16ADA2EC7}" dt="2026-02-15T23:14:53.728" v="283" actId="20577"/>
        <pc:sldMkLst>
          <pc:docMk/>
          <pc:sldMk cId="3841674187" sldId="264"/>
        </pc:sldMkLst>
        <pc:spChg chg="mod">
          <ac:chgData name="Aaminah Bibi (2519770)" userId="f77b4709-2293-4984-8bcb-7b48302e76cd" providerId="ADAL" clId="{3A13E58E-8AB4-44E9-9900-F1E16ADA2EC7}" dt="2026-02-09T10:10:40.157" v="162" actId="27636"/>
          <ac:spMkLst>
            <pc:docMk/>
            <pc:sldMk cId="3841674187" sldId="264"/>
            <ac:spMk id="3" creationId="{1AEB2447-D99B-851D-B8C3-B670C3464118}"/>
          </ac:spMkLst>
        </pc:spChg>
        <pc:spChg chg="mod">
          <ac:chgData name="Aaminah Bibi (2519770)" userId="f77b4709-2293-4984-8bcb-7b48302e76cd" providerId="ADAL" clId="{3A13E58E-8AB4-44E9-9900-F1E16ADA2EC7}" dt="2026-02-15T23:14:53.728" v="283" actId="20577"/>
          <ac:spMkLst>
            <pc:docMk/>
            <pc:sldMk cId="3841674187" sldId="264"/>
            <ac:spMk id="6" creationId="{A6704B25-C299-3BB9-4041-FFA60C6CACE5}"/>
          </ac:spMkLst>
        </pc:spChg>
      </pc:sldChg>
      <pc:sldChg chg="addSp delSp modSp mod">
        <pc:chgData name="Aaminah Bibi (2519770)" userId="f77b4709-2293-4984-8bcb-7b48302e76cd" providerId="ADAL" clId="{3A13E58E-8AB4-44E9-9900-F1E16ADA2EC7}" dt="2026-02-15T23:24:34.188" v="388" actId="20577"/>
        <pc:sldMkLst>
          <pc:docMk/>
          <pc:sldMk cId="1619903956" sldId="275"/>
        </pc:sldMkLst>
        <pc:spChg chg="mod">
          <ac:chgData name="Aaminah Bibi (2519770)" userId="f77b4709-2293-4984-8bcb-7b48302e76cd" providerId="ADAL" clId="{3A13E58E-8AB4-44E9-9900-F1E16ADA2EC7}" dt="2026-02-15T23:06:19.512" v="257" actId="1076"/>
          <ac:spMkLst>
            <pc:docMk/>
            <pc:sldMk cId="1619903956" sldId="275"/>
            <ac:spMk id="2" creationId="{5EEF0265-34FD-593B-A827-247A26F4FBAE}"/>
          </ac:spMkLst>
        </pc:spChg>
        <pc:spChg chg="add del mod">
          <ac:chgData name="Aaminah Bibi (2519770)" userId="f77b4709-2293-4984-8bcb-7b48302e76cd" providerId="ADAL" clId="{3A13E58E-8AB4-44E9-9900-F1E16ADA2EC7}" dt="2026-02-15T23:24:34.188" v="388" actId="20577"/>
          <ac:spMkLst>
            <pc:docMk/>
            <pc:sldMk cId="1619903956" sldId="275"/>
            <ac:spMk id="3" creationId="{9BDC22E8-0479-341D-521F-48395B6C2484}"/>
          </ac:spMkLst>
        </pc:spChg>
        <pc:spChg chg="del">
          <ac:chgData name="Aaminah Bibi (2519770)" userId="f77b4709-2293-4984-8bcb-7b48302e76cd" providerId="ADAL" clId="{3A13E58E-8AB4-44E9-9900-F1E16ADA2EC7}" dt="2026-02-15T22:33:12.696" v="251" actId="478"/>
          <ac:spMkLst>
            <pc:docMk/>
            <pc:sldMk cId="1619903956" sldId="275"/>
            <ac:spMk id="5" creationId="{7D5AE556-6EFD-443C-577A-DE10AF9AD830}"/>
          </ac:spMkLst>
        </pc:spChg>
        <pc:spChg chg="del mod">
          <ac:chgData name="Aaminah Bibi (2519770)" userId="f77b4709-2293-4984-8bcb-7b48302e76cd" providerId="ADAL" clId="{3A13E58E-8AB4-44E9-9900-F1E16ADA2EC7}" dt="2026-02-15T22:32:59.609" v="247" actId="478"/>
          <ac:spMkLst>
            <pc:docMk/>
            <pc:sldMk cId="1619903956" sldId="275"/>
            <ac:spMk id="7" creationId="{4B2A8647-DD7D-5459-F4DC-EF58AA35222A}"/>
          </ac:spMkLst>
        </pc:spChg>
        <pc:spChg chg="add del mod">
          <ac:chgData name="Aaminah Bibi (2519770)" userId="f77b4709-2293-4984-8bcb-7b48302e76cd" providerId="ADAL" clId="{3A13E58E-8AB4-44E9-9900-F1E16ADA2EC7}" dt="2026-02-15T22:33:46.205" v="255" actId="21"/>
          <ac:spMkLst>
            <pc:docMk/>
            <pc:sldMk cId="1619903956" sldId="275"/>
            <ac:spMk id="10" creationId="{F918DF65-10E9-147F-3601-58BBDDD223D7}"/>
          </ac:spMkLst>
        </pc:spChg>
        <pc:spChg chg="mod">
          <ac:chgData name="Aaminah Bibi (2519770)" userId="f77b4709-2293-4984-8bcb-7b48302e76cd" providerId="ADAL" clId="{3A13E58E-8AB4-44E9-9900-F1E16ADA2EC7}" dt="2026-02-15T22:31:28.728" v="166" actId="1076"/>
          <ac:spMkLst>
            <pc:docMk/>
            <pc:sldMk cId="1619903956" sldId="275"/>
            <ac:spMk id="12" creationId="{3BEF3A23-717B-E1F4-D4CA-902342DDB216}"/>
          </ac:spMkLst>
        </pc:spChg>
      </pc:sldChg>
      <pc:sldChg chg="new del">
        <pc:chgData name="Aaminah Bibi (2519770)" userId="f77b4709-2293-4984-8bcb-7b48302e76cd" providerId="ADAL" clId="{3A13E58E-8AB4-44E9-9900-F1E16ADA2EC7}" dt="2026-02-15T22:33:45.411" v="254" actId="680"/>
        <pc:sldMkLst>
          <pc:docMk/>
          <pc:sldMk cId="4186835629" sldId="278"/>
        </pc:sldMkLst>
      </pc:sldChg>
    </pc:docChg>
  </pc:docChgLst>
  <pc:docChgLst>
    <pc:chgData name="Aaminah Bibi (2519770)" userId="S::2519770@student.uwtsd.ac.uk::f77b4709-2293-4984-8bcb-7b48302e76cd" providerId="AD" clId="Web-{300CC09D-A4BD-816E-BA4F-E39C75FB81B8}"/>
    <pc:docChg chg="addSld delSld modSld sldOrd">
      <pc:chgData name="Aaminah Bibi (2519770)" userId="S::2519770@student.uwtsd.ac.uk::f77b4709-2293-4984-8bcb-7b48302e76cd" providerId="AD" clId="Web-{300CC09D-A4BD-816E-BA4F-E39C75FB81B8}" dt="2026-01-20T17:13:43.727" v="37" actId="20577"/>
      <pc:docMkLst>
        <pc:docMk/>
      </pc:docMkLst>
      <pc:sldChg chg="modSp new">
        <pc:chgData name="Aaminah Bibi (2519770)" userId="S::2519770@student.uwtsd.ac.uk::f77b4709-2293-4984-8bcb-7b48302e76cd" providerId="AD" clId="Web-{300CC09D-A4BD-816E-BA4F-E39C75FB81B8}" dt="2026-01-20T17:13:43.727" v="37" actId="20577"/>
        <pc:sldMkLst>
          <pc:docMk/>
          <pc:sldMk cId="1608808998" sldId="259"/>
        </pc:sldMkLst>
        <pc:spChg chg="mod">
          <ac:chgData name="Aaminah Bibi (2519770)" userId="S::2519770@student.uwtsd.ac.uk::f77b4709-2293-4984-8bcb-7b48302e76cd" providerId="AD" clId="Web-{300CC09D-A4BD-816E-BA4F-E39C75FB81B8}" dt="2026-01-20T17:13:43.727" v="37" actId="20577"/>
          <ac:spMkLst>
            <pc:docMk/>
            <pc:sldMk cId="1608808998" sldId="259"/>
            <ac:spMk id="2" creationId="{25FAEF29-12DF-B433-EE40-1A78EE1F4062}"/>
          </ac:spMkLst>
        </pc:spChg>
      </pc:sldChg>
      <pc:sldChg chg="modSp new">
        <pc:chgData name="Aaminah Bibi (2519770)" userId="S::2519770@student.uwtsd.ac.uk::f77b4709-2293-4984-8bcb-7b48302e76cd" providerId="AD" clId="Web-{300CC09D-A4BD-816E-BA4F-E39C75FB81B8}" dt="2026-01-20T17:06:21.349" v="14" actId="20577"/>
        <pc:sldMkLst>
          <pc:docMk/>
          <pc:sldMk cId="3219513543" sldId="261"/>
        </pc:sldMkLst>
      </pc:sldChg>
      <pc:sldChg chg="modSp new">
        <pc:chgData name="Aaminah Bibi (2519770)" userId="S::2519770@student.uwtsd.ac.uk::f77b4709-2293-4984-8bcb-7b48302e76cd" providerId="AD" clId="Web-{300CC09D-A4BD-816E-BA4F-E39C75FB81B8}" dt="2026-01-20T17:13:18.742" v="35" actId="20577"/>
        <pc:sldMkLst>
          <pc:docMk/>
          <pc:sldMk cId="1402493721" sldId="263"/>
        </pc:sldMkLst>
        <pc:spChg chg="mod">
          <ac:chgData name="Aaminah Bibi (2519770)" userId="S::2519770@student.uwtsd.ac.uk::f77b4709-2293-4984-8bcb-7b48302e76cd" providerId="AD" clId="Web-{300CC09D-A4BD-816E-BA4F-E39C75FB81B8}" dt="2026-01-20T17:13:18.742" v="35" actId="20577"/>
          <ac:spMkLst>
            <pc:docMk/>
            <pc:sldMk cId="1402493721" sldId="263"/>
            <ac:spMk id="2" creationId="{9D4F1096-4A4A-9526-7332-0DFF38496FEC}"/>
          </ac:spMkLst>
        </pc:spChg>
      </pc:sldChg>
    </pc:docChg>
  </pc:docChgLst>
  <pc:docChgLst>
    <pc:chgData name="Haddy Jobe (2525265)" userId="S::2525265@student.uwtsd.ac.uk::d687a479-6730-418d-963a-692600b80548" providerId="AD" clId="Web-{F8C11760-E377-F2B6-2BAB-D8C9A1E52EF6}"/>
    <pc:docChg chg="modSld">
      <pc:chgData name="Haddy Jobe (2525265)" userId="S::2525265@student.uwtsd.ac.uk::d687a479-6730-418d-963a-692600b80548" providerId="AD" clId="Web-{F8C11760-E377-F2B6-2BAB-D8C9A1E52EF6}" dt="2026-02-15T14:52:38.463" v="1" actId="20577"/>
      <pc:docMkLst>
        <pc:docMk/>
      </pc:docMkLst>
      <pc:sldChg chg="modSp">
        <pc:chgData name="Haddy Jobe (2525265)" userId="S::2525265@student.uwtsd.ac.uk::d687a479-6730-418d-963a-692600b80548" providerId="AD" clId="Web-{F8C11760-E377-F2B6-2BAB-D8C9A1E52EF6}" dt="2026-02-15T14:52:38.463" v="1" actId="20577"/>
        <pc:sldMkLst>
          <pc:docMk/>
          <pc:sldMk cId="1402493721" sldId="263"/>
        </pc:sldMkLst>
        <pc:spChg chg="mod">
          <ac:chgData name="Haddy Jobe (2525265)" userId="S::2525265@student.uwtsd.ac.uk::d687a479-6730-418d-963a-692600b80548" providerId="AD" clId="Web-{F8C11760-E377-F2B6-2BAB-D8C9A1E52EF6}" dt="2026-02-15T14:52:38.463" v="1" actId="20577"/>
          <ac:spMkLst>
            <pc:docMk/>
            <pc:sldMk cId="1402493721" sldId="263"/>
            <ac:spMk id="3" creationId="{B3BD41FC-FFD2-5749-293F-2ACF162B7CC2}"/>
          </ac:spMkLst>
        </pc:spChg>
      </pc:sldChg>
    </pc:docChg>
  </pc:docChgLst>
  <pc:docChgLst>
    <pc:chgData name="Aaminah Bibi (2519770)" userId="S::2519770@student.uwtsd.ac.uk::f77b4709-2293-4984-8bcb-7b48302e76cd" providerId="AD" clId="Web-{715B527C-4092-1C68-ACFE-87107D076B9F}"/>
    <pc:docChg chg="modSld">
      <pc:chgData name="Aaminah Bibi (2519770)" userId="S::2519770@student.uwtsd.ac.uk::f77b4709-2293-4984-8bcb-7b48302e76cd" providerId="AD" clId="Web-{715B527C-4092-1C68-ACFE-87107D076B9F}" dt="2026-02-15T23:07:31.092" v="4" actId="14100"/>
      <pc:docMkLst>
        <pc:docMk/>
      </pc:docMkLst>
      <pc:sldChg chg="modSp">
        <pc:chgData name="Aaminah Bibi (2519770)" userId="S::2519770@student.uwtsd.ac.uk::f77b4709-2293-4984-8bcb-7b48302e76cd" providerId="AD" clId="Web-{715B527C-4092-1C68-ACFE-87107D076B9F}" dt="2026-02-15T23:07:31.092" v="4" actId="14100"/>
        <pc:sldMkLst>
          <pc:docMk/>
          <pc:sldMk cId="1619903956" sldId="275"/>
        </pc:sldMkLst>
        <pc:spChg chg="mod">
          <ac:chgData name="Aaminah Bibi (2519770)" userId="S::2519770@student.uwtsd.ac.uk::f77b4709-2293-4984-8bcb-7b48302e76cd" providerId="AD" clId="Web-{715B527C-4092-1C68-ACFE-87107D076B9F}" dt="2026-02-15T23:07:31.092" v="4" actId="14100"/>
          <ac:spMkLst>
            <pc:docMk/>
            <pc:sldMk cId="1619903956" sldId="275"/>
            <ac:spMk id="2" creationId="{5EEF0265-34FD-593B-A827-247A26F4FBAE}"/>
          </ac:spMkLst>
        </pc:spChg>
      </pc:sldChg>
      <pc:sldChg chg="modSp">
        <pc:chgData name="Aaminah Bibi (2519770)" userId="S::2519770@student.uwtsd.ac.uk::f77b4709-2293-4984-8bcb-7b48302e76cd" providerId="AD" clId="Web-{715B527C-4092-1C68-ACFE-87107D076B9F}" dt="2026-02-15T23:07:20.794" v="1" actId="20577"/>
        <pc:sldMkLst>
          <pc:docMk/>
          <pc:sldMk cId="905361027" sldId="276"/>
        </pc:sldMkLst>
        <pc:spChg chg="mod">
          <ac:chgData name="Aaminah Bibi (2519770)" userId="S::2519770@student.uwtsd.ac.uk::f77b4709-2293-4984-8bcb-7b48302e76cd" providerId="AD" clId="Web-{715B527C-4092-1C68-ACFE-87107D076B9F}" dt="2026-02-15T23:07:20.794" v="1" actId="20577"/>
          <ac:spMkLst>
            <pc:docMk/>
            <pc:sldMk cId="905361027" sldId="276"/>
            <ac:spMk id="3" creationId="{671564ED-7095-E676-DB08-DE2133611DC6}"/>
          </ac:spMkLst>
        </pc:spChg>
      </pc:sldChg>
    </pc:docChg>
  </pc:docChgLst>
  <pc:docChgLst>
    <pc:chgData name="Aaminah Bibi (2519770)" userId="S::2519770@student.uwtsd.ac.uk::f77b4709-2293-4984-8bcb-7b48302e76cd" providerId="AD" clId="Web-{420E9655-CC25-6CBE-CCA8-3C1E9A98F3AD}"/>
    <pc:docChg chg="modSld">
      <pc:chgData name="Aaminah Bibi (2519770)" userId="S::2519770@student.uwtsd.ac.uk::f77b4709-2293-4984-8bcb-7b48302e76cd" providerId="AD" clId="Web-{420E9655-CC25-6CBE-CCA8-3C1E9A98F3AD}" dt="2026-02-10T14:25:36.486" v="4" actId="20577"/>
      <pc:docMkLst>
        <pc:docMk/>
      </pc:docMkLst>
    </pc:docChg>
  </pc:docChgLst>
  <pc:docChgLst>
    <pc:chgData name="Aaminah Bibi (2519770)" userId="S::2519770@student.uwtsd.ac.uk::f77b4709-2293-4984-8bcb-7b48302e76cd" providerId="AD" clId="Web-{10A9B0E7-3067-1ACD-B005-C72D01F7C9BF}"/>
    <pc:docChg chg="modSld">
      <pc:chgData name="Aaminah Bibi (2519770)" userId="S::2519770@student.uwtsd.ac.uk::f77b4709-2293-4984-8bcb-7b48302e76cd" providerId="AD" clId="Web-{10A9B0E7-3067-1ACD-B005-C72D01F7C9BF}" dt="2026-02-15T23:32:13.608" v="4" actId="20577"/>
      <pc:docMkLst>
        <pc:docMk/>
      </pc:docMkLst>
      <pc:sldChg chg="modSp">
        <pc:chgData name="Aaminah Bibi (2519770)" userId="S::2519770@student.uwtsd.ac.uk::f77b4709-2293-4984-8bcb-7b48302e76cd" providerId="AD" clId="Web-{10A9B0E7-3067-1ACD-B005-C72D01F7C9BF}" dt="2026-02-15T23:30:46.405" v="3" actId="20577"/>
        <pc:sldMkLst>
          <pc:docMk/>
          <pc:sldMk cId="3841674187" sldId="264"/>
        </pc:sldMkLst>
        <pc:spChg chg="mod">
          <ac:chgData name="Aaminah Bibi (2519770)" userId="S::2519770@student.uwtsd.ac.uk::f77b4709-2293-4984-8bcb-7b48302e76cd" providerId="AD" clId="Web-{10A9B0E7-3067-1ACD-B005-C72D01F7C9BF}" dt="2026-02-15T23:30:46.405" v="3" actId="20577"/>
          <ac:spMkLst>
            <pc:docMk/>
            <pc:sldMk cId="3841674187" sldId="264"/>
            <ac:spMk id="6" creationId="{A6704B25-C299-3BB9-4041-FFA60C6CACE5}"/>
          </ac:spMkLst>
        </pc:spChg>
      </pc:sldChg>
      <pc:sldChg chg="modSp">
        <pc:chgData name="Aaminah Bibi (2519770)" userId="S::2519770@student.uwtsd.ac.uk::f77b4709-2293-4984-8bcb-7b48302e76cd" providerId="AD" clId="Web-{10A9B0E7-3067-1ACD-B005-C72D01F7C9BF}" dt="2026-02-15T23:30:06.811" v="0" actId="20577"/>
        <pc:sldMkLst>
          <pc:docMk/>
          <pc:sldMk cId="583711192" sldId="265"/>
        </pc:sldMkLst>
        <pc:spChg chg="mod">
          <ac:chgData name="Aaminah Bibi (2519770)" userId="S::2519770@student.uwtsd.ac.uk::f77b4709-2293-4984-8bcb-7b48302e76cd" providerId="AD" clId="Web-{10A9B0E7-3067-1ACD-B005-C72D01F7C9BF}" dt="2026-02-15T23:30:06.811" v="0" actId="20577"/>
          <ac:spMkLst>
            <pc:docMk/>
            <pc:sldMk cId="583711192" sldId="265"/>
            <ac:spMk id="5" creationId="{F07E3708-E2D8-4412-D376-7DE52AC128EC}"/>
          </ac:spMkLst>
        </pc:spChg>
      </pc:sldChg>
      <pc:sldChg chg="modSp">
        <pc:chgData name="Aaminah Bibi (2519770)" userId="S::2519770@student.uwtsd.ac.uk::f77b4709-2293-4984-8bcb-7b48302e76cd" providerId="AD" clId="Web-{10A9B0E7-3067-1ACD-B005-C72D01F7C9BF}" dt="2026-02-15T23:32:13.608" v="4" actId="20577"/>
        <pc:sldMkLst>
          <pc:docMk/>
          <pc:sldMk cId="905361027" sldId="276"/>
        </pc:sldMkLst>
        <pc:spChg chg="mod">
          <ac:chgData name="Aaminah Bibi (2519770)" userId="S::2519770@student.uwtsd.ac.uk::f77b4709-2293-4984-8bcb-7b48302e76cd" providerId="AD" clId="Web-{10A9B0E7-3067-1ACD-B005-C72D01F7C9BF}" dt="2026-02-15T23:32:13.608" v="4" actId="20577"/>
          <ac:spMkLst>
            <pc:docMk/>
            <pc:sldMk cId="905361027" sldId="276"/>
            <ac:spMk id="3" creationId="{671564ED-7095-E676-DB08-DE2133611DC6}"/>
          </ac:spMkLst>
        </pc:spChg>
      </pc:sldChg>
    </pc:docChg>
  </pc:docChgLst>
  <pc:docChgLst>
    <pc:chgData name="Aaminah Bibi (2519770)" userId="S::2519770@student.uwtsd.ac.uk::f77b4709-2293-4984-8bcb-7b48302e76cd" providerId="AD" clId="Web-{9C429FBA-AEF0-ABE2-9FD5-88755EB4EA00}"/>
    <pc:docChg chg="modSld">
      <pc:chgData name="Aaminah Bibi (2519770)" userId="S::2519770@student.uwtsd.ac.uk::f77b4709-2293-4984-8bcb-7b48302e76cd" providerId="AD" clId="Web-{9C429FBA-AEF0-ABE2-9FD5-88755EB4EA00}" dt="2026-02-15T23:37:31.901" v="19" actId="14100"/>
      <pc:docMkLst>
        <pc:docMk/>
      </pc:docMkLst>
      <pc:sldChg chg="addSp modSp">
        <pc:chgData name="Aaminah Bibi (2519770)" userId="S::2519770@student.uwtsd.ac.uk::f77b4709-2293-4984-8bcb-7b48302e76cd" providerId="AD" clId="Web-{9C429FBA-AEF0-ABE2-9FD5-88755EB4EA00}" dt="2026-02-15T23:37:31.901" v="19" actId="14100"/>
        <pc:sldMkLst>
          <pc:docMk/>
          <pc:sldMk cId="905361027" sldId="276"/>
        </pc:sldMkLst>
        <pc:spChg chg="add mod">
          <ac:chgData name="Aaminah Bibi (2519770)" userId="S::2519770@student.uwtsd.ac.uk::f77b4709-2293-4984-8bcb-7b48302e76cd" providerId="AD" clId="Web-{9C429FBA-AEF0-ABE2-9FD5-88755EB4EA00}" dt="2026-02-15T23:37:31.901" v="19" actId="14100"/>
          <ac:spMkLst>
            <pc:docMk/>
            <pc:sldMk cId="905361027" sldId="276"/>
            <ac:spMk id="7" creationId="{F8377818-44DA-2BA1-07FA-C1E3FCA7D8B4}"/>
          </ac:spMkLst>
        </pc:spChg>
      </pc:sldChg>
    </pc:docChg>
  </pc:docChgLst>
  <pc:docChgLst>
    <pc:chgData name="Aaminah Bibi (2519770)" userId="S::2519770@student.uwtsd.ac.uk::f77b4709-2293-4984-8bcb-7b48302e76cd" providerId="AD" clId="Web-{B7EA6703-C5A6-EBB5-BC72-133F9DD8F67B}"/>
    <pc:docChg chg="addSld modSld">
      <pc:chgData name="Aaminah Bibi (2519770)" userId="S::2519770@student.uwtsd.ac.uk::f77b4709-2293-4984-8bcb-7b48302e76cd" providerId="AD" clId="Web-{B7EA6703-C5A6-EBB5-BC72-133F9DD8F67B}" dt="2026-02-15T22:13:14.819" v="328"/>
      <pc:docMkLst>
        <pc:docMk/>
      </pc:docMkLst>
      <pc:sldChg chg="addSp delSp modSp">
        <pc:chgData name="Aaminah Bibi (2519770)" userId="S::2519770@student.uwtsd.ac.uk::f77b4709-2293-4984-8bcb-7b48302e76cd" providerId="AD" clId="Web-{B7EA6703-C5A6-EBB5-BC72-133F9DD8F67B}" dt="2026-02-15T21:42:36.567" v="38"/>
        <pc:sldMkLst>
          <pc:docMk/>
          <pc:sldMk cId="1608808998" sldId="259"/>
        </pc:sldMkLst>
        <pc:spChg chg="add del mod">
          <ac:chgData name="Aaminah Bibi (2519770)" userId="S::2519770@student.uwtsd.ac.uk::f77b4709-2293-4984-8bcb-7b48302e76cd" providerId="AD" clId="Web-{B7EA6703-C5A6-EBB5-BC72-133F9DD8F67B}" dt="2026-02-15T21:42:36.567" v="38"/>
          <ac:spMkLst>
            <pc:docMk/>
            <pc:sldMk cId="1608808998" sldId="259"/>
            <ac:spMk id="4" creationId="{3632606B-BA6F-CA29-02D2-457C5D273207}"/>
          </ac:spMkLst>
        </pc:spChg>
      </pc:sldChg>
      <pc:sldChg chg="modSp">
        <pc:chgData name="Aaminah Bibi (2519770)" userId="S::2519770@student.uwtsd.ac.uk::f77b4709-2293-4984-8bcb-7b48302e76cd" providerId="AD" clId="Web-{B7EA6703-C5A6-EBB5-BC72-133F9DD8F67B}" dt="2026-02-15T21:17:08.445" v="4" actId="20577"/>
        <pc:sldMkLst>
          <pc:docMk/>
          <pc:sldMk cId="1439649755" sldId="262"/>
        </pc:sldMkLst>
        <pc:spChg chg="mod">
          <ac:chgData name="Aaminah Bibi (2519770)" userId="S::2519770@student.uwtsd.ac.uk::f77b4709-2293-4984-8bcb-7b48302e76cd" providerId="AD" clId="Web-{B7EA6703-C5A6-EBB5-BC72-133F9DD8F67B}" dt="2026-02-15T21:17:08.445" v="4" actId="20577"/>
          <ac:spMkLst>
            <pc:docMk/>
            <pc:sldMk cId="1439649755" sldId="262"/>
            <ac:spMk id="3" creationId="{3ACCB5B4-4406-19A5-AC45-339B56126DD1}"/>
          </ac:spMkLst>
        </pc:spChg>
      </pc:sldChg>
      <pc:sldChg chg="delSp modSp">
        <pc:chgData name="Aaminah Bibi (2519770)" userId="S::2519770@student.uwtsd.ac.uk::f77b4709-2293-4984-8bcb-7b48302e76cd" providerId="AD" clId="Web-{B7EA6703-C5A6-EBB5-BC72-133F9DD8F67B}" dt="2026-02-15T22:06:57.860" v="294"/>
        <pc:sldMkLst>
          <pc:docMk/>
          <pc:sldMk cId="583711192" sldId="265"/>
        </pc:sldMkLst>
        <pc:spChg chg="mod">
          <ac:chgData name="Aaminah Bibi (2519770)" userId="S::2519770@student.uwtsd.ac.uk::f77b4709-2293-4984-8bcb-7b48302e76cd" providerId="AD" clId="Web-{B7EA6703-C5A6-EBB5-BC72-133F9DD8F67B}" dt="2026-02-15T21:48:45.766" v="97" actId="14100"/>
          <ac:spMkLst>
            <pc:docMk/>
            <pc:sldMk cId="583711192" sldId="265"/>
            <ac:spMk id="5" creationId="{F07E3708-E2D8-4412-D376-7DE52AC128EC}"/>
          </ac:spMkLst>
        </pc:spChg>
        <pc:spChg chg="del mod">
          <ac:chgData name="Aaminah Bibi (2519770)" userId="S::2519770@student.uwtsd.ac.uk::f77b4709-2293-4984-8bcb-7b48302e76cd" providerId="AD" clId="Web-{B7EA6703-C5A6-EBB5-BC72-133F9DD8F67B}" dt="2026-02-15T21:50:09.764" v="108"/>
          <ac:spMkLst>
            <pc:docMk/>
            <pc:sldMk cId="583711192" sldId="265"/>
            <ac:spMk id="7" creationId="{6219707D-3D50-42F0-7106-126421191FD9}"/>
          </ac:spMkLst>
        </pc:spChg>
        <pc:graphicFrameChg chg="mod modGraphic">
          <ac:chgData name="Aaminah Bibi (2519770)" userId="S::2519770@student.uwtsd.ac.uk::f77b4709-2293-4984-8bcb-7b48302e76cd" providerId="AD" clId="Web-{B7EA6703-C5A6-EBB5-BC72-133F9DD8F67B}" dt="2026-02-15T22:06:57.860" v="294"/>
          <ac:graphicFrameMkLst>
            <pc:docMk/>
            <pc:sldMk cId="583711192" sldId="265"/>
            <ac:graphicFrameMk id="4" creationId="{8059ECF2-97C9-BE5B-35CF-01BD9976C8AE}"/>
          </ac:graphicFrameMkLst>
        </pc:graphicFrameChg>
      </pc:sldChg>
      <pc:sldChg chg="addSp delSp modSp new">
        <pc:chgData name="Aaminah Bibi (2519770)" userId="S::2519770@student.uwtsd.ac.uk::f77b4709-2293-4984-8bcb-7b48302e76cd" providerId="AD" clId="Web-{B7EA6703-C5A6-EBB5-BC72-133F9DD8F67B}" dt="2026-02-15T22:13:14.819" v="328"/>
        <pc:sldMkLst>
          <pc:docMk/>
          <pc:sldMk cId="1619903956" sldId="275"/>
        </pc:sldMkLst>
        <pc:spChg chg="mod">
          <ac:chgData name="Aaminah Bibi (2519770)" userId="S::2519770@student.uwtsd.ac.uk::f77b4709-2293-4984-8bcb-7b48302e76cd" providerId="AD" clId="Web-{B7EA6703-C5A6-EBB5-BC72-133F9DD8F67B}" dt="2026-02-15T21:15:47.373" v="1" actId="20577"/>
          <ac:spMkLst>
            <pc:docMk/>
            <pc:sldMk cId="1619903956" sldId="275"/>
            <ac:spMk id="2" creationId="{5EEF0265-34FD-593B-A827-247A26F4FBAE}"/>
          </ac:spMkLst>
        </pc:spChg>
        <pc:spChg chg="mod">
          <ac:chgData name="Aaminah Bibi (2519770)" userId="S::2519770@student.uwtsd.ac.uk::f77b4709-2293-4984-8bcb-7b48302e76cd" providerId="AD" clId="Web-{B7EA6703-C5A6-EBB5-BC72-133F9DD8F67B}" dt="2026-02-15T22:10:52.170" v="305" actId="20577"/>
          <ac:spMkLst>
            <pc:docMk/>
            <pc:sldMk cId="1619903956" sldId="275"/>
            <ac:spMk id="3" creationId="{9BDC22E8-0479-341D-521F-48395B6C2484}"/>
          </ac:spMkLst>
        </pc:spChg>
        <pc:spChg chg="add mod">
          <ac:chgData name="Aaminah Bibi (2519770)" userId="S::2519770@student.uwtsd.ac.uk::f77b4709-2293-4984-8bcb-7b48302e76cd" providerId="AD" clId="Web-{B7EA6703-C5A6-EBB5-BC72-133F9DD8F67B}" dt="2026-02-15T21:55:36.698" v="241"/>
          <ac:spMkLst>
            <pc:docMk/>
            <pc:sldMk cId="1619903956" sldId="275"/>
            <ac:spMk id="7" creationId="{4B2A8647-DD7D-5459-F4DC-EF58AA35222A}"/>
          </ac:spMkLst>
        </pc:spChg>
        <pc:spChg chg="add del mod">
          <ac:chgData name="Aaminah Bibi (2519770)" userId="S::2519770@student.uwtsd.ac.uk::f77b4709-2293-4984-8bcb-7b48302e76cd" providerId="AD" clId="Web-{B7EA6703-C5A6-EBB5-BC72-133F9DD8F67B}" dt="2026-02-15T22:11:11.937" v="312"/>
          <ac:spMkLst>
            <pc:docMk/>
            <pc:sldMk cId="1619903956" sldId="275"/>
            <ac:spMk id="8" creationId="{46796801-CA9D-A6AD-0E23-E562B1B49DD8}"/>
          </ac:spMkLst>
        </pc:spChg>
        <pc:spChg chg="add">
          <ac:chgData name="Aaminah Bibi (2519770)" userId="S::2519770@student.uwtsd.ac.uk::f77b4709-2293-4984-8bcb-7b48302e76cd" providerId="AD" clId="Web-{B7EA6703-C5A6-EBB5-BC72-133F9DD8F67B}" dt="2026-02-15T22:11:18.015" v="313"/>
          <ac:spMkLst>
            <pc:docMk/>
            <pc:sldMk cId="1619903956" sldId="275"/>
            <ac:spMk id="9" creationId="{DD604AB0-9F63-6787-3B45-B9862184A5CB}"/>
          </ac:spMkLst>
        </pc:spChg>
        <pc:spChg chg="add del mod">
          <ac:chgData name="Aaminah Bibi (2519770)" userId="S::2519770@student.uwtsd.ac.uk::f77b4709-2293-4984-8bcb-7b48302e76cd" providerId="AD" clId="Web-{B7EA6703-C5A6-EBB5-BC72-133F9DD8F67B}" dt="2026-02-15T22:11:41.860" v="322"/>
          <ac:spMkLst>
            <pc:docMk/>
            <pc:sldMk cId="1619903956" sldId="275"/>
            <ac:spMk id="10" creationId="{FDE9B09D-A567-22D0-21B6-822E0C751953}"/>
          </ac:spMkLst>
        </pc:spChg>
        <pc:spChg chg="add del">
          <ac:chgData name="Aaminah Bibi (2519770)" userId="S::2519770@student.uwtsd.ac.uk::f77b4709-2293-4984-8bcb-7b48302e76cd" providerId="AD" clId="Web-{B7EA6703-C5A6-EBB5-BC72-133F9DD8F67B}" dt="2026-02-15T22:12:02.034" v="324"/>
          <ac:spMkLst>
            <pc:docMk/>
            <pc:sldMk cId="1619903956" sldId="275"/>
            <ac:spMk id="11" creationId="{7C26A56E-21BF-6A62-9301-0B6F610175B6}"/>
          </ac:spMkLst>
        </pc:spChg>
        <pc:spChg chg="add">
          <ac:chgData name="Aaminah Bibi (2519770)" userId="S::2519770@student.uwtsd.ac.uk::f77b4709-2293-4984-8bcb-7b48302e76cd" providerId="AD" clId="Web-{B7EA6703-C5A6-EBB5-BC72-133F9DD8F67B}" dt="2026-02-15T22:12:29.691" v="325"/>
          <ac:spMkLst>
            <pc:docMk/>
            <pc:sldMk cId="1619903956" sldId="275"/>
            <ac:spMk id="12" creationId="{3BEF3A23-717B-E1F4-D4CA-902342DDB216}"/>
          </ac:spMkLst>
        </pc:spChg>
        <pc:spChg chg="add del">
          <ac:chgData name="Aaminah Bibi (2519770)" userId="S::2519770@student.uwtsd.ac.uk::f77b4709-2293-4984-8bcb-7b48302e76cd" providerId="AD" clId="Web-{B7EA6703-C5A6-EBB5-BC72-133F9DD8F67B}" dt="2026-02-15T22:12:56.458" v="327"/>
          <ac:spMkLst>
            <pc:docMk/>
            <pc:sldMk cId="1619903956" sldId="275"/>
            <ac:spMk id="13" creationId="{7CFE1117-C3FB-024D-2F6C-9809C9ADBB6A}"/>
          </ac:spMkLst>
        </pc:spChg>
        <pc:spChg chg="add">
          <ac:chgData name="Aaminah Bibi (2519770)" userId="S::2519770@student.uwtsd.ac.uk::f77b4709-2293-4984-8bcb-7b48302e76cd" providerId="AD" clId="Web-{B7EA6703-C5A6-EBB5-BC72-133F9DD8F67B}" dt="2026-02-15T22:13:14.819" v="328"/>
          <ac:spMkLst>
            <pc:docMk/>
            <pc:sldMk cId="1619903956" sldId="275"/>
            <ac:spMk id="14" creationId="{70425929-4A5F-2FD2-1AF2-CC544AA11FCF}"/>
          </ac:spMkLst>
        </pc:spChg>
      </pc:sldChg>
      <pc:sldChg chg="modSp new">
        <pc:chgData name="Aaminah Bibi (2519770)" userId="S::2519770@student.uwtsd.ac.uk::f77b4709-2293-4984-8bcb-7b48302e76cd" providerId="AD" clId="Web-{B7EA6703-C5A6-EBB5-BC72-133F9DD8F67B}" dt="2026-02-15T22:01:32.405" v="259" actId="20577"/>
        <pc:sldMkLst>
          <pc:docMk/>
          <pc:sldMk cId="905361027" sldId="276"/>
        </pc:sldMkLst>
        <pc:spChg chg="mod">
          <ac:chgData name="Aaminah Bibi (2519770)" userId="S::2519770@student.uwtsd.ac.uk::f77b4709-2293-4984-8bcb-7b48302e76cd" providerId="AD" clId="Web-{B7EA6703-C5A6-EBB5-BC72-133F9DD8F67B}" dt="2026-02-15T21:49:16.490" v="99" actId="20577"/>
          <ac:spMkLst>
            <pc:docMk/>
            <pc:sldMk cId="905361027" sldId="276"/>
            <ac:spMk id="2" creationId="{81DD4CB4-ED14-FDEF-540D-B919ADD65EA1}"/>
          </ac:spMkLst>
        </pc:spChg>
        <pc:spChg chg="mod">
          <ac:chgData name="Aaminah Bibi (2519770)" userId="S::2519770@student.uwtsd.ac.uk::f77b4709-2293-4984-8bcb-7b48302e76cd" providerId="AD" clId="Web-{B7EA6703-C5A6-EBB5-BC72-133F9DD8F67B}" dt="2026-02-15T22:01:32.405" v="259" actId="20577"/>
          <ac:spMkLst>
            <pc:docMk/>
            <pc:sldMk cId="905361027" sldId="276"/>
            <ac:spMk id="3" creationId="{671564ED-7095-E676-DB08-DE2133611DC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B5AB37-D79F-430E-8115-9CE1FE0D5C2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2D0CAAF-A3E5-4D81-A626-137DF5CE82F2}">
      <dgm:prSet/>
      <dgm:spPr/>
      <dgm:t>
        <a:bodyPr/>
        <a:lstStyle/>
        <a:p>
          <a:pPr>
            <a:defRPr b="1"/>
          </a:pPr>
          <a:r>
            <a:rPr lang="en-GB"/>
            <a:t>Data protection:</a:t>
          </a:r>
          <a:endParaRPr lang="en-US"/>
        </a:p>
      </dgm:t>
    </dgm:pt>
    <dgm:pt modelId="{DDF7E356-0A42-46CE-9E04-C6370A03F3AD}" type="parTrans" cxnId="{8C7B6230-66A8-45F9-9715-1863A48CA119}">
      <dgm:prSet/>
      <dgm:spPr/>
      <dgm:t>
        <a:bodyPr/>
        <a:lstStyle/>
        <a:p>
          <a:endParaRPr lang="en-US"/>
        </a:p>
      </dgm:t>
    </dgm:pt>
    <dgm:pt modelId="{EADCC1F1-ACD6-48F0-ADE1-76AA7325C630}" type="sibTrans" cxnId="{8C7B6230-66A8-45F9-9715-1863A48CA119}">
      <dgm:prSet/>
      <dgm:spPr/>
      <dgm:t>
        <a:bodyPr/>
        <a:lstStyle/>
        <a:p>
          <a:endParaRPr lang="en-US"/>
        </a:p>
      </dgm:t>
    </dgm:pt>
    <dgm:pt modelId="{70B5C60C-DED7-4334-82F7-9987FA9FC845}">
      <dgm:prSet custT="1"/>
      <dgm:spPr/>
      <dgm:t>
        <a:bodyPr/>
        <a:lstStyle/>
        <a:p>
          <a:r>
            <a:rPr lang="en-GB" sz="2800"/>
            <a:t>Data Protection Act 2018 – the legislation governing protection in UK.</a:t>
          </a:r>
          <a:endParaRPr lang="en-US" sz="2800"/>
        </a:p>
      </dgm:t>
    </dgm:pt>
    <dgm:pt modelId="{636E0549-002A-45D0-8772-FDA3B96C2C3C}" type="parTrans" cxnId="{3E76EDE8-46CD-4AAB-BEE6-BA21DF7679DA}">
      <dgm:prSet/>
      <dgm:spPr/>
      <dgm:t>
        <a:bodyPr/>
        <a:lstStyle/>
        <a:p>
          <a:endParaRPr lang="en-US"/>
        </a:p>
      </dgm:t>
    </dgm:pt>
    <dgm:pt modelId="{1C471916-DD5F-41D8-87CB-10F23D3CB714}" type="sibTrans" cxnId="{3E76EDE8-46CD-4AAB-BEE6-BA21DF7679DA}">
      <dgm:prSet/>
      <dgm:spPr/>
      <dgm:t>
        <a:bodyPr/>
        <a:lstStyle/>
        <a:p>
          <a:endParaRPr lang="en-US"/>
        </a:p>
      </dgm:t>
    </dgm:pt>
    <dgm:pt modelId="{22465395-4ECA-43DE-99E9-54D49AEAB773}">
      <dgm:prSet/>
      <dgm:spPr/>
      <dgm:t>
        <a:bodyPr/>
        <a:lstStyle/>
        <a:p>
          <a:pPr>
            <a:defRPr b="1"/>
          </a:pPr>
          <a:r>
            <a:rPr lang="en-GB"/>
            <a:t>Data Security </a:t>
          </a:r>
          <a:endParaRPr lang="en-US"/>
        </a:p>
      </dgm:t>
    </dgm:pt>
    <dgm:pt modelId="{4ACA05A5-4867-4B32-86F2-9D0FC087687B}" type="parTrans" cxnId="{4CFAA27E-42B4-48EB-85EB-05970B1C683F}">
      <dgm:prSet/>
      <dgm:spPr/>
      <dgm:t>
        <a:bodyPr/>
        <a:lstStyle/>
        <a:p>
          <a:endParaRPr lang="en-US"/>
        </a:p>
      </dgm:t>
    </dgm:pt>
    <dgm:pt modelId="{A86B6B38-29CF-4841-981E-84FDE7684228}" type="sibTrans" cxnId="{4CFAA27E-42B4-48EB-85EB-05970B1C683F}">
      <dgm:prSet/>
      <dgm:spPr/>
      <dgm:t>
        <a:bodyPr/>
        <a:lstStyle/>
        <a:p>
          <a:endParaRPr lang="en-US"/>
        </a:p>
      </dgm:t>
    </dgm:pt>
    <dgm:pt modelId="{52E0DA7C-47B0-4C21-AC7A-92D91931CDA2}">
      <dgm:prSet custT="1"/>
      <dgm:spPr/>
      <dgm:t>
        <a:bodyPr/>
        <a:lstStyle/>
        <a:p>
          <a:r>
            <a:rPr lang="en-GB" sz="2800"/>
            <a:t>Using technology to protect data from unauthorised access, loss, corruption or cyber attack</a:t>
          </a:r>
          <a:endParaRPr lang="en-US" sz="2800"/>
        </a:p>
      </dgm:t>
    </dgm:pt>
    <dgm:pt modelId="{474E7ADA-87B7-472B-BEF9-F6599F33D1B5}" type="parTrans" cxnId="{527A99FA-6C15-4C5A-BE6D-8322F476309B}">
      <dgm:prSet/>
      <dgm:spPr/>
      <dgm:t>
        <a:bodyPr/>
        <a:lstStyle/>
        <a:p>
          <a:endParaRPr lang="en-US"/>
        </a:p>
      </dgm:t>
    </dgm:pt>
    <dgm:pt modelId="{72E150BD-8709-4F20-A51C-775F81129D97}" type="sibTrans" cxnId="{527A99FA-6C15-4C5A-BE6D-8322F476309B}">
      <dgm:prSet/>
      <dgm:spPr/>
      <dgm:t>
        <a:bodyPr/>
        <a:lstStyle/>
        <a:p>
          <a:endParaRPr lang="en-US"/>
        </a:p>
      </dgm:t>
    </dgm:pt>
    <dgm:pt modelId="{822DD2B0-4114-4C83-BDD6-0D55A079FF56}">
      <dgm:prSet custT="1"/>
      <dgm:spPr/>
      <dgm:t>
        <a:bodyPr/>
        <a:lstStyle/>
        <a:p>
          <a:r>
            <a:rPr lang="en-GB" sz="2800"/>
            <a:t>Example using Microsoft 365</a:t>
          </a:r>
          <a:endParaRPr lang="en-US" sz="2800"/>
        </a:p>
      </dgm:t>
    </dgm:pt>
    <dgm:pt modelId="{326C9D60-C88C-49D1-A404-6FE9C40F9227}" type="parTrans" cxnId="{6C2D9D06-48D3-4528-A393-16AC389AE6CA}">
      <dgm:prSet/>
      <dgm:spPr/>
      <dgm:t>
        <a:bodyPr/>
        <a:lstStyle/>
        <a:p>
          <a:endParaRPr lang="en-US"/>
        </a:p>
      </dgm:t>
    </dgm:pt>
    <dgm:pt modelId="{D555D4E0-91B8-4998-8F05-DC29C3C3286C}" type="sibTrans" cxnId="{6C2D9D06-48D3-4528-A393-16AC389AE6CA}">
      <dgm:prSet/>
      <dgm:spPr/>
      <dgm:t>
        <a:bodyPr/>
        <a:lstStyle/>
        <a:p>
          <a:endParaRPr lang="en-US"/>
        </a:p>
      </dgm:t>
    </dgm:pt>
    <dgm:pt modelId="{1EAF0161-249E-4AA2-9D95-A5BF907D0C5A}" type="pres">
      <dgm:prSet presAssocID="{16B5AB37-D79F-430E-8115-9CE1FE0D5C20}" presName="linear" presStyleCnt="0">
        <dgm:presLayoutVars>
          <dgm:animLvl val="lvl"/>
          <dgm:resizeHandles val="exact"/>
        </dgm:presLayoutVars>
      </dgm:prSet>
      <dgm:spPr/>
    </dgm:pt>
    <dgm:pt modelId="{ADB2671F-B2BE-4FF6-901D-C4947B96279E}" type="pres">
      <dgm:prSet presAssocID="{52D0CAAF-A3E5-4D81-A626-137DF5CE82F2}" presName="parentText" presStyleLbl="node1" presStyleIdx="0" presStyleCnt="2">
        <dgm:presLayoutVars>
          <dgm:chMax val="0"/>
          <dgm:bulletEnabled val="1"/>
        </dgm:presLayoutVars>
      </dgm:prSet>
      <dgm:spPr/>
    </dgm:pt>
    <dgm:pt modelId="{EC5B8E1C-28F6-4EB4-BE85-FEA1FCC9B561}" type="pres">
      <dgm:prSet presAssocID="{52D0CAAF-A3E5-4D81-A626-137DF5CE82F2}" presName="childText" presStyleLbl="revTx" presStyleIdx="0" presStyleCnt="2">
        <dgm:presLayoutVars>
          <dgm:bulletEnabled val="1"/>
        </dgm:presLayoutVars>
      </dgm:prSet>
      <dgm:spPr/>
    </dgm:pt>
    <dgm:pt modelId="{94DF721F-1728-4C72-822B-3F04E7C78CE7}" type="pres">
      <dgm:prSet presAssocID="{22465395-4ECA-43DE-99E9-54D49AEAB773}" presName="parentText" presStyleLbl="node1" presStyleIdx="1" presStyleCnt="2">
        <dgm:presLayoutVars>
          <dgm:chMax val="0"/>
          <dgm:bulletEnabled val="1"/>
        </dgm:presLayoutVars>
      </dgm:prSet>
      <dgm:spPr/>
    </dgm:pt>
    <dgm:pt modelId="{B3084B4B-2584-480C-9640-644912E42051}" type="pres">
      <dgm:prSet presAssocID="{22465395-4ECA-43DE-99E9-54D49AEAB773}" presName="childText" presStyleLbl="revTx" presStyleIdx="1" presStyleCnt="2">
        <dgm:presLayoutVars>
          <dgm:bulletEnabled val="1"/>
        </dgm:presLayoutVars>
      </dgm:prSet>
      <dgm:spPr/>
    </dgm:pt>
  </dgm:ptLst>
  <dgm:cxnLst>
    <dgm:cxn modelId="{6C2D9D06-48D3-4528-A393-16AC389AE6CA}" srcId="{52E0DA7C-47B0-4C21-AC7A-92D91931CDA2}" destId="{822DD2B0-4114-4C83-BDD6-0D55A079FF56}" srcOrd="0" destOrd="0" parTransId="{326C9D60-C88C-49D1-A404-6FE9C40F9227}" sibTransId="{D555D4E0-91B8-4998-8F05-DC29C3C3286C}"/>
    <dgm:cxn modelId="{33FA8212-694D-4A2E-B834-513E53B8296E}" type="presOf" srcId="{822DD2B0-4114-4C83-BDD6-0D55A079FF56}" destId="{B3084B4B-2584-480C-9640-644912E42051}" srcOrd="0" destOrd="1" presId="urn:microsoft.com/office/officeart/2005/8/layout/vList2"/>
    <dgm:cxn modelId="{A7D7E01C-7506-4921-92D0-193D5679A09D}" type="presOf" srcId="{22465395-4ECA-43DE-99E9-54D49AEAB773}" destId="{94DF721F-1728-4C72-822B-3F04E7C78CE7}" srcOrd="0" destOrd="0" presId="urn:microsoft.com/office/officeart/2005/8/layout/vList2"/>
    <dgm:cxn modelId="{8C7B6230-66A8-45F9-9715-1863A48CA119}" srcId="{16B5AB37-D79F-430E-8115-9CE1FE0D5C20}" destId="{52D0CAAF-A3E5-4D81-A626-137DF5CE82F2}" srcOrd="0" destOrd="0" parTransId="{DDF7E356-0A42-46CE-9E04-C6370A03F3AD}" sibTransId="{EADCC1F1-ACD6-48F0-ADE1-76AA7325C630}"/>
    <dgm:cxn modelId="{57B9E65B-9990-44F3-B41F-61F812F88DE1}" type="presOf" srcId="{70B5C60C-DED7-4334-82F7-9987FA9FC845}" destId="{EC5B8E1C-28F6-4EB4-BE85-FEA1FCC9B561}" srcOrd="0" destOrd="0" presId="urn:microsoft.com/office/officeart/2005/8/layout/vList2"/>
    <dgm:cxn modelId="{6413B861-859E-4A94-AE91-B230EB1E72B6}" type="presOf" srcId="{52D0CAAF-A3E5-4D81-A626-137DF5CE82F2}" destId="{ADB2671F-B2BE-4FF6-901D-C4947B96279E}" srcOrd="0" destOrd="0" presId="urn:microsoft.com/office/officeart/2005/8/layout/vList2"/>
    <dgm:cxn modelId="{3D05DE66-291C-4CA1-963A-E3A55D895129}" type="presOf" srcId="{16B5AB37-D79F-430E-8115-9CE1FE0D5C20}" destId="{1EAF0161-249E-4AA2-9D95-A5BF907D0C5A}" srcOrd="0" destOrd="0" presId="urn:microsoft.com/office/officeart/2005/8/layout/vList2"/>
    <dgm:cxn modelId="{28CB5274-934B-48A3-8262-5880721CDA52}" type="presOf" srcId="{52E0DA7C-47B0-4C21-AC7A-92D91931CDA2}" destId="{B3084B4B-2584-480C-9640-644912E42051}" srcOrd="0" destOrd="0" presId="urn:microsoft.com/office/officeart/2005/8/layout/vList2"/>
    <dgm:cxn modelId="{4CFAA27E-42B4-48EB-85EB-05970B1C683F}" srcId="{16B5AB37-D79F-430E-8115-9CE1FE0D5C20}" destId="{22465395-4ECA-43DE-99E9-54D49AEAB773}" srcOrd="1" destOrd="0" parTransId="{4ACA05A5-4867-4B32-86F2-9D0FC087687B}" sibTransId="{A86B6B38-29CF-4841-981E-84FDE7684228}"/>
    <dgm:cxn modelId="{3E76EDE8-46CD-4AAB-BEE6-BA21DF7679DA}" srcId="{52D0CAAF-A3E5-4D81-A626-137DF5CE82F2}" destId="{70B5C60C-DED7-4334-82F7-9987FA9FC845}" srcOrd="0" destOrd="0" parTransId="{636E0549-002A-45D0-8772-FDA3B96C2C3C}" sibTransId="{1C471916-DD5F-41D8-87CB-10F23D3CB714}"/>
    <dgm:cxn modelId="{527A99FA-6C15-4C5A-BE6D-8322F476309B}" srcId="{22465395-4ECA-43DE-99E9-54D49AEAB773}" destId="{52E0DA7C-47B0-4C21-AC7A-92D91931CDA2}" srcOrd="0" destOrd="0" parTransId="{474E7ADA-87B7-472B-BEF9-F6599F33D1B5}" sibTransId="{72E150BD-8709-4F20-A51C-775F81129D97}"/>
    <dgm:cxn modelId="{CF8E4653-9823-4E01-9FAF-860393441685}" type="presParOf" srcId="{1EAF0161-249E-4AA2-9D95-A5BF907D0C5A}" destId="{ADB2671F-B2BE-4FF6-901D-C4947B96279E}" srcOrd="0" destOrd="0" presId="urn:microsoft.com/office/officeart/2005/8/layout/vList2"/>
    <dgm:cxn modelId="{F7861A1F-C737-443C-859E-2B1D80019D96}" type="presParOf" srcId="{1EAF0161-249E-4AA2-9D95-A5BF907D0C5A}" destId="{EC5B8E1C-28F6-4EB4-BE85-FEA1FCC9B561}" srcOrd="1" destOrd="0" presId="urn:microsoft.com/office/officeart/2005/8/layout/vList2"/>
    <dgm:cxn modelId="{9B060C87-2B64-4315-933E-6FE740487B59}" type="presParOf" srcId="{1EAF0161-249E-4AA2-9D95-A5BF907D0C5A}" destId="{94DF721F-1728-4C72-822B-3F04E7C78CE7}" srcOrd="2" destOrd="0" presId="urn:microsoft.com/office/officeart/2005/8/layout/vList2"/>
    <dgm:cxn modelId="{E3EBD060-73D6-4E78-9BA9-AC75C196786F}" type="presParOf" srcId="{1EAF0161-249E-4AA2-9D95-A5BF907D0C5A}" destId="{B3084B4B-2584-480C-9640-644912E42051}"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2671F-B2BE-4FF6-901D-C4947B96279E}">
      <dsp:nvSpPr>
        <dsp:cNvPr id="0" name=""/>
        <dsp:cNvSpPr/>
      </dsp:nvSpPr>
      <dsp:spPr>
        <a:xfrm>
          <a:off x="0" y="18812"/>
          <a:ext cx="10994815" cy="538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defRPr b="1"/>
          </a:pPr>
          <a:r>
            <a:rPr lang="en-GB" sz="2300" kern="1200"/>
            <a:t>Data protection:</a:t>
          </a:r>
          <a:endParaRPr lang="en-US" sz="2300" kern="1200"/>
        </a:p>
      </dsp:txBody>
      <dsp:txXfrm>
        <a:off x="26273" y="45085"/>
        <a:ext cx="10942269" cy="485654"/>
      </dsp:txXfrm>
    </dsp:sp>
    <dsp:sp modelId="{EC5B8E1C-28F6-4EB4-BE85-FEA1FCC9B561}">
      <dsp:nvSpPr>
        <dsp:cNvPr id="0" name=""/>
        <dsp:cNvSpPr/>
      </dsp:nvSpPr>
      <dsp:spPr>
        <a:xfrm>
          <a:off x="0" y="557012"/>
          <a:ext cx="10994815" cy="833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085" tIns="35560" rIns="199136" bIns="35560" numCol="1" spcCol="1270" anchor="t" anchorCtr="0">
          <a:noAutofit/>
        </a:bodyPr>
        <a:lstStyle/>
        <a:p>
          <a:pPr marL="285750" lvl="1" indent="-285750" algn="l" defTabSz="1244600">
            <a:lnSpc>
              <a:spcPct val="90000"/>
            </a:lnSpc>
            <a:spcBef>
              <a:spcPct val="0"/>
            </a:spcBef>
            <a:spcAft>
              <a:spcPct val="20000"/>
            </a:spcAft>
            <a:buChar char="•"/>
          </a:pPr>
          <a:r>
            <a:rPr lang="en-GB" sz="2800" kern="1200"/>
            <a:t>Data Protection Act 2018 – the legislation governing protection in UK.</a:t>
          </a:r>
          <a:endParaRPr lang="en-US" sz="2800" kern="1200"/>
        </a:p>
      </dsp:txBody>
      <dsp:txXfrm>
        <a:off x="0" y="557012"/>
        <a:ext cx="10994815" cy="833175"/>
      </dsp:txXfrm>
    </dsp:sp>
    <dsp:sp modelId="{94DF721F-1728-4C72-822B-3F04E7C78CE7}">
      <dsp:nvSpPr>
        <dsp:cNvPr id="0" name=""/>
        <dsp:cNvSpPr/>
      </dsp:nvSpPr>
      <dsp:spPr>
        <a:xfrm>
          <a:off x="0" y="1390187"/>
          <a:ext cx="10994815" cy="538200"/>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defRPr b="1"/>
          </a:pPr>
          <a:r>
            <a:rPr lang="en-GB" sz="2300" kern="1200"/>
            <a:t>Data Security </a:t>
          </a:r>
          <a:endParaRPr lang="en-US" sz="2300" kern="1200"/>
        </a:p>
      </dsp:txBody>
      <dsp:txXfrm>
        <a:off x="26273" y="1416460"/>
        <a:ext cx="10942269" cy="485654"/>
      </dsp:txXfrm>
    </dsp:sp>
    <dsp:sp modelId="{B3084B4B-2584-480C-9640-644912E42051}">
      <dsp:nvSpPr>
        <dsp:cNvPr id="0" name=""/>
        <dsp:cNvSpPr/>
      </dsp:nvSpPr>
      <dsp:spPr>
        <a:xfrm>
          <a:off x="0" y="1928388"/>
          <a:ext cx="10994815" cy="1261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085" tIns="35560" rIns="199136" bIns="35560" numCol="1" spcCol="1270" anchor="t" anchorCtr="0">
          <a:noAutofit/>
        </a:bodyPr>
        <a:lstStyle/>
        <a:p>
          <a:pPr marL="285750" lvl="1" indent="-285750" algn="l" defTabSz="1244600">
            <a:lnSpc>
              <a:spcPct val="90000"/>
            </a:lnSpc>
            <a:spcBef>
              <a:spcPct val="0"/>
            </a:spcBef>
            <a:spcAft>
              <a:spcPct val="20000"/>
            </a:spcAft>
            <a:buChar char="•"/>
          </a:pPr>
          <a:r>
            <a:rPr lang="en-GB" sz="2800" kern="1200"/>
            <a:t>Using technology to protect data from unauthorised access, loss, corruption or cyber attack</a:t>
          </a:r>
          <a:endParaRPr lang="en-US" sz="2800" kern="1200"/>
        </a:p>
        <a:p>
          <a:pPr marL="571500" lvl="2" indent="-285750" algn="l" defTabSz="1244600">
            <a:lnSpc>
              <a:spcPct val="90000"/>
            </a:lnSpc>
            <a:spcBef>
              <a:spcPct val="0"/>
            </a:spcBef>
            <a:spcAft>
              <a:spcPct val="20000"/>
            </a:spcAft>
            <a:buChar char="•"/>
          </a:pPr>
          <a:r>
            <a:rPr lang="en-GB" sz="2800" kern="1200"/>
            <a:t>Example using Microsoft 365</a:t>
          </a:r>
          <a:endParaRPr lang="en-US" sz="2800" kern="1200"/>
        </a:p>
      </dsp:txBody>
      <dsp:txXfrm>
        <a:off x="0" y="1928388"/>
        <a:ext cx="10994815" cy="12616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9FE5A4-94C9-4597-807C-47C20F1D2055}"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0CFF7-CE91-4774-B5C9-D4F0E47F5E19}" type="slidenum">
              <a:rPr lang="en-GB" smtClean="0"/>
              <a:t>‹#›</a:t>
            </a:fld>
            <a:endParaRPr lang="en-GB"/>
          </a:p>
        </p:txBody>
      </p:sp>
    </p:spTree>
    <p:extLst>
      <p:ext uri="{BB962C8B-B14F-4D97-AF65-F5344CB8AC3E}">
        <p14:creationId xmlns:p14="http://schemas.microsoft.com/office/powerpoint/2010/main" val="81897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E0CFF7-CE91-4774-B5C9-D4F0E47F5E19}" type="slidenum">
              <a:rPr lang="en-GB" smtClean="0"/>
              <a:t>8</a:t>
            </a:fld>
            <a:endParaRPr lang="en-GB"/>
          </a:p>
        </p:txBody>
      </p:sp>
    </p:spTree>
    <p:extLst>
      <p:ext uri="{BB962C8B-B14F-4D97-AF65-F5344CB8AC3E}">
        <p14:creationId xmlns:p14="http://schemas.microsoft.com/office/powerpoint/2010/main" val="1628596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2/15/2026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920944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2/15/2026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370380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2/15/2026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501107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2/15/2026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683994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2/15/2026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6369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2/15/2026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461931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2/15/2026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005473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2/15/2026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740019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2/15/2026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719843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2/15/2026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147361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2/15/2026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165910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2/15/2026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6256675"/>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ramsac.com/it-resources/microsoft-365/pros-cons-microsoft-365/" TargetMode="External"/><Relationship Id="rId2" Type="http://schemas.openxmlformats.org/officeDocument/2006/relationships/hyperlink" Target="https://kaplan.co.uk/blog/features/is-microsoft-excel-still-relevant" TargetMode="External"/><Relationship Id="rId1" Type="http://schemas.openxmlformats.org/officeDocument/2006/relationships/slideLayout" Target="../slideLayouts/slideLayout2.xml"/><Relationship Id="rId5" Type="http://schemas.openxmlformats.org/officeDocument/2006/relationships/hyperlink" Target="https://www.proquest.com/trade-journals/microsoft-365-copilot-built-on-ai-introduced-here/docview/2787722115/se-2?accountid=130472" TargetMode="External"/><Relationship Id="rId4" Type="http://schemas.openxmlformats.org/officeDocument/2006/relationships/hyperlink" Target="https://www.proquest.com/trade-journals/almost-half-healthcare-breaches-involved/docview/3201730379/se-2?accountid=130472"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www.microsoft.com/microsoft-teams" TargetMode="External"/><Relationship Id="rId1" Type="http://schemas.openxmlformats.org/officeDocument/2006/relationships/slideLayout" Target="../slideLayouts/slideLayout7.xml"/><Relationship Id="rId5" Type="http://schemas.openxmlformats.org/officeDocument/2006/relationships/hyperlink" Target="https://learn.microsoft.com/" TargetMode="External"/><Relationship Id="rId4" Type="http://schemas.openxmlformats.org/officeDocument/2006/relationships/hyperlink" Target="https://www.gov.uk"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AEF29-12DF-B433-EE40-1A78EE1F4062}"/>
              </a:ext>
            </a:extLst>
          </p:cNvPr>
          <p:cNvSpPr>
            <a:spLocks noGrp="1"/>
          </p:cNvSpPr>
          <p:nvPr>
            <p:ph type="ctrTitle"/>
          </p:nvPr>
        </p:nvSpPr>
        <p:spPr>
          <a:xfrm>
            <a:off x="1791351" y="926671"/>
            <a:ext cx="6810243" cy="1485446"/>
          </a:xfrm>
        </p:spPr>
        <p:txBody>
          <a:bodyPr>
            <a:normAutofit fontScale="90000"/>
          </a:bodyPr>
          <a:lstStyle/>
          <a:p>
            <a:pPr algn="ctr"/>
            <a:r>
              <a:rPr lang="en-GB" u="sng"/>
              <a:t>Digital skills and research methods (LCHS4007-BIRM</a:t>
            </a:r>
          </a:p>
        </p:txBody>
      </p:sp>
      <p:sp>
        <p:nvSpPr>
          <p:cNvPr id="3" name="Content Placeholder 2">
            <a:extLst>
              <a:ext uri="{FF2B5EF4-FFF2-40B4-BE49-F238E27FC236}">
                <a16:creationId xmlns:a16="http://schemas.microsoft.com/office/drawing/2014/main" id="{38EC5526-D373-8FF7-3D8D-B46DFFF837C0}"/>
              </a:ext>
            </a:extLst>
          </p:cNvPr>
          <p:cNvSpPr>
            <a:spLocks noGrp="1"/>
          </p:cNvSpPr>
          <p:nvPr>
            <p:ph type="subTitle" idx="1"/>
          </p:nvPr>
        </p:nvSpPr>
        <p:spPr>
          <a:xfrm>
            <a:off x="1154114" y="3857541"/>
            <a:ext cx="9144000" cy="2370973"/>
          </a:xfrm>
        </p:spPr>
        <p:txBody>
          <a:bodyPr/>
          <a:lstStyle/>
          <a:p>
            <a:r>
              <a:rPr lang="en-GB" sz="2400" b="1">
                <a:latin typeface="Calibri"/>
                <a:ea typeface="Calibri"/>
                <a:cs typeface="Calibri"/>
              </a:rPr>
              <a:t>Slide 1 Aaminah Bibi- 2519770 </a:t>
            </a:r>
          </a:p>
          <a:p>
            <a:r>
              <a:rPr lang="en-GB" sz="2400" b="1">
                <a:latin typeface="Calibri"/>
                <a:ea typeface="Calibri"/>
                <a:cs typeface="Calibri"/>
              </a:rPr>
              <a:t>Slide 2 Haddy Jobe – 2525265</a:t>
            </a:r>
          </a:p>
          <a:p>
            <a:r>
              <a:rPr lang="en-GB" sz="2400" b="1">
                <a:latin typeface="Calibri"/>
                <a:ea typeface="Calibri"/>
                <a:cs typeface="Calibri"/>
              </a:rPr>
              <a:t>Slide 3 Rosemond Golightly – 2524192</a:t>
            </a:r>
          </a:p>
          <a:p>
            <a:r>
              <a:rPr lang="en-GB" sz="2400" b="1">
                <a:latin typeface="Calibri"/>
                <a:ea typeface="Calibri"/>
                <a:cs typeface="Calibri"/>
              </a:rPr>
              <a:t>Lecturer- Bianca Dodgen </a:t>
            </a:r>
            <a:endParaRPr lang="en-GB" sz="2400" b="1">
              <a:latin typeface="Calibri" panose="020F0502020204030204" pitchFamily="34" charset="0"/>
              <a:ea typeface="Calibri"/>
              <a:cs typeface="Calibri"/>
            </a:endParaRPr>
          </a:p>
          <a:p>
            <a:endParaRPr lang="en-GB"/>
          </a:p>
        </p:txBody>
      </p:sp>
    </p:spTree>
    <p:extLst>
      <p:ext uri="{BB962C8B-B14F-4D97-AF65-F5344CB8AC3E}">
        <p14:creationId xmlns:p14="http://schemas.microsoft.com/office/powerpoint/2010/main" val="160880899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C82AA-78B9-EB5D-42FE-F8BAD89361FB}"/>
              </a:ext>
            </a:extLst>
          </p:cNvPr>
          <p:cNvSpPr>
            <a:spLocks noGrp="1"/>
          </p:cNvSpPr>
          <p:nvPr>
            <p:ph type="title"/>
          </p:nvPr>
        </p:nvSpPr>
        <p:spPr>
          <a:xfrm>
            <a:off x="-10157" y="-78954"/>
            <a:ext cx="1914987" cy="2412690"/>
          </a:xfrm>
        </p:spPr>
        <p:txBody>
          <a:bodyPr>
            <a:normAutofit/>
          </a:bodyPr>
          <a:lstStyle/>
          <a:p>
            <a:r>
              <a:rPr lang="en-GB" b="1" u="sng">
                <a:solidFill>
                  <a:schemeClr val="tx1"/>
                </a:solidFill>
                <a:latin typeface="Calibri"/>
                <a:ea typeface="Calibri"/>
                <a:cs typeface="Calibri"/>
              </a:rPr>
              <a:t>Task 1</a:t>
            </a:r>
            <a:endParaRPr lang="en-US" b="1" u="sng">
              <a:solidFill>
                <a:schemeClr val="tx1"/>
              </a:solidFill>
              <a:latin typeface="Calibri"/>
              <a:ea typeface="Calibri"/>
              <a:cs typeface="Calibri"/>
            </a:endParaRPr>
          </a:p>
        </p:txBody>
      </p:sp>
      <p:sp>
        <p:nvSpPr>
          <p:cNvPr id="3" name="Content Placeholder 2">
            <a:extLst>
              <a:ext uri="{FF2B5EF4-FFF2-40B4-BE49-F238E27FC236}">
                <a16:creationId xmlns:a16="http://schemas.microsoft.com/office/drawing/2014/main" id="{1AEB2447-D99B-851D-B8C3-B670C3464118}"/>
              </a:ext>
            </a:extLst>
          </p:cNvPr>
          <p:cNvSpPr>
            <a:spLocks noGrp="1"/>
          </p:cNvSpPr>
          <p:nvPr>
            <p:ph idx="1"/>
          </p:nvPr>
        </p:nvSpPr>
        <p:spPr>
          <a:xfrm>
            <a:off x="173004" y="996573"/>
            <a:ext cx="5732179" cy="5066852"/>
          </a:xfrm>
        </p:spPr>
        <p:txBody>
          <a:bodyPr vert="horz" lIns="91440" tIns="45720" rIns="91440" bIns="45720" rtlCol="0" anchor="t">
            <a:normAutofit/>
          </a:bodyPr>
          <a:lstStyle/>
          <a:p>
            <a:pPr marL="0" indent="0">
              <a:buNone/>
            </a:pPr>
            <a:r>
              <a:rPr lang="en-GB" sz="1400">
                <a:latin typeface="Calibri"/>
                <a:ea typeface="Calibri"/>
                <a:cs typeface="Calibri"/>
              </a:rPr>
              <a:t>Current process (manual/paper)</a:t>
            </a:r>
            <a:endParaRPr lang="en-US" sz="1400">
              <a:latin typeface="Corbel" panose="020B0503020204020204"/>
              <a:ea typeface="Calibri"/>
              <a:cs typeface="Calibri"/>
            </a:endParaRPr>
          </a:p>
          <a:p>
            <a:pPr marL="0" indent="0">
              <a:buNone/>
            </a:pPr>
            <a:r>
              <a:rPr lang="en-GB" sz="1400">
                <a:latin typeface="Calibri"/>
                <a:ea typeface="Calibri"/>
                <a:cs typeface="Calibri"/>
              </a:rPr>
              <a:t>Traditionally in many healthcare settings such as Greenfield staff physically complete task using things such as:</a:t>
            </a:r>
            <a:endParaRPr lang="en-US" sz="1400">
              <a:latin typeface="Corbel" panose="020B0503020204020204"/>
              <a:ea typeface="Calibri"/>
              <a:cs typeface="Calibri"/>
            </a:endParaRPr>
          </a:p>
          <a:p>
            <a:pPr marL="285750" indent="-285750"/>
            <a:r>
              <a:rPr lang="en-GB" sz="1400">
                <a:latin typeface="Calibri"/>
                <a:ea typeface="Calibri"/>
                <a:cs typeface="Calibri"/>
              </a:rPr>
              <a:t> Logbook</a:t>
            </a:r>
            <a:endParaRPr lang="en-US" sz="1400">
              <a:latin typeface="Corbel" panose="020B0503020204020204"/>
              <a:ea typeface="Calibri"/>
              <a:cs typeface="Calibri"/>
            </a:endParaRPr>
          </a:p>
          <a:p>
            <a:pPr marL="285750" indent="-285750"/>
            <a:r>
              <a:rPr lang="en-GB" sz="1400">
                <a:latin typeface="Calibri"/>
                <a:ea typeface="Calibri"/>
                <a:cs typeface="Calibri"/>
              </a:rPr>
              <a:t> Paper schedules </a:t>
            </a:r>
            <a:endParaRPr lang="en-US" sz="1400">
              <a:latin typeface="Corbel" panose="020B0503020204020204"/>
              <a:ea typeface="Calibri"/>
              <a:cs typeface="Calibri"/>
            </a:endParaRPr>
          </a:p>
          <a:p>
            <a:pPr marL="285750" indent="-285750"/>
            <a:r>
              <a:rPr lang="en-GB" sz="1400">
                <a:latin typeface="Calibri"/>
                <a:ea typeface="Calibri"/>
                <a:cs typeface="Calibri"/>
              </a:rPr>
              <a:t>Whiteboard</a:t>
            </a:r>
            <a:endParaRPr lang="en-US" sz="1400">
              <a:latin typeface="Corbel" panose="020B0503020204020204"/>
              <a:ea typeface="Calibri"/>
              <a:cs typeface="Calibri"/>
            </a:endParaRPr>
          </a:p>
          <a:p>
            <a:pPr marL="0" indent="0">
              <a:buNone/>
            </a:pPr>
            <a:r>
              <a:rPr lang="en-GB" sz="1400">
                <a:latin typeface="Calibri"/>
                <a:ea typeface="Calibri"/>
                <a:cs typeface="Calibri"/>
              </a:rPr>
              <a:t>This type of work can be very time consuming as staff have to manually write down dosages, times of administration and signatures. A struggle greenfield and many other settings are prone to is things such as human error, for an example illegible handwriting, lost documents and missed entries.</a:t>
            </a:r>
            <a:endParaRPr lang="en-US" sz="1400"/>
          </a:p>
          <a:p>
            <a:pPr marL="0" indent="0">
              <a:buNone/>
            </a:pPr>
            <a:r>
              <a:rPr lang="en-GB" sz="1400">
                <a:latin typeface="Calibri"/>
                <a:ea typeface="Calibri"/>
                <a:cs typeface="Calibri"/>
              </a:rPr>
              <a:t>Data retrieval can also be affected as a supervisor may sometimes need to audit a record from a certain time period, so they must physically have to go through filling cabinets and sit through folders.</a:t>
            </a:r>
          </a:p>
          <a:p>
            <a:pPr marL="0" indent="0">
              <a:buNone/>
            </a:pPr>
            <a:endParaRPr lang="en-US" sz="1800"/>
          </a:p>
        </p:txBody>
      </p:sp>
      <p:sp>
        <p:nvSpPr>
          <p:cNvPr id="4" name="TextBox 3">
            <a:extLst>
              <a:ext uri="{FF2B5EF4-FFF2-40B4-BE49-F238E27FC236}">
                <a16:creationId xmlns:a16="http://schemas.microsoft.com/office/drawing/2014/main" id="{0718E472-B938-B0FD-8267-37B9A3CC928C}"/>
              </a:ext>
            </a:extLst>
          </p:cNvPr>
          <p:cNvSpPr txBox="1"/>
          <p:nvPr/>
        </p:nvSpPr>
        <p:spPr>
          <a:xfrm>
            <a:off x="3027875" y="-20561"/>
            <a:ext cx="5006606" cy="338554"/>
          </a:xfrm>
          <a:prstGeom prst="rect">
            <a:avLst/>
          </a:prstGeom>
          <a:noFill/>
        </p:spPr>
        <p:txBody>
          <a:bodyPr wrap="square" lIns="91440" tIns="45720" rIns="91440" bIns="45720" rtlCol="0" anchor="t">
            <a:spAutoFit/>
          </a:bodyPr>
          <a:lstStyle/>
          <a:p>
            <a:pPr algn="ctr"/>
            <a:r>
              <a:rPr lang="en-GB" sz="1600" b="1">
                <a:latin typeface="Calibri"/>
                <a:ea typeface="Calibri"/>
                <a:cs typeface="Calibri"/>
              </a:rPr>
              <a:t>Microsoft 365 productivity application </a:t>
            </a:r>
            <a:endParaRPr lang="en-US" sz="1600" b="1">
              <a:latin typeface="Calibri"/>
              <a:ea typeface="Calibri"/>
              <a:cs typeface="Calibri"/>
            </a:endParaRPr>
          </a:p>
        </p:txBody>
      </p:sp>
      <p:sp>
        <p:nvSpPr>
          <p:cNvPr id="5" name="TextBox 4">
            <a:extLst>
              <a:ext uri="{FF2B5EF4-FFF2-40B4-BE49-F238E27FC236}">
                <a16:creationId xmlns:a16="http://schemas.microsoft.com/office/drawing/2014/main" id="{9FB0D065-DA1E-A529-CC2B-04C2CD63B98E}"/>
              </a:ext>
            </a:extLst>
          </p:cNvPr>
          <p:cNvSpPr txBox="1"/>
          <p:nvPr/>
        </p:nvSpPr>
        <p:spPr>
          <a:xfrm>
            <a:off x="4012733" y="187354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a:r>
          </a:p>
        </p:txBody>
      </p:sp>
      <p:sp>
        <p:nvSpPr>
          <p:cNvPr id="6" name="TextBox 5">
            <a:extLst>
              <a:ext uri="{FF2B5EF4-FFF2-40B4-BE49-F238E27FC236}">
                <a16:creationId xmlns:a16="http://schemas.microsoft.com/office/drawing/2014/main" id="{A6704B25-C299-3BB9-4041-FFA60C6CACE5}"/>
              </a:ext>
            </a:extLst>
          </p:cNvPr>
          <p:cNvSpPr txBox="1"/>
          <p:nvPr/>
        </p:nvSpPr>
        <p:spPr>
          <a:xfrm>
            <a:off x="5907243" y="908808"/>
            <a:ext cx="5525552"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Calibri"/>
                <a:ea typeface="Calibri"/>
                <a:cs typeface="Calibri"/>
              </a:rPr>
              <a:t>How excel  improves the task </a:t>
            </a:r>
          </a:p>
          <a:p>
            <a:endParaRPr lang="en-GB" sz="1400">
              <a:latin typeface="Calibri"/>
              <a:ea typeface="Calibri"/>
              <a:cs typeface="Calibri"/>
            </a:endParaRPr>
          </a:p>
          <a:p>
            <a:r>
              <a:rPr lang="en-GB" sz="1400">
                <a:latin typeface="Calibri"/>
                <a:ea typeface="Calibri"/>
                <a:cs typeface="Calibri"/>
              </a:rPr>
              <a:t>The chosen Microsoft application I have chosen is excel . As this application can hugely improve workflow into a live environment.</a:t>
            </a:r>
          </a:p>
          <a:p>
            <a:endParaRPr lang="en-GB" sz="1400">
              <a:latin typeface="Calibri"/>
              <a:ea typeface="Calibri"/>
              <a:cs typeface="Calibri"/>
            </a:endParaRPr>
          </a:p>
          <a:p>
            <a:r>
              <a:rPr lang="en-GB" sz="1400">
                <a:latin typeface="Calibri"/>
                <a:ea typeface="Calibri"/>
                <a:cs typeface="Calibri"/>
              </a:rPr>
              <a:t>For example:</a:t>
            </a:r>
          </a:p>
          <a:p>
            <a:pPr marL="285750" indent="-285750">
              <a:buFont typeface="Arial"/>
              <a:buChar char="•"/>
            </a:pPr>
            <a:r>
              <a:rPr lang="en-GB" sz="1400">
                <a:latin typeface="Calibri"/>
                <a:ea typeface="Calibri"/>
                <a:cs typeface="Calibri"/>
              </a:rPr>
              <a:t>Real time updates: as soon as a task is marked complete on the digital device it is then timed stamped and visible to management immediately.</a:t>
            </a:r>
          </a:p>
          <a:p>
            <a:pPr marL="285750" indent="-285750">
              <a:buFont typeface="Arial"/>
              <a:buChar char="•"/>
            </a:pPr>
            <a:endParaRPr lang="en-GB" sz="1400">
              <a:latin typeface="Calibri"/>
              <a:ea typeface="Calibri"/>
              <a:cs typeface="Calibri"/>
            </a:endParaRPr>
          </a:p>
          <a:p>
            <a:pPr marL="285750" indent="-285750">
              <a:buFont typeface="Arial"/>
              <a:buChar char="•"/>
            </a:pPr>
            <a:r>
              <a:rPr lang="en-GB" sz="1400">
                <a:latin typeface="Calibri"/>
                <a:ea typeface="Calibri"/>
                <a:cs typeface="Calibri"/>
              </a:rPr>
              <a:t>Accuracy: dropdown menus and check list replace, messy handwriting whilst also ensuring data is standardised and readable.</a:t>
            </a:r>
          </a:p>
          <a:p>
            <a:pPr marL="285750" indent="-285750">
              <a:buFont typeface="Arial"/>
              <a:buChar char="•"/>
            </a:pPr>
            <a:endParaRPr lang="en-GB" sz="1400">
              <a:latin typeface="Calibri"/>
              <a:ea typeface="Calibri"/>
              <a:cs typeface="Calibri"/>
            </a:endParaRPr>
          </a:p>
          <a:p>
            <a:pPr marL="285750" indent="-285750">
              <a:buFont typeface="Arial"/>
              <a:buChar char="•"/>
            </a:pPr>
            <a:r>
              <a:rPr lang="en-GB" sz="1400">
                <a:latin typeface="Calibri"/>
                <a:ea typeface="Calibri"/>
                <a:cs typeface="Calibri"/>
              </a:rPr>
              <a:t>Automation: excel  formulas can automatically highlight things such as overdue tasks in red. in addition to this, in scheduled apps, notification alert staff to new shifts immediately .</a:t>
            </a:r>
          </a:p>
          <a:p>
            <a:pPr marL="285750" indent="-285750">
              <a:buFont typeface="Arial"/>
              <a:buChar char="•"/>
            </a:pPr>
            <a:endParaRPr lang="en-GB" sz="1400">
              <a:latin typeface="Calibri"/>
              <a:ea typeface="Calibri"/>
              <a:cs typeface="Calibri"/>
            </a:endParaRPr>
          </a:p>
          <a:p>
            <a:pPr marL="285750" indent="-285750">
              <a:buFont typeface="Arial"/>
              <a:buChar char="•"/>
            </a:pPr>
            <a:r>
              <a:rPr lang="en-GB" sz="1400" b="0" i="0">
                <a:effectLst/>
                <a:latin typeface="Calibri"/>
                <a:ea typeface="Calibri"/>
                <a:cs typeface="Calibri"/>
              </a:rPr>
              <a:t>Copilot in Excel allows users to </a:t>
            </a:r>
            <a:r>
              <a:rPr lang="en-GB" sz="1400" b="0" i="0" err="1">
                <a:effectLst/>
                <a:latin typeface="Calibri"/>
                <a:ea typeface="Calibri"/>
                <a:cs typeface="Calibri"/>
              </a:rPr>
              <a:t>analyze</a:t>
            </a:r>
            <a:r>
              <a:rPr lang="en-GB" sz="1400" b="0" i="0">
                <a:effectLst/>
                <a:latin typeface="Calibri"/>
                <a:ea typeface="Calibri"/>
                <a:cs typeface="Calibri"/>
              </a:rPr>
              <a:t> trends and create professional-looking data </a:t>
            </a:r>
            <a:r>
              <a:rPr lang="en-GB" sz="1400" b="0" i="0" err="1">
                <a:effectLst/>
                <a:latin typeface="Calibri"/>
                <a:ea typeface="Calibri"/>
                <a:cs typeface="Calibri"/>
              </a:rPr>
              <a:t>visualizations</a:t>
            </a:r>
            <a:r>
              <a:rPr lang="en-GB" sz="1400" b="0" i="0">
                <a:effectLst/>
                <a:latin typeface="Calibri"/>
                <a:ea typeface="Calibri"/>
                <a:cs typeface="Calibri"/>
              </a:rPr>
              <a:t> in seconds. (Microsoft 365 Copilot Built on AI Introduced, Here’s What It Can Do. 2023. </a:t>
            </a:r>
            <a:r>
              <a:rPr lang="en-GB" sz="1400" b="0" i="1" err="1">
                <a:effectLst/>
                <a:latin typeface="Calibri"/>
                <a:ea typeface="Calibri"/>
                <a:cs typeface="Calibri"/>
              </a:rPr>
              <a:t>Dataquest</a:t>
            </a:r>
            <a:r>
              <a:rPr lang="en-GB" sz="1400" b="0" i="1">
                <a:effectLst/>
                <a:latin typeface="Calibri"/>
                <a:ea typeface="Calibri"/>
                <a:cs typeface="Calibri"/>
              </a:rPr>
              <a:t>, </a:t>
            </a:r>
            <a:r>
              <a:rPr lang="en-GB" sz="1400" b="0" i="0">
                <a:effectLst/>
                <a:latin typeface="Calibri"/>
                <a:ea typeface="Calibri"/>
                <a:cs typeface="Calibri"/>
              </a:rPr>
              <a:t>.</a:t>
            </a:r>
            <a:endParaRPr lang="en-GB" sz="1400">
              <a:effectLst/>
              <a:latin typeface="Calibri"/>
              <a:ea typeface="Calibri"/>
              <a:cs typeface="Calibri"/>
            </a:endParaRPr>
          </a:p>
          <a:p>
            <a:pPr marL="285750" indent="-285750">
              <a:buFont typeface="Arial"/>
              <a:buChar char="•"/>
            </a:pPr>
            <a:endParaRPr lang="en-GB" sz="1400">
              <a:latin typeface="Calibri"/>
              <a:ea typeface="Calibri"/>
              <a:cs typeface="Calibri"/>
            </a:endParaRPr>
          </a:p>
          <a:p>
            <a:pPr marL="285750" indent="-285750">
              <a:buFont typeface="Arial"/>
              <a:buChar char="•"/>
            </a:pPr>
            <a:endParaRPr lang="en-GB" sz="1400">
              <a:latin typeface="Calibri"/>
              <a:ea typeface="Calibri"/>
              <a:cs typeface="Calibri"/>
            </a:endParaRPr>
          </a:p>
          <a:p>
            <a:pPr marL="285750" indent="-285750">
              <a:buFont typeface="Arial"/>
              <a:buChar char="•"/>
            </a:pPr>
            <a:endParaRPr lang="en-GB" sz="1400">
              <a:latin typeface="Calibri"/>
              <a:ea typeface="Calibri"/>
              <a:cs typeface="Calibri"/>
            </a:endParaRPr>
          </a:p>
        </p:txBody>
      </p:sp>
    </p:spTree>
    <p:extLst>
      <p:ext uri="{BB962C8B-B14F-4D97-AF65-F5344CB8AC3E}">
        <p14:creationId xmlns:p14="http://schemas.microsoft.com/office/powerpoint/2010/main" val="3841674187"/>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6E603-AB2A-45A6-13CF-7D325EF558A9}"/>
              </a:ext>
            </a:extLst>
          </p:cNvPr>
          <p:cNvSpPr>
            <a:spLocks noGrp="1"/>
          </p:cNvSpPr>
          <p:nvPr>
            <p:ph type="title"/>
          </p:nvPr>
        </p:nvSpPr>
        <p:spPr>
          <a:xfrm>
            <a:off x="1251" y="5306"/>
            <a:ext cx="3199150" cy="1713971"/>
          </a:xfrm>
        </p:spPr>
        <p:txBody>
          <a:bodyPr/>
          <a:lstStyle/>
          <a:p>
            <a:r>
              <a:rPr lang="en-GB" b="1" u="sng">
                <a:solidFill>
                  <a:schemeClr val="tx1"/>
                </a:solidFill>
              </a:rPr>
              <a:t>Task</a:t>
            </a:r>
            <a:r>
              <a:rPr lang="en-GB" b="1" u="sng"/>
              <a:t> </a:t>
            </a:r>
            <a:r>
              <a:rPr lang="en-GB" b="1" u="sng">
                <a:solidFill>
                  <a:schemeClr val="tx1"/>
                </a:solidFill>
              </a:rPr>
              <a:t>1</a:t>
            </a:r>
          </a:p>
        </p:txBody>
      </p:sp>
      <p:graphicFrame>
        <p:nvGraphicFramePr>
          <p:cNvPr id="4" name="Content Placeholder 3">
            <a:extLst>
              <a:ext uri="{FF2B5EF4-FFF2-40B4-BE49-F238E27FC236}">
                <a16:creationId xmlns:a16="http://schemas.microsoft.com/office/drawing/2014/main" id="{8059ECF2-97C9-BE5B-35CF-01BD9976C8AE}"/>
              </a:ext>
            </a:extLst>
          </p:cNvPr>
          <p:cNvGraphicFramePr>
            <a:graphicFrameLocks noGrp="1"/>
          </p:cNvGraphicFramePr>
          <p:nvPr>
            <p:ph idx="1"/>
            <p:extLst>
              <p:ext uri="{D42A27DB-BD31-4B8C-83A1-F6EECF244321}">
                <p14:modId xmlns:p14="http://schemas.microsoft.com/office/powerpoint/2010/main" val="1685859746"/>
              </p:ext>
            </p:extLst>
          </p:nvPr>
        </p:nvGraphicFramePr>
        <p:xfrm>
          <a:off x="367631" y="1390315"/>
          <a:ext cx="11208900" cy="5216669"/>
        </p:xfrm>
        <a:graphic>
          <a:graphicData uri="http://schemas.openxmlformats.org/drawingml/2006/table">
            <a:tbl>
              <a:tblPr firstRow="1" bandRow="1">
                <a:tableStyleId>{5C22544A-7EE6-4342-B048-85BDC9FD1C3A}</a:tableStyleId>
              </a:tblPr>
              <a:tblGrid>
                <a:gridCol w="5604450">
                  <a:extLst>
                    <a:ext uri="{9D8B030D-6E8A-4147-A177-3AD203B41FA5}">
                      <a16:colId xmlns:a16="http://schemas.microsoft.com/office/drawing/2014/main" val="1470491635"/>
                    </a:ext>
                  </a:extLst>
                </a:gridCol>
                <a:gridCol w="5604450">
                  <a:extLst>
                    <a:ext uri="{9D8B030D-6E8A-4147-A177-3AD203B41FA5}">
                      <a16:colId xmlns:a16="http://schemas.microsoft.com/office/drawing/2014/main" val="357308548"/>
                    </a:ext>
                  </a:extLst>
                </a:gridCol>
              </a:tblGrid>
              <a:tr h="440923">
                <a:tc>
                  <a:txBody>
                    <a:bodyPr/>
                    <a:lstStyle/>
                    <a:p>
                      <a:r>
                        <a:rPr lang="en-GB" sz="1600">
                          <a:latin typeface="Calibri"/>
                        </a:rPr>
                        <a:t>Feature </a:t>
                      </a:r>
                    </a:p>
                  </a:txBody>
                  <a:tcPr/>
                </a:tc>
                <a:tc>
                  <a:txBody>
                    <a:bodyPr/>
                    <a:lstStyle/>
                    <a:p>
                      <a:r>
                        <a:rPr lang="en-GB" sz="1600">
                          <a:latin typeface="Calibri"/>
                        </a:rPr>
                        <a:t>Impact </a:t>
                      </a:r>
                    </a:p>
                  </a:txBody>
                  <a:tcPr/>
                </a:tc>
                <a:extLst>
                  <a:ext uri="{0D108BD9-81ED-4DB2-BD59-A6C34878D82A}">
                    <a16:rowId xmlns:a16="http://schemas.microsoft.com/office/drawing/2014/main" val="2468554022"/>
                  </a:ext>
                </a:extLst>
              </a:tr>
              <a:tr h="765132">
                <a:tc>
                  <a:txBody>
                    <a:bodyPr/>
                    <a:lstStyle/>
                    <a:p>
                      <a:r>
                        <a:rPr lang="en-GB" sz="1600">
                          <a:latin typeface="Calibri"/>
                        </a:rPr>
                        <a:t>Accessibility </a:t>
                      </a:r>
                    </a:p>
                  </a:txBody>
                  <a:tcPr/>
                </a:tc>
                <a:tc>
                  <a:txBody>
                    <a:bodyPr/>
                    <a:lstStyle/>
                    <a:p>
                      <a:r>
                        <a:rPr lang="en-GB" sz="1600">
                          <a:latin typeface="Calibri"/>
                        </a:rPr>
                        <a:t>Staff can check their schedules or log data from anywhere via mobile device.</a:t>
                      </a:r>
                    </a:p>
                  </a:txBody>
                  <a:tcPr/>
                </a:tc>
                <a:extLst>
                  <a:ext uri="{0D108BD9-81ED-4DB2-BD59-A6C34878D82A}">
                    <a16:rowId xmlns:a16="http://schemas.microsoft.com/office/drawing/2014/main" val="679464237"/>
                  </a:ext>
                </a:extLst>
              </a:tr>
              <a:tr h="855910">
                <a:tc>
                  <a:txBody>
                    <a:bodyPr/>
                    <a:lstStyle/>
                    <a:p>
                      <a:r>
                        <a:rPr lang="en-GB" sz="1600">
                          <a:latin typeface="Calibri"/>
                        </a:rPr>
                        <a:t>Data analysis </a:t>
                      </a:r>
                    </a:p>
                  </a:txBody>
                  <a:tcPr/>
                </a:tc>
                <a:tc>
                  <a:txBody>
                    <a:bodyPr/>
                    <a:lstStyle/>
                    <a:p>
                      <a:r>
                        <a:rPr lang="en-GB" sz="1600">
                          <a:latin typeface="Calibri"/>
                        </a:rPr>
                        <a:t>Using formulas and functions to interpret data and draw conclusions. (charlesworth,2024)</a:t>
                      </a:r>
                      <a:endParaRPr lang="en-US"/>
                    </a:p>
                    <a:p>
                      <a:pPr lvl="0">
                        <a:buNone/>
                      </a:pPr>
                      <a:r>
                        <a:rPr lang="en-GB" sz="1600">
                          <a:latin typeface="Calibri"/>
                        </a:rPr>
                        <a:t>Apps can generate charts showing trends (e.g. identify which shifts are always understaffed.</a:t>
                      </a:r>
                    </a:p>
                  </a:txBody>
                  <a:tcPr/>
                </a:tc>
                <a:extLst>
                  <a:ext uri="{0D108BD9-81ED-4DB2-BD59-A6C34878D82A}">
                    <a16:rowId xmlns:a16="http://schemas.microsoft.com/office/drawing/2014/main" val="3009714768"/>
                  </a:ext>
                </a:extLst>
              </a:tr>
              <a:tr h="765132">
                <a:tc>
                  <a:txBody>
                    <a:bodyPr/>
                    <a:lstStyle/>
                    <a:p>
                      <a:r>
                        <a:rPr lang="en-GB" sz="1600">
                          <a:latin typeface="Calibri"/>
                        </a:rPr>
                        <a:t>Accountability </a:t>
                      </a:r>
                    </a:p>
                  </a:txBody>
                  <a:tcPr/>
                </a:tc>
                <a:tc>
                  <a:txBody>
                    <a:bodyPr/>
                    <a:lstStyle/>
                    <a:p>
                      <a:r>
                        <a:rPr lang="en-GB" sz="1600">
                          <a:latin typeface="Calibri"/>
                        </a:rPr>
                        <a:t>Digital signatures and timestamps create a digital paper trail that is harder to lose or falsify.</a:t>
                      </a:r>
                    </a:p>
                  </a:txBody>
                  <a:tcPr/>
                </a:tc>
                <a:extLst>
                  <a:ext uri="{0D108BD9-81ED-4DB2-BD59-A6C34878D82A}">
                    <a16:rowId xmlns:a16="http://schemas.microsoft.com/office/drawing/2014/main" val="2928678698"/>
                  </a:ext>
                </a:extLst>
              </a:tr>
              <a:tr h="1089341">
                <a:tc>
                  <a:txBody>
                    <a:bodyPr/>
                    <a:lstStyle/>
                    <a:p>
                      <a:r>
                        <a:rPr lang="en-GB" sz="1600">
                          <a:latin typeface="Calibri"/>
                        </a:rPr>
                        <a:t>Pay on subscription basis</a:t>
                      </a:r>
                    </a:p>
                  </a:txBody>
                  <a:tcPr/>
                </a:tc>
                <a:tc>
                  <a:txBody>
                    <a:bodyPr/>
                    <a:lstStyle/>
                    <a:p>
                      <a:r>
                        <a:rPr lang="en-GB" sz="1600">
                          <a:latin typeface="Calibri"/>
                        </a:rPr>
                        <a:t>Microsoft 365 is subscription based. This gives you the advantage of not having to pay hundreds of pounds for every version of software you need. (Ramsac,2024)</a:t>
                      </a:r>
                    </a:p>
                  </a:txBody>
                  <a:tcPr/>
                </a:tc>
                <a:extLst>
                  <a:ext uri="{0D108BD9-81ED-4DB2-BD59-A6C34878D82A}">
                    <a16:rowId xmlns:a16="http://schemas.microsoft.com/office/drawing/2014/main" val="425833814"/>
                  </a:ext>
                </a:extLst>
              </a:tr>
              <a:tr h="1089341">
                <a:tc>
                  <a:txBody>
                    <a:bodyPr/>
                    <a:lstStyle/>
                    <a:p>
                      <a:pPr lvl="0">
                        <a:buNone/>
                      </a:pPr>
                      <a:r>
                        <a:rPr lang="en-GB" sz="1600">
                          <a:latin typeface="Calibri"/>
                        </a:rPr>
                        <a:t> Wo​</a:t>
                      </a:r>
                      <a:r>
                        <a:rPr lang="en-GB" sz="1600" err="1">
                          <a:latin typeface="Calibri"/>
                        </a:rPr>
                        <a:t>rk</a:t>
                      </a:r>
                      <a:r>
                        <a:rPr lang="en-GB" sz="1600">
                          <a:latin typeface="Calibri"/>
                        </a:rPr>
                        <a:t> anywhere any time </a:t>
                      </a:r>
                    </a:p>
                  </a:txBody>
                  <a:tcPr/>
                </a:tc>
                <a:tc>
                  <a:txBody>
                    <a:bodyPr/>
                    <a:lstStyle/>
                    <a:p>
                      <a:pPr lvl="0">
                        <a:buNone/>
                      </a:pPr>
                      <a:r>
                        <a:rPr lang="en-GB" sz="1600">
                          <a:latin typeface="Calibri"/>
                        </a:rPr>
                        <a:t>Microsoft 365 allows you to set your staff free, safe in the knowledge that they have tools to do their job. (Ramsac,2024)</a:t>
                      </a:r>
                    </a:p>
                  </a:txBody>
                  <a:tcPr/>
                </a:tc>
                <a:extLst>
                  <a:ext uri="{0D108BD9-81ED-4DB2-BD59-A6C34878D82A}">
                    <a16:rowId xmlns:a16="http://schemas.microsoft.com/office/drawing/2014/main" val="1082532888"/>
                  </a:ext>
                </a:extLst>
              </a:tr>
            </a:tbl>
          </a:graphicData>
        </a:graphic>
      </p:graphicFrame>
      <p:sp>
        <p:nvSpPr>
          <p:cNvPr id="5" name="TextBox 4">
            <a:extLst>
              <a:ext uri="{FF2B5EF4-FFF2-40B4-BE49-F238E27FC236}">
                <a16:creationId xmlns:a16="http://schemas.microsoft.com/office/drawing/2014/main" id="{F07E3708-E2D8-4412-D376-7DE52AC128EC}"/>
              </a:ext>
            </a:extLst>
          </p:cNvPr>
          <p:cNvSpPr txBox="1"/>
          <p:nvPr/>
        </p:nvSpPr>
        <p:spPr>
          <a:xfrm>
            <a:off x="370515" y="845890"/>
            <a:ext cx="63574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ea typeface="Calibri"/>
                <a:cs typeface="Calibri"/>
              </a:rPr>
              <a:t>Benefits</a:t>
            </a:r>
            <a:endParaRPr lang="en-GB"/>
          </a:p>
        </p:txBody>
      </p:sp>
    </p:spTree>
    <p:extLst>
      <p:ext uri="{BB962C8B-B14F-4D97-AF65-F5344CB8AC3E}">
        <p14:creationId xmlns:p14="http://schemas.microsoft.com/office/powerpoint/2010/main" val="583711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D4CB4-ED14-FDEF-540D-B919ADD65EA1}"/>
              </a:ext>
            </a:extLst>
          </p:cNvPr>
          <p:cNvSpPr>
            <a:spLocks noGrp="1"/>
          </p:cNvSpPr>
          <p:nvPr>
            <p:ph type="title"/>
          </p:nvPr>
        </p:nvSpPr>
        <p:spPr/>
        <p:txBody>
          <a:bodyPr/>
          <a:lstStyle/>
          <a:p>
            <a:r>
              <a:rPr lang="en-GB"/>
              <a:t>Limitations </a:t>
            </a:r>
          </a:p>
        </p:txBody>
      </p:sp>
      <p:sp>
        <p:nvSpPr>
          <p:cNvPr id="3" name="Content Placeholder 2">
            <a:extLst>
              <a:ext uri="{FF2B5EF4-FFF2-40B4-BE49-F238E27FC236}">
                <a16:creationId xmlns:a16="http://schemas.microsoft.com/office/drawing/2014/main" id="{671564ED-7095-E676-DB08-DE2133611DC6}"/>
              </a:ext>
            </a:extLst>
          </p:cNvPr>
          <p:cNvSpPr>
            <a:spLocks noGrp="1"/>
          </p:cNvSpPr>
          <p:nvPr>
            <p:ph idx="1"/>
          </p:nvPr>
        </p:nvSpPr>
        <p:spPr>
          <a:xfrm>
            <a:off x="707625" y="1608026"/>
            <a:ext cx="10684275" cy="4321188"/>
          </a:xfrm>
        </p:spPr>
        <p:txBody>
          <a:bodyPr vert="horz" lIns="91440" tIns="45720" rIns="91440" bIns="45720" rtlCol="0" anchor="t">
            <a:normAutofit lnSpcReduction="10000"/>
          </a:bodyPr>
          <a:lstStyle/>
          <a:p>
            <a:pPr marL="0" indent="0">
              <a:lnSpc>
                <a:spcPct val="100000"/>
              </a:lnSpc>
              <a:spcBef>
                <a:spcPts val="0"/>
              </a:spcBef>
            </a:pPr>
            <a:endParaRPr lang="en-GB"/>
          </a:p>
          <a:p>
            <a:pPr marL="285750" indent="-285750">
              <a:lnSpc>
                <a:spcPct val="100000"/>
              </a:lnSpc>
              <a:spcBef>
                <a:spcPts val="0"/>
              </a:spcBef>
            </a:pPr>
            <a:r>
              <a:rPr lang="en-GB" sz="1500">
                <a:latin typeface="Calibri"/>
                <a:ea typeface="Calibri"/>
                <a:cs typeface="Calibri"/>
              </a:rPr>
              <a:t>Connectivity issues: if the </a:t>
            </a:r>
            <a:r>
              <a:rPr lang="en-GB" sz="1500" err="1">
                <a:latin typeface="Calibri"/>
                <a:ea typeface="Calibri"/>
                <a:cs typeface="Calibri"/>
              </a:rPr>
              <a:t>WiFi</a:t>
            </a:r>
            <a:r>
              <a:rPr lang="en-GB" sz="1500">
                <a:latin typeface="Calibri"/>
                <a:ea typeface="Calibri"/>
                <a:cs typeface="Calibri"/>
              </a:rPr>
              <a:t> connection goes down or a smart device battery dies, staff may be unable to access critical information such as medication dosages.</a:t>
            </a:r>
            <a:endParaRPr lang="en-GB"/>
          </a:p>
          <a:p>
            <a:pPr marL="0" indent="0">
              <a:lnSpc>
                <a:spcPct val="100000"/>
              </a:lnSpc>
              <a:spcBef>
                <a:spcPts val="0"/>
              </a:spcBef>
              <a:buNone/>
            </a:pPr>
            <a:endParaRPr lang="en-GB" sz="1500">
              <a:latin typeface="Calibri"/>
              <a:ea typeface="Calibri"/>
              <a:cs typeface="Calibri"/>
            </a:endParaRPr>
          </a:p>
          <a:p>
            <a:pPr marL="285750" indent="-285750">
              <a:lnSpc>
                <a:spcPct val="100000"/>
              </a:lnSpc>
              <a:spcBef>
                <a:spcPts val="0"/>
              </a:spcBef>
            </a:pPr>
            <a:r>
              <a:rPr lang="en-GB" sz="1500">
                <a:latin typeface="Calibri"/>
                <a:ea typeface="Calibri"/>
                <a:cs typeface="Calibri"/>
              </a:rPr>
              <a:t>Implementation cost: subscriptions for </a:t>
            </a:r>
            <a:r>
              <a:rPr lang="en-GB" sz="1500" err="1">
                <a:latin typeface="Calibri"/>
                <a:ea typeface="Calibri"/>
                <a:cs typeface="Calibri"/>
              </a:rPr>
              <a:t>specialized</a:t>
            </a:r>
            <a:r>
              <a:rPr lang="en-GB" sz="1500">
                <a:latin typeface="Calibri"/>
                <a:ea typeface="Calibri"/>
                <a:cs typeface="Calibri"/>
              </a:rPr>
              <a:t> apps can be pricey compared to the low cost of pens and paper.</a:t>
            </a:r>
            <a:endParaRPr lang="en-GB"/>
          </a:p>
          <a:p>
            <a:pPr marL="0" indent="0">
              <a:lnSpc>
                <a:spcPct val="100000"/>
              </a:lnSpc>
              <a:spcBef>
                <a:spcPts val="0"/>
              </a:spcBef>
              <a:buNone/>
            </a:pPr>
            <a:endParaRPr lang="en-GB" sz="1500">
              <a:latin typeface="Calibri"/>
              <a:ea typeface="Calibri"/>
              <a:cs typeface="Calibri"/>
            </a:endParaRPr>
          </a:p>
          <a:p>
            <a:r>
              <a:rPr lang="en-GB" sz="1500">
                <a:latin typeface="Calibri"/>
                <a:ea typeface="Calibri"/>
                <a:cs typeface="Calibri"/>
              </a:rPr>
              <a:t>Technical literacy: some staff members may struggle with new technology, this may require significant time and extra cost for training.</a:t>
            </a:r>
          </a:p>
          <a:p>
            <a:r>
              <a:rPr lang="en-GB" sz="1500">
                <a:latin typeface="Calibri"/>
                <a:ea typeface="Calibri"/>
                <a:cs typeface="Calibri"/>
              </a:rPr>
              <a:t>Constant updates: Microsoft 365 rolls out updates and features regularly. This can be a struggle for some staff as they may not like and be used to the new version of Microsoft 365 and there will be nothing that they can do about it. Consequently there is also the potential for productivity to dip whilst staff get used to the change. (Ramsac,2024)</a:t>
            </a:r>
          </a:p>
          <a:p>
            <a:r>
              <a:rPr lang="en-GB" sz="1500">
                <a:latin typeface="Calibri"/>
                <a:ea typeface="Calibri"/>
                <a:cs typeface="Calibri"/>
              </a:rPr>
              <a:t>Cybersecurity- A new report analysing 180 healthcare email breaches from January 1, 2024, to January 31, 2025,reveals widespread cybersecurity issues and escalating regulatory penalties. key findings include:</a:t>
            </a:r>
          </a:p>
          <a:p>
            <a:r>
              <a:rPr lang="en-GB" sz="1500">
                <a:latin typeface="Calibri"/>
                <a:ea typeface="Calibri"/>
                <a:cs typeface="Calibri"/>
              </a:rPr>
              <a:t>43.3% of breaches involved Microsoft 365, largely due to misconfigurations  email security settings. (</a:t>
            </a:r>
            <a:r>
              <a:rPr lang="en-GB" sz="1600">
                <a:latin typeface="Calisto MT"/>
                <a:ea typeface="Calibri"/>
                <a:cs typeface="Calibri"/>
              </a:rPr>
              <a:t>Almost half of healthcare breaches </a:t>
            </a:r>
            <a:r>
              <a:rPr lang="en-GB" sz="1600" err="1">
                <a:latin typeface="Calisto MT"/>
                <a:ea typeface="Calibri"/>
                <a:cs typeface="Calibri"/>
              </a:rPr>
              <a:t>breaches</a:t>
            </a:r>
            <a:r>
              <a:rPr lang="en-GB" sz="1600">
                <a:latin typeface="Calisto MT"/>
                <a:ea typeface="Calibri"/>
                <a:cs typeface="Calibri"/>
              </a:rPr>
              <a:t> involved Microsoft 365.(2025). security, 62(5),13-3). </a:t>
            </a:r>
          </a:p>
        </p:txBody>
      </p:sp>
      <p:sp>
        <p:nvSpPr>
          <p:cNvPr id="4" name="Date Placeholder 3">
            <a:extLst>
              <a:ext uri="{FF2B5EF4-FFF2-40B4-BE49-F238E27FC236}">
                <a16:creationId xmlns:a16="http://schemas.microsoft.com/office/drawing/2014/main" id="{7972A0BE-E8B1-4D98-5253-9C44EBE4718C}"/>
              </a:ext>
            </a:extLst>
          </p:cNvPr>
          <p:cNvSpPr>
            <a:spLocks noGrp="1"/>
          </p:cNvSpPr>
          <p:nvPr>
            <p:ph type="dt" sz="half" idx="10"/>
          </p:nvPr>
        </p:nvSpPr>
        <p:spPr/>
        <p:txBody>
          <a:bodyPr/>
          <a:lstStyle/>
          <a:p>
            <a:fld id="{7A41ED00-7485-4587-9CD3-4170CF9BBC4C}" type="datetime1">
              <a:t>2/15/2026</a:t>
            </a:fld>
            <a:endParaRPr lang="en-US"/>
          </a:p>
        </p:txBody>
      </p:sp>
      <p:sp>
        <p:nvSpPr>
          <p:cNvPr id="5" name="Footer Placeholder 4">
            <a:extLst>
              <a:ext uri="{FF2B5EF4-FFF2-40B4-BE49-F238E27FC236}">
                <a16:creationId xmlns:a16="http://schemas.microsoft.com/office/drawing/2014/main" id="{0FC1BCB0-30B6-2C48-10A1-83F0B9B2774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9B5711-B0A7-93B3-14F8-3AC04ABB90CD}"/>
              </a:ext>
            </a:extLst>
          </p:cNvPr>
          <p:cNvSpPr>
            <a:spLocks noGrp="1"/>
          </p:cNvSpPr>
          <p:nvPr>
            <p:ph type="sldNum" sz="quarter" idx="12"/>
          </p:nvPr>
        </p:nvSpPr>
        <p:spPr/>
        <p:txBody>
          <a:bodyPr/>
          <a:lstStyle/>
          <a:p>
            <a:fld id="{E30AF5A0-43BB-4336-8627-9123B9144D80}" type="slidenum">
              <a:rPr lang="en-US" dirty="0"/>
              <a:t>4</a:t>
            </a:fld>
            <a:endParaRPr lang="en-US"/>
          </a:p>
        </p:txBody>
      </p:sp>
      <p:sp>
        <p:nvSpPr>
          <p:cNvPr id="7" name="TextBox 6">
            <a:extLst>
              <a:ext uri="{FF2B5EF4-FFF2-40B4-BE49-F238E27FC236}">
                <a16:creationId xmlns:a16="http://schemas.microsoft.com/office/drawing/2014/main" id="{F8377818-44DA-2BA1-07FA-C1E3FCA7D8B4}"/>
              </a:ext>
            </a:extLst>
          </p:cNvPr>
          <p:cNvSpPr txBox="1"/>
          <p:nvPr/>
        </p:nvSpPr>
        <p:spPr>
          <a:xfrm>
            <a:off x="321577" y="41945"/>
            <a:ext cx="266630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u="sng"/>
              <a:t>Task 1</a:t>
            </a:r>
          </a:p>
        </p:txBody>
      </p:sp>
    </p:spTree>
    <p:extLst>
      <p:ext uri="{BB962C8B-B14F-4D97-AF65-F5344CB8AC3E}">
        <p14:creationId xmlns:p14="http://schemas.microsoft.com/office/powerpoint/2010/main" val="905361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F0265-34FD-593B-A827-247A26F4FBAE}"/>
              </a:ext>
            </a:extLst>
          </p:cNvPr>
          <p:cNvSpPr>
            <a:spLocks noGrp="1"/>
          </p:cNvSpPr>
          <p:nvPr>
            <p:ph type="title"/>
          </p:nvPr>
        </p:nvSpPr>
        <p:spPr>
          <a:xfrm>
            <a:off x="150005" y="-7784"/>
            <a:ext cx="9090368" cy="1252186"/>
          </a:xfrm>
        </p:spPr>
        <p:txBody>
          <a:bodyPr/>
          <a:lstStyle/>
          <a:p>
            <a:r>
              <a:rPr lang="en-GB"/>
              <a:t>Slide 1 references</a:t>
            </a:r>
          </a:p>
        </p:txBody>
      </p:sp>
      <p:sp>
        <p:nvSpPr>
          <p:cNvPr id="3" name="Content Placeholder 2">
            <a:extLst>
              <a:ext uri="{FF2B5EF4-FFF2-40B4-BE49-F238E27FC236}">
                <a16:creationId xmlns:a16="http://schemas.microsoft.com/office/drawing/2014/main" id="{9BDC22E8-0479-341D-521F-48395B6C2484}"/>
              </a:ext>
            </a:extLst>
          </p:cNvPr>
          <p:cNvSpPr>
            <a:spLocks noGrp="1"/>
          </p:cNvSpPr>
          <p:nvPr>
            <p:ph idx="1"/>
          </p:nvPr>
        </p:nvSpPr>
        <p:spPr>
          <a:xfrm>
            <a:off x="326202" y="1774647"/>
            <a:ext cx="10697949" cy="2576147"/>
          </a:xfrm>
        </p:spPr>
        <p:txBody>
          <a:bodyPr vert="horz" lIns="91440" tIns="45720" rIns="91440" bIns="45720" rtlCol="0" anchor="t">
            <a:noAutofit/>
          </a:bodyPr>
          <a:lstStyle/>
          <a:p>
            <a:r>
              <a:rPr lang="en-GB" sz="1400">
                <a:latin typeface="Calibri"/>
                <a:ea typeface="Calibri"/>
                <a:cs typeface="Calibri"/>
              </a:rPr>
              <a:t>Lewis </a:t>
            </a:r>
            <a:r>
              <a:rPr lang="en-GB" sz="1400" err="1">
                <a:latin typeface="Calibri"/>
                <a:ea typeface="Calibri"/>
                <a:cs typeface="Calibri"/>
              </a:rPr>
              <a:t>Charlesworth</a:t>
            </a:r>
            <a:r>
              <a:rPr lang="en-GB" sz="1400">
                <a:latin typeface="Calibri"/>
                <a:ea typeface="Calibri"/>
                <a:cs typeface="Calibri"/>
              </a:rPr>
              <a:t> (7 November 2024) what is Microsoft excel used for and is it still </a:t>
            </a:r>
            <a:r>
              <a:rPr lang="en-GB" sz="1400" err="1">
                <a:latin typeface="Calibri"/>
                <a:ea typeface="Calibri"/>
                <a:cs typeface="Calibri"/>
              </a:rPr>
              <a:t>relavent</a:t>
            </a:r>
            <a:r>
              <a:rPr lang="en-GB" sz="1400">
                <a:latin typeface="Calibri"/>
                <a:ea typeface="Calibri"/>
                <a:cs typeface="Calibri"/>
              </a:rPr>
              <a:t>?</a:t>
            </a:r>
          </a:p>
          <a:p>
            <a:pPr marL="0" indent="0">
              <a:buNone/>
            </a:pPr>
            <a:r>
              <a:rPr lang="en-GB" sz="1400">
                <a:latin typeface="Calibri"/>
                <a:ea typeface="Calibri"/>
                <a:cs typeface="Calibri"/>
              </a:rPr>
              <a:t>    Available at: </a:t>
            </a:r>
            <a:r>
              <a:rPr lang="en-GB" sz="1400">
                <a:latin typeface="Calibri"/>
                <a:ea typeface="Calibri"/>
                <a:cs typeface="Calibri"/>
                <a:hlinkClick r:id="rId2"/>
              </a:rPr>
              <a:t>https://kaplan.co.uk/blog/features/is-microsoft-excel-still-relevant</a:t>
            </a:r>
            <a:r>
              <a:rPr lang="en-GB" sz="1400">
                <a:latin typeface="Calibri"/>
                <a:ea typeface="Calibri"/>
                <a:cs typeface="Calibri"/>
              </a:rPr>
              <a:t> </a:t>
            </a:r>
          </a:p>
          <a:p>
            <a:pPr marL="0" indent="0">
              <a:buNone/>
            </a:pPr>
            <a:r>
              <a:rPr lang="en-GB" sz="1400">
                <a:latin typeface="Calibri"/>
                <a:ea typeface="Calibri"/>
                <a:cs typeface="Calibri"/>
              </a:rPr>
              <a:t>    Accessed(15</a:t>
            </a:r>
            <a:r>
              <a:rPr lang="en-GB" sz="1400" baseline="30000">
                <a:latin typeface="Calibri"/>
                <a:ea typeface="Calibri"/>
                <a:cs typeface="Calibri"/>
              </a:rPr>
              <a:t>th</a:t>
            </a:r>
            <a:r>
              <a:rPr lang="en-GB" sz="1400">
                <a:latin typeface="Calibri"/>
                <a:ea typeface="Calibri"/>
                <a:cs typeface="Calibri"/>
              </a:rPr>
              <a:t> February 2026)</a:t>
            </a:r>
            <a:endParaRPr lang="en-US" sz="1400">
              <a:latin typeface="Calibri"/>
              <a:ea typeface="Calibri"/>
              <a:cs typeface="Calibri"/>
            </a:endParaRPr>
          </a:p>
          <a:p>
            <a:pPr marL="285750" indent="-285750"/>
            <a:r>
              <a:rPr lang="en-GB" sz="1400" err="1">
                <a:latin typeface="Calibri"/>
                <a:ea typeface="Calibri"/>
                <a:cs typeface="Calibri"/>
              </a:rPr>
              <a:t>Ramsac</a:t>
            </a:r>
            <a:r>
              <a:rPr lang="en-GB" sz="1400">
                <a:latin typeface="Calibri"/>
                <a:ea typeface="Calibri"/>
                <a:cs typeface="Calibri"/>
              </a:rPr>
              <a:t> (2024) The pros and cons of Microsoft 365. Available at, </a:t>
            </a:r>
            <a:r>
              <a:rPr lang="en-US" sz="1400">
                <a:latin typeface="Calibri"/>
                <a:ea typeface="Calibri"/>
                <a:cs typeface="Calibri"/>
                <a:hlinkClick r:id="rId3"/>
              </a:rPr>
              <a:t>https://</a:t>
            </a:r>
            <a:r>
              <a:rPr lang="en-US" sz="1400" err="1">
                <a:latin typeface="Calibri"/>
                <a:ea typeface="Calibri"/>
                <a:cs typeface="Calibri"/>
                <a:hlinkClick r:id="rId3"/>
              </a:rPr>
              <a:t>www.ramsac.com</a:t>
            </a:r>
            <a:r>
              <a:rPr lang="en-US" sz="1400">
                <a:latin typeface="Calibri"/>
                <a:ea typeface="Calibri"/>
                <a:cs typeface="Calibri"/>
                <a:hlinkClick r:id="rId3"/>
              </a:rPr>
              <a:t>/it-resources/microsoft-365/pros-cons-microsoft-365/</a:t>
            </a:r>
            <a:r>
              <a:rPr lang="en-GB" sz="1400">
                <a:latin typeface="Calibri"/>
                <a:ea typeface="Calibri"/>
                <a:cs typeface="Calibri"/>
              </a:rPr>
              <a:t> accessed (15</a:t>
            </a:r>
            <a:r>
              <a:rPr lang="en-GB" sz="1400" baseline="30000">
                <a:latin typeface="Calibri"/>
                <a:ea typeface="Calibri"/>
                <a:cs typeface="Calibri"/>
              </a:rPr>
              <a:t>th</a:t>
            </a:r>
            <a:r>
              <a:rPr lang="en-GB" sz="1400">
                <a:latin typeface="Calibri"/>
                <a:ea typeface="Calibri"/>
                <a:cs typeface="Calibri"/>
              </a:rPr>
              <a:t> February 2026)</a:t>
            </a:r>
            <a:endParaRPr lang="en-US" sz="1400">
              <a:latin typeface="Calibri"/>
              <a:ea typeface="Calibri"/>
              <a:cs typeface="Calibri"/>
            </a:endParaRPr>
          </a:p>
          <a:p>
            <a:pPr marL="285750" indent="-285750"/>
            <a:r>
              <a:rPr lang="en-GB" sz="1400">
                <a:latin typeface="Calibri"/>
                <a:ea typeface="Calibri"/>
                <a:cs typeface="Calibri"/>
              </a:rPr>
              <a:t>Almost half of healthcare breaches breaches involved Microsoft 365.(2025). security, 62(5),13-3. Available at: </a:t>
            </a:r>
            <a:r>
              <a:rPr lang="en-GB" sz="1400" b="0" i="0">
                <a:effectLst/>
                <a:latin typeface="Calibri"/>
                <a:ea typeface="Calibri"/>
                <a:cs typeface="Calibri"/>
                <a:hlinkClick r:id="rId4"/>
              </a:rPr>
              <a:t>https://</a:t>
            </a:r>
            <a:r>
              <a:rPr lang="en-GB" sz="1400" b="0" i="0" err="1">
                <a:effectLst/>
                <a:latin typeface="Calibri"/>
                <a:ea typeface="Calibri"/>
                <a:cs typeface="Calibri"/>
                <a:hlinkClick r:id="rId4"/>
              </a:rPr>
              <a:t>www.proquest.com</a:t>
            </a:r>
            <a:r>
              <a:rPr lang="en-GB" sz="1400" b="0" i="0">
                <a:effectLst/>
                <a:latin typeface="Calibri"/>
                <a:ea typeface="Calibri"/>
                <a:cs typeface="Calibri"/>
                <a:hlinkClick r:id="rId4"/>
              </a:rPr>
              <a:t>/trade-journals/almost-half-healthcare-breaches-involved/</a:t>
            </a:r>
            <a:r>
              <a:rPr lang="en-GB" sz="1400" b="0" i="0" err="1">
                <a:effectLst/>
                <a:latin typeface="Calibri"/>
                <a:ea typeface="Calibri"/>
                <a:cs typeface="Calibri"/>
                <a:hlinkClick r:id="rId4"/>
              </a:rPr>
              <a:t>docview</a:t>
            </a:r>
            <a:r>
              <a:rPr lang="en-GB" sz="1400" b="0" i="0">
                <a:effectLst/>
                <a:latin typeface="Calibri"/>
                <a:ea typeface="Calibri"/>
                <a:cs typeface="Calibri"/>
                <a:hlinkClick r:id="rId4"/>
              </a:rPr>
              <a:t>/3201730379/se-2?</a:t>
            </a:r>
            <a:r>
              <a:rPr lang="en-GB" sz="1400" b="0" i="0" err="1">
                <a:effectLst/>
                <a:latin typeface="Calibri"/>
                <a:ea typeface="Calibri"/>
                <a:cs typeface="Calibri"/>
                <a:hlinkClick r:id="rId4"/>
              </a:rPr>
              <a:t>accountid</a:t>
            </a:r>
            <a:r>
              <a:rPr lang="en-GB" sz="1400" b="0" i="0">
                <a:effectLst/>
                <a:latin typeface="Calibri"/>
                <a:ea typeface="Calibri"/>
                <a:cs typeface="Calibri"/>
                <a:hlinkClick r:id="rId4"/>
              </a:rPr>
              <a:t>=130472</a:t>
            </a:r>
            <a:r>
              <a:rPr lang="en-GB" sz="1400">
                <a:latin typeface="Calibri"/>
                <a:ea typeface="Calibri"/>
                <a:cs typeface="Calibri"/>
              </a:rPr>
              <a:t> Accessed (15th February 2026)</a:t>
            </a:r>
          </a:p>
          <a:p>
            <a:pPr marL="285750" indent="-285750"/>
            <a:r>
              <a:rPr lang="en-GB" sz="1400" b="0" i="0">
                <a:effectLst/>
                <a:latin typeface="Calibri"/>
                <a:ea typeface="Calibri"/>
                <a:cs typeface="Calibri"/>
              </a:rPr>
              <a:t>Microsoft 365 Copilot Built on AI Introduced, Here’s What It Can Do. 2023. </a:t>
            </a:r>
            <a:r>
              <a:rPr lang="en-GB" sz="1400" b="0" i="1" err="1">
                <a:effectLst/>
                <a:latin typeface="Calibri"/>
                <a:ea typeface="Calibri"/>
                <a:cs typeface="Calibri"/>
              </a:rPr>
              <a:t>Dataquest</a:t>
            </a:r>
            <a:r>
              <a:rPr lang="en-GB" sz="1400" b="0" i="1">
                <a:effectLst/>
                <a:latin typeface="Calibri"/>
                <a:ea typeface="Calibri"/>
                <a:cs typeface="Calibri"/>
              </a:rPr>
              <a:t>, </a:t>
            </a:r>
            <a:r>
              <a:rPr lang="en-GB" sz="1400" b="0" i="0">
                <a:effectLst/>
                <a:latin typeface="Calibri"/>
                <a:ea typeface="Calibri"/>
                <a:cs typeface="Calibri"/>
              </a:rPr>
              <a:t>.</a:t>
            </a:r>
            <a:r>
              <a:rPr lang="en-GB" sz="1400" b="0" i="0">
                <a:latin typeface="Calibri"/>
                <a:ea typeface="Calibri"/>
                <a:cs typeface="Calibri"/>
              </a:rPr>
              <a:t> </a:t>
            </a:r>
            <a:r>
              <a:rPr lang="en-GB" sz="1200" b="0" i="0">
                <a:effectLst/>
                <a:latin typeface=".SFUI-Regular"/>
                <a:hlinkClick r:id="rId5"/>
              </a:rPr>
              <a:t>https://</a:t>
            </a:r>
            <a:r>
              <a:rPr lang="en-GB" sz="1200" b="0" i="0" err="1">
                <a:effectLst/>
                <a:latin typeface=".SFUI-Regular"/>
                <a:hlinkClick r:id="rId5"/>
              </a:rPr>
              <a:t>www.proquest.com</a:t>
            </a:r>
            <a:r>
              <a:rPr lang="en-GB" sz="1200" b="0" i="0">
                <a:effectLst/>
                <a:latin typeface=".SFUI-Regular"/>
                <a:hlinkClick r:id="rId5"/>
              </a:rPr>
              <a:t>/trade-journals/microsoft-365-copilot-built-on-ai-introduced-here/</a:t>
            </a:r>
            <a:r>
              <a:rPr lang="en-GB" sz="1200" b="0" i="0" err="1">
                <a:effectLst/>
                <a:latin typeface=".SFUI-Regular"/>
                <a:hlinkClick r:id="rId5"/>
              </a:rPr>
              <a:t>docview</a:t>
            </a:r>
            <a:r>
              <a:rPr lang="en-GB" sz="1200" b="0" i="0">
                <a:effectLst/>
                <a:latin typeface=".SFUI-Regular"/>
                <a:hlinkClick r:id="rId5"/>
              </a:rPr>
              <a:t>/2787722115/se-2?</a:t>
            </a:r>
            <a:r>
              <a:rPr lang="en-GB" sz="1200" b="0" i="0" err="1">
                <a:effectLst/>
                <a:latin typeface=".SFUI-Regular"/>
                <a:hlinkClick r:id="rId5"/>
              </a:rPr>
              <a:t>accountid</a:t>
            </a:r>
            <a:r>
              <a:rPr lang="en-GB" sz="1200" b="0" i="0">
                <a:effectLst/>
                <a:latin typeface=".SFUI-Regular"/>
                <a:hlinkClick r:id="rId5"/>
              </a:rPr>
              <a:t>=130472</a:t>
            </a:r>
            <a:r>
              <a:rPr lang="en-GB" sz="1400" b="0" i="0">
                <a:latin typeface="Calibri"/>
                <a:ea typeface="Calibri"/>
                <a:cs typeface="Calibri"/>
              </a:rPr>
              <a:t>accessed( 13</a:t>
            </a:r>
            <a:r>
              <a:rPr lang="en-GB" sz="1400" b="0" i="0" baseline="30000">
                <a:latin typeface="Calibri"/>
                <a:ea typeface="Calibri"/>
                <a:cs typeface="Calibri"/>
              </a:rPr>
              <a:t>th</a:t>
            </a:r>
            <a:r>
              <a:rPr lang="en-GB" sz="1400" b="0" i="0">
                <a:latin typeface="Calibri"/>
                <a:ea typeface="Calibri"/>
                <a:cs typeface="Calibri"/>
              </a:rPr>
              <a:t> February 2026)</a:t>
            </a:r>
            <a:endParaRPr lang="en-GB"/>
          </a:p>
          <a:p>
            <a:pPr marL="285750" indent="-285750"/>
            <a:endParaRPr lang="en-GB" sz="1400">
              <a:latin typeface="Calibri"/>
              <a:ea typeface="Calibri"/>
              <a:cs typeface="Calibri"/>
            </a:endParaRPr>
          </a:p>
          <a:p>
            <a:pPr marL="285750" indent="-285750"/>
            <a:endParaRPr lang="en-GB" sz="1600">
              <a:ea typeface="Calibri"/>
              <a:cs typeface="Calibri"/>
            </a:endParaRPr>
          </a:p>
          <a:p>
            <a:pPr marL="285750" indent="-285750"/>
            <a:endParaRPr lang="en-GB" sz="1600">
              <a:ea typeface="Calibri"/>
              <a:cs typeface="Calibri"/>
            </a:endParaRPr>
          </a:p>
          <a:p>
            <a:pPr marL="285750" indent="-285750"/>
            <a:endParaRPr lang="en-GB" sz="1600">
              <a:ea typeface="Calibri"/>
              <a:cs typeface="Calibri"/>
            </a:endParaRPr>
          </a:p>
          <a:p>
            <a:pPr marL="285750" indent="-285750"/>
            <a:endParaRPr lang="en-GB" sz="1600">
              <a:ea typeface="Calibri"/>
              <a:cs typeface="Calibri"/>
            </a:endParaRPr>
          </a:p>
          <a:p>
            <a:pPr algn="ctr"/>
            <a:endParaRPr lang="en-GB" sz="1400">
              <a:ea typeface="Calibri"/>
              <a:cs typeface="Calibri"/>
            </a:endParaRPr>
          </a:p>
          <a:p>
            <a:endParaRPr lang="en-GB" sz="1600">
              <a:ea typeface="Calibri"/>
              <a:cs typeface="Calibri"/>
            </a:endParaRPr>
          </a:p>
          <a:p>
            <a:endParaRPr lang="en-GB" sz="1600">
              <a:ea typeface="Calibri"/>
              <a:cs typeface="Calibri"/>
            </a:endParaRPr>
          </a:p>
          <a:p>
            <a:pPr marL="0" indent="0">
              <a:buNone/>
            </a:pPr>
            <a:endParaRPr lang="en-GB" sz="1600"/>
          </a:p>
          <a:p>
            <a:endParaRPr lang="en-GB" sz="1600"/>
          </a:p>
          <a:p>
            <a:endParaRPr lang="en-GB" sz="1600"/>
          </a:p>
          <a:p>
            <a:endParaRPr lang="en-GB" sz="1600"/>
          </a:p>
          <a:p>
            <a:endParaRPr lang="en-GB" sz="1400"/>
          </a:p>
          <a:p>
            <a:endParaRPr lang="en-GB" sz="1400"/>
          </a:p>
          <a:p>
            <a:endParaRPr lang="en-GB"/>
          </a:p>
        </p:txBody>
      </p:sp>
      <p:sp>
        <p:nvSpPr>
          <p:cNvPr id="4" name="Date Placeholder 3">
            <a:extLst>
              <a:ext uri="{FF2B5EF4-FFF2-40B4-BE49-F238E27FC236}">
                <a16:creationId xmlns:a16="http://schemas.microsoft.com/office/drawing/2014/main" id="{2736512C-6902-CD65-870A-000F556FBFF1}"/>
              </a:ext>
            </a:extLst>
          </p:cNvPr>
          <p:cNvSpPr>
            <a:spLocks noGrp="1"/>
          </p:cNvSpPr>
          <p:nvPr>
            <p:ph type="dt" sz="half" idx="10"/>
          </p:nvPr>
        </p:nvSpPr>
        <p:spPr/>
        <p:txBody>
          <a:bodyPr/>
          <a:lstStyle/>
          <a:p>
            <a:fld id="{3F421939-6F0C-4173-B1C0-9993D798CF09}" type="datetime1">
              <a:t>2/15/2026</a:t>
            </a:fld>
            <a:endParaRPr lang="en-US"/>
          </a:p>
        </p:txBody>
      </p:sp>
      <p:sp>
        <p:nvSpPr>
          <p:cNvPr id="6" name="Slide Number Placeholder 5">
            <a:extLst>
              <a:ext uri="{FF2B5EF4-FFF2-40B4-BE49-F238E27FC236}">
                <a16:creationId xmlns:a16="http://schemas.microsoft.com/office/drawing/2014/main" id="{CB0CE7EC-5C5B-7203-13D5-DFBABC275BC6}"/>
              </a:ext>
            </a:extLst>
          </p:cNvPr>
          <p:cNvSpPr>
            <a:spLocks noGrp="1"/>
          </p:cNvSpPr>
          <p:nvPr>
            <p:ph type="sldNum" sz="quarter" idx="12"/>
          </p:nvPr>
        </p:nvSpPr>
        <p:spPr/>
        <p:txBody>
          <a:bodyPr/>
          <a:lstStyle/>
          <a:p>
            <a:fld id="{E30AF5A0-43BB-4336-8627-9123B9144D80}" type="slidenum">
              <a:rPr lang="en-US" dirty="0"/>
              <a:t>5</a:t>
            </a:fld>
            <a:endParaRPr lang="en-US"/>
          </a:p>
        </p:txBody>
      </p:sp>
      <p:sp>
        <p:nvSpPr>
          <p:cNvPr id="9" name="TextBox 8">
            <a:extLst>
              <a:ext uri="{FF2B5EF4-FFF2-40B4-BE49-F238E27FC236}">
                <a16:creationId xmlns:a16="http://schemas.microsoft.com/office/drawing/2014/main" id="{DD604AB0-9F63-6787-3B45-B9862184A5CB}"/>
              </a:ext>
            </a:extLst>
          </p:cNvPr>
          <p:cNvSpPr txBox="1"/>
          <p:nvPr/>
        </p:nvSpPr>
        <p:spPr>
          <a:xfrm>
            <a:off x="1454091" y="39148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TextBox 11">
            <a:extLst>
              <a:ext uri="{FF2B5EF4-FFF2-40B4-BE49-F238E27FC236}">
                <a16:creationId xmlns:a16="http://schemas.microsoft.com/office/drawing/2014/main" id="{3BEF3A23-717B-E1F4-D4CA-902342DDB216}"/>
              </a:ext>
            </a:extLst>
          </p:cNvPr>
          <p:cNvSpPr txBox="1"/>
          <p:nvPr/>
        </p:nvSpPr>
        <p:spPr>
          <a:xfrm>
            <a:off x="9122598" y="232468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70425929-4A5F-2FD2-1AF2-CC544AA11FCF}"/>
              </a:ext>
            </a:extLst>
          </p:cNvPr>
          <p:cNvSpPr txBox="1"/>
          <p:nvPr/>
        </p:nvSpPr>
        <p:spPr>
          <a:xfrm>
            <a:off x="7871669" y="124436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7" name="TextBox 16">
            <a:extLst>
              <a:ext uri="{FF2B5EF4-FFF2-40B4-BE49-F238E27FC236}">
                <a16:creationId xmlns:a16="http://schemas.microsoft.com/office/drawing/2014/main" id="{0FFD8EB6-D515-1D1C-EAD4-4AF246A6EC74}"/>
              </a:ext>
            </a:extLst>
          </p:cNvPr>
          <p:cNvSpPr txBox="1"/>
          <p:nvPr/>
        </p:nvSpPr>
        <p:spPr>
          <a:xfrm>
            <a:off x="4130260" y="309217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619903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F1096-4A4A-9526-7332-0DFF38496FEC}"/>
              </a:ext>
            </a:extLst>
          </p:cNvPr>
          <p:cNvSpPr>
            <a:spLocks noGrp="1"/>
          </p:cNvSpPr>
          <p:nvPr>
            <p:ph type="title"/>
          </p:nvPr>
        </p:nvSpPr>
        <p:spPr/>
        <p:txBody>
          <a:bodyPr/>
          <a:lstStyle/>
          <a:p>
            <a:r>
              <a:rPr lang="en-GB"/>
              <a:t>Task 2</a:t>
            </a:r>
          </a:p>
        </p:txBody>
      </p:sp>
      <p:sp>
        <p:nvSpPr>
          <p:cNvPr id="3" name="Content Placeholder 2">
            <a:extLst>
              <a:ext uri="{FF2B5EF4-FFF2-40B4-BE49-F238E27FC236}">
                <a16:creationId xmlns:a16="http://schemas.microsoft.com/office/drawing/2014/main" id="{B3BD41FC-FFD2-5749-293F-2ACF162B7CC2}"/>
              </a:ext>
            </a:extLst>
          </p:cNvPr>
          <p:cNvSpPr>
            <a:spLocks noGrp="1"/>
          </p:cNvSpPr>
          <p:nvPr>
            <p:ph idx="1"/>
          </p:nvPr>
        </p:nvSpPr>
        <p:spPr>
          <a:xfrm>
            <a:off x="2599268" y="1126878"/>
            <a:ext cx="7407720" cy="4601183"/>
          </a:xfrm>
        </p:spPr>
        <p:txBody>
          <a:bodyPr vert="horz" lIns="91440" tIns="45720" rIns="91440" bIns="45720" rtlCol="0" anchor="t">
            <a:normAutofit/>
          </a:bodyPr>
          <a:lstStyle/>
          <a:p>
            <a:pPr marL="0" indent="0" algn="ctr">
              <a:buNone/>
            </a:pPr>
            <a:r>
              <a:rPr lang="en-GB" b="1"/>
              <a:t>What is Microsoft Teams</a:t>
            </a:r>
          </a:p>
          <a:p>
            <a:pPr marL="0" indent="0" algn="ctr">
              <a:buNone/>
            </a:pPr>
            <a:endParaRPr lang="en-GB" b="1">
              <a:latin typeface="Calisto MT"/>
            </a:endParaRPr>
          </a:p>
          <a:p>
            <a:pPr marL="342900" indent="-342900">
              <a:lnSpc>
                <a:spcPct val="100000"/>
              </a:lnSpc>
              <a:spcBef>
                <a:spcPts val="0"/>
              </a:spcBef>
              <a:buFont typeface="Arial,Sans-Serif"/>
              <a:buChar char="•"/>
            </a:pPr>
            <a:r>
              <a:rPr lang="en-US" sz="1600" b="1">
                <a:latin typeface="Aptos"/>
              </a:rPr>
              <a:t>Microsoft Teams </a:t>
            </a:r>
            <a:r>
              <a:rPr lang="en-US" sz="1600">
                <a:latin typeface="Aptos"/>
              </a:rPr>
              <a:t>is a </a:t>
            </a:r>
            <a:r>
              <a:rPr lang="en-US" sz="1600" b="1">
                <a:latin typeface="Aptos"/>
              </a:rPr>
              <a:t>communication </a:t>
            </a:r>
            <a:r>
              <a:rPr lang="en-US" sz="1600">
                <a:latin typeface="Aptos"/>
              </a:rPr>
              <a:t>and </a:t>
            </a:r>
            <a:r>
              <a:rPr lang="en-US" sz="1600" b="1">
                <a:latin typeface="Aptos"/>
              </a:rPr>
              <a:t>collaboration</a:t>
            </a:r>
            <a:r>
              <a:rPr lang="en-US" sz="1600">
                <a:latin typeface="Aptos"/>
              </a:rPr>
              <a:t> tool in Microsoft 365. </a:t>
            </a:r>
          </a:p>
          <a:p>
            <a:pPr marL="0" indent="0">
              <a:lnSpc>
                <a:spcPct val="100000"/>
              </a:lnSpc>
              <a:spcBef>
                <a:spcPts val="0"/>
              </a:spcBef>
              <a:buNone/>
            </a:pPr>
            <a:endParaRPr lang="en-US" sz="1600">
              <a:latin typeface="Aptos"/>
            </a:endParaRPr>
          </a:p>
          <a:p>
            <a:pPr marL="342900" indent="-342900">
              <a:lnSpc>
                <a:spcPct val="100000"/>
              </a:lnSpc>
              <a:spcBef>
                <a:spcPts val="0"/>
              </a:spcBef>
              <a:buFont typeface="Arial,Sans-Serif"/>
              <a:buChar char="•"/>
            </a:pPr>
            <a:r>
              <a:rPr lang="en-US" sz="1600">
                <a:latin typeface="Aptos"/>
              </a:rPr>
              <a:t>It allows </a:t>
            </a:r>
            <a:r>
              <a:rPr lang="en-US" sz="1600" b="1">
                <a:latin typeface="Aptos"/>
              </a:rPr>
              <a:t>instant messaging, video calls, voice calls, and file sharing, which improves communication between remote staff (Microsoft, 2024)</a:t>
            </a:r>
            <a:endParaRPr lang="en-US" sz="1600">
              <a:latin typeface="Aptos"/>
            </a:endParaRPr>
          </a:p>
          <a:p>
            <a:pPr marL="342900" indent="-342900">
              <a:lnSpc>
                <a:spcPct val="100000"/>
              </a:lnSpc>
              <a:spcBef>
                <a:spcPts val="0"/>
              </a:spcBef>
              <a:buFont typeface="Arial,Sans-Serif"/>
              <a:buChar char="•"/>
            </a:pPr>
            <a:endParaRPr lang="en-US" sz="1600">
              <a:latin typeface="Aptos"/>
            </a:endParaRPr>
          </a:p>
          <a:p>
            <a:pPr marL="342900" indent="-342900">
              <a:lnSpc>
                <a:spcPct val="100000"/>
              </a:lnSpc>
              <a:spcBef>
                <a:spcPts val="0"/>
              </a:spcBef>
              <a:buFont typeface="Arial,Sans-Serif"/>
              <a:buChar char="•"/>
            </a:pPr>
            <a:r>
              <a:rPr lang="en-US" sz="1600">
                <a:latin typeface="Aptos"/>
              </a:rPr>
              <a:t>Staff can communicate in real time, even when working in different locations </a:t>
            </a:r>
            <a:endParaRPr lang="en-US" sz="1600" b="1">
              <a:latin typeface="Aptos"/>
            </a:endParaRPr>
          </a:p>
          <a:p>
            <a:pPr marL="342900" indent="-342900">
              <a:lnSpc>
                <a:spcPct val="100000"/>
              </a:lnSpc>
              <a:spcBef>
                <a:spcPts val="0"/>
              </a:spcBef>
              <a:buFont typeface="Arial,Sans-Serif"/>
              <a:buChar char="•"/>
            </a:pPr>
            <a:endParaRPr lang="en-US" sz="1600">
              <a:latin typeface="Aptos"/>
            </a:endParaRPr>
          </a:p>
          <a:p>
            <a:pPr marL="0" indent="0">
              <a:lnSpc>
                <a:spcPct val="100000"/>
              </a:lnSpc>
              <a:spcBef>
                <a:spcPts val="0"/>
              </a:spcBef>
              <a:buNone/>
            </a:pPr>
            <a:r>
              <a:rPr lang="en-US" sz="1600">
                <a:latin typeface="Aptos"/>
              </a:rPr>
              <a:t>       Teams brings all communication into one secure platform instead of   </a:t>
            </a:r>
          </a:p>
          <a:p>
            <a:pPr marL="0" indent="0">
              <a:lnSpc>
                <a:spcPct val="100000"/>
              </a:lnSpc>
              <a:spcBef>
                <a:spcPts val="0"/>
              </a:spcBef>
              <a:buNone/>
            </a:pPr>
            <a:r>
              <a:rPr lang="en-US" sz="1600">
                <a:latin typeface="Aptos"/>
              </a:rPr>
              <a:t>         using personal phones or multiple apps.</a:t>
            </a:r>
          </a:p>
          <a:p>
            <a:pPr marL="0" indent="0" algn="ctr">
              <a:buNone/>
            </a:pPr>
            <a:endParaRPr lang="en-GB" b="1">
              <a:latin typeface="Calisto MT" panose="02040603050505030304"/>
            </a:endParaRPr>
          </a:p>
        </p:txBody>
      </p:sp>
      <p:sp>
        <p:nvSpPr>
          <p:cNvPr id="4" name="TextBox 3">
            <a:extLst>
              <a:ext uri="{FF2B5EF4-FFF2-40B4-BE49-F238E27FC236}">
                <a16:creationId xmlns:a16="http://schemas.microsoft.com/office/drawing/2014/main" id="{D728AF33-FA05-A852-2F5C-7A24FC5293F1}"/>
              </a:ext>
            </a:extLst>
          </p:cNvPr>
          <p:cNvSpPr txBox="1"/>
          <p:nvPr/>
        </p:nvSpPr>
        <p:spPr>
          <a:xfrm>
            <a:off x="5190780" y="251307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627B094E-67AC-7BD4-8F7A-8B13B5283987}"/>
              </a:ext>
            </a:extLst>
          </p:cNvPr>
          <p:cNvSpPr txBox="1"/>
          <p:nvPr/>
        </p:nvSpPr>
        <p:spPr>
          <a:xfrm>
            <a:off x="4280664" y="251186"/>
            <a:ext cx="5477832" cy="400110"/>
          </a:xfrm>
          <a:prstGeom prst="rect">
            <a:avLst/>
          </a:prstGeom>
          <a:noFill/>
        </p:spPr>
        <p:txBody>
          <a:bodyPr wrap="square" lIns="91440" tIns="45720" rIns="91440" bIns="45720" rtlCol="0" anchor="t">
            <a:spAutoFit/>
          </a:bodyPr>
          <a:lstStyle/>
          <a:p>
            <a:pPr algn="ctr"/>
            <a:r>
              <a:rPr lang="en-GB" sz="2000">
                <a:latin typeface="Calibri"/>
                <a:ea typeface="Calibri"/>
                <a:cs typeface="Calibri"/>
              </a:rPr>
              <a:t>Microsoft 365 communication or collaboration tool</a:t>
            </a:r>
            <a:endParaRPr lang="en-US" sz="2000">
              <a:latin typeface="Calibri"/>
              <a:ea typeface="Calibri"/>
              <a:cs typeface="Calibri"/>
            </a:endParaRPr>
          </a:p>
        </p:txBody>
      </p:sp>
      <p:sp>
        <p:nvSpPr>
          <p:cNvPr id="6" name="TextBox 5">
            <a:extLst>
              <a:ext uri="{FF2B5EF4-FFF2-40B4-BE49-F238E27FC236}">
                <a16:creationId xmlns:a16="http://schemas.microsoft.com/office/drawing/2014/main" id="{EBBCF52E-CB7E-E3CD-3726-0D135055FCCB}"/>
              </a:ext>
            </a:extLst>
          </p:cNvPr>
          <p:cNvSpPr txBox="1"/>
          <p:nvPr/>
        </p:nvSpPr>
        <p:spPr>
          <a:xfrm>
            <a:off x="4687747" y="3665419"/>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402493721"/>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7CCCB-D3B1-6DE3-2856-0CECD6A2AA81}"/>
              </a:ext>
            </a:extLst>
          </p:cNvPr>
          <p:cNvSpPr>
            <a:spLocks noGrp="1"/>
          </p:cNvSpPr>
          <p:nvPr>
            <p:ph type="title"/>
          </p:nvPr>
        </p:nvSpPr>
        <p:spPr/>
        <p:txBody>
          <a:bodyPr>
            <a:normAutofit/>
          </a:bodyPr>
          <a:lstStyle/>
          <a:p>
            <a:br>
              <a:rPr lang="en-GB"/>
            </a:br>
            <a:endParaRPr lang="en-US"/>
          </a:p>
        </p:txBody>
      </p:sp>
      <p:sp>
        <p:nvSpPr>
          <p:cNvPr id="3" name="Content Placeholder 2">
            <a:extLst>
              <a:ext uri="{FF2B5EF4-FFF2-40B4-BE49-F238E27FC236}">
                <a16:creationId xmlns:a16="http://schemas.microsoft.com/office/drawing/2014/main" id="{8901095B-0FD2-D835-63D8-3FAC6FD80DCB}"/>
              </a:ext>
            </a:extLst>
          </p:cNvPr>
          <p:cNvSpPr>
            <a:spLocks noGrp="1"/>
          </p:cNvSpPr>
          <p:nvPr>
            <p:ph idx="1"/>
          </p:nvPr>
        </p:nvSpPr>
        <p:spPr>
          <a:xfrm>
            <a:off x="709815" y="934380"/>
            <a:ext cx="10682085" cy="4994834"/>
          </a:xfrm>
        </p:spPr>
        <p:txBody>
          <a:bodyPr vert="horz" lIns="91440" tIns="45720" rIns="91440" bIns="45720" rtlCol="0" anchor="t">
            <a:normAutofit/>
          </a:bodyPr>
          <a:lstStyle/>
          <a:p>
            <a:pPr marL="0" indent="0" algn="ctr">
              <a:buNone/>
            </a:pPr>
            <a:r>
              <a:rPr lang="en-US" sz="3200" b="1" u="sng">
                <a:latin typeface="Aptos"/>
              </a:rPr>
              <a:t>Current communication at Greenfield (Before Teams)</a:t>
            </a:r>
            <a:endParaRPr lang="en-US" sz="3200">
              <a:latin typeface="Aptos"/>
            </a:endParaRPr>
          </a:p>
          <a:p>
            <a:pPr marL="342900" indent="-342900">
              <a:lnSpc>
                <a:spcPct val="100000"/>
              </a:lnSpc>
              <a:spcBef>
                <a:spcPts val="0"/>
              </a:spcBef>
            </a:pPr>
            <a:r>
              <a:rPr lang="en-US" sz="1400" b="1">
                <a:latin typeface="Aptos"/>
              </a:rPr>
              <a:t>Carers rely on:</a:t>
            </a:r>
            <a:endParaRPr lang="en-US" sz="1400">
              <a:latin typeface="Aptos"/>
            </a:endParaRPr>
          </a:p>
          <a:p>
            <a:pPr marL="342900" indent="-342900">
              <a:lnSpc>
                <a:spcPct val="100000"/>
              </a:lnSpc>
              <a:spcBef>
                <a:spcPts val="0"/>
              </a:spcBef>
            </a:pPr>
            <a:r>
              <a:rPr lang="en-US" sz="1400">
                <a:latin typeface="Aptos"/>
              </a:rPr>
              <a:t>Phone calls to the office </a:t>
            </a:r>
          </a:p>
          <a:p>
            <a:pPr marL="342900" indent="-342900">
              <a:lnSpc>
                <a:spcPct val="100000"/>
              </a:lnSpc>
              <a:spcBef>
                <a:spcPts val="0"/>
              </a:spcBef>
            </a:pPr>
            <a:r>
              <a:rPr lang="en-US" sz="1400">
                <a:latin typeface="Aptos"/>
              </a:rPr>
              <a:t>Text messages</a:t>
            </a:r>
          </a:p>
          <a:p>
            <a:pPr marL="342900" indent="-342900">
              <a:lnSpc>
                <a:spcPct val="100000"/>
              </a:lnSpc>
              <a:spcBef>
                <a:spcPts val="0"/>
              </a:spcBef>
            </a:pPr>
            <a:r>
              <a:rPr lang="en-US" sz="1400">
                <a:latin typeface="Aptos"/>
              </a:rPr>
              <a:t>Emails </a:t>
            </a:r>
          </a:p>
          <a:p>
            <a:pPr marL="342900" indent="-342900">
              <a:lnSpc>
                <a:spcPct val="100000"/>
              </a:lnSpc>
              <a:spcBef>
                <a:spcPts val="0"/>
              </a:spcBef>
            </a:pPr>
            <a:r>
              <a:rPr lang="en-US" sz="1400" b="1">
                <a:latin typeface="Aptos"/>
              </a:rPr>
              <a:t>However, the problems are:</a:t>
            </a:r>
            <a:endParaRPr lang="en-US" sz="1400">
              <a:latin typeface="Aptos"/>
            </a:endParaRPr>
          </a:p>
          <a:p>
            <a:pPr marL="342900" indent="-342900">
              <a:lnSpc>
                <a:spcPct val="100000"/>
              </a:lnSpc>
              <a:spcBef>
                <a:spcPts val="0"/>
              </a:spcBef>
            </a:pPr>
            <a:r>
              <a:rPr lang="en-US" sz="1400">
                <a:latin typeface="Aptos"/>
              </a:rPr>
              <a:t>Missed calls when staff are busy</a:t>
            </a:r>
          </a:p>
          <a:p>
            <a:pPr marL="342900" indent="-342900">
              <a:lnSpc>
                <a:spcPct val="100000"/>
              </a:lnSpc>
              <a:spcBef>
                <a:spcPts val="0"/>
              </a:spcBef>
            </a:pPr>
            <a:r>
              <a:rPr lang="en-US" sz="1400">
                <a:latin typeface="Aptos"/>
              </a:rPr>
              <a:t>Delays in urgent matters</a:t>
            </a:r>
          </a:p>
          <a:p>
            <a:pPr marL="342900" indent="-342900">
              <a:lnSpc>
                <a:spcPct val="100000"/>
              </a:lnSpc>
              <a:spcBef>
                <a:spcPts val="0"/>
              </a:spcBef>
            </a:pPr>
            <a:r>
              <a:rPr lang="en-US" sz="1400">
                <a:latin typeface="Aptos"/>
              </a:rPr>
              <a:t>No central record of communication</a:t>
            </a:r>
          </a:p>
          <a:p>
            <a:pPr marL="342900" indent="-342900">
              <a:lnSpc>
                <a:spcPct val="100000"/>
              </a:lnSpc>
              <a:spcBef>
                <a:spcPts val="0"/>
              </a:spcBef>
            </a:pPr>
            <a:r>
              <a:rPr lang="en-US" sz="1400">
                <a:latin typeface="Aptos"/>
              </a:rPr>
              <a:t>Risk of data breaches when using personal devices(NHS Digital, 2023)</a:t>
            </a:r>
          </a:p>
          <a:p>
            <a:pPr marL="0" indent="0" algn="ctr">
              <a:buNone/>
            </a:pPr>
            <a:r>
              <a:rPr lang="en-US" sz="3200" b="1" u="sng">
                <a:latin typeface="Aptos"/>
              </a:rPr>
              <a:t>How Microsoft Teams improves communication</a:t>
            </a:r>
            <a:endParaRPr lang="en-US" sz="3200">
              <a:latin typeface="Aptos"/>
            </a:endParaRPr>
          </a:p>
          <a:p>
            <a:pPr marL="285750" indent="-285750">
              <a:lnSpc>
                <a:spcPct val="100000"/>
              </a:lnSpc>
              <a:spcBef>
                <a:spcPts val="0"/>
              </a:spcBef>
              <a:buFont typeface="Arial,Sans-Serif" panose="020B0604020202020204" pitchFamily="34" charset="0"/>
            </a:pPr>
            <a:r>
              <a:rPr lang="en-US" sz="1600" b="1">
                <a:latin typeface="Aptos"/>
              </a:rPr>
              <a:t>This creates instant messaging between: </a:t>
            </a:r>
            <a:endParaRPr lang="en-US" sz="1600">
              <a:latin typeface="Aptos"/>
            </a:endParaRPr>
          </a:p>
          <a:p>
            <a:pPr>
              <a:lnSpc>
                <a:spcPct val="100000"/>
              </a:lnSpc>
              <a:spcBef>
                <a:spcPts val="0"/>
              </a:spcBef>
            </a:pPr>
            <a:r>
              <a:rPr lang="en-US" sz="1600">
                <a:latin typeface="Aptos"/>
              </a:rPr>
              <a:t>Carers, nurses, care coordinators, admin staff, and video calls for quick check-ins or handovers.</a:t>
            </a:r>
          </a:p>
          <a:p>
            <a:pPr marL="0" indent="0">
              <a:lnSpc>
                <a:spcPct val="100000"/>
              </a:lnSpc>
              <a:spcBef>
                <a:spcPts val="0"/>
              </a:spcBef>
              <a:buNone/>
            </a:pPr>
            <a:endParaRPr lang="en-US" sz="1600">
              <a:latin typeface="Aptos"/>
            </a:endParaRPr>
          </a:p>
          <a:p>
            <a:pPr marL="342900" indent="-342900">
              <a:lnSpc>
                <a:spcPct val="100000"/>
              </a:lnSpc>
              <a:spcBef>
                <a:spcPts val="0"/>
              </a:spcBef>
              <a:buFont typeface="Arial,Sans-Serif" panose="020B0604020202020204" pitchFamily="34" charset="0"/>
            </a:pPr>
            <a:r>
              <a:rPr lang="en-US" sz="1600" b="1">
                <a:latin typeface="Aptos"/>
              </a:rPr>
              <a:t>Team channels for:</a:t>
            </a:r>
            <a:endParaRPr lang="en-US" sz="1600">
              <a:latin typeface="Aptos"/>
            </a:endParaRPr>
          </a:p>
          <a:p>
            <a:pPr>
              <a:lnSpc>
                <a:spcPct val="100000"/>
              </a:lnSpc>
              <a:spcBef>
                <a:spcPts val="0"/>
              </a:spcBef>
            </a:pPr>
            <a:r>
              <a:rPr lang="en-US" sz="1600">
                <a:latin typeface="Aptos"/>
              </a:rPr>
              <a:t>Shift updates, client care discussions, announcements and file sharing. Care plans, schedules in one secure place.</a:t>
            </a:r>
          </a:p>
          <a:p>
            <a:pPr>
              <a:lnSpc>
                <a:spcPct val="100000"/>
              </a:lnSpc>
              <a:spcBef>
                <a:spcPts val="0"/>
              </a:spcBef>
            </a:pPr>
            <a:r>
              <a:rPr lang="en-US" sz="1600">
                <a:latin typeface="Aptos"/>
              </a:rPr>
              <a:t>(Microsoft, 2024)</a:t>
            </a:r>
          </a:p>
          <a:p>
            <a:pPr marL="0" indent="0">
              <a:lnSpc>
                <a:spcPct val="100000"/>
              </a:lnSpc>
              <a:spcBef>
                <a:spcPts val="0"/>
              </a:spcBef>
              <a:buNone/>
            </a:pPr>
            <a:r>
              <a:rPr lang="en-US" sz="1600">
                <a:latin typeface="Aptos"/>
              </a:rPr>
              <a:t>      Teams allows carers in the field to contact the office immediately  without waiting on phone calls</a:t>
            </a:r>
          </a:p>
          <a:p>
            <a:pPr marL="342900" indent="-342900"/>
            <a:endParaRPr lang="en-US" sz="1600">
              <a:latin typeface="Calisto MT" panose="02040603050505030304"/>
            </a:endParaRPr>
          </a:p>
        </p:txBody>
      </p:sp>
      <p:sp>
        <p:nvSpPr>
          <p:cNvPr id="4" name="Date Placeholder 3">
            <a:extLst>
              <a:ext uri="{FF2B5EF4-FFF2-40B4-BE49-F238E27FC236}">
                <a16:creationId xmlns:a16="http://schemas.microsoft.com/office/drawing/2014/main" id="{1CC4EA99-1AC9-D20C-F9F8-E01DEB03207B}"/>
              </a:ext>
            </a:extLst>
          </p:cNvPr>
          <p:cNvSpPr>
            <a:spLocks noGrp="1"/>
          </p:cNvSpPr>
          <p:nvPr>
            <p:ph type="dt" sz="half" idx="10"/>
          </p:nvPr>
        </p:nvSpPr>
        <p:spPr/>
        <p:txBody>
          <a:bodyPr/>
          <a:lstStyle/>
          <a:p>
            <a:fld id="{A12B705E-BD86-AA44-A6CA-9F3E180ED5E2}" type="datetime1">
              <a:rPr lang="en-US" smtClean="0"/>
              <a:t>2/15/2026</a:t>
            </a:fld>
            <a:endParaRPr lang="en-US"/>
          </a:p>
        </p:txBody>
      </p:sp>
      <p:sp>
        <p:nvSpPr>
          <p:cNvPr id="5" name="Footer Placeholder 4">
            <a:extLst>
              <a:ext uri="{FF2B5EF4-FFF2-40B4-BE49-F238E27FC236}">
                <a16:creationId xmlns:a16="http://schemas.microsoft.com/office/drawing/2014/main" id="{13B34EBA-F7D0-C24B-9CEA-83E44ADB6BE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BDD1948-52C5-D6BC-51F3-58E9A2057A03}"/>
              </a:ext>
            </a:extLst>
          </p:cNvPr>
          <p:cNvSpPr>
            <a:spLocks noGrp="1"/>
          </p:cNvSpPr>
          <p:nvPr>
            <p:ph type="sldNum" sz="quarter" idx="12"/>
          </p:nvPr>
        </p:nvSpPr>
        <p:spPr/>
        <p:txBody>
          <a:bodyPr/>
          <a:lstStyle/>
          <a:p>
            <a:fld id="{E30AF5A0-43BB-4336-8627-9123B9144D80}" type="slidenum">
              <a:rPr lang="en-US" smtClean="0"/>
              <a:t>7</a:t>
            </a:fld>
            <a:endParaRPr lang="en-US"/>
          </a:p>
        </p:txBody>
      </p:sp>
    </p:spTree>
    <p:extLst>
      <p:ext uri="{BB962C8B-B14F-4D97-AF65-F5344CB8AC3E}">
        <p14:creationId xmlns:p14="http://schemas.microsoft.com/office/powerpoint/2010/main" val="1997017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65F1CD-8F0C-BFDF-C8A2-B2C1409D38B2}"/>
              </a:ext>
            </a:extLst>
          </p:cNvPr>
          <p:cNvSpPr>
            <a:spLocks noGrp="1"/>
          </p:cNvSpPr>
          <p:nvPr>
            <p:ph idx="1"/>
          </p:nvPr>
        </p:nvSpPr>
        <p:spPr>
          <a:xfrm>
            <a:off x="842689" y="1711402"/>
            <a:ext cx="10596491" cy="4458045"/>
          </a:xfrm>
        </p:spPr>
        <p:txBody>
          <a:bodyPr vert="horz" lIns="91440" tIns="45720" rIns="91440" bIns="45720" rtlCol="0" anchor="t">
            <a:normAutofit/>
          </a:bodyPr>
          <a:lstStyle/>
          <a:p>
            <a:pPr marL="0" indent="0">
              <a:lnSpc>
                <a:spcPct val="100000"/>
              </a:lnSpc>
              <a:spcBef>
                <a:spcPts val="0"/>
              </a:spcBef>
              <a:buNone/>
            </a:pPr>
            <a:r>
              <a:rPr lang="en-US" sz="1600" b="1">
                <a:latin typeface="Aptos"/>
              </a:rPr>
              <a:t>The benefits of Microsoft Teams include:</a:t>
            </a:r>
            <a:endParaRPr lang="en-US" sz="1600">
              <a:latin typeface="Aptos"/>
            </a:endParaRPr>
          </a:p>
          <a:p>
            <a:pPr marL="0" indent="0">
              <a:lnSpc>
                <a:spcPct val="100000"/>
              </a:lnSpc>
              <a:spcBef>
                <a:spcPts val="0"/>
              </a:spcBef>
              <a:buNone/>
            </a:pPr>
            <a:endParaRPr lang="en-US" sz="1600">
              <a:latin typeface="Aptos"/>
            </a:endParaRPr>
          </a:p>
          <a:p>
            <a:pPr marL="342900" indent="-342900">
              <a:lnSpc>
                <a:spcPct val="100000"/>
              </a:lnSpc>
              <a:spcBef>
                <a:spcPts val="0"/>
              </a:spcBef>
              <a:buFont typeface="Arial,Sans-Serif"/>
              <a:buChar char="•"/>
            </a:pPr>
            <a:r>
              <a:rPr lang="en-US" sz="1600" b="1">
                <a:latin typeface="Aptos"/>
              </a:rPr>
              <a:t>Improved communication </a:t>
            </a:r>
            <a:r>
              <a:rPr lang="en-US" sz="1600">
                <a:latin typeface="Aptos"/>
              </a:rPr>
              <a:t>(faster responses to care issues)</a:t>
            </a:r>
          </a:p>
          <a:p>
            <a:pPr marL="342900" indent="-342900">
              <a:lnSpc>
                <a:spcPct val="100000"/>
              </a:lnSpc>
              <a:spcBef>
                <a:spcPts val="0"/>
              </a:spcBef>
              <a:buFont typeface="Arial,Sans-Serif"/>
              <a:buChar char="•"/>
            </a:pPr>
            <a:endParaRPr lang="en-US" sz="1600">
              <a:latin typeface="Aptos"/>
            </a:endParaRPr>
          </a:p>
          <a:p>
            <a:pPr marL="342900" indent="-342900">
              <a:lnSpc>
                <a:spcPct val="100000"/>
              </a:lnSpc>
              <a:spcBef>
                <a:spcPts val="0"/>
              </a:spcBef>
              <a:buFont typeface="Arial,Sans-Serif"/>
              <a:buChar char="•"/>
            </a:pPr>
            <a:r>
              <a:rPr lang="en-US" sz="1600" b="1">
                <a:latin typeface="Aptos"/>
              </a:rPr>
              <a:t>Better collaboration </a:t>
            </a:r>
            <a:r>
              <a:rPr lang="en-US" sz="1600">
                <a:latin typeface="Aptos"/>
              </a:rPr>
              <a:t>(everyone works from the same information)</a:t>
            </a:r>
          </a:p>
          <a:p>
            <a:pPr marL="342900" indent="-342900">
              <a:lnSpc>
                <a:spcPct val="100000"/>
              </a:lnSpc>
              <a:spcBef>
                <a:spcPts val="0"/>
              </a:spcBef>
              <a:buFont typeface="Arial,Sans-Serif"/>
              <a:buChar char="•"/>
            </a:pPr>
            <a:endParaRPr lang="en-US" sz="1600">
              <a:latin typeface="Aptos"/>
            </a:endParaRPr>
          </a:p>
          <a:p>
            <a:pPr marL="342900" indent="-342900">
              <a:lnSpc>
                <a:spcPct val="100000"/>
              </a:lnSpc>
              <a:spcBef>
                <a:spcPts val="0"/>
              </a:spcBef>
              <a:buFont typeface="Arial,Sans-Serif"/>
              <a:buChar char="•"/>
            </a:pPr>
            <a:r>
              <a:rPr lang="en-US" sz="1600" b="1">
                <a:latin typeface="Aptos"/>
              </a:rPr>
              <a:t>Supports remote working </a:t>
            </a:r>
            <a:r>
              <a:rPr lang="en-US" sz="1600">
                <a:latin typeface="Aptos"/>
              </a:rPr>
              <a:t>(ideal for carers visiting clients in the community)</a:t>
            </a:r>
          </a:p>
          <a:p>
            <a:pPr marL="342900" indent="-342900">
              <a:lnSpc>
                <a:spcPct val="100000"/>
              </a:lnSpc>
              <a:spcBef>
                <a:spcPts val="0"/>
              </a:spcBef>
              <a:buFont typeface="Arial,Sans-Serif"/>
              <a:buChar char="•"/>
            </a:pPr>
            <a:endParaRPr lang="en-US" sz="1600">
              <a:latin typeface="Aptos"/>
            </a:endParaRPr>
          </a:p>
          <a:p>
            <a:pPr marL="342900" indent="-342900">
              <a:lnSpc>
                <a:spcPct val="100000"/>
              </a:lnSpc>
              <a:spcBef>
                <a:spcPts val="0"/>
              </a:spcBef>
              <a:buFont typeface="Arial,Sans-Serif"/>
              <a:buChar char="•"/>
            </a:pPr>
            <a:r>
              <a:rPr lang="en-US" sz="1600" b="1">
                <a:latin typeface="Aptos"/>
              </a:rPr>
              <a:t>Improved record keeping </a:t>
            </a:r>
            <a:r>
              <a:rPr lang="en-US" sz="1600">
                <a:latin typeface="Aptos"/>
              </a:rPr>
              <a:t>(messages are stored securely)</a:t>
            </a:r>
          </a:p>
          <a:p>
            <a:pPr marL="342900" indent="-342900">
              <a:lnSpc>
                <a:spcPct val="100000"/>
              </a:lnSpc>
              <a:spcBef>
                <a:spcPts val="0"/>
              </a:spcBef>
              <a:buFont typeface="Arial,Sans-Serif"/>
              <a:buChar char="•"/>
            </a:pPr>
            <a:endParaRPr lang="en-US" sz="1600">
              <a:latin typeface="Aptos"/>
            </a:endParaRPr>
          </a:p>
          <a:p>
            <a:pPr marL="342900" indent="-342900">
              <a:lnSpc>
                <a:spcPct val="100000"/>
              </a:lnSpc>
              <a:spcBef>
                <a:spcPts val="0"/>
              </a:spcBef>
              <a:buFont typeface="Arial,Sans-Serif"/>
              <a:buChar char="•"/>
            </a:pPr>
            <a:r>
              <a:rPr lang="en-US" sz="1600" b="1">
                <a:latin typeface="Aptos"/>
              </a:rPr>
              <a:t>Data protection </a:t>
            </a:r>
            <a:r>
              <a:rPr lang="en-US" sz="1600">
                <a:latin typeface="Aptos"/>
              </a:rPr>
              <a:t>(reduces risk of personal </a:t>
            </a:r>
            <a:r>
              <a:rPr lang="en-US" sz="1600" err="1">
                <a:latin typeface="Aptos"/>
              </a:rPr>
              <a:t>Whatsapp</a:t>
            </a:r>
            <a:r>
              <a:rPr lang="en-US" sz="1600">
                <a:latin typeface="Aptos"/>
              </a:rPr>
              <a:t> or SMS)</a:t>
            </a:r>
          </a:p>
          <a:p>
            <a:pPr marL="342900" indent="-342900">
              <a:lnSpc>
                <a:spcPct val="100000"/>
              </a:lnSpc>
              <a:spcBef>
                <a:spcPts val="0"/>
              </a:spcBef>
              <a:buFont typeface="Arial,Sans-Serif"/>
              <a:buChar char="•"/>
            </a:pPr>
            <a:endParaRPr lang="en-US" sz="1600">
              <a:latin typeface="Aptos"/>
            </a:endParaRPr>
          </a:p>
          <a:p>
            <a:pPr marL="342900" indent="-342900">
              <a:lnSpc>
                <a:spcPct val="100000"/>
              </a:lnSpc>
              <a:spcBef>
                <a:spcPts val="0"/>
              </a:spcBef>
              <a:buFont typeface="Arial,Sans-Serif"/>
              <a:buChar char="•"/>
            </a:pPr>
            <a:r>
              <a:rPr lang="en-US" sz="1600">
                <a:latin typeface="Aptos"/>
              </a:rPr>
              <a:t>This improves both efficiency and quality of care</a:t>
            </a:r>
          </a:p>
          <a:p>
            <a:pPr marL="342900" indent="-342900">
              <a:lnSpc>
                <a:spcPct val="100000"/>
              </a:lnSpc>
              <a:spcBef>
                <a:spcPts val="0"/>
              </a:spcBef>
              <a:buFont typeface="Arial,Sans-Serif"/>
              <a:buChar char="•"/>
            </a:pPr>
            <a:r>
              <a:rPr lang="en-US" sz="1600">
                <a:latin typeface="Aptos"/>
              </a:rPr>
              <a:t>Microsoft 365 provides build-in security features to support data protection and compliance(Microsoft,2024) </a:t>
            </a:r>
          </a:p>
          <a:p>
            <a:pPr marL="342900" indent="-342900">
              <a:lnSpc>
                <a:spcPct val="100000"/>
              </a:lnSpc>
              <a:spcBef>
                <a:spcPts val="0"/>
              </a:spcBef>
              <a:buFont typeface="Arial,Sans-Serif"/>
              <a:buChar char="•"/>
            </a:pPr>
            <a:endParaRPr lang="en-US" sz="1600">
              <a:latin typeface="Aptos"/>
            </a:endParaRPr>
          </a:p>
          <a:p>
            <a:pPr marL="0" indent="0">
              <a:buNone/>
            </a:pPr>
            <a:endParaRPr lang="en-GB" sz="1600">
              <a:latin typeface="Calisto MT" panose="02040603050505030304"/>
            </a:endParaRPr>
          </a:p>
        </p:txBody>
      </p:sp>
      <p:sp>
        <p:nvSpPr>
          <p:cNvPr id="7" name="Title 6">
            <a:extLst>
              <a:ext uri="{FF2B5EF4-FFF2-40B4-BE49-F238E27FC236}">
                <a16:creationId xmlns:a16="http://schemas.microsoft.com/office/drawing/2014/main" id="{3C60C22D-81E5-DD94-5F96-E966310DCFBF}"/>
              </a:ext>
            </a:extLst>
          </p:cNvPr>
          <p:cNvSpPr>
            <a:spLocks noGrp="1"/>
          </p:cNvSpPr>
          <p:nvPr>
            <p:ph type="title"/>
          </p:nvPr>
        </p:nvSpPr>
        <p:spPr>
          <a:xfrm>
            <a:off x="746539" y="1023084"/>
            <a:ext cx="10691265" cy="535585"/>
          </a:xfrm>
        </p:spPr>
        <p:txBody>
          <a:bodyPr>
            <a:normAutofit fontScale="90000"/>
          </a:bodyPr>
          <a:lstStyle/>
          <a:p>
            <a:pPr algn="ctr"/>
            <a:r>
              <a:rPr lang="en-US" sz="3200" b="1" u="sng">
                <a:latin typeface="Aptos"/>
              </a:rPr>
              <a:t>Benefits of Microsoft Teams for Greenfield</a:t>
            </a:r>
            <a:endParaRPr lang="en-GB" sz="3200">
              <a:latin typeface="Aptos"/>
            </a:endParaRPr>
          </a:p>
          <a:p>
            <a:pPr>
              <a:spcBef>
                <a:spcPts val="0"/>
              </a:spcBef>
            </a:pPr>
            <a:endParaRPr lang="en-US" sz="1600" b="1">
              <a:latin typeface="Aptos"/>
            </a:endParaRPr>
          </a:p>
          <a:p>
            <a:endParaRPr lang="en-GB" sz="1600">
              <a:latin typeface="Univers Condensed"/>
            </a:endParaRPr>
          </a:p>
        </p:txBody>
      </p:sp>
    </p:spTree>
    <p:extLst>
      <p:ext uri="{BB962C8B-B14F-4D97-AF65-F5344CB8AC3E}">
        <p14:creationId xmlns:p14="http://schemas.microsoft.com/office/powerpoint/2010/main" val="321951354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9C329AB-58E1-56E0-9290-04FBBEAD5D5C}"/>
              </a:ext>
            </a:extLst>
          </p:cNvPr>
          <p:cNvSpPr>
            <a:spLocks noGrp="1"/>
          </p:cNvSpPr>
          <p:nvPr>
            <p:ph type="dt" sz="half" idx="10"/>
          </p:nvPr>
        </p:nvSpPr>
        <p:spPr/>
        <p:txBody>
          <a:bodyPr/>
          <a:lstStyle/>
          <a:p>
            <a:fld id="{B74F8FBE-03B9-493C-B93C-1FCCA981E53B}" type="datetime1">
              <a:t>2/15/2026</a:t>
            </a:fld>
            <a:endParaRPr lang="en-US"/>
          </a:p>
        </p:txBody>
      </p:sp>
      <p:sp>
        <p:nvSpPr>
          <p:cNvPr id="5" name="Footer Placeholder 4">
            <a:extLst>
              <a:ext uri="{FF2B5EF4-FFF2-40B4-BE49-F238E27FC236}">
                <a16:creationId xmlns:a16="http://schemas.microsoft.com/office/drawing/2014/main" id="{9415A3B2-EFD5-400A-158F-52D92DE9AB2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2DF6DEC-4DFB-4E7F-DF07-169F7B34DB62}"/>
              </a:ext>
            </a:extLst>
          </p:cNvPr>
          <p:cNvSpPr>
            <a:spLocks noGrp="1"/>
          </p:cNvSpPr>
          <p:nvPr>
            <p:ph type="sldNum" sz="quarter" idx="12"/>
          </p:nvPr>
        </p:nvSpPr>
        <p:spPr/>
        <p:txBody>
          <a:bodyPr/>
          <a:lstStyle/>
          <a:p>
            <a:fld id="{E30AF5A0-43BB-4336-8627-9123B9144D80}" type="slidenum">
              <a:rPr lang="en-US" dirty="0"/>
              <a:t>9</a:t>
            </a:fld>
            <a:endParaRPr lang="en-US"/>
          </a:p>
        </p:txBody>
      </p:sp>
      <p:sp>
        <p:nvSpPr>
          <p:cNvPr id="8" name="TextBox 7">
            <a:extLst>
              <a:ext uri="{FF2B5EF4-FFF2-40B4-BE49-F238E27FC236}">
                <a16:creationId xmlns:a16="http://schemas.microsoft.com/office/drawing/2014/main" id="{F87C5F13-1095-E140-4EBC-B5E3680A5D64}"/>
              </a:ext>
            </a:extLst>
          </p:cNvPr>
          <p:cNvSpPr txBox="1"/>
          <p:nvPr/>
        </p:nvSpPr>
        <p:spPr>
          <a:xfrm>
            <a:off x="847927" y="914431"/>
            <a:ext cx="10606693" cy="47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u="sng" baseline="0">
                <a:latin typeface="Aptos Display"/>
              </a:rPr>
              <a:t>Challenges and limitations </a:t>
            </a:r>
            <a:r>
              <a:rPr lang="en-US" sz="3200">
                <a:latin typeface="Aptos Display"/>
                <a:ea typeface="Aptos Display"/>
                <a:cs typeface="Aptos Display"/>
              </a:rPr>
              <a:t>​ </a:t>
            </a:r>
          </a:p>
          <a:p>
            <a:pPr marL="285750" indent="-285750">
              <a:lnSpc>
                <a:spcPct val="90000"/>
              </a:lnSpc>
              <a:spcBef>
                <a:spcPts val="1000"/>
              </a:spcBef>
              <a:buFont typeface="Arial"/>
              <a:buChar char="•"/>
            </a:pPr>
            <a:r>
              <a:rPr lang="en-US" sz="1600" b="1">
                <a:latin typeface="Aptos"/>
              </a:rPr>
              <a:t>Digital skills </a:t>
            </a:r>
            <a:r>
              <a:rPr lang="en-US" sz="1600">
                <a:latin typeface="Aptos"/>
              </a:rPr>
              <a:t>(some staff may lack confidence when using Teams)</a:t>
            </a:r>
          </a:p>
          <a:p>
            <a:pPr marL="285750" indent="-285750">
              <a:lnSpc>
                <a:spcPct val="90000"/>
              </a:lnSpc>
              <a:spcBef>
                <a:spcPts val="1000"/>
              </a:spcBef>
              <a:buFont typeface="Arial"/>
              <a:buChar char="•"/>
            </a:pPr>
            <a:r>
              <a:rPr lang="en-US" sz="1600" b="1">
                <a:latin typeface="Aptos"/>
              </a:rPr>
              <a:t>Internet access </a:t>
            </a:r>
            <a:r>
              <a:rPr lang="en-US" sz="1600">
                <a:latin typeface="Aptos"/>
              </a:rPr>
              <a:t>(poor signal in some community areas)</a:t>
            </a:r>
            <a:endParaRPr lang="en-US"/>
          </a:p>
          <a:p>
            <a:pPr marL="285750" indent="-285750">
              <a:lnSpc>
                <a:spcPct val="90000"/>
              </a:lnSpc>
              <a:spcBef>
                <a:spcPts val="1000"/>
              </a:spcBef>
              <a:buFont typeface="Arial"/>
              <a:buChar char="•"/>
            </a:pPr>
            <a:r>
              <a:rPr lang="en-US" sz="1600" b="1">
                <a:latin typeface="Aptos"/>
              </a:rPr>
              <a:t>Training needs </a:t>
            </a:r>
            <a:r>
              <a:rPr lang="en-US" sz="1600">
                <a:latin typeface="Aptos"/>
              </a:rPr>
              <a:t>(staff require guidance to use features properly)</a:t>
            </a:r>
          </a:p>
          <a:p>
            <a:pPr marL="285750" indent="-285750">
              <a:lnSpc>
                <a:spcPct val="90000"/>
              </a:lnSpc>
              <a:spcBef>
                <a:spcPts val="1000"/>
              </a:spcBef>
              <a:buFont typeface="Arial"/>
              <a:buChar char="•"/>
            </a:pPr>
            <a:r>
              <a:rPr lang="en-US" sz="1600" b="1">
                <a:latin typeface="Aptos"/>
              </a:rPr>
              <a:t>Over-notifications </a:t>
            </a:r>
            <a:r>
              <a:rPr lang="en-US" sz="1600">
                <a:latin typeface="Aptos"/>
              </a:rPr>
              <a:t>(too many messages may cause confusion(Department of Health and Social Care,2022)</a:t>
            </a:r>
          </a:p>
          <a:p>
            <a:pPr marL="285750" indent="-285750">
              <a:lnSpc>
                <a:spcPct val="90000"/>
              </a:lnSpc>
              <a:spcBef>
                <a:spcPts val="1000"/>
              </a:spcBef>
              <a:buFont typeface="Arial"/>
              <a:buChar char="•"/>
            </a:pPr>
            <a:endParaRPr lang="en-US" sz="1600">
              <a:latin typeface="Aptos"/>
            </a:endParaRPr>
          </a:p>
          <a:p>
            <a:pPr marL="285750" indent="-285750">
              <a:lnSpc>
                <a:spcPct val="90000"/>
              </a:lnSpc>
              <a:spcBef>
                <a:spcPts val="1000"/>
              </a:spcBef>
              <a:buFont typeface="Arial"/>
              <a:buChar char="•"/>
            </a:pPr>
            <a:endParaRPr lang="en-US" sz="1600">
              <a:latin typeface="Aptos"/>
            </a:endParaRPr>
          </a:p>
          <a:p>
            <a:pPr algn="ctr"/>
            <a:r>
              <a:rPr lang="en-US" sz="3200" b="1" u="sng">
                <a:latin typeface="Aptos"/>
              </a:rPr>
              <a:t>Conclusion</a:t>
            </a:r>
            <a:endParaRPr lang="en-US" sz="3200">
              <a:latin typeface="Aptos"/>
            </a:endParaRPr>
          </a:p>
          <a:p>
            <a:pPr marL="342900" indent="-342900">
              <a:buFont typeface="Arial,Sans-Serif"/>
              <a:buChar char="•"/>
            </a:pPr>
            <a:r>
              <a:rPr lang="en-US" sz="1600">
                <a:latin typeface="Aptos"/>
              </a:rPr>
              <a:t>Microsoft Teams supports safe, fast, and effective communication</a:t>
            </a:r>
          </a:p>
          <a:p>
            <a:pPr marL="342900" indent="-342900">
              <a:buFont typeface="Arial,Sans-Serif"/>
              <a:buChar char="•"/>
            </a:pPr>
            <a:r>
              <a:rPr lang="en-US" sz="1600">
                <a:latin typeface="Aptos"/>
              </a:rPr>
              <a:t>Helps connect carers in the field with office staff</a:t>
            </a:r>
          </a:p>
          <a:p>
            <a:pPr marL="342900" indent="-342900">
              <a:buFont typeface="Arial,Sans-Serif"/>
              <a:buChar char="•"/>
            </a:pPr>
            <a:r>
              <a:rPr lang="en-US" sz="1600">
                <a:latin typeface="Aptos"/>
              </a:rPr>
              <a:t>Improves collaboration while protecting sensitive data</a:t>
            </a:r>
          </a:p>
          <a:p>
            <a:pPr marL="342900" indent="-342900">
              <a:buFont typeface="Arial,Sans-Serif"/>
              <a:buChar char="•"/>
            </a:pPr>
            <a:r>
              <a:rPr lang="en-US" sz="1600">
                <a:latin typeface="Aptos"/>
              </a:rPr>
              <a:t>With training, Teams can significantly improve Greenfield's daily operations</a:t>
            </a:r>
          </a:p>
          <a:p>
            <a:pPr>
              <a:lnSpc>
                <a:spcPct val="90000"/>
              </a:lnSpc>
              <a:spcBef>
                <a:spcPts val="1000"/>
              </a:spcBef>
            </a:pPr>
            <a:endParaRPr lang="en-US" sz="1600">
              <a:latin typeface="Aptos"/>
            </a:endParaRPr>
          </a:p>
          <a:p>
            <a:pPr algn="ctr"/>
            <a:endParaRPr lang="en-US" sz="1600">
              <a:latin typeface="Aptos Display"/>
            </a:endParaRPr>
          </a:p>
        </p:txBody>
      </p:sp>
    </p:spTree>
    <p:extLst>
      <p:ext uri="{BB962C8B-B14F-4D97-AF65-F5344CB8AC3E}">
        <p14:creationId xmlns:p14="http://schemas.microsoft.com/office/powerpoint/2010/main" val="3563001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A7F86E3-5B22-7AD8-0058-0271F2F2E319}"/>
              </a:ext>
            </a:extLst>
          </p:cNvPr>
          <p:cNvSpPr>
            <a:spLocks noGrp="1"/>
          </p:cNvSpPr>
          <p:nvPr>
            <p:ph type="dt" sz="half" idx="10"/>
          </p:nvPr>
        </p:nvSpPr>
        <p:spPr/>
        <p:txBody>
          <a:bodyPr/>
          <a:lstStyle/>
          <a:p>
            <a:fld id="{BFA921ED-361E-4FB8-AC94-59CE08EC0693}" type="datetime1">
              <a:t>2/15/2026</a:t>
            </a:fld>
            <a:endParaRPr lang="en-US"/>
          </a:p>
        </p:txBody>
      </p:sp>
      <p:sp>
        <p:nvSpPr>
          <p:cNvPr id="5" name="Footer Placeholder 4">
            <a:extLst>
              <a:ext uri="{FF2B5EF4-FFF2-40B4-BE49-F238E27FC236}">
                <a16:creationId xmlns:a16="http://schemas.microsoft.com/office/drawing/2014/main" id="{C9844747-E70C-D0DF-8C33-E428D03541A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DF671DE-E793-6802-4030-3A0C366CDA06}"/>
              </a:ext>
            </a:extLst>
          </p:cNvPr>
          <p:cNvSpPr>
            <a:spLocks noGrp="1"/>
          </p:cNvSpPr>
          <p:nvPr>
            <p:ph type="sldNum" sz="quarter" idx="12"/>
          </p:nvPr>
        </p:nvSpPr>
        <p:spPr/>
        <p:txBody>
          <a:bodyPr/>
          <a:lstStyle/>
          <a:p>
            <a:fld id="{E30AF5A0-43BB-4336-8627-9123B9144D80}" type="slidenum">
              <a:rPr lang="en-US" dirty="0"/>
              <a:t>10</a:t>
            </a:fld>
            <a:endParaRPr lang="en-US"/>
          </a:p>
        </p:txBody>
      </p:sp>
      <p:sp>
        <p:nvSpPr>
          <p:cNvPr id="7" name="TextBox 6">
            <a:extLst>
              <a:ext uri="{FF2B5EF4-FFF2-40B4-BE49-F238E27FC236}">
                <a16:creationId xmlns:a16="http://schemas.microsoft.com/office/drawing/2014/main" id="{AAC3FDAD-8165-21B6-BD33-0F75A3F7838A}"/>
              </a:ext>
            </a:extLst>
          </p:cNvPr>
          <p:cNvSpPr txBox="1"/>
          <p:nvPr/>
        </p:nvSpPr>
        <p:spPr>
          <a:xfrm>
            <a:off x="719959" y="579965"/>
            <a:ext cx="10692650" cy="56076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u="sng" baseline="0">
                <a:latin typeface="Aptos Display"/>
              </a:rPr>
              <a:t>References </a:t>
            </a:r>
            <a:r>
              <a:rPr lang="en-US" sz="4400">
                <a:latin typeface="Aptos Display"/>
                <a:ea typeface="Aptos Display"/>
                <a:cs typeface="Aptos Display"/>
              </a:rPr>
              <a:t>​</a:t>
            </a:r>
            <a:endParaRPr lang="en-US">
              <a:latin typeface="Calisto MT" panose="02040603050505030304"/>
              <a:ea typeface="Aptos Display"/>
              <a:cs typeface="Aptos Display"/>
            </a:endParaRPr>
          </a:p>
          <a:p>
            <a:pPr marL="514350" indent="-514350">
              <a:lnSpc>
                <a:spcPct val="90000"/>
              </a:lnSpc>
              <a:spcBef>
                <a:spcPts val="1000"/>
              </a:spcBef>
              <a:buAutoNum type="arabicPeriod"/>
            </a:pPr>
            <a:r>
              <a:rPr lang="en-US">
                <a:latin typeface="Aptos"/>
              </a:rPr>
              <a:t>Microsoft (2024) </a:t>
            </a:r>
            <a:r>
              <a:rPr lang="en-US" i="1">
                <a:latin typeface="Aptos"/>
              </a:rPr>
              <a:t>Microsoft Teams overview</a:t>
            </a:r>
            <a:r>
              <a:rPr lang="en-US">
                <a:latin typeface="Aptos"/>
              </a:rPr>
              <a:t>. Available at:</a:t>
            </a:r>
          </a:p>
          <a:p>
            <a:pPr>
              <a:lnSpc>
                <a:spcPct val="90000"/>
              </a:lnSpc>
              <a:spcBef>
                <a:spcPts val="1000"/>
              </a:spcBef>
            </a:pPr>
            <a:r>
              <a:rPr lang="en-US">
                <a:latin typeface="Aptos"/>
                <a:hlinkClick r:id="rId2"/>
              </a:rPr>
              <a:t>https://www.microsoft.com/microsoft-teams</a:t>
            </a:r>
            <a:endParaRPr lang="en-US">
              <a:latin typeface="Aptos"/>
              <a:ea typeface="Calibri"/>
              <a:cs typeface="Calibri"/>
            </a:endParaRPr>
          </a:p>
          <a:p>
            <a:pPr>
              <a:lnSpc>
                <a:spcPct val="90000"/>
              </a:lnSpc>
              <a:spcBef>
                <a:spcPts val="1000"/>
              </a:spcBef>
            </a:pPr>
            <a:r>
              <a:rPr lang="en-US">
                <a:latin typeface="Aptos"/>
              </a:rPr>
              <a:t>(Accessed: 6 February 2026)</a:t>
            </a:r>
          </a:p>
          <a:p>
            <a:pPr>
              <a:lnSpc>
                <a:spcPct val="90000"/>
              </a:lnSpc>
              <a:spcBef>
                <a:spcPts val="1000"/>
              </a:spcBef>
            </a:pPr>
            <a:r>
              <a:rPr lang="en-US">
                <a:latin typeface="Aptos"/>
              </a:rPr>
              <a:t>2. NHS Digital (2023) </a:t>
            </a:r>
            <a:r>
              <a:rPr lang="en-US" i="1">
                <a:latin typeface="Aptos"/>
              </a:rPr>
              <a:t>Using digital tools to support communication in health and social care. </a:t>
            </a:r>
            <a:r>
              <a:rPr lang="en-US">
                <a:latin typeface="Aptos"/>
              </a:rPr>
              <a:t>Available at:</a:t>
            </a:r>
          </a:p>
          <a:p>
            <a:pPr>
              <a:lnSpc>
                <a:spcPct val="90000"/>
              </a:lnSpc>
              <a:spcBef>
                <a:spcPts val="1000"/>
              </a:spcBef>
            </a:pPr>
            <a:r>
              <a:rPr lang="en-US">
                <a:latin typeface="Aptos"/>
                <a:ea typeface="+mn-lt"/>
                <a:cs typeface="+mn-lt"/>
                <a:hlinkClick r:id="rId3"/>
              </a:rPr>
              <a:t>https://digital.nhs.uk</a:t>
            </a:r>
            <a:r>
              <a:rPr lang="en-US">
                <a:latin typeface="Aptos"/>
                <a:ea typeface="+mn-lt"/>
                <a:cs typeface="+mn-lt"/>
              </a:rPr>
              <a:t> </a:t>
            </a:r>
          </a:p>
          <a:p>
            <a:pPr>
              <a:lnSpc>
                <a:spcPct val="90000"/>
              </a:lnSpc>
              <a:spcBef>
                <a:spcPts val="1000"/>
              </a:spcBef>
            </a:pPr>
            <a:r>
              <a:rPr lang="en-US">
                <a:latin typeface="Aptos"/>
              </a:rPr>
              <a:t>(Accessed: 6 February 2026)</a:t>
            </a:r>
          </a:p>
          <a:p>
            <a:pPr>
              <a:lnSpc>
                <a:spcPct val="90000"/>
              </a:lnSpc>
              <a:spcBef>
                <a:spcPts val="1000"/>
              </a:spcBef>
            </a:pPr>
            <a:r>
              <a:rPr lang="en-US">
                <a:latin typeface="Aptos"/>
              </a:rPr>
              <a:t>3. Department of Health and Social Care (2022)</a:t>
            </a:r>
            <a:r>
              <a:rPr lang="en-US" i="1">
                <a:latin typeface="Aptos"/>
              </a:rPr>
              <a:t> Data security and protection toolkit. </a:t>
            </a:r>
            <a:r>
              <a:rPr lang="en-US">
                <a:latin typeface="Aptos"/>
              </a:rPr>
              <a:t>Available at: </a:t>
            </a:r>
          </a:p>
          <a:p>
            <a:pPr>
              <a:lnSpc>
                <a:spcPct val="90000"/>
              </a:lnSpc>
              <a:spcBef>
                <a:spcPts val="1000"/>
              </a:spcBef>
            </a:pPr>
            <a:r>
              <a:rPr lang="en-US">
                <a:latin typeface="Aptos"/>
                <a:hlinkClick r:id="rId4"/>
              </a:rPr>
              <a:t>https://www.gov.uk</a:t>
            </a:r>
            <a:r>
              <a:rPr lang="en-US">
                <a:latin typeface="Aptos"/>
              </a:rPr>
              <a:t> </a:t>
            </a:r>
          </a:p>
          <a:p>
            <a:pPr>
              <a:lnSpc>
                <a:spcPct val="90000"/>
              </a:lnSpc>
              <a:spcBef>
                <a:spcPts val="1000"/>
              </a:spcBef>
            </a:pPr>
            <a:r>
              <a:rPr lang="en-US">
                <a:latin typeface="Aptos"/>
              </a:rPr>
              <a:t>(Accessed: 6 February 2026)</a:t>
            </a:r>
          </a:p>
          <a:p>
            <a:pPr>
              <a:lnSpc>
                <a:spcPct val="90000"/>
              </a:lnSpc>
              <a:spcBef>
                <a:spcPts val="1000"/>
              </a:spcBef>
            </a:pPr>
            <a:r>
              <a:rPr lang="en-US" i="1">
                <a:latin typeface="Aptos"/>
              </a:rPr>
              <a:t>4. </a:t>
            </a:r>
            <a:r>
              <a:rPr lang="en-US">
                <a:latin typeface="Aptos"/>
              </a:rPr>
              <a:t>Microsoft (2024)</a:t>
            </a:r>
            <a:r>
              <a:rPr lang="en-US" i="1">
                <a:latin typeface="Aptos"/>
              </a:rPr>
              <a:t> Microsoft 365 security and compliance. </a:t>
            </a:r>
            <a:r>
              <a:rPr lang="en-US">
                <a:latin typeface="Aptos"/>
              </a:rPr>
              <a:t>Available at:</a:t>
            </a:r>
          </a:p>
          <a:p>
            <a:pPr>
              <a:lnSpc>
                <a:spcPct val="90000"/>
              </a:lnSpc>
              <a:spcBef>
                <a:spcPts val="1000"/>
              </a:spcBef>
            </a:pPr>
            <a:r>
              <a:rPr lang="en-US">
                <a:latin typeface="Aptos"/>
                <a:hlinkClick r:id="rId5"/>
              </a:rPr>
              <a:t>https://learn.microsoft.com</a:t>
            </a:r>
            <a:endParaRPr lang="en-US">
              <a:latin typeface="Aptos"/>
            </a:endParaRPr>
          </a:p>
          <a:p>
            <a:pPr>
              <a:lnSpc>
                <a:spcPct val="90000"/>
              </a:lnSpc>
              <a:spcBef>
                <a:spcPts val="1000"/>
              </a:spcBef>
            </a:pPr>
            <a:r>
              <a:rPr lang="en-US">
                <a:latin typeface="Aptos"/>
              </a:rPr>
              <a:t>(Accessed 6 February 2026)</a:t>
            </a:r>
          </a:p>
          <a:p>
            <a:pPr algn="ctr"/>
            <a:endParaRPr lang="en-US" sz="2000">
              <a:latin typeface="Aptos Display"/>
            </a:endParaRPr>
          </a:p>
        </p:txBody>
      </p:sp>
    </p:spTree>
    <p:extLst>
      <p:ext uri="{BB962C8B-B14F-4D97-AF65-F5344CB8AC3E}">
        <p14:creationId xmlns:p14="http://schemas.microsoft.com/office/powerpoint/2010/main" val="2068901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228C6-C1EE-14B8-1E63-DCCFF18CB160}"/>
              </a:ext>
            </a:extLst>
          </p:cNvPr>
          <p:cNvSpPr>
            <a:spLocks noGrp="1"/>
          </p:cNvSpPr>
          <p:nvPr>
            <p:ph type="title"/>
          </p:nvPr>
        </p:nvSpPr>
        <p:spPr/>
        <p:txBody>
          <a:bodyPr/>
          <a:lstStyle/>
          <a:p>
            <a:r>
              <a:rPr lang="en-GB"/>
              <a:t>Task 3</a:t>
            </a:r>
          </a:p>
        </p:txBody>
      </p:sp>
      <p:sp>
        <p:nvSpPr>
          <p:cNvPr id="4" name="Date Placeholder 3">
            <a:extLst>
              <a:ext uri="{FF2B5EF4-FFF2-40B4-BE49-F238E27FC236}">
                <a16:creationId xmlns:a16="http://schemas.microsoft.com/office/drawing/2014/main" id="{FC558E73-15C2-74DE-5F43-B063C39CF062}"/>
              </a:ext>
            </a:extLst>
          </p:cNvPr>
          <p:cNvSpPr>
            <a:spLocks noGrp="1"/>
          </p:cNvSpPr>
          <p:nvPr>
            <p:ph type="dt" sz="half" idx="10"/>
          </p:nvPr>
        </p:nvSpPr>
        <p:spPr/>
        <p:txBody>
          <a:bodyPr/>
          <a:lstStyle/>
          <a:p>
            <a:fld id="{319EDE10-85EF-4FA4-A721-732C83E0B64F}" type="datetime1">
              <a:rPr lang="en-US"/>
              <a:t>2/15/2026</a:t>
            </a:fld>
            <a:endParaRPr lang="en-US"/>
          </a:p>
        </p:txBody>
      </p:sp>
      <p:sp>
        <p:nvSpPr>
          <p:cNvPr id="5" name="Footer Placeholder 4">
            <a:extLst>
              <a:ext uri="{FF2B5EF4-FFF2-40B4-BE49-F238E27FC236}">
                <a16:creationId xmlns:a16="http://schemas.microsoft.com/office/drawing/2014/main" id="{EE57CB6D-2AA0-5AED-74CE-88CDC5E334E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2C9D7E6-677A-A083-0553-DD04CC50612A}"/>
              </a:ext>
            </a:extLst>
          </p:cNvPr>
          <p:cNvSpPr>
            <a:spLocks noGrp="1"/>
          </p:cNvSpPr>
          <p:nvPr>
            <p:ph type="sldNum" sz="quarter" idx="12"/>
          </p:nvPr>
        </p:nvSpPr>
        <p:spPr/>
        <p:txBody>
          <a:bodyPr/>
          <a:lstStyle/>
          <a:p>
            <a:fld id="{E30AF5A0-43BB-4336-8627-9123B9144D80}" type="slidenum">
              <a:rPr lang="en-US" dirty="0"/>
              <a:t>11</a:t>
            </a:fld>
            <a:endParaRPr lang="en-US"/>
          </a:p>
        </p:txBody>
      </p:sp>
      <p:sp>
        <p:nvSpPr>
          <p:cNvPr id="7" name="Title 1">
            <a:extLst>
              <a:ext uri="{FF2B5EF4-FFF2-40B4-BE49-F238E27FC236}">
                <a16:creationId xmlns:a16="http://schemas.microsoft.com/office/drawing/2014/main" id="{4AAC9186-EC76-4D6F-4A3F-0846FC4F232E}"/>
              </a:ext>
            </a:extLst>
          </p:cNvPr>
          <p:cNvSpPr>
            <a:spLocks noGrp="1"/>
          </p:cNvSpPr>
          <p:nvPr>
            <p:ph idx="1"/>
          </p:nvPr>
        </p:nvSpPr>
        <p:spPr>
          <a:xfrm>
            <a:off x="700088" y="2292350"/>
            <a:ext cx="10691812" cy="3636963"/>
          </a:xfrm>
        </p:spPr>
        <p:txBody>
          <a:bodyPr vert="horz" lIns="91440" tIns="45720" rIns="91440" bIns="45720" rtlCol="0" anchor="b">
            <a:normAutofit/>
          </a:bodyPr>
          <a:lstStyle/>
          <a:p>
            <a:pPr>
              <a:lnSpc>
                <a:spcPct val="90000"/>
              </a:lnSpc>
            </a:pPr>
            <a:r>
              <a:rPr lang="en-US" sz="1500" b="1" kern="1200">
                <a:solidFill>
                  <a:schemeClr val="tx1"/>
                </a:solidFill>
                <a:latin typeface="+mj-lt"/>
                <a:ea typeface="+mj-ea"/>
                <a:cs typeface="+mj-cs"/>
              </a:rPr>
              <a:t>Digital safety  Action Plan</a:t>
            </a:r>
            <a:br>
              <a:rPr lang="en-US" sz="1500" b="1" kern="1200">
                <a:solidFill>
                  <a:schemeClr val="tx1"/>
                </a:solidFill>
                <a:latin typeface="+mj-lt"/>
                <a:ea typeface="+mj-ea"/>
                <a:cs typeface="+mj-cs"/>
              </a:rPr>
            </a:br>
            <a:r>
              <a:rPr lang="en-US" sz="1500" b="1" kern="1200">
                <a:solidFill>
                  <a:schemeClr val="tx1"/>
                </a:solidFill>
                <a:latin typeface="+mj-lt"/>
                <a:ea typeface="+mj-ea"/>
                <a:cs typeface="+mj-cs"/>
              </a:rPr>
              <a:t>[Greenland  Care  </a:t>
            </a:r>
            <a:r>
              <a:rPr lang="en-US" sz="1500"/>
              <a:t>Agency]</a:t>
            </a:r>
            <a:br>
              <a:rPr lang="en-US" sz="1500" b="1" kern="1200">
                <a:solidFill>
                  <a:schemeClr val="tx1"/>
                </a:solidFill>
                <a:latin typeface="+mj-lt"/>
                <a:ea typeface="+mj-ea"/>
                <a:cs typeface="+mj-cs"/>
              </a:rPr>
            </a:br>
            <a:br>
              <a:rPr lang="en-US" sz="1500" b="1" kern="1200">
                <a:solidFill>
                  <a:schemeClr val="tx1"/>
                </a:solidFill>
                <a:latin typeface="+mj-lt"/>
                <a:ea typeface="+mj-ea"/>
                <a:cs typeface="+mj-cs"/>
              </a:rPr>
            </a:br>
            <a:r>
              <a:rPr lang="en-US" sz="1500" b="1" kern="1200">
                <a:solidFill>
                  <a:schemeClr val="tx1"/>
                </a:solidFill>
                <a:latin typeface="+mj-lt"/>
                <a:ea typeface="+mj-ea"/>
                <a:cs typeface="+mj-cs"/>
              </a:rPr>
              <a:t>1.Uses Microsoft 365 to store and share information.</a:t>
            </a:r>
            <a:br>
              <a:rPr lang="en-US" sz="1500" b="1" kern="1200">
                <a:solidFill>
                  <a:schemeClr val="tx1"/>
                </a:solidFill>
                <a:latin typeface="+mj-lt"/>
                <a:ea typeface="+mj-ea"/>
                <a:cs typeface="+mj-cs"/>
              </a:rPr>
            </a:br>
            <a:r>
              <a:rPr lang="en-US" sz="1500" b="1" kern="1200">
                <a:solidFill>
                  <a:schemeClr val="tx1"/>
                </a:solidFill>
                <a:latin typeface="+mj-lt"/>
                <a:ea typeface="+mj-ea"/>
                <a:cs typeface="+mj-cs"/>
              </a:rPr>
              <a:t>2]Staff work with personal client data.</a:t>
            </a:r>
            <a:br>
              <a:rPr lang="en-US" sz="1500" b="1" kern="1200">
                <a:solidFill>
                  <a:schemeClr val="tx1"/>
                </a:solidFill>
                <a:latin typeface="+mj-lt"/>
                <a:ea typeface="+mj-ea"/>
                <a:cs typeface="+mj-cs"/>
              </a:rPr>
            </a:br>
            <a:r>
              <a:rPr lang="en-US" sz="1500" b="1" kern="1200">
                <a:solidFill>
                  <a:schemeClr val="tx1"/>
                </a:solidFill>
                <a:latin typeface="+mj-lt"/>
                <a:ea typeface="+mj-ea"/>
                <a:cs typeface="+mj-cs"/>
              </a:rPr>
              <a:t>3.Digital safety is to protect client and staff.                      4]This action shows how to keep Data safe.</a:t>
            </a:r>
            <a:br>
              <a:rPr lang="en-US" sz="1500" b="1" kern="1200">
                <a:solidFill>
                  <a:schemeClr val="tx1"/>
                </a:solidFill>
                <a:latin typeface="+mj-lt"/>
                <a:ea typeface="+mj-ea"/>
                <a:cs typeface="+mj-cs"/>
              </a:rPr>
            </a:br>
            <a:br>
              <a:rPr lang="en-US" sz="1500" b="1" kern="1200">
                <a:solidFill>
                  <a:schemeClr val="tx1"/>
                </a:solidFill>
                <a:latin typeface="+mj-lt"/>
                <a:ea typeface="+mj-ea"/>
                <a:cs typeface="+mj-cs"/>
              </a:rPr>
            </a:br>
            <a:r>
              <a:rPr lang="en-US" sz="1500" b="1" kern="1200">
                <a:solidFill>
                  <a:schemeClr val="tx1"/>
                </a:solidFill>
                <a:latin typeface="+mj-lt"/>
                <a:ea typeface="+mj-ea"/>
                <a:cs typeface="+mj-cs"/>
              </a:rPr>
              <a:t>Main goals </a:t>
            </a:r>
            <a:br>
              <a:rPr lang="en-US" sz="1500" b="1" kern="1200">
                <a:solidFill>
                  <a:schemeClr val="tx1"/>
                </a:solidFill>
                <a:latin typeface="+mj-lt"/>
                <a:ea typeface="+mj-ea"/>
                <a:cs typeface="+mj-cs"/>
              </a:rPr>
            </a:br>
            <a:r>
              <a:rPr lang="en-US" sz="1500" b="1" kern="1200">
                <a:solidFill>
                  <a:schemeClr val="tx1"/>
                </a:solidFill>
                <a:latin typeface="+mj-lt"/>
                <a:ea typeface="+mj-ea"/>
                <a:cs typeface="+mj-cs"/>
              </a:rPr>
              <a:t>1.Secure access.</a:t>
            </a:r>
            <a:br>
              <a:rPr lang="en-US" sz="1500" b="1" kern="1200">
                <a:solidFill>
                  <a:schemeClr val="tx1"/>
                </a:solidFill>
                <a:latin typeface="+mj-lt"/>
                <a:ea typeface="+mj-ea"/>
                <a:cs typeface="+mj-cs"/>
              </a:rPr>
            </a:br>
            <a:r>
              <a:rPr lang="en-US" sz="1500" b="1" kern="1200">
                <a:solidFill>
                  <a:schemeClr val="tx1"/>
                </a:solidFill>
                <a:latin typeface="+mj-lt"/>
                <a:ea typeface="+mj-ea"/>
                <a:cs typeface="+mj-cs"/>
              </a:rPr>
              <a:t>2]Email awareness.</a:t>
            </a:r>
            <a:br>
              <a:rPr lang="en-US" sz="1500" b="1" kern="1200">
                <a:solidFill>
                  <a:schemeClr val="tx1"/>
                </a:solidFill>
                <a:latin typeface="+mj-lt"/>
                <a:ea typeface="+mj-ea"/>
                <a:cs typeface="+mj-cs"/>
              </a:rPr>
            </a:br>
            <a:r>
              <a:rPr lang="en-US" sz="1500" b="1" kern="1200">
                <a:solidFill>
                  <a:schemeClr val="tx1"/>
                </a:solidFill>
                <a:latin typeface="+mj-lt"/>
                <a:ea typeface="+mj-ea"/>
                <a:cs typeface="+mj-cs"/>
              </a:rPr>
              <a:t>3]Safe Data management.</a:t>
            </a:r>
            <a:br>
              <a:rPr lang="en-US" sz="1500" b="1" kern="1200">
                <a:solidFill>
                  <a:schemeClr val="tx1"/>
                </a:solidFill>
                <a:latin typeface="+mj-lt"/>
                <a:ea typeface="+mj-ea"/>
                <a:cs typeface="+mj-cs"/>
              </a:rPr>
            </a:br>
            <a:r>
              <a:rPr lang="en-US" sz="1500" b="1" kern="1200">
                <a:solidFill>
                  <a:schemeClr val="tx1"/>
                </a:solidFill>
                <a:latin typeface="+mj-lt"/>
                <a:ea typeface="+mj-ea"/>
                <a:cs typeface="+mj-cs"/>
              </a:rPr>
              <a:t>4.Confidentiality.</a:t>
            </a:r>
            <a:br>
              <a:rPr lang="en-US" sz="1500" b="1" kern="1200">
                <a:solidFill>
                  <a:schemeClr val="tx1"/>
                </a:solidFill>
                <a:latin typeface="+mj-lt"/>
                <a:ea typeface="+mj-ea"/>
                <a:cs typeface="+mj-cs"/>
              </a:rPr>
            </a:br>
            <a:r>
              <a:rPr lang="en-US" sz="1500" b="1" kern="1200">
                <a:solidFill>
                  <a:schemeClr val="tx1"/>
                </a:solidFill>
                <a:latin typeface="+mj-lt"/>
                <a:ea typeface="+mj-ea"/>
                <a:cs typeface="+mj-cs"/>
              </a:rPr>
              <a:t>         </a:t>
            </a:r>
          </a:p>
        </p:txBody>
      </p:sp>
    </p:spTree>
    <p:extLst>
      <p:ext uri="{BB962C8B-B14F-4D97-AF65-F5344CB8AC3E}">
        <p14:creationId xmlns:p14="http://schemas.microsoft.com/office/powerpoint/2010/main" val="151658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6281A-F10D-F5FF-A93D-0DD100BB257E}"/>
              </a:ext>
            </a:extLst>
          </p:cNvPr>
          <p:cNvSpPr>
            <a:spLocks noGrp="1"/>
          </p:cNvSpPr>
          <p:nvPr>
            <p:ph type="title"/>
          </p:nvPr>
        </p:nvSpPr>
        <p:spPr/>
        <p:txBody>
          <a:bodyPr/>
          <a:lstStyle/>
          <a:p>
            <a:r>
              <a:rPr lang="en-GB"/>
              <a:t>Task 3</a:t>
            </a:r>
            <a:br>
              <a:rPr lang="en-GB"/>
            </a:br>
            <a:endParaRPr lang="en-GB"/>
          </a:p>
        </p:txBody>
      </p:sp>
      <p:sp>
        <p:nvSpPr>
          <p:cNvPr id="3" name="Content Placeholder 2">
            <a:extLst>
              <a:ext uri="{FF2B5EF4-FFF2-40B4-BE49-F238E27FC236}">
                <a16:creationId xmlns:a16="http://schemas.microsoft.com/office/drawing/2014/main" id="{A95DE1F8-1CAA-FDBB-3E88-E76459739A08}"/>
              </a:ext>
            </a:extLst>
          </p:cNvPr>
          <p:cNvSpPr>
            <a:spLocks noGrp="1"/>
          </p:cNvSpPr>
          <p:nvPr>
            <p:ph idx="1"/>
          </p:nvPr>
        </p:nvSpPr>
        <p:spPr/>
        <p:txBody>
          <a:bodyPr/>
          <a:lstStyle/>
          <a:p>
            <a:pPr marL="0" indent="0">
              <a:buNone/>
            </a:pPr>
            <a:r>
              <a:rPr lang="en-GB"/>
              <a:t>DATA MANAGEMENT</a:t>
            </a:r>
          </a:p>
          <a:p>
            <a:r>
              <a:rPr lang="en-GB" sz="1700" b="1"/>
              <a:t>What is data management?</a:t>
            </a:r>
          </a:p>
          <a:p>
            <a:pPr marL="493395" lvl="1">
              <a:buFont typeface="Courier New" panose="020B0604020202020204" pitchFamily="34" charset="0"/>
              <a:buChar char="o"/>
            </a:pPr>
            <a:r>
              <a:rPr lang="en-GB" sz="1700"/>
              <a:t>The planning, collecting, storing, and preserving data to ensure quality and preventing loss through its lifecycle</a:t>
            </a:r>
          </a:p>
          <a:p>
            <a:pPr lvl="2">
              <a:buFont typeface="Wingdings" panose="020B0604020202020204" pitchFamily="34" charset="0"/>
              <a:buChar char="§"/>
            </a:pPr>
            <a:r>
              <a:rPr lang="en-GB" sz="1700"/>
              <a:t>Planning – the decision to use Microsoft 365 to enhance communication, scheduling and documentation </a:t>
            </a:r>
          </a:p>
          <a:p>
            <a:pPr lvl="2">
              <a:buFont typeface="Wingdings" panose="020B0604020202020204" pitchFamily="34" charset="0"/>
              <a:buChar char="§"/>
            </a:pPr>
            <a:r>
              <a:rPr lang="en-GB" sz="1700"/>
              <a:t>Collecting – data on patience and staff to support service users (older adults)</a:t>
            </a:r>
          </a:p>
          <a:p>
            <a:pPr marL="493395" lvl="1">
              <a:buFont typeface="Courier New" panose="020B0604020202020204" pitchFamily="34" charset="0"/>
              <a:buChar char="o"/>
            </a:pPr>
            <a:r>
              <a:rPr lang="en-GB" sz="1700"/>
              <a:t>preserving data to ensure quality and preventing loss</a:t>
            </a:r>
          </a:p>
          <a:p>
            <a:pPr lvl="2">
              <a:buFont typeface="Wingdings" panose="020B0604020202020204" pitchFamily="34" charset="0"/>
              <a:buChar char="§"/>
            </a:pPr>
            <a:r>
              <a:rPr lang="en-GB" sz="1700"/>
              <a:t>Using the full range of tools such as </a:t>
            </a:r>
            <a:r>
              <a:rPr lang="en-GB" sz="1700" b="1"/>
              <a:t>Emails, Teams, Power Point and Word</a:t>
            </a:r>
          </a:p>
          <a:p>
            <a:pPr lvl="2"/>
            <a:r>
              <a:rPr lang="en-GB" sz="1700"/>
              <a:t>Cloud Storage</a:t>
            </a:r>
            <a:r>
              <a:rPr lang="en-GB" sz="1700" b="1"/>
              <a:t> (example One Drive)</a:t>
            </a:r>
            <a:r>
              <a:rPr lang="en-GB" sz="1700"/>
              <a:t> for easy access everywhere and preventing data loss. </a:t>
            </a:r>
          </a:p>
          <a:p>
            <a:pPr lvl="2"/>
            <a:endParaRPr lang="en-GB" sz="1700"/>
          </a:p>
          <a:p>
            <a:pPr marL="0" indent="0">
              <a:buNone/>
            </a:pPr>
            <a:endParaRPr lang="en-GB"/>
          </a:p>
        </p:txBody>
      </p:sp>
      <p:sp>
        <p:nvSpPr>
          <p:cNvPr id="4" name="Date Placeholder 3">
            <a:extLst>
              <a:ext uri="{FF2B5EF4-FFF2-40B4-BE49-F238E27FC236}">
                <a16:creationId xmlns:a16="http://schemas.microsoft.com/office/drawing/2014/main" id="{FCFC3356-16EA-4264-10D5-0F0A5A4BCDA9}"/>
              </a:ext>
            </a:extLst>
          </p:cNvPr>
          <p:cNvSpPr>
            <a:spLocks noGrp="1"/>
          </p:cNvSpPr>
          <p:nvPr>
            <p:ph type="dt" sz="half" idx="10"/>
          </p:nvPr>
        </p:nvSpPr>
        <p:spPr/>
        <p:txBody>
          <a:bodyPr/>
          <a:lstStyle/>
          <a:p>
            <a:fld id="{2D321757-3159-4D34-A882-58C01D62E62B}" type="datetime1">
              <a:rPr lang="en-US"/>
              <a:t>2/15/2026</a:t>
            </a:fld>
            <a:endParaRPr lang="en-US"/>
          </a:p>
        </p:txBody>
      </p:sp>
      <p:sp>
        <p:nvSpPr>
          <p:cNvPr id="5" name="Footer Placeholder 4">
            <a:extLst>
              <a:ext uri="{FF2B5EF4-FFF2-40B4-BE49-F238E27FC236}">
                <a16:creationId xmlns:a16="http://schemas.microsoft.com/office/drawing/2014/main" id="{E7DC995A-7EE7-D35A-37B2-02CEBF1323E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BA03A5A-BFF2-3937-031F-66AC7B252411}"/>
              </a:ext>
            </a:extLst>
          </p:cNvPr>
          <p:cNvSpPr>
            <a:spLocks noGrp="1"/>
          </p:cNvSpPr>
          <p:nvPr>
            <p:ph type="sldNum" sz="quarter" idx="12"/>
          </p:nvPr>
        </p:nvSpPr>
        <p:spPr/>
        <p:txBody>
          <a:bodyPr/>
          <a:lstStyle/>
          <a:p>
            <a:fld id="{E30AF5A0-43BB-4336-8627-9123B9144D80}" type="slidenum">
              <a:rPr lang="en-US" dirty="0"/>
              <a:t>12</a:t>
            </a:fld>
            <a:endParaRPr lang="en-US"/>
          </a:p>
        </p:txBody>
      </p:sp>
    </p:spTree>
    <p:extLst>
      <p:ext uri="{BB962C8B-B14F-4D97-AF65-F5344CB8AC3E}">
        <p14:creationId xmlns:p14="http://schemas.microsoft.com/office/powerpoint/2010/main" val="3259596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DA655-4212-7F46-EA88-75079CE228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F99C0F-D52C-B0A4-B188-42F196119678}"/>
              </a:ext>
            </a:extLst>
          </p:cNvPr>
          <p:cNvSpPr>
            <a:spLocks noGrp="1"/>
          </p:cNvSpPr>
          <p:nvPr>
            <p:ph type="title"/>
          </p:nvPr>
        </p:nvSpPr>
        <p:spPr/>
        <p:txBody>
          <a:bodyPr/>
          <a:lstStyle/>
          <a:p>
            <a:r>
              <a:rPr lang="en-GB"/>
              <a:t>Task 3</a:t>
            </a:r>
            <a:br>
              <a:rPr lang="en-GB"/>
            </a:br>
            <a:endParaRPr lang="en-GB"/>
          </a:p>
        </p:txBody>
      </p:sp>
      <p:sp>
        <p:nvSpPr>
          <p:cNvPr id="3" name="Content Placeholder 2">
            <a:extLst>
              <a:ext uri="{FF2B5EF4-FFF2-40B4-BE49-F238E27FC236}">
                <a16:creationId xmlns:a16="http://schemas.microsoft.com/office/drawing/2014/main" id="{003EA495-B98D-9BC3-D616-A0D415D2CDFF}"/>
              </a:ext>
            </a:extLst>
          </p:cNvPr>
          <p:cNvSpPr>
            <a:spLocks noGrp="1"/>
          </p:cNvSpPr>
          <p:nvPr>
            <p:ph idx="1"/>
          </p:nvPr>
        </p:nvSpPr>
        <p:spPr/>
        <p:txBody>
          <a:bodyPr>
            <a:normAutofit/>
          </a:bodyPr>
          <a:lstStyle/>
          <a:p>
            <a:pPr marL="0" indent="0">
              <a:buNone/>
            </a:pPr>
            <a:r>
              <a:rPr lang="en-US" sz="3200"/>
              <a:t>Secure And Access</a:t>
            </a:r>
            <a:br>
              <a:rPr lang="en-US" sz="3200"/>
            </a:br>
            <a:br>
              <a:rPr lang="en-US"/>
            </a:br>
            <a:r>
              <a:rPr lang="en-US"/>
              <a:t>1.Staff use strong password</a:t>
            </a:r>
            <a:br>
              <a:rPr lang="en-US"/>
            </a:br>
            <a:r>
              <a:rPr lang="en-US"/>
              <a:t>2]Staff password is not shared with others.</a:t>
            </a:r>
            <a:br>
              <a:rPr lang="en-US"/>
            </a:br>
            <a:r>
              <a:rPr lang="en-US"/>
              <a:t>3]Staff should log out after use.</a:t>
            </a:r>
            <a:br>
              <a:rPr lang="en-US"/>
            </a:br>
            <a:r>
              <a:rPr lang="en-US"/>
              <a:t>4]Only staff can access the files.</a:t>
            </a:r>
            <a:endParaRPr lang="en-GB"/>
          </a:p>
        </p:txBody>
      </p:sp>
      <p:sp>
        <p:nvSpPr>
          <p:cNvPr id="4" name="Date Placeholder 3">
            <a:extLst>
              <a:ext uri="{FF2B5EF4-FFF2-40B4-BE49-F238E27FC236}">
                <a16:creationId xmlns:a16="http://schemas.microsoft.com/office/drawing/2014/main" id="{23639180-F7A6-210F-720A-FB3108B53BF2}"/>
              </a:ext>
            </a:extLst>
          </p:cNvPr>
          <p:cNvSpPr>
            <a:spLocks noGrp="1"/>
          </p:cNvSpPr>
          <p:nvPr>
            <p:ph type="dt" sz="half" idx="10"/>
          </p:nvPr>
        </p:nvSpPr>
        <p:spPr/>
        <p:txBody>
          <a:bodyPr/>
          <a:lstStyle/>
          <a:p>
            <a:fld id="{2D321757-3159-4D34-A882-58C01D62E62B}" type="datetime1">
              <a:rPr lang="en-US"/>
              <a:t>2/15/2026</a:t>
            </a:fld>
            <a:endParaRPr lang="en-US"/>
          </a:p>
        </p:txBody>
      </p:sp>
      <p:sp>
        <p:nvSpPr>
          <p:cNvPr id="5" name="Footer Placeholder 4">
            <a:extLst>
              <a:ext uri="{FF2B5EF4-FFF2-40B4-BE49-F238E27FC236}">
                <a16:creationId xmlns:a16="http://schemas.microsoft.com/office/drawing/2014/main" id="{2D4AF534-FC15-FCA6-FE26-EB16CA85302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B356208-C78A-7B6D-F78A-5D478DA307B3}"/>
              </a:ext>
            </a:extLst>
          </p:cNvPr>
          <p:cNvSpPr>
            <a:spLocks noGrp="1"/>
          </p:cNvSpPr>
          <p:nvPr>
            <p:ph type="sldNum" sz="quarter" idx="12"/>
          </p:nvPr>
        </p:nvSpPr>
        <p:spPr/>
        <p:txBody>
          <a:bodyPr/>
          <a:lstStyle/>
          <a:p>
            <a:fld id="{E30AF5A0-43BB-4336-8627-9123B9144D80}" type="slidenum">
              <a:rPr lang="en-US" dirty="0"/>
              <a:t>13</a:t>
            </a:fld>
            <a:endParaRPr lang="en-US"/>
          </a:p>
        </p:txBody>
      </p:sp>
    </p:spTree>
    <p:extLst>
      <p:ext uri="{BB962C8B-B14F-4D97-AF65-F5344CB8AC3E}">
        <p14:creationId xmlns:p14="http://schemas.microsoft.com/office/powerpoint/2010/main" val="19054087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F3B78A-AECF-A48A-0F4D-84A73AB9B2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94171B-24A8-86C9-AFFF-57891E5E7D1F}"/>
              </a:ext>
            </a:extLst>
          </p:cNvPr>
          <p:cNvSpPr>
            <a:spLocks noGrp="1"/>
          </p:cNvSpPr>
          <p:nvPr>
            <p:ph type="title"/>
          </p:nvPr>
        </p:nvSpPr>
        <p:spPr/>
        <p:txBody>
          <a:bodyPr/>
          <a:lstStyle/>
          <a:p>
            <a:r>
              <a:rPr lang="en-GB"/>
              <a:t>Task 3</a:t>
            </a:r>
            <a:br>
              <a:rPr lang="en-GB"/>
            </a:br>
            <a:endParaRPr lang="en-GB"/>
          </a:p>
        </p:txBody>
      </p:sp>
      <p:sp>
        <p:nvSpPr>
          <p:cNvPr id="3" name="Content Placeholder 2">
            <a:extLst>
              <a:ext uri="{FF2B5EF4-FFF2-40B4-BE49-F238E27FC236}">
                <a16:creationId xmlns:a16="http://schemas.microsoft.com/office/drawing/2014/main" id="{9CA047A1-23A5-4A00-3FA2-2FBEAEDB577E}"/>
              </a:ext>
            </a:extLst>
          </p:cNvPr>
          <p:cNvSpPr>
            <a:spLocks noGrp="1"/>
          </p:cNvSpPr>
          <p:nvPr>
            <p:ph idx="1"/>
          </p:nvPr>
        </p:nvSpPr>
        <p:spPr/>
        <p:txBody>
          <a:bodyPr/>
          <a:lstStyle/>
          <a:p>
            <a:pPr marL="0" indent="0">
              <a:buNone/>
            </a:pPr>
            <a:r>
              <a:rPr lang="en-GB"/>
              <a:t>Data Security and protection </a:t>
            </a:r>
          </a:p>
        </p:txBody>
      </p:sp>
      <p:sp>
        <p:nvSpPr>
          <p:cNvPr id="4" name="Date Placeholder 3">
            <a:extLst>
              <a:ext uri="{FF2B5EF4-FFF2-40B4-BE49-F238E27FC236}">
                <a16:creationId xmlns:a16="http://schemas.microsoft.com/office/drawing/2014/main" id="{21C30D8A-6902-A4E7-6833-671B9DCECEDC}"/>
              </a:ext>
            </a:extLst>
          </p:cNvPr>
          <p:cNvSpPr>
            <a:spLocks noGrp="1"/>
          </p:cNvSpPr>
          <p:nvPr>
            <p:ph type="dt" sz="half" idx="10"/>
          </p:nvPr>
        </p:nvSpPr>
        <p:spPr/>
        <p:txBody>
          <a:bodyPr/>
          <a:lstStyle/>
          <a:p>
            <a:fld id="{2D321757-3159-4D34-A882-58C01D62E62B}" type="datetime1">
              <a:rPr lang="en-US"/>
              <a:t>2/15/2026</a:t>
            </a:fld>
            <a:endParaRPr lang="en-US"/>
          </a:p>
        </p:txBody>
      </p:sp>
      <p:sp>
        <p:nvSpPr>
          <p:cNvPr id="5" name="Footer Placeholder 4">
            <a:extLst>
              <a:ext uri="{FF2B5EF4-FFF2-40B4-BE49-F238E27FC236}">
                <a16:creationId xmlns:a16="http://schemas.microsoft.com/office/drawing/2014/main" id="{322977D3-7A32-3763-5CC5-5D030C07A69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6EAEB67-8517-5ED3-73A5-E811CD2D618D}"/>
              </a:ext>
            </a:extLst>
          </p:cNvPr>
          <p:cNvSpPr>
            <a:spLocks noGrp="1"/>
          </p:cNvSpPr>
          <p:nvPr>
            <p:ph type="sldNum" sz="quarter" idx="12"/>
          </p:nvPr>
        </p:nvSpPr>
        <p:spPr/>
        <p:txBody>
          <a:bodyPr/>
          <a:lstStyle/>
          <a:p>
            <a:fld id="{E30AF5A0-43BB-4336-8627-9123B9144D80}" type="slidenum">
              <a:rPr lang="en-US" dirty="0"/>
              <a:t>14</a:t>
            </a:fld>
            <a:endParaRPr lang="en-US"/>
          </a:p>
        </p:txBody>
      </p:sp>
      <p:graphicFrame>
        <p:nvGraphicFramePr>
          <p:cNvPr id="7" name="Content Placeholder 2">
            <a:extLst>
              <a:ext uri="{FF2B5EF4-FFF2-40B4-BE49-F238E27FC236}">
                <a16:creationId xmlns:a16="http://schemas.microsoft.com/office/drawing/2014/main" id="{DFEF17B2-A909-393C-6289-27714A88BB9D}"/>
              </a:ext>
            </a:extLst>
          </p:cNvPr>
          <p:cNvGraphicFramePr>
            <a:graphicFrameLocks/>
          </p:cNvGraphicFramePr>
          <p:nvPr>
            <p:extLst>
              <p:ext uri="{D42A27DB-BD31-4B8C-83A1-F6EECF244321}">
                <p14:modId xmlns:p14="http://schemas.microsoft.com/office/powerpoint/2010/main" val="4009755461"/>
              </p:ext>
            </p:extLst>
          </p:nvPr>
        </p:nvGraphicFramePr>
        <p:xfrm>
          <a:off x="524933" y="2794000"/>
          <a:ext cx="10994815" cy="32088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08791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8D2E50-890B-C20A-B9E8-554AFC29E3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969611-7028-822F-C5C3-3C16CCF743D5}"/>
              </a:ext>
            </a:extLst>
          </p:cNvPr>
          <p:cNvSpPr>
            <a:spLocks noGrp="1"/>
          </p:cNvSpPr>
          <p:nvPr>
            <p:ph type="title"/>
          </p:nvPr>
        </p:nvSpPr>
        <p:spPr/>
        <p:txBody>
          <a:bodyPr/>
          <a:lstStyle/>
          <a:p>
            <a:r>
              <a:rPr lang="en-GB"/>
              <a:t>Task 3</a:t>
            </a:r>
            <a:br>
              <a:rPr lang="en-GB"/>
            </a:br>
            <a:endParaRPr lang="en-GB"/>
          </a:p>
        </p:txBody>
      </p:sp>
      <p:sp>
        <p:nvSpPr>
          <p:cNvPr id="3" name="Content Placeholder 2">
            <a:extLst>
              <a:ext uri="{FF2B5EF4-FFF2-40B4-BE49-F238E27FC236}">
                <a16:creationId xmlns:a16="http://schemas.microsoft.com/office/drawing/2014/main" id="{8888B6FA-1A86-37E6-3BB2-62E9ADDB285F}"/>
              </a:ext>
            </a:extLst>
          </p:cNvPr>
          <p:cNvSpPr>
            <a:spLocks noGrp="1"/>
          </p:cNvSpPr>
          <p:nvPr>
            <p:ph idx="1"/>
          </p:nvPr>
        </p:nvSpPr>
        <p:spPr/>
        <p:txBody>
          <a:bodyPr/>
          <a:lstStyle/>
          <a:p>
            <a:pPr marL="0" indent="0">
              <a:buNone/>
            </a:pPr>
            <a:r>
              <a:rPr lang="en-GB"/>
              <a:t>References: </a:t>
            </a:r>
          </a:p>
          <a:p>
            <a:r>
              <a:rPr lang="en-GB"/>
              <a:t>ONS, 2024. What are data?  https://www.ons.gov.uk/aboutus/usingpublicdatatoproducestatistics/learningaboutdata/learnmoreaboutwhoweareandwhatwedo/whataredata [Accessed on 25/01/2025] </a:t>
            </a:r>
          </a:p>
          <a:p>
            <a:endParaRPr lang="en-GB"/>
          </a:p>
          <a:p>
            <a:pPr marL="0" indent="0">
              <a:buNone/>
            </a:pPr>
            <a:endParaRPr lang="en-GB"/>
          </a:p>
        </p:txBody>
      </p:sp>
      <p:sp>
        <p:nvSpPr>
          <p:cNvPr id="4" name="Date Placeholder 3">
            <a:extLst>
              <a:ext uri="{FF2B5EF4-FFF2-40B4-BE49-F238E27FC236}">
                <a16:creationId xmlns:a16="http://schemas.microsoft.com/office/drawing/2014/main" id="{13D8275C-8850-02DB-8BB7-316679454D39}"/>
              </a:ext>
            </a:extLst>
          </p:cNvPr>
          <p:cNvSpPr>
            <a:spLocks noGrp="1"/>
          </p:cNvSpPr>
          <p:nvPr>
            <p:ph type="dt" sz="half" idx="10"/>
          </p:nvPr>
        </p:nvSpPr>
        <p:spPr/>
        <p:txBody>
          <a:bodyPr/>
          <a:lstStyle/>
          <a:p>
            <a:fld id="{2D321757-3159-4D34-A882-58C01D62E62B}" type="datetime1">
              <a:rPr lang="en-US"/>
              <a:t>2/15/2026</a:t>
            </a:fld>
            <a:endParaRPr lang="en-US"/>
          </a:p>
        </p:txBody>
      </p:sp>
      <p:sp>
        <p:nvSpPr>
          <p:cNvPr id="5" name="Footer Placeholder 4">
            <a:extLst>
              <a:ext uri="{FF2B5EF4-FFF2-40B4-BE49-F238E27FC236}">
                <a16:creationId xmlns:a16="http://schemas.microsoft.com/office/drawing/2014/main" id="{59AA292C-23C9-2DF3-DBA2-EE9F2AC9FB8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5A498AD-A39D-1016-6AEF-35309E624DD6}"/>
              </a:ext>
            </a:extLst>
          </p:cNvPr>
          <p:cNvSpPr>
            <a:spLocks noGrp="1"/>
          </p:cNvSpPr>
          <p:nvPr>
            <p:ph type="sldNum" sz="quarter" idx="12"/>
          </p:nvPr>
        </p:nvSpPr>
        <p:spPr/>
        <p:txBody>
          <a:bodyPr/>
          <a:lstStyle/>
          <a:p>
            <a:fld id="{E30AF5A0-43BB-4336-8627-9123B9144D80}" type="slidenum">
              <a:rPr lang="en-US" dirty="0"/>
              <a:t>15</a:t>
            </a:fld>
            <a:endParaRPr lang="en-US"/>
          </a:p>
        </p:txBody>
      </p:sp>
    </p:spTree>
    <p:extLst>
      <p:ext uri="{BB962C8B-B14F-4D97-AF65-F5344CB8AC3E}">
        <p14:creationId xmlns:p14="http://schemas.microsoft.com/office/powerpoint/2010/main" val="1483186671"/>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ChronicleVTI</vt:lpstr>
      <vt:lpstr>Digital skills and research methods (LCHS4007-BIRM</vt:lpstr>
      <vt:lpstr>Task 1</vt:lpstr>
      <vt:lpstr>Task 1</vt:lpstr>
      <vt:lpstr>Limitations </vt:lpstr>
      <vt:lpstr>Slide 1 references</vt:lpstr>
      <vt:lpstr>Task 2</vt:lpstr>
      <vt:lpstr> </vt:lpstr>
      <vt:lpstr>Benefits of Microsoft Teams for Greenfield  </vt:lpstr>
      <vt:lpstr>PowerPoint Presentation</vt:lpstr>
      <vt:lpstr>PowerPoint Presentation</vt:lpstr>
      <vt:lpstr>Task 3</vt:lpstr>
      <vt:lpstr>Task 3 </vt:lpstr>
      <vt:lpstr>Task 3 </vt:lpstr>
      <vt:lpstr>Task 3 </vt:lpstr>
      <vt:lpstr>Task 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(LCHS4007-BIRM</dc:title>
  <dc:creator/>
  <cp:revision>1</cp:revision>
  <dcterms:created xsi:type="dcterms:W3CDTF">2026-01-20T17:03:00Z</dcterms:created>
  <dcterms:modified xsi:type="dcterms:W3CDTF">2026-02-15T23:38:11Z</dcterms:modified>
</cp:coreProperties>
</file>