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65" r:id="rId3"/>
    <p:sldId id="257" r:id="rId4"/>
    <p:sldId id="258" r:id="rId5"/>
    <p:sldId id="259" r:id="rId6"/>
    <p:sldId id="260" r:id="rId7"/>
    <p:sldId id="262" r:id="rId8"/>
    <p:sldId id="261" r:id="rId9"/>
    <p:sldId id="266" r:id="rId10"/>
    <p:sldId id="290" r:id="rId11"/>
    <p:sldId id="263" r:id="rId12"/>
    <p:sldId id="273" r:id="rId13"/>
    <p:sldId id="274" r:id="rId14"/>
    <p:sldId id="277" r:id="rId15"/>
    <p:sldId id="286" r:id="rId16"/>
    <p:sldId id="276" r:id="rId17"/>
    <p:sldId id="278" r:id="rId18"/>
    <p:sldId id="291" r:id="rId19"/>
    <p:sldId id="287" r:id="rId20"/>
    <p:sldId id="279" r:id="rId21"/>
    <p:sldId id="281" r:id="rId22"/>
    <p:sldId id="282" r:id="rId23"/>
    <p:sldId id="283" r:id="rId24"/>
    <p:sldId id="284" r:id="rId25"/>
    <p:sldId id="288" r:id="rId26"/>
    <p:sldId id="289" r:id="rId27"/>
    <p:sldId id="292" r:id="rId28"/>
    <p:sldId id="293" r:id="rId29"/>
    <p:sldId id="294"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35A30CE-A36E-13F3-1BD5-FB658243CD47}" v="518" dt="2024-03-14T22:59:15.233"/>
    <p1510:client id="{A11CA97C-95D9-331F-9742-0F18735120C1}" v="1454" dt="2024-03-13T23:49:00.43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microsoft.com/office/2016/11/relationships/changesInfo" Target="changesInfos/changesInfo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omi Eynon (2304127)" userId="S::2304127@student.uwtsd.ac.uk::80658f8b-be2c-4439-8934-a793155aaa95" providerId="AD" clId="Web-{87972CCB-4096-111B-151B-A29E1505D491}"/>
    <pc:docChg chg="addSld modSld sldOrd">
      <pc:chgData name="Naomi Eynon (2304127)" userId="S::2304127@student.uwtsd.ac.uk::80658f8b-be2c-4439-8934-a793155aaa95" providerId="AD" clId="Web-{87972CCB-4096-111B-151B-A29E1505D491}" dt="2024-03-06T12:37:13.888" v="1044" actId="20577"/>
      <pc:docMkLst>
        <pc:docMk/>
      </pc:docMkLst>
      <pc:sldChg chg="modSp">
        <pc:chgData name="Naomi Eynon (2304127)" userId="S::2304127@student.uwtsd.ac.uk::80658f8b-be2c-4439-8934-a793155aaa95" providerId="AD" clId="Web-{87972CCB-4096-111B-151B-A29E1505D491}" dt="2024-03-06T09:06:27.258" v="17" actId="20577"/>
        <pc:sldMkLst>
          <pc:docMk/>
          <pc:sldMk cId="109857222" sldId="256"/>
        </pc:sldMkLst>
        <pc:spChg chg="mod">
          <ac:chgData name="Naomi Eynon (2304127)" userId="S::2304127@student.uwtsd.ac.uk::80658f8b-be2c-4439-8934-a793155aaa95" providerId="AD" clId="Web-{87972CCB-4096-111B-151B-A29E1505D491}" dt="2024-03-06T09:05:57.148" v="13" actId="20577"/>
          <ac:spMkLst>
            <pc:docMk/>
            <pc:sldMk cId="109857222" sldId="256"/>
            <ac:spMk id="2" creationId="{00000000-0000-0000-0000-000000000000}"/>
          </ac:spMkLst>
        </pc:spChg>
        <pc:spChg chg="mod">
          <ac:chgData name="Naomi Eynon (2304127)" userId="S::2304127@student.uwtsd.ac.uk::80658f8b-be2c-4439-8934-a793155aaa95" providerId="AD" clId="Web-{87972CCB-4096-111B-151B-A29E1505D491}" dt="2024-03-06T09:06:27.258" v="17" actId="20577"/>
          <ac:spMkLst>
            <pc:docMk/>
            <pc:sldMk cId="109857222" sldId="256"/>
            <ac:spMk id="3" creationId="{00000000-0000-0000-0000-000000000000}"/>
          </ac:spMkLst>
        </pc:spChg>
      </pc:sldChg>
      <pc:sldChg chg="addSp modSp new mod setBg">
        <pc:chgData name="Naomi Eynon (2304127)" userId="S::2304127@student.uwtsd.ac.uk::80658f8b-be2c-4439-8934-a793155aaa95" providerId="AD" clId="Web-{87972CCB-4096-111B-151B-A29E1505D491}" dt="2024-03-06T12:33:52.834" v="1037" actId="20577"/>
        <pc:sldMkLst>
          <pc:docMk/>
          <pc:sldMk cId="1378165979" sldId="257"/>
        </pc:sldMkLst>
        <pc:spChg chg="mod">
          <ac:chgData name="Naomi Eynon (2304127)" userId="S::2304127@student.uwtsd.ac.uk::80658f8b-be2c-4439-8934-a793155aaa95" providerId="AD" clId="Web-{87972CCB-4096-111B-151B-A29E1505D491}" dt="2024-03-06T10:55:04.440" v="622"/>
          <ac:spMkLst>
            <pc:docMk/>
            <pc:sldMk cId="1378165979" sldId="257"/>
            <ac:spMk id="2" creationId="{871DCCBB-9C4A-49C6-A751-55585A9BB4DD}"/>
          </ac:spMkLst>
        </pc:spChg>
        <pc:spChg chg="mod">
          <ac:chgData name="Naomi Eynon (2304127)" userId="S::2304127@student.uwtsd.ac.uk::80658f8b-be2c-4439-8934-a793155aaa95" providerId="AD" clId="Web-{87972CCB-4096-111B-151B-A29E1505D491}" dt="2024-03-06T12:33:52.834" v="1037" actId="20577"/>
          <ac:spMkLst>
            <pc:docMk/>
            <pc:sldMk cId="1378165979" sldId="257"/>
            <ac:spMk id="3" creationId="{A92BCC5D-895C-FFEA-F664-F3791247B878}"/>
          </ac:spMkLst>
        </pc:spChg>
        <pc:spChg chg="add mod">
          <ac:chgData name="Naomi Eynon (2304127)" userId="S::2304127@student.uwtsd.ac.uk::80658f8b-be2c-4439-8934-a793155aaa95" providerId="AD" clId="Web-{87972CCB-4096-111B-151B-A29E1505D491}" dt="2024-03-06T10:55:04.440" v="622"/>
          <ac:spMkLst>
            <pc:docMk/>
            <pc:sldMk cId="1378165979" sldId="257"/>
            <ac:spMk id="5" creationId="{B0651224-7DF7-8FD3-B2BF-2392630A4571}"/>
          </ac:spMkLst>
        </pc:spChg>
        <pc:spChg chg="add">
          <ac:chgData name="Naomi Eynon (2304127)" userId="S::2304127@student.uwtsd.ac.uk::80658f8b-be2c-4439-8934-a793155aaa95" providerId="AD" clId="Web-{87972CCB-4096-111B-151B-A29E1505D491}" dt="2024-03-06T10:55:04.440" v="622"/>
          <ac:spMkLst>
            <pc:docMk/>
            <pc:sldMk cId="1378165979" sldId="257"/>
            <ac:spMk id="10" creationId="{F13C74B1-5B17-4795-BED0-7140497B445A}"/>
          </ac:spMkLst>
        </pc:spChg>
        <pc:spChg chg="add">
          <ac:chgData name="Naomi Eynon (2304127)" userId="S::2304127@student.uwtsd.ac.uk::80658f8b-be2c-4439-8934-a793155aaa95" providerId="AD" clId="Web-{87972CCB-4096-111B-151B-A29E1505D491}" dt="2024-03-06T10:55:04.440" v="622"/>
          <ac:spMkLst>
            <pc:docMk/>
            <pc:sldMk cId="1378165979" sldId="257"/>
            <ac:spMk id="12" creationId="{D4974D33-8DC5-464E-8C6D-BE58F0669C17}"/>
          </ac:spMkLst>
        </pc:spChg>
        <pc:picChg chg="add mod">
          <ac:chgData name="Naomi Eynon (2304127)" userId="S::2304127@student.uwtsd.ac.uk::80658f8b-be2c-4439-8934-a793155aaa95" providerId="AD" clId="Web-{87972CCB-4096-111B-151B-A29E1505D491}" dt="2024-03-06T10:55:04.440" v="622"/>
          <ac:picMkLst>
            <pc:docMk/>
            <pc:sldMk cId="1378165979" sldId="257"/>
            <ac:picMk id="4" creationId="{690E34BB-CA46-ECA7-C187-AD1E37737E5B}"/>
          </ac:picMkLst>
        </pc:picChg>
      </pc:sldChg>
      <pc:sldChg chg="addSp delSp modSp new mod setBg">
        <pc:chgData name="Naomi Eynon (2304127)" userId="S::2304127@student.uwtsd.ac.uk::80658f8b-be2c-4439-8934-a793155aaa95" providerId="AD" clId="Web-{87972CCB-4096-111B-151B-A29E1505D491}" dt="2024-03-06T12:29:14.356" v="982" actId="20577"/>
        <pc:sldMkLst>
          <pc:docMk/>
          <pc:sldMk cId="1553900754" sldId="258"/>
        </pc:sldMkLst>
        <pc:spChg chg="mod">
          <ac:chgData name="Naomi Eynon (2304127)" userId="S::2304127@student.uwtsd.ac.uk::80658f8b-be2c-4439-8934-a793155aaa95" providerId="AD" clId="Web-{87972CCB-4096-111B-151B-A29E1505D491}" dt="2024-03-06T11:17:06.253" v="746"/>
          <ac:spMkLst>
            <pc:docMk/>
            <pc:sldMk cId="1553900754" sldId="258"/>
            <ac:spMk id="2" creationId="{C506E8C6-41D4-D273-D9B6-9E256FA58F42}"/>
          </ac:spMkLst>
        </pc:spChg>
        <pc:spChg chg="mod ord">
          <ac:chgData name="Naomi Eynon (2304127)" userId="S::2304127@student.uwtsd.ac.uk::80658f8b-be2c-4439-8934-a793155aaa95" providerId="AD" clId="Web-{87972CCB-4096-111B-151B-A29E1505D491}" dt="2024-03-06T12:29:14.356" v="982" actId="20577"/>
          <ac:spMkLst>
            <pc:docMk/>
            <pc:sldMk cId="1553900754" sldId="258"/>
            <ac:spMk id="3" creationId="{BC2D3B5B-F92D-D10E-5E79-A1BE8CD73384}"/>
          </ac:spMkLst>
        </pc:spChg>
        <pc:spChg chg="add del mod">
          <ac:chgData name="Naomi Eynon (2304127)" userId="S::2304127@student.uwtsd.ac.uk::80658f8b-be2c-4439-8934-a793155aaa95" providerId="AD" clId="Web-{87972CCB-4096-111B-151B-A29E1505D491}" dt="2024-03-06T11:14:39.857" v="737"/>
          <ac:spMkLst>
            <pc:docMk/>
            <pc:sldMk cId="1553900754" sldId="258"/>
            <ac:spMk id="5" creationId="{9D99C650-9857-AB38-B124-82017A2BD791}"/>
          </ac:spMkLst>
        </pc:spChg>
        <pc:spChg chg="add del mod">
          <ac:chgData name="Naomi Eynon (2304127)" userId="S::2304127@student.uwtsd.ac.uk::80658f8b-be2c-4439-8934-a793155aaa95" providerId="AD" clId="Web-{87972CCB-4096-111B-151B-A29E1505D491}" dt="2024-03-06T11:15:20.983" v="741"/>
          <ac:spMkLst>
            <pc:docMk/>
            <pc:sldMk cId="1553900754" sldId="258"/>
            <ac:spMk id="8" creationId="{91A6EAFD-6E69-33D8-4944-3B810B500348}"/>
          </ac:spMkLst>
        </pc:spChg>
        <pc:spChg chg="add mod">
          <ac:chgData name="Naomi Eynon (2304127)" userId="S::2304127@student.uwtsd.ac.uk::80658f8b-be2c-4439-8934-a793155aaa95" providerId="AD" clId="Web-{87972CCB-4096-111B-151B-A29E1505D491}" dt="2024-03-06T11:17:06.253" v="746"/>
          <ac:spMkLst>
            <pc:docMk/>
            <pc:sldMk cId="1553900754" sldId="258"/>
            <ac:spMk id="11" creationId="{49C0143A-55BC-0155-8C7E-ABC2F4057100}"/>
          </ac:spMkLst>
        </pc:spChg>
        <pc:grpChg chg="add">
          <ac:chgData name="Naomi Eynon (2304127)" userId="S::2304127@student.uwtsd.ac.uk::80658f8b-be2c-4439-8934-a793155aaa95" providerId="AD" clId="Web-{87972CCB-4096-111B-151B-A29E1505D491}" dt="2024-03-06T11:17:06.253" v="746"/>
          <ac:grpSpMkLst>
            <pc:docMk/>
            <pc:sldMk cId="1553900754" sldId="258"/>
            <ac:grpSpMk id="16" creationId="{7D2D829D-2830-5F07-E40B-C351944AB1E1}"/>
          </ac:grpSpMkLst>
        </pc:grpChg>
        <pc:picChg chg="add del mod">
          <ac:chgData name="Naomi Eynon (2304127)" userId="S::2304127@student.uwtsd.ac.uk::80658f8b-be2c-4439-8934-a793155aaa95" providerId="AD" clId="Web-{87972CCB-4096-111B-151B-A29E1505D491}" dt="2024-03-06T11:14:39.857" v="737"/>
          <ac:picMkLst>
            <pc:docMk/>
            <pc:sldMk cId="1553900754" sldId="258"/>
            <ac:picMk id="4" creationId="{38871853-2E53-CA88-911A-91AC858FFB7D}"/>
          </ac:picMkLst>
        </pc:picChg>
        <pc:picChg chg="add del mod">
          <ac:chgData name="Naomi Eynon (2304127)" userId="S::2304127@student.uwtsd.ac.uk::80658f8b-be2c-4439-8934-a793155aaa95" providerId="AD" clId="Web-{87972CCB-4096-111B-151B-A29E1505D491}" dt="2024-03-06T11:15:20.983" v="741"/>
          <ac:picMkLst>
            <pc:docMk/>
            <pc:sldMk cId="1553900754" sldId="258"/>
            <ac:picMk id="7" creationId="{9D284A2A-281C-5DF3-46D0-6CEBBBEEC775}"/>
          </ac:picMkLst>
        </pc:picChg>
        <pc:picChg chg="add mod">
          <ac:chgData name="Naomi Eynon (2304127)" userId="S::2304127@student.uwtsd.ac.uk::80658f8b-be2c-4439-8934-a793155aaa95" providerId="AD" clId="Web-{87972CCB-4096-111B-151B-A29E1505D491}" dt="2024-03-06T11:17:10.581" v="747" actId="14100"/>
          <ac:picMkLst>
            <pc:docMk/>
            <pc:sldMk cId="1553900754" sldId="258"/>
            <ac:picMk id="10" creationId="{E875315D-CFB9-E608-36A0-5091B73AC8DC}"/>
          </ac:picMkLst>
        </pc:picChg>
      </pc:sldChg>
      <pc:sldChg chg="modSp new">
        <pc:chgData name="Naomi Eynon (2304127)" userId="S::2304127@student.uwtsd.ac.uk::80658f8b-be2c-4439-8934-a793155aaa95" providerId="AD" clId="Web-{87972CCB-4096-111B-151B-A29E1505D491}" dt="2024-03-06T10:49:01.287" v="598" actId="20577"/>
        <pc:sldMkLst>
          <pc:docMk/>
          <pc:sldMk cId="1014567505" sldId="259"/>
        </pc:sldMkLst>
        <pc:spChg chg="mod">
          <ac:chgData name="Naomi Eynon (2304127)" userId="S::2304127@student.uwtsd.ac.uk::80658f8b-be2c-4439-8934-a793155aaa95" providerId="AD" clId="Web-{87972CCB-4096-111B-151B-A29E1505D491}" dt="2024-03-06T10:49:01.287" v="598" actId="20577"/>
          <ac:spMkLst>
            <pc:docMk/>
            <pc:sldMk cId="1014567505" sldId="259"/>
            <ac:spMk id="2" creationId="{692AB956-3E9D-0494-DC0E-71BEC0BAF763}"/>
          </ac:spMkLst>
        </pc:spChg>
        <pc:spChg chg="mod">
          <ac:chgData name="Naomi Eynon (2304127)" userId="S::2304127@student.uwtsd.ac.uk::80658f8b-be2c-4439-8934-a793155aaa95" providerId="AD" clId="Web-{87972CCB-4096-111B-151B-A29E1505D491}" dt="2024-03-06T10:48:51.942" v="593" actId="20577"/>
          <ac:spMkLst>
            <pc:docMk/>
            <pc:sldMk cId="1014567505" sldId="259"/>
            <ac:spMk id="3" creationId="{DE6FB0FF-750C-4E2A-E04F-39AC546BEFBA}"/>
          </ac:spMkLst>
        </pc:spChg>
      </pc:sldChg>
      <pc:sldChg chg="modSp new">
        <pc:chgData name="Naomi Eynon (2304127)" userId="S::2304127@student.uwtsd.ac.uk::80658f8b-be2c-4439-8934-a793155aaa95" providerId="AD" clId="Web-{87972CCB-4096-111B-151B-A29E1505D491}" dt="2024-03-06T11:09:36.034" v="727" actId="20577"/>
        <pc:sldMkLst>
          <pc:docMk/>
          <pc:sldMk cId="136207568" sldId="260"/>
        </pc:sldMkLst>
        <pc:spChg chg="mod">
          <ac:chgData name="Naomi Eynon (2304127)" userId="S::2304127@student.uwtsd.ac.uk::80658f8b-be2c-4439-8934-a793155aaa95" providerId="AD" clId="Web-{87972CCB-4096-111B-151B-A29E1505D491}" dt="2024-03-06T11:09:36.034" v="727" actId="20577"/>
          <ac:spMkLst>
            <pc:docMk/>
            <pc:sldMk cId="136207568" sldId="260"/>
            <ac:spMk id="2" creationId="{808BB00F-0997-7D45-EDA1-96C29AC09644}"/>
          </ac:spMkLst>
        </pc:spChg>
      </pc:sldChg>
      <pc:sldChg chg="modSp new">
        <pc:chgData name="Naomi Eynon (2304127)" userId="S::2304127@student.uwtsd.ac.uk::80658f8b-be2c-4439-8934-a793155aaa95" providerId="AD" clId="Web-{87972CCB-4096-111B-151B-A29E1505D491}" dt="2024-03-06T12:27:34.586" v="972" actId="20577"/>
        <pc:sldMkLst>
          <pc:docMk/>
          <pc:sldMk cId="4159926196" sldId="261"/>
        </pc:sldMkLst>
        <pc:spChg chg="mod">
          <ac:chgData name="Naomi Eynon (2304127)" userId="S::2304127@student.uwtsd.ac.uk::80658f8b-be2c-4439-8934-a793155aaa95" providerId="AD" clId="Web-{87972CCB-4096-111B-151B-A29E1505D491}" dt="2024-03-06T11:23:37.079" v="769" actId="20577"/>
          <ac:spMkLst>
            <pc:docMk/>
            <pc:sldMk cId="4159926196" sldId="261"/>
            <ac:spMk id="2" creationId="{A1268100-481F-13E5-0B43-505415FA7597}"/>
          </ac:spMkLst>
        </pc:spChg>
        <pc:spChg chg="mod">
          <ac:chgData name="Naomi Eynon (2304127)" userId="S::2304127@student.uwtsd.ac.uk::80658f8b-be2c-4439-8934-a793155aaa95" providerId="AD" clId="Web-{87972CCB-4096-111B-151B-A29E1505D491}" dt="2024-03-06T12:27:34.586" v="972" actId="20577"/>
          <ac:spMkLst>
            <pc:docMk/>
            <pc:sldMk cId="4159926196" sldId="261"/>
            <ac:spMk id="3" creationId="{4D8B0F1C-3DB1-BC8B-F912-3CBBA9CD6D98}"/>
          </ac:spMkLst>
        </pc:spChg>
      </pc:sldChg>
      <pc:sldChg chg="addSp modSp new mod ord setBg">
        <pc:chgData name="Naomi Eynon (2304127)" userId="S::2304127@student.uwtsd.ac.uk::80658f8b-be2c-4439-8934-a793155aaa95" providerId="AD" clId="Web-{87972CCB-4096-111B-151B-A29E1505D491}" dt="2024-03-06T12:27:38.493" v="973"/>
        <pc:sldMkLst>
          <pc:docMk/>
          <pc:sldMk cId="2628604255" sldId="262"/>
        </pc:sldMkLst>
        <pc:spChg chg="mod">
          <ac:chgData name="Naomi Eynon (2304127)" userId="S::2304127@student.uwtsd.ac.uk::80658f8b-be2c-4439-8934-a793155aaa95" providerId="AD" clId="Web-{87972CCB-4096-111B-151B-A29E1505D491}" dt="2024-03-06T12:25:47.708" v="957" actId="1076"/>
          <ac:spMkLst>
            <pc:docMk/>
            <pc:sldMk cId="2628604255" sldId="262"/>
            <ac:spMk id="2" creationId="{0E01418B-F3B6-693E-092E-004366722B2D}"/>
          </ac:spMkLst>
        </pc:spChg>
        <pc:spChg chg="mod">
          <ac:chgData name="Naomi Eynon (2304127)" userId="S::2304127@student.uwtsd.ac.uk::80658f8b-be2c-4439-8934-a793155aaa95" providerId="AD" clId="Web-{87972CCB-4096-111B-151B-A29E1505D491}" dt="2024-03-06T12:27:26.024" v="971" actId="20577"/>
          <ac:spMkLst>
            <pc:docMk/>
            <pc:sldMk cId="2628604255" sldId="262"/>
            <ac:spMk id="3" creationId="{62355014-39F1-5C0B-7949-14F6B7FCCFEC}"/>
          </ac:spMkLst>
        </pc:spChg>
        <pc:grpChg chg="add">
          <ac:chgData name="Naomi Eynon (2304127)" userId="S::2304127@student.uwtsd.ac.uk::80658f8b-be2c-4439-8934-a793155aaa95" providerId="AD" clId="Web-{87972CCB-4096-111B-151B-A29E1505D491}" dt="2024-03-06T12:24:37.705" v="947"/>
          <ac:grpSpMkLst>
            <pc:docMk/>
            <pc:sldMk cId="2628604255" sldId="262"/>
            <ac:grpSpMk id="9" creationId="{6258F736-B256-8039-9DC6-F4E49A5C5AD5}"/>
          </ac:grpSpMkLst>
        </pc:grpChg>
        <pc:picChg chg="add mod">
          <ac:chgData name="Naomi Eynon (2304127)" userId="S::2304127@student.uwtsd.ac.uk::80658f8b-be2c-4439-8934-a793155aaa95" providerId="AD" clId="Web-{87972CCB-4096-111B-151B-A29E1505D491}" dt="2024-03-06T12:24:54.878" v="949" actId="1076"/>
          <ac:picMkLst>
            <pc:docMk/>
            <pc:sldMk cId="2628604255" sldId="262"/>
            <ac:picMk id="4" creationId="{F2DDB695-1E3A-C10C-E777-74A8EDA49DAA}"/>
          </ac:picMkLst>
        </pc:picChg>
      </pc:sldChg>
      <pc:sldChg chg="modSp new">
        <pc:chgData name="Naomi Eynon (2304127)" userId="S::2304127@student.uwtsd.ac.uk::80658f8b-be2c-4439-8934-a793155aaa95" providerId="AD" clId="Web-{87972CCB-4096-111B-151B-A29E1505D491}" dt="2024-03-06T12:37:13.888" v="1044" actId="20577"/>
        <pc:sldMkLst>
          <pc:docMk/>
          <pc:sldMk cId="3165443307" sldId="263"/>
        </pc:sldMkLst>
        <pc:spChg chg="mod">
          <ac:chgData name="Naomi Eynon (2304127)" userId="S::2304127@student.uwtsd.ac.uk::80658f8b-be2c-4439-8934-a793155aaa95" providerId="AD" clId="Web-{87972CCB-4096-111B-151B-A29E1505D491}" dt="2024-03-06T12:37:13.888" v="1044" actId="20577"/>
          <ac:spMkLst>
            <pc:docMk/>
            <pc:sldMk cId="3165443307" sldId="263"/>
            <ac:spMk id="3" creationId="{F19AB0F1-C130-B4C6-B457-6555CF2E763C}"/>
          </ac:spMkLst>
        </pc:spChg>
      </pc:sldChg>
    </pc:docChg>
  </pc:docChgLst>
  <pc:docChgLst>
    <pc:chgData name="Naomi Eynon (2304127)" userId="S::2304127@student.uwtsd.ac.uk::80658f8b-be2c-4439-8934-a793155aaa95" providerId="AD" clId="Web-{EA082FA7-18F2-8695-C970-29A1777A20CB}"/>
    <pc:docChg chg="addSld delSld modSld sldOrd">
      <pc:chgData name="Naomi Eynon (2304127)" userId="S::2304127@student.uwtsd.ac.uk::80658f8b-be2c-4439-8934-a793155aaa95" providerId="AD" clId="Web-{EA082FA7-18F2-8695-C970-29A1777A20CB}" dt="2024-03-12T16:13:18.510" v="3216" actId="20577"/>
      <pc:docMkLst>
        <pc:docMk/>
      </pc:docMkLst>
      <pc:sldChg chg="modSp">
        <pc:chgData name="Naomi Eynon (2304127)" userId="S::2304127@student.uwtsd.ac.uk::80658f8b-be2c-4439-8934-a793155aaa95" providerId="AD" clId="Web-{EA082FA7-18F2-8695-C970-29A1777A20CB}" dt="2024-03-09T20:40:01.330" v="642" actId="20577"/>
        <pc:sldMkLst>
          <pc:docMk/>
          <pc:sldMk cId="1378165979" sldId="257"/>
        </pc:sldMkLst>
        <pc:spChg chg="mod">
          <ac:chgData name="Naomi Eynon (2304127)" userId="S::2304127@student.uwtsd.ac.uk::80658f8b-be2c-4439-8934-a793155aaa95" providerId="AD" clId="Web-{EA082FA7-18F2-8695-C970-29A1777A20CB}" dt="2024-03-09T20:40:01.330" v="642" actId="20577"/>
          <ac:spMkLst>
            <pc:docMk/>
            <pc:sldMk cId="1378165979" sldId="257"/>
            <ac:spMk id="3" creationId="{A92BCC5D-895C-FFEA-F664-F3791247B878}"/>
          </ac:spMkLst>
        </pc:spChg>
      </pc:sldChg>
      <pc:sldChg chg="modSp">
        <pc:chgData name="Naomi Eynon (2304127)" userId="S::2304127@student.uwtsd.ac.uk::80658f8b-be2c-4439-8934-a793155aaa95" providerId="AD" clId="Web-{EA082FA7-18F2-8695-C970-29A1777A20CB}" dt="2024-03-09T20:39:54.564" v="641" actId="20577"/>
        <pc:sldMkLst>
          <pc:docMk/>
          <pc:sldMk cId="1553900754" sldId="258"/>
        </pc:sldMkLst>
        <pc:spChg chg="mod">
          <ac:chgData name="Naomi Eynon (2304127)" userId="S::2304127@student.uwtsd.ac.uk::80658f8b-be2c-4439-8934-a793155aaa95" providerId="AD" clId="Web-{EA082FA7-18F2-8695-C970-29A1777A20CB}" dt="2024-03-09T20:39:54.564" v="641" actId="20577"/>
          <ac:spMkLst>
            <pc:docMk/>
            <pc:sldMk cId="1553900754" sldId="258"/>
            <ac:spMk id="3" creationId="{BC2D3B5B-F92D-D10E-5E79-A1BE8CD73384}"/>
          </ac:spMkLst>
        </pc:spChg>
      </pc:sldChg>
      <pc:sldChg chg="modSp">
        <pc:chgData name="Naomi Eynon (2304127)" userId="S::2304127@student.uwtsd.ac.uk::80658f8b-be2c-4439-8934-a793155aaa95" providerId="AD" clId="Web-{EA082FA7-18F2-8695-C970-29A1777A20CB}" dt="2024-03-10T21:32:01.328" v="2424" actId="20577"/>
        <pc:sldMkLst>
          <pc:docMk/>
          <pc:sldMk cId="1014567505" sldId="259"/>
        </pc:sldMkLst>
        <pc:spChg chg="mod">
          <ac:chgData name="Naomi Eynon (2304127)" userId="S::2304127@student.uwtsd.ac.uk::80658f8b-be2c-4439-8934-a793155aaa95" providerId="AD" clId="Web-{EA082FA7-18F2-8695-C970-29A1777A20CB}" dt="2024-03-10T21:32:01.328" v="2424" actId="20577"/>
          <ac:spMkLst>
            <pc:docMk/>
            <pc:sldMk cId="1014567505" sldId="259"/>
            <ac:spMk id="3" creationId="{DE6FB0FF-750C-4E2A-E04F-39AC546BEFBA}"/>
          </ac:spMkLst>
        </pc:spChg>
      </pc:sldChg>
      <pc:sldChg chg="addSp delSp modSp">
        <pc:chgData name="Naomi Eynon (2304127)" userId="S::2304127@student.uwtsd.ac.uk::80658f8b-be2c-4439-8934-a793155aaa95" providerId="AD" clId="Web-{EA082FA7-18F2-8695-C970-29A1777A20CB}" dt="2024-03-10T21:32:04.438" v="2426" actId="20577"/>
        <pc:sldMkLst>
          <pc:docMk/>
          <pc:sldMk cId="136207568" sldId="260"/>
        </pc:sldMkLst>
        <pc:spChg chg="mod">
          <ac:chgData name="Naomi Eynon (2304127)" userId="S::2304127@student.uwtsd.ac.uk::80658f8b-be2c-4439-8934-a793155aaa95" providerId="AD" clId="Web-{EA082FA7-18F2-8695-C970-29A1777A20CB}" dt="2024-03-09T18:30:12.751" v="147" actId="20577"/>
          <ac:spMkLst>
            <pc:docMk/>
            <pc:sldMk cId="136207568" sldId="260"/>
            <ac:spMk id="3" creationId="{E061742C-BE6F-BD84-ACC9-65659FC1678B}"/>
          </ac:spMkLst>
        </pc:spChg>
        <pc:spChg chg="add del mod">
          <ac:chgData name="Naomi Eynon (2304127)" userId="S::2304127@student.uwtsd.ac.uk::80658f8b-be2c-4439-8934-a793155aaa95" providerId="AD" clId="Web-{EA082FA7-18F2-8695-C970-29A1777A20CB}" dt="2024-03-10T21:13:03.757" v="2215"/>
          <ac:spMkLst>
            <pc:docMk/>
            <pc:sldMk cId="136207568" sldId="260"/>
            <ac:spMk id="5" creationId="{B68A269F-0D49-B6EF-AE97-4B0D5B30B843}"/>
          </ac:spMkLst>
        </pc:spChg>
        <pc:spChg chg="add del">
          <ac:chgData name="Naomi Eynon (2304127)" userId="S::2304127@student.uwtsd.ac.uk::80658f8b-be2c-4439-8934-a793155aaa95" providerId="AD" clId="Web-{EA082FA7-18F2-8695-C970-29A1777A20CB}" dt="2024-03-10T21:24:28.234" v="2274"/>
          <ac:spMkLst>
            <pc:docMk/>
            <pc:sldMk cId="136207568" sldId="260"/>
            <ac:spMk id="6" creationId="{72E3004F-537F-3363-6FB2-481DF0C2E977}"/>
          </ac:spMkLst>
        </pc:spChg>
        <pc:spChg chg="add mod">
          <ac:chgData name="Naomi Eynon (2304127)" userId="S::2304127@student.uwtsd.ac.uk::80658f8b-be2c-4439-8934-a793155aaa95" providerId="AD" clId="Web-{EA082FA7-18F2-8695-C970-29A1777A20CB}" dt="2024-03-10T21:32:04.438" v="2426" actId="20577"/>
          <ac:spMkLst>
            <pc:docMk/>
            <pc:sldMk cId="136207568" sldId="260"/>
            <ac:spMk id="7" creationId="{C517EC24-A3D7-7D0E-918D-C39E969DD686}"/>
          </ac:spMkLst>
        </pc:spChg>
        <pc:picChg chg="add mod">
          <ac:chgData name="Naomi Eynon (2304127)" userId="S::2304127@student.uwtsd.ac.uk::80658f8b-be2c-4439-8934-a793155aaa95" providerId="AD" clId="Web-{EA082FA7-18F2-8695-C970-29A1777A20CB}" dt="2024-03-10T21:22:40.449" v="2272" actId="1076"/>
          <ac:picMkLst>
            <pc:docMk/>
            <pc:sldMk cId="136207568" sldId="260"/>
            <ac:picMk id="4" creationId="{435E199A-D76A-338E-A53E-61C0D4F6A550}"/>
          </ac:picMkLst>
        </pc:picChg>
      </pc:sldChg>
      <pc:sldChg chg="addSp modSp mod setBg">
        <pc:chgData name="Naomi Eynon (2304127)" userId="S::2304127@student.uwtsd.ac.uk::80658f8b-be2c-4439-8934-a793155aaa95" providerId="AD" clId="Web-{EA082FA7-18F2-8695-C970-29A1777A20CB}" dt="2024-03-09T20:39:39.688" v="636" actId="20577"/>
        <pc:sldMkLst>
          <pc:docMk/>
          <pc:sldMk cId="4159926196" sldId="261"/>
        </pc:sldMkLst>
        <pc:spChg chg="mod">
          <ac:chgData name="Naomi Eynon (2304127)" userId="S::2304127@student.uwtsd.ac.uk::80658f8b-be2c-4439-8934-a793155aaa95" providerId="AD" clId="Web-{EA082FA7-18F2-8695-C970-29A1777A20CB}" dt="2024-03-09T18:01:51.059" v="108"/>
          <ac:spMkLst>
            <pc:docMk/>
            <pc:sldMk cId="4159926196" sldId="261"/>
            <ac:spMk id="2" creationId="{A1268100-481F-13E5-0B43-505415FA7597}"/>
          </ac:spMkLst>
        </pc:spChg>
        <pc:spChg chg="mod">
          <ac:chgData name="Naomi Eynon (2304127)" userId="S::2304127@student.uwtsd.ac.uk::80658f8b-be2c-4439-8934-a793155aaa95" providerId="AD" clId="Web-{EA082FA7-18F2-8695-C970-29A1777A20CB}" dt="2024-03-09T20:39:39.688" v="636" actId="20577"/>
          <ac:spMkLst>
            <pc:docMk/>
            <pc:sldMk cId="4159926196" sldId="261"/>
            <ac:spMk id="3" creationId="{4D8B0F1C-3DB1-BC8B-F912-3CBBA9CD6D98}"/>
          </ac:spMkLst>
        </pc:spChg>
        <pc:spChg chg="add">
          <ac:chgData name="Naomi Eynon (2304127)" userId="S::2304127@student.uwtsd.ac.uk::80658f8b-be2c-4439-8934-a793155aaa95" providerId="AD" clId="Web-{EA082FA7-18F2-8695-C970-29A1777A20CB}" dt="2024-03-09T18:01:51.059" v="108"/>
          <ac:spMkLst>
            <pc:docMk/>
            <pc:sldMk cId="4159926196" sldId="261"/>
            <ac:spMk id="9" creationId="{45D37F4E-DDB4-456B-97E0-9937730A039F}"/>
          </ac:spMkLst>
        </pc:spChg>
        <pc:spChg chg="add">
          <ac:chgData name="Naomi Eynon (2304127)" userId="S::2304127@student.uwtsd.ac.uk::80658f8b-be2c-4439-8934-a793155aaa95" providerId="AD" clId="Web-{EA082FA7-18F2-8695-C970-29A1777A20CB}" dt="2024-03-09T18:01:51.059" v="108"/>
          <ac:spMkLst>
            <pc:docMk/>
            <pc:sldMk cId="4159926196" sldId="261"/>
            <ac:spMk id="11" creationId="{B2DD41CD-8F47-4F56-AD12-4E2FF7696987}"/>
          </ac:spMkLst>
        </pc:spChg>
        <pc:picChg chg="add mod">
          <ac:chgData name="Naomi Eynon (2304127)" userId="S::2304127@student.uwtsd.ac.uk::80658f8b-be2c-4439-8934-a793155aaa95" providerId="AD" clId="Web-{EA082FA7-18F2-8695-C970-29A1777A20CB}" dt="2024-03-09T18:01:51.059" v="108"/>
          <ac:picMkLst>
            <pc:docMk/>
            <pc:sldMk cId="4159926196" sldId="261"/>
            <ac:picMk id="4" creationId="{3EE05763-A0AF-CBE4-9885-B17AF134FE80}"/>
          </ac:picMkLst>
        </pc:picChg>
      </pc:sldChg>
      <pc:sldChg chg="modSp">
        <pc:chgData name="Naomi Eynon (2304127)" userId="S::2304127@student.uwtsd.ac.uk::80658f8b-be2c-4439-8934-a793155aaa95" providerId="AD" clId="Web-{EA082FA7-18F2-8695-C970-29A1777A20CB}" dt="2024-03-09T20:39:35.782" v="635" actId="20577"/>
        <pc:sldMkLst>
          <pc:docMk/>
          <pc:sldMk cId="2628604255" sldId="262"/>
        </pc:sldMkLst>
        <pc:spChg chg="mod">
          <ac:chgData name="Naomi Eynon (2304127)" userId="S::2304127@student.uwtsd.ac.uk::80658f8b-be2c-4439-8934-a793155aaa95" providerId="AD" clId="Web-{EA082FA7-18F2-8695-C970-29A1777A20CB}" dt="2024-03-09T20:39:35.782" v="635" actId="20577"/>
          <ac:spMkLst>
            <pc:docMk/>
            <pc:sldMk cId="2628604255" sldId="262"/>
            <ac:spMk id="3" creationId="{62355014-39F1-5C0B-7949-14F6B7FCCFEC}"/>
          </ac:spMkLst>
        </pc:spChg>
      </pc:sldChg>
      <pc:sldChg chg="addSp modSp mod setBg">
        <pc:chgData name="Naomi Eynon (2304127)" userId="S::2304127@student.uwtsd.ac.uk::80658f8b-be2c-4439-8934-a793155aaa95" providerId="AD" clId="Web-{EA082FA7-18F2-8695-C970-29A1777A20CB}" dt="2024-03-10T21:00:34.745" v="2196" actId="20577"/>
        <pc:sldMkLst>
          <pc:docMk/>
          <pc:sldMk cId="3165443307" sldId="263"/>
        </pc:sldMkLst>
        <pc:spChg chg="mod">
          <ac:chgData name="Naomi Eynon (2304127)" userId="S::2304127@student.uwtsd.ac.uk::80658f8b-be2c-4439-8934-a793155aaa95" providerId="AD" clId="Web-{EA082FA7-18F2-8695-C970-29A1777A20CB}" dt="2024-03-10T20:57:31.145" v="2187"/>
          <ac:spMkLst>
            <pc:docMk/>
            <pc:sldMk cId="3165443307" sldId="263"/>
            <ac:spMk id="2" creationId="{F0AE5295-0E03-5ECD-DC2F-5E856C999F51}"/>
          </ac:spMkLst>
        </pc:spChg>
        <pc:spChg chg="mod">
          <ac:chgData name="Naomi Eynon (2304127)" userId="S::2304127@student.uwtsd.ac.uk::80658f8b-be2c-4439-8934-a793155aaa95" providerId="AD" clId="Web-{EA082FA7-18F2-8695-C970-29A1777A20CB}" dt="2024-03-10T21:00:34.745" v="2196" actId="20577"/>
          <ac:spMkLst>
            <pc:docMk/>
            <pc:sldMk cId="3165443307" sldId="263"/>
            <ac:spMk id="3" creationId="{F19AB0F1-C130-B4C6-B457-6555CF2E763C}"/>
          </ac:spMkLst>
        </pc:spChg>
        <pc:spChg chg="add">
          <ac:chgData name="Naomi Eynon (2304127)" userId="S::2304127@student.uwtsd.ac.uk::80658f8b-be2c-4439-8934-a793155aaa95" providerId="AD" clId="Web-{EA082FA7-18F2-8695-C970-29A1777A20CB}" dt="2024-03-10T20:57:31.145" v="2187"/>
          <ac:spMkLst>
            <pc:docMk/>
            <pc:sldMk cId="3165443307" sldId="263"/>
            <ac:spMk id="9" creationId="{45D37F4E-DDB4-456B-97E0-9937730A039F}"/>
          </ac:spMkLst>
        </pc:spChg>
        <pc:spChg chg="add">
          <ac:chgData name="Naomi Eynon (2304127)" userId="S::2304127@student.uwtsd.ac.uk::80658f8b-be2c-4439-8934-a793155aaa95" providerId="AD" clId="Web-{EA082FA7-18F2-8695-C970-29A1777A20CB}" dt="2024-03-10T20:57:31.145" v="2187"/>
          <ac:spMkLst>
            <pc:docMk/>
            <pc:sldMk cId="3165443307" sldId="263"/>
            <ac:spMk id="11" creationId="{B2DD41CD-8F47-4F56-AD12-4E2FF7696987}"/>
          </ac:spMkLst>
        </pc:spChg>
        <pc:picChg chg="add mod">
          <ac:chgData name="Naomi Eynon (2304127)" userId="S::2304127@student.uwtsd.ac.uk::80658f8b-be2c-4439-8934-a793155aaa95" providerId="AD" clId="Web-{EA082FA7-18F2-8695-C970-29A1777A20CB}" dt="2024-03-10T20:57:31.145" v="2187"/>
          <ac:picMkLst>
            <pc:docMk/>
            <pc:sldMk cId="3165443307" sldId="263"/>
            <ac:picMk id="4" creationId="{49D2656C-C85F-05EA-4C60-0ABBF2DEB587}"/>
          </ac:picMkLst>
        </pc:picChg>
      </pc:sldChg>
      <pc:sldChg chg="modSp new ord">
        <pc:chgData name="Naomi Eynon (2304127)" userId="S::2304127@student.uwtsd.ac.uk::80658f8b-be2c-4439-8934-a793155aaa95" providerId="AD" clId="Web-{EA082FA7-18F2-8695-C970-29A1777A20CB}" dt="2024-03-09T21:46:14.484" v="1330"/>
        <pc:sldMkLst>
          <pc:docMk/>
          <pc:sldMk cId="2566838683" sldId="264"/>
        </pc:sldMkLst>
        <pc:spChg chg="mod">
          <ac:chgData name="Naomi Eynon (2304127)" userId="S::2304127@student.uwtsd.ac.uk::80658f8b-be2c-4439-8934-a793155aaa95" providerId="AD" clId="Web-{EA082FA7-18F2-8695-C970-29A1777A20CB}" dt="2024-03-09T21:21:53.523" v="1103" actId="20577"/>
          <ac:spMkLst>
            <pc:docMk/>
            <pc:sldMk cId="2566838683" sldId="264"/>
            <ac:spMk id="3" creationId="{0B61CF33-D603-3E88-EDEF-D9B766293796}"/>
          </ac:spMkLst>
        </pc:spChg>
      </pc:sldChg>
      <pc:sldChg chg="addSp modSp new mod setBg">
        <pc:chgData name="Naomi Eynon (2304127)" userId="S::2304127@student.uwtsd.ac.uk::80658f8b-be2c-4439-8934-a793155aaa95" providerId="AD" clId="Web-{EA082FA7-18F2-8695-C970-29A1777A20CB}" dt="2024-03-10T21:25:31.127" v="2325" actId="20577"/>
        <pc:sldMkLst>
          <pc:docMk/>
          <pc:sldMk cId="3830947779" sldId="265"/>
        </pc:sldMkLst>
        <pc:spChg chg="mod">
          <ac:chgData name="Naomi Eynon (2304127)" userId="S::2304127@student.uwtsd.ac.uk::80658f8b-be2c-4439-8934-a793155aaa95" providerId="AD" clId="Web-{EA082FA7-18F2-8695-C970-29A1777A20CB}" dt="2024-03-10T21:21:03.696" v="2270"/>
          <ac:spMkLst>
            <pc:docMk/>
            <pc:sldMk cId="3830947779" sldId="265"/>
            <ac:spMk id="2" creationId="{46656E8D-AB2D-DAF2-C2B9-EAFF34A48709}"/>
          </ac:spMkLst>
        </pc:spChg>
        <pc:spChg chg="mod">
          <ac:chgData name="Naomi Eynon (2304127)" userId="S::2304127@student.uwtsd.ac.uk::80658f8b-be2c-4439-8934-a793155aaa95" providerId="AD" clId="Web-{EA082FA7-18F2-8695-C970-29A1777A20CB}" dt="2024-03-10T21:25:31.127" v="2325" actId="20577"/>
          <ac:spMkLst>
            <pc:docMk/>
            <pc:sldMk cId="3830947779" sldId="265"/>
            <ac:spMk id="3" creationId="{8C9DFAB9-E65F-7E5D-143E-C85E9053FBD3}"/>
          </ac:spMkLst>
        </pc:spChg>
        <pc:spChg chg="add">
          <ac:chgData name="Naomi Eynon (2304127)" userId="S::2304127@student.uwtsd.ac.uk::80658f8b-be2c-4439-8934-a793155aaa95" providerId="AD" clId="Web-{EA082FA7-18F2-8695-C970-29A1777A20CB}" dt="2024-03-10T21:21:03.696" v="2270"/>
          <ac:spMkLst>
            <pc:docMk/>
            <pc:sldMk cId="3830947779" sldId="265"/>
            <ac:spMk id="9" creationId="{743AA782-23D1-4521-8CAD-47662984AA08}"/>
          </ac:spMkLst>
        </pc:spChg>
        <pc:spChg chg="add">
          <ac:chgData name="Naomi Eynon (2304127)" userId="S::2304127@student.uwtsd.ac.uk::80658f8b-be2c-4439-8934-a793155aaa95" providerId="AD" clId="Web-{EA082FA7-18F2-8695-C970-29A1777A20CB}" dt="2024-03-10T21:21:03.696" v="2270"/>
          <ac:spMkLst>
            <pc:docMk/>
            <pc:sldMk cId="3830947779" sldId="265"/>
            <ac:spMk id="11" creationId="{650D18FE-0824-4A46-B22C-A86B52E5780A}"/>
          </ac:spMkLst>
        </pc:spChg>
        <pc:picChg chg="add mod">
          <ac:chgData name="Naomi Eynon (2304127)" userId="S::2304127@student.uwtsd.ac.uk::80658f8b-be2c-4439-8934-a793155aaa95" providerId="AD" clId="Web-{EA082FA7-18F2-8695-C970-29A1777A20CB}" dt="2024-03-10T21:21:03.696" v="2270"/>
          <ac:picMkLst>
            <pc:docMk/>
            <pc:sldMk cId="3830947779" sldId="265"/>
            <ac:picMk id="4" creationId="{7DD151FB-3DBF-34F2-4BCB-24A26948E213}"/>
          </ac:picMkLst>
        </pc:picChg>
      </pc:sldChg>
      <pc:sldChg chg="modSp new">
        <pc:chgData name="Naomi Eynon (2304127)" userId="S::2304127@student.uwtsd.ac.uk::80658f8b-be2c-4439-8934-a793155aaa95" providerId="AD" clId="Web-{EA082FA7-18F2-8695-C970-29A1777A20CB}" dt="2024-03-09T21:14:42.470" v="952" actId="20577"/>
        <pc:sldMkLst>
          <pc:docMk/>
          <pc:sldMk cId="1613146044" sldId="266"/>
        </pc:sldMkLst>
        <pc:spChg chg="mod">
          <ac:chgData name="Naomi Eynon (2304127)" userId="S::2304127@student.uwtsd.ac.uk::80658f8b-be2c-4439-8934-a793155aaa95" providerId="AD" clId="Web-{EA082FA7-18F2-8695-C970-29A1777A20CB}" dt="2024-03-09T18:38:09.520" v="166" actId="20577"/>
          <ac:spMkLst>
            <pc:docMk/>
            <pc:sldMk cId="1613146044" sldId="266"/>
            <ac:spMk id="2" creationId="{5D883AB4-8C7E-C4A2-D8AA-E0871C80B3A1}"/>
          </ac:spMkLst>
        </pc:spChg>
        <pc:spChg chg="mod">
          <ac:chgData name="Naomi Eynon (2304127)" userId="S::2304127@student.uwtsd.ac.uk::80658f8b-be2c-4439-8934-a793155aaa95" providerId="AD" clId="Web-{EA082FA7-18F2-8695-C970-29A1777A20CB}" dt="2024-03-09T21:14:42.470" v="952" actId="20577"/>
          <ac:spMkLst>
            <pc:docMk/>
            <pc:sldMk cId="1613146044" sldId="266"/>
            <ac:spMk id="3" creationId="{E12D0552-57B1-42F1-85CD-4858273EA3AC}"/>
          </ac:spMkLst>
        </pc:spChg>
      </pc:sldChg>
      <pc:sldChg chg="modSp new del">
        <pc:chgData name="Naomi Eynon (2304127)" userId="S::2304127@student.uwtsd.ac.uk::80658f8b-be2c-4439-8934-a793155aaa95" providerId="AD" clId="Web-{EA082FA7-18F2-8695-C970-29A1777A20CB}" dt="2024-03-09T18:56:53.756" v="219"/>
        <pc:sldMkLst>
          <pc:docMk/>
          <pc:sldMk cId="2687447993" sldId="267"/>
        </pc:sldMkLst>
        <pc:spChg chg="mod">
          <ac:chgData name="Naomi Eynon (2304127)" userId="S::2304127@student.uwtsd.ac.uk::80658f8b-be2c-4439-8934-a793155aaa95" providerId="AD" clId="Web-{EA082FA7-18F2-8695-C970-29A1777A20CB}" dt="2024-03-09T18:53:23.702" v="197" actId="20577"/>
          <ac:spMkLst>
            <pc:docMk/>
            <pc:sldMk cId="2687447993" sldId="267"/>
            <ac:spMk id="2" creationId="{375270CF-F0F2-E2C9-F51B-5FA47CBE9635}"/>
          </ac:spMkLst>
        </pc:spChg>
        <pc:spChg chg="mod">
          <ac:chgData name="Naomi Eynon (2304127)" userId="S::2304127@student.uwtsd.ac.uk::80658f8b-be2c-4439-8934-a793155aaa95" providerId="AD" clId="Web-{EA082FA7-18F2-8695-C970-29A1777A20CB}" dt="2024-03-09T18:54:32.423" v="206" actId="20577"/>
          <ac:spMkLst>
            <pc:docMk/>
            <pc:sldMk cId="2687447993" sldId="267"/>
            <ac:spMk id="3" creationId="{D9D898F2-2AE1-3DB1-C79D-8841017FA7F4}"/>
          </ac:spMkLst>
        </pc:spChg>
      </pc:sldChg>
      <pc:sldChg chg="modSp new del">
        <pc:chgData name="Naomi Eynon (2304127)" userId="S::2304127@student.uwtsd.ac.uk::80658f8b-be2c-4439-8934-a793155aaa95" providerId="AD" clId="Web-{EA082FA7-18F2-8695-C970-29A1777A20CB}" dt="2024-03-09T18:56:52.491" v="218"/>
        <pc:sldMkLst>
          <pc:docMk/>
          <pc:sldMk cId="1849802197" sldId="268"/>
        </pc:sldMkLst>
        <pc:spChg chg="mod">
          <ac:chgData name="Naomi Eynon (2304127)" userId="S::2304127@student.uwtsd.ac.uk::80658f8b-be2c-4439-8934-a793155aaa95" providerId="AD" clId="Web-{EA082FA7-18F2-8695-C970-29A1777A20CB}" dt="2024-03-09T18:54:15.204" v="204" actId="20577"/>
          <ac:spMkLst>
            <pc:docMk/>
            <pc:sldMk cId="1849802197" sldId="268"/>
            <ac:spMk id="2" creationId="{27A7618B-DD0E-F2F5-A0CF-24F0DF9590F0}"/>
          </ac:spMkLst>
        </pc:spChg>
        <pc:spChg chg="mod">
          <ac:chgData name="Naomi Eynon (2304127)" userId="S::2304127@student.uwtsd.ac.uk::80658f8b-be2c-4439-8934-a793155aaa95" providerId="AD" clId="Web-{EA082FA7-18F2-8695-C970-29A1777A20CB}" dt="2024-03-09T18:55:45.691" v="214" actId="20577"/>
          <ac:spMkLst>
            <pc:docMk/>
            <pc:sldMk cId="1849802197" sldId="268"/>
            <ac:spMk id="3" creationId="{B917CBA7-A647-EA8D-6E3B-C64D84651F78}"/>
          </ac:spMkLst>
        </pc:spChg>
      </pc:sldChg>
      <pc:sldChg chg="new del">
        <pc:chgData name="Naomi Eynon (2304127)" userId="S::2304127@student.uwtsd.ac.uk::80658f8b-be2c-4439-8934-a793155aaa95" providerId="AD" clId="Web-{EA082FA7-18F2-8695-C970-29A1777A20CB}" dt="2024-03-09T18:56:54.725" v="220"/>
        <pc:sldMkLst>
          <pc:docMk/>
          <pc:sldMk cId="482850985" sldId="269"/>
        </pc:sldMkLst>
      </pc:sldChg>
      <pc:sldChg chg="modSp new del">
        <pc:chgData name="Naomi Eynon (2304127)" userId="S::2304127@student.uwtsd.ac.uk::80658f8b-be2c-4439-8934-a793155aaa95" providerId="AD" clId="Web-{EA082FA7-18F2-8695-C970-29A1777A20CB}" dt="2024-03-09T18:56:55.741" v="221"/>
        <pc:sldMkLst>
          <pc:docMk/>
          <pc:sldMk cId="1024024385" sldId="270"/>
        </pc:sldMkLst>
        <pc:spChg chg="mod">
          <ac:chgData name="Naomi Eynon (2304127)" userId="S::2304127@student.uwtsd.ac.uk::80658f8b-be2c-4439-8934-a793155aaa95" providerId="AD" clId="Web-{EA082FA7-18F2-8695-C970-29A1777A20CB}" dt="2024-03-09T18:56:33.818" v="217" actId="20577"/>
          <ac:spMkLst>
            <pc:docMk/>
            <pc:sldMk cId="1024024385" sldId="270"/>
            <ac:spMk id="3" creationId="{FBFFF6BD-E2CA-E1B4-CD4B-2D6A5A7255B6}"/>
          </ac:spMkLst>
        </pc:spChg>
      </pc:sldChg>
      <pc:sldChg chg="modSp new del">
        <pc:chgData name="Naomi Eynon (2304127)" userId="S::2304127@student.uwtsd.ac.uk::80658f8b-be2c-4439-8934-a793155aaa95" providerId="AD" clId="Web-{EA082FA7-18F2-8695-C970-29A1777A20CB}" dt="2024-03-09T20:40:14.455" v="644"/>
        <pc:sldMkLst>
          <pc:docMk/>
          <pc:sldMk cId="1097175472" sldId="271"/>
        </pc:sldMkLst>
        <pc:spChg chg="mod">
          <ac:chgData name="Naomi Eynon (2304127)" userId="S::2304127@student.uwtsd.ac.uk::80658f8b-be2c-4439-8934-a793155aaa95" providerId="AD" clId="Web-{EA082FA7-18F2-8695-C970-29A1777A20CB}" dt="2024-03-09T18:55:49.395" v="215" actId="20577"/>
          <ac:spMkLst>
            <pc:docMk/>
            <pc:sldMk cId="1097175472" sldId="271"/>
            <ac:spMk id="3" creationId="{62879F91-70EB-8185-7420-F2E17AF1EA44}"/>
          </ac:spMkLst>
        </pc:spChg>
      </pc:sldChg>
      <pc:sldChg chg="modSp new ord">
        <pc:chgData name="Naomi Eynon (2304127)" userId="S::2304127@student.uwtsd.ac.uk::80658f8b-be2c-4439-8934-a793155aaa95" providerId="AD" clId="Web-{EA082FA7-18F2-8695-C970-29A1777A20CB}" dt="2024-03-09T21:46:17.484" v="1331"/>
        <pc:sldMkLst>
          <pc:docMk/>
          <pc:sldMk cId="2991477450" sldId="272"/>
        </pc:sldMkLst>
        <pc:spChg chg="mod">
          <ac:chgData name="Naomi Eynon (2304127)" userId="S::2304127@student.uwtsd.ac.uk::80658f8b-be2c-4439-8934-a793155aaa95" providerId="AD" clId="Web-{EA082FA7-18F2-8695-C970-29A1777A20CB}" dt="2024-03-09T21:01:30.412" v="849" actId="20577"/>
          <ac:spMkLst>
            <pc:docMk/>
            <pc:sldMk cId="2991477450" sldId="272"/>
            <ac:spMk id="3" creationId="{6E6F33B4-5D6D-35FA-229B-12079A46ECDA}"/>
          </ac:spMkLst>
        </pc:spChg>
      </pc:sldChg>
      <pc:sldChg chg="addSp modSp new mod setBg">
        <pc:chgData name="Naomi Eynon (2304127)" userId="S::2304127@student.uwtsd.ac.uk::80658f8b-be2c-4439-8934-a793155aaa95" providerId="AD" clId="Web-{EA082FA7-18F2-8695-C970-29A1777A20CB}" dt="2024-03-10T19:50:56.155" v="1605" actId="1076"/>
        <pc:sldMkLst>
          <pc:docMk/>
          <pc:sldMk cId="60367128" sldId="273"/>
        </pc:sldMkLst>
        <pc:spChg chg="mod">
          <ac:chgData name="Naomi Eynon (2304127)" userId="S::2304127@student.uwtsd.ac.uk::80658f8b-be2c-4439-8934-a793155aaa95" providerId="AD" clId="Web-{EA082FA7-18F2-8695-C970-29A1777A20CB}" dt="2024-03-10T18:54:29.869" v="1341"/>
          <ac:spMkLst>
            <pc:docMk/>
            <pc:sldMk cId="60367128" sldId="273"/>
            <ac:spMk id="2" creationId="{12D10517-E18F-A461-CEF8-0CAA6D2649AA}"/>
          </ac:spMkLst>
        </pc:spChg>
        <pc:spChg chg="mod">
          <ac:chgData name="Naomi Eynon (2304127)" userId="S::2304127@student.uwtsd.ac.uk::80658f8b-be2c-4439-8934-a793155aaa95" providerId="AD" clId="Web-{EA082FA7-18F2-8695-C970-29A1777A20CB}" dt="2024-03-10T19:50:56.155" v="1605" actId="1076"/>
          <ac:spMkLst>
            <pc:docMk/>
            <pc:sldMk cId="60367128" sldId="273"/>
            <ac:spMk id="3" creationId="{C28B62DE-F2E4-4F52-4E76-E4297F8D2507}"/>
          </ac:spMkLst>
        </pc:spChg>
        <pc:spChg chg="add mod">
          <ac:chgData name="Naomi Eynon (2304127)" userId="S::2304127@student.uwtsd.ac.uk::80658f8b-be2c-4439-8934-a793155aaa95" providerId="AD" clId="Web-{EA082FA7-18F2-8695-C970-29A1777A20CB}" dt="2024-03-10T18:54:29.869" v="1341"/>
          <ac:spMkLst>
            <pc:docMk/>
            <pc:sldMk cId="60367128" sldId="273"/>
            <ac:spMk id="5" creationId="{F01D72FC-F446-6924-33A0-6D768F48AC0F}"/>
          </ac:spMkLst>
        </pc:spChg>
        <pc:spChg chg="add">
          <ac:chgData name="Naomi Eynon (2304127)" userId="S::2304127@student.uwtsd.ac.uk::80658f8b-be2c-4439-8934-a793155aaa95" providerId="AD" clId="Web-{EA082FA7-18F2-8695-C970-29A1777A20CB}" dt="2024-03-10T18:54:29.869" v="1341"/>
          <ac:spMkLst>
            <pc:docMk/>
            <pc:sldMk cId="60367128" sldId="273"/>
            <ac:spMk id="10" creationId="{04812C46-200A-4DEB-A05E-3ED6C68C2387}"/>
          </ac:spMkLst>
        </pc:spChg>
        <pc:spChg chg="add">
          <ac:chgData name="Naomi Eynon (2304127)" userId="S::2304127@student.uwtsd.ac.uk::80658f8b-be2c-4439-8934-a793155aaa95" providerId="AD" clId="Web-{EA082FA7-18F2-8695-C970-29A1777A20CB}" dt="2024-03-10T18:54:29.869" v="1341"/>
          <ac:spMkLst>
            <pc:docMk/>
            <pc:sldMk cId="60367128" sldId="273"/>
            <ac:spMk id="12" creationId="{D1EA859B-E555-4109-94F3-6700E046E008}"/>
          </ac:spMkLst>
        </pc:spChg>
        <pc:picChg chg="add mod ord">
          <ac:chgData name="Naomi Eynon (2304127)" userId="S::2304127@student.uwtsd.ac.uk::80658f8b-be2c-4439-8934-a793155aaa95" providerId="AD" clId="Web-{EA082FA7-18F2-8695-C970-29A1777A20CB}" dt="2024-03-10T19:50:43.732" v="1603" actId="1076"/>
          <ac:picMkLst>
            <pc:docMk/>
            <pc:sldMk cId="60367128" sldId="273"/>
            <ac:picMk id="4" creationId="{AFFF42F7-C01E-B92D-C934-C99385817816}"/>
          </ac:picMkLst>
        </pc:picChg>
      </pc:sldChg>
      <pc:sldChg chg="addSp modSp new mod setBg">
        <pc:chgData name="Naomi Eynon (2304127)" userId="S::2304127@student.uwtsd.ac.uk::80658f8b-be2c-4439-8934-a793155aaa95" providerId="AD" clId="Web-{EA082FA7-18F2-8695-C970-29A1777A20CB}" dt="2024-03-10T21:12:26.396" v="2210" actId="20577"/>
        <pc:sldMkLst>
          <pc:docMk/>
          <pc:sldMk cId="139941617" sldId="274"/>
        </pc:sldMkLst>
        <pc:spChg chg="mod">
          <ac:chgData name="Naomi Eynon (2304127)" userId="S::2304127@student.uwtsd.ac.uk::80658f8b-be2c-4439-8934-a793155aaa95" providerId="AD" clId="Web-{EA082FA7-18F2-8695-C970-29A1777A20CB}" dt="2024-03-10T21:12:26.396" v="2210" actId="20577"/>
          <ac:spMkLst>
            <pc:docMk/>
            <pc:sldMk cId="139941617" sldId="274"/>
            <ac:spMk id="2" creationId="{E92C77F1-A4BB-7938-95C7-BD3049B93E59}"/>
          </ac:spMkLst>
        </pc:spChg>
        <pc:spChg chg="mod">
          <ac:chgData name="Naomi Eynon (2304127)" userId="S::2304127@student.uwtsd.ac.uk::80658f8b-be2c-4439-8934-a793155aaa95" providerId="AD" clId="Web-{EA082FA7-18F2-8695-C970-29A1777A20CB}" dt="2024-03-10T21:10:49.705" v="2204"/>
          <ac:spMkLst>
            <pc:docMk/>
            <pc:sldMk cId="139941617" sldId="274"/>
            <ac:spMk id="3" creationId="{B0A0C129-FF49-86B5-4C31-0C4E78FF460A}"/>
          </ac:spMkLst>
        </pc:spChg>
        <pc:spChg chg="add mod">
          <ac:chgData name="Naomi Eynon (2304127)" userId="S::2304127@student.uwtsd.ac.uk::80658f8b-be2c-4439-8934-a793155aaa95" providerId="AD" clId="Web-{EA082FA7-18F2-8695-C970-29A1777A20CB}" dt="2024-03-10T21:10:49.705" v="2204"/>
          <ac:spMkLst>
            <pc:docMk/>
            <pc:sldMk cId="139941617" sldId="274"/>
            <ac:spMk id="5" creationId="{5AAD30B6-FB42-0714-7DD5-283359BFB449}"/>
          </ac:spMkLst>
        </pc:spChg>
        <pc:spChg chg="add">
          <ac:chgData name="Naomi Eynon (2304127)" userId="S::2304127@student.uwtsd.ac.uk::80658f8b-be2c-4439-8934-a793155aaa95" providerId="AD" clId="Web-{EA082FA7-18F2-8695-C970-29A1777A20CB}" dt="2024-03-10T21:10:49.705" v="2204"/>
          <ac:spMkLst>
            <pc:docMk/>
            <pc:sldMk cId="139941617" sldId="274"/>
            <ac:spMk id="10" creationId="{45D37F4E-DDB4-456B-97E0-9937730A039F}"/>
          </ac:spMkLst>
        </pc:spChg>
        <pc:spChg chg="add">
          <ac:chgData name="Naomi Eynon (2304127)" userId="S::2304127@student.uwtsd.ac.uk::80658f8b-be2c-4439-8934-a793155aaa95" providerId="AD" clId="Web-{EA082FA7-18F2-8695-C970-29A1777A20CB}" dt="2024-03-10T21:10:49.705" v="2204"/>
          <ac:spMkLst>
            <pc:docMk/>
            <pc:sldMk cId="139941617" sldId="274"/>
            <ac:spMk id="12" creationId="{B2DD41CD-8F47-4F56-AD12-4E2FF7696987}"/>
          </ac:spMkLst>
        </pc:spChg>
        <pc:picChg chg="add mod">
          <ac:chgData name="Naomi Eynon (2304127)" userId="S::2304127@student.uwtsd.ac.uk::80658f8b-be2c-4439-8934-a793155aaa95" providerId="AD" clId="Web-{EA082FA7-18F2-8695-C970-29A1777A20CB}" dt="2024-03-10T21:10:49.705" v="2204"/>
          <ac:picMkLst>
            <pc:docMk/>
            <pc:sldMk cId="139941617" sldId="274"/>
            <ac:picMk id="4" creationId="{B7B0C5E7-1ECE-9433-9476-7E0E76ACA22E}"/>
          </ac:picMkLst>
        </pc:picChg>
      </pc:sldChg>
      <pc:sldChg chg="modSp new ord">
        <pc:chgData name="Naomi Eynon (2304127)" userId="S::2304127@student.uwtsd.ac.uk::80658f8b-be2c-4439-8934-a793155aaa95" providerId="AD" clId="Web-{EA082FA7-18F2-8695-C970-29A1777A20CB}" dt="2024-03-12T15:16:58.735" v="2553"/>
        <pc:sldMkLst>
          <pc:docMk/>
          <pc:sldMk cId="693069663" sldId="275"/>
        </pc:sldMkLst>
        <pc:spChg chg="mod">
          <ac:chgData name="Naomi Eynon (2304127)" userId="S::2304127@student.uwtsd.ac.uk::80658f8b-be2c-4439-8934-a793155aaa95" providerId="AD" clId="Web-{EA082FA7-18F2-8695-C970-29A1777A20CB}" dt="2024-03-10T21:02:08.843" v="2199" actId="20577"/>
          <ac:spMkLst>
            <pc:docMk/>
            <pc:sldMk cId="693069663" sldId="275"/>
            <ac:spMk id="3" creationId="{D55BBF45-2C6C-AC8D-FEE4-A0B21ECCD4B7}"/>
          </ac:spMkLst>
        </pc:spChg>
      </pc:sldChg>
      <pc:sldChg chg="addSp delSp modSp new mod setBg">
        <pc:chgData name="Naomi Eynon (2304127)" userId="S::2304127@student.uwtsd.ac.uk::80658f8b-be2c-4439-8934-a793155aaa95" providerId="AD" clId="Web-{EA082FA7-18F2-8695-C970-29A1777A20CB}" dt="2024-03-10T20:36:15.460" v="1881"/>
        <pc:sldMkLst>
          <pc:docMk/>
          <pc:sldMk cId="1391768472" sldId="276"/>
        </pc:sldMkLst>
        <pc:spChg chg="mod">
          <ac:chgData name="Naomi Eynon (2304127)" userId="S::2304127@student.uwtsd.ac.uk::80658f8b-be2c-4439-8934-a793155aaa95" providerId="AD" clId="Web-{EA082FA7-18F2-8695-C970-29A1777A20CB}" dt="2024-03-10T20:35:29.331" v="1877" actId="20577"/>
          <ac:spMkLst>
            <pc:docMk/>
            <pc:sldMk cId="1391768472" sldId="276"/>
            <ac:spMk id="2" creationId="{19227BFB-7389-E676-3164-B9C7B8F243AC}"/>
          </ac:spMkLst>
        </pc:spChg>
        <pc:spChg chg="mod">
          <ac:chgData name="Naomi Eynon (2304127)" userId="S::2304127@student.uwtsd.ac.uk::80658f8b-be2c-4439-8934-a793155aaa95" providerId="AD" clId="Web-{EA082FA7-18F2-8695-C970-29A1777A20CB}" dt="2024-03-10T20:21:24.801" v="1849" actId="20577"/>
          <ac:spMkLst>
            <pc:docMk/>
            <pc:sldMk cId="1391768472" sldId="276"/>
            <ac:spMk id="3" creationId="{B6CBC914-B024-F259-BB0C-3D63DB2B6FC3}"/>
          </ac:spMkLst>
        </pc:spChg>
        <pc:spChg chg="add del mod">
          <ac:chgData name="Naomi Eynon (2304127)" userId="S::2304127@student.uwtsd.ac.uk::80658f8b-be2c-4439-8934-a793155aaa95" providerId="AD" clId="Web-{EA082FA7-18F2-8695-C970-29A1777A20CB}" dt="2024-03-10T20:36:15.460" v="1881"/>
          <ac:spMkLst>
            <pc:docMk/>
            <pc:sldMk cId="1391768472" sldId="276"/>
            <ac:spMk id="5" creationId="{099AA95B-E44D-42A3-66EF-F07557BBB2FB}"/>
          </ac:spMkLst>
        </pc:spChg>
        <pc:spChg chg="add">
          <ac:chgData name="Naomi Eynon (2304127)" userId="S::2304127@student.uwtsd.ac.uk::80658f8b-be2c-4439-8934-a793155aaa95" providerId="AD" clId="Web-{EA082FA7-18F2-8695-C970-29A1777A20CB}" dt="2024-03-10T20:09:29.244" v="1751"/>
          <ac:spMkLst>
            <pc:docMk/>
            <pc:sldMk cId="1391768472" sldId="276"/>
            <ac:spMk id="9" creationId="{F13C74B1-5B17-4795-BED0-7140497B445A}"/>
          </ac:spMkLst>
        </pc:spChg>
        <pc:spChg chg="add">
          <ac:chgData name="Naomi Eynon (2304127)" userId="S::2304127@student.uwtsd.ac.uk::80658f8b-be2c-4439-8934-a793155aaa95" providerId="AD" clId="Web-{EA082FA7-18F2-8695-C970-29A1777A20CB}" dt="2024-03-10T20:09:29.244" v="1751"/>
          <ac:spMkLst>
            <pc:docMk/>
            <pc:sldMk cId="1391768472" sldId="276"/>
            <ac:spMk id="11" creationId="{D4974D33-8DC5-464E-8C6D-BE58F0669C17}"/>
          </ac:spMkLst>
        </pc:spChg>
        <pc:picChg chg="add mod">
          <ac:chgData name="Naomi Eynon (2304127)" userId="S::2304127@student.uwtsd.ac.uk::80658f8b-be2c-4439-8934-a793155aaa95" providerId="AD" clId="Web-{EA082FA7-18F2-8695-C970-29A1777A20CB}" dt="2024-03-10T20:09:29.244" v="1751"/>
          <ac:picMkLst>
            <pc:docMk/>
            <pc:sldMk cId="1391768472" sldId="276"/>
            <ac:picMk id="4" creationId="{543FFF4B-E4C4-B563-06D8-DF070F7D4373}"/>
          </ac:picMkLst>
        </pc:picChg>
      </pc:sldChg>
      <pc:sldChg chg="addSp delSp modSp new mod ord setBg">
        <pc:chgData name="Naomi Eynon (2304127)" userId="S::2304127@student.uwtsd.ac.uk::80658f8b-be2c-4439-8934-a793155aaa95" providerId="AD" clId="Web-{EA082FA7-18F2-8695-C970-29A1777A20CB}" dt="2024-03-10T21:12:44.193" v="2213" actId="20577"/>
        <pc:sldMkLst>
          <pc:docMk/>
          <pc:sldMk cId="1183206254" sldId="277"/>
        </pc:sldMkLst>
        <pc:spChg chg="mod">
          <ac:chgData name="Naomi Eynon (2304127)" userId="S::2304127@student.uwtsd.ac.uk::80658f8b-be2c-4439-8934-a793155aaa95" providerId="AD" clId="Web-{EA082FA7-18F2-8695-C970-29A1777A20CB}" dt="2024-03-10T21:12:44.193" v="2213" actId="20577"/>
          <ac:spMkLst>
            <pc:docMk/>
            <pc:sldMk cId="1183206254" sldId="277"/>
            <ac:spMk id="2" creationId="{859D637F-CCE7-A604-F7EB-7C08BB78AF73}"/>
          </ac:spMkLst>
        </pc:spChg>
        <pc:spChg chg="mod">
          <ac:chgData name="Naomi Eynon (2304127)" userId="S::2304127@student.uwtsd.ac.uk::80658f8b-be2c-4439-8934-a793155aaa95" providerId="AD" clId="Web-{EA082FA7-18F2-8695-C970-29A1777A20CB}" dt="2024-03-10T20:07:40.693" v="1749"/>
          <ac:spMkLst>
            <pc:docMk/>
            <pc:sldMk cId="1183206254" sldId="277"/>
            <ac:spMk id="3" creationId="{85CEE400-C06A-9602-BB99-4658A2B9FCE1}"/>
          </ac:spMkLst>
        </pc:spChg>
        <pc:spChg chg="add">
          <ac:chgData name="Naomi Eynon (2304127)" userId="S::2304127@student.uwtsd.ac.uk::80658f8b-be2c-4439-8934-a793155aaa95" providerId="AD" clId="Web-{EA082FA7-18F2-8695-C970-29A1777A20CB}" dt="2024-03-10T20:07:40.693" v="1749"/>
          <ac:spMkLst>
            <pc:docMk/>
            <pc:sldMk cId="1183206254" sldId="277"/>
            <ac:spMk id="9" creationId="{460B0EFB-53ED-4F35-B05D-F658EA021C65}"/>
          </ac:spMkLst>
        </pc:spChg>
        <pc:spChg chg="add">
          <ac:chgData name="Naomi Eynon (2304127)" userId="S::2304127@student.uwtsd.ac.uk::80658f8b-be2c-4439-8934-a793155aaa95" providerId="AD" clId="Web-{EA082FA7-18F2-8695-C970-29A1777A20CB}" dt="2024-03-10T20:07:40.693" v="1749"/>
          <ac:spMkLst>
            <pc:docMk/>
            <pc:sldMk cId="1183206254" sldId="277"/>
            <ac:spMk id="11" creationId="{835EF3DD-7D43-4A27-8967-A92FD8CC9365}"/>
          </ac:spMkLst>
        </pc:spChg>
        <pc:graphicFrameChg chg="add del">
          <ac:chgData name="Naomi Eynon (2304127)" userId="S::2304127@student.uwtsd.ac.uk::80658f8b-be2c-4439-8934-a793155aaa95" providerId="AD" clId="Web-{EA082FA7-18F2-8695-C970-29A1777A20CB}" dt="2024-03-10T20:18:54.436" v="1759"/>
          <ac:graphicFrameMkLst>
            <pc:docMk/>
            <pc:sldMk cId="1183206254" sldId="277"/>
            <ac:graphicFrameMk id="5" creationId="{CCB1EB7B-D77A-26EC-DAD0-3D218DED464E}"/>
          </ac:graphicFrameMkLst>
        </pc:graphicFrameChg>
        <pc:picChg chg="add mod ord">
          <ac:chgData name="Naomi Eynon (2304127)" userId="S::2304127@student.uwtsd.ac.uk::80658f8b-be2c-4439-8934-a793155aaa95" providerId="AD" clId="Web-{EA082FA7-18F2-8695-C970-29A1777A20CB}" dt="2024-03-10T20:07:40.693" v="1749"/>
          <ac:picMkLst>
            <pc:docMk/>
            <pc:sldMk cId="1183206254" sldId="277"/>
            <ac:picMk id="4" creationId="{3CB6E791-0DF9-BD26-0918-CB3BE6E38A6A}"/>
          </ac:picMkLst>
        </pc:picChg>
      </pc:sldChg>
      <pc:sldChg chg="addSp delSp modSp new">
        <pc:chgData name="Naomi Eynon (2304127)" userId="S::2304127@student.uwtsd.ac.uk::80658f8b-be2c-4439-8934-a793155aaa95" providerId="AD" clId="Web-{EA082FA7-18F2-8695-C970-29A1777A20CB}" dt="2024-03-10T20:54:40.952" v="2180" actId="20577"/>
        <pc:sldMkLst>
          <pc:docMk/>
          <pc:sldMk cId="3062175410" sldId="278"/>
        </pc:sldMkLst>
        <pc:spChg chg="mod">
          <ac:chgData name="Naomi Eynon (2304127)" userId="S::2304127@student.uwtsd.ac.uk::80658f8b-be2c-4439-8934-a793155aaa95" providerId="AD" clId="Web-{EA082FA7-18F2-8695-C970-29A1777A20CB}" dt="2024-03-10T20:40:39.420" v="1998" actId="20577"/>
          <ac:spMkLst>
            <pc:docMk/>
            <pc:sldMk cId="3062175410" sldId="278"/>
            <ac:spMk id="2" creationId="{63F55DDE-A739-C07D-1578-F5B20A888508}"/>
          </ac:spMkLst>
        </pc:spChg>
        <pc:spChg chg="add del">
          <ac:chgData name="Naomi Eynon (2304127)" userId="S::2304127@student.uwtsd.ac.uk::80658f8b-be2c-4439-8934-a793155aaa95" providerId="AD" clId="Web-{EA082FA7-18F2-8695-C970-29A1777A20CB}" dt="2024-03-10T20:19:03.968" v="1760"/>
          <ac:spMkLst>
            <pc:docMk/>
            <pc:sldMk cId="3062175410" sldId="278"/>
            <ac:spMk id="3" creationId="{C213C29E-E3EB-1CCE-0C86-5F392D14935D}"/>
          </ac:spMkLst>
        </pc:spChg>
        <pc:spChg chg="add del">
          <ac:chgData name="Naomi Eynon (2304127)" userId="S::2304127@student.uwtsd.ac.uk::80658f8b-be2c-4439-8934-a793155aaa95" providerId="AD" clId="Web-{EA082FA7-18F2-8695-C970-29A1777A20CB}" dt="2024-03-10T20:26:12.405" v="1856"/>
          <ac:spMkLst>
            <pc:docMk/>
            <pc:sldMk cId="3062175410" sldId="278"/>
            <ac:spMk id="6" creationId="{233F30D5-3080-13EF-3764-E4BE995BB235}"/>
          </ac:spMkLst>
        </pc:spChg>
        <pc:spChg chg="add del">
          <ac:chgData name="Naomi Eynon (2304127)" userId="S::2304127@student.uwtsd.ac.uk::80658f8b-be2c-4439-8934-a793155aaa95" providerId="AD" clId="Web-{EA082FA7-18F2-8695-C970-29A1777A20CB}" dt="2024-03-10T20:26:21.952" v="1858"/>
          <ac:spMkLst>
            <pc:docMk/>
            <pc:sldMk cId="3062175410" sldId="278"/>
            <ac:spMk id="7" creationId="{A82350CB-F940-48CE-10EB-70C25DDBCA63}"/>
          </ac:spMkLst>
        </pc:spChg>
        <pc:spChg chg="add del">
          <ac:chgData name="Naomi Eynon (2304127)" userId="S::2304127@student.uwtsd.ac.uk::80658f8b-be2c-4439-8934-a793155aaa95" providerId="AD" clId="Web-{EA082FA7-18F2-8695-C970-29A1777A20CB}" dt="2024-03-10T20:26:28.171" v="1860"/>
          <ac:spMkLst>
            <pc:docMk/>
            <pc:sldMk cId="3062175410" sldId="278"/>
            <ac:spMk id="8" creationId="{D3450A2E-DD75-609F-42A4-457D2079F4AA}"/>
          </ac:spMkLst>
        </pc:spChg>
        <pc:spChg chg="add del">
          <ac:chgData name="Naomi Eynon (2304127)" userId="S::2304127@student.uwtsd.ac.uk::80658f8b-be2c-4439-8934-a793155aaa95" providerId="AD" clId="Web-{EA082FA7-18F2-8695-C970-29A1777A20CB}" dt="2024-03-10T20:26:39.265" v="1862"/>
          <ac:spMkLst>
            <pc:docMk/>
            <pc:sldMk cId="3062175410" sldId="278"/>
            <ac:spMk id="9" creationId="{C974C212-90D3-EEF1-7CB3-22ECFB6A6615}"/>
          </ac:spMkLst>
        </pc:spChg>
        <pc:spChg chg="add del mod">
          <ac:chgData name="Naomi Eynon (2304127)" userId="S::2304127@student.uwtsd.ac.uk::80658f8b-be2c-4439-8934-a793155aaa95" providerId="AD" clId="Web-{EA082FA7-18F2-8695-C970-29A1777A20CB}" dt="2024-03-10T20:40:18.575" v="1986"/>
          <ac:spMkLst>
            <pc:docMk/>
            <pc:sldMk cId="3062175410" sldId="278"/>
            <ac:spMk id="10" creationId="{E98F3CCE-F907-1BBF-D46B-9678046CB591}"/>
          </ac:spMkLst>
        </pc:spChg>
        <pc:spChg chg="add mod">
          <ac:chgData name="Naomi Eynon (2304127)" userId="S::2304127@student.uwtsd.ac.uk::80658f8b-be2c-4439-8934-a793155aaa95" providerId="AD" clId="Web-{EA082FA7-18F2-8695-C970-29A1777A20CB}" dt="2024-03-10T20:40:31.310" v="1991" actId="14100"/>
          <ac:spMkLst>
            <pc:docMk/>
            <pc:sldMk cId="3062175410" sldId="278"/>
            <ac:spMk id="11" creationId="{628CF8FC-339A-CBF1-33DB-843672BE9AD2}"/>
          </ac:spMkLst>
        </pc:spChg>
        <pc:spChg chg="add mod">
          <ac:chgData name="Naomi Eynon (2304127)" userId="S::2304127@student.uwtsd.ac.uk::80658f8b-be2c-4439-8934-a793155aaa95" providerId="AD" clId="Web-{EA082FA7-18F2-8695-C970-29A1777A20CB}" dt="2024-03-10T20:54:40.952" v="2180" actId="20577"/>
          <ac:spMkLst>
            <pc:docMk/>
            <pc:sldMk cId="3062175410" sldId="278"/>
            <ac:spMk id="12" creationId="{53D8EBFD-AE9A-45B5-D77A-B6285B75F6AF}"/>
          </ac:spMkLst>
        </pc:spChg>
        <pc:graphicFrameChg chg="add del mod ord modGraphic">
          <ac:chgData name="Naomi Eynon (2304127)" userId="S::2304127@student.uwtsd.ac.uk::80658f8b-be2c-4439-8934-a793155aaa95" providerId="AD" clId="Web-{EA082FA7-18F2-8695-C970-29A1777A20CB}" dt="2024-03-10T20:18:43.764" v="1756"/>
          <ac:graphicFrameMkLst>
            <pc:docMk/>
            <pc:sldMk cId="3062175410" sldId="278"/>
            <ac:graphicFrameMk id="4" creationId="{7E564288-4E8F-7D25-880E-C0196340DB49}"/>
          </ac:graphicFrameMkLst>
        </pc:graphicFrameChg>
        <pc:graphicFrameChg chg="add mod ord modGraphic">
          <ac:chgData name="Naomi Eynon (2304127)" userId="S::2304127@student.uwtsd.ac.uk::80658f8b-be2c-4439-8934-a793155aaa95" providerId="AD" clId="Web-{EA082FA7-18F2-8695-C970-29A1777A20CB}" dt="2024-03-10T20:37:44.273" v="1984" actId="1076"/>
          <ac:graphicFrameMkLst>
            <pc:docMk/>
            <pc:sldMk cId="3062175410" sldId="278"/>
            <ac:graphicFrameMk id="5" creationId="{1CAA4FA8-69C2-3F1D-C72A-F9C3766A649D}"/>
          </ac:graphicFrameMkLst>
        </pc:graphicFrameChg>
      </pc:sldChg>
      <pc:sldChg chg="modSp new">
        <pc:chgData name="Naomi Eynon (2304127)" userId="S::2304127@student.uwtsd.ac.uk::80658f8b-be2c-4439-8934-a793155aaa95" providerId="AD" clId="Web-{EA082FA7-18F2-8695-C970-29A1777A20CB}" dt="2024-03-12T15:32:33.896" v="2835" actId="20577"/>
        <pc:sldMkLst>
          <pc:docMk/>
          <pc:sldMk cId="1367634004" sldId="279"/>
        </pc:sldMkLst>
        <pc:spChg chg="mod">
          <ac:chgData name="Naomi Eynon (2304127)" userId="S::2304127@student.uwtsd.ac.uk::80658f8b-be2c-4439-8934-a793155aaa95" providerId="AD" clId="Web-{EA082FA7-18F2-8695-C970-29A1777A20CB}" dt="2024-03-12T14:54:38.138" v="2453" actId="20577"/>
          <ac:spMkLst>
            <pc:docMk/>
            <pc:sldMk cId="1367634004" sldId="279"/>
            <ac:spMk id="2" creationId="{92F102DF-FC66-3B4F-7F5D-10B603370D5B}"/>
          </ac:spMkLst>
        </pc:spChg>
        <pc:spChg chg="mod">
          <ac:chgData name="Naomi Eynon (2304127)" userId="S::2304127@student.uwtsd.ac.uk::80658f8b-be2c-4439-8934-a793155aaa95" providerId="AD" clId="Web-{EA082FA7-18F2-8695-C970-29A1777A20CB}" dt="2024-03-12T15:32:33.896" v="2835" actId="20577"/>
          <ac:spMkLst>
            <pc:docMk/>
            <pc:sldMk cId="1367634004" sldId="279"/>
            <ac:spMk id="3" creationId="{0673E72A-BADC-56CD-01F6-26A84B70217E}"/>
          </ac:spMkLst>
        </pc:spChg>
      </pc:sldChg>
      <pc:sldChg chg="modSp new">
        <pc:chgData name="Naomi Eynon (2304127)" userId="S::2304127@student.uwtsd.ac.uk::80658f8b-be2c-4439-8934-a793155aaa95" providerId="AD" clId="Web-{EA082FA7-18F2-8695-C970-29A1777A20CB}" dt="2024-03-12T16:12:51.071" v="3214" actId="20577"/>
        <pc:sldMkLst>
          <pc:docMk/>
          <pc:sldMk cId="24936863" sldId="280"/>
        </pc:sldMkLst>
        <pc:spChg chg="mod">
          <ac:chgData name="Naomi Eynon (2304127)" userId="S::2304127@student.uwtsd.ac.uk::80658f8b-be2c-4439-8934-a793155aaa95" providerId="AD" clId="Web-{EA082FA7-18F2-8695-C970-29A1777A20CB}" dt="2024-03-12T16:12:51.071" v="3214" actId="20577"/>
          <ac:spMkLst>
            <pc:docMk/>
            <pc:sldMk cId="24936863" sldId="280"/>
            <ac:spMk id="3" creationId="{406A73BF-3EC0-A0D5-53E2-9A2E048DCDFE}"/>
          </ac:spMkLst>
        </pc:spChg>
      </pc:sldChg>
      <pc:sldChg chg="modSp new">
        <pc:chgData name="Naomi Eynon (2304127)" userId="S::2304127@student.uwtsd.ac.uk::80658f8b-be2c-4439-8934-a793155aaa95" providerId="AD" clId="Web-{EA082FA7-18F2-8695-C970-29A1777A20CB}" dt="2024-03-12T16:13:18.510" v="3216" actId="20577"/>
        <pc:sldMkLst>
          <pc:docMk/>
          <pc:sldMk cId="701127709" sldId="281"/>
        </pc:sldMkLst>
        <pc:spChg chg="mod">
          <ac:chgData name="Naomi Eynon (2304127)" userId="S::2304127@student.uwtsd.ac.uk::80658f8b-be2c-4439-8934-a793155aaa95" providerId="AD" clId="Web-{EA082FA7-18F2-8695-C970-29A1777A20CB}" dt="2024-03-12T16:13:18.510" v="3216" actId="20577"/>
          <ac:spMkLst>
            <pc:docMk/>
            <pc:sldMk cId="701127709" sldId="281"/>
            <ac:spMk id="3" creationId="{90E8C066-13DA-19F1-D748-F05A0071AAED}"/>
          </ac:spMkLst>
        </pc:spChg>
      </pc:sldChg>
      <pc:sldChg chg="modSp new">
        <pc:chgData name="Naomi Eynon (2304127)" userId="S::2304127@student.uwtsd.ac.uk::80658f8b-be2c-4439-8934-a793155aaa95" providerId="AD" clId="Web-{EA082FA7-18F2-8695-C970-29A1777A20CB}" dt="2024-03-12T15:32:39.287" v="2838" actId="20577"/>
        <pc:sldMkLst>
          <pc:docMk/>
          <pc:sldMk cId="2232497633" sldId="282"/>
        </pc:sldMkLst>
        <pc:spChg chg="mod">
          <ac:chgData name="Naomi Eynon (2304127)" userId="S::2304127@student.uwtsd.ac.uk::80658f8b-be2c-4439-8934-a793155aaa95" providerId="AD" clId="Web-{EA082FA7-18F2-8695-C970-29A1777A20CB}" dt="2024-03-12T15:32:39.287" v="2838" actId="20577"/>
          <ac:spMkLst>
            <pc:docMk/>
            <pc:sldMk cId="2232497633" sldId="282"/>
            <ac:spMk id="2" creationId="{533ADB22-66CC-54CA-B738-8DBB3F328FD8}"/>
          </ac:spMkLst>
        </pc:spChg>
      </pc:sldChg>
      <pc:sldChg chg="modSp new">
        <pc:chgData name="Naomi Eynon (2304127)" userId="S::2304127@student.uwtsd.ac.uk::80658f8b-be2c-4439-8934-a793155aaa95" providerId="AD" clId="Web-{EA082FA7-18F2-8695-C970-29A1777A20CB}" dt="2024-03-12T15:32:44.413" v="2840" actId="20577"/>
        <pc:sldMkLst>
          <pc:docMk/>
          <pc:sldMk cId="3113208972" sldId="283"/>
        </pc:sldMkLst>
        <pc:spChg chg="mod">
          <ac:chgData name="Naomi Eynon (2304127)" userId="S::2304127@student.uwtsd.ac.uk::80658f8b-be2c-4439-8934-a793155aaa95" providerId="AD" clId="Web-{EA082FA7-18F2-8695-C970-29A1777A20CB}" dt="2024-03-12T15:32:44.413" v="2840" actId="20577"/>
          <ac:spMkLst>
            <pc:docMk/>
            <pc:sldMk cId="3113208972" sldId="283"/>
            <ac:spMk id="2" creationId="{040149A1-7409-7BF7-6F68-4C8F4DAA0A97}"/>
          </ac:spMkLst>
        </pc:spChg>
      </pc:sldChg>
      <pc:sldChg chg="modSp new">
        <pc:chgData name="Naomi Eynon (2304127)" userId="S::2304127@student.uwtsd.ac.uk::80658f8b-be2c-4439-8934-a793155aaa95" providerId="AD" clId="Web-{EA082FA7-18F2-8695-C970-29A1777A20CB}" dt="2024-03-12T16:08:16.957" v="3138" actId="20577"/>
        <pc:sldMkLst>
          <pc:docMk/>
          <pc:sldMk cId="2720235415" sldId="284"/>
        </pc:sldMkLst>
        <pc:spChg chg="mod">
          <ac:chgData name="Naomi Eynon (2304127)" userId="S::2304127@student.uwtsd.ac.uk::80658f8b-be2c-4439-8934-a793155aaa95" providerId="AD" clId="Web-{EA082FA7-18F2-8695-C970-29A1777A20CB}" dt="2024-03-12T15:32:52.272" v="2846" actId="20577"/>
          <ac:spMkLst>
            <pc:docMk/>
            <pc:sldMk cId="2720235415" sldId="284"/>
            <ac:spMk id="2" creationId="{7F3F5FF8-4E98-27DD-BAFE-D1937ED378A5}"/>
          </ac:spMkLst>
        </pc:spChg>
        <pc:spChg chg="mod">
          <ac:chgData name="Naomi Eynon (2304127)" userId="S::2304127@student.uwtsd.ac.uk::80658f8b-be2c-4439-8934-a793155aaa95" providerId="AD" clId="Web-{EA082FA7-18F2-8695-C970-29A1777A20CB}" dt="2024-03-12T16:08:16.957" v="3138" actId="20577"/>
          <ac:spMkLst>
            <pc:docMk/>
            <pc:sldMk cId="2720235415" sldId="284"/>
            <ac:spMk id="3" creationId="{21CC4EFA-5DEB-C45A-4659-844A5FA384E7}"/>
          </ac:spMkLst>
        </pc:spChg>
      </pc:sldChg>
      <pc:sldChg chg="modSp new">
        <pc:chgData name="Naomi Eynon (2304127)" userId="S::2304127@student.uwtsd.ac.uk::80658f8b-be2c-4439-8934-a793155aaa95" providerId="AD" clId="Web-{EA082FA7-18F2-8695-C970-29A1777A20CB}" dt="2024-03-12T15:59:11.027" v="3049" actId="20577"/>
        <pc:sldMkLst>
          <pc:docMk/>
          <pc:sldMk cId="2291688046" sldId="285"/>
        </pc:sldMkLst>
        <pc:spChg chg="mod">
          <ac:chgData name="Naomi Eynon (2304127)" userId="S::2304127@student.uwtsd.ac.uk::80658f8b-be2c-4439-8934-a793155aaa95" providerId="AD" clId="Web-{EA082FA7-18F2-8695-C970-29A1777A20CB}" dt="2024-03-12T15:32:59.742" v="2856" actId="20577"/>
          <ac:spMkLst>
            <pc:docMk/>
            <pc:sldMk cId="2291688046" sldId="285"/>
            <ac:spMk id="2" creationId="{90EE44FD-BDDF-7948-9AA7-FBF713A787E1}"/>
          </ac:spMkLst>
        </pc:spChg>
        <pc:spChg chg="mod">
          <ac:chgData name="Naomi Eynon (2304127)" userId="S::2304127@student.uwtsd.ac.uk::80658f8b-be2c-4439-8934-a793155aaa95" providerId="AD" clId="Web-{EA082FA7-18F2-8695-C970-29A1777A20CB}" dt="2024-03-12T15:59:11.027" v="3049" actId="20577"/>
          <ac:spMkLst>
            <pc:docMk/>
            <pc:sldMk cId="2291688046" sldId="285"/>
            <ac:spMk id="3" creationId="{BB8FCFBF-406C-6A2D-52B1-0CC002B0BF44}"/>
          </ac:spMkLst>
        </pc:spChg>
      </pc:sldChg>
    </pc:docChg>
  </pc:docChgLst>
  <pc:docChgLst>
    <pc:chgData name="Naomi Eynon (2304127)" userId="S::2304127@student.uwtsd.ac.uk::80658f8b-be2c-4439-8934-a793155aaa95" providerId="AD" clId="Web-{8F1E4DDE-B891-B265-E065-ADC12EE31905}"/>
    <pc:docChg chg="modSld">
      <pc:chgData name="Naomi Eynon (2304127)" userId="S::2304127@student.uwtsd.ac.uk::80658f8b-be2c-4439-8934-a793155aaa95" providerId="AD" clId="Web-{8F1E4DDE-B891-B265-E065-ADC12EE31905}" dt="2024-03-11T13:24:00.019" v="15" actId="1076"/>
      <pc:docMkLst>
        <pc:docMk/>
      </pc:docMkLst>
      <pc:sldChg chg="modSp">
        <pc:chgData name="Naomi Eynon (2304127)" userId="S::2304127@student.uwtsd.ac.uk::80658f8b-be2c-4439-8934-a793155aaa95" providerId="AD" clId="Web-{8F1E4DDE-B891-B265-E065-ADC12EE31905}" dt="2024-03-11T13:24:00.019" v="15" actId="1076"/>
        <pc:sldMkLst>
          <pc:docMk/>
          <pc:sldMk cId="1378165979" sldId="257"/>
        </pc:sldMkLst>
        <pc:spChg chg="mod">
          <ac:chgData name="Naomi Eynon (2304127)" userId="S::2304127@student.uwtsd.ac.uk::80658f8b-be2c-4439-8934-a793155aaa95" providerId="AD" clId="Web-{8F1E4DDE-B891-B265-E065-ADC12EE31905}" dt="2024-03-11T13:24:00.019" v="15" actId="1076"/>
          <ac:spMkLst>
            <pc:docMk/>
            <pc:sldMk cId="1378165979" sldId="257"/>
            <ac:spMk id="2" creationId="{871DCCBB-9C4A-49C6-A751-55585A9BB4DD}"/>
          </ac:spMkLst>
        </pc:spChg>
      </pc:sldChg>
      <pc:sldChg chg="modSp">
        <pc:chgData name="Naomi Eynon (2304127)" userId="S::2304127@student.uwtsd.ac.uk::80658f8b-be2c-4439-8934-a793155aaa95" providerId="AD" clId="Web-{8F1E4DDE-B891-B265-E065-ADC12EE31905}" dt="2024-03-11T13:22:56.158" v="4" actId="20577"/>
        <pc:sldMkLst>
          <pc:docMk/>
          <pc:sldMk cId="1014567505" sldId="259"/>
        </pc:sldMkLst>
        <pc:spChg chg="mod">
          <ac:chgData name="Naomi Eynon (2304127)" userId="S::2304127@student.uwtsd.ac.uk::80658f8b-be2c-4439-8934-a793155aaa95" providerId="AD" clId="Web-{8F1E4DDE-B891-B265-E065-ADC12EE31905}" dt="2024-03-11T13:22:56.158" v="4" actId="20577"/>
          <ac:spMkLst>
            <pc:docMk/>
            <pc:sldMk cId="1014567505" sldId="259"/>
            <ac:spMk id="3" creationId="{DE6FB0FF-750C-4E2A-E04F-39AC546BEFBA}"/>
          </ac:spMkLst>
        </pc:spChg>
      </pc:sldChg>
    </pc:docChg>
  </pc:docChgLst>
  <pc:docChgLst>
    <pc:chgData name="Naomi Eynon (2304127)" userId="S::2304127@student.uwtsd.ac.uk::80658f8b-be2c-4439-8934-a793155aaa95" providerId="AD" clId="Web-{A11CA97C-95D9-331F-9742-0F18735120C1}"/>
    <pc:docChg chg="addSld delSld modSld sldOrd">
      <pc:chgData name="Naomi Eynon (2304127)" userId="S::2304127@student.uwtsd.ac.uk::80658f8b-be2c-4439-8934-a793155aaa95" providerId="AD" clId="Web-{A11CA97C-95D9-331F-9742-0F18735120C1}" dt="2024-03-13T23:49:00.430" v="1372" actId="20577"/>
      <pc:docMkLst>
        <pc:docMk/>
      </pc:docMkLst>
      <pc:sldChg chg="modSp">
        <pc:chgData name="Naomi Eynon (2304127)" userId="S::2304127@student.uwtsd.ac.uk::80658f8b-be2c-4439-8934-a793155aaa95" providerId="AD" clId="Web-{A11CA97C-95D9-331F-9742-0F18735120C1}" dt="2024-03-13T08:27:46.726" v="20" actId="20577"/>
        <pc:sldMkLst>
          <pc:docMk/>
          <pc:sldMk cId="1378165979" sldId="257"/>
        </pc:sldMkLst>
        <pc:spChg chg="mod">
          <ac:chgData name="Naomi Eynon (2304127)" userId="S::2304127@student.uwtsd.ac.uk::80658f8b-be2c-4439-8934-a793155aaa95" providerId="AD" clId="Web-{A11CA97C-95D9-331F-9742-0F18735120C1}" dt="2024-03-13T08:27:46.726" v="20" actId="20577"/>
          <ac:spMkLst>
            <pc:docMk/>
            <pc:sldMk cId="1378165979" sldId="257"/>
            <ac:spMk id="3" creationId="{A92BCC5D-895C-FFEA-F664-F3791247B878}"/>
          </ac:spMkLst>
        </pc:spChg>
      </pc:sldChg>
      <pc:sldChg chg="modSp">
        <pc:chgData name="Naomi Eynon (2304127)" userId="S::2304127@student.uwtsd.ac.uk::80658f8b-be2c-4439-8934-a793155aaa95" providerId="AD" clId="Web-{A11CA97C-95D9-331F-9742-0F18735120C1}" dt="2024-03-13T08:33:37.749" v="30" actId="20577"/>
        <pc:sldMkLst>
          <pc:docMk/>
          <pc:sldMk cId="1553900754" sldId="258"/>
        </pc:sldMkLst>
        <pc:spChg chg="mod">
          <ac:chgData name="Naomi Eynon (2304127)" userId="S::2304127@student.uwtsd.ac.uk::80658f8b-be2c-4439-8934-a793155aaa95" providerId="AD" clId="Web-{A11CA97C-95D9-331F-9742-0F18735120C1}" dt="2024-03-13T08:33:37.749" v="30" actId="20577"/>
          <ac:spMkLst>
            <pc:docMk/>
            <pc:sldMk cId="1553900754" sldId="258"/>
            <ac:spMk id="3" creationId="{BC2D3B5B-F92D-D10E-5E79-A1BE8CD73384}"/>
          </ac:spMkLst>
        </pc:spChg>
      </pc:sldChg>
      <pc:sldChg chg="modSp">
        <pc:chgData name="Naomi Eynon (2304127)" userId="S::2304127@student.uwtsd.ac.uk::80658f8b-be2c-4439-8934-a793155aaa95" providerId="AD" clId="Web-{A11CA97C-95D9-331F-9742-0F18735120C1}" dt="2024-03-13T23:29:45.571" v="1329" actId="20577"/>
        <pc:sldMkLst>
          <pc:docMk/>
          <pc:sldMk cId="1014567505" sldId="259"/>
        </pc:sldMkLst>
        <pc:spChg chg="mod">
          <ac:chgData name="Naomi Eynon (2304127)" userId="S::2304127@student.uwtsd.ac.uk::80658f8b-be2c-4439-8934-a793155aaa95" providerId="AD" clId="Web-{A11CA97C-95D9-331F-9742-0F18735120C1}" dt="2024-03-13T23:29:45.571" v="1329" actId="20577"/>
          <ac:spMkLst>
            <pc:docMk/>
            <pc:sldMk cId="1014567505" sldId="259"/>
            <ac:spMk id="3" creationId="{DE6FB0FF-750C-4E2A-E04F-39AC546BEFBA}"/>
          </ac:spMkLst>
        </pc:spChg>
      </pc:sldChg>
      <pc:sldChg chg="modSp">
        <pc:chgData name="Naomi Eynon (2304127)" userId="S::2304127@student.uwtsd.ac.uk::80658f8b-be2c-4439-8934-a793155aaa95" providerId="AD" clId="Web-{A11CA97C-95D9-331F-9742-0F18735120C1}" dt="2024-03-13T23:29:40.477" v="1326" actId="20577"/>
        <pc:sldMkLst>
          <pc:docMk/>
          <pc:sldMk cId="136207568" sldId="260"/>
        </pc:sldMkLst>
        <pc:spChg chg="mod">
          <ac:chgData name="Naomi Eynon (2304127)" userId="S::2304127@student.uwtsd.ac.uk::80658f8b-be2c-4439-8934-a793155aaa95" providerId="AD" clId="Web-{A11CA97C-95D9-331F-9742-0F18735120C1}" dt="2024-03-13T23:29:40.477" v="1326" actId="20577"/>
          <ac:spMkLst>
            <pc:docMk/>
            <pc:sldMk cId="136207568" sldId="260"/>
            <ac:spMk id="7" creationId="{C517EC24-A3D7-7D0E-918D-C39E969DD686}"/>
          </ac:spMkLst>
        </pc:spChg>
      </pc:sldChg>
      <pc:sldChg chg="modSp">
        <pc:chgData name="Naomi Eynon (2304127)" userId="S::2304127@student.uwtsd.ac.uk::80658f8b-be2c-4439-8934-a793155aaa95" providerId="AD" clId="Web-{A11CA97C-95D9-331F-9742-0F18735120C1}" dt="2024-03-13T08:59:08.880" v="93" actId="20577"/>
        <pc:sldMkLst>
          <pc:docMk/>
          <pc:sldMk cId="4159926196" sldId="261"/>
        </pc:sldMkLst>
        <pc:spChg chg="mod">
          <ac:chgData name="Naomi Eynon (2304127)" userId="S::2304127@student.uwtsd.ac.uk::80658f8b-be2c-4439-8934-a793155aaa95" providerId="AD" clId="Web-{A11CA97C-95D9-331F-9742-0F18735120C1}" dt="2024-03-13T08:59:08.880" v="93" actId="20577"/>
          <ac:spMkLst>
            <pc:docMk/>
            <pc:sldMk cId="4159926196" sldId="261"/>
            <ac:spMk id="3" creationId="{4D8B0F1C-3DB1-BC8B-F912-3CBBA9CD6D98}"/>
          </ac:spMkLst>
        </pc:spChg>
      </pc:sldChg>
      <pc:sldChg chg="modSp">
        <pc:chgData name="Naomi Eynon (2304127)" userId="S::2304127@student.uwtsd.ac.uk::80658f8b-be2c-4439-8934-a793155aaa95" providerId="AD" clId="Web-{A11CA97C-95D9-331F-9742-0F18735120C1}" dt="2024-03-13T08:56:36.276" v="90" actId="20577"/>
        <pc:sldMkLst>
          <pc:docMk/>
          <pc:sldMk cId="2628604255" sldId="262"/>
        </pc:sldMkLst>
        <pc:spChg chg="mod">
          <ac:chgData name="Naomi Eynon (2304127)" userId="S::2304127@student.uwtsd.ac.uk::80658f8b-be2c-4439-8934-a793155aaa95" providerId="AD" clId="Web-{A11CA97C-95D9-331F-9742-0F18735120C1}" dt="2024-03-13T08:56:36.276" v="90" actId="20577"/>
          <ac:spMkLst>
            <pc:docMk/>
            <pc:sldMk cId="2628604255" sldId="262"/>
            <ac:spMk id="3" creationId="{62355014-39F1-5C0B-7949-14F6B7FCCFEC}"/>
          </ac:spMkLst>
        </pc:spChg>
      </pc:sldChg>
      <pc:sldChg chg="modSp">
        <pc:chgData name="Naomi Eynon (2304127)" userId="S::2304127@student.uwtsd.ac.uk::80658f8b-be2c-4439-8934-a793155aaa95" providerId="AD" clId="Web-{A11CA97C-95D9-331F-9742-0F18735120C1}" dt="2024-03-13T09:00:46.543" v="99" actId="20577"/>
        <pc:sldMkLst>
          <pc:docMk/>
          <pc:sldMk cId="3165443307" sldId="263"/>
        </pc:sldMkLst>
        <pc:spChg chg="mod">
          <ac:chgData name="Naomi Eynon (2304127)" userId="S::2304127@student.uwtsd.ac.uk::80658f8b-be2c-4439-8934-a793155aaa95" providerId="AD" clId="Web-{A11CA97C-95D9-331F-9742-0F18735120C1}" dt="2024-03-13T09:00:46.543" v="99" actId="20577"/>
          <ac:spMkLst>
            <pc:docMk/>
            <pc:sldMk cId="3165443307" sldId="263"/>
            <ac:spMk id="3" creationId="{F19AB0F1-C130-B4C6-B457-6555CF2E763C}"/>
          </ac:spMkLst>
        </pc:spChg>
      </pc:sldChg>
      <pc:sldChg chg="modSp">
        <pc:chgData name="Naomi Eynon (2304127)" userId="S::2304127@student.uwtsd.ac.uk::80658f8b-be2c-4439-8934-a793155aaa95" providerId="AD" clId="Web-{A11CA97C-95D9-331F-9742-0F18735120C1}" dt="2024-03-13T23:26:40.737" v="1309" actId="20577"/>
        <pc:sldMkLst>
          <pc:docMk/>
          <pc:sldMk cId="3830947779" sldId="265"/>
        </pc:sldMkLst>
        <pc:spChg chg="mod">
          <ac:chgData name="Naomi Eynon (2304127)" userId="S::2304127@student.uwtsd.ac.uk::80658f8b-be2c-4439-8934-a793155aaa95" providerId="AD" clId="Web-{A11CA97C-95D9-331F-9742-0F18735120C1}" dt="2024-03-13T23:26:40.737" v="1309" actId="20577"/>
          <ac:spMkLst>
            <pc:docMk/>
            <pc:sldMk cId="3830947779" sldId="265"/>
            <ac:spMk id="3" creationId="{8C9DFAB9-E65F-7E5D-143E-C85E9053FBD3}"/>
          </ac:spMkLst>
        </pc:spChg>
      </pc:sldChg>
      <pc:sldChg chg="modSp">
        <pc:chgData name="Naomi Eynon (2304127)" userId="S::2304127@student.uwtsd.ac.uk::80658f8b-be2c-4439-8934-a793155aaa95" providerId="AD" clId="Web-{A11CA97C-95D9-331F-9742-0F18735120C1}" dt="2024-03-13T09:00:12.853" v="96" actId="20577"/>
        <pc:sldMkLst>
          <pc:docMk/>
          <pc:sldMk cId="1613146044" sldId="266"/>
        </pc:sldMkLst>
        <pc:spChg chg="mod">
          <ac:chgData name="Naomi Eynon (2304127)" userId="S::2304127@student.uwtsd.ac.uk::80658f8b-be2c-4439-8934-a793155aaa95" providerId="AD" clId="Web-{A11CA97C-95D9-331F-9742-0F18735120C1}" dt="2024-03-13T09:00:12.853" v="96" actId="20577"/>
          <ac:spMkLst>
            <pc:docMk/>
            <pc:sldMk cId="1613146044" sldId="266"/>
            <ac:spMk id="3" creationId="{E12D0552-57B1-42F1-85CD-4858273EA3AC}"/>
          </ac:spMkLst>
        </pc:spChg>
      </pc:sldChg>
      <pc:sldChg chg="modSp">
        <pc:chgData name="Naomi Eynon (2304127)" userId="S::2304127@student.uwtsd.ac.uk::80658f8b-be2c-4439-8934-a793155aaa95" providerId="AD" clId="Web-{A11CA97C-95D9-331F-9742-0F18735120C1}" dt="2024-03-13T09:20:48.121" v="228" actId="20577"/>
        <pc:sldMkLst>
          <pc:docMk/>
          <pc:sldMk cId="2991477450" sldId="272"/>
        </pc:sldMkLst>
        <pc:spChg chg="mod">
          <ac:chgData name="Naomi Eynon (2304127)" userId="S::2304127@student.uwtsd.ac.uk::80658f8b-be2c-4439-8934-a793155aaa95" providerId="AD" clId="Web-{A11CA97C-95D9-331F-9742-0F18735120C1}" dt="2024-03-13T09:20:48.121" v="228" actId="20577"/>
          <ac:spMkLst>
            <pc:docMk/>
            <pc:sldMk cId="2991477450" sldId="272"/>
            <ac:spMk id="3" creationId="{6E6F33B4-5D6D-35FA-229B-12079A46ECDA}"/>
          </ac:spMkLst>
        </pc:spChg>
      </pc:sldChg>
      <pc:sldChg chg="modSp">
        <pc:chgData name="Naomi Eynon (2304127)" userId="S::2304127@student.uwtsd.ac.uk::80658f8b-be2c-4439-8934-a793155aaa95" providerId="AD" clId="Web-{A11CA97C-95D9-331F-9742-0F18735120C1}" dt="2024-03-13T23:14:03.902" v="1279" actId="20577"/>
        <pc:sldMkLst>
          <pc:docMk/>
          <pc:sldMk cId="60367128" sldId="273"/>
        </pc:sldMkLst>
        <pc:spChg chg="mod">
          <ac:chgData name="Naomi Eynon (2304127)" userId="S::2304127@student.uwtsd.ac.uk::80658f8b-be2c-4439-8934-a793155aaa95" providerId="AD" clId="Web-{A11CA97C-95D9-331F-9742-0F18735120C1}" dt="2024-03-13T23:14:03.902" v="1279" actId="20577"/>
          <ac:spMkLst>
            <pc:docMk/>
            <pc:sldMk cId="60367128" sldId="273"/>
            <ac:spMk id="2" creationId="{12D10517-E18F-A461-CEF8-0CAA6D2649AA}"/>
          </ac:spMkLst>
        </pc:spChg>
        <pc:spChg chg="mod">
          <ac:chgData name="Naomi Eynon (2304127)" userId="S::2304127@student.uwtsd.ac.uk::80658f8b-be2c-4439-8934-a793155aaa95" providerId="AD" clId="Web-{A11CA97C-95D9-331F-9742-0F18735120C1}" dt="2024-03-13T09:06:39.488" v="128" actId="20577"/>
          <ac:spMkLst>
            <pc:docMk/>
            <pc:sldMk cId="60367128" sldId="273"/>
            <ac:spMk id="3" creationId="{C28B62DE-F2E4-4F52-4E76-E4297F8D2507}"/>
          </ac:spMkLst>
        </pc:spChg>
        <pc:picChg chg="mod">
          <ac:chgData name="Naomi Eynon (2304127)" userId="S::2304127@student.uwtsd.ac.uk::80658f8b-be2c-4439-8934-a793155aaa95" providerId="AD" clId="Web-{A11CA97C-95D9-331F-9742-0F18735120C1}" dt="2024-03-13T09:04:27.651" v="111" actId="1076"/>
          <ac:picMkLst>
            <pc:docMk/>
            <pc:sldMk cId="60367128" sldId="273"/>
            <ac:picMk id="4" creationId="{AFFF42F7-C01E-B92D-C934-C99385817816}"/>
          </ac:picMkLst>
        </pc:picChg>
      </pc:sldChg>
      <pc:sldChg chg="modSp">
        <pc:chgData name="Naomi Eynon (2304127)" userId="S::2304127@student.uwtsd.ac.uk::80658f8b-be2c-4439-8934-a793155aaa95" providerId="AD" clId="Web-{A11CA97C-95D9-331F-9742-0F18735120C1}" dt="2024-03-13T23:13:57.277" v="1278" actId="20577"/>
        <pc:sldMkLst>
          <pc:docMk/>
          <pc:sldMk cId="139941617" sldId="274"/>
        </pc:sldMkLst>
        <pc:spChg chg="mod">
          <ac:chgData name="Naomi Eynon (2304127)" userId="S::2304127@student.uwtsd.ac.uk::80658f8b-be2c-4439-8934-a793155aaa95" providerId="AD" clId="Web-{A11CA97C-95D9-331F-9742-0F18735120C1}" dt="2024-03-13T23:13:57.277" v="1278" actId="20577"/>
          <ac:spMkLst>
            <pc:docMk/>
            <pc:sldMk cId="139941617" sldId="274"/>
            <ac:spMk id="2" creationId="{E92C77F1-A4BB-7938-95C7-BD3049B93E59}"/>
          </ac:spMkLst>
        </pc:spChg>
        <pc:spChg chg="mod">
          <ac:chgData name="Naomi Eynon (2304127)" userId="S::2304127@student.uwtsd.ac.uk::80658f8b-be2c-4439-8934-a793155aaa95" providerId="AD" clId="Web-{A11CA97C-95D9-331F-9742-0F18735120C1}" dt="2024-03-13T09:35:17.225" v="365" actId="20577"/>
          <ac:spMkLst>
            <pc:docMk/>
            <pc:sldMk cId="139941617" sldId="274"/>
            <ac:spMk id="3" creationId="{B0A0C129-FF49-86B5-4C31-0C4E78FF460A}"/>
          </ac:spMkLst>
        </pc:spChg>
      </pc:sldChg>
      <pc:sldChg chg="modSp">
        <pc:chgData name="Naomi Eynon (2304127)" userId="S::2304127@student.uwtsd.ac.uk::80658f8b-be2c-4439-8934-a793155aaa95" providerId="AD" clId="Web-{A11CA97C-95D9-331F-9742-0F18735120C1}" dt="2024-03-13T10:15:06.711" v="576" actId="20577"/>
        <pc:sldMkLst>
          <pc:docMk/>
          <pc:sldMk cId="693069663" sldId="275"/>
        </pc:sldMkLst>
        <pc:spChg chg="mod">
          <ac:chgData name="Naomi Eynon (2304127)" userId="S::2304127@student.uwtsd.ac.uk::80658f8b-be2c-4439-8934-a793155aaa95" providerId="AD" clId="Web-{A11CA97C-95D9-331F-9742-0F18735120C1}" dt="2024-03-13T10:15:06.711" v="576" actId="20577"/>
          <ac:spMkLst>
            <pc:docMk/>
            <pc:sldMk cId="693069663" sldId="275"/>
            <ac:spMk id="3" creationId="{D55BBF45-2C6C-AC8D-FEE4-A0B21ECCD4B7}"/>
          </ac:spMkLst>
        </pc:spChg>
      </pc:sldChg>
      <pc:sldChg chg="modSp">
        <pc:chgData name="Naomi Eynon (2304127)" userId="S::2304127@student.uwtsd.ac.uk::80658f8b-be2c-4439-8934-a793155aaa95" providerId="AD" clId="Web-{A11CA97C-95D9-331F-9742-0F18735120C1}" dt="2024-03-13T23:37:17.919" v="1347" actId="20577"/>
        <pc:sldMkLst>
          <pc:docMk/>
          <pc:sldMk cId="1391768472" sldId="276"/>
        </pc:sldMkLst>
        <pc:spChg chg="mod">
          <ac:chgData name="Naomi Eynon (2304127)" userId="S::2304127@student.uwtsd.ac.uk::80658f8b-be2c-4439-8934-a793155aaa95" providerId="AD" clId="Web-{A11CA97C-95D9-331F-9742-0F18735120C1}" dt="2024-03-13T23:37:17.919" v="1347" actId="20577"/>
          <ac:spMkLst>
            <pc:docMk/>
            <pc:sldMk cId="1391768472" sldId="276"/>
            <ac:spMk id="3" creationId="{B6CBC914-B024-F259-BB0C-3D63DB2B6FC3}"/>
          </ac:spMkLst>
        </pc:spChg>
      </pc:sldChg>
      <pc:sldChg chg="modSp ord">
        <pc:chgData name="Naomi Eynon (2304127)" userId="S::2304127@student.uwtsd.ac.uk::80658f8b-be2c-4439-8934-a793155aaa95" providerId="AD" clId="Web-{A11CA97C-95D9-331F-9742-0F18735120C1}" dt="2024-03-13T23:39:08.282" v="1355"/>
        <pc:sldMkLst>
          <pc:docMk/>
          <pc:sldMk cId="1183206254" sldId="277"/>
        </pc:sldMkLst>
        <pc:spChg chg="mod">
          <ac:chgData name="Naomi Eynon (2304127)" userId="S::2304127@student.uwtsd.ac.uk::80658f8b-be2c-4439-8934-a793155aaa95" providerId="AD" clId="Web-{A11CA97C-95D9-331F-9742-0F18735120C1}" dt="2024-03-13T10:18:14.802" v="597" actId="20577"/>
          <ac:spMkLst>
            <pc:docMk/>
            <pc:sldMk cId="1183206254" sldId="277"/>
            <ac:spMk id="3" creationId="{85CEE400-C06A-9602-BB99-4658A2B9FCE1}"/>
          </ac:spMkLst>
        </pc:spChg>
      </pc:sldChg>
      <pc:sldChg chg="delSp modSp">
        <pc:chgData name="Naomi Eynon (2304127)" userId="S::2304127@student.uwtsd.ac.uk::80658f8b-be2c-4439-8934-a793155aaa95" providerId="AD" clId="Web-{A11CA97C-95D9-331F-9742-0F18735120C1}" dt="2024-03-13T09:59:06.272" v="532" actId="20577"/>
        <pc:sldMkLst>
          <pc:docMk/>
          <pc:sldMk cId="3062175410" sldId="278"/>
        </pc:sldMkLst>
        <pc:spChg chg="del mod">
          <ac:chgData name="Naomi Eynon (2304127)" userId="S::2304127@student.uwtsd.ac.uk::80658f8b-be2c-4439-8934-a793155aaa95" providerId="AD" clId="Web-{A11CA97C-95D9-331F-9742-0F18735120C1}" dt="2024-03-13T09:51:20.491" v="481"/>
          <ac:spMkLst>
            <pc:docMk/>
            <pc:sldMk cId="3062175410" sldId="278"/>
            <ac:spMk id="11" creationId="{628CF8FC-339A-CBF1-33DB-843672BE9AD2}"/>
          </ac:spMkLst>
        </pc:spChg>
        <pc:spChg chg="mod">
          <ac:chgData name="Naomi Eynon (2304127)" userId="S::2304127@student.uwtsd.ac.uk::80658f8b-be2c-4439-8934-a793155aaa95" providerId="AD" clId="Web-{A11CA97C-95D9-331F-9742-0F18735120C1}" dt="2024-03-13T09:59:06.272" v="532" actId="20577"/>
          <ac:spMkLst>
            <pc:docMk/>
            <pc:sldMk cId="3062175410" sldId="278"/>
            <ac:spMk id="12" creationId="{53D8EBFD-AE9A-45B5-D77A-B6285B75F6AF}"/>
          </ac:spMkLst>
        </pc:spChg>
      </pc:sldChg>
      <pc:sldChg chg="addSp modSp mod setBg">
        <pc:chgData name="Naomi Eynon (2304127)" userId="S::2304127@student.uwtsd.ac.uk::80658f8b-be2c-4439-8934-a793155aaa95" providerId="AD" clId="Web-{A11CA97C-95D9-331F-9742-0F18735120C1}" dt="2024-03-13T23:17:22.252" v="1292" actId="20577"/>
        <pc:sldMkLst>
          <pc:docMk/>
          <pc:sldMk cId="1367634004" sldId="279"/>
        </pc:sldMkLst>
        <pc:spChg chg="mod">
          <ac:chgData name="Naomi Eynon (2304127)" userId="S::2304127@student.uwtsd.ac.uk::80658f8b-be2c-4439-8934-a793155aaa95" providerId="AD" clId="Web-{A11CA97C-95D9-331F-9742-0F18735120C1}" dt="2024-03-13T12:28:21.195" v="934" actId="20577"/>
          <ac:spMkLst>
            <pc:docMk/>
            <pc:sldMk cId="1367634004" sldId="279"/>
            <ac:spMk id="2" creationId="{92F102DF-FC66-3B4F-7F5D-10B603370D5B}"/>
          </ac:spMkLst>
        </pc:spChg>
        <pc:spChg chg="mod">
          <ac:chgData name="Naomi Eynon (2304127)" userId="S::2304127@student.uwtsd.ac.uk::80658f8b-be2c-4439-8934-a793155aaa95" providerId="AD" clId="Web-{A11CA97C-95D9-331F-9742-0F18735120C1}" dt="2024-03-13T23:17:22.252" v="1292" actId="20577"/>
          <ac:spMkLst>
            <pc:docMk/>
            <pc:sldMk cId="1367634004" sldId="279"/>
            <ac:spMk id="3" creationId="{0673E72A-BADC-56CD-01F6-26A84B70217E}"/>
          </ac:spMkLst>
        </pc:spChg>
        <pc:spChg chg="add">
          <ac:chgData name="Naomi Eynon (2304127)" userId="S::2304127@student.uwtsd.ac.uk::80658f8b-be2c-4439-8934-a793155aaa95" providerId="AD" clId="Web-{A11CA97C-95D9-331F-9742-0F18735120C1}" dt="2024-03-13T10:44:26.816" v="731"/>
          <ac:spMkLst>
            <pc:docMk/>
            <pc:sldMk cId="1367634004" sldId="279"/>
            <ac:spMk id="9" creationId="{743AA782-23D1-4521-8CAD-47662984AA08}"/>
          </ac:spMkLst>
        </pc:spChg>
        <pc:spChg chg="add">
          <ac:chgData name="Naomi Eynon (2304127)" userId="S::2304127@student.uwtsd.ac.uk::80658f8b-be2c-4439-8934-a793155aaa95" providerId="AD" clId="Web-{A11CA97C-95D9-331F-9742-0F18735120C1}" dt="2024-03-13T10:44:26.816" v="731"/>
          <ac:spMkLst>
            <pc:docMk/>
            <pc:sldMk cId="1367634004" sldId="279"/>
            <ac:spMk id="11" creationId="{71877DBC-BB60-40F0-AC93-2ACDBAAE60CE}"/>
          </ac:spMkLst>
        </pc:spChg>
        <pc:picChg chg="add mod">
          <ac:chgData name="Naomi Eynon (2304127)" userId="S::2304127@student.uwtsd.ac.uk::80658f8b-be2c-4439-8934-a793155aaa95" providerId="AD" clId="Web-{A11CA97C-95D9-331F-9742-0F18735120C1}" dt="2024-03-13T10:44:26.816" v="731"/>
          <ac:picMkLst>
            <pc:docMk/>
            <pc:sldMk cId="1367634004" sldId="279"/>
            <ac:picMk id="4" creationId="{88C72972-1C0C-3E7A-2D95-BAE08BF25BD5}"/>
          </ac:picMkLst>
        </pc:picChg>
      </pc:sldChg>
      <pc:sldChg chg="modSp ord">
        <pc:chgData name="Naomi Eynon (2304127)" userId="S::2304127@student.uwtsd.ac.uk::80658f8b-be2c-4439-8934-a793155aaa95" providerId="AD" clId="Web-{A11CA97C-95D9-331F-9742-0F18735120C1}" dt="2024-03-13T23:12:25.899" v="1256"/>
        <pc:sldMkLst>
          <pc:docMk/>
          <pc:sldMk cId="24936863" sldId="280"/>
        </pc:sldMkLst>
        <pc:spChg chg="mod">
          <ac:chgData name="Naomi Eynon (2304127)" userId="S::2304127@student.uwtsd.ac.uk::80658f8b-be2c-4439-8934-a793155aaa95" providerId="AD" clId="Web-{A11CA97C-95D9-331F-9742-0F18735120C1}" dt="2024-03-13T19:46:32.418" v="1250" actId="20577"/>
          <ac:spMkLst>
            <pc:docMk/>
            <pc:sldMk cId="24936863" sldId="280"/>
            <ac:spMk id="3" creationId="{406A73BF-3EC0-A0D5-53E2-9A2E048DCDFE}"/>
          </ac:spMkLst>
        </pc:spChg>
      </pc:sldChg>
      <pc:sldChg chg="addSp delSp modSp mod setBg">
        <pc:chgData name="Naomi Eynon (2304127)" userId="S::2304127@student.uwtsd.ac.uk::80658f8b-be2c-4439-8934-a793155aaa95" providerId="AD" clId="Web-{A11CA97C-95D9-331F-9742-0F18735120C1}" dt="2024-03-13T23:49:00.430" v="1372" actId="20577"/>
        <pc:sldMkLst>
          <pc:docMk/>
          <pc:sldMk cId="701127709" sldId="281"/>
        </pc:sldMkLst>
        <pc:spChg chg="mod">
          <ac:chgData name="Naomi Eynon (2304127)" userId="S::2304127@student.uwtsd.ac.uk::80658f8b-be2c-4439-8934-a793155aaa95" providerId="AD" clId="Web-{A11CA97C-95D9-331F-9742-0F18735120C1}" dt="2024-03-13T23:48:19.315" v="1370"/>
          <ac:spMkLst>
            <pc:docMk/>
            <pc:sldMk cId="701127709" sldId="281"/>
            <ac:spMk id="2" creationId="{3EFB674D-4659-1E40-FA3C-3DAE1279589F}"/>
          </ac:spMkLst>
        </pc:spChg>
        <pc:spChg chg="mod">
          <ac:chgData name="Naomi Eynon (2304127)" userId="S::2304127@student.uwtsd.ac.uk::80658f8b-be2c-4439-8934-a793155aaa95" providerId="AD" clId="Web-{A11CA97C-95D9-331F-9742-0F18735120C1}" dt="2024-03-13T23:49:00.430" v="1372" actId="20577"/>
          <ac:spMkLst>
            <pc:docMk/>
            <pc:sldMk cId="701127709" sldId="281"/>
            <ac:spMk id="3" creationId="{90E8C066-13DA-19F1-D748-F05A0071AAED}"/>
          </ac:spMkLst>
        </pc:spChg>
        <pc:spChg chg="add del">
          <ac:chgData name="Naomi Eynon (2304127)" userId="S::2304127@student.uwtsd.ac.uk::80658f8b-be2c-4439-8934-a793155aaa95" providerId="AD" clId="Web-{A11CA97C-95D9-331F-9742-0F18735120C1}" dt="2024-03-13T23:48:19.315" v="1370"/>
          <ac:spMkLst>
            <pc:docMk/>
            <pc:sldMk cId="701127709" sldId="281"/>
            <ac:spMk id="9" creationId="{743AA782-23D1-4521-8CAD-47662984AA08}"/>
          </ac:spMkLst>
        </pc:spChg>
        <pc:spChg chg="add del">
          <ac:chgData name="Naomi Eynon (2304127)" userId="S::2304127@student.uwtsd.ac.uk::80658f8b-be2c-4439-8934-a793155aaa95" providerId="AD" clId="Web-{A11CA97C-95D9-331F-9742-0F18735120C1}" dt="2024-03-13T23:48:19.315" v="1370"/>
          <ac:spMkLst>
            <pc:docMk/>
            <pc:sldMk cId="701127709" sldId="281"/>
            <ac:spMk id="11" creationId="{71877DBC-BB60-40F0-AC93-2ACDBAAE60CE}"/>
          </ac:spMkLst>
        </pc:spChg>
        <pc:spChg chg="add">
          <ac:chgData name="Naomi Eynon (2304127)" userId="S::2304127@student.uwtsd.ac.uk::80658f8b-be2c-4439-8934-a793155aaa95" providerId="AD" clId="Web-{A11CA97C-95D9-331F-9742-0F18735120C1}" dt="2024-03-13T23:48:19.315" v="1370"/>
          <ac:spMkLst>
            <pc:docMk/>
            <pc:sldMk cId="701127709" sldId="281"/>
            <ac:spMk id="16" creationId="{45D37F4E-DDB4-456B-97E0-9937730A039F}"/>
          </ac:spMkLst>
        </pc:spChg>
        <pc:spChg chg="add">
          <ac:chgData name="Naomi Eynon (2304127)" userId="S::2304127@student.uwtsd.ac.uk::80658f8b-be2c-4439-8934-a793155aaa95" providerId="AD" clId="Web-{A11CA97C-95D9-331F-9742-0F18735120C1}" dt="2024-03-13T23:48:19.315" v="1370"/>
          <ac:spMkLst>
            <pc:docMk/>
            <pc:sldMk cId="701127709" sldId="281"/>
            <ac:spMk id="18" creationId="{B2DD41CD-8F47-4F56-AD12-4E2FF7696987}"/>
          </ac:spMkLst>
        </pc:spChg>
        <pc:picChg chg="add del mod">
          <ac:chgData name="Naomi Eynon (2304127)" userId="S::2304127@student.uwtsd.ac.uk::80658f8b-be2c-4439-8934-a793155aaa95" providerId="AD" clId="Web-{A11CA97C-95D9-331F-9742-0F18735120C1}" dt="2024-03-13T23:46:03.888" v="1366"/>
          <ac:picMkLst>
            <pc:docMk/>
            <pc:sldMk cId="701127709" sldId="281"/>
            <ac:picMk id="4" creationId="{957A01D6-DA5F-5101-2EEF-04EF4BA0CF96}"/>
          </ac:picMkLst>
        </pc:picChg>
        <pc:picChg chg="add mod">
          <ac:chgData name="Naomi Eynon (2304127)" userId="S::2304127@student.uwtsd.ac.uk::80658f8b-be2c-4439-8934-a793155aaa95" providerId="AD" clId="Web-{A11CA97C-95D9-331F-9742-0F18735120C1}" dt="2024-03-13T23:48:19.315" v="1370"/>
          <ac:picMkLst>
            <pc:docMk/>
            <pc:sldMk cId="701127709" sldId="281"/>
            <ac:picMk id="5" creationId="{5B13A42F-20E8-E3D9-07C3-1C761DD05BF4}"/>
          </ac:picMkLst>
        </pc:picChg>
      </pc:sldChg>
      <pc:sldChg chg="addSp delSp modSp mod setBg">
        <pc:chgData name="Naomi Eynon (2304127)" userId="S::2304127@student.uwtsd.ac.uk::80658f8b-be2c-4439-8934-a793155aaa95" providerId="AD" clId="Web-{A11CA97C-95D9-331F-9742-0F18735120C1}" dt="2024-03-13T23:14:23.090" v="1282" actId="20577"/>
        <pc:sldMkLst>
          <pc:docMk/>
          <pc:sldMk cId="2232497633" sldId="282"/>
        </pc:sldMkLst>
        <pc:spChg chg="mod">
          <ac:chgData name="Naomi Eynon (2304127)" userId="S::2304127@student.uwtsd.ac.uk::80658f8b-be2c-4439-8934-a793155aaa95" providerId="AD" clId="Web-{A11CA97C-95D9-331F-9742-0F18735120C1}" dt="2024-03-13T23:14:23.090" v="1282" actId="20577"/>
          <ac:spMkLst>
            <pc:docMk/>
            <pc:sldMk cId="2232497633" sldId="282"/>
            <ac:spMk id="2" creationId="{533ADB22-66CC-54CA-B738-8DBB3F328FD8}"/>
          </ac:spMkLst>
        </pc:spChg>
        <pc:spChg chg="del">
          <ac:chgData name="Naomi Eynon (2304127)" userId="S::2304127@student.uwtsd.ac.uk::80658f8b-be2c-4439-8934-a793155aaa95" providerId="AD" clId="Web-{A11CA97C-95D9-331F-9742-0F18735120C1}" dt="2024-03-13T10:32:02.874" v="680"/>
          <ac:spMkLst>
            <pc:docMk/>
            <pc:sldMk cId="2232497633" sldId="282"/>
            <ac:spMk id="3" creationId="{DD044C7A-DEC7-1F59-09A8-7466A95C1C2F}"/>
          </ac:spMkLst>
        </pc:spChg>
        <pc:spChg chg="add mod">
          <ac:chgData name="Naomi Eynon (2304127)" userId="S::2304127@student.uwtsd.ac.uk::80658f8b-be2c-4439-8934-a793155aaa95" providerId="AD" clId="Web-{A11CA97C-95D9-331F-9742-0F18735120C1}" dt="2024-03-13T19:11:49.950" v="1063" actId="20577"/>
          <ac:spMkLst>
            <pc:docMk/>
            <pc:sldMk cId="2232497633" sldId="282"/>
            <ac:spMk id="8" creationId="{36E4F34B-4A95-3512-1635-63786724D0BB}"/>
          </ac:spMkLst>
        </pc:spChg>
        <pc:spChg chg="add">
          <ac:chgData name="Naomi Eynon (2304127)" userId="S::2304127@student.uwtsd.ac.uk::80658f8b-be2c-4439-8934-a793155aaa95" providerId="AD" clId="Web-{A11CA97C-95D9-331F-9742-0F18735120C1}" dt="2024-03-13T10:32:10.156" v="681"/>
          <ac:spMkLst>
            <pc:docMk/>
            <pc:sldMk cId="2232497633" sldId="282"/>
            <ac:spMk id="11" creationId="{04812C46-200A-4DEB-A05E-3ED6C68C2387}"/>
          </ac:spMkLst>
        </pc:spChg>
        <pc:picChg chg="add mod ord">
          <ac:chgData name="Naomi Eynon (2304127)" userId="S::2304127@student.uwtsd.ac.uk::80658f8b-be2c-4439-8934-a793155aaa95" providerId="AD" clId="Web-{A11CA97C-95D9-331F-9742-0F18735120C1}" dt="2024-03-13T10:32:10.156" v="681"/>
          <ac:picMkLst>
            <pc:docMk/>
            <pc:sldMk cId="2232497633" sldId="282"/>
            <ac:picMk id="4" creationId="{042B6CE3-5A37-8AA4-1BE5-B4658FF4822E}"/>
          </ac:picMkLst>
        </pc:picChg>
      </pc:sldChg>
      <pc:sldChg chg="addSp modSp mod setBg">
        <pc:chgData name="Naomi Eynon (2304127)" userId="S::2304127@student.uwtsd.ac.uk::80658f8b-be2c-4439-8934-a793155aaa95" providerId="AD" clId="Web-{A11CA97C-95D9-331F-9742-0F18735120C1}" dt="2024-03-13T23:46:15.201" v="1368"/>
        <pc:sldMkLst>
          <pc:docMk/>
          <pc:sldMk cId="3113208972" sldId="283"/>
        </pc:sldMkLst>
        <pc:spChg chg="mod">
          <ac:chgData name="Naomi Eynon (2304127)" userId="S::2304127@student.uwtsd.ac.uk::80658f8b-be2c-4439-8934-a793155aaa95" providerId="AD" clId="Web-{A11CA97C-95D9-331F-9742-0F18735120C1}" dt="2024-03-13T23:46:15.201" v="1368"/>
          <ac:spMkLst>
            <pc:docMk/>
            <pc:sldMk cId="3113208972" sldId="283"/>
            <ac:spMk id="2" creationId="{040149A1-7409-7BF7-6F68-4C8F4DAA0A97}"/>
          </ac:spMkLst>
        </pc:spChg>
        <pc:spChg chg="mod">
          <ac:chgData name="Naomi Eynon (2304127)" userId="S::2304127@student.uwtsd.ac.uk::80658f8b-be2c-4439-8934-a793155aaa95" providerId="AD" clId="Web-{A11CA97C-95D9-331F-9742-0F18735120C1}" dt="2024-03-13T23:46:15.201" v="1368"/>
          <ac:spMkLst>
            <pc:docMk/>
            <pc:sldMk cId="3113208972" sldId="283"/>
            <ac:spMk id="3" creationId="{BCF1398E-6544-E63A-6D32-3AF84F73AA57}"/>
          </ac:spMkLst>
        </pc:spChg>
        <pc:spChg chg="add">
          <ac:chgData name="Naomi Eynon (2304127)" userId="S::2304127@student.uwtsd.ac.uk::80658f8b-be2c-4439-8934-a793155aaa95" providerId="AD" clId="Web-{A11CA97C-95D9-331F-9742-0F18735120C1}" dt="2024-03-13T23:46:15.201" v="1368"/>
          <ac:spMkLst>
            <pc:docMk/>
            <pc:sldMk cId="3113208972" sldId="283"/>
            <ac:spMk id="9" creationId="{F13C74B1-5B17-4795-BED0-7140497B445A}"/>
          </ac:spMkLst>
        </pc:spChg>
        <pc:spChg chg="add">
          <ac:chgData name="Naomi Eynon (2304127)" userId="S::2304127@student.uwtsd.ac.uk::80658f8b-be2c-4439-8934-a793155aaa95" providerId="AD" clId="Web-{A11CA97C-95D9-331F-9742-0F18735120C1}" dt="2024-03-13T23:46:15.201" v="1368"/>
          <ac:spMkLst>
            <pc:docMk/>
            <pc:sldMk cId="3113208972" sldId="283"/>
            <ac:spMk id="11" creationId="{D4974D33-8DC5-464E-8C6D-BE58F0669C17}"/>
          </ac:spMkLst>
        </pc:spChg>
        <pc:picChg chg="add mod">
          <ac:chgData name="Naomi Eynon (2304127)" userId="S::2304127@student.uwtsd.ac.uk::80658f8b-be2c-4439-8934-a793155aaa95" providerId="AD" clId="Web-{A11CA97C-95D9-331F-9742-0F18735120C1}" dt="2024-03-13T23:46:15.201" v="1368"/>
          <ac:picMkLst>
            <pc:docMk/>
            <pc:sldMk cId="3113208972" sldId="283"/>
            <ac:picMk id="4" creationId="{4DBB8710-CED9-40A2-6A38-CDF17ED6F134}"/>
          </ac:picMkLst>
        </pc:picChg>
      </pc:sldChg>
      <pc:sldChg chg="addSp modSp mod setBg">
        <pc:chgData name="Naomi Eynon (2304127)" userId="S::2304127@student.uwtsd.ac.uk::80658f8b-be2c-4439-8934-a793155aaa95" providerId="AD" clId="Web-{A11CA97C-95D9-331F-9742-0F18735120C1}" dt="2024-03-13T23:43:12.523" v="1362"/>
        <pc:sldMkLst>
          <pc:docMk/>
          <pc:sldMk cId="2720235415" sldId="284"/>
        </pc:sldMkLst>
        <pc:spChg chg="mod">
          <ac:chgData name="Naomi Eynon (2304127)" userId="S::2304127@student.uwtsd.ac.uk::80658f8b-be2c-4439-8934-a793155aaa95" providerId="AD" clId="Web-{A11CA97C-95D9-331F-9742-0F18735120C1}" dt="2024-03-13T23:43:12.523" v="1362"/>
          <ac:spMkLst>
            <pc:docMk/>
            <pc:sldMk cId="2720235415" sldId="284"/>
            <ac:spMk id="2" creationId="{7F3F5FF8-4E98-27DD-BAFE-D1937ED378A5}"/>
          </ac:spMkLst>
        </pc:spChg>
        <pc:spChg chg="mod">
          <ac:chgData name="Naomi Eynon (2304127)" userId="S::2304127@student.uwtsd.ac.uk::80658f8b-be2c-4439-8934-a793155aaa95" providerId="AD" clId="Web-{A11CA97C-95D9-331F-9742-0F18735120C1}" dt="2024-03-13T23:43:12.523" v="1362"/>
          <ac:spMkLst>
            <pc:docMk/>
            <pc:sldMk cId="2720235415" sldId="284"/>
            <ac:spMk id="3" creationId="{21CC4EFA-5DEB-C45A-4659-844A5FA384E7}"/>
          </ac:spMkLst>
        </pc:spChg>
        <pc:spChg chg="add">
          <ac:chgData name="Naomi Eynon (2304127)" userId="S::2304127@student.uwtsd.ac.uk::80658f8b-be2c-4439-8934-a793155aaa95" providerId="AD" clId="Web-{A11CA97C-95D9-331F-9742-0F18735120C1}" dt="2024-03-13T23:43:12.523" v="1362"/>
          <ac:spMkLst>
            <pc:docMk/>
            <pc:sldMk cId="2720235415" sldId="284"/>
            <ac:spMk id="9" creationId="{45D37F4E-DDB4-456B-97E0-9937730A039F}"/>
          </ac:spMkLst>
        </pc:spChg>
        <pc:spChg chg="add">
          <ac:chgData name="Naomi Eynon (2304127)" userId="S::2304127@student.uwtsd.ac.uk::80658f8b-be2c-4439-8934-a793155aaa95" providerId="AD" clId="Web-{A11CA97C-95D9-331F-9742-0F18735120C1}" dt="2024-03-13T23:43:12.523" v="1362"/>
          <ac:spMkLst>
            <pc:docMk/>
            <pc:sldMk cId="2720235415" sldId="284"/>
            <ac:spMk id="11" creationId="{B2DD41CD-8F47-4F56-AD12-4E2FF7696987}"/>
          </ac:spMkLst>
        </pc:spChg>
        <pc:picChg chg="add mod">
          <ac:chgData name="Naomi Eynon (2304127)" userId="S::2304127@student.uwtsd.ac.uk::80658f8b-be2c-4439-8934-a793155aaa95" providerId="AD" clId="Web-{A11CA97C-95D9-331F-9742-0F18735120C1}" dt="2024-03-13T23:43:12.523" v="1362"/>
          <ac:picMkLst>
            <pc:docMk/>
            <pc:sldMk cId="2720235415" sldId="284"/>
            <ac:picMk id="4" creationId="{F259936E-F604-15E8-8BBA-A39E595C162D}"/>
          </ac:picMkLst>
        </pc:picChg>
      </pc:sldChg>
      <pc:sldChg chg="addSp delSp modSp del mod setBg">
        <pc:chgData name="Naomi Eynon (2304127)" userId="S::2304127@student.uwtsd.ac.uk::80658f8b-be2c-4439-8934-a793155aaa95" providerId="AD" clId="Web-{A11CA97C-95D9-331F-9742-0F18735120C1}" dt="2024-03-13T23:12:17.961" v="1252"/>
        <pc:sldMkLst>
          <pc:docMk/>
          <pc:sldMk cId="2291688046" sldId="285"/>
        </pc:sldMkLst>
        <pc:spChg chg="mod">
          <ac:chgData name="Naomi Eynon (2304127)" userId="S::2304127@student.uwtsd.ac.uk::80658f8b-be2c-4439-8934-a793155aaa95" providerId="AD" clId="Web-{A11CA97C-95D9-331F-9742-0F18735120C1}" dt="2024-03-13T19:05:36.017" v="1034"/>
          <ac:spMkLst>
            <pc:docMk/>
            <pc:sldMk cId="2291688046" sldId="285"/>
            <ac:spMk id="2" creationId="{90EE44FD-BDDF-7948-9AA7-FBF713A787E1}"/>
          </ac:spMkLst>
        </pc:spChg>
        <pc:spChg chg="del mod">
          <ac:chgData name="Naomi Eynon (2304127)" userId="S::2304127@student.uwtsd.ac.uk::80658f8b-be2c-4439-8934-a793155aaa95" providerId="AD" clId="Web-{A11CA97C-95D9-331F-9742-0F18735120C1}" dt="2024-03-13T19:05:27.251" v="1033"/>
          <ac:spMkLst>
            <pc:docMk/>
            <pc:sldMk cId="2291688046" sldId="285"/>
            <ac:spMk id="3" creationId="{BB8FCFBF-406C-6A2D-52B1-0CC002B0BF44}"/>
          </ac:spMkLst>
        </pc:spChg>
        <pc:spChg chg="add del">
          <ac:chgData name="Naomi Eynon (2304127)" userId="S::2304127@student.uwtsd.ac.uk::80658f8b-be2c-4439-8934-a793155aaa95" providerId="AD" clId="Web-{A11CA97C-95D9-331F-9742-0F18735120C1}" dt="2024-03-13T19:05:44.157" v="1036"/>
          <ac:spMkLst>
            <pc:docMk/>
            <pc:sldMk cId="2291688046" sldId="285"/>
            <ac:spMk id="8" creationId="{14715418-70C3-C3D1-C1BB-D94359D42C94}"/>
          </ac:spMkLst>
        </pc:spChg>
        <pc:spChg chg="add">
          <ac:chgData name="Naomi Eynon (2304127)" userId="S::2304127@student.uwtsd.ac.uk::80658f8b-be2c-4439-8934-a793155aaa95" providerId="AD" clId="Web-{A11CA97C-95D9-331F-9742-0F18735120C1}" dt="2024-03-13T19:05:36.017" v="1034"/>
          <ac:spMkLst>
            <pc:docMk/>
            <pc:sldMk cId="2291688046" sldId="285"/>
            <ac:spMk id="11" creationId="{1A95671B-3CC6-4792-9114-B74FAEA224E6}"/>
          </ac:spMkLst>
        </pc:spChg>
        <pc:graphicFrameChg chg="add del mod ord modGraphic">
          <ac:chgData name="Naomi Eynon (2304127)" userId="S::2304127@student.uwtsd.ac.uk::80658f8b-be2c-4439-8934-a793155aaa95" providerId="AD" clId="Web-{A11CA97C-95D9-331F-9742-0F18735120C1}" dt="2024-03-13T19:05:44.157" v="1036"/>
          <ac:graphicFrameMkLst>
            <pc:docMk/>
            <pc:sldMk cId="2291688046" sldId="285"/>
            <ac:graphicFrameMk id="5" creationId="{EE39DA2E-1C64-A43E-B507-CF494AEC203B}"/>
          </ac:graphicFrameMkLst>
        </pc:graphicFrameChg>
        <pc:picChg chg="add del mod ord">
          <ac:chgData name="Naomi Eynon (2304127)" userId="S::2304127@student.uwtsd.ac.uk::80658f8b-be2c-4439-8934-a793155aaa95" providerId="AD" clId="Web-{A11CA97C-95D9-331F-9742-0F18735120C1}" dt="2024-03-13T23:12:07.946" v="1251"/>
          <ac:picMkLst>
            <pc:docMk/>
            <pc:sldMk cId="2291688046" sldId="285"/>
            <ac:picMk id="4" creationId="{41EC5711-CBFF-8F66-8676-5B80EA92017B}"/>
          </ac:picMkLst>
        </pc:picChg>
      </pc:sldChg>
      <pc:sldChg chg="addSp modSp new mod ord setBg">
        <pc:chgData name="Naomi Eynon (2304127)" userId="S::2304127@student.uwtsd.ac.uk::80658f8b-be2c-4439-8934-a793155aaa95" providerId="AD" clId="Web-{A11CA97C-95D9-331F-9742-0F18735120C1}" dt="2024-03-13T23:39:11.422" v="1356"/>
        <pc:sldMkLst>
          <pc:docMk/>
          <pc:sldMk cId="3575638488" sldId="286"/>
        </pc:sldMkLst>
        <pc:spChg chg="mod">
          <ac:chgData name="Naomi Eynon (2304127)" userId="S::2304127@student.uwtsd.ac.uk::80658f8b-be2c-4439-8934-a793155aaa95" providerId="AD" clId="Web-{A11CA97C-95D9-331F-9742-0F18735120C1}" dt="2024-03-13T10:27:47.998" v="666"/>
          <ac:spMkLst>
            <pc:docMk/>
            <pc:sldMk cId="3575638488" sldId="286"/>
            <ac:spMk id="2" creationId="{58C81D93-682A-554D-0315-FF6BF871DAD6}"/>
          </ac:spMkLst>
        </pc:spChg>
        <pc:spChg chg="mod">
          <ac:chgData name="Naomi Eynon (2304127)" userId="S::2304127@student.uwtsd.ac.uk::80658f8b-be2c-4439-8934-a793155aaa95" providerId="AD" clId="Web-{A11CA97C-95D9-331F-9742-0F18735120C1}" dt="2024-03-13T10:28:16.250" v="669" actId="20577"/>
          <ac:spMkLst>
            <pc:docMk/>
            <pc:sldMk cId="3575638488" sldId="286"/>
            <ac:spMk id="3" creationId="{1BF3B24A-2D56-3BD6-B73A-9E1658A81F99}"/>
          </ac:spMkLst>
        </pc:spChg>
        <pc:spChg chg="add">
          <ac:chgData name="Naomi Eynon (2304127)" userId="S::2304127@student.uwtsd.ac.uk::80658f8b-be2c-4439-8934-a793155aaa95" providerId="AD" clId="Web-{A11CA97C-95D9-331F-9742-0F18735120C1}" dt="2024-03-13T10:27:47.998" v="666"/>
          <ac:spMkLst>
            <pc:docMk/>
            <pc:sldMk cId="3575638488" sldId="286"/>
            <ac:spMk id="9" creationId="{04812C46-200A-4DEB-A05E-3ED6C68C2387}"/>
          </ac:spMkLst>
        </pc:spChg>
        <pc:spChg chg="add">
          <ac:chgData name="Naomi Eynon (2304127)" userId="S::2304127@student.uwtsd.ac.uk::80658f8b-be2c-4439-8934-a793155aaa95" providerId="AD" clId="Web-{A11CA97C-95D9-331F-9742-0F18735120C1}" dt="2024-03-13T10:27:47.998" v="666"/>
          <ac:spMkLst>
            <pc:docMk/>
            <pc:sldMk cId="3575638488" sldId="286"/>
            <ac:spMk id="11" creationId="{D1EA859B-E555-4109-94F3-6700E046E008}"/>
          </ac:spMkLst>
        </pc:spChg>
        <pc:picChg chg="add mod ord">
          <ac:chgData name="Naomi Eynon (2304127)" userId="S::2304127@student.uwtsd.ac.uk::80658f8b-be2c-4439-8934-a793155aaa95" providerId="AD" clId="Web-{A11CA97C-95D9-331F-9742-0F18735120C1}" dt="2024-03-13T10:27:47.998" v="666"/>
          <ac:picMkLst>
            <pc:docMk/>
            <pc:sldMk cId="3575638488" sldId="286"/>
            <ac:picMk id="4" creationId="{DE2A088F-3B9C-4810-4AC2-FF69815438D5}"/>
          </ac:picMkLst>
        </pc:picChg>
      </pc:sldChg>
      <pc:sldChg chg="addSp modSp new mod setBg">
        <pc:chgData name="Naomi Eynon (2304127)" userId="S::2304127@student.uwtsd.ac.uk::80658f8b-be2c-4439-8934-a793155aaa95" providerId="AD" clId="Web-{A11CA97C-95D9-331F-9742-0F18735120C1}" dt="2024-03-13T10:54:34.889" v="852"/>
        <pc:sldMkLst>
          <pc:docMk/>
          <pc:sldMk cId="3210095536" sldId="287"/>
        </pc:sldMkLst>
        <pc:spChg chg="mod">
          <ac:chgData name="Naomi Eynon (2304127)" userId="S::2304127@student.uwtsd.ac.uk::80658f8b-be2c-4439-8934-a793155aaa95" providerId="AD" clId="Web-{A11CA97C-95D9-331F-9742-0F18735120C1}" dt="2024-03-13T10:54:34.889" v="852"/>
          <ac:spMkLst>
            <pc:docMk/>
            <pc:sldMk cId="3210095536" sldId="287"/>
            <ac:spMk id="2" creationId="{D1D42929-354C-7A46-52BF-E26D49C49B2F}"/>
          </ac:spMkLst>
        </pc:spChg>
        <pc:spChg chg="mod">
          <ac:chgData name="Naomi Eynon (2304127)" userId="S::2304127@student.uwtsd.ac.uk::80658f8b-be2c-4439-8934-a793155aaa95" providerId="AD" clId="Web-{A11CA97C-95D9-331F-9742-0F18735120C1}" dt="2024-03-13T10:54:34.889" v="852"/>
          <ac:spMkLst>
            <pc:docMk/>
            <pc:sldMk cId="3210095536" sldId="287"/>
            <ac:spMk id="3" creationId="{0EF13B79-7DD6-56BE-2F75-B246B5446FE2}"/>
          </ac:spMkLst>
        </pc:spChg>
        <pc:spChg chg="add">
          <ac:chgData name="Naomi Eynon (2304127)" userId="S::2304127@student.uwtsd.ac.uk::80658f8b-be2c-4439-8934-a793155aaa95" providerId="AD" clId="Web-{A11CA97C-95D9-331F-9742-0F18735120C1}" dt="2024-03-13T10:54:34.889" v="852"/>
          <ac:spMkLst>
            <pc:docMk/>
            <pc:sldMk cId="3210095536" sldId="287"/>
            <ac:spMk id="9" creationId="{1A95671B-3CC6-4792-9114-B74FAEA224E6}"/>
          </ac:spMkLst>
        </pc:spChg>
        <pc:picChg chg="add mod">
          <ac:chgData name="Naomi Eynon (2304127)" userId="S::2304127@student.uwtsd.ac.uk::80658f8b-be2c-4439-8934-a793155aaa95" providerId="AD" clId="Web-{A11CA97C-95D9-331F-9742-0F18735120C1}" dt="2024-03-13T10:54:34.889" v="852"/>
          <ac:picMkLst>
            <pc:docMk/>
            <pc:sldMk cId="3210095536" sldId="287"/>
            <ac:picMk id="4" creationId="{3F5E710A-CF91-C7D8-0A47-03A50786D6FC}"/>
          </ac:picMkLst>
        </pc:picChg>
      </pc:sldChg>
      <pc:sldChg chg="addSp modSp new mod ord setBg">
        <pc:chgData name="Naomi Eynon (2304127)" userId="S::2304127@student.uwtsd.ac.uk::80658f8b-be2c-4439-8934-a793155aaa95" providerId="AD" clId="Web-{A11CA97C-95D9-331F-9742-0F18735120C1}" dt="2024-03-13T23:45:33.777" v="1364"/>
        <pc:sldMkLst>
          <pc:docMk/>
          <pc:sldMk cId="2249507893" sldId="288"/>
        </pc:sldMkLst>
        <pc:spChg chg="mod">
          <ac:chgData name="Naomi Eynon (2304127)" userId="S::2304127@student.uwtsd.ac.uk::80658f8b-be2c-4439-8934-a793155aaa95" providerId="AD" clId="Web-{A11CA97C-95D9-331F-9742-0F18735120C1}" dt="2024-03-13T23:45:33.777" v="1364"/>
          <ac:spMkLst>
            <pc:docMk/>
            <pc:sldMk cId="2249507893" sldId="288"/>
            <ac:spMk id="2" creationId="{3773EDE8-03CD-3C26-537A-88E537AB793F}"/>
          </ac:spMkLst>
        </pc:spChg>
        <pc:spChg chg="mod ord">
          <ac:chgData name="Naomi Eynon (2304127)" userId="S::2304127@student.uwtsd.ac.uk::80658f8b-be2c-4439-8934-a793155aaa95" providerId="AD" clId="Web-{A11CA97C-95D9-331F-9742-0F18735120C1}" dt="2024-03-13T23:45:33.777" v="1364"/>
          <ac:spMkLst>
            <pc:docMk/>
            <pc:sldMk cId="2249507893" sldId="288"/>
            <ac:spMk id="3" creationId="{F8B7F142-4715-0C72-4B2E-7D50AEBA4BA6}"/>
          </ac:spMkLst>
        </pc:spChg>
        <pc:picChg chg="add mod">
          <ac:chgData name="Naomi Eynon (2304127)" userId="S::2304127@student.uwtsd.ac.uk::80658f8b-be2c-4439-8934-a793155aaa95" providerId="AD" clId="Web-{A11CA97C-95D9-331F-9742-0F18735120C1}" dt="2024-03-13T23:45:33.777" v="1364"/>
          <ac:picMkLst>
            <pc:docMk/>
            <pc:sldMk cId="2249507893" sldId="288"/>
            <ac:picMk id="4" creationId="{7428452F-09D9-B178-BD4D-8822D45152F5}"/>
          </ac:picMkLst>
        </pc:picChg>
        <pc:cxnChg chg="add">
          <ac:chgData name="Naomi Eynon (2304127)" userId="S::2304127@student.uwtsd.ac.uk::80658f8b-be2c-4439-8934-a793155aaa95" providerId="AD" clId="Web-{A11CA97C-95D9-331F-9742-0F18735120C1}" dt="2024-03-13T23:45:33.777" v="1364"/>
          <ac:cxnSpMkLst>
            <pc:docMk/>
            <pc:sldMk cId="2249507893" sldId="288"/>
            <ac:cxnSpMk id="9" creationId="{1503BFE4-729B-D9D0-C17B-501E6AF1127A}"/>
          </ac:cxnSpMkLst>
        </pc:cxnChg>
      </pc:sldChg>
      <pc:sldChg chg="modSp new">
        <pc:chgData name="Naomi Eynon (2304127)" userId="S::2304127@student.uwtsd.ac.uk::80658f8b-be2c-4439-8934-a793155aaa95" providerId="AD" clId="Web-{A11CA97C-95D9-331F-9742-0F18735120C1}" dt="2024-03-13T23:25:45.048" v="1301" actId="20577"/>
        <pc:sldMkLst>
          <pc:docMk/>
          <pc:sldMk cId="1114736801" sldId="289"/>
        </pc:sldMkLst>
        <pc:spChg chg="mod">
          <ac:chgData name="Naomi Eynon (2304127)" userId="S::2304127@student.uwtsd.ac.uk::80658f8b-be2c-4439-8934-a793155aaa95" providerId="AD" clId="Web-{A11CA97C-95D9-331F-9742-0F18735120C1}" dt="2024-03-13T23:16:15.844" v="1289" actId="20577"/>
          <ac:spMkLst>
            <pc:docMk/>
            <pc:sldMk cId="1114736801" sldId="289"/>
            <ac:spMk id="2" creationId="{EEC1FE16-FD15-D3EC-F55D-698499290A6D}"/>
          </ac:spMkLst>
        </pc:spChg>
        <pc:spChg chg="mod">
          <ac:chgData name="Naomi Eynon (2304127)" userId="S::2304127@student.uwtsd.ac.uk::80658f8b-be2c-4439-8934-a793155aaa95" providerId="AD" clId="Web-{A11CA97C-95D9-331F-9742-0F18735120C1}" dt="2024-03-13T23:25:45.048" v="1301" actId="20577"/>
          <ac:spMkLst>
            <pc:docMk/>
            <pc:sldMk cId="1114736801" sldId="289"/>
            <ac:spMk id="3" creationId="{89C659AB-1D17-39EE-A619-E60C89EDBC67}"/>
          </ac:spMkLst>
        </pc:spChg>
      </pc:sldChg>
      <pc:sldChg chg="modSp new">
        <pc:chgData name="Naomi Eynon (2304127)" userId="S::2304127@student.uwtsd.ac.uk::80658f8b-be2c-4439-8934-a793155aaa95" providerId="AD" clId="Web-{A11CA97C-95D9-331F-9742-0F18735120C1}" dt="2024-03-13T23:35:11.806" v="1340" actId="20577"/>
        <pc:sldMkLst>
          <pc:docMk/>
          <pc:sldMk cId="4219658381" sldId="290"/>
        </pc:sldMkLst>
        <pc:spChg chg="mod">
          <ac:chgData name="Naomi Eynon (2304127)" userId="S::2304127@student.uwtsd.ac.uk::80658f8b-be2c-4439-8934-a793155aaa95" providerId="AD" clId="Web-{A11CA97C-95D9-331F-9742-0F18735120C1}" dt="2024-03-13T23:26:02.783" v="1304" actId="20577"/>
          <ac:spMkLst>
            <pc:docMk/>
            <pc:sldMk cId="4219658381" sldId="290"/>
            <ac:spMk id="2" creationId="{26F3D6A8-D90F-0566-DD95-07D2609CAFCC}"/>
          </ac:spMkLst>
        </pc:spChg>
        <pc:spChg chg="mod">
          <ac:chgData name="Naomi Eynon (2304127)" userId="S::2304127@student.uwtsd.ac.uk::80658f8b-be2c-4439-8934-a793155aaa95" providerId="AD" clId="Web-{A11CA97C-95D9-331F-9742-0F18735120C1}" dt="2024-03-13T23:35:11.806" v="1340" actId="20577"/>
          <ac:spMkLst>
            <pc:docMk/>
            <pc:sldMk cId="4219658381" sldId="290"/>
            <ac:spMk id="3" creationId="{447F38BF-0B47-4459-8A79-5C274E62C2D8}"/>
          </ac:spMkLst>
        </pc:spChg>
      </pc:sldChg>
      <pc:sldChg chg="modSp new">
        <pc:chgData name="Naomi Eynon (2304127)" userId="S::2304127@student.uwtsd.ac.uk::80658f8b-be2c-4439-8934-a793155aaa95" providerId="AD" clId="Web-{A11CA97C-95D9-331F-9742-0F18735120C1}" dt="2024-03-13T23:41:32.364" v="1360" actId="20577"/>
        <pc:sldMkLst>
          <pc:docMk/>
          <pc:sldMk cId="782712227" sldId="291"/>
        </pc:sldMkLst>
        <pc:spChg chg="mod">
          <ac:chgData name="Naomi Eynon (2304127)" userId="S::2304127@student.uwtsd.ac.uk::80658f8b-be2c-4439-8934-a793155aaa95" providerId="AD" clId="Web-{A11CA97C-95D9-331F-9742-0F18735120C1}" dt="2024-03-13T23:35:22.165" v="1343" actId="20577"/>
          <ac:spMkLst>
            <pc:docMk/>
            <pc:sldMk cId="782712227" sldId="291"/>
            <ac:spMk id="2" creationId="{9F5E236E-CB0A-5FFE-6F8D-3C737AFE1C81}"/>
          </ac:spMkLst>
        </pc:spChg>
        <pc:spChg chg="mod">
          <ac:chgData name="Naomi Eynon (2304127)" userId="S::2304127@student.uwtsd.ac.uk::80658f8b-be2c-4439-8934-a793155aaa95" providerId="AD" clId="Web-{A11CA97C-95D9-331F-9742-0F18735120C1}" dt="2024-03-13T23:41:32.364" v="1360" actId="20577"/>
          <ac:spMkLst>
            <pc:docMk/>
            <pc:sldMk cId="782712227" sldId="291"/>
            <ac:spMk id="3" creationId="{DC208A93-3774-4430-6E3D-C6520CAF6A6E}"/>
          </ac:spMkLst>
        </pc:spChg>
      </pc:sldChg>
    </pc:docChg>
  </pc:docChgLst>
  <pc:docChgLst>
    <pc:chgData name="Naomi Eynon (2304127)" userId="S::2304127@student.uwtsd.ac.uk::80658f8b-be2c-4439-8934-a793155aaa95" providerId="AD" clId="Web-{035A30CE-A36E-13F3-1BD5-FB658243CD47}"/>
    <pc:docChg chg="addSld delSld modSld sldOrd">
      <pc:chgData name="Naomi Eynon (2304127)" userId="S::2304127@student.uwtsd.ac.uk::80658f8b-be2c-4439-8934-a793155aaa95" providerId="AD" clId="Web-{035A30CE-A36E-13F3-1BD5-FB658243CD47}" dt="2024-03-14T22:57:47.638" v="457" actId="20577"/>
      <pc:docMkLst>
        <pc:docMk/>
      </pc:docMkLst>
      <pc:sldChg chg="modSp">
        <pc:chgData name="Naomi Eynon (2304127)" userId="S::2304127@student.uwtsd.ac.uk::80658f8b-be2c-4439-8934-a793155aaa95" providerId="AD" clId="Web-{035A30CE-A36E-13F3-1BD5-FB658243CD47}" dt="2024-03-14T22:57:26.215" v="451" actId="20577"/>
        <pc:sldMkLst>
          <pc:docMk/>
          <pc:sldMk cId="109857222" sldId="256"/>
        </pc:sldMkLst>
        <pc:spChg chg="mod">
          <ac:chgData name="Naomi Eynon (2304127)" userId="S::2304127@student.uwtsd.ac.uk::80658f8b-be2c-4439-8934-a793155aaa95" providerId="AD" clId="Web-{035A30CE-A36E-13F3-1BD5-FB658243CD47}" dt="2024-03-14T22:57:26.215" v="451" actId="20577"/>
          <ac:spMkLst>
            <pc:docMk/>
            <pc:sldMk cId="109857222" sldId="256"/>
            <ac:spMk id="3" creationId="{00000000-0000-0000-0000-000000000000}"/>
          </ac:spMkLst>
        </pc:spChg>
      </pc:sldChg>
      <pc:sldChg chg="modSp">
        <pc:chgData name="Naomi Eynon (2304127)" userId="S::2304127@student.uwtsd.ac.uk::80658f8b-be2c-4439-8934-a793155aaa95" providerId="AD" clId="Web-{035A30CE-A36E-13F3-1BD5-FB658243CD47}" dt="2024-03-14T22:57:40.153" v="454" actId="20577"/>
        <pc:sldMkLst>
          <pc:docMk/>
          <pc:sldMk cId="1378165979" sldId="257"/>
        </pc:sldMkLst>
        <pc:spChg chg="mod">
          <ac:chgData name="Naomi Eynon (2304127)" userId="S::2304127@student.uwtsd.ac.uk::80658f8b-be2c-4439-8934-a793155aaa95" providerId="AD" clId="Web-{035A30CE-A36E-13F3-1BD5-FB658243CD47}" dt="2024-03-14T22:57:40.153" v="454" actId="20577"/>
          <ac:spMkLst>
            <pc:docMk/>
            <pc:sldMk cId="1378165979" sldId="257"/>
            <ac:spMk id="2" creationId="{871DCCBB-9C4A-49C6-A751-55585A9BB4DD}"/>
          </ac:spMkLst>
        </pc:spChg>
        <pc:spChg chg="mod">
          <ac:chgData name="Naomi Eynon (2304127)" userId="S::2304127@student.uwtsd.ac.uk::80658f8b-be2c-4439-8934-a793155aaa95" providerId="AD" clId="Web-{035A30CE-A36E-13F3-1BD5-FB658243CD47}" dt="2024-03-14T22:50:47.798" v="379" actId="20577"/>
          <ac:spMkLst>
            <pc:docMk/>
            <pc:sldMk cId="1378165979" sldId="257"/>
            <ac:spMk id="3" creationId="{A92BCC5D-895C-FFEA-F664-F3791247B878}"/>
          </ac:spMkLst>
        </pc:spChg>
      </pc:sldChg>
      <pc:sldChg chg="modSp">
        <pc:chgData name="Naomi Eynon (2304127)" userId="S::2304127@student.uwtsd.ac.uk::80658f8b-be2c-4439-8934-a793155aaa95" providerId="AD" clId="Web-{035A30CE-A36E-13F3-1BD5-FB658243CD47}" dt="2024-03-14T22:57:47.638" v="457" actId="20577"/>
        <pc:sldMkLst>
          <pc:docMk/>
          <pc:sldMk cId="1553900754" sldId="258"/>
        </pc:sldMkLst>
        <pc:spChg chg="mod">
          <ac:chgData name="Naomi Eynon (2304127)" userId="S::2304127@student.uwtsd.ac.uk::80658f8b-be2c-4439-8934-a793155aaa95" providerId="AD" clId="Web-{035A30CE-A36E-13F3-1BD5-FB658243CD47}" dt="2024-03-14T22:57:47.638" v="457" actId="20577"/>
          <ac:spMkLst>
            <pc:docMk/>
            <pc:sldMk cId="1553900754" sldId="258"/>
            <ac:spMk id="2" creationId="{C506E8C6-41D4-D273-D9B6-9E256FA58F42}"/>
          </ac:spMkLst>
        </pc:spChg>
        <pc:spChg chg="mod">
          <ac:chgData name="Naomi Eynon (2304127)" userId="S::2304127@student.uwtsd.ac.uk::80658f8b-be2c-4439-8934-a793155aaa95" providerId="AD" clId="Web-{035A30CE-A36E-13F3-1BD5-FB658243CD47}" dt="2024-03-14T00:20:00.454" v="219" actId="20577"/>
          <ac:spMkLst>
            <pc:docMk/>
            <pc:sldMk cId="1553900754" sldId="258"/>
            <ac:spMk id="3" creationId="{BC2D3B5B-F92D-D10E-5E79-A1BE8CD73384}"/>
          </ac:spMkLst>
        </pc:spChg>
      </pc:sldChg>
      <pc:sldChg chg="modSp">
        <pc:chgData name="Naomi Eynon (2304127)" userId="S::2304127@student.uwtsd.ac.uk::80658f8b-be2c-4439-8934-a793155aaa95" providerId="AD" clId="Web-{035A30CE-A36E-13F3-1BD5-FB658243CD47}" dt="2024-03-14T22:51:36.080" v="393" actId="20577"/>
        <pc:sldMkLst>
          <pc:docMk/>
          <pc:sldMk cId="1014567505" sldId="259"/>
        </pc:sldMkLst>
        <pc:spChg chg="mod">
          <ac:chgData name="Naomi Eynon (2304127)" userId="S::2304127@student.uwtsd.ac.uk::80658f8b-be2c-4439-8934-a793155aaa95" providerId="AD" clId="Web-{035A30CE-A36E-13F3-1BD5-FB658243CD47}" dt="2024-03-14T22:51:36.080" v="393" actId="20577"/>
          <ac:spMkLst>
            <pc:docMk/>
            <pc:sldMk cId="1014567505" sldId="259"/>
            <ac:spMk id="3" creationId="{DE6FB0FF-750C-4E2A-E04F-39AC546BEFBA}"/>
          </ac:spMkLst>
        </pc:spChg>
      </pc:sldChg>
      <pc:sldChg chg="modSp">
        <pc:chgData name="Naomi Eynon (2304127)" userId="S::2304127@student.uwtsd.ac.uk::80658f8b-be2c-4439-8934-a793155aaa95" providerId="AD" clId="Web-{035A30CE-A36E-13F3-1BD5-FB658243CD47}" dt="2024-03-14T22:52:08.675" v="400" actId="20577"/>
        <pc:sldMkLst>
          <pc:docMk/>
          <pc:sldMk cId="4159926196" sldId="261"/>
        </pc:sldMkLst>
        <pc:spChg chg="mod">
          <ac:chgData name="Naomi Eynon (2304127)" userId="S::2304127@student.uwtsd.ac.uk::80658f8b-be2c-4439-8934-a793155aaa95" providerId="AD" clId="Web-{035A30CE-A36E-13F3-1BD5-FB658243CD47}" dt="2024-03-14T22:52:08.675" v="400" actId="20577"/>
          <ac:spMkLst>
            <pc:docMk/>
            <pc:sldMk cId="4159926196" sldId="261"/>
            <ac:spMk id="2" creationId="{A1268100-481F-13E5-0B43-505415FA7597}"/>
          </ac:spMkLst>
        </pc:spChg>
      </pc:sldChg>
      <pc:sldChg chg="modSp">
        <pc:chgData name="Naomi Eynon (2304127)" userId="S::2304127@student.uwtsd.ac.uk::80658f8b-be2c-4439-8934-a793155aaa95" providerId="AD" clId="Web-{035A30CE-A36E-13F3-1BD5-FB658243CD47}" dt="2024-03-14T22:51:58.315" v="397" actId="20577"/>
        <pc:sldMkLst>
          <pc:docMk/>
          <pc:sldMk cId="2628604255" sldId="262"/>
        </pc:sldMkLst>
        <pc:spChg chg="mod">
          <ac:chgData name="Naomi Eynon (2304127)" userId="S::2304127@student.uwtsd.ac.uk::80658f8b-be2c-4439-8934-a793155aaa95" providerId="AD" clId="Web-{035A30CE-A36E-13F3-1BD5-FB658243CD47}" dt="2024-03-14T22:51:58.315" v="397" actId="20577"/>
          <ac:spMkLst>
            <pc:docMk/>
            <pc:sldMk cId="2628604255" sldId="262"/>
            <ac:spMk id="2" creationId="{0E01418B-F3B6-693E-092E-004366722B2D}"/>
          </ac:spMkLst>
        </pc:spChg>
        <pc:spChg chg="mod">
          <ac:chgData name="Naomi Eynon (2304127)" userId="S::2304127@student.uwtsd.ac.uk::80658f8b-be2c-4439-8934-a793155aaa95" providerId="AD" clId="Web-{035A30CE-A36E-13F3-1BD5-FB658243CD47}" dt="2024-03-14T00:21:05.659" v="228" actId="20577"/>
          <ac:spMkLst>
            <pc:docMk/>
            <pc:sldMk cId="2628604255" sldId="262"/>
            <ac:spMk id="3" creationId="{62355014-39F1-5C0B-7949-14F6B7FCCFEC}"/>
          </ac:spMkLst>
        </pc:spChg>
      </pc:sldChg>
      <pc:sldChg chg="modSp">
        <pc:chgData name="Naomi Eynon (2304127)" userId="S::2304127@student.uwtsd.ac.uk::80658f8b-be2c-4439-8934-a793155aaa95" providerId="AD" clId="Web-{035A30CE-A36E-13F3-1BD5-FB658243CD47}" dt="2024-03-14T22:55:15.904" v="435" actId="20577"/>
        <pc:sldMkLst>
          <pc:docMk/>
          <pc:sldMk cId="3165443307" sldId="263"/>
        </pc:sldMkLst>
        <pc:spChg chg="mod">
          <ac:chgData name="Naomi Eynon (2304127)" userId="S::2304127@student.uwtsd.ac.uk::80658f8b-be2c-4439-8934-a793155aaa95" providerId="AD" clId="Web-{035A30CE-A36E-13F3-1BD5-FB658243CD47}" dt="2024-03-14T22:55:15.904" v="435" actId="20577"/>
          <ac:spMkLst>
            <pc:docMk/>
            <pc:sldMk cId="3165443307" sldId="263"/>
            <ac:spMk id="2" creationId="{F0AE5295-0E03-5ECD-DC2F-5E856C999F51}"/>
          </ac:spMkLst>
        </pc:spChg>
      </pc:sldChg>
      <pc:sldChg chg="modSp del ord">
        <pc:chgData name="Naomi Eynon (2304127)" userId="S::2304127@student.uwtsd.ac.uk::80658f8b-be2c-4439-8934-a793155aaa95" providerId="AD" clId="Web-{035A30CE-A36E-13F3-1BD5-FB658243CD47}" dt="2024-03-14T00:06:21.037" v="172"/>
        <pc:sldMkLst>
          <pc:docMk/>
          <pc:sldMk cId="2566838683" sldId="264"/>
        </pc:sldMkLst>
        <pc:spChg chg="mod">
          <ac:chgData name="Naomi Eynon (2304127)" userId="S::2304127@student.uwtsd.ac.uk::80658f8b-be2c-4439-8934-a793155aaa95" providerId="AD" clId="Web-{035A30CE-A36E-13F3-1BD5-FB658243CD47}" dt="2024-03-14T00:05:49.958" v="163" actId="20577"/>
          <ac:spMkLst>
            <pc:docMk/>
            <pc:sldMk cId="2566838683" sldId="264"/>
            <ac:spMk id="3" creationId="{0B61CF33-D603-3E88-EDEF-D9B766293796}"/>
          </ac:spMkLst>
        </pc:spChg>
      </pc:sldChg>
      <pc:sldChg chg="modSp">
        <pc:chgData name="Naomi Eynon (2304127)" userId="S::2304127@student.uwtsd.ac.uk::80658f8b-be2c-4439-8934-a793155aaa95" providerId="AD" clId="Web-{035A30CE-A36E-13F3-1BD5-FB658243CD47}" dt="2024-03-14T22:54:24.043" v="419" actId="20577"/>
        <pc:sldMkLst>
          <pc:docMk/>
          <pc:sldMk cId="3830947779" sldId="265"/>
        </pc:sldMkLst>
        <pc:spChg chg="mod">
          <ac:chgData name="Naomi Eynon (2304127)" userId="S::2304127@student.uwtsd.ac.uk::80658f8b-be2c-4439-8934-a793155aaa95" providerId="AD" clId="Web-{035A30CE-A36E-13F3-1BD5-FB658243CD47}" dt="2024-03-14T22:54:24.043" v="419" actId="20577"/>
          <ac:spMkLst>
            <pc:docMk/>
            <pc:sldMk cId="3830947779" sldId="265"/>
            <ac:spMk id="2" creationId="{46656E8D-AB2D-DAF2-C2B9-EAFF34A48709}"/>
          </ac:spMkLst>
        </pc:spChg>
      </pc:sldChg>
      <pc:sldChg chg="delSp modSp del ord">
        <pc:chgData name="Naomi Eynon (2304127)" userId="S::2304127@student.uwtsd.ac.uk::80658f8b-be2c-4439-8934-a793155aaa95" providerId="AD" clId="Web-{035A30CE-A36E-13F3-1BD5-FB658243CD47}" dt="2024-03-14T00:05:22.817" v="154"/>
        <pc:sldMkLst>
          <pc:docMk/>
          <pc:sldMk cId="2991477450" sldId="272"/>
        </pc:sldMkLst>
        <pc:spChg chg="del mod">
          <ac:chgData name="Naomi Eynon (2304127)" userId="S::2304127@student.uwtsd.ac.uk::80658f8b-be2c-4439-8934-a793155aaa95" providerId="AD" clId="Web-{035A30CE-A36E-13F3-1BD5-FB658243CD47}" dt="2024-03-14T00:05:19.629" v="153"/>
          <ac:spMkLst>
            <pc:docMk/>
            <pc:sldMk cId="2991477450" sldId="272"/>
            <ac:spMk id="2" creationId="{204E4D67-84D9-41E4-0009-52C0F55ACAC3}"/>
          </ac:spMkLst>
        </pc:spChg>
        <pc:spChg chg="mod">
          <ac:chgData name="Naomi Eynon (2304127)" userId="S::2304127@student.uwtsd.ac.uk::80658f8b-be2c-4439-8934-a793155aaa95" providerId="AD" clId="Web-{035A30CE-A36E-13F3-1BD5-FB658243CD47}" dt="2024-03-14T00:04:50.879" v="152" actId="20577"/>
          <ac:spMkLst>
            <pc:docMk/>
            <pc:sldMk cId="2991477450" sldId="272"/>
            <ac:spMk id="3" creationId="{6E6F33B4-5D6D-35FA-229B-12079A46ECDA}"/>
          </ac:spMkLst>
        </pc:spChg>
      </pc:sldChg>
      <pc:sldChg chg="modSp">
        <pc:chgData name="Naomi Eynon (2304127)" userId="S::2304127@student.uwtsd.ac.uk::80658f8b-be2c-4439-8934-a793155aaa95" providerId="AD" clId="Web-{035A30CE-A36E-13F3-1BD5-FB658243CD47}" dt="2024-03-14T00:21:39.082" v="231" actId="20577"/>
        <pc:sldMkLst>
          <pc:docMk/>
          <pc:sldMk cId="60367128" sldId="273"/>
        </pc:sldMkLst>
        <pc:spChg chg="mod">
          <ac:chgData name="Naomi Eynon (2304127)" userId="S::2304127@student.uwtsd.ac.uk::80658f8b-be2c-4439-8934-a793155aaa95" providerId="AD" clId="Web-{035A30CE-A36E-13F3-1BD5-FB658243CD47}" dt="2024-03-14T00:21:39.082" v="231" actId="20577"/>
          <ac:spMkLst>
            <pc:docMk/>
            <pc:sldMk cId="60367128" sldId="273"/>
            <ac:spMk id="3" creationId="{C28B62DE-F2E4-4F52-4E76-E4297F8D2507}"/>
          </ac:spMkLst>
        </pc:spChg>
      </pc:sldChg>
      <pc:sldChg chg="modSp del ord">
        <pc:chgData name="Naomi Eynon (2304127)" userId="S::2304127@student.uwtsd.ac.uk::80658f8b-be2c-4439-8934-a793155aaa95" providerId="AD" clId="Web-{035A30CE-A36E-13F3-1BD5-FB658243CD47}" dt="2024-03-14T00:04:28.189" v="146"/>
        <pc:sldMkLst>
          <pc:docMk/>
          <pc:sldMk cId="693069663" sldId="275"/>
        </pc:sldMkLst>
        <pc:spChg chg="mod">
          <ac:chgData name="Naomi Eynon (2304127)" userId="S::2304127@student.uwtsd.ac.uk::80658f8b-be2c-4439-8934-a793155aaa95" providerId="AD" clId="Web-{035A30CE-A36E-13F3-1BD5-FB658243CD47}" dt="2024-03-14T00:04:26.549" v="145" actId="20577"/>
          <ac:spMkLst>
            <pc:docMk/>
            <pc:sldMk cId="693069663" sldId="275"/>
            <ac:spMk id="3" creationId="{D55BBF45-2C6C-AC8D-FEE4-A0B21ECCD4B7}"/>
          </ac:spMkLst>
        </pc:spChg>
      </pc:sldChg>
      <pc:sldChg chg="modSp">
        <pc:chgData name="Naomi Eynon (2304127)" userId="S::2304127@student.uwtsd.ac.uk::80658f8b-be2c-4439-8934-a793155aaa95" providerId="AD" clId="Web-{035A30CE-A36E-13F3-1BD5-FB658243CD47}" dt="2024-03-14T22:52:37.097" v="406" actId="20577"/>
        <pc:sldMkLst>
          <pc:docMk/>
          <pc:sldMk cId="1391768472" sldId="276"/>
        </pc:sldMkLst>
        <pc:spChg chg="mod">
          <ac:chgData name="Naomi Eynon (2304127)" userId="S::2304127@student.uwtsd.ac.uk::80658f8b-be2c-4439-8934-a793155aaa95" providerId="AD" clId="Web-{035A30CE-A36E-13F3-1BD5-FB658243CD47}" dt="2024-03-14T22:52:37.097" v="406" actId="20577"/>
          <ac:spMkLst>
            <pc:docMk/>
            <pc:sldMk cId="1391768472" sldId="276"/>
            <ac:spMk id="2" creationId="{19227BFB-7389-E676-3164-B9C7B8F243AC}"/>
          </ac:spMkLst>
        </pc:spChg>
      </pc:sldChg>
      <pc:sldChg chg="modSp">
        <pc:chgData name="Naomi Eynon (2304127)" userId="S::2304127@student.uwtsd.ac.uk::80658f8b-be2c-4439-8934-a793155aaa95" providerId="AD" clId="Web-{035A30CE-A36E-13F3-1BD5-FB658243CD47}" dt="2024-03-14T22:53:10.651" v="408"/>
        <pc:sldMkLst>
          <pc:docMk/>
          <pc:sldMk cId="3062175410" sldId="278"/>
        </pc:sldMkLst>
        <pc:graphicFrameChg chg="mod modGraphic">
          <ac:chgData name="Naomi Eynon (2304127)" userId="S::2304127@student.uwtsd.ac.uk::80658f8b-be2c-4439-8934-a793155aaa95" providerId="AD" clId="Web-{035A30CE-A36E-13F3-1BD5-FB658243CD47}" dt="2024-03-14T22:53:10.651" v="408"/>
          <ac:graphicFrameMkLst>
            <pc:docMk/>
            <pc:sldMk cId="3062175410" sldId="278"/>
            <ac:graphicFrameMk id="5" creationId="{1CAA4FA8-69C2-3F1D-C72A-F9C3766A649D}"/>
          </ac:graphicFrameMkLst>
        </pc:graphicFrameChg>
      </pc:sldChg>
      <pc:sldChg chg="modSp">
        <pc:chgData name="Naomi Eynon (2304127)" userId="S::2304127@student.uwtsd.ac.uk::80658f8b-be2c-4439-8934-a793155aaa95" providerId="AD" clId="Web-{035A30CE-A36E-13F3-1BD5-FB658243CD47}" dt="2024-03-13T23:50:51.171" v="7" actId="20577"/>
        <pc:sldMkLst>
          <pc:docMk/>
          <pc:sldMk cId="1367634004" sldId="279"/>
        </pc:sldMkLst>
        <pc:spChg chg="mod">
          <ac:chgData name="Naomi Eynon (2304127)" userId="S::2304127@student.uwtsd.ac.uk::80658f8b-be2c-4439-8934-a793155aaa95" providerId="AD" clId="Web-{035A30CE-A36E-13F3-1BD5-FB658243CD47}" dt="2024-03-13T23:50:51.171" v="7" actId="20577"/>
          <ac:spMkLst>
            <pc:docMk/>
            <pc:sldMk cId="1367634004" sldId="279"/>
            <ac:spMk id="3" creationId="{0673E72A-BADC-56CD-01F6-26A84B70217E}"/>
          </ac:spMkLst>
        </pc:spChg>
      </pc:sldChg>
      <pc:sldChg chg="modSp del">
        <pc:chgData name="Naomi Eynon (2304127)" userId="S::2304127@student.uwtsd.ac.uk::80658f8b-be2c-4439-8934-a793155aaa95" providerId="AD" clId="Web-{035A30CE-A36E-13F3-1BD5-FB658243CD47}" dt="2024-03-14T00:08:23.481" v="207"/>
        <pc:sldMkLst>
          <pc:docMk/>
          <pc:sldMk cId="24936863" sldId="280"/>
        </pc:sldMkLst>
        <pc:spChg chg="mod">
          <ac:chgData name="Naomi Eynon (2304127)" userId="S::2304127@student.uwtsd.ac.uk::80658f8b-be2c-4439-8934-a793155aaa95" providerId="AD" clId="Web-{035A30CE-A36E-13F3-1BD5-FB658243CD47}" dt="2024-03-14T00:02:27.233" v="117" actId="20577"/>
          <ac:spMkLst>
            <pc:docMk/>
            <pc:sldMk cId="24936863" sldId="280"/>
            <ac:spMk id="3" creationId="{406A73BF-3EC0-A0D5-53E2-9A2E048DCDFE}"/>
          </ac:spMkLst>
        </pc:spChg>
      </pc:sldChg>
      <pc:sldChg chg="modSp">
        <pc:chgData name="Naomi Eynon (2304127)" userId="S::2304127@student.uwtsd.ac.uk::80658f8b-be2c-4439-8934-a793155aaa95" providerId="AD" clId="Web-{035A30CE-A36E-13F3-1BD5-FB658243CD47}" dt="2024-03-13T23:51:27.109" v="9" actId="20577"/>
        <pc:sldMkLst>
          <pc:docMk/>
          <pc:sldMk cId="701127709" sldId="281"/>
        </pc:sldMkLst>
        <pc:spChg chg="mod">
          <ac:chgData name="Naomi Eynon (2304127)" userId="S::2304127@student.uwtsd.ac.uk::80658f8b-be2c-4439-8934-a793155aaa95" providerId="AD" clId="Web-{035A30CE-A36E-13F3-1BD5-FB658243CD47}" dt="2024-03-13T23:51:27.109" v="9" actId="20577"/>
          <ac:spMkLst>
            <pc:docMk/>
            <pc:sldMk cId="701127709" sldId="281"/>
            <ac:spMk id="3" creationId="{90E8C066-13DA-19F1-D748-F05A0071AAED}"/>
          </ac:spMkLst>
        </pc:spChg>
      </pc:sldChg>
      <pc:sldChg chg="modSp">
        <pc:chgData name="Naomi Eynon (2304127)" userId="S::2304127@student.uwtsd.ac.uk::80658f8b-be2c-4439-8934-a793155aaa95" providerId="AD" clId="Web-{035A30CE-A36E-13F3-1BD5-FB658243CD47}" dt="2024-03-14T22:53:22.760" v="410" actId="20577"/>
        <pc:sldMkLst>
          <pc:docMk/>
          <pc:sldMk cId="3113208972" sldId="283"/>
        </pc:sldMkLst>
        <pc:spChg chg="mod">
          <ac:chgData name="Naomi Eynon (2304127)" userId="S::2304127@student.uwtsd.ac.uk::80658f8b-be2c-4439-8934-a793155aaa95" providerId="AD" clId="Web-{035A30CE-A36E-13F3-1BD5-FB658243CD47}" dt="2024-03-14T22:53:22.760" v="410" actId="20577"/>
          <ac:spMkLst>
            <pc:docMk/>
            <pc:sldMk cId="3113208972" sldId="283"/>
            <ac:spMk id="2" creationId="{040149A1-7409-7BF7-6F68-4C8F4DAA0A97}"/>
          </ac:spMkLst>
        </pc:spChg>
      </pc:sldChg>
      <pc:sldChg chg="modSp">
        <pc:chgData name="Naomi Eynon (2304127)" userId="S::2304127@student.uwtsd.ac.uk::80658f8b-be2c-4439-8934-a793155aaa95" providerId="AD" clId="Web-{035A30CE-A36E-13F3-1BD5-FB658243CD47}" dt="2024-03-14T22:53:36.058" v="413" actId="20577"/>
        <pc:sldMkLst>
          <pc:docMk/>
          <pc:sldMk cId="2720235415" sldId="284"/>
        </pc:sldMkLst>
        <pc:spChg chg="mod">
          <ac:chgData name="Naomi Eynon (2304127)" userId="S::2304127@student.uwtsd.ac.uk::80658f8b-be2c-4439-8934-a793155aaa95" providerId="AD" clId="Web-{035A30CE-A36E-13F3-1BD5-FB658243CD47}" dt="2024-03-14T22:53:36.058" v="413" actId="20577"/>
          <ac:spMkLst>
            <pc:docMk/>
            <pc:sldMk cId="2720235415" sldId="284"/>
            <ac:spMk id="2" creationId="{7F3F5FF8-4E98-27DD-BAFE-D1937ED378A5}"/>
          </ac:spMkLst>
        </pc:spChg>
        <pc:spChg chg="mod">
          <ac:chgData name="Naomi Eynon (2304127)" userId="S::2304127@student.uwtsd.ac.uk::80658f8b-be2c-4439-8934-a793155aaa95" providerId="AD" clId="Web-{035A30CE-A36E-13F3-1BD5-FB658243CD47}" dt="2024-03-14T11:38:54.844" v="234" actId="20577"/>
          <ac:spMkLst>
            <pc:docMk/>
            <pc:sldMk cId="2720235415" sldId="284"/>
            <ac:spMk id="3" creationId="{21CC4EFA-5DEB-C45A-4659-844A5FA384E7}"/>
          </ac:spMkLst>
        </pc:spChg>
      </pc:sldChg>
      <pc:sldChg chg="addSp delSp modSp">
        <pc:chgData name="Naomi Eynon (2304127)" userId="S::2304127@student.uwtsd.ac.uk::80658f8b-be2c-4439-8934-a793155aaa95" providerId="AD" clId="Web-{035A30CE-A36E-13F3-1BD5-FB658243CD47}" dt="2024-03-14T11:41:53.239" v="240"/>
        <pc:sldMkLst>
          <pc:docMk/>
          <pc:sldMk cId="3575638488" sldId="286"/>
        </pc:sldMkLst>
        <pc:spChg chg="mod">
          <ac:chgData name="Naomi Eynon (2304127)" userId="S::2304127@student.uwtsd.ac.uk::80658f8b-be2c-4439-8934-a793155aaa95" providerId="AD" clId="Web-{035A30CE-A36E-13F3-1BD5-FB658243CD47}" dt="2024-03-14T11:41:53.239" v="240"/>
          <ac:spMkLst>
            <pc:docMk/>
            <pc:sldMk cId="3575638488" sldId="286"/>
            <ac:spMk id="2" creationId="{58C81D93-682A-554D-0315-FF6BF871DAD6}"/>
          </ac:spMkLst>
        </pc:spChg>
        <pc:spChg chg="mod">
          <ac:chgData name="Naomi Eynon (2304127)" userId="S::2304127@student.uwtsd.ac.uk::80658f8b-be2c-4439-8934-a793155aaa95" providerId="AD" clId="Web-{035A30CE-A36E-13F3-1BD5-FB658243CD47}" dt="2024-03-14T11:41:53.239" v="240"/>
          <ac:spMkLst>
            <pc:docMk/>
            <pc:sldMk cId="3575638488" sldId="286"/>
            <ac:spMk id="3" creationId="{1BF3B24A-2D56-3BD6-B73A-9E1658A81F99}"/>
          </ac:spMkLst>
        </pc:spChg>
        <pc:spChg chg="del">
          <ac:chgData name="Naomi Eynon (2304127)" userId="S::2304127@student.uwtsd.ac.uk::80658f8b-be2c-4439-8934-a793155aaa95" providerId="AD" clId="Web-{035A30CE-A36E-13F3-1BD5-FB658243CD47}" dt="2024-03-14T11:41:53.239" v="240"/>
          <ac:spMkLst>
            <pc:docMk/>
            <pc:sldMk cId="3575638488" sldId="286"/>
            <ac:spMk id="9" creationId="{04812C46-200A-4DEB-A05E-3ED6C68C2387}"/>
          </ac:spMkLst>
        </pc:spChg>
        <pc:spChg chg="del">
          <ac:chgData name="Naomi Eynon (2304127)" userId="S::2304127@student.uwtsd.ac.uk::80658f8b-be2c-4439-8934-a793155aaa95" providerId="AD" clId="Web-{035A30CE-A36E-13F3-1BD5-FB658243CD47}" dt="2024-03-14T11:41:53.239" v="240"/>
          <ac:spMkLst>
            <pc:docMk/>
            <pc:sldMk cId="3575638488" sldId="286"/>
            <ac:spMk id="11" creationId="{D1EA859B-E555-4109-94F3-6700E046E008}"/>
          </ac:spMkLst>
        </pc:spChg>
        <pc:spChg chg="add">
          <ac:chgData name="Naomi Eynon (2304127)" userId="S::2304127@student.uwtsd.ac.uk::80658f8b-be2c-4439-8934-a793155aaa95" providerId="AD" clId="Web-{035A30CE-A36E-13F3-1BD5-FB658243CD47}" dt="2024-03-14T11:41:53.239" v="240"/>
          <ac:spMkLst>
            <pc:docMk/>
            <pc:sldMk cId="3575638488" sldId="286"/>
            <ac:spMk id="16" creationId="{2B97F24A-32CE-4C1C-A50D-3016B394DCFB}"/>
          </ac:spMkLst>
        </pc:spChg>
        <pc:spChg chg="add">
          <ac:chgData name="Naomi Eynon (2304127)" userId="S::2304127@student.uwtsd.ac.uk::80658f8b-be2c-4439-8934-a793155aaa95" providerId="AD" clId="Web-{035A30CE-A36E-13F3-1BD5-FB658243CD47}" dt="2024-03-14T11:41:53.239" v="240"/>
          <ac:spMkLst>
            <pc:docMk/>
            <pc:sldMk cId="3575638488" sldId="286"/>
            <ac:spMk id="18" creationId="{CD8B4F24-440B-49E9-B85D-733523DC064B}"/>
          </ac:spMkLst>
        </pc:spChg>
        <pc:picChg chg="del">
          <ac:chgData name="Naomi Eynon (2304127)" userId="S::2304127@student.uwtsd.ac.uk::80658f8b-be2c-4439-8934-a793155aaa95" providerId="AD" clId="Web-{035A30CE-A36E-13F3-1BD5-FB658243CD47}" dt="2024-03-14T11:39:27.814" v="237"/>
          <ac:picMkLst>
            <pc:docMk/>
            <pc:sldMk cId="3575638488" sldId="286"/>
            <ac:picMk id="4" creationId="{DE2A088F-3B9C-4810-4AC2-FF69815438D5}"/>
          </ac:picMkLst>
        </pc:picChg>
        <pc:picChg chg="add mod">
          <ac:chgData name="Naomi Eynon (2304127)" userId="S::2304127@student.uwtsd.ac.uk::80658f8b-be2c-4439-8934-a793155aaa95" providerId="AD" clId="Web-{035A30CE-A36E-13F3-1BD5-FB658243CD47}" dt="2024-03-14T11:41:53.239" v="240"/>
          <ac:picMkLst>
            <pc:docMk/>
            <pc:sldMk cId="3575638488" sldId="286"/>
            <ac:picMk id="5" creationId="{235E0E6A-EF9D-1640-B8FC-2B43C56FB37A}"/>
          </ac:picMkLst>
        </pc:picChg>
      </pc:sldChg>
      <pc:sldChg chg="modSp">
        <pc:chgData name="Naomi Eynon (2304127)" userId="S::2304127@student.uwtsd.ac.uk::80658f8b-be2c-4439-8934-a793155aaa95" providerId="AD" clId="Web-{035A30CE-A36E-13F3-1BD5-FB658243CD47}" dt="2024-03-14T11:39:10.298" v="236" actId="20577"/>
        <pc:sldMkLst>
          <pc:docMk/>
          <pc:sldMk cId="3210095536" sldId="287"/>
        </pc:sldMkLst>
        <pc:spChg chg="mod">
          <ac:chgData name="Naomi Eynon (2304127)" userId="S::2304127@student.uwtsd.ac.uk::80658f8b-be2c-4439-8934-a793155aaa95" providerId="AD" clId="Web-{035A30CE-A36E-13F3-1BD5-FB658243CD47}" dt="2024-03-14T11:39:10.298" v="236" actId="20577"/>
          <ac:spMkLst>
            <pc:docMk/>
            <pc:sldMk cId="3210095536" sldId="287"/>
            <ac:spMk id="3" creationId="{0EF13B79-7DD6-56BE-2F75-B246B5446FE2}"/>
          </ac:spMkLst>
        </pc:spChg>
      </pc:sldChg>
      <pc:sldChg chg="modSp">
        <pc:chgData name="Naomi Eynon (2304127)" userId="S::2304127@student.uwtsd.ac.uk::80658f8b-be2c-4439-8934-a793155aaa95" providerId="AD" clId="Web-{035A30CE-A36E-13F3-1BD5-FB658243CD47}" dt="2024-03-14T22:54:13.887" v="417" actId="20577"/>
        <pc:sldMkLst>
          <pc:docMk/>
          <pc:sldMk cId="2249507893" sldId="288"/>
        </pc:sldMkLst>
        <pc:spChg chg="mod">
          <ac:chgData name="Naomi Eynon (2304127)" userId="S::2304127@student.uwtsd.ac.uk::80658f8b-be2c-4439-8934-a793155aaa95" providerId="AD" clId="Web-{035A30CE-A36E-13F3-1BD5-FB658243CD47}" dt="2024-03-14T22:54:13.887" v="417" actId="20577"/>
          <ac:spMkLst>
            <pc:docMk/>
            <pc:sldMk cId="2249507893" sldId="288"/>
            <ac:spMk id="2" creationId="{3773EDE8-03CD-3C26-537A-88E537AB793F}"/>
          </ac:spMkLst>
        </pc:spChg>
      </pc:sldChg>
      <pc:sldChg chg="addSp delSp modSp new">
        <pc:chgData name="Naomi Eynon (2304127)" userId="S::2304127@student.uwtsd.ac.uk::80658f8b-be2c-4439-8934-a793155aaa95" providerId="AD" clId="Web-{035A30CE-A36E-13F3-1BD5-FB658243CD47}" dt="2024-03-14T00:08:05.465" v="203" actId="20577"/>
        <pc:sldMkLst>
          <pc:docMk/>
          <pc:sldMk cId="1431840966" sldId="292"/>
        </pc:sldMkLst>
        <pc:spChg chg="del">
          <ac:chgData name="Naomi Eynon (2304127)" userId="S::2304127@student.uwtsd.ac.uk::80658f8b-be2c-4439-8934-a793155aaa95" providerId="AD" clId="Web-{035A30CE-A36E-13F3-1BD5-FB658243CD47}" dt="2024-03-13T23:52:40.736" v="24"/>
          <ac:spMkLst>
            <pc:docMk/>
            <pc:sldMk cId="1431840966" sldId="292"/>
            <ac:spMk id="2" creationId="{6EA0253E-D833-E5FD-8F37-8B805AF849BE}"/>
          </ac:spMkLst>
        </pc:spChg>
        <pc:spChg chg="mod">
          <ac:chgData name="Naomi Eynon (2304127)" userId="S::2304127@student.uwtsd.ac.uk::80658f8b-be2c-4439-8934-a793155aaa95" providerId="AD" clId="Web-{035A30CE-A36E-13F3-1BD5-FB658243CD47}" dt="2024-03-14T00:07:10.417" v="181" actId="1076"/>
          <ac:spMkLst>
            <pc:docMk/>
            <pc:sldMk cId="1431840966" sldId="292"/>
            <ac:spMk id="3" creationId="{B391BEA4-1B5D-57CC-4AD9-10934EB12793}"/>
          </ac:spMkLst>
        </pc:spChg>
        <pc:spChg chg="add mod">
          <ac:chgData name="Naomi Eynon (2304127)" userId="S::2304127@student.uwtsd.ac.uk::80658f8b-be2c-4439-8934-a793155aaa95" providerId="AD" clId="Web-{035A30CE-A36E-13F3-1BD5-FB658243CD47}" dt="2024-03-14T00:08:05.465" v="203" actId="20577"/>
          <ac:spMkLst>
            <pc:docMk/>
            <pc:sldMk cId="1431840966" sldId="292"/>
            <ac:spMk id="4" creationId="{7D5370DE-CDBE-907D-A1F0-BCFE984436E0}"/>
          </ac:spMkLst>
        </pc:spChg>
      </pc:sldChg>
      <pc:sldChg chg="addSp delSp modSp new">
        <pc:chgData name="Naomi Eynon (2304127)" userId="S::2304127@student.uwtsd.ac.uk::80658f8b-be2c-4439-8934-a793155aaa95" providerId="AD" clId="Web-{035A30CE-A36E-13F3-1BD5-FB658243CD47}" dt="2024-03-14T00:07:58.668" v="202" actId="20577"/>
        <pc:sldMkLst>
          <pc:docMk/>
          <pc:sldMk cId="1139978078" sldId="293"/>
        </pc:sldMkLst>
        <pc:spChg chg="del">
          <ac:chgData name="Naomi Eynon (2304127)" userId="S::2304127@student.uwtsd.ac.uk::80658f8b-be2c-4439-8934-a793155aaa95" providerId="AD" clId="Web-{035A30CE-A36E-13F3-1BD5-FB658243CD47}" dt="2024-03-13T23:59:36.433" v="90"/>
          <ac:spMkLst>
            <pc:docMk/>
            <pc:sldMk cId="1139978078" sldId="293"/>
            <ac:spMk id="2" creationId="{E5471993-B47D-DB3A-DDB7-1C7C56F04D71}"/>
          </ac:spMkLst>
        </pc:spChg>
        <pc:spChg chg="mod">
          <ac:chgData name="Naomi Eynon (2304127)" userId="S::2304127@student.uwtsd.ac.uk::80658f8b-be2c-4439-8934-a793155aaa95" providerId="AD" clId="Web-{035A30CE-A36E-13F3-1BD5-FB658243CD47}" dt="2024-03-14T00:06:56.944" v="179" actId="1076"/>
          <ac:spMkLst>
            <pc:docMk/>
            <pc:sldMk cId="1139978078" sldId="293"/>
            <ac:spMk id="3" creationId="{198C44A7-416D-DE74-51C9-553366F56E26}"/>
          </ac:spMkLst>
        </pc:spChg>
        <pc:spChg chg="add mod">
          <ac:chgData name="Naomi Eynon (2304127)" userId="S::2304127@student.uwtsd.ac.uk::80658f8b-be2c-4439-8934-a793155aaa95" providerId="AD" clId="Web-{035A30CE-A36E-13F3-1BD5-FB658243CD47}" dt="2024-03-14T00:07:58.668" v="202" actId="20577"/>
          <ac:spMkLst>
            <pc:docMk/>
            <pc:sldMk cId="1139978078" sldId="293"/>
            <ac:spMk id="4" creationId="{C93C73CA-6443-BE9A-267B-372439FB00F3}"/>
          </ac:spMkLst>
        </pc:spChg>
      </pc:sldChg>
      <pc:sldChg chg="addSp delSp modSp new">
        <pc:chgData name="Naomi Eynon (2304127)" userId="S::2304127@student.uwtsd.ac.uk::80658f8b-be2c-4439-8934-a793155aaa95" providerId="AD" clId="Web-{035A30CE-A36E-13F3-1BD5-FB658243CD47}" dt="2024-03-14T00:08:17.918" v="206" actId="20577"/>
        <pc:sldMkLst>
          <pc:docMk/>
          <pc:sldMk cId="3630014083" sldId="294"/>
        </pc:sldMkLst>
        <pc:spChg chg="del">
          <ac:chgData name="Naomi Eynon (2304127)" userId="S::2304127@student.uwtsd.ac.uk::80658f8b-be2c-4439-8934-a793155aaa95" providerId="AD" clId="Web-{035A30CE-A36E-13F3-1BD5-FB658243CD47}" dt="2024-03-14T00:05:29.051" v="156"/>
          <ac:spMkLst>
            <pc:docMk/>
            <pc:sldMk cId="3630014083" sldId="294"/>
            <ac:spMk id="2" creationId="{7E7023E0-9462-2559-F12C-640C936643DC}"/>
          </ac:spMkLst>
        </pc:spChg>
        <pc:spChg chg="mod">
          <ac:chgData name="Naomi Eynon (2304127)" userId="S::2304127@student.uwtsd.ac.uk::80658f8b-be2c-4439-8934-a793155aaa95" providerId="AD" clId="Web-{035A30CE-A36E-13F3-1BD5-FB658243CD47}" dt="2024-03-14T00:07:05.054" v="180" actId="1076"/>
          <ac:spMkLst>
            <pc:docMk/>
            <pc:sldMk cId="3630014083" sldId="294"/>
            <ac:spMk id="3" creationId="{7FD5899D-8705-26C0-3998-929B355EBE70}"/>
          </ac:spMkLst>
        </pc:spChg>
        <pc:spChg chg="add mod">
          <ac:chgData name="Naomi Eynon (2304127)" userId="S::2304127@student.uwtsd.ac.uk::80658f8b-be2c-4439-8934-a793155aaa95" providerId="AD" clId="Web-{035A30CE-A36E-13F3-1BD5-FB658243CD47}" dt="2024-03-14T00:08:17.918" v="206" actId="20577"/>
          <ac:spMkLst>
            <pc:docMk/>
            <pc:sldMk cId="3630014083" sldId="294"/>
            <ac:spMk id="4" creationId="{A140585F-57D2-4416-3879-7DD8F99C2523}"/>
          </ac:spMkLst>
        </pc:spChg>
      </pc:sldChg>
    </pc:docChg>
  </pc:docChgLst>
  <pc:docChgLst>
    <pc:chgData name="Naomi Eynon (2304127)" userId="S::2304127@student.uwtsd.ac.uk::80658f8b-be2c-4439-8934-a793155aaa95" providerId="AD" clId="Web-{09C147D7-314F-D540-8E6B-80A4BB3DE1DB}"/>
    <pc:docChg chg="modSld">
      <pc:chgData name="Naomi Eynon (2304127)" userId="S::2304127@student.uwtsd.ac.uk::80658f8b-be2c-4439-8934-a793155aaa95" providerId="AD" clId="Web-{09C147D7-314F-D540-8E6B-80A4BB3DE1DB}" dt="2024-03-07T10:29:02.221" v="379" actId="20577"/>
      <pc:docMkLst>
        <pc:docMk/>
      </pc:docMkLst>
      <pc:sldChg chg="modSp">
        <pc:chgData name="Naomi Eynon (2304127)" userId="S::2304127@student.uwtsd.ac.uk::80658f8b-be2c-4439-8934-a793155aaa95" providerId="AD" clId="Web-{09C147D7-314F-D540-8E6B-80A4BB3DE1DB}" dt="2024-03-07T10:21:43.257" v="308" actId="1076"/>
        <pc:sldMkLst>
          <pc:docMk/>
          <pc:sldMk cId="1378165979" sldId="257"/>
        </pc:sldMkLst>
        <pc:spChg chg="mod">
          <ac:chgData name="Naomi Eynon (2304127)" userId="S::2304127@student.uwtsd.ac.uk::80658f8b-be2c-4439-8934-a793155aaa95" providerId="AD" clId="Web-{09C147D7-314F-D540-8E6B-80A4BB3DE1DB}" dt="2024-03-07T10:21:37.866" v="307" actId="20577"/>
          <ac:spMkLst>
            <pc:docMk/>
            <pc:sldMk cId="1378165979" sldId="257"/>
            <ac:spMk id="2" creationId="{871DCCBB-9C4A-49C6-A751-55585A9BB4DD}"/>
          </ac:spMkLst>
        </pc:spChg>
        <pc:spChg chg="mod">
          <ac:chgData name="Naomi Eynon (2304127)" userId="S::2304127@student.uwtsd.ac.uk::80658f8b-be2c-4439-8934-a793155aaa95" providerId="AD" clId="Web-{09C147D7-314F-D540-8E6B-80A4BB3DE1DB}" dt="2024-03-07T10:21:43.257" v="308" actId="1076"/>
          <ac:spMkLst>
            <pc:docMk/>
            <pc:sldMk cId="1378165979" sldId="257"/>
            <ac:spMk id="3" creationId="{A92BCC5D-895C-FFEA-F664-F3791247B878}"/>
          </ac:spMkLst>
        </pc:spChg>
      </pc:sldChg>
      <pc:sldChg chg="modSp">
        <pc:chgData name="Naomi Eynon (2304127)" userId="S::2304127@student.uwtsd.ac.uk::80658f8b-be2c-4439-8934-a793155aaa95" providerId="AD" clId="Web-{09C147D7-314F-D540-8E6B-80A4BB3DE1DB}" dt="2024-03-07T10:22:32.838" v="321" actId="1076"/>
        <pc:sldMkLst>
          <pc:docMk/>
          <pc:sldMk cId="1553900754" sldId="258"/>
        </pc:sldMkLst>
        <pc:spChg chg="mod">
          <ac:chgData name="Naomi Eynon (2304127)" userId="S::2304127@student.uwtsd.ac.uk::80658f8b-be2c-4439-8934-a793155aaa95" providerId="AD" clId="Web-{09C147D7-314F-D540-8E6B-80A4BB3DE1DB}" dt="2024-03-07T10:22:07.196" v="320" actId="20577"/>
          <ac:spMkLst>
            <pc:docMk/>
            <pc:sldMk cId="1553900754" sldId="258"/>
            <ac:spMk id="2" creationId="{C506E8C6-41D4-D273-D9B6-9E256FA58F42}"/>
          </ac:spMkLst>
        </pc:spChg>
        <pc:spChg chg="mod">
          <ac:chgData name="Naomi Eynon (2304127)" userId="S::2304127@student.uwtsd.ac.uk::80658f8b-be2c-4439-8934-a793155aaa95" providerId="AD" clId="Web-{09C147D7-314F-D540-8E6B-80A4BB3DE1DB}" dt="2024-03-07T10:22:32.838" v="321" actId="1076"/>
          <ac:spMkLst>
            <pc:docMk/>
            <pc:sldMk cId="1553900754" sldId="258"/>
            <ac:spMk id="3" creationId="{BC2D3B5B-F92D-D10E-5E79-A1BE8CD73384}"/>
          </ac:spMkLst>
        </pc:spChg>
      </pc:sldChg>
      <pc:sldChg chg="modSp">
        <pc:chgData name="Naomi Eynon (2304127)" userId="S::2304127@student.uwtsd.ac.uk::80658f8b-be2c-4439-8934-a793155aaa95" providerId="AD" clId="Web-{09C147D7-314F-D540-8E6B-80A4BB3DE1DB}" dt="2024-03-07T10:20:41.128" v="292" actId="20577"/>
        <pc:sldMkLst>
          <pc:docMk/>
          <pc:sldMk cId="1014567505" sldId="259"/>
        </pc:sldMkLst>
        <pc:spChg chg="mod">
          <ac:chgData name="Naomi Eynon (2304127)" userId="S::2304127@student.uwtsd.ac.uk::80658f8b-be2c-4439-8934-a793155aaa95" providerId="AD" clId="Web-{09C147D7-314F-D540-8E6B-80A4BB3DE1DB}" dt="2024-03-07T10:20:41.128" v="292" actId="20577"/>
          <ac:spMkLst>
            <pc:docMk/>
            <pc:sldMk cId="1014567505" sldId="259"/>
            <ac:spMk id="3" creationId="{DE6FB0FF-750C-4E2A-E04F-39AC546BEFBA}"/>
          </ac:spMkLst>
        </pc:spChg>
      </pc:sldChg>
      <pc:sldChg chg="modSp">
        <pc:chgData name="Naomi Eynon (2304127)" userId="S::2304127@student.uwtsd.ac.uk::80658f8b-be2c-4439-8934-a793155aaa95" providerId="AD" clId="Web-{09C147D7-314F-D540-8E6B-80A4BB3DE1DB}" dt="2024-03-07T10:29:02.221" v="379" actId="20577"/>
        <pc:sldMkLst>
          <pc:docMk/>
          <pc:sldMk cId="136207568" sldId="260"/>
        </pc:sldMkLst>
        <pc:spChg chg="mod">
          <ac:chgData name="Naomi Eynon (2304127)" userId="S::2304127@student.uwtsd.ac.uk::80658f8b-be2c-4439-8934-a793155aaa95" providerId="AD" clId="Web-{09C147D7-314F-D540-8E6B-80A4BB3DE1DB}" dt="2024-03-07T10:29:02.221" v="379" actId="20577"/>
          <ac:spMkLst>
            <pc:docMk/>
            <pc:sldMk cId="136207568" sldId="260"/>
            <ac:spMk id="3" creationId="{E061742C-BE6F-BD84-ACC9-65659FC1678B}"/>
          </ac:spMkLst>
        </pc:spChg>
      </pc:sldChg>
      <pc:sldChg chg="modSp">
        <pc:chgData name="Naomi Eynon (2304127)" userId="S::2304127@student.uwtsd.ac.uk::80658f8b-be2c-4439-8934-a793155aaa95" providerId="AD" clId="Web-{09C147D7-314F-D540-8E6B-80A4BB3DE1DB}" dt="2024-03-07T10:26:15.492" v="363" actId="20577"/>
        <pc:sldMkLst>
          <pc:docMk/>
          <pc:sldMk cId="2628604255" sldId="262"/>
        </pc:sldMkLst>
        <pc:spChg chg="mod">
          <ac:chgData name="Naomi Eynon (2304127)" userId="S::2304127@student.uwtsd.ac.uk::80658f8b-be2c-4439-8934-a793155aaa95" providerId="AD" clId="Web-{09C147D7-314F-D540-8E6B-80A4BB3DE1DB}" dt="2024-03-07T10:26:15.492" v="363" actId="20577"/>
          <ac:spMkLst>
            <pc:docMk/>
            <pc:sldMk cId="2628604255" sldId="262"/>
            <ac:spMk id="3" creationId="{62355014-39F1-5C0B-7949-14F6B7FCCFEC}"/>
          </ac:spMkLst>
        </pc:spChg>
      </pc:sldChg>
      <pc:sldChg chg="modSp">
        <pc:chgData name="Naomi Eynon (2304127)" userId="S::2304127@student.uwtsd.ac.uk::80658f8b-be2c-4439-8934-a793155aaa95" providerId="AD" clId="Web-{09C147D7-314F-D540-8E6B-80A4BB3DE1DB}" dt="2024-03-07T09:22:41.502" v="93" actId="20577"/>
        <pc:sldMkLst>
          <pc:docMk/>
          <pc:sldMk cId="3165443307" sldId="263"/>
        </pc:sldMkLst>
        <pc:spChg chg="mod">
          <ac:chgData name="Naomi Eynon (2304127)" userId="S::2304127@student.uwtsd.ac.uk::80658f8b-be2c-4439-8934-a793155aaa95" providerId="AD" clId="Web-{09C147D7-314F-D540-8E6B-80A4BB3DE1DB}" dt="2024-03-07T09:22:41.502" v="93" actId="20577"/>
          <ac:spMkLst>
            <pc:docMk/>
            <pc:sldMk cId="3165443307" sldId="263"/>
            <ac:spMk id="3" creationId="{F19AB0F1-C130-B4C6-B457-6555CF2E763C}"/>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3/14/2024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3/14/2024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3/14/2024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3/14/2024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3/14/2024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3/14/2024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3/14/2024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3/14/2024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3/14/2024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3/14/2024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3/14/2024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3/14/2024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en.wikipedia.org/wiki/File:James_Ward_(tennis_player).jpg" TargetMode="External"/><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https://www.sheentennisquash.co.uk/stefanos-tsitsipass-tennis-racket/" TargetMode="External"/><Relationship Id="rId2" Type="http://schemas.openxmlformats.org/officeDocument/2006/relationships/image" Target="../media/image3.jpe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slideLayout" Target="../slideLayouts/slideLayout2.xml"/><Relationship Id="rId1" Type="http://schemas.openxmlformats.org/officeDocument/2006/relationships/video" Target="https://www.youtube.com/embed/r_A84ox9JRM?feature=oembed" TargetMode="Externa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flickr.com/photos/softsurfaces/6210522968" TargetMode="External"/><Relationship Id="rId2" Type="http://schemas.openxmlformats.org/officeDocument/2006/relationships/image" Target="../media/image8.jpe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s://www.flickr.com/photos/micala/4330848715/" TargetMode="External"/><Relationship Id="rId2" Type="http://schemas.openxmlformats.org/officeDocument/2006/relationships/image" Target="../media/image9.jpeg"/><Relationship Id="rId1" Type="http://schemas.openxmlformats.org/officeDocument/2006/relationships/slideLayout" Target="../slideLayouts/slideLayout2.xml"/><Relationship Id="rId4" Type="http://schemas.openxmlformats.org/officeDocument/2006/relationships/hyperlink" Target="https://creativecommons.org/licenses/by-nc/3.0/" TargetMode="External"/></Relationships>
</file>

<file path=ppt/slides/_rels/slide1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8" Type="http://schemas.openxmlformats.org/officeDocument/2006/relationships/hyperlink" Target="https://www.hopkinsmedicine.org/health/conditions-and-diseases/lateral-epicondylitis-tennis-elbow#:~:text=Lateral%20epicondylitis%2C%20or%20tennis%20elbow,become%20sore%20from%20excessive%20strain" TargetMode="External"/><Relationship Id="rId3" Type="http://schemas.openxmlformats.org/officeDocument/2006/relationships/hyperlink" Target="https://www.sciencedirect.com/science/article/abs/pii/S0972978X1930248X?casa_token=vJXemjBMDB4AAAAA%3AX6uRlSPJdlTtfFi6AXhRk7UQc1UqVc3bNZDuwUKH0l_sRla7_zsWenI7DGjyHynlsVhg-5W9LIw" TargetMode="External"/><Relationship Id="rId7" Type="http://schemas.openxmlformats.org/officeDocument/2006/relationships/hyperlink" Target="https://orthoinfo.aaos.org/en/diseases--conditions/sprained-ankle/" TargetMode="External"/><Relationship Id="rId2" Type="http://schemas.openxmlformats.org/officeDocument/2006/relationships/hyperlink" Target="https://www.researchgate.net/profile/Cristian-Furau/publication/260708145_Ovarian_Pathology_Surgically_Removed_in_Pregnancy_A_Ten_Years_Retrospective_Analysis_Based_in_Histopathological_Diagnosis/links/588eb8b0aca272fa50e09dc4/Ovarian-Pathology-Surgically-Removed-in-Pregnancy-A-Ten-Years-Retrospective-Analysis-Based-in-Histopathological-Diagnosis.pdf#page=13" TargetMode="External"/><Relationship Id="rId1" Type="http://schemas.openxmlformats.org/officeDocument/2006/relationships/slideLayout" Target="../slideLayouts/slideLayout2.xml"/><Relationship Id="rId6" Type="http://schemas.openxmlformats.org/officeDocument/2006/relationships/hyperlink" Target="https://journals.humankinetics.com/view/journals/jsr/30/1/article-p105.xml" TargetMode="External"/><Relationship Id="rId5" Type="http://schemas.openxmlformats.org/officeDocument/2006/relationships/hyperlink" Target="https://www.sciencedirect.com/science/article/abs/pii/S0894113006000585?casa_token=3X-cdh0AatcAAAAA%3AlFZQwdAnHTTPU6U252PNCVZRn3jT_Bv4BpACd-lnV3OXoSXFQMYFSN5cIwbFKJK_UKvGTaa-hIc#bib17" TargetMode="External"/><Relationship Id="rId10" Type="http://schemas.openxmlformats.org/officeDocument/2006/relationships/hyperlink" Target="https://www.sciencedirect.com/science/article/pii/S074980632200514X" TargetMode="External"/><Relationship Id="rId4" Type="http://schemas.openxmlformats.org/officeDocument/2006/relationships/hyperlink" Target="https://www.ncbi.nlm.nih.gov/books/NBK441822/#:~:text=The%20most%20common%20cause%20of,of%20disc%20herniation%20is%20trauma" TargetMode="External"/><Relationship Id="rId9" Type="http://schemas.openxmlformats.org/officeDocument/2006/relationships/hyperlink" Target="https://www.lfaclinic.co.uk/conditions/ankle-medial-ligament-injury/#:~:text=A%20medial%20ligament%20ankle%20sprain,and%20often%20have%20a%20limp" TargetMode="External"/></Relationships>
</file>

<file path=ppt/slides/_rels/slide28.xml.rels><?xml version="1.0" encoding="UTF-8" standalone="yes"?>
<Relationships xmlns="http://schemas.openxmlformats.org/package/2006/relationships"><Relationship Id="rId8" Type="http://schemas.openxmlformats.org/officeDocument/2006/relationships/hyperlink" Target="https://www.sciencedirect.com/science/article/pii/S1058274620307369?casa_token=lYEPXhkyow0AAAAA%3AkqEMjmr_TkzHNQJQl5qIY-b3nWHU7WBHGaU-0Akv5Gm8L39UyOg8f7PxLDiFLMwFz22N1pfNYJw" TargetMode="External"/><Relationship Id="rId3" Type="http://schemas.openxmlformats.org/officeDocument/2006/relationships/hyperlink" Target="https://link.springer.com/article/10.1007/s00256-020-03634-2" TargetMode="External"/><Relationship Id="rId7" Type="http://schemas.openxmlformats.org/officeDocument/2006/relationships/hyperlink" Target="https://openurl.ebsco.com/EPDB%3Agcd%3A9%3A2910233/detailv2?sid=ebsco%3Aplink%3Ascholar&amp;id=ebsco%3Agcd%3A175422236&amp;crl=c" TargetMode="External"/><Relationship Id="rId2" Type="http://schemas.openxmlformats.org/officeDocument/2006/relationships/hyperlink" Target="https://www.bmj.com/content/342/bmj.d2687" TargetMode="External"/><Relationship Id="rId1" Type="http://schemas.openxmlformats.org/officeDocument/2006/relationships/slideLayout" Target="../slideLayouts/slideLayout2.xml"/><Relationship Id="rId6" Type="http://schemas.openxmlformats.org/officeDocument/2006/relationships/hyperlink" Target="https://www.ncbi.nlm.nih.gov/pmc/articles/PMC9914816/" TargetMode="External"/><Relationship Id="rId5" Type="http://schemas.openxmlformats.org/officeDocument/2006/relationships/hyperlink" Target="https://link.springer.com/article/10.1007/s40141-021-00322-7" TargetMode="External"/><Relationship Id="rId4" Type="http://schemas.openxmlformats.org/officeDocument/2006/relationships/hyperlink" Target="https://www.health.harvard.edu/pain/recovering-from-an-ankle-sprain" TargetMode="External"/></Relationships>
</file>

<file path=ppt/slides/_rels/slide29.xml.rels><?xml version="1.0" encoding="UTF-8" standalone="yes"?>
<Relationships xmlns="http://schemas.openxmlformats.org/package/2006/relationships"><Relationship Id="rId3" Type="http://schemas.openxmlformats.org/officeDocument/2006/relationships/hyperlink" Target="https://link.springer.com/chapter/10.1007/978-1-4899-7534-8_1" TargetMode="External"/><Relationship Id="rId2" Type="http://schemas.openxmlformats.org/officeDocument/2006/relationships/hyperlink" Target="https://journals.lww.com/cjsportsmed/abstract/2006/03000/comparison_of_shock_transmission_and_forearm.8.aspx" TargetMode="External"/><Relationship Id="rId1" Type="http://schemas.openxmlformats.org/officeDocument/2006/relationships/slideLayout" Target="../slideLayouts/slideLayout2.xml"/><Relationship Id="rId6" Type="http://schemas.openxmlformats.org/officeDocument/2006/relationships/hyperlink" Target="https://link.springer.com/article/10.1186/s13075-022-02894-8" TargetMode="External"/><Relationship Id="rId5" Type="http://schemas.openxmlformats.org/officeDocument/2006/relationships/hyperlink" Target="https://www.bioscmed.com/index.php/bsm" TargetMode="External"/><Relationship Id="rId4" Type="http://schemas.openxmlformats.org/officeDocument/2006/relationships/hyperlink" Target="https://www.hindawi.com/journals/bmri/2020/206478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a:solidFill>
                  <a:srgbClr val="1D2125"/>
                </a:solidFill>
                <a:latin typeface="-apple-system"/>
                <a:cs typeface="Calibri Light"/>
              </a:rPr>
              <a:t>Sport and Exercise Injuries </a:t>
            </a:r>
          </a:p>
          <a:p>
            <a:endParaRPr lang="en-US">
              <a:ea typeface="Calibri Light"/>
              <a:cs typeface="Calibri Light"/>
            </a:endParaRPr>
          </a:p>
        </p:txBody>
      </p:sp>
      <p:sp>
        <p:nvSpPr>
          <p:cNvPr id="3" name="Subtitle 2"/>
          <p:cNvSpPr>
            <a:spLocks noGrp="1"/>
          </p:cNvSpPr>
          <p:nvPr>
            <p:ph type="subTitle" idx="1"/>
          </p:nvPr>
        </p:nvSpPr>
        <p:spPr/>
        <p:txBody>
          <a:bodyPr vert="horz" lIns="91440" tIns="45720" rIns="91440" bIns="45720" rtlCol="0" anchor="t">
            <a:normAutofit/>
          </a:bodyPr>
          <a:lstStyle/>
          <a:p>
            <a:r>
              <a:rPr lang="en-US" sz="6000" dirty="0">
                <a:solidFill>
                  <a:srgbClr val="1D2125"/>
                </a:solidFill>
                <a:latin typeface="-apple-system"/>
              </a:rPr>
              <a:t>(2304127)       (BMST4004)</a:t>
            </a:r>
            <a:endParaRPr lang="en-US" dirty="0"/>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656E8D-AB2D-DAF2-C2B9-EAFF34A48709}"/>
              </a:ext>
            </a:extLst>
          </p:cNvPr>
          <p:cNvSpPr>
            <a:spLocks noGrp="1"/>
          </p:cNvSpPr>
          <p:nvPr>
            <p:ph type="title"/>
          </p:nvPr>
        </p:nvSpPr>
        <p:spPr>
          <a:xfrm>
            <a:off x="630936" y="640080"/>
            <a:ext cx="4818888" cy="1481328"/>
          </a:xfrm>
        </p:spPr>
        <p:txBody>
          <a:bodyPr anchor="b">
            <a:normAutofit/>
          </a:bodyPr>
          <a:lstStyle/>
          <a:p>
            <a:r>
              <a:rPr lang="en-US" sz="4200" dirty="0">
                <a:ea typeface="+mj-lt"/>
                <a:cs typeface="+mj-lt"/>
              </a:rPr>
              <a:t>Lateral Epicondylitis (tennis elbow)</a:t>
            </a:r>
          </a:p>
        </p:txBody>
      </p:sp>
      <p:sp>
        <p:nvSpPr>
          <p:cNvPr id="11" name="sketch line">
            <a:extLst>
              <a:ext uri="{FF2B5EF4-FFF2-40B4-BE49-F238E27FC236}">
                <a16:creationId xmlns:a16="http://schemas.microsoft.com/office/drawing/2014/main" id="{650D18FE-0824-4A46-B22C-A86B52E57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C9DFAB9-E65F-7E5D-143E-C85E9053FBD3}"/>
              </a:ext>
            </a:extLst>
          </p:cNvPr>
          <p:cNvSpPr>
            <a:spLocks noGrp="1"/>
          </p:cNvSpPr>
          <p:nvPr>
            <p:ph idx="1"/>
          </p:nvPr>
        </p:nvSpPr>
        <p:spPr>
          <a:xfrm>
            <a:off x="630936" y="2660904"/>
            <a:ext cx="4818888" cy="3547872"/>
          </a:xfrm>
        </p:spPr>
        <p:txBody>
          <a:bodyPr vert="horz" lIns="91440" tIns="45720" rIns="91440" bIns="45720" rtlCol="0" anchor="t">
            <a:normAutofit/>
          </a:bodyPr>
          <a:lstStyle/>
          <a:p>
            <a:r>
              <a:rPr lang="en-US" sz="2200" dirty="0">
                <a:ea typeface="+mn-lt"/>
                <a:cs typeface="+mn-lt"/>
              </a:rPr>
              <a:t>Lateral epicondylitis is a type of injury that occurs due to the overuse of muscles on the lateral side of the elbow. </a:t>
            </a:r>
            <a:endParaRPr lang="en-US">
              <a:ea typeface="+mn-lt"/>
              <a:cs typeface="+mn-lt"/>
            </a:endParaRPr>
          </a:p>
          <a:p>
            <a:r>
              <a:rPr lang="en-US" sz="2200" dirty="0">
                <a:ea typeface="+mn-lt"/>
                <a:cs typeface="+mn-lt"/>
              </a:rPr>
              <a:t>The affected muscles include the extensor digitorum communis, extensor digiti </a:t>
            </a:r>
            <a:r>
              <a:rPr lang="en-US" sz="2200" dirty="0" err="1">
                <a:ea typeface="+mn-lt"/>
                <a:cs typeface="+mn-lt"/>
              </a:rPr>
              <a:t>minimi</a:t>
            </a:r>
            <a:r>
              <a:rPr lang="en-US" sz="2200" dirty="0">
                <a:ea typeface="+mn-lt"/>
                <a:cs typeface="+mn-lt"/>
              </a:rPr>
              <a:t>, extensor carpi </a:t>
            </a:r>
            <a:r>
              <a:rPr lang="en-US" sz="2200" dirty="0" err="1">
                <a:ea typeface="+mn-lt"/>
                <a:cs typeface="+mn-lt"/>
              </a:rPr>
              <a:t>ulnaris</a:t>
            </a:r>
            <a:r>
              <a:rPr lang="en-US" sz="2200" dirty="0">
                <a:ea typeface="+mn-lt"/>
                <a:cs typeface="+mn-lt"/>
              </a:rPr>
              <a:t>, and the extensor carpi radialis brevis, which is typically the most impacted muscle (Santiago et al., 2021).</a:t>
            </a:r>
            <a:endParaRPr lang="en-US" dirty="0">
              <a:cs typeface="Calibri" panose="020F0502020204030204"/>
            </a:endParaRPr>
          </a:p>
          <a:p>
            <a:pPr marL="0" indent="0">
              <a:buNone/>
            </a:pPr>
            <a:endParaRPr lang="en-US" sz="2200">
              <a:ea typeface="Calibri" panose="020F0502020204030204"/>
              <a:cs typeface="Calibri" panose="020F0502020204030204"/>
            </a:endParaRPr>
          </a:p>
        </p:txBody>
      </p:sp>
      <p:pic>
        <p:nvPicPr>
          <p:cNvPr id="4" name="Picture 3" descr="A diagram of the muscles of the elbow&#10;&#10;Description automatically generated">
            <a:extLst>
              <a:ext uri="{FF2B5EF4-FFF2-40B4-BE49-F238E27FC236}">
                <a16:creationId xmlns:a16="http://schemas.microsoft.com/office/drawing/2014/main" id="{7DD151FB-3DBF-34F2-4BCB-24A26948E213}"/>
              </a:ext>
            </a:extLst>
          </p:cNvPr>
          <p:cNvPicPr>
            <a:picLocks noChangeAspect="1"/>
          </p:cNvPicPr>
          <p:nvPr/>
        </p:nvPicPr>
        <p:blipFill>
          <a:blip r:embed="rId2"/>
          <a:stretch>
            <a:fillRect/>
          </a:stretch>
        </p:blipFill>
        <p:spPr>
          <a:xfrm>
            <a:off x="6099048" y="1416006"/>
            <a:ext cx="5458968" cy="4025988"/>
          </a:xfrm>
          <a:prstGeom prst="rect">
            <a:avLst/>
          </a:prstGeom>
        </p:spPr>
      </p:pic>
    </p:spTree>
    <p:extLst>
      <p:ext uri="{BB962C8B-B14F-4D97-AF65-F5344CB8AC3E}">
        <p14:creationId xmlns:p14="http://schemas.microsoft.com/office/powerpoint/2010/main" val="38309477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1DCCBB-9C4A-49C6-A751-55585A9BB4DD}"/>
              </a:ext>
            </a:extLst>
          </p:cNvPr>
          <p:cNvSpPr>
            <a:spLocks noGrp="1"/>
          </p:cNvSpPr>
          <p:nvPr>
            <p:ph type="title"/>
          </p:nvPr>
        </p:nvSpPr>
        <p:spPr>
          <a:xfrm>
            <a:off x="640080" y="586627"/>
            <a:ext cx="4368602" cy="1956841"/>
          </a:xfrm>
        </p:spPr>
        <p:txBody>
          <a:bodyPr anchor="b">
            <a:normAutofit fontScale="90000"/>
          </a:bodyPr>
          <a:lstStyle/>
          <a:p>
            <a:r>
              <a:rPr lang="en-US" sz="5400" dirty="0">
                <a:ea typeface="+mj-lt"/>
                <a:cs typeface="+mj-lt"/>
              </a:rPr>
              <a:t>Lateral  Epicondylitis  Factors </a:t>
            </a:r>
            <a:r>
              <a:rPr lang="en-US" sz="5400" dirty="0">
                <a:cs typeface="Calibri Light"/>
              </a:rPr>
              <a:t> </a:t>
            </a:r>
            <a:endParaRPr lang="en-US" sz="5400" dirty="0"/>
          </a:p>
        </p:txBody>
      </p:sp>
      <p:sp>
        <p:nvSpPr>
          <p:cNvPr id="1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92BCC5D-895C-FFEA-F664-F3791247B878}"/>
              </a:ext>
            </a:extLst>
          </p:cNvPr>
          <p:cNvSpPr>
            <a:spLocks noGrp="1"/>
          </p:cNvSpPr>
          <p:nvPr>
            <p:ph idx="1"/>
          </p:nvPr>
        </p:nvSpPr>
        <p:spPr>
          <a:xfrm>
            <a:off x="531223" y="2947424"/>
            <a:ext cx="4243589" cy="3320668"/>
          </a:xfrm>
        </p:spPr>
        <p:txBody>
          <a:bodyPr vert="horz" lIns="91440" tIns="45720" rIns="91440" bIns="45720" rtlCol="0" anchor="t">
            <a:normAutofit lnSpcReduction="10000"/>
          </a:bodyPr>
          <a:lstStyle/>
          <a:p>
            <a:r>
              <a:rPr lang="en-US" sz="2000" dirty="0">
                <a:cs typeface="Calibri"/>
              </a:rPr>
              <a:t>lateral epicondylitis is commonly known as tennis elbow </a:t>
            </a:r>
            <a:endParaRPr lang="en-US" sz="2000" dirty="0">
              <a:ea typeface="Calibri"/>
              <a:cs typeface="Calibri"/>
            </a:endParaRPr>
          </a:p>
          <a:p>
            <a:r>
              <a:rPr lang="en-US" sz="2000" dirty="0">
                <a:solidFill>
                  <a:srgbClr val="0E101A"/>
                </a:solidFill>
                <a:ea typeface="+mn-lt"/>
                <a:cs typeface="+mn-lt"/>
              </a:rPr>
              <a:t>Sports like tennis can cause microtrauma, this is because of over use. Movement like repetitive backhand (Patel H. </a:t>
            </a:r>
            <a:r>
              <a:rPr lang="en-US" sz="2000" i="1" dirty="0">
                <a:solidFill>
                  <a:srgbClr val="0E101A"/>
                </a:solidFill>
                <a:ea typeface="+mn-lt"/>
                <a:cs typeface="+mn-lt"/>
              </a:rPr>
              <a:t>et al</a:t>
            </a:r>
            <a:r>
              <a:rPr lang="en-US" sz="2000" dirty="0">
                <a:solidFill>
                  <a:srgbClr val="0E101A"/>
                </a:solidFill>
                <a:ea typeface="+mn-lt"/>
                <a:cs typeface="+mn-lt"/>
              </a:rPr>
              <a:t>., 2020). </a:t>
            </a:r>
            <a:endParaRPr lang="en-US" sz="2000" dirty="0">
              <a:ea typeface="+mn-lt"/>
              <a:cs typeface="+mn-lt"/>
            </a:endParaRPr>
          </a:p>
          <a:p>
            <a:r>
              <a:rPr lang="en-US" sz="2000" dirty="0">
                <a:solidFill>
                  <a:srgbClr val="0E101A"/>
                </a:solidFill>
                <a:ea typeface="+mn-lt"/>
                <a:cs typeface="+mn-lt"/>
              </a:rPr>
              <a:t>It is more common in adults between 30 and 50 years old who are inactive and increase their activeness (Winston, J., and Wolf, J.M., 2015).</a:t>
            </a:r>
            <a:endParaRPr lang="en-US" dirty="0"/>
          </a:p>
          <a:p>
            <a:endParaRPr lang="en-US" sz="2000">
              <a:ea typeface="+mn-lt"/>
              <a:cs typeface="+mn-lt"/>
            </a:endParaRPr>
          </a:p>
          <a:p>
            <a:endParaRPr lang="en-US" sz="1900">
              <a:cs typeface="Calibri"/>
            </a:endParaRPr>
          </a:p>
          <a:p>
            <a:pPr marL="0" indent="0">
              <a:buNone/>
            </a:pPr>
            <a:endParaRPr lang="en-US" sz="1900">
              <a:cs typeface="Calibri"/>
            </a:endParaRPr>
          </a:p>
          <a:p>
            <a:endParaRPr lang="en-US" sz="1900">
              <a:ea typeface="+mn-lt"/>
              <a:cs typeface="+mn-lt"/>
            </a:endParaRPr>
          </a:p>
          <a:p>
            <a:pPr marL="0" indent="0">
              <a:buNone/>
            </a:pPr>
            <a:endParaRPr lang="en-US" sz="1900">
              <a:cs typeface="Calibri"/>
            </a:endParaRPr>
          </a:p>
          <a:p>
            <a:endParaRPr lang="en-US" sz="1900">
              <a:cs typeface="Calibri"/>
            </a:endParaRPr>
          </a:p>
        </p:txBody>
      </p:sp>
      <p:pic>
        <p:nvPicPr>
          <p:cNvPr id="4" name="Picture 3" descr="A person holding a tennis racket&#10;&#10;Description automatically generated">
            <a:extLst>
              <a:ext uri="{FF2B5EF4-FFF2-40B4-BE49-F238E27FC236}">
                <a16:creationId xmlns:a16="http://schemas.microsoft.com/office/drawing/2014/main" id="{690E34BB-CA46-ECA7-C187-AD1E37737E5B}"/>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b="2697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5" name="TextBox 4">
            <a:extLst>
              <a:ext uri="{FF2B5EF4-FFF2-40B4-BE49-F238E27FC236}">
                <a16:creationId xmlns:a16="http://schemas.microsoft.com/office/drawing/2014/main" id="{B0651224-7DF7-8FD3-B2BF-2392630A4571}"/>
              </a:ext>
            </a:extLst>
          </p:cNvPr>
          <p:cNvSpPr txBox="1"/>
          <p:nvPr/>
        </p:nvSpPr>
        <p:spPr>
          <a:xfrm>
            <a:off x="9870532" y="6657945"/>
            <a:ext cx="2321468"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BY-SA</a:t>
            </a:r>
            <a:r>
              <a:rPr lang="en-US" sz="700">
                <a:solidFill>
                  <a:srgbClr val="FFFFFF"/>
                </a:solidFill>
              </a:rPr>
              <a:t>.</a:t>
            </a:r>
          </a:p>
        </p:txBody>
      </p:sp>
    </p:spTree>
    <p:extLst>
      <p:ext uri="{BB962C8B-B14F-4D97-AF65-F5344CB8AC3E}">
        <p14:creationId xmlns:p14="http://schemas.microsoft.com/office/powerpoint/2010/main" val="13781659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06E8C6-41D4-D273-D9B6-9E256FA58F42}"/>
              </a:ext>
            </a:extLst>
          </p:cNvPr>
          <p:cNvSpPr>
            <a:spLocks noGrp="1"/>
          </p:cNvSpPr>
          <p:nvPr>
            <p:ph type="title"/>
          </p:nvPr>
        </p:nvSpPr>
        <p:spPr>
          <a:xfrm>
            <a:off x="879231" y="533144"/>
            <a:ext cx="3687041" cy="2368317"/>
          </a:xfrm>
        </p:spPr>
        <p:txBody>
          <a:bodyPr anchor="t">
            <a:normAutofit/>
          </a:bodyPr>
          <a:lstStyle/>
          <a:p>
            <a:r>
              <a:rPr lang="en-US" sz="3200" dirty="0">
                <a:ea typeface="+mj-lt"/>
                <a:cs typeface="+mj-lt"/>
              </a:rPr>
              <a:t>Lateral Epicondylitis Factors </a:t>
            </a:r>
            <a:endParaRPr lang="en-US" sz="3200" dirty="0"/>
          </a:p>
        </p:txBody>
      </p:sp>
      <p:pic>
        <p:nvPicPr>
          <p:cNvPr id="10" name="Picture 9" descr="A person holding a tennis racket&#10;&#10;Description automatically generated">
            <a:extLst>
              <a:ext uri="{FF2B5EF4-FFF2-40B4-BE49-F238E27FC236}">
                <a16:creationId xmlns:a16="http://schemas.microsoft.com/office/drawing/2014/main" id="{E875315D-CFB9-E608-36A0-5091B73AC8DC}"/>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878479" y="2484453"/>
            <a:ext cx="3644582" cy="3497247"/>
          </a:xfrm>
          <a:prstGeom prst="rect">
            <a:avLst/>
          </a:prstGeom>
        </p:spPr>
      </p:pic>
      <p:sp>
        <p:nvSpPr>
          <p:cNvPr id="3" name="Content Placeholder 2">
            <a:extLst>
              <a:ext uri="{FF2B5EF4-FFF2-40B4-BE49-F238E27FC236}">
                <a16:creationId xmlns:a16="http://schemas.microsoft.com/office/drawing/2014/main" id="{BC2D3B5B-F92D-D10E-5E79-A1BE8CD73384}"/>
              </a:ext>
            </a:extLst>
          </p:cNvPr>
          <p:cNvSpPr>
            <a:spLocks noGrp="1"/>
          </p:cNvSpPr>
          <p:nvPr>
            <p:ph idx="1"/>
          </p:nvPr>
        </p:nvSpPr>
        <p:spPr>
          <a:xfrm>
            <a:off x="5435172" y="1177357"/>
            <a:ext cx="6005713" cy="4945857"/>
          </a:xfrm>
        </p:spPr>
        <p:txBody>
          <a:bodyPr vert="horz" lIns="91440" tIns="45720" rIns="91440" bIns="45720" rtlCol="0" anchor="t">
            <a:normAutofit/>
          </a:bodyPr>
          <a:lstStyle/>
          <a:p>
            <a:pPr>
              <a:lnSpc>
                <a:spcPct val="70000"/>
              </a:lnSpc>
            </a:pPr>
            <a:r>
              <a:rPr lang="en-US" sz="2000" dirty="0"/>
              <a:t>Occupations such as construction workers and mechanics, which involve repetitive arm and hand movements and often require a forceful grip on tools like hammers (Fedorczyk 2006).</a:t>
            </a:r>
          </a:p>
          <a:p>
            <a:pPr marL="0" indent="0">
              <a:lnSpc>
                <a:spcPct val="70000"/>
              </a:lnSpc>
              <a:buNone/>
            </a:pPr>
            <a:br>
              <a:rPr lang="en-US" dirty="0"/>
            </a:br>
            <a:endParaRPr lang="en-US">
              <a:ea typeface="Calibri" panose="020F0502020204030204"/>
              <a:cs typeface="Calibri" panose="020F0502020204030204"/>
            </a:endParaRPr>
          </a:p>
          <a:p>
            <a:pPr>
              <a:lnSpc>
                <a:spcPct val="70000"/>
              </a:lnSpc>
            </a:pPr>
            <a:r>
              <a:rPr lang="en-US" sz="2000" dirty="0">
                <a:ea typeface="+mn-lt"/>
                <a:cs typeface="+mn-lt"/>
              </a:rPr>
              <a:t>The intense impact of a tight grip when striking a ball in racket sports can transmit shock through the wrist and elbow (Wei, S.H. et al 2006).</a:t>
            </a:r>
            <a:endParaRPr lang="en-US" dirty="0"/>
          </a:p>
          <a:p>
            <a:pPr marL="0" indent="0">
              <a:lnSpc>
                <a:spcPct val="70000"/>
              </a:lnSpc>
              <a:buNone/>
            </a:pPr>
            <a:br>
              <a:rPr lang="en-US" dirty="0"/>
            </a:br>
            <a:endParaRPr lang="en-US">
              <a:ea typeface="Calibri" panose="020F0502020204030204"/>
              <a:cs typeface="Calibri" panose="020F0502020204030204"/>
            </a:endParaRPr>
          </a:p>
          <a:p>
            <a:pPr>
              <a:lnSpc>
                <a:spcPct val="70000"/>
              </a:lnSpc>
            </a:pPr>
            <a:r>
              <a:rPr lang="en-US" sz="2000" dirty="0">
                <a:ea typeface="+mn-lt"/>
                <a:cs typeface="+mn-lt"/>
              </a:rPr>
              <a:t>Recreational players are more prone to tennis elbow due to the extended wrist position, while professionals use a flexed wrist (Patel H. et.al 2020).</a:t>
            </a:r>
            <a:endParaRPr lang="en-US" dirty="0"/>
          </a:p>
          <a:p>
            <a:pPr marL="0" indent="0">
              <a:buNone/>
            </a:pPr>
            <a:br>
              <a:rPr lang="en-US" sz="2000" dirty="0"/>
            </a:br>
            <a:endParaRPr lang="en-US" sz="2000">
              <a:ea typeface="Calibri"/>
              <a:cs typeface="Calibri"/>
            </a:endParaRPr>
          </a:p>
        </p:txBody>
      </p:sp>
      <p:grpSp>
        <p:nvGrpSpPr>
          <p:cNvPr id="16" name="Group 15">
            <a:extLst>
              <a:ext uri="{FF2B5EF4-FFF2-40B4-BE49-F238E27FC236}">
                <a16:creationId xmlns:a16="http://schemas.microsoft.com/office/drawing/2014/main" id="{7D2D829D-2830-5F07-E40B-C351944AB1E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2068638" y="0"/>
            <a:ext cx="123362" cy="6858000"/>
            <a:chOff x="12068638" y="0"/>
            <a:chExt cx="123362" cy="6858000"/>
          </a:xfrm>
        </p:grpSpPr>
        <p:sp>
          <p:nvSpPr>
            <p:cNvPr id="17" name="Rectangle 16">
              <a:extLst>
                <a:ext uri="{FF2B5EF4-FFF2-40B4-BE49-F238E27FC236}">
                  <a16:creationId xmlns:a16="http://schemas.microsoft.com/office/drawing/2014/main" id="{521FC5EF-435E-F74E-11C5-A935C70665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BCF3CE81-94AA-585B-379D-CB757AFCC4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 name="TextBox 10">
            <a:extLst>
              <a:ext uri="{FF2B5EF4-FFF2-40B4-BE49-F238E27FC236}">
                <a16:creationId xmlns:a16="http://schemas.microsoft.com/office/drawing/2014/main" id="{49C0143A-55BC-0155-8C7E-ABC2F4057100}"/>
              </a:ext>
            </a:extLst>
          </p:cNvPr>
          <p:cNvSpPr txBox="1"/>
          <p:nvPr/>
        </p:nvSpPr>
        <p:spPr>
          <a:xfrm>
            <a:off x="2201593" y="5781645"/>
            <a:ext cx="2321468"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BY-SA</a:t>
            </a:r>
            <a:r>
              <a:rPr lang="en-US" sz="700">
                <a:solidFill>
                  <a:srgbClr val="FFFFFF"/>
                </a:solidFill>
              </a:rPr>
              <a:t>.</a:t>
            </a:r>
          </a:p>
        </p:txBody>
      </p:sp>
    </p:spTree>
    <p:extLst>
      <p:ext uri="{BB962C8B-B14F-4D97-AF65-F5344CB8AC3E}">
        <p14:creationId xmlns:p14="http://schemas.microsoft.com/office/powerpoint/2010/main" val="15539007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2AB956-3E9D-0494-DC0E-71BEC0BAF763}"/>
              </a:ext>
            </a:extLst>
          </p:cNvPr>
          <p:cNvSpPr>
            <a:spLocks noGrp="1"/>
          </p:cNvSpPr>
          <p:nvPr>
            <p:ph type="title"/>
          </p:nvPr>
        </p:nvSpPr>
        <p:spPr/>
        <p:txBody>
          <a:bodyPr/>
          <a:lstStyle/>
          <a:p>
            <a:r>
              <a:rPr lang="en-US">
                <a:cs typeface="Calibri Light"/>
              </a:rPr>
              <a:t>Mechanism </a:t>
            </a:r>
            <a:endParaRPr lang="en-US"/>
          </a:p>
        </p:txBody>
      </p:sp>
      <p:sp>
        <p:nvSpPr>
          <p:cNvPr id="3" name="Content Placeholder 2">
            <a:extLst>
              <a:ext uri="{FF2B5EF4-FFF2-40B4-BE49-F238E27FC236}">
                <a16:creationId xmlns:a16="http://schemas.microsoft.com/office/drawing/2014/main" id="{DE6FB0FF-750C-4E2A-E04F-39AC546BEFBA}"/>
              </a:ext>
            </a:extLst>
          </p:cNvPr>
          <p:cNvSpPr>
            <a:spLocks noGrp="1"/>
          </p:cNvSpPr>
          <p:nvPr>
            <p:ph idx="1"/>
          </p:nvPr>
        </p:nvSpPr>
        <p:spPr/>
        <p:txBody>
          <a:bodyPr vert="horz" lIns="91440" tIns="45720" rIns="91440" bIns="45720" rtlCol="0" anchor="t">
            <a:normAutofit/>
          </a:bodyPr>
          <a:lstStyle/>
          <a:p>
            <a:r>
              <a:rPr lang="en-US" dirty="0">
                <a:solidFill>
                  <a:srgbClr val="0E101A"/>
                </a:solidFill>
                <a:ea typeface="+mn-lt"/>
                <a:cs typeface="+mn-lt"/>
              </a:rPr>
              <a:t>Lateral epicondylitis is caused by a backhand stroke that leads to excessive loading of the common extensor origin (Orchard, J., and </a:t>
            </a:r>
            <a:r>
              <a:rPr lang="en-US" dirty="0" err="1">
                <a:solidFill>
                  <a:srgbClr val="0E101A"/>
                </a:solidFill>
                <a:ea typeface="+mn-lt"/>
                <a:cs typeface="+mn-lt"/>
              </a:rPr>
              <a:t>Kountouris</a:t>
            </a:r>
            <a:r>
              <a:rPr lang="en-US" dirty="0">
                <a:solidFill>
                  <a:srgbClr val="0E101A"/>
                </a:solidFill>
                <a:ea typeface="+mn-lt"/>
                <a:cs typeface="+mn-lt"/>
              </a:rPr>
              <a:t>, A. 2011). </a:t>
            </a:r>
            <a:endParaRPr lang="en-US">
              <a:solidFill>
                <a:srgbClr val="000000"/>
              </a:solidFill>
              <a:ea typeface="+mn-lt"/>
              <a:cs typeface="+mn-lt"/>
            </a:endParaRPr>
          </a:p>
          <a:p>
            <a:pPr marL="0" indent="0">
              <a:buNone/>
            </a:pPr>
            <a:endParaRPr lang="en-US" dirty="0">
              <a:solidFill>
                <a:srgbClr val="0E101A"/>
              </a:solidFill>
              <a:ea typeface="+mn-lt"/>
              <a:cs typeface="+mn-lt"/>
            </a:endParaRPr>
          </a:p>
          <a:p>
            <a:r>
              <a:rPr lang="en-US" dirty="0">
                <a:solidFill>
                  <a:srgbClr val="0E101A"/>
                </a:solidFill>
                <a:ea typeface="+mn-lt"/>
                <a:cs typeface="+mn-lt"/>
              </a:rPr>
              <a:t>This is caused by the overuse of the lateral wrist extensor muscles that are inserted at the elbow (Orchard, J., and </a:t>
            </a:r>
            <a:r>
              <a:rPr lang="en-US" dirty="0" err="1">
                <a:solidFill>
                  <a:srgbClr val="0E101A"/>
                </a:solidFill>
                <a:ea typeface="+mn-lt"/>
                <a:cs typeface="+mn-lt"/>
              </a:rPr>
              <a:t>Kountouris</a:t>
            </a:r>
            <a:r>
              <a:rPr lang="en-US" dirty="0">
                <a:solidFill>
                  <a:srgbClr val="0E101A"/>
                </a:solidFill>
                <a:ea typeface="+mn-lt"/>
                <a:cs typeface="+mn-lt"/>
              </a:rPr>
              <a:t>, A. 2011). </a:t>
            </a:r>
            <a:endParaRPr lang="en-US" dirty="0">
              <a:solidFill>
                <a:srgbClr val="0E101A"/>
              </a:solidFill>
              <a:cs typeface="Calibri"/>
            </a:endParaRPr>
          </a:p>
          <a:p>
            <a:endParaRPr lang="en-US" dirty="0">
              <a:solidFill>
                <a:srgbClr val="0E101A"/>
              </a:solidFill>
              <a:cs typeface="Calibri"/>
            </a:endParaRPr>
          </a:p>
          <a:p>
            <a:endParaRPr lang="en-US">
              <a:solidFill>
                <a:srgbClr val="000000"/>
              </a:solidFill>
              <a:ea typeface="+mn-lt"/>
              <a:cs typeface="+mn-lt"/>
            </a:endParaRPr>
          </a:p>
          <a:p>
            <a:pPr marL="0" indent="0">
              <a:buNone/>
            </a:pPr>
            <a:endParaRPr lang="en-US">
              <a:ea typeface="Calibri" panose="020F0502020204030204"/>
              <a:cs typeface="Calibri"/>
            </a:endParaRPr>
          </a:p>
        </p:txBody>
      </p:sp>
    </p:spTree>
    <p:extLst>
      <p:ext uri="{BB962C8B-B14F-4D97-AF65-F5344CB8AC3E}">
        <p14:creationId xmlns:p14="http://schemas.microsoft.com/office/powerpoint/2010/main" val="10145675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8BB00F-0997-7D45-EDA1-96C29AC09644}"/>
              </a:ext>
            </a:extLst>
          </p:cNvPr>
          <p:cNvSpPr>
            <a:spLocks noGrp="1"/>
          </p:cNvSpPr>
          <p:nvPr>
            <p:ph type="title"/>
          </p:nvPr>
        </p:nvSpPr>
        <p:spPr/>
        <p:txBody>
          <a:bodyPr/>
          <a:lstStyle/>
          <a:p>
            <a:r>
              <a:rPr lang="en-US">
                <a:ea typeface="+mj-lt"/>
                <a:cs typeface="+mj-lt"/>
              </a:rPr>
              <a:t>Mechanism</a:t>
            </a:r>
            <a:endParaRPr lang="en-US"/>
          </a:p>
        </p:txBody>
      </p:sp>
      <p:sp>
        <p:nvSpPr>
          <p:cNvPr id="3" name="Content Placeholder 2">
            <a:extLst>
              <a:ext uri="{FF2B5EF4-FFF2-40B4-BE49-F238E27FC236}">
                <a16:creationId xmlns:a16="http://schemas.microsoft.com/office/drawing/2014/main" id="{E061742C-BE6F-BD84-ACC9-65659FC1678B}"/>
              </a:ext>
            </a:extLst>
          </p:cNvPr>
          <p:cNvSpPr>
            <a:spLocks noGrp="1"/>
          </p:cNvSpPr>
          <p:nvPr>
            <p:ph idx="1"/>
          </p:nvPr>
        </p:nvSpPr>
        <p:spPr/>
        <p:txBody>
          <a:bodyPr vert="horz" lIns="91440" tIns="45720" rIns="91440" bIns="45720" rtlCol="0" anchor="t">
            <a:normAutofit/>
          </a:bodyPr>
          <a:lstStyle/>
          <a:p>
            <a:pPr marL="0" indent="0">
              <a:buNone/>
            </a:pPr>
            <a:endParaRPr lang="en-US">
              <a:solidFill>
                <a:srgbClr val="000000"/>
              </a:solidFill>
              <a:ea typeface="+mn-lt"/>
              <a:cs typeface="+mn-lt"/>
            </a:endParaRPr>
          </a:p>
          <a:p>
            <a:endParaRPr lang="en-US">
              <a:solidFill>
                <a:srgbClr val="000000"/>
              </a:solidFill>
              <a:ea typeface="Calibri" panose="020F0502020204030204"/>
              <a:cs typeface="Calibri" panose="020F0502020204030204"/>
            </a:endParaRPr>
          </a:p>
        </p:txBody>
      </p:sp>
      <p:pic>
        <p:nvPicPr>
          <p:cNvPr id="4" name="Picture 3" descr="A close-up of a human arm&#10;&#10;Description automatically generated">
            <a:extLst>
              <a:ext uri="{FF2B5EF4-FFF2-40B4-BE49-F238E27FC236}">
                <a16:creationId xmlns:a16="http://schemas.microsoft.com/office/drawing/2014/main" id="{435E199A-D76A-338E-A53E-61C0D4F6A550}"/>
              </a:ext>
            </a:extLst>
          </p:cNvPr>
          <p:cNvPicPr>
            <a:picLocks noChangeAspect="1"/>
          </p:cNvPicPr>
          <p:nvPr/>
        </p:nvPicPr>
        <p:blipFill>
          <a:blip r:embed="rId2"/>
          <a:stretch>
            <a:fillRect/>
          </a:stretch>
        </p:blipFill>
        <p:spPr>
          <a:xfrm>
            <a:off x="6666093" y="1687286"/>
            <a:ext cx="4952463" cy="4114800"/>
          </a:xfrm>
          <a:prstGeom prst="rect">
            <a:avLst/>
          </a:prstGeom>
        </p:spPr>
      </p:pic>
      <p:sp>
        <p:nvSpPr>
          <p:cNvPr id="7" name="TextBox 6">
            <a:extLst>
              <a:ext uri="{FF2B5EF4-FFF2-40B4-BE49-F238E27FC236}">
                <a16:creationId xmlns:a16="http://schemas.microsoft.com/office/drawing/2014/main" id="{C517EC24-A3D7-7D0E-918D-C39E969DD686}"/>
              </a:ext>
            </a:extLst>
          </p:cNvPr>
          <p:cNvSpPr txBox="1"/>
          <p:nvPr/>
        </p:nvSpPr>
        <p:spPr>
          <a:xfrm>
            <a:off x="870857" y="1937656"/>
            <a:ext cx="4506685" cy="313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dirty="0">
                <a:ea typeface="+mn-lt"/>
                <a:cs typeface="+mn-lt"/>
              </a:rPr>
              <a:t>Repetitive stress to the muscle and tendons, from improper technique with equipment within sports like tennis, or forceful impact from the use of a hammer</a:t>
            </a:r>
            <a:r>
              <a:rPr lang="en-US" dirty="0">
                <a:ea typeface="Calibri"/>
                <a:cs typeface="Calibri"/>
              </a:rPr>
              <a:t> (UFS Health 2010).</a:t>
            </a:r>
            <a:endParaRPr lang="en-US" dirty="0">
              <a:ea typeface="+mn-lt"/>
              <a:cs typeface="+mn-lt"/>
            </a:endParaRPr>
          </a:p>
          <a:p>
            <a:endParaRPr lang="en-US" dirty="0">
              <a:solidFill>
                <a:srgbClr val="000000"/>
              </a:solidFill>
              <a:ea typeface="Calibri"/>
              <a:cs typeface="Calibri"/>
            </a:endParaRPr>
          </a:p>
          <a:p>
            <a:pPr marL="285750" indent="-285750">
              <a:buFont typeface="Arial"/>
              <a:buChar char="•"/>
            </a:pPr>
            <a:r>
              <a:rPr lang="en-US" dirty="0">
                <a:solidFill>
                  <a:srgbClr val="0E101A"/>
                </a:solidFill>
                <a:ea typeface="Calibri"/>
                <a:cs typeface="Calibri"/>
              </a:rPr>
              <a:t>Repetitive movement causes microtears within the muscle and tendons (Johns Hopkins 2022)</a:t>
            </a:r>
          </a:p>
          <a:p>
            <a:pPr marL="285750" indent="-285750">
              <a:buFont typeface="Arial"/>
              <a:buChar char="•"/>
            </a:pPr>
            <a:endParaRPr lang="en-US">
              <a:ea typeface="Calibri"/>
              <a:cs typeface="Calibri"/>
            </a:endParaRPr>
          </a:p>
          <a:p>
            <a:pPr marL="285750" indent="-285750">
              <a:buFont typeface="Arial"/>
              <a:buChar char="•"/>
            </a:pPr>
            <a:endParaRPr lang="en-US">
              <a:ea typeface="Calibri"/>
              <a:cs typeface="Calibri"/>
            </a:endParaRPr>
          </a:p>
        </p:txBody>
      </p:sp>
    </p:spTree>
    <p:extLst>
      <p:ext uri="{BB962C8B-B14F-4D97-AF65-F5344CB8AC3E}">
        <p14:creationId xmlns:p14="http://schemas.microsoft.com/office/powerpoint/2010/main" val="1362075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01418B-F3B6-693E-092E-004366722B2D}"/>
              </a:ext>
            </a:extLst>
          </p:cNvPr>
          <p:cNvSpPr>
            <a:spLocks noGrp="1"/>
          </p:cNvSpPr>
          <p:nvPr>
            <p:ph type="title"/>
          </p:nvPr>
        </p:nvSpPr>
        <p:spPr>
          <a:xfrm>
            <a:off x="876693" y="741391"/>
            <a:ext cx="3455821" cy="1616203"/>
          </a:xfrm>
        </p:spPr>
        <p:txBody>
          <a:bodyPr anchor="b">
            <a:normAutofit/>
          </a:bodyPr>
          <a:lstStyle/>
          <a:p>
            <a:r>
              <a:rPr lang="en-US" sz="3200" dirty="0">
                <a:ea typeface="+mj-lt"/>
                <a:cs typeface="+mj-lt"/>
              </a:rPr>
              <a:t>Sign and Symptoms </a:t>
            </a:r>
            <a:endParaRPr lang="en-US" sz="3200" dirty="0"/>
          </a:p>
        </p:txBody>
      </p:sp>
      <p:sp>
        <p:nvSpPr>
          <p:cNvPr id="3" name="Content Placeholder 2">
            <a:extLst>
              <a:ext uri="{FF2B5EF4-FFF2-40B4-BE49-F238E27FC236}">
                <a16:creationId xmlns:a16="http://schemas.microsoft.com/office/drawing/2014/main" id="{62355014-39F1-5C0B-7949-14F6B7FCCFEC}"/>
              </a:ext>
            </a:extLst>
          </p:cNvPr>
          <p:cNvSpPr>
            <a:spLocks noGrp="1"/>
          </p:cNvSpPr>
          <p:nvPr>
            <p:ph idx="1"/>
          </p:nvPr>
        </p:nvSpPr>
        <p:spPr>
          <a:xfrm>
            <a:off x="876693" y="2533476"/>
            <a:ext cx="3455821" cy="3447832"/>
          </a:xfrm>
        </p:spPr>
        <p:txBody>
          <a:bodyPr vert="horz" lIns="91440" tIns="45720" rIns="91440" bIns="45720" rtlCol="0" anchor="t">
            <a:normAutofit/>
          </a:bodyPr>
          <a:lstStyle/>
          <a:p>
            <a:r>
              <a:rPr lang="en-US" sz="2000" dirty="0">
                <a:solidFill>
                  <a:srgbClr val="0E101A"/>
                </a:solidFill>
                <a:ea typeface="+mn-lt"/>
                <a:cs typeface="+mn-lt"/>
              </a:rPr>
              <a:t>Pain on or around the outer side of the elbow during wrist movements (Fedorczyk, 2006).</a:t>
            </a:r>
            <a:endParaRPr lang="en-US" sz="2000" dirty="0">
              <a:latin typeface="Arial"/>
              <a:cs typeface="Arial"/>
            </a:endParaRPr>
          </a:p>
          <a:p>
            <a:r>
              <a:rPr lang="en-US" sz="2000" dirty="0">
                <a:solidFill>
                  <a:srgbClr val="0E101A"/>
                </a:solidFill>
                <a:ea typeface="+mn-lt"/>
                <a:cs typeface="+mn-lt"/>
              </a:rPr>
              <a:t>The lateral side of the elbow may be painful and tender to the touch (Fedorczyk 2006). </a:t>
            </a:r>
            <a:endParaRPr lang="en-US" dirty="0"/>
          </a:p>
          <a:p>
            <a:r>
              <a:rPr lang="en-US" sz="2000" dirty="0">
                <a:solidFill>
                  <a:srgbClr val="0E101A"/>
                </a:solidFill>
                <a:ea typeface="+mn-lt"/>
                <a:cs typeface="+mn-lt"/>
              </a:rPr>
              <a:t>Positive test when performing the Mills test (</a:t>
            </a:r>
            <a:r>
              <a:rPr lang="en-US" sz="2000" err="1">
                <a:solidFill>
                  <a:srgbClr val="0E101A"/>
                </a:solidFill>
                <a:ea typeface="+mn-lt"/>
                <a:cs typeface="+mn-lt"/>
              </a:rPr>
              <a:t>Tchounwou</a:t>
            </a:r>
            <a:r>
              <a:rPr lang="en-US" sz="2000" dirty="0">
                <a:solidFill>
                  <a:srgbClr val="0E101A"/>
                </a:solidFill>
                <a:ea typeface="+mn-lt"/>
                <a:cs typeface="+mn-lt"/>
              </a:rPr>
              <a:t> 2023).</a:t>
            </a:r>
            <a:endParaRPr lang="en-US" dirty="0"/>
          </a:p>
          <a:p>
            <a:endParaRPr lang="en-US" sz="2000">
              <a:latin typeface="Arial"/>
              <a:cs typeface="Arial"/>
            </a:endParaRPr>
          </a:p>
        </p:txBody>
      </p:sp>
      <p:pic>
        <p:nvPicPr>
          <p:cNvPr id="4" name="Online Media 3" title="Mill's Test | Lateral Epicondylitis or Tennis Elbow">
            <a:hlinkClick r:id="" action="ppaction://media"/>
            <a:extLst>
              <a:ext uri="{FF2B5EF4-FFF2-40B4-BE49-F238E27FC236}">
                <a16:creationId xmlns:a16="http://schemas.microsoft.com/office/drawing/2014/main" id="{F2DDB695-1E3A-C10C-E777-74A8EDA49DAA}"/>
              </a:ext>
            </a:extLst>
          </p:cNvPr>
          <p:cNvPicPr>
            <a:picLocks noRot="1" noChangeAspect="1"/>
          </p:cNvPicPr>
          <p:nvPr>
            <a:videoFile r:link="rId1"/>
          </p:nvPr>
        </p:nvPicPr>
        <p:blipFill>
          <a:blip r:embed="rId3"/>
          <a:stretch>
            <a:fillRect/>
          </a:stretch>
        </p:blipFill>
        <p:spPr>
          <a:xfrm>
            <a:off x="5331801" y="1493471"/>
            <a:ext cx="6389346" cy="3609980"/>
          </a:xfrm>
          <a:prstGeom prst="rect">
            <a:avLst/>
          </a:prstGeom>
        </p:spPr>
      </p:pic>
      <p:grpSp>
        <p:nvGrpSpPr>
          <p:cNvPr id="9" name="Group 8">
            <a:extLst>
              <a:ext uri="{FF2B5EF4-FFF2-40B4-BE49-F238E27FC236}">
                <a16:creationId xmlns:a16="http://schemas.microsoft.com/office/drawing/2014/main" id="{6258F736-B256-8039-9DC6-F4E49A5C5AD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2068638" y="0"/>
            <a:ext cx="123362" cy="6858000"/>
            <a:chOff x="12068638" y="0"/>
            <a:chExt cx="123362" cy="6858000"/>
          </a:xfrm>
        </p:grpSpPr>
        <p:sp>
          <p:nvSpPr>
            <p:cNvPr id="10" name="Rectangle 9">
              <a:extLst>
                <a:ext uri="{FF2B5EF4-FFF2-40B4-BE49-F238E27FC236}">
                  <a16:creationId xmlns:a16="http://schemas.microsoft.com/office/drawing/2014/main" id="{10B4520A-996E-330C-99DA-69CA4D89E9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C8FA945-E356-695F-18D6-CAD4EF34FE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6286042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1268100-481F-13E5-0B43-505415FA7597}"/>
              </a:ext>
            </a:extLst>
          </p:cNvPr>
          <p:cNvSpPr>
            <a:spLocks noGrp="1"/>
          </p:cNvSpPr>
          <p:nvPr>
            <p:ph type="title"/>
          </p:nvPr>
        </p:nvSpPr>
        <p:spPr>
          <a:xfrm>
            <a:off x="572493" y="238539"/>
            <a:ext cx="11018520" cy="1434415"/>
          </a:xfrm>
        </p:spPr>
        <p:txBody>
          <a:bodyPr anchor="b">
            <a:normAutofit/>
          </a:bodyPr>
          <a:lstStyle/>
          <a:p>
            <a:r>
              <a:rPr lang="en-US" sz="5400" dirty="0">
                <a:cs typeface="Calibri Light"/>
              </a:rPr>
              <a:t>Sign and Symptoms </a:t>
            </a: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D8B0F1C-3DB1-BC8B-F912-3CBBA9CD6D98}"/>
              </a:ext>
            </a:extLst>
          </p:cNvPr>
          <p:cNvSpPr>
            <a:spLocks noGrp="1"/>
          </p:cNvSpPr>
          <p:nvPr>
            <p:ph idx="1"/>
          </p:nvPr>
        </p:nvSpPr>
        <p:spPr>
          <a:xfrm>
            <a:off x="572493" y="2071316"/>
            <a:ext cx="6713552" cy="4119172"/>
          </a:xfrm>
        </p:spPr>
        <p:txBody>
          <a:bodyPr vert="horz" lIns="91440" tIns="45720" rIns="91440" bIns="45720" rtlCol="0" anchor="t">
            <a:normAutofit/>
          </a:bodyPr>
          <a:lstStyle/>
          <a:p>
            <a:r>
              <a:rPr lang="en-US" sz="2200" dirty="0">
                <a:solidFill>
                  <a:srgbClr val="0E101A"/>
                </a:solidFill>
                <a:ea typeface="+mn-lt"/>
                <a:cs typeface="+mn-lt"/>
              </a:rPr>
              <a:t>Pain that begins on the outer side of the elbow and may extend upward or downward. It can be constant or worsen with activity and can also cause a weakening of grip strength (Santiago et al. 2021). </a:t>
            </a:r>
            <a:endParaRPr lang="en-US" sz="2200" dirty="0">
              <a:ea typeface="+mn-lt"/>
              <a:cs typeface="+mn-lt"/>
            </a:endParaRPr>
          </a:p>
          <a:p>
            <a:r>
              <a:rPr lang="en-US" sz="2200" dirty="0">
                <a:solidFill>
                  <a:srgbClr val="0E101A"/>
                </a:solidFill>
                <a:ea typeface="+mn-lt"/>
                <a:cs typeface="+mn-lt"/>
              </a:rPr>
              <a:t>Pain and symptoms can last a month or up to a year.</a:t>
            </a:r>
            <a:endParaRPr lang="en-US" dirty="0">
              <a:ea typeface="+mn-lt"/>
              <a:cs typeface="+mn-lt"/>
            </a:endParaRPr>
          </a:p>
          <a:p>
            <a:pPr marL="0" indent="0">
              <a:buNone/>
            </a:pPr>
            <a:endParaRPr lang="en-US" sz="2200">
              <a:ea typeface="Calibri"/>
              <a:cs typeface="Calibri"/>
            </a:endParaRPr>
          </a:p>
          <a:p>
            <a:endParaRPr lang="en-US" sz="2000">
              <a:ea typeface="Calibri"/>
              <a:cs typeface="Calibri"/>
            </a:endParaRPr>
          </a:p>
          <a:p>
            <a:endParaRPr lang="en-US" sz="2200">
              <a:ea typeface="Calibri"/>
              <a:cs typeface="Calibri"/>
            </a:endParaRPr>
          </a:p>
        </p:txBody>
      </p:sp>
      <p:pic>
        <p:nvPicPr>
          <p:cNvPr id="4" name="Picture 3" descr="A diagram of a elbow&#10;&#10;Description automatically generated">
            <a:extLst>
              <a:ext uri="{FF2B5EF4-FFF2-40B4-BE49-F238E27FC236}">
                <a16:creationId xmlns:a16="http://schemas.microsoft.com/office/drawing/2014/main" id="{3EE05763-A0AF-CBE4-9885-B17AF134FE80}"/>
              </a:ext>
            </a:extLst>
          </p:cNvPr>
          <p:cNvPicPr>
            <a:picLocks noChangeAspect="1"/>
          </p:cNvPicPr>
          <p:nvPr/>
        </p:nvPicPr>
        <p:blipFill rotWithShape="1">
          <a:blip r:embed="rId2"/>
          <a:srcRect l="15596" r="33173" b="-2"/>
          <a:stretch/>
        </p:blipFill>
        <p:spPr>
          <a:xfrm>
            <a:off x="7675658" y="2093976"/>
            <a:ext cx="3941064" cy="4096512"/>
          </a:xfrm>
          <a:prstGeom prst="rect">
            <a:avLst/>
          </a:prstGeom>
        </p:spPr>
      </p:pic>
    </p:spTree>
    <p:extLst>
      <p:ext uri="{BB962C8B-B14F-4D97-AF65-F5344CB8AC3E}">
        <p14:creationId xmlns:p14="http://schemas.microsoft.com/office/powerpoint/2010/main" val="41599261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883AB4-8C7E-C4A2-D8AA-E0871C80B3A1}"/>
              </a:ext>
            </a:extLst>
          </p:cNvPr>
          <p:cNvSpPr>
            <a:spLocks noGrp="1"/>
          </p:cNvSpPr>
          <p:nvPr>
            <p:ph type="title"/>
          </p:nvPr>
        </p:nvSpPr>
        <p:spPr/>
        <p:txBody>
          <a:bodyPr/>
          <a:lstStyle/>
          <a:p>
            <a:r>
              <a:rPr lang="en-US">
                <a:ea typeface="Calibri Light"/>
                <a:cs typeface="Calibri Light"/>
              </a:rPr>
              <a:t>Treatment </a:t>
            </a:r>
            <a:endParaRPr lang="en-US"/>
          </a:p>
        </p:txBody>
      </p:sp>
      <p:sp>
        <p:nvSpPr>
          <p:cNvPr id="3" name="Content Placeholder 2">
            <a:extLst>
              <a:ext uri="{FF2B5EF4-FFF2-40B4-BE49-F238E27FC236}">
                <a16:creationId xmlns:a16="http://schemas.microsoft.com/office/drawing/2014/main" id="{E12D0552-57B1-42F1-85CD-4858273EA3AC}"/>
              </a:ext>
            </a:extLst>
          </p:cNvPr>
          <p:cNvSpPr>
            <a:spLocks noGrp="1"/>
          </p:cNvSpPr>
          <p:nvPr>
            <p:ph idx="1"/>
          </p:nvPr>
        </p:nvSpPr>
        <p:spPr/>
        <p:txBody>
          <a:bodyPr vert="horz" lIns="91440" tIns="45720" rIns="91440" bIns="45720" rtlCol="0" anchor="t">
            <a:normAutofit/>
          </a:bodyPr>
          <a:lstStyle/>
          <a:p>
            <a:r>
              <a:rPr lang="en-US" dirty="0">
                <a:solidFill>
                  <a:srgbClr val="0E101A"/>
                </a:solidFill>
                <a:ea typeface="+mn-lt"/>
                <a:cs typeface="+mn-lt"/>
              </a:rPr>
              <a:t>Eccentric exercises and stretches help improve mobility and rest (Tharunya </a:t>
            </a:r>
            <a:r>
              <a:rPr lang="en-US" i="1" dirty="0">
                <a:solidFill>
                  <a:srgbClr val="0E101A"/>
                </a:solidFill>
                <a:ea typeface="+mn-lt"/>
                <a:cs typeface="+mn-lt"/>
              </a:rPr>
              <a:t>et al.</a:t>
            </a:r>
            <a:r>
              <a:rPr lang="en-US" dirty="0">
                <a:solidFill>
                  <a:srgbClr val="0E101A"/>
                </a:solidFill>
                <a:ea typeface="+mn-lt"/>
                <a:cs typeface="+mn-lt"/>
              </a:rPr>
              <a:t>, 2024). </a:t>
            </a:r>
            <a:endParaRPr lang="en-US" dirty="0">
              <a:ea typeface="Calibri"/>
              <a:cs typeface="Calibri"/>
            </a:endParaRPr>
          </a:p>
          <a:p>
            <a:r>
              <a:rPr lang="en-US" dirty="0">
                <a:solidFill>
                  <a:srgbClr val="0E101A"/>
                </a:solidFill>
                <a:ea typeface="+mn-lt"/>
                <a:cs typeface="+mn-lt"/>
              </a:rPr>
              <a:t>Local corticosteroid injection and dry needling ( Uygur, E, Aktas, B, </a:t>
            </a:r>
            <a:r>
              <a:rPr lang="en-US" dirty="0" err="1">
                <a:solidFill>
                  <a:srgbClr val="0E101A"/>
                </a:solidFill>
                <a:ea typeface="+mn-lt"/>
                <a:cs typeface="+mn-lt"/>
              </a:rPr>
              <a:t>Yilmazoglu</a:t>
            </a:r>
            <a:r>
              <a:rPr lang="en-US" dirty="0">
                <a:solidFill>
                  <a:srgbClr val="0E101A"/>
                </a:solidFill>
                <a:ea typeface="+mn-lt"/>
                <a:cs typeface="+mn-lt"/>
              </a:rPr>
              <a:t>, E, G 2021) </a:t>
            </a:r>
            <a:endParaRPr lang="en-US" dirty="0"/>
          </a:p>
          <a:p>
            <a:r>
              <a:rPr lang="en-US" dirty="0">
                <a:solidFill>
                  <a:srgbClr val="0E101A"/>
                </a:solidFill>
                <a:ea typeface="+mn-lt"/>
                <a:cs typeface="+mn-lt"/>
              </a:rPr>
              <a:t>Shock wave therapy (Yao </a:t>
            </a:r>
            <a:r>
              <a:rPr lang="en-US" i="1" dirty="0">
                <a:solidFill>
                  <a:srgbClr val="0E101A"/>
                </a:solidFill>
                <a:ea typeface="+mn-lt"/>
                <a:cs typeface="+mn-lt"/>
              </a:rPr>
              <a:t>et al</a:t>
            </a:r>
            <a:r>
              <a:rPr lang="en-US" dirty="0">
                <a:solidFill>
                  <a:srgbClr val="0E101A"/>
                </a:solidFill>
                <a:ea typeface="+mn-lt"/>
                <a:cs typeface="+mn-lt"/>
              </a:rPr>
              <a:t>. 2020) </a:t>
            </a:r>
            <a:endParaRPr lang="en-US" dirty="0"/>
          </a:p>
          <a:p>
            <a:r>
              <a:rPr lang="en-US" dirty="0">
                <a:solidFill>
                  <a:srgbClr val="0E101A"/>
                </a:solidFill>
                <a:ea typeface="+mn-lt"/>
                <a:cs typeface="+mn-lt"/>
              </a:rPr>
              <a:t>Surgery is an option after a year of no improvement. </a:t>
            </a:r>
            <a:endParaRPr lang="en-US" dirty="0"/>
          </a:p>
          <a:p>
            <a:r>
              <a:rPr lang="en-US" dirty="0">
                <a:solidFill>
                  <a:srgbClr val="0E101A"/>
                </a:solidFill>
                <a:ea typeface="+mn-lt"/>
                <a:cs typeface="+mn-lt"/>
              </a:rPr>
              <a:t>Two different surgery procedures, open debridement and arthroscopic debridement ( Moran </a:t>
            </a:r>
            <a:r>
              <a:rPr lang="en-US" i="1" dirty="0">
                <a:solidFill>
                  <a:srgbClr val="0E101A"/>
                </a:solidFill>
                <a:ea typeface="+mn-lt"/>
                <a:cs typeface="+mn-lt"/>
              </a:rPr>
              <a:t>et al.</a:t>
            </a:r>
            <a:r>
              <a:rPr lang="en-US" dirty="0">
                <a:solidFill>
                  <a:srgbClr val="0E101A"/>
                </a:solidFill>
                <a:ea typeface="+mn-lt"/>
                <a:cs typeface="+mn-lt"/>
              </a:rPr>
              <a:t> 2020)</a:t>
            </a:r>
            <a:endParaRPr lang="en-US" dirty="0"/>
          </a:p>
          <a:p>
            <a:endParaRPr lang="en-US">
              <a:ea typeface="Calibri"/>
              <a:cs typeface="Calibri"/>
            </a:endParaRPr>
          </a:p>
          <a:p>
            <a:endParaRPr lang="en-US">
              <a:ea typeface="Calibri"/>
              <a:cs typeface="Calibri"/>
            </a:endParaRPr>
          </a:p>
          <a:p>
            <a:endParaRPr lang="en-US">
              <a:ea typeface="Calibri"/>
              <a:cs typeface="Calibri"/>
            </a:endParaRPr>
          </a:p>
        </p:txBody>
      </p:sp>
    </p:spTree>
    <p:extLst>
      <p:ext uri="{BB962C8B-B14F-4D97-AF65-F5344CB8AC3E}">
        <p14:creationId xmlns:p14="http://schemas.microsoft.com/office/powerpoint/2010/main" val="16131460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F3D6A8-D90F-0566-DD95-07D2609CAFCC}"/>
              </a:ext>
            </a:extLst>
          </p:cNvPr>
          <p:cNvSpPr>
            <a:spLocks noGrp="1"/>
          </p:cNvSpPr>
          <p:nvPr>
            <p:ph type="title"/>
          </p:nvPr>
        </p:nvSpPr>
        <p:spPr/>
        <p:txBody>
          <a:bodyPr/>
          <a:lstStyle/>
          <a:p>
            <a:r>
              <a:rPr lang="en-US" dirty="0">
                <a:cs typeface="Calibri Light"/>
              </a:rPr>
              <a:t>Summary </a:t>
            </a:r>
            <a:endParaRPr lang="en-US" dirty="0"/>
          </a:p>
        </p:txBody>
      </p:sp>
      <p:sp>
        <p:nvSpPr>
          <p:cNvPr id="3" name="Content Placeholder 2">
            <a:extLst>
              <a:ext uri="{FF2B5EF4-FFF2-40B4-BE49-F238E27FC236}">
                <a16:creationId xmlns:a16="http://schemas.microsoft.com/office/drawing/2014/main" id="{447F38BF-0B47-4459-8A79-5C274E62C2D8}"/>
              </a:ext>
            </a:extLst>
          </p:cNvPr>
          <p:cNvSpPr>
            <a:spLocks noGrp="1"/>
          </p:cNvSpPr>
          <p:nvPr>
            <p:ph idx="1"/>
          </p:nvPr>
        </p:nvSpPr>
        <p:spPr/>
        <p:txBody>
          <a:bodyPr vert="horz" lIns="91440" tIns="45720" rIns="91440" bIns="45720" rtlCol="0" anchor="t">
            <a:normAutofit/>
          </a:bodyPr>
          <a:lstStyle/>
          <a:p>
            <a:r>
              <a:rPr lang="en-US">
                <a:solidFill>
                  <a:srgbClr val="0E101A"/>
                </a:solidFill>
                <a:ea typeface="+mn-lt"/>
                <a:cs typeface="+mn-lt"/>
              </a:rPr>
              <a:t>Lateral epicondylitis is caused by overuse of the elbow muscles; it's more common in adults aged 30 to 50 with increased activity levels, particularly in sports like tennis. It results in outer elbow pain during wrist movements, tenderness when touched, weakness in grip strength, and constant or activity-related pain.</a:t>
            </a:r>
            <a:endParaRPr lang="en-US" dirty="0">
              <a:solidFill>
                <a:srgbClr val="0E101A"/>
              </a:solidFill>
              <a:cs typeface="Calibri"/>
            </a:endParaRPr>
          </a:p>
          <a:p>
            <a:endParaRPr lang="en-US" dirty="0">
              <a:solidFill>
                <a:srgbClr val="0E101A"/>
              </a:solidFill>
              <a:cs typeface="Calibri"/>
            </a:endParaRPr>
          </a:p>
          <a:p>
            <a:endParaRPr lang="en-US" dirty="0">
              <a:solidFill>
                <a:srgbClr val="0E101A"/>
              </a:solidFill>
              <a:cs typeface="Calibri"/>
            </a:endParaRPr>
          </a:p>
          <a:p>
            <a:endParaRPr lang="en-US" dirty="0">
              <a:cs typeface="Calibri"/>
            </a:endParaRPr>
          </a:p>
        </p:txBody>
      </p:sp>
    </p:spTree>
    <p:extLst>
      <p:ext uri="{BB962C8B-B14F-4D97-AF65-F5344CB8AC3E}">
        <p14:creationId xmlns:p14="http://schemas.microsoft.com/office/powerpoint/2010/main" val="42196583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0AE5295-0E03-5ECD-DC2F-5E856C999F51}"/>
              </a:ext>
            </a:extLst>
          </p:cNvPr>
          <p:cNvSpPr>
            <a:spLocks noGrp="1"/>
          </p:cNvSpPr>
          <p:nvPr>
            <p:ph type="title"/>
          </p:nvPr>
        </p:nvSpPr>
        <p:spPr>
          <a:xfrm>
            <a:off x="572493" y="238539"/>
            <a:ext cx="11018520" cy="1434415"/>
          </a:xfrm>
        </p:spPr>
        <p:txBody>
          <a:bodyPr anchor="b">
            <a:normAutofit/>
          </a:bodyPr>
          <a:lstStyle/>
          <a:p>
            <a:r>
              <a:rPr lang="en-US" sz="5400" dirty="0">
                <a:ea typeface="Calibri Light"/>
                <a:cs typeface="Calibri Light"/>
              </a:rPr>
              <a:t>Medial Ankle </a:t>
            </a:r>
            <a:r>
              <a:rPr lang="en-US" sz="5400" dirty="0" err="1">
                <a:ea typeface="Calibri Light"/>
                <a:cs typeface="Calibri Light"/>
              </a:rPr>
              <a:t>Aprain</a:t>
            </a:r>
            <a:r>
              <a:rPr lang="en-US" sz="5400" dirty="0">
                <a:ea typeface="Calibri Light"/>
                <a:cs typeface="Calibri Light"/>
              </a:rPr>
              <a:t> </a:t>
            </a:r>
            <a:endParaRPr lang="en-US" sz="5400" dirty="0"/>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19AB0F1-C130-B4C6-B457-6555CF2E763C}"/>
              </a:ext>
            </a:extLst>
          </p:cNvPr>
          <p:cNvSpPr>
            <a:spLocks noGrp="1"/>
          </p:cNvSpPr>
          <p:nvPr>
            <p:ph idx="1"/>
          </p:nvPr>
        </p:nvSpPr>
        <p:spPr>
          <a:xfrm>
            <a:off x="572493" y="2071316"/>
            <a:ext cx="6713552" cy="4119172"/>
          </a:xfrm>
        </p:spPr>
        <p:txBody>
          <a:bodyPr vert="horz" lIns="91440" tIns="45720" rIns="91440" bIns="45720" rtlCol="0" anchor="t">
            <a:normAutofit/>
          </a:bodyPr>
          <a:lstStyle/>
          <a:p>
            <a:pPr marL="0" indent="0">
              <a:spcBef>
                <a:spcPts val="930"/>
              </a:spcBef>
              <a:buNone/>
            </a:pPr>
            <a:r>
              <a:rPr lang="en-US" sz="2200">
                <a:ea typeface="+mn-lt"/>
                <a:cs typeface="+mn-lt"/>
              </a:rPr>
              <a:t>The London Foot and Ankle Clinic (2016) mentions that a Medial ankle sprain will affect the deltoid ligament, which is on the inside of the foot. The deltoid ligament is made of four bands that form a triangle that connects the tibia to the navicular, the calcaneus to the talus, and the medial malleolus. It attaches above the apex, anterior, and posterior border of the medial malleolus.</a:t>
            </a:r>
            <a:endParaRPr lang="en-US"/>
          </a:p>
          <a:p>
            <a:pPr marL="0" indent="0">
              <a:spcBef>
                <a:spcPts val="930"/>
              </a:spcBef>
              <a:buNone/>
            </a:pPr>
            <a:endParaRPr lang="en-US" sz="2200">
              <a:ea typeface="+mn-lt"/>
              <a:cs typeface="+mn-lt"/>
            </a:endParaRPr>
          </a:p>
          <a:p>
            <a:pPr>
              <a:spcBef>
                <a:spcPts val="930"/>
              </a:spcBef>
            </a:pPr>
            <a:endParaRPr lang="en-US" sz="2200">
              <a:ea typeface="+mn-lt"/>
              <a:cs typeface="+mn-lt"/>
            </a:endParaRPr>
          </a:p>
          <a:p>
            <a:endParaRPr lang="en-US" sz="2200">
              <a:ea typeface="+mn-lt"/>
              <a:cs typeface="+mn-lt"/>
            </a:endParaRPr>
          </a:p>
          <a:p>
            <a:pPr marL="0" indent="0">
              <a:buNone/>
            </a:pPr>
            <a:endParaRPr lang="en-US" sz="2200">
              <a:ea typeface="Calibri"/>
              <a:cs typeface="Calibri"/>
            </a:endParaRPr>
          </a:p>
          <a:p>
            <a:pPr>
              <a:buNone/>
            </a:pPr>
            <a:endParaRPr lang="en-US" sz="2200">
              <a:ea typeface="+mn-lt"/>
              <a:cs typeface="+mn-lt"/>
            </a:endParaRPr>
          </a:p>
          <a:p>
            <a:pPr marL="0" indent="0">
              <a:buNone/>
            </a:pPr>
            <a:endParaRPr lang="en-US" sz="2200">
              <a:ea typeface="+mn-lt"/>
              <a:cs typeface="+mn-lt"/>
            </a:endParaRPr>
          </a:p>
          <a:p>
            <a:endParaRPr lang="en-US" sz="2200">
              <a:ea typeface="+mn-lt"/>
              <a:cs typeface="+mn-lt"/>
            </a:endParaRPr>
          </a:p>
        </p:txBody>
      </p:sp>
      <p:pic>
        <p:nvPicPr>
          <p:cNvPr id="4" name="Picture 3" descr="A close-up of a human foot&#10;&#10;Description automatically generated">
            <a:extLst>
              <a:ext uri="{FF2B5EF4-FFF2-40B4-BE49-F238E27FC236}">
                <a16:creationId xmlns:a16="http://schemas.microsoft.com/office/drawing/2014/main" id="{49D2656C-C85F-05EA-4C60-0ABBF2DEB587}"/>
              </a:ext>
            </a:extLst>
          </p:cNvPr>
          <p:cNvPicPr>
            <a:picLocks noChangeAspect="1"/>
          </p:cNvPicPr>
          <p:nvPr/>
        </p:nvPicPr>
        <p:blipFill rotWithShape="1">
          <a:blip r:embed="rId2"/>
          <a:srcRect l="13853" r="11985" b="4"/>
          <a:stretch/>
        </p:blipFill>
        <p:spPr>
          <a:xfrm>
            <a:off x="7675658" y="2093976"/>
            <a:ext cx="3941064" cy="4096512"/>
          </a:xfrm>
          <a:prstGeom prst="rect">
            <a:avLst/>
          </a:prstGeom>
        </p:spPr>
      </p:pic>
    </p:spTree>
    <p:extLst>
      <p:ext uri="{BB962C8B-B14F-4D97-AF65-F5344CB8AC3E}">
        <p14:creationId xmlns:p14="http://schemas.microsoft.com/office/powerpoint/2010/main" val="31654433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close-up of a football field&#10;&#10;Description automatically generated">
            <a:extLst>
              <a:ext uri="{FF2B5EF4-FFF2-40B4-BE49-F238E27FC236}">
                <a16:creationId xmlns:a16="http://schemas.microsoft.com/office/drawing/2014/main" id="{AFFF42F7-C01E-B92D-C934-C99385817816}"/>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5884" r="-1" b="-1"/>
          <a:stretch/>
        </p:blipFill>
        <p:spPr>
          <a:xfrm>
            <a:off x="4175944" y="10"/>
            <a:ext cx="9669642" cy="6857990"/>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D10517-E18F-A461-CEF8-0CAA6D2649AA}"/>
              </a:ext>
            </a:extLst>
          </p:cNvPr>
          <p:cNvSpPr>
            <a:spLocks noGrp="1"/>
          </p:cNvSpPr>
          <p:nvPr>
            <p:ph type="title"/>
          </p:nvPr>
        </p:nvSpPr>
        <p:spPr>
          <a:xfrm>
            <a:off x="838200" y="365125"/>
            <a:ext cx="3822189" cy="1899912"/>
          </a:xfrm>
        </p:spPr>
        <p:txBody>
          <a:bodyPr>
            <a:normAutofit/>
          </a:bodyPr>
          <a:lstStyle/>
          <a:p>
            <a:r>
              <a:rPr lang="en-US" sz="4000" dirty="0">
                <a:cs typeface="Calibri Light"/>
              </a:rPr>
              <a:t>Factors</a:t>
            </a:r>
            <a:endParaRPr lang="en-US" sz="4000" dirty="0"/>
          </a:p>
        </p:txBody>
      </p:sp>
      <p:sp>
        <p:nvSpPr>
          <p:cNvPr id="3" name="Content Placeholder 2">
            <a:extLst>
              <a:ext uri="{FF2B5EF4-FFF2-40B4-BE49-F238E27FC236}">
                <a16:creationId xmlns:a16="http://schemas.microsoft.com/office/drawing/2014/main" id="{C28B62DE-F2E4-4F52-4E76-E4297F8D2507}"/>
              </a:ext>
            </a:extLst>
          </p:cNvPr>
          <p:cNvSpPr>
            <a:spLocks noGrp="1"/>
          </p:cNvSpPr>
          <p:nvPr>
            <p:ph idx="1"/>
          </p:nvPr>
        </p:nvSpPr>
        <p:spPr>
          <a:xfrm>
            <a:off x="270412" y="1746838"/>
            <a:ext cx="3822189" cy="3742762"/>
          </a:xfrm>
        </p:spPr>
        <p:txBody>
          <a:bodyPr vert="horz" lIns="91440" tIns="45720" rIns="91440" bIns="45720" rtlCol="0" anchor="t">
            <a:normAutofit/>
          </a:bodyPr>
          <a:lstStyle/>
          <a:p>
            <a:r>
              <a:rPr lang="en-US" sz="1700" dirty="0">
                <a:solidFill>
                  <a:srgbClr val="000000"/>
                </a:solidFill>
                <a:ea typeface="+mn-lt"/>
                <a:cs typeface="+mn-lt"/>
              </a:rPr>
              <a:t>Sports that involve jumping, cutting actions, or rolling and twisting of the foot such as football, netball, rugby, tennis, and basketball  (Kruckeberg et al, 2022) </a:t>
            </a:r>
          </a:p>
          <a:p>
            <a:r>
              <a:rPr lang="en-US" sz="1700" dirty="0">
                <a:solidFill>
                  <a:srgbClr val="000000"/>
                </a:solidFill>
                <a:ea typeface="+mn-lt"/>
                <a:cs typeface="+mn-lt"/>
              </a:rPr>
              <a:t>Found that playing on surfaces like 3G or Astroturf can cause more injuries by having too much friction with the ground (Jones et al. 2020) </a:t>
            </a:r>
            <a:endParaRPr lang="en-US" dirty="0"/>
          </a:p>
          <a:p>
            <a:endParaRPr lang="en-US" sz="1700">
              <a:ea typeface="+mn-lt"/>
              <a:cs typeface="+mn-lt"/>
            </a:endParaRPr>
          </a:p>
          <a:p>
            <a:endParaRPr lang="en-US" sz="2000">
              <a:ea typeface="Calibri"/>
              <a:cs typeface="Calibri"/>
            </a:endParaRPr>
          </a:p>
          <a:p>
            <a:pPr marL="0" indent="0">
              <a:buNone/>
            </a:pPr>
            <a:endParaRPr lang="en-US" sz="2000">
              <a:ea typeface="Calibri"/>
              <a:cs typeface="Calibri"/>
            </a:endParaRPr>
          </a:p>
          <a:p>
            <a:pPr marL="0" indent="0">
              <a:buNone/>
            </a:pPr>
            <a:endParaRPr lang="en-US" sz="2000">
              <a:ea typeface="Calibri"/>
              <a:cs typeface="Calibri"/>
            </a:endParaRPr>
          </a:p>
        </p:txBody>
      </p:sp>
      <p:sp>
        <p:nvSpPr>
          <p:cNvPr id="5" name="TextBox 4">
            <a:extLst>
              <a:ext uri="{FF2B5EF4-FFF2-40B4-BE49-F238E27FC236}">
                <a16:creationId xmlns:a16="http://schemas.microsoft.com/office/drawing/2014/main" id="{F01D72FC-F446-6924-33A0-6D768F48AC0F}"/>
              </a:ext>
            </a:extLst>
          </p:cNvPr>
          <p:cNvSpPr txBox="1"/>
          <p:nvPr/>
        </p:nvSpPr>
        <p:spPr>
          <a:xfrm>
            <a:off x="9990754" y="6657945"/>
            <a:ext cx="2201244"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a:t>
            </a:r>
            <a:r>
              <a:rPr lang="en-US" sz="700">
                <a:solidFill>
                  <a:srgbClr val="FFFFFF"/>
                </a:solidFill>
              </a:rPr>
              <a:t>.</a:t>
            </a:r>
          </a:p>
        </p:txBody>
      </p:sp>
    </p:spTree>
    <p:extLst>
      <p:ext uri="{BB962C8B-B14F-4D97-AF65-F5344CB8AC3E}">
        <p14:creationId xmlns:p14="http://schemas.microsoft.com/office/powerpoint/2010/main" val="6036712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2C77F1-A4BB-7938-95C7-BD3049B93E59}"/>
              </a:ext>
            </a:extLst>
          </p:cNvPr>
          <p:cNvSpPr>
            <a:spLocks noGrp="1"/>
          </p:cNvSpPr>
          <p:nvPr>
            <p:ph type="title"/>
          </p:nvPr>
        </p:nvSpPr>
        <p:spPr>
          <a:xfrm>
            <a:off x="572493" y="238539"/>
            <a:ext cx="11018520" cy="1434415"/>
          </a:xfrm>
        </p:spPr>
        <p:txBody>
          <a:bodyPr anchor="b">
            <a:normAutofit/>
          </a:bodyPr>
          <a:lstStyle/>
          <a:p>
            <a:r>
              <a:rPr lang="en-US" sz="5400" dirty="0">
                <a:ea typeface="Calibri Light"/>
                <a:cs typeface="Calibri Light"/>
              </a:rPr>
              <a:t>Factors </a:t>
            </a:r>
            <a:endParaRPr lang="en-US" sz="5400" dirty="0"/>
          </a:p>
        </p:txBody>
      </p:sp>
      <p:sp>
        <p:nvSpPr>
          <p:cNvPr id="12"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0A0C129-FF49-86B5-4C31-0C4E78FF460A}"/>
              </a:ext>
            </a:extLst>
          </p:cNvPr>
          <p:cNvSpPr>
            <a:spLocks noGrp="1"/>
          </p:cNvSpPr>
          <p:nvPr>
            <p:ph idx="1"/>
          </p:nvPr>
        </p:nvSpPr>
        <p:spPr>
          <a:xfrm>
            <a:off x="572493" y="2071316"/>
            <a:ext cx="6713552" cy="4119172"/>
          </a:xfrm>
        </p:spPr>
        <p:txBody>
          <a:bodyPr vert="horz" lIns="91440" tIns="45720" rIns="91440" bIns="45720" rtlCol="0" anchor="t">
            <a:normAutofit/>
          </a:bodyPr>
          <a:lstStyle/>
          <a:p>
            <a:r>
              <a:rPr lang="en-US" sz="2000">
                <a:solidFill>
                  <a:srgbClr val="0E101A"/>
                </a:solidFill>
                <a:ea typeface="+mn-lt"/>
                <a:cs typeface="+mn-lt"/>
              </a:rPr>
              <a:t>People who have previously sprained their ankle are more likely to experience another sprain due to weakened ligaments (Herzog et al., 2019).</a:t>
            </a:r>
            <a:endParaRPr lang="en-US" sz="2000">
              <a:ea typeface="+mn-lt"/>
              <a:cs typeface="+mn-lt"/>
            </a:endParaRPr>
          </a:p>
          <a:p>
            <a:r>
              <a:rPr lang="en-US" sz="2000">
                <a:solidFill>
                  <a:srgbClr val="0E101A"/>
                </a:solidFill>
                <a:ea typeface="+mn-lt"/>
                <a:cs typeface="+mn-lt"/>
              </a:rPr>
              <a:t>Being overweight can increase the risk of medial ankle sprain due to the higher impact load on the joint, which can result in more stretching of the deltoid ligament (Tyler et al., 2006).</a:t>
            </a:r>
            <a:endParaRPr lang="en-US">
              <a:ea typeface="+mn-lt"/>
              <a:cs typeface="+mn-lt"/>
            </a:endParaRPr>
          </a:p>
          <a:p>
            <a:r>
              <a:rPr lang="en-US" sz="2000">
                <a:solidFill>
                  <a:srgbClr val="0E101A"/>
                </a:solidFill>
                <a:ea typeface="+mn-lt"/>
                <a:cs typeface="+mn-lt"/>
              </a:rPr>
              <a:t>Not properly warming up before activities can result in tight and inflexible ligaments (Padua et al., 2019).</a:t>
            </a:r>
            <a:endParaRPr lang="en-US">
              <a:ea typeface="+mn-lt"/>
              <a:cs typeface="+mn-lt"/>
            </a:endParaRPr>
          </a:p>
          <a:p>
            <a:endParaRPr lang="en-US" sz="2000">
              <a:ea typeface="+mn-lt"/>
              <a:cs typeface="+mn-lt"/>
            </a:endParaRPr>
          </a:p>
          <a:p>
            <a:endParaRPr lang="en-US" sz="2000">
              <a:ea typeface="Calibri"/>
              <a:cs typeface="Calibri"/>
            </a:endParaRPr>
          </a:p>
          <a:p>
            <a:endParaRPr lang="en-US" sz="2000">
              <a:ea typeface="Calibri"/>
              <a:cs typeface="Calibri"/>
            </a:endParaRPr>
          </a:p>
        </p:txBody>
      </p:sp>
      <p:pic>
        <p:nvPicPr>
          <p:cNvPr id="4" name="Picture 3" descr="A group of girls playing a game of lacrosse&#10;&#10;Description automatically generated">
            <a:extLst>
              <a:ext uri="{FF2B5EF4-FFF2-40B4-BE49-F238E27FC236}">
                <a16:creationId xmlns:a16="http://schemas.microsoft.com/office/drawing/2014/main" id="{B7B0C5E7-1ECE-9433-9476-7E0E76ACA22E}"/>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20507" r="7339"/>
          <a:stretch/>
        </p:blipFill>
        <p:spPr>
          <a:xfrm>
            <a:off x="7675658" y="2093976"/>
            <a:ext cx="3941064" cy="4096512"/>
          </a:xfrm>
          <a:prstGeom prst="rect">
            <a:avLst/>
          </a:prstGeom>
        </p:spPr>
      </p:pic>
      <p:sp>
        <p:nvSpPr>
          <p:cNvPr id="5" name="TextBox 4">
            <a:extLst>
              <a:ext uri="{FF2B5EF4-FFF2-40B4-BE49-F238E27FC236}">
                <a16:creationId xmlns:a16="http://schemas.microsoft.com/office/drawing/2014/main" id="{5AAD30B6-FB42-0714-7DD5-283359BFB449}"/>
              </a:ext>
            </a:extLst>
          </p:cNvPr>
          <p:cNvSpPr txBox="1"/>
          <p:nvPr/>
        </p:nvSpPr>
        <p:spPr>
          <a:xfrm>
            <a:off x="9282430" y="5990433"/>
            <a:ext cx="2334292"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BY-NC</a:t>
            </a:r>
            <a:r>
              <a:rPr lang="en-US" sz="700">
                <a:solidFill>
                  <a:srgbClr val="FFFFFF"/>
                </a:solidFill>
              </a:rPr>
              <a:t>.</a:t>
            </a:r>
          </a:p>
        </p:txBody>
      </p:sp>
    </p:spTree>
    <p:extLst>
      <p:ext uri="{BB962C8B-B14F-4D97-AF65-F5344CB8AC3E}">
        <p14:creationId xmlns:p14="http://schemas.microsoft.com/office/powerpoint/2010/main" val="13994161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60B0EFB-53ED-4F35-B05D-F658EA021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3" descr="A diagram of a foot&#10;&#10;Description automatically generated">
            <a:extLst>
              <a:ext uri="{FF2B5EF4-FFF2-40B4-BE49-F238E27FC236}">
                <a16:creationId xmlns:a16="http://schemas.microsoft.com/office/drawing/2014/main" id="{3CB6E791-0DF9-BD26-0918-CB3BE6E38A6A}"/>
              </a:ext>
            </a:extLst>
          </p:cNvPr>
          <p:cNvPicPr>
            <a:picLocks noChangeAspect="1"/>
          </p:cNvPicPr>
          <p:nvPr/>
        </p:nvPicPr>
        <p:blipFill rotWithShape="1">
          <a:blip r:embed="rId2"/>
          <a:srcRect t="73" r="3" b="3"/>
          <a:stretch/>
        </p:blipFill>
        <p:spPr>
          <a:xfrm>
            <a:off x="-7366" y="10"/>
            <a:ext cx="4855591" cy="6857990"/>
          </a:xfrm>
          <a:custGeom>
            <a:avLst/>
            <a:gdLst/>
            <a:ahLst/>
            <a:cxnLst/>
            <a:rect l="l" t="t" r="r" b="b"/>
            <a:pathLst>
              <a:path w="4636517" h="6858000">
                <a:moveTo>
                  <a:pt x="0" y="0"/>
                </a:moveTo>
                <a:lnTo>
                  <a:pt x="4636517" y="0"/>
                </a:lnTo>
                <a:lnTo>
                  <a:pt x="4636517" y="6858000"/>
                </a:lnTo>
                <a:lnTo>
                  <a:pt x="0" y="6858000"/>
                </a:lnTo>
                <a:close/>
              </a:path>
            </a:pathLst>
          </a:custGeom>
        </p:spPr>
      </p:pic>
      <p:sp>
        <p:nvSpPr>
          <p:cNvPr id="11" name="!!Arc">
            <a:extLst>
              <a:ext uri="{FF2B5EF4-FFF2-40B4-BE49-F238E27FC236}">
                <a16:creationId xmlns:a16="http://schemas.microsoft.com/office/drawing/2014/main" id="{835EF3DD-7D43-4A27-8967-A92FD8CC9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3531" y="407987"/>
            <a:ext cx="2987899" cy="2987899"/>
          </a:xfrm>
          <a:prstGeom prst="arc">
            <a:avLst>
              <a:gd name="adj1" fmla="val 16200000"/>
              <a:gd name="adj2" fmla="val 256372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59D637F-CCE7-A604-F7EB-7C08BB78AF73}"/>
              </a:ext>
            </a:extLst>
          </p:cNvPr>
          <p:cNvSpPr>
            <a:spLocks noGrp="1"/>
          </p:cNvSpPr>
          <p:nvPr>
            <p:ph type="title"/>
          </p:nvPr>
        </p:nvSpPr>
        <p:spPr>
          <a:xfrm>
            <a:off x="5827048" y="407987"/>
            <a:ext cx="5721484" cy="1325563"/>
          </a:xfrm>
        </p:spPr>
        <p:txBody>
          <a:bodyPr>
            <a:normAutofit/>
          </a:bodyPr>
          <a:lstStyle/>
          <a:p>
            <a:r>
              <a:rPr lang="en-US">
                <a:ea typeface="+mj-lt"/>
                <a:cs typeface="+mj-lt"/>
              </a:rPr>
              <a:t>Mechanism</a:t>
            </a:r>
          </a:p>
        </p:txBody>
      </p:sp>
      <p:sp>
        <p:nvSpPr>
          <p:cNvPr id="3" name="Content Placeholder 2">
            <a:extLst>
              <a:ext uri="{FF2B5EF4-FFF2-40B4-BE49-F238E27FC236}">
                <a16:creationId xmlns:a16="http://schemas.microsoft.com/office/drawing/2014/main" id="{85CEE400-C06A-9602-BB99-4658A2B9FCE1}"/>
              </a:ext>
            </a:extLst>
          </p:cNvPr>
          <p:cNvSpPr>
            <a:spLocks noGrp="1"/>
          </p:cNvSpPr>
          <p:nvPr>
            <p:ph idx="1"/>
          </p:nvPr>
        </p:nvSpPr>
        <p:spPr>
          <a:xfrm>
            <a:off x="5827048" y="1868487"/>
            <a:ext cx="5721484" cy="4351338"/>
          </a:xfrm>
        </p:spPr>
        <p:txBody>
          <a:bodyPr vert="horz" lIns="91440" tIns="45720" rIns="91440" bIns="45720" rtlCol="0" anchor="t">
            <a:normAutofit/>
          </a:bodyPr>
          <a:lstStyle/>
          <a:p>
            <a:r>
              <a:rPr lang="en-US" sz="2000">
                <a:ea typeface="+mn-lt"/>
                <a:cs typeface="+mn-lt"/>
              </a:rPr>
              <a:t>Medial ankle spring occurs due to excessive eversion and dorsiflexion (Zahra, Meacher, Heaver 2024)</a:t>
            </a:r>
            <a:endParaRPr lang="en-US" sz="2000">
              <a:ea typeface="Calibri"/>
              <a:cs typeface="Calibri"/>
            </a:endParaRPr>
          </a:p>
          <a:p>
            <a:r>
              <a:rPr lang="en-US" sz="2000">
                <a:solidFill>
                  <a:srgbClr val="1C1C1C"/>
                </a:solidFill>
                <a:ea typeface="+mn-lt"/>
                <a:cs typeface="+mn-lt"/>
              </a:rPr>
              <a:t>The ligaments in the ankle are stretched or torn due to excessive force or movement</a:t>
            </a:r>
            <a:endParaRPr lang="en-US" sz="2000">
              <a:ea typeface="Calibri"/>
              <a:cs typeface="Calibri"/>
            </a:endParaRPr>
          </a:p>
          <a:p>
            <a:r>
              <a:rPr lang="en-US" sz="2000">
                <a:ea typeface="+mn-lt"/>
                <a:cs typeface="+mn-lt"/>
              </a:rPr>
              <a:t>External rotation and abduction (Pflüger and Valderrabano 2023)</a:t>
            </a:r>
          </a:p>
          <a:p>
            <a:endParaRPr lang="en-US">
              <a:ea typeface="Calibri"/>
              <a:cs typeface="Calibri"/>
            </a:endParaRPr>
          </a:p>
        </p:txBody>
      </p:sp>
    </p:spTree>
    <p:extLst>
      <p:ext uri="{BB962C8B-B14F-4D97-AF65-F5344CB8AC3E}">
        <p14:creationId xmlns:p14="http://schemas.microsoft.com/office/powerpoint/2010/main" val="118320625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8C81D93-682A-554D-0315-FF6BF871DAD6}"/>
              </a:ext>
            </a:extLst>
          </p:cNvPr>
          <p:cNvSpPr>
            <a:spLocks noGrp="1"/>
          </p:cNvSpPr>
          <p:nvPr>
            <p:ph type="title"/>
          </p:nvPr>
        </p:nvSpPr>
        <p:spPr>
          <a:xfrm>
            <a:off x="630936" y="639520"/>
            <a:ext cx="3429000" cy="1719072"/>
          </a:xfrm>
        </p:spPr>
        <p:txBody>
          <a:bodyPr anchor="b">
            <a:normAutofit/>
          </a:bodyPr>
          <a:lstStyle/>
          <a:p>
            <a:r>
              <a:rPr lang="en-US" sz="5400">
                <a:ea typeface="Calibri Light"/>
                <a:cs typeface="Calibri Light"/>
              </a:rPr>
              <a:t>Mechanism</a:t>
            </a:r>
          </a:p>
        </p:txBody>
      </p:sp>
      <p:sp>
        <p:nvSpPr>
          <p:cNvPr id="18"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BF3B24A-2D56-3BD6-B73A-9E1658A81F99}"/>
              </a:ext>
            </a:extLst>
          </p:cNvPr>
          <p:cNvSpPr>
            <a:spLocks noGrp="1"/>
          </p:cNvSpPr>
          <p:nvPr>
            <p:ph idx="1"/>
          </p:nvPr>
        </p:nvSpPr>
        <p:spPr>
          <a:xfrm>
            <a:off x="630936" y="2807208"/>
            <a:ext cx="3429000" cy="3410712"/>
          </a:xfrm>
        </p:spPr>
        <p:txBody>
          <a:bodyPr vert="horz" lIns="91440" tIns="45720" rIns="91440" bIns="45720" rtlCol="0" anchor="t">
            <a:normAutofit/>
          </a:bodyPr>
          <a:lstStyle/>
          <a:p>
            <a:r>
              <a:rPr lang="en-US" sz="2200">
                <a:ea typeface="+mn-lt"/>
                <a:cs typeface="+mn-lt"/>
              </a:rPr>
              <a:t>Planting the foot into the ground and having the knee go inwards and over the foot. </a:t>
            </a:r>
          </a:p>
          <a:p>
            <a:r>
              <a:rPr lang="en-US" sz="2200">
                <a:ea typeface="+mn-lt"/>
                <a:cs typeface="+mn-lt"/>
              </a:rPr>
              <a:t>Rolling the foot over and inwards.</a:t>
            </a:r>
          </a:p>
        </p:txBody>
      </p:sp>
      <p:pic>
        <p:nvPicPr>
          <p:cNvPr id="5" name="Picture 4" descr="A close-up of a human leg&#10;&#10;Description automatically generated">
            <a:extLst>
              <a:ext uri="{FF2B5EF4-FFF2-40B4-BE49-F238E27FC236}">
                <a16:creationId xmlns:a16="http://schemas.microsoft.com/office/drawing/2014/main" id="{235E0E6A-EF9D-1640-B8FC-2B43C56FB37A}"/>
              </a:ext>
            </a:extLst>
          </p:cNvPr>
          <p:cNvPicPr>
            <a:picLocks noChangeAspect="1"/>
          </p:cNvPicPr>
          <p:nvPr/>
        </p:nvPicPr>
        <p:blipFill>
          <a:blip r:embed="rId2"/>
          <a:stretch>
            <a:fillRect/>
          </a:stretch>
        </p:blipFill>
        <p:spPr>
          <a:xfrm>
            <a:off x="5279717" y="640080"/>
            <a:ext cx="5652878" cy="5577840"/>
          </a:xfrm>
          <a:prstGeom prst="rect">
            <a:avLst/>
          </a:prstGeom>
        </p:spPr>
      </p:pic>
    </p:spTree>
    <p:extLst>
      <p:ext uri="{BB962C8B-B14F-4D97-AF65-F5344CB8AC3E}">
        <p14:creationId xmlns:p14="http://schemas.microsoft.com/office/powerpoint/2010/main" val="357563848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9227BFB-7389-E676-3164-B9C7B8F243AC}"/>
              </a:ext>
            </a:extLst>
          </p:cNvPr>
          <p:cNvSpPr>
            <a:spLocks noGrp="1"/>
          </p:cNvSpPr>
          <p:nvPr>
            <p:ph type="title"/>
          </p:nvPr>
        </p:nvSpPr>
        <p:spPr>
          <a:xfrm>
            <a:off x="640080" y="325369"/>
            <a:ext cx="4368602" cy="1956841"/>
          </a:xfrm>
        </p:spPr>
        <p:txBody>
          <a:bodyPr anchor="b">
            <a:normAutofit/>
          </a:bodyPr>
          <a:lstStyle/>
          <a:p>
            <a:r>
              <a:rPr lang="en-US" sz="5400" dirty="0">
                <a:ea typeface="Calibri Light"/>
                <a:cs typeface="Calibri Light"/>
              </a:rPr>
              <a:t>Sign and Symptoms</a:t>
            </a:r>
            <a:endParaRPr lang="en-US" sz="5400" dirty="0">
              <a:cs typeface="Calibri Light"/>
            </a:endParaRP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6CBC914-B024-F259-BB0C-3D63DB2B6FC3}"/>
              </a:ext>
            </a:extLst>
          </p:cNvPr>
          <p:cNvSpPr>
            <a:spLocks noGrp="1"/>
          </p:cNvSpPr>
          <p:nvPr>
            <p:ph idx="1"/>
          </p:nvPr>
        </p:nvSpPr>
        <p:spPr>
          <a:xfrm>
            <a:off x="640080" y="2872899"/>
            <a:ext cx="4243589" cy="3320668"/>
          </a:xfrm>
        </p:spPr>
        <p:txBody>
          <a:bodyPr vert="horz" lIns="91440" tIns="45720" rIns="91440" bIns="45720" rtlCol="0" anchor="t">
            <a:normAutofit/>
          </a:bodyPr>
          <a:lstStyle/>
          <a:p>
            <a:pPr marL="0" indent="0">
              <a:buNone/>
            </a:pPr>
            <a:r>
              <a:rPr lang="en-US" sz="2000">
                <a:cs typeface="Calibri"/>
              </a:rPr>
              <a:t>Mention of symptoms by (</a:t>
            </a:r>
            <a:r>
              <a:rPr lang="en-US" sz="2000" err="1">
                <a:cs typeface="Calibri"/>
              </a:rPr>
              <a:t>Obionu</a:t>
            </a:r>
            <a:r>
              <a:rPr lang="en-US" sz="2000">
                <a:cs typeface="Calibri"/>
              </a:rPr>
              <a:t> et al. 2024) may include pain, giving way when walking on hills or stairs, medial side of the foot swelling, and bruising.</a:t>
            </a:r>
          </a:p>
        </p:txBody>
      </p:sp>
      <p:pic>
        <p:nvPicPr>
          <p:cNvPr id="4" name="Picture 3" descr="A person&amp;#39;s hand holding a bruise on a foot&#10;&#10;Description automatically generated">
            <a:extLst>
              <a:ext uri="{FF2B5EF4-FFF2-40B4-BE49-F238E27FC236}">
                <a16:creationId xmlns:a16="http://schemas.microsoft.com/office/drawing/2014/main" id="{543FFF4B-E4C4-B563-06D8-DF070F7D4373}"/>
              </a:ext>
            </a:extLst>
          </p:cNvPr>
          <p:cNvPicPr>
            <a:picLocks noChangeAspect="1"/>
          </p:cNvPicPr>
          <p:nvPr/>
        </p:nvPicPr>
        <p:blipFill rotWithShape="1">
          <a:blip r:embed="rId2"/>
          <a:srcRect l="20975" r="7057" b="-2"/>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39176847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F55DDE-A739-C07D-1578-F5B20A888508}"/>
              </a:ext>
            </a:extLst>
          </p:cNvPr>
          <p:cNvSpPr>
            <a:spLocks noGrp="1"/>
          </p:cNvSpPr>
          <p:nvPr>
            <p:ph type="title"/>
          </p:nvPr>
        </p:nvSpPr>
        <p:spPr/>
        <p:txBody>
          <a:bodyPr/>
          <a:lstStyle/>
          <a:p>
            <a:r>
              <a:rPr lang="en-US">
                <a:ea typeface="Calibri Light"/>
                <a:cs typeface="Calibri Light"/>
              </a:rPr>
              <a:t>Treatment </a:t>
            </a:r>
          </a:p>
        </p:txBody>
      </p:sp>
      <p:graphicFrame>
        <p:nvGraphicFramePr>
          <p:cNvPr id="5" name="Content Placeholder 4">
            <a:extLst>
              <a:ext uri="{FF2B5EF4-FFF2-40B4-BE49-F238E27FC236}">
                <a16:creationId xmlns:a16="http://schemas.microsoft.com/office/drawing/2014/main" id="{1CAA4FA8-69C2-3F1D-C72A-F9C3766A649D}"/>
              </a:ext>
            </a:extLst>
          </p:cNvPr>
          <p:cNvGraphicFramePr>
            <a:graphicFrameLocks noGrp="1"/>
          </p:cNvGraphicFramePr>
          <p:nvPr>
            <p:ph idx="1"/>
            <p:extLst>
              <p:ext uri="{D42A27DB-BD31-4B8C-83A1-F6EECF244321}">
                <p14:modId xmlns:p14="http://schemas.microsoft.com/office/powerpoint/2010/main" val="2596047198"/>
              </p:ext>
            </p:extLst>
          </p:nvPr>
        </p:nvGraphicFramePr>
        <p:xfrm>
          <a:off x="729342" y="4604657"/>
          <a:ext cx="10515597" cy="1747520"/>
        </p:xfrm>
        <a:graphic>
          <a:graphicData uri="http://schemas.openxmlformats.org/drawingml/2006/table">
            <a:tbl>
              <a:tblPr firstRow="1" bandRow="1">
                <a:tableStyleId>{5C22544A-7EE6-4342-B048-85BDC9FD1C3A}</a:tableStyleId>
              </a:tblPr>
              <a:tblGrid>
                <a:gridCol w="3505199">
                  <a:extLst>
                    <a:ext uri="{9D8B030D-6E8A-4147-A177-3AD203B41FA5}">
                      <a16:colId xmlns:a16="http://schemas.microsoft.com/office/drawing/2014/main" val="783469163"/>
                    </a:ext>
                  </a:extLst>
                </a:gridCol>
                <a:gridCol w="3505199">
                  <a:extLst>
                    <a:ext uri="{9D8B030D-6E8A-4147-A177-3AD203B41FA5}">
                      <a16:colId xmlns:a16="http://schemas.microsoft.com/office/drawing/2014/main" val="2549980669"/>
                    </a:ext>
                  </a:extLst>
                </a:gridCol>
                <a:gridCol w="3505199">
                  <a:extLst>
                    <a:ext uri="{9D8B030D-6E8A-4147-A177-3AD203B41FA5}">
                      <a16:colId xmlns:a16="http://schemas.microsoft.com/office/drawing/2014/main" val="2949273233"/>
                    </a:ext>
                  </a:extLst>
                </a:gridCol>
              </a:tblGrid>
              <a:tr h="363415">
                <a:tc>
                  <a:txBody>
                    <a:bodyPr/>
                    <a:lstStyle/>
                    <a:p>
                      <a:r>
                        <a:rPr lang="en-US" dirty="0"/>
                        <a:t>grades</a:t>
                      </a:r>
                    </a:p>
                  </a:txBody>
                  <a:tcPr/>
                </a:tc>
                <a:tc>
                  <a:txBody>
                    <a:bodyPr/>
                    <a:lstStyle/>
                    <a:p>
                      <a:endParaRPr lang="en-US"/>
                    </a:p>
                  </a:txBody>
                  <a:tcPr/>
                </a:tc>
                <a:tc>
                  <a:txBody>
                    <a:bodyPr/>
                    <a:lstStyle/>
                    <a:p>
                      <a:pPr lvl="0">
                        <a:buNone/>
                      </a:pPr>
                      <a:r>
                        <a:rPr lang="en-US" dirty="0"/>
                        <a:t>Recovery time </a:t>
                      </a:r>
                    </a:p>
                  </a:txBody>
                  <a:tcPr/>
                </a:tc>
                <a:extLst>
                  <a:ext uri="{0D108BD9-81ED-4DB2-BD59-A6C34878D82A}">
                    <a16:rowId xmlns:a16="http://schemas.microsoft.com/office/drawing/2014/main" val="1190646639"/>
                  </a:ext>
                </a:extLst>
              </a:tr>
              <a:tr h="370840">
                <a:tc>
                  <a:txBody>
                    <a:bodyPr/>
                    <a:lstStyle/>
                    <a:p>
                      <a:r>
                        <a:rPr lang="en-US" dirty="0"/>
                        <a:t>Grade 1</a:t>
                      </a:r>
                    </a:p>
                  </a:txBody>
                  <a:tcPr/>
                </a:tc>
                <a:tc>
                  <a:txBody>
                    <a:bodyPr/>
                    <a:lstStyle/>
                    <a:p>
                      <a:r>
                        <a:rPr lang="en-US" dirty="0"/>
                        <a:t>Strech to the ligament but no tearing </a:t>
                      </a:r>
                    </a:p>
                  </a:txBody>
                  <a:tcPr/>
                </a:tc>
                <a:tc>
                  <a:txBody>
                    <a:bodyPr/>
                    <a:lstStyle/>
                    <a:p>
                      <a:pPr lvl="0">
                        <a:buNone/>
                      </a:pPr>
                      <a:r>
                        <a:rPr lang="en-US" dirty="0"/>
                        <a:t>1 – 3 weeks</a:t>
                      </a:r>
                    </a:p>
                  </a:txBody>
                  <a:tcPr/>
                </a:tc>
                <a:extLst>
                  <a:ext uri="{0D108BD9-81ED-4DB2-BD59-A6C34878D82A}">
                    <a16:rowId xmlns:a16="http://schemas.microsoft.com/office/drawing/2014/main" val="3859510434"/>
                  </a:ext>
                </a:extLst>
              </a:tr>
              <a:tr h="370840">
                <a:tc>
                  <a:txBody>
                    <a:bodyPr/>
                    <a:lstStyle/>
                    <a:p>
                      <a:r>
                        <a:rPr lang="en-US" dirty="0"/>
                        <a:t>Grade 2</a:t>
                      </a:r>
                    </a:p>
                  </a:txBody>
                  <a:tcPr/>
                </a:tc>
                <a:tc>
                  <a:txBody>
                    <a:bodyPr/>
                    <a:lstStyle/>
                    <a:p>
                      <a:r>
                        <a:rPr lang="en-US" dirty="0"/>
                        <a:t>Partial tear</a:t>
                      </a:r>
                    </a:p>
                  </a:txBody>
                  <a:tcPr/>
                </a:tc>
                <a:tc>
                  <a:txBody>
                    <a:bodyPr/>
                    <a:lstStyle/>
                    <a:p>
                      <a:pPr lvl="0">
                        <a:buNone/>
                      </a:pPr>
                      <a:r>
                        <a:rPr lang="en-US" dirty="0"/>
                        <a:t>3 – 6 weeks</a:t>
                      </a:r>
                    </a:p>
                  </a:txBody>
                  <a:tcPr/>
                </a:tc>
                <a:extLst>
                  <a:ext uri="{0D108BD9-81ED-4DB2-BD59-A6C34878D82A}">
                    <a16:rowId xmlns:a16="http://schemas.microsoft.com/office/drawing/2014/main" val="956369377"/>
                  </a:ext>
                </a:extLst>
              </a:tr>
              <a:tr h="370840">
                <a:tc>
                  <a:txBody>
                    <a:bodyPr/>
                    <a:lstStyle/>
                    <a:p>
                      <a:r>
                        <a:rPr lang="en-US" dirty="0"/>
                        <a:t>Grade 3 </a:t>
                      </a:r>
                    </a:p>
                  </a:txBody>
                  <a:tcPr/>
                </a:tc>
                <a:tc>
                  <a:txBody>
                    <a:bodyPr/>
                    <a:lstStyle/>
                    <a:p>
                      <a:r>
                        <a:rPr lang="en-US" dirty="0"/>
                        <a:t>Full tear </a:t>
                      </a:r>
                    </a:p>
                  </a:txBody>
                  <a:tcPr/>
                </a:tc>
                <a:tc>
                  <a:txBody>
                    <a:bodyPr/>
                    <a:lstStyle/>
                    <a:p>
                      <a:pPr lvl="0">
                        <a:buNone/>
                      </a:pPr>
                      <a:r>
                        <a:rPr lang="en-US" dirty="0"/>
                        <a:t>Several months </a:t>
                      </a:r>
                    </a:p>
                  </a:txBody>
                  <a:tcPr/>
                </a:tc>
                <a:extLst>
                  <a:ext uri="{0D108BD9-81ED-4DB2-BD59-A6C34878D82A}">
                    <a16:rowId xmlns:a16="http://schemas.microsoft.com/office/drawing/2014/main" val="1460642213"/>
                  </a:ext>
                </a:extLst>
              </a:tr>
            </a:tbl>
          </a:graphicData>
        </a:graphic>
      </p:graphicFrame>
      <p:sp>
        <p:nvSpPr>
          <p:cNvPr id="12" name="TextBox 11">
            <a:extLst>
              <a:ext uri="{FF2B5EF4-FFF2-40B4-BE49-F238E27FC236}">
                <a16:creationId xmlns:a16="http://schemas.microsoft.com/office/drawing/2014/main" id="{53D8EBFD-AE9A-45B5-D77A-B6285B75F6AF}"/>
              </a:ext>
            </a:extLst>
          </p:cNvPr>
          <p:cNvSpPr txBox="1"/>
          <p:nvPr/>
        </p:nvSpPr>
        <p:spPr>
          <a:xfrm>
            <a:off x="870857" y="1502228"/>
            <a:ext cx="7010400"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ea typeface="+mn-lt"/>
                <a:cs typeface="+mn-lt"/>
              </a:rPr>
              <a:t>Strength exercises and walking can help reduce ankle instability. A cast or brace may be used to support the ankle, but only for a maximum of 10 days. Surgery is generally not recommended unless there is an avulsion fracture (Harvard Health, 2021).</a:t>
            </a:r>
            <a:endParaRPr lang="en-US"/>
          </a:p>
          <a:p>
            <a:endParaRPr lang="en-US">
              <a:ea typeface="Calibri"/>
              <a:cs typeface="Calibri"/>
            </a:endParaRPr>
          </a:p>
        </p:txBody>
      </p:sp>
    </p:spTree>
    <p:extLst>
      <p:ext uri="{BB962C8B-B14F-4D97-AF65-F5344CB8AC3E}">
        <p14:creationId xmlns:p14="http://schemas.microsoft.com/office/powerpoint/2010/main" val="306217541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5E236E-CB0A-5FFE-6F8D-3C737AFE1C81}"/>
              </a:ext>
            </a:extLst>
          </p:cNvPr>
          <p:cNvSpPr>
            <a:spLocks noGrp="1"/>
          </p:cNvSpPr>
          <p:nvPr>
            <p:ph type="title"/>
          </p:nvPr>
        </p:nvSpPr>
        <p:spPr/>
        <p:txBody>
          <a:bodyPr/>
          <a:lstStyle/>
          <a:p>
            <a:r>
              <a:rPr lang="en-US" dirty="0">
                <a:cs typeface="Calibri Light"/>
              </a:rPr>
              <a:t>Summary </a:t>
            </a:r>
            <a:endParaRPr lang="en-US" dirty="0"/>
          </a:p>
        </p:txBody>
      </p:sp>
      <p:sp>
        <p:nvSpPr>
          <p:cNvPr id="3" name="Content Placeholder 2">
            <a:extLst>
              <a:ext uri="{FF2B5EF4-FFF2-40B4-BE49-F238E27FC236}">
                <a16:creationId xmlns:a16="http://schemas.microsoft.com/office/drawing/2014/main" id="{DC208A93-3774-4430-6E3D-C6520CAF6A6E}"/>
              </a:ext>
            </a:extLst>
          </p:cNvPr>
          <p:cNvSpPr>
            <a:spLocks noGrp="1"/>
          </p:cNvSpPr>
          <p:nvPr>
            <p:ph idx="1"/>
          </p:nvPr>
        </p:nvSpPr>
        <p:spPr/>
        <p:txBody>
          <a:bodyPr vert="horz" lIns="91440" tIns="45720" rIns="91440" bIns="45720" rtlCol="0" anchor="t">
            <a:normAutofit/>
          </a:bodyPr>
          <a:lstStyle/>
          <a:p>
            <a:r>
              <a:rPr lang="en-US" dirty="0">
                <a:solidFill>
                  <a:srgbClr val="0E101A"/>
                </a:solidFill>
                <a:ea typeface="+mn-lt"/>
                <a:cs typeface="+mn-lt"/>
              </a:rPr>
              <a:t>Certain sports can lead to injuries due to jumping, cutting actions, or rolling and twisting of the foot. Playing on surfaces like 3G or Astroturf can increase the risk of injuries. Proper warm-up before activities can prevent tight and inflexible ligaments. Symptoms of ankle sprains include pain, giving way, swelling, and bruising. Medial ankle sprains are caused by excessive force or movement that stretches or tears the ligaments in the ankle. Mechanisms of injures are excessive eversion and dorsiflexion.</a:t>
            </a:r>
          </a:p>
          <a:p>
            <a:endParaRPr lang="en-US" dirty="0">
              <a:solidFill>
                <a:srgbClr val="0E101A"/>
              </a:solidFill>
              <a:ea typeface="+mn-lt"/>
              <a:cs typeface="+mn-lt"/>
            </a:endParaRPr>
          </a:p>
          <a:p>
            <a:endParaRPr lang="en-US" dirty="0">
              <a:cs typeface="Calibri"/>
            </a:endParaRPr>
          </a:p>
        </p:txBody>
      </p:sp>
    </p:spTree>
    <p:extLst>
      <p:ext uri="{BB962C8B-B14F-4D97-AF65-F5344CB8AC3E}">
        <p14:creationId xmlns:p14="http://schemas.microsoft.com/office/powerpoint/2010/main" val="78271222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A95671B-3CC6-4792-9114-B74FAEA224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D42929-354C-7A46-52BF-E26D49C49B2F}"/>
              </a:ext>
            </a:extLst>
          </p:cNvPr>
          <p:cNvSpPr>
            <a:spLocks noGrp="1"/>
          </p:cNvSpPr>
          <p:nvPr>
            <p:ph type="title"/>
          </p:nvPr>
        </p:nvSpPr>
        <p:spPr>
          <a:xfrm>
            <a:off x="1008184" y="174032"/>
            <a:ext cx="10175631" cy="1111843"/>
          </a:xfrm>
        </p:spPr>
        <p:txBody>
          <a:bodyPr anchor="ctr">
            <a:normAutofit/>
          </a:bodyPr>
          <a:lstStyle/>
          <a:p>
            <a:pPr algn="ctr"/>
            <a:r>
              <a:rPr lang="en-US" sz="4000">
                <a:ea typeface="Calibri Light"/>
                <a:cs typeface="Calibri Light"/>
              </a:rPr>
              <a:t>Herniated disc </a:t>
            </a:r>
            <a:endParaRPr lang="en-US" sz="4000"/>
          </a:p>
        </p:txBody>
      </p:sp>
      <p:sp>
        <p:nvSpPr>
          <p:cNvPr id="3" name="Content Placeholder 2">
            <a:extLst>
              <a:ext uri="{FF2B5EF4-FFF2-40B4-BE49-F238E27FC236}">
                <a16:creationId xmlns:a16="http://schemas.microsoft.com/office/drawing/2014/main" id="{0EF13B79-7DD6-56BE-2F75-B246B5446FE2}"/>
              </a:ext>
            </a:extLst>
          </p:cNvPr>
          <p:cNvSpPr>
            <a:spLocks noGrp="1"/>
          </p:cNvSpPr>
          <p:nvPr>
            <p:ph idx="1"/>
          </p:nvPr>
        </p:nvSpPr>
        <p:spPr>
          <a:xfrm>
            <a:off x="1008184" y="1459907"/>
            <a:ext cx="10175630" cy="767904"/>
          </a:xfrm>
        </p:spPr>
        <p:txBody>
          <a:bodyPr vert="horz" lIns="91440" tIns="45720" rIns="91440" bIns="45720" rtlCol="0" anchor="ctr">
            <a:normAutofit/>
          </a:bodyPr>
          <a:lstStyle/>
          <a:p>
            <a:pPr algn="ctr"/>
            <a:r>
              <a:rPr lang="en-US" sz="2000" dirty="0">
                <a:ea typeface="+mn-lt"/>
                <a:cs typeface="+mn-lt"/>
              </a:rPr>
              <a:t>A herniated disc, is caused by a tear in the outer fibrous rings in the intervertebral disc that allows the central part to slip out (Elshani 2018)</a:t>
            </a:r>
            <a:endParaRPr lang="en-US" sz="2000" dirty="0">
              <a:ea typeface="Calibri"/>
              <a:cs typeface="Calibri"/>
            </a:endParaRPr>
          </a:p>
        </p:txBody>
      </p:sp>
      <p:pic>
        <p:nvPicPr>
          <p:cNvPr id="4" name="Picture 3">
            <a:extLst>
              <a:ext uri="{FF2B5EF4-FFF2-40B4-BE49-F238E27FC236}">
                <a16:creationId xmlns:a16="http://schemas.microsoft.com/office/drawing/2014/main" id="{3F5E710A-CF91-C7D8-0A47-03A50786D6FC}"/>
              </a:ext>
            </a:extLst>
          </p:cNvPr>
          <p:cNvPicPr>
            <a:picLocks noChangeAspect="1"/>
          </p:cNvPicPr>
          <p:nvPr/>
        </p:nvPicPr>
        <p:blipFill>
          <a:blip r:embed="rId2"/>
          <a:stretch>
            <a:fillRect/>
          </a:stretch>
        </p:blipFill>
        <p:spPr>
          <a:xfrm>
            <a:off x="1661823" y="2405149"/>
            <a:ext cx="8862256" cy="3899393"/>
          </a:xfrm>
          <a:prstGeom prst="rect">
            <a:avLst/>
          </a:prstGeom>
        </p:spPr>
      </p:pic>
    </p:spTree>
    <p:extLst>
      <p:ext uri="{BB962C8B-B14F-4D97-AF65-F5344CB8AC3E}">
        <p14:creationId xmlns:p14="http://schemas.microsoft.com/office/powerpoint/2010/main" val="321009553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2F102DF-FC66-3B4F-7F5D-10B603370D5B}"/>
              </a:ext>
            </a:extLst>
          </p:cNvPr>
          <p:cNvSpPr>
            <a:spLocks noGrp="1"/>
          </p:cNvSpPr>
          <p:nvPr>
            <p:ph type="title"/>
          </p:nvPr>
        </p:nvSpPr>
        <p:spPr>
          <a:xfrm>
            <a:off x="630936" y="640080"/>
            <a:ext cx="4818888" cy="1481328"/>
          </a:xfrm>
        </p:spPr>
        <p:txBody>
          <a:bodyPr anchor="b">
            <a:normAutofit/>
          </a:bodyPr>
          <a:lstStyle/>
          <a:p>
            <a:r>
              <a:rPr lang="en-US" sz="5400" dirty="0">
                <a:cs typeface="Calibri Light"/>
              </a:rPr>
              <a:t>Factors</a:t>
            </a:r>
            <a:endParaRPr lang="en-US" sz="5400" dirty="0"/>
          </a:p>
        </p:txBody>
      </p:sp>
      <p:sp>
        <p:nvSpPr>
          <p:cNvPr id="11"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673E72A-BADC-56CD-01F6-26A84B70217E}"/>
              </a:ext>
            </a:extLst>
          </p:cNvPr>
          <p:cNvSpPr>
            <a:spLocks noGrp="1"/>
          </p:cNvSpPr>
          <p:nvPr>
            <p:ph idx="1"/>
          </p:nvPr>
        </p:nvSpPr>
        <p:spPr>
          <a:xfrm>
            <a:off x="630936" y="2660904"/>
            <a:ext cx="4818888" cy="3547872"/>
          </a:xfrm>
        </p:spPr>
        <p:txBody>
          <a:bodyPr vert="horz" lIns="91440" tIns="45720" rIns="91440" bIns="45720" rtlCol="0" anchor="t">
            <a:normAutofit/>
          </a:bodyPr>
          <a:lstStyle/>
          <a:p>
            <a:r>
              <a:rPr lang="en-US" sz="2200" dirty="0">
                <a:ea typeface="+mn-lt"/>
                <a:cs typeface="+mn-lt"/>
              </a:rPr>
              <a:t>Jobs that require heavy lifting, pushing, pulling or turning over time (Diaz 2013, p. 221)</a:t>
            </a:r>
            <a:endParaRPr lang="en-US" sz="2200" dirty="0">
              <a:ea typeface="Calibri"/>
              <a:cs typeface="Calibri"/>
            </a:endParaRPr>
          </a:p>
          <a:p>
            <a:endParaRPr lang="en-US" sz="2200" dirty="0">
              <a:ea typeface="Calibri"/>
              <a:cs typeface="Calibri"/>
            </a:endParaRPr>
          </a:p>
          <a:p>
            <a:r>
              <a:rPr lang="en-US" sz="2200" dirty="0">
                <a:ea typeface="+mn-lt"/>
                <a:cs typeface="+mn-lt"/>
              </a:rPr>
              <a:t>People who perform weightlifting exercises at the gym with incorrect techniques, such as squatting with weights, are at risk of injury (Diaz 2013, p. 221)</a:t>
            </a:r>
            <a:endParaRPr lang="en-US" dirty="0">
              <a:ea typeface="+mn-lt"/>
              <a:cs typeface="+mn-lt"/>
            </a:endParaRPr>
          </a:p>
          <a:p>
            <a:endParaRPr lang="en-US" sz="2200">
              <a:ea typeface="Calibri"/>
              <a:cs typeface="Calibri"/>
            </a:endParaRPr>
          </a:p>
          <a:p>
            <a:endParaRPr lang="en-US" sz="2200">
              <a:ea typeface="Calibri"/>
              <a:cs typeface="Calibri"/>
            </a:endParaRPr>
          </a:p>
          <a:p>
            <a:endParaRPr lang="en-US" sz="2200">
              <a:ea typeface="Calibri"/>
              <a:cs typeface="Calibri"/>
            </a:endParaRPr>
          </a:p>
          <a:p>
            <a:endParaRPr lang="en-US" sz="2200">
              <a:ea typeface="Calibri"/>
              <a:cs typeface="Calibri"/>
            </a:endParaRPr>
          </a:p>
        </p:txBody>
      </p:sp>
      <p:pic>
        <p:nvPicPr>
          <p:cNvPr id="4" name="Picture 3" descr="A collage of a person lifting weights&#10;&#10;Description automatically generated">
            <a:extLst>
              <a:ext uri="{FF2B5EF4-FFF2-40B4-BE49-F238E27FC236}">
                <a16:creationId xmlns:a16="http://schemas.microsoft.com/office/drawing/2014/main" id="{88C72972-1C0C-3E7A-2D95-BAE08BF25BD5}"/>
              </a:ext>
            </a:extLst>
          </p:cNvPr>
          <p:cNvPicPr>
            <a:picLocks noChangeAspect="1"/>
          </p:cNvPicPr>
          <p:nvPr/>
        </p:nvPicPr>
        <p:blipFill>
          <a:blip r:embed="rId2"/>
          <a:stretch>
            <a:fillRect/>
          </a:stretch>
        </p:blipFill>
        <p:spPr>
          <a:xfrm>
            <a:off x="6883260" y="640080"/>
            <a:ext cx="3890543" cy="5577840"/>
          </a:xfrm>
          <a:prstGeom prst="rect">
            <a:avLst/>
          </a:prstGeom>
        </p:spPr>
      </p:pic>
    </p:spTree>
    <p:extLst>
      <p:ext uri="{BB962C8B-B14F-4D97-AF65-F5344CB8AC3E}">
        <p14:creationId xmlns:p14="http://schemas.microsoft.com/office/powerpoint/2010/main" val="136763400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FB674D-4659-1E40-FA3C-3DAE1279589F}"/>
              </a:ext>
            </a:extLst>
          </p:cNvPr>
          <p:cNvSpPr>
            <a:spLocks noGrp="1"/>
          </p:cNvSpPr>
          <p:nvPr>
            <p:ph type="title"/>
          </p:nvPr>
        </p:nvSpPr>
        <p:spPr>
          <a:xfrm>
            <a:off x="572493" y="238539"/>
            <a:ext cx="11018520" cy="1434415"/>
          </a:xfrm>
        </p:spPr>
        <p:txBody>
          <a:bodyPr anchor="b">
            <a:normAutofit/>
          </a:bodyPr>
          <a:lstStyle/>
          <a:p>
            <a:r>
              <a:rPr lang="en-US" sz="5400" dirty="0">
                <a:cs typeface="Calibri Light"/>
              </a:rPr>
              <a:t>Factors</a:t>
            </a:r>
            <a:endParaRPr lang="en-US" sz="5400" dirty="0"/>
          </a:p>
        </p:txBody>
      </p:sp>
      <p:sp>
        <p:nvSpPr>
          <p:cNvPr id="18"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0E8C066-13DA-19F1-D748-F05A0071AAED}"/>
              </a:ext>
            </a:extLst>
          </p:cNvPr>
          <p:cNvSpPr>
            <a:spLocks noGrp="1"/>
          </p:cNvSpPr>
          <p:nvPr>
            <p:ph idx="1"/>
          </p:nvPr>
        </p:nvSpPr>
        <p:spPr>
          <a:xfrm>
            <a:off x="572493" y="2071316"/>
            <a:ext cx="6713552" cy="4119172"/>
          </a:xfrm>
        </p:spPr>
        <p:txBody>
          <a:bodyPr vert="horz" lIns="91440" tIns="45720" rIns="91440" bIns="45720" rtlCol="0" anchor="t">
            <a:normAutofit/>
          </a:bodyPr>
          <a:lstStyle/>
          <a:p>
            <a:r>
              <a:rPr lang="en-US" sz="2200" dirty="0">
                <a:ea typeface="+mn-lt"/>
                <a:cs typeface="+mn-lt"/>
              </a:rPr>
              <a:t>More commonly, at 30 – 50 years old, as we age, the nucleus pulposus inside our intervertebral discs tends to lose fluted, which causes it to weaken over time (</a:t>
            </a:r>
            <a:r>
              <a:rPr lang="en-US" sz="2200" dirty="0" err="1">
                <a:ea typeface="+mn-lt"/>
                <a:cs typeface="+mn-lt"/>
              </a:rPr>
              <a:t>Dydyk</a:t>
            </a:r>
            <a:r>
              <a:rPr lang="en-US" sz="2200" dirty="0">
                <a:ea typeface="+mn-lt"/>
                <a:cs typeface="+mn-lt"/>
              </a:rPr>
              <a:t> 2023).</a:t>
            </a:r>
            <a:endParaRPr lang="en-US" sz="2200" dirty="0">
              <a:latin typeface="Calibri"/>
              <a:cs typeface="Calibri"/>
            </a:endParaRPr>
          </a:p>
          <a:p>
            <a:pPr marL="0" indent="0">
              <a:buNone/>
            </a:pPr>
            <a:endParaRPr lang="en-US" sz="2200" dirty="0">
              <a:latin typeface="Calibri"/>
              <a:cs typeface="Calibri"/>
            </a:endParaRPr>
          </a:p>
          <a:p>
            <a:r>
              <a:rPr lang="en-US" sz="2200" dirty="0">
                <a:ea typeface="+mn-lt"/>
                <a:cs typeface="+mn-lt"/>
              </a:rPr>
              <a:t>Overweight people due to the pressure on the disk from increased biomechanical load (Aurelian, C.D. </a:t>
            </a:r>
            <a:r>
              <a:rPr lang="en-US" sz="2200" i="1" dirty="0">
                <a:ea typeface="+mn-lt"/>
                <a:cs typeface="+mn-lt"/>
              </a:rPr>
              <a:t>Et al.</a:t>
            </a:r>
            <a:r>
              <a:rPr lang="en-US" sz="2200" dirty="0">
                <a:ea typeface="+mn-lt"/>
                <a:cs typeface="+mn-lt"/>
              </a:rPr>
              <a:t> 2013)</a:t>
            </a:r>
            <a:endParaRPr lang="en-US" sz="2200" dirty="0">
              <a:latin typeface="Calibri"/>
              <a:cs typeface="Calibri"/>
            </a:endParaRPr>
          </a:p>
          <a:p>
            <a:endParaRPr lang="en-US" sz="2200" dirty="0">
              <a:latin typeface="Calibri"/>
              <a:cs typeface="Calibri"/>
            </a:endParaRPr>
          </a:p>
          <a:p>
            <a:pPr marL="0" indent="0">
              <a:buNone/>
            </a:pPr>
            <a:endParaRPr lang="en-US" sz="2200">
              <a:latin typeface="Arial"/>
              <a:cs typeface="Arial"/>
            </a:endParaRPr>
          </a:p>
        </p:txBody>
      </p:sp>
      <p:pic>
        <p:nvPicPr>
          <p:cNvPr id="5" name="Picture 4" descr="A diagram of a person&amp;#39;s back&#10;&#10;Description automatically generated">
            <a:extLst>
              <a:ext uri="{FF2B5EF4-FFF2-40B4-BE49-F238E27FC236}">
                <a16:creationId xmlns:a16="http://schemas.microsoft.com/office/drawing/2014/main" id="{5B13A42F-20E8-E3D9-07C3-1C761DD05BF4}"/>
              </a:ext>
            </a:extLst>
          </p:cNvPr>
          <p:cNvPicPr>
            <a:picLocks noChangeAspect="1"/>
          </p:cNvPicPr>
          <p:nvPr/>
        </p:nvPicPr>
        <p:blipFill rotWithShape="1">
          <a:blip r:embed="rId2"/>
          <a:srcRect t="8575" r="1" b="13468"/>
          <a:stretch/>
        </p:blipFill>
        <p:spPr>
          <a:xfrm>
            <a:off x="7675658" y="2093976"/>
            <a:ext cx="3941064" cy="4096512"/>
          </a:xfrm>
          <a:prstGeom prst="rect">
            <a:avLst/>
          </a:prstGeom>
        </p:spPr>
      </p:pic>
    </p:spTree>
    <p:extLst>
      <p:ext uri="{BB962C8B-B14F-4D97-AF65-F5344CB8AC3E}">
        <p14:creationId xmlns:p14="http://schemas.microsoft.com/office/powerpoint/2010/main" val="70112770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3ADB22-66CC-54CA-B738-8DBB3F328FD8}"/>
              </a:ext>
            </a:extLst>
          </p:cNvPr>
          <p:cNvSpPr>
            <a:spLocks noGrp="1"/>
          </p:cNvSpPr>
          <p:nvPr>
            <p:ph type="title"/>
          </p:nvPr>
        </p:nvSpPr>
        <p:spPr>
          <a:xfrm>
            <a:off x="7531610" y="365125"/>
            <a:ext cx="3822189" cy="1899912"/>
          </a:xfrm>
        </p:spPr>
        <p:txBody>
          <a:bodyPr>
            <a:normAutofit/>
          </a:bodyPr>
          <a:lstStyle/>
          <a:p>
            <a:r>
              <a:rPr lang="en-US" sz="4000" dirty="0">
                <a:ea typeface="Calibri Light"/>
                <a:cs typeface="Calibri Light"/>
              </a:rPr>
              <a:t>Mechanism </a:t>
            </a:r>
            <a:endParaRPr lang="en-US" sz="4000" dirty="0"/>
          </a:p>
        </p:txBody>
      </p:sp>
      <p:pic>
        <p:nvPicPr>
          <p:cNvPr id="4" name="Content Placeholder 3" descr="A diagram of a human spine&#10;&#10;Description automatically generated">
            <a:extLst>
              <a:ext uri="{FF2B5EF4-FFF2-40B4-BE49-F238E27FC236}">
                <a16:creationId xmlns:a16="http://schemas.microsoft.com/office/drawing/2014/main" id="{042B6CE3-5A37-8AA4-1BE5-B4658FF4822E}"/>
              </a:ext>
            </a:extLst>
          </p:cNvPr>
          <p:cNvPicPr>
            <a:picLocks noChangeAspect="1"/>
          </p:cNvPicPr>
          <p:nvPr/>
        </p:nvPicPr>
        <p:blipFill rotWithShape="1">
          <a:blip r:embed="rId2"/>
          <a:srcRect l="14028" r="2" b="2"/>
          <a:stretch/>
        </p:blipFill>
        <p:spPr>
          <a:xfrm>
            <a:off x="1" y="10"/>
            <a:ext cx="6936390" cy="6857990"/>
          </a:xfrm>
          <a:prstGeom prst="rect">
            <a:avLst/>
          </a:prstGeom>
        </p:spPr>
      </p:pic>
      <p:sp>
        <p:nvSpPr>
          <p:cNvPr id="8" name="Content Placeholder 7">
            <a:extLst>
              <a:ext uri="{FF2B5EF4-FFF2-40B4-BE49-F238E27FC236}">
                <a16:creationId xmlns:a16="http://schemas.microsoft.com/office/drawing/2014/main" id="{36E4F34B-4A95-3512-1635-63786724D0BB}"/>
              </a:ext>
            </a:extLst>
          </p:cNvPr>
          <p:cNvSpPr>
            <a:spLocks noGrp="1"/>
          </p:cNvSpPr>
          <p:nvPr>
            <p:ph idx="1"/>
          </p:nvPr>
        </p:nvSpPr>
        <p:spPr>
          <a:xfrm>
            <a:off x="7531610" y="2434201"/>
            <a:ext cx="3822189" cy="3742762"/>
          </a:xfrm>
        </p:spPr>
        <p:txBody>
          <a:bodyPr vert="horz" lIns="91440" tIns="45720" rIns="91440" bIns="45720" rtlCol="0" anchor="t">
            <a:normAutofit/>
          </a:bodyPr>
          <a:lstStyle/>
          <a:p>
            <a:r>
              <a:rPr lang="en-US" sz="2000" dirty="0">
                <a:ea typeface="+mn-lt"/>
                <a:cs typeface="+mn-lt"/>
              </a:rPr>
              <a:t>A herniated disc can be caused by repeated or prolonged spinal flexing. When a herniated disc occurs, it means that the soft cushion of tissue between the vertebrae in the spine has ruptured or slipped out of place </a:t>
            </a:r>
            <a:r>
              <a:rPr lang="en-US" sz="2200" dirty="0">
                <a:ea typeface="+mn-lt"/>
                <a:cs typeface="+mn-lt"/>
              </a:rPr>
              <a:t>(</a:t>
            </a:r>
            <a:r>
              <a:rPr lang="en-US" sz="2200" dirty="0" err="1">
                <a:ea typeface="+mn-lt"/>
                <a:cs typeface="+mn-lt"/>
              </a:rPr>
              <a:t>Dydyk</a:t>
            </a:r>
            <a:r>
              <a:rPr lang="en-US" sz="2200" dirty="0">
                <a:ea typeface="+mn-lt"/>
                <a:cs typeface="+mn-lt"/>
              </a:rPr>
              <a:t> 2023).</a:t>
            </a:r>
            <a:endParaRPr lang="en-US" sz="2000" dirty="0">
              <a:ea typeface="Calibri" panose="020F0502020204030204"/>
              <a:cs typeface="Calibri" panose="020F0502020204030204"/>
            </a:endParaRPr>
          </a:p>
        </p:txBody>
      </p:sp>
    </p:spTree>
    <p:extLst>
      <p:ext uri="{BB962C8B-B14F-4D97-AF65-F5344CB8AC3E}">
        <p14:creationId xmlns:p14="http://schemas.microsoft.com/office/powerpoint/2010/main" val="223249763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40149A1-7409-7BF7-6F68-4C8F4DAA0A97}"/>
              </a:ext>
            </a:extLst>
          </p:cNvPr>
          <p:cNvSpPr>
            <a:spLocks noGrp="1"/>
          </p:cNvSpPr>
          <p:nvPr>
            <p:ph type="title"/>
          </p:nvPr>
        </p:nvSpPr>
        <p:spPr>
          <a:xfrm>
            <a:off x="640080" y="325369"/>
            <a:ext cx="4368602" cy="1956841"/>
          </a:xfrm>
        </p:spPr>
        <p:txBody>
          <a:bodyPr anchor="b">
            <a:normAutofit/>
          </a:bodyPr>
          <a:lstStyle/>
          <a:p>
            <a:r>
              <a:rPr lang="en-US" sz="5400" dirty="0">
                <a:cs typeface="Calibri Light"/>
              </a:rPr>
              <a:t>Mechanism</a:t>
            </a:r>
            <a:endParaRPr lang="en-US" sz="5400" dirty="0"/>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CF1398E-6544-E63A-6D32-3AF84F73AA57}"/>
              </a:ext>
            </a:extLst>
          </p:cNvPr>
          <p:cNvSpPr>
            <a:spLocks noGrp="1"/>
          </p:cNvSpPr>
          <p:nvPr>
            <p:ph idx="1"/>
          </p:nvPr>
        </p:nvSpPr>
        <p:spPr>
          <a:xfrm>
            <a:off x="640080" y="2872899"/>
            <a:ext cx="4243589" cy="3320668"/>
          </a:xfrm>
        </p:spPr>
        <p:txBody>
          <a:bodyPr vert="horz" lIns="91440" tIns="45720" rIns="91440" bIns="45720" rtlCol="0">
            <a:normAutofit/>
          </a:bodyPr>
          <a:lstStyle/>
          <a:p>
            <a:r>
              <a:rPr lang="en-US" sz="1900">
                <a:ea typeface="+mn-lt"/>
                <a:cs typeface="+mn-lt"/>
              </a:rPr>
              <a:t>The position of the back becomes lordosis of the lower back, causing articular surfaces to converge and slide over each other. This stretches the joint capsule ( Kilic 2015)</a:t>
            </a:r>
            <a:endParaRPr lang="en-US" sz="1900"/>
          </a:p>
          <a:p>
            <a:r>
              <a:rPr lang="en-US" sz="1900">
                <a:ea typeface="+mn-lt"/>
                <a:cs typeface="+mn-lt"/>
              </a:rPr>
              <a:t>Rugby and American football perform actions such as tackling and blocking. As a result, players must flex and compress their back muscles, which leads to overloading and pressuring into the disc (Yu 2022)</a:t>
            </a:r>
            <a:endParaRPr lang="en-US" sz="1900">
              <a:ea typeface="Calibri" panose="020F0502020204030204"/>
              <a:cs typeface="Calibri" panose="020F0502020204030204"/>
            </a:endParaRPr>
          </a:p>
          <a:p>
            <a:pPr marL="0" indent="0">
              <a:buNone/>
            </a:pPr>
            <a:endParaRPr lang="en-US" sz="1900">
              <a:ea typeface="Calibri" panose="020F0502020204030204"/>
              <a:cs typeface="Calibri" panose="020F0502020204030204"/>
            </a:endParaRPr>
          </a:p>
          <a:p>
            <a:pPr marL="0" indent="0">
              <a:buNone/>
            </a:pPr>
            <a:endParaRPr lang="en-US" sz="1900">
              <a:ea typeface="Calibri" panose="020F0502020204030204"/>
              <a:cs typeface="Calibri" panose="020F0502020204030204"/>
            </a:endParaRPr>
          </a:p>
        </p:txBody>
      </p:sp>
      <p:pic>
        <p:nvPicPr>
          <p:cNvPr id="4" name="Picture 3" descr="A diagram of the spine and the back&#10;&#10;Description automatically generated">
            <a:extLst>
              <a:ext uri="{FF2B5EF4-FFF2-40B4-BE49-F238E27FC236}">
                <a16:creationId xmlns:a16="http://schemas.microsoft.com/office/drawing/2014/main" id="{4DBB8710-CED9-40A2-6A38-CDF17ED6F134}"/>
              </a:ext>
            </a:extLst>
          </p:cNvPr>
          <p:cNvPicPr>
            <a:picLocks noChangeAspect="1"/>
          </p:cNvPicPr>
          <p:nvPr/>
        </p:nvPicPr>
        <p:blipFill rotWithShape="1">
          <a:blip r:embed="rId2"/>
          <a:srcRect r="95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11320897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3F5FF8-4E98-27DD-BAFE-D1937ED378A5}"/>
              </a:ext>
            </a:extLst>
          </p:cNvPr>
          <p:cNvSpPr>
            <a:spLocks noGrp="1"/>
          </p:cNvSpPr>
          <p:nvPr>
            <p:ph type="title"/>
          </p:nvPr>
        </p:nvSpPr>
        <p:spPr>
          <a:xfrm>
            <a:off x="572493" y="238539"/>
            <a:ext cx="11018520" cy="1434415"/>
          </a:xfrm>
        </p:spPr>
        <p:txBody>
          <a:bodyPr anchor="b">
            <a:normAutofit/>
          </a:bodyPr>
          <a:lstStyle/>
          <a:p>
            <a:r>
              <a:rPr lang="en-US" sz="5400" dirty="0">
                <a:ea typeface="Calibri Light"/>
                <a:cs typeface="Calibri Light"/>
              </a:rPr>
              <a:t>Sigh and </a:t>
            </a:r>
            <a:r>
              <a:rPr lang="en-US" sz="5400" dirty="0" err="1">
                <a:ea typeface="Calibri Light"/>
                <a:cs typeface="Calibri Light"/>
              </a:rPr>
              <a:t>Symptons</a:t>
            </a:r>
            <a:r>
              <a:rPr lang="en-US" sz="5400" dirty="0">
                <a:ea typeface="Calibri Light"/>
                <a:cs typeface="Calibri Light"/>
              </a:rPr>
              <a:t> </a:t>
            </a:r>
            <a:endParaRPr lang="en-US" sz="5400" dirty="0"/>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1CC4EFA-5DEB-C45A-4659-844A5FA384E7}"/>
              </a:ext>
            </a:extLst>
          </p:cNvPr>
          <p:cNvSpPr>
            <a:spLocks noGrp="1"/>
          </p:cNvSpPr>
          <p:nvPr>
            <p:ph idx="1"/>
          </p:nvPr>
        </p:nvSpPr>
        <p:spPr>
          <a:xfrm>
            <a:off x="572493" y="2071316"/>
            <a:ext cx="6713552" cy="4119172"/>
          </a:xfrm>
        </p:spPr>
        <p:txBody>
          <a:bodyPr vert="horz" lIns="91440" tIns="45720" rIns="91440" bIns="45720" rtlCol="0" anchor="t">
            <a:normAutofit/>
          </a:bodyPr>
          <a:lstStyle/>
          <a:p>
            <a:r>
              <a:rPr lang="en-US" sz="2200" dirty="0">
                <a:ea typeface="+mn-lt"/>
                <a:cs typeface="+mn-lt"/>
              </a:rPr>
              <a:t>According to (Diaz 2013, p. 221), some people may not know they have a herniated disc, but others may feel numbness, tingling, or burning down their legs and arms. </a:t>
            </a:r>
            <a:endParaRPr lang="en-US" sz="2200" dirty="0">
              <a:ea typeface="Calibri"/>
              <a:cs typeface="Calibri"/>
            </a:endParaRPr>
          </a:p>
          <a:p>
            <a:pPr marL="0" indent="0">
              <a:buNone/>
            </a:pPr>
            <a:endParaRPr lang="en-US" sz="2200" dirty="0">
              <a:ea typeface="Calibri"/>
              <a:cs typeface="Calibri"/>
            </a:endParaRPr>
          </a:p>
          <a:p>
            <a:endParaRPr lang="en-US" sz="2200">
              <a:ea typeface="Calibri"/>
              <a:cs typeface="Calibri"/>
            </a:endParaRPr>
          </a:p>
          <a:p>
            <a:endParaRPr lang="en-US" sz="2200">
              <a:ea typeface="Calibri"/>
              <a:cs typeface="Calibri"/>
            </a:endParaRPr>
          </a:p>
        </p:txBody>
      </p:sp>
      <p:pic>
        <p:nvPicPr>
          <p:cNvPr id="4" name="Picture 3" descr="A person holding his back and looking down&#10;&#10;Description automatically generated">
            <a:extLst>
              <a:ext uri="{FF2B5EF4-FFF2-40B4-BE49-F238E27FC236}">
                <a16:creationId xmlns:a16="http://schemas.microsoft.com/office/drawing/2014/main" id="{F259936E-F604-15E8-8BBA-A39E595C162D}"/>
              </a:ext>
            </a:extLst>
          </p:cNvPr>
          <p:cNvPicPr>
            <a:picLocks noChangeAspect="1"/>
          </p:cNvPicPr>
          <p:nvPr/>
        </p:nvPicPr>
        <p:blipFill rotWithShape="1">
          <a:blip r:embed="rId2"/>
          <a:srcRect l="33405" r="12720"/>
          <a:stretch/>
        </p:blipFill>
        <p:spPr>
          <a:xfrm>
            <a:off x="7675658" y="2093976"/>
            <a:ext cx="3941064" cy="4096512"/>
          </a:xfrm>
          <a:prstGeom prst="rect">
            <a:avLst/>
          </a:prstGeom>
        </p:spPr>
      </p:pic>
    </p:spTree>
    <p:extLst>
      <p:ext uri="{BB962C8B-B14F-4D97-AF65-F5344CB8AC3E}">
        <p14:creationId xmlns:p14="http://schemas.microsoft.com/office/powerpoint/2010/main" val="272023541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73EDE8-03CD-3C26-537A-88E537AB793F}"/>
              </a:ext>
            </a:extLst>
          </p:cNvPr>
          <p:cNvSpPr>
            <a:spLocks noGrp="1"/>
          </p:cNvSpPr>
          <p:nvPr>
            <p:ph type="title"/>
          </p:nvPr>
        </p:nvSpPr>
        <p:spPr>
          <a:xfrm>
            <a:off x="5868557" y="1138036"/>
            <a:ext cx="5444382" cy="1402470"/>
          </a:xfrm>
        </p:spPr>
        <p:txBody>
          <a:bodyPr anchor="t">
            <a:normAutofit/>
          </a:bodyPr>
          <a:lstStyle/>
          <a:p>
            <a:r>
              <a:rPr lang="en-US" sz="3200" dirty="0">
                <a:cs typeface="Calibri Light"/>
              </a:rPr>
              <a:t>Sigh and </a:t>
            </a:r>
            <a:r>
              <a:rPr lang="en-US" sz="3200" dirty="0" err="1">
                <a:cs typeface="Calibri Light"/>
              </a:rPr>
              <a:t>Symptons</a:t>
            </a:r>
            <a:r>
              <a:rPr lang="en-US" sz="3200" dirty="0">
                <a:cs typeface="Calibri Light"/>
              </a:rPr>
              <a:t> </a:t>
            </a:r>
            <a:endParaRPr lang="en-US" sz="3200" dirty="0"/>
          </a:p>
        </p:txBody>
      </p:sp>
      <p:pic>
        <p:nvPicPr>
          <p:cNvPr id="4" name="Picture 3" descr="A person with pain in his back holding a box&#10;&#10;Description automatically generated">
            <a:extLst>
              <a:ext uri="{FF2B5EF4-FFF2-40B4-BE49-F238E27FC236}">
                <a16:creationId xmlns:a16="http://schemas.microsoft.com/office/drawing/2014/main" id="{7428452F-09D9-B178-BD4D-8822D45152F5}"/>
              </a:ext>
            </a:extLst>
          </p:cNvPr>
          <p:cNvPicPr>
            <a:picLocks noChangeAspect="1"/>
          </p:cNvPicPr>
          <p:nvPr/>
        </p:nvPicPr>
        <p:blipFill rotWithShape="1">
          <a:blip r:embed="rId2"/>
          <a:srcRect l="842"/>
          <a:stretch/>
        </p:blipFill>
        <p:spPr>
          <a:xfrm>
            <a:off x="-1" y="10"/>
            <a:ext cx="5151179" cy="6857990"/>
          </a:xfrm>
          <a:prstGeom prst="rect">
            <a:avLst/>
          </a:prstGeom>
        </p:spPr>
      </p:pic>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8B7F142-4715-0C72-4B2E-7D50AEBA4BA6}"/>
              </a:ext>
            </a:extLst>
          </p:cNvPr>
          <p:cNvSpPr>
            <a:spLocks noGrp="1"/>
          </p:cNvSpPr>
          <p:nvPr>
            <p:ph idx="1"/>
          </p:nvPr>
        </p:nvSpPr>
        <p:spPr>
          <a:xfrm>
            <a:off x="5868557" y="2551176"/>
            <a:ext cx="5444382" cy="3591207"/>
          </a:xfrm>
        </p:spPr>
        <p:txBody>
          <a:bodyPr vert="horz" lIns="91440" tIns="45720" rIns="91440" bIns="45720" rtlCol="0">
            <a:normAutofit/>
          </a:bodyPr>
          <a:lstStyle/>
          <a:p>
            <a:r>
              <a:rPr lang="en-US" sz="2000">
                <a:ea typeface="+mn-lt"/>
                <a:cs typeface="+mn-lt"/>
              </a:rPr>
              <a:t>(Yelmaiza, Susanti and Indra 2022 ) It was mentioned that with a lumbar herniated disc, they might have back pain and pain that travels to the legs, as well as pain when sitting, sneezing, and coughing. The pain may be relieved when standing or lying down.</a:t>
            </a:r>
            <a:endParaRPr lang="en-US" sz="2000"/>
          </a:p>
        </p:txBody>
      </p:sp>
    </p:spTree>
    <p:extLst>
      <p:ext uri="{BB962C8B-B14F-4D97-AF65-F5344CB8AC3E}">
        <p14:creationId xmlns:p14="http://schemas.microsoft.com/office/powerpoint/2010/main" val="224950789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C1FE16-FD15-D3EC-F55D-698499290A6D}"/>
              </a:ext>
            </a:extLst>
          </p:cNvPr>
          <p:cNvSpPr>
            <a:spLocks noGrp="1"/>
          </p:cNvSpPr>
          <p:nvPr>
            <p:ph type="title"/>
          </p:nvPr>
        </p:nvSpPr>
        <p:spPr/>
        <p:txBody>
          <a:bodyPr/>
          <a:lstStyle/>
          <a:p>
            <a:r>
              <a:rPr lang="en-US" dirty="0">
                <a:cs typeface="Calibri Light"/>
              </a:rPr>
              <a:t>Summary </a:t>
            </a:r>
            <a:endParaRPr lang="en-US" dirty="0"/>
          </a:p>
        </p:txBody>
      </p:sp>
      <p:sp>
        <p:nvSpPr>
          <p:cNvPr id="3" name="Content Placeholder 2">
            <a:extLst>
              <a:ext uri="{FF2B5EF4-FFF2-40B4-BE49-F238E27FC236}">
                <a16:creationId xmlns:a16="http://schemas.microsoft.com/office/drawing/2014/main" id="{89C659AB-1D17-39EE-A619-E60C89EDBC67}"/>
              </a:ext>
            </a:extLst>
          </p:cNvPr>
          <p:cNvSpPr>
            <a:spLocks noGrp="1"/>
          </p:cNvSpPr>
          <p:nvPr>
            <p:ph idx="1"/>
          </p:nvPr>
        </p:nvSpPr>
        <p:spPr/>
        <p:txBody>
          <a:bodyPr vert="horz" lIns="91440" tIns="45720" rIns="91440" bIns="45720" rtlCol="0" anchor="t">
            <a:normAutofit/>
          </a:bodyPr>
          <a:lstStyle/>
          <a:p>
            <a:r>
              <a:rPr lang="en-US" dirty="0">
                <a:solidFill>
                  <a:srgbClr val="0E101A"/>
                </a:solidFill>
                <a:ea typeface="+mn-lt"/>
                <a:cs typeface="+mn-lt"/>
              </a:rPr>
              <a:t>Herniated discs can result from factors such as being overweight, incorrect weightlifting techniques, age-related weakening, and job roles that require heavy lifting. Repeated spinal flexing can cause the soft cushion of tissue between the vertebrae to rupture or slip. Symptoms may include numbness, tingling, or burning sensations in the arms and legs, as well as back pain that radiates to the legs and pain when sitting, coughing, or sneezing.</a:t>
            </a:r>
            <a:endParaRPr lang="en-US" dirty="0">
              <a:cs typeface="Calibri"/>
            </a:endParaRPr>
          </a:p>
          <a:p>
            <a:endParaRPr lang="en-US" dirty="0">
              <a:cs typeface="Calibri"/>
            </a:endParaRPr>
          </a:p>
        </p:txBody>
      </p:sp>
    </p:spTree>
    <p:extLst>
      <p:ext uri="{BB962C8B-B14F-4D97-AF65-F5344CB8AC3E}">
        <p14:creationId xmlns:p14="http://schemas.microsoft.com/office/powerpoint/2010/main" val="111473680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391BEA4-1B5D-57CC-4AD9-10934EB12793}"/>
              </a:ext>
            </a:extLst>
          </p:cNvPr>
          <p:cNvSpPr>
            <a:spLocks noGrp="1"/>
          </p:cNvSpPr>
          <p:nvPr>
            <p:ph idx="1"/>
          </p:nvPr>
        </p:nvSpPr>
        <p:spPr>
          <a:xfrm>
            <a:off x="838200" y="817440"/>
            <a:ext cx="10515600" cy="5875338"/>
          </a:xfrm>
        </p:spPr>
        <p:txBody>
          <a:bodyPr vert="horz" lIns="91440" tIns="45720" rIns="91440" bIns="45720" rtlCol="0" anchor="t">
            <a:normAutofit fontScale="92500"/>
          </a:bodyPr>
          <a:lstStyle/>
          <a:p>
            <a:r>
              <a:rPr lang="en-US" sz="1200" dirty="0">
                <a:solidFill>
                  <a:srgbClr val="222222"/>
                </a:solidFill>
                <a:latin typeface="Arial"/>
                <a:cs typeface="Arial"/>
              </a:rPr>
              <a:t>Aurelian, C.D., Marius, S. and Marius, M.A., 2013. OBESITY RISK FACTOR IN OPERATED LUMBAR DISC HERNIATION. </a:t>
            </a:r>
            <a:r>
              <a:rPr lang="en-US" sz="1200" i="1" dirty="0">
                <a:solidFill>
                  <a:srgbClr val="222222"/>
                </a:solidFill>
                <a:latin typeface="Arial"/>
                <a:cs typeface="Arial"/>
              </a:rPr>
              <a:t>SCIENTIFIC AND PEER REVIEW BOARD| COLECTIV ŞTIIN IFIC ŞI DE RECENZIE</a:t>
            </a:r>
            <a:r>
              <a:rPr lang="en-US" sz="1200" dirty="0">
                <a:solidFill>
                  <a:srgbClr val="222222"/>
                </a:solidFill>
                <a:latin typeface="Arial"/>
                <a:cs typeface="Arial"/>
              </a:rPr>
              <a:t>, Vol 8, pp . 13-18. Available at:</a:t>
            </a:r>
            <a:r>
              <a:rPr lang="en-US" sz="1200" dirty="0">
                <a:ea typeface="+mn-lt"/>
                <a:cs typeface="+mn-lt"/>
                <a:hlinkClick r:id="rId2"/>
              </a:rPr>
              <a:t>https://www.researchgate.net/profile/Cristian-Furau/publication/260708145_Ovarian_Pathology_Surgically_Removed_in_Pregnancy_A_Ten_Years_Retrospective_Analysis_Based_in_Histopathological_Diagnosis/links/588eb8b0aca272fa50e09dc4/Ovarian-Pathology-Surgically-Removed-in-Pregnancy-A-Ten-Years-Retrospective-Analysis-Based-in-Histopathological-Diagnosis.pdf#page=13</a:t>
            </a:r>
            <a:r>
              <a:rPr lang="en-US" sz="1200" dirty="0">
                <a:solidFill>
                  <a:srgbClr val="222222"/>
                </a:solidFill>
                <a:latin typeface="Arial"/>
                <a:cs typeface="Arial"/>
              </a:rPr>
              <a:t> (Accessed 10 March 2024)</a:t>
            </a:r>
          </a:p>
          <a:p>
            <a:r>
              <a:rPr lang="en-US" sz="1200" dirty="0">
                <a:solidFill>
                  <a:srgbClr val="222222"/>
                </a:solidFill>
                <a:ea typeface="+mn-lt"/>
                <a:cs typeface="+mn-lt"/>
              </a:rPr>
              <a:t>Cutts, S, Gangoo, S, Modi, N, </a:t>
            </a:r>
            <a:r>
              <a:rPr lang="en-US" sz="1200" dirty="0" err="1">
                <a:solidFill>
                  <a:srgbClr val="222222"/>
                </a:solidFill>
                <a:ea typeface="+mn-lt"/>
                <a:cs typeface="+mn-lt"/>
              </a:rPr>
              <a:t>Pasapula</a:t>
            </a:r>
            <a:r>
              <a:rPr lang="en-US" sz="1200" dirty="0">
                <a:solidFill>
                  <a:srgbClr val="222222"/>
                </a:solidFill>
                <a:ea typeface="+mn-lt"/>
                <a:cs typeface="+mn-lt"/>
              </a:rPr>
              <a:t>, C ( 20 December 2019) </a:t>
            </a:r>
            <a:r>
              <a:rPr lang="en-US" sz="1200" i="1" dirty="0">
                <a:solidFill>
                  <a:srgbClr val="222222"/>
                </a:solidFill>
                <a:ea typeface="+mn-lt"/>
                <a:cs typeface="+mn-lt"/>
              </a:rPr>
              <a:t>Tennis elbow: A clinical review article</a:t>
            </a:r>
            <a:r>
              <a:rPr lang="en-US" sz="1200" dirty="0">
                <a:solidFill>
                  <a:srgbClr val="222222"/>
                </a:solidFill>
                <a:ea typeface="+mn-lt"/>
                <a:cs typeface="+mn-lt"/>
              </a:rPr>
              <a:t>, </a:t>
            </a:r>
            <a:r>
              <a:rPr lang="en-US" sz="1200" i="1" dirty="0">
                <a:solidFill>
                  <a:srgbClr val="222222"/>
                </a:solidFill>
                <a:ea typeface="+mn-lt"/>
                <a:cs typeface="+mn-lt"/>
              </a:rPr>
              <a:t>Journal of </a:t>
            </a:r>
            <a:r>
              <a:rPr lang="en-US" sz="1200" i="1" dirty="0" err="1">
                <a:solidFill>
                  <a:srgbClr val="222222"/>
                </a:solidFill>
                <a:ea typeface="+mn-lt"/>
                <a:cs typeface="+mn-lt"/>
              </a:rPr>
              <a:t>Orthopaedics</a:t>
            </a:r>
            <a:r>
              <a:rPr lang="en-US" sz="1200" dirty="0">
                <a:solidFill>
                  <a:srgbClr val="222222"/>
                </a:solidFill>
                <a:ea typeface="+mn-lt"/>
                <a:cs typeface="+mn-lt"/>
              </a:rPr>
              <a:t>. Available at: </a:t>
            </a:r>
            <a:r>
              <a:rPr lang="en-US" sz="1200" dirty="0">
                <a:solidFill>
                  <a:srgbClr val="222222"/>
                </a:solidFill>
                <a:ea typeface="+mn-lt"/>
                <a:cs typeface="+mn-lt"/>
                <a:hlinkClick r:id="rId3"/>
              </a:rPr>
              <a:t>https://www.sciencedirect.com/science/article/abs/pii/S0972978X1930248X?casa_token=vJXemjBMDB4AAAAA%3AX6uRlSPJdlTtfFi6AXhRk7UQc1UqVc3bNZDuwUKH0l_sRla7_zsWenI7DGjyHynlsVhg-5W9LIw</a:t>
            </a:r>
            <a:r>
              <a:rPr lang="en-US" sz="1200" dirty="0">
                <a:solidFill>
                  <a:srgbClr val="222222"/>
                </a:solidFill>
                <a:ea typeface="+mn-lt"/>
                <a:cs typeface="+mn-lt"/>
              </a:rPr>
              <a:t> (Accessed: 09 March 2024). </a:t>
            </a:r>
            <a:endParaRPr lang="en-US" sz="1200" dirty="0">
              <a:solidFill>
                <a:srgbClr val="222222"/>
              </a:solidFill>
              <a:latin typeface="Arial"/>
              <a:cs typeface="Arial"/>
            </a:endParaRPr>
          </a:p>
          <a:p>
            <a:r>
              <a:rPr lang="en-US" sz="1200" dirty="0">
                <a:solidFill>
                  <a:srgbClr val="222222"/>
                </a:solidFill>
                <a:latin typeface="Arial"/>
                <a:cs typeface="Arial"/>
              </a:rPr>
              <a:t>Diaz, L, G. (2013) Survey of Athletic Injuries for Exercise Science: William Paterson. University </a:t>
            </a:r>
            <a:r>
              <a:rPr lang="en-US" sz="1200" dirty="0" err="1">
                <a:solidFill>
                  <a:srgbClr val="222222"/>
                </a:solidFill>
                <a:latin typeface="Arial"/>
                <a:cs typeface="Arial"/>
              </a:rPr>
              <a:t>Depatment</a:t>
            </a:r>
            <a:r>
              <a:rPr lang="en-US" sz="1200" dirty="0">
                <a:solidFill>
                  <a:srgbClr val="222222"/>
                </a:solidFill>
                <a:latin typeface="Arial"/>
                <a:cs typeface="Arial"/>
              </a:rPr>
              <a:t> of Kinesiology </a:t>
            </a:r>
            <a:r>
              <a:rPr lang="en-US" sz="1200" dirty="0" err="1">
                <a:solidFill>
                  <a:srgbClr val="222222"/>
                </a:solidFill>
                <a:latin typeface="Arial"/>
                <a:cs typeface="Arial"/>
              </a:rPr>
              <a:t>wayne</a:t>
            </a:r>
            <a:r>
              <a:rPr lang="en-US" sz="1200" dirty="0">
                <a:solidFill>
                  <a:srgbClr val="222222"/>
                </a:solidFill>
                <a:latin typeface="Arial"/>
                <a:cs typeface="Arial"/>
              </a:rPr>
              <a:t> , New Jersey. </a:t>
            </a:r>
            <a:endParaRPr lang="en-US" sz="1200">
              <a:solidFill>
                <a:srgbClr val="222222"/>
              </a:solidFill>
              <a:latin typeface="Arial"/>
              <a:cs typeface="Arial"/>
            </a:endParaRPr>
          </a:p>
          <a:p>
            <a:r>
              <a:rPr lang="en-US" sz="1200" dirty="0" err="1">
                <a:solidFill>
                  <a:srgbClr val="222222"/>
                </a:solidFill>
                <a:ea typeface="+mn-lt"/>
                <a:cs typeface="+mn-lt"/>
              </a:rPr>
              <a:t>Dydyk</a:t>
            </a:r>
            <a:r>
              <a:rPr lang="en-US" sz="1200" dirty="0">
                <a:solidFill>
                  <a:srgbClr val="222222"/>
                </a:solidFill>
                <a:ea typeface="+mn-lt"/>
                <a:cs typeface="+mn-lt"/>
              </a:rPr>
              <a:t>, A.M., Massa, R.N. and Mesfin, F.B. (2023) </a:t>
            </a:r>
            <a:r>
              <a:rPr lang="en-US" sz="1200" i="1" dirty="0">
                <a:solidFill>
                  <a:srgbClr val="222222"/>
                </a:solidFill>
                <a:ea typeface="+mn-lt"/>
                <a:cs typeface="+mn-lt"/>
              </a:rPr>
              <a:t>Disc herniation</a:t>
            </a:r>
            <a:r>
              <a:rPr lang="en-US" sz="1200" dirty="0">
                <a:solidFill>
                  <a:srgbClr val="222222"/>
                </a:solidFill>
                <a:ea typeface="+mn-lt"/>
                <a:cs typeface="+mn-lt"/>
              </a:rPr>
              <a:t>, </a:t>
            </a:r>
            <a:r>
              <a:rPr lang="en-US" sz="1200" i="1" dirty="0" err="1">
                <a:solidFill>
                  <a:srgbClr val="222222"/>
                </a:solidFill>
                <a:ea typeface="+mn-lt"/>
                <a:cs typeface="+mn-lt"/>
              </a:rPr>
              <a:t>StatPearls</a:t>
            </a:r>
            <a:r>
              <a:rPr lang="en-US" sz="1200" i="1" dirty="0">
                <a:solidFill>
                  <a:srgbClr val="222222"/>
                </a:solidFill>
                <a:ea typeface="+mn-lt"/>
                <a:cs typeface="+mn-lt"/>
              </a:rPr>
              <a:t> [Internet].</a:t>
            </a:r>
            <a:r>
              <a:rPr lang="en-US" sz="1200" dirty="0">
                <a:solidFill>
                  <a:srgbClr val="222222"/>
                </a:solidFill>
                <a:ea typeface="+mn-lt"/>
                <a:cs typeface="+mn-lt"/>
              </a:rPr>
              <a:t> Available at: </a:t>
            </a:r>
            <a:r>
              <a:rPr lang="en-US" sz="1200" dirty="0">
                <a:solidFill>
                  <a:srgbClr val="222222"/>
                </a:solidFill>
                <a:ea typeface="+mn-lt"/>
                <a:cs typeface="+mn-lt"/>
                <a:hlinkClick r:id="rId4"/>
              </a:rPr>
              <a:t>https://www.ncbi.nlm.nih.gov/books/NBK441822/#:~:text=The%20most%20common%20cause%20of,of%20disc%20herniation%20is%20trauma</a:t>
            </a:r>
            <a:r>
              <a:rPr lang="en-US" sz="1200" dirty="0">
                <a:solidFill>
                  <a:srgbClr val="222222"/>
                </a:solidFill>
                <a:ea typeface="+mn-lt"/>
                <a:cs typeface="+mn-lt"/>
              </a:rPr>
              <a:t>. (Accessed: 13 March 2024). </a:t>
            </a:r>
          </a:p>
          <a:p>
            <a:r>
              <a:rPr lang="en-US" sz="1200" dirty="0">
                <a:solidFill>
                  <a:srgbClr val="222222"/>
                </a:solidFill>
                <a:ea typeface="+mn-lt"/>
                <a:cs typeface="+mn-lt"/>
              </a:rPr>
              <a:t>Fedorczyk, J.M. (22 November 2006) </a:t>
            </a:r>
            <a:r>
              <a:rPr lang="en-US" sz="1200" i="1" dirty="0">
                <a:solidFill>
                  <a:srgbClr val="222222"/>
                </a:solidFill>
                <a:ea typeface="+mn-lt"/>
                <a:cs typeface="+mn-lt"/>
              </a:rPr>
              <a:t>Tennis elbow: Blending basic science with clinical practice</a:t>
            </a:r>
            <a:r>
              <a:rPr lang="en-US" sz="1200" dirty="0">
                <a:solidFill>
                  <a:srgbClr val="222222"/>
                </a:solidFill>
                <a:ea typeface="+mn-lt"/>
                <a:cs typeface="+mn-lt"/>
              </a:rPr>
              <a:t>, </a:t>
            </a:r>
            <a:r>
              <a:rPr lang="en-US" sz="1200" i="1" dirty="0">
                <a:solidFill>
                  <a:srgbClr val="222222"/>
                </a:solidFill>
                <a:ea typeface="+mn-lt"/>
                <a:cs typeface="+mn-lt"/>
              </a:rPr>
              <a:t>Journal of Hand Therapy</a:t>
            </a:r>
            <a:r>
              <a:rPr lang="en-US" sz="1200" dirty="0">
                <a:solidFill>
                  <a:srgbClr val="222222"/>
                </a:solidFill>
                <a:ea typeface="+mn-lt"/>
                <a:cs typeface="+mn-lt"/>
              </a:rPr>
              <a:t>. Available at: </a:t>
            </a:r>
            <a:r>
              <a:rPr lang="en-US" sz="1200" dirty="0">
                <a:solidFill>
                  <a:srgbClr val="222222"/>
                </a:solidFill>
                <a:ea typeface="+mn-lt"/>
                <a:cs typeface="+mn-lt"/>
                <a:hlinkClick r:id="rId5"/>
              </a:rPr>
              <a:t>https://www.sciencedirect.com/science/article/abs/pii/S0894113006000585?casa_token=3X-cdh0AatcAAAAA%3AlFZQwdAnHTTPU6U252PNCVZRn3jT_Bv4BpACd-lnV3OXoSXFQMYFSN5cIwbFKJK_UKvGTaa-hIc#bib17</a:t>
            </a:r>
            <a:r>
              <a:rPr lang="en-US" sz="1200" dirty="0">
                <a:solidFill>
                  <a:srgbClr val="222222"/>
                </a:solidFill>
                <a:ea typeface="+mn-lt"/>
                <a:cs typeface="+mn-lt"/>
              </a:rPr>
              <a:t> (Accessed: 05 March 2024). </a:t>
            </a:r>
          </a:p>
          <a:p>
            <a:r>
              <a:rPr lang="en-US" sz="1200" dirty="0">
                <a:solidFill>
                  <a:srgbClr val="222222"/>
                </a:solidFill>
                <a:ea typeface="+mn-lt"/>
                <a:cs typeface="+mn-lt"/>
              </a:rPr>
              <a:t>Herzog, M.M. Kerr, Z.Y. Marshall, S.W. Wikstrom, E.A. </a:t>
            </a:r>
            <a:r>
              <a:rPr lang="en-US" sz="1200" i="1" dirty="0">
                <a:solidFill>
                  <a:srgbClr val="222222"/>
                </a:solidFill>
                <a:ea typeface="+mn-lt"/>
                <a:cs typeface="+mn-lt"/>
              </a:rPr>
              <a:t>.</a:t>
            </a:r>
            <a:r>
              <a:rPr lang="en-US" sz="1200" dirty="0">
                <a:solidFill>
                  <a:srgbClr val="222222"/>
                </a:solidFill>
                <a:ea typeface="+mn-lt"/>
                <a:cs typeface="+mn-lt"/>
              </a:rPr>
              <a:t> (28 May 2019) ‘Epidemiology of ankle sprains and chronic ankle instability’, </a:t>
            </a:r>
            <a:r>
              <a:rPr lang="en-US" sz="1200" i="1" dirty="0">
                <a:solidFill>
                  <a:srgbClr val="222222"/>
                </a:solidFill>
                <a:ea typeface="+mn-lt"/>
                <a:cs typeface="+mn-lt"/>
              </a:rPr>
              <a:t>Journal of Athletic Training</a:t>
            </a:r>
            <a:r>
              <a:rPr lang="en-US" sz="1200" dirty="0">
                <a:solidFill>
                  <a:srgbClr val="222222"/>
                </a:solidFill>
                <a:ea typeface="+mn-lt"/>
                <a:cs typeface="+mn-lt"/>
              </a:rPr>
              <a:t>, 54(6), pp. 603–610. doi:10.4085/1062-6050-447-17. </a:t>
            </a:r>
          </a:p>
          <a:p>
            <a:r>
              <a:rPr lang="en-US" sz="1200" dirty="0">
                <a:solidFill>
                  <a:srgbClr val="222222"/>
                </a:solidFill>
                <a:ea typeface="+mn-lt"/>
                <a:cs typeface="+mn-lt"/>
              </a:rPr>
              <a:t>Jones, A. </a:t>
            </a:r>
            <a:r>
              <a:rPr lang="en-US" sz="1200" i="1" dirty="0">
                <a:solidFill>
                  <a:srgbClr val="222222"/>
                </a:solidFill>
                <a:ea typeface="+mn-lt"/>
                <a:cs typeface="+mn-lt"/>
              </a:rPr>
              <a:t>et al.</a:t>
            </a:r>
            <a:r>
              <a:rPr lang="en-US" sz="1200" dirty="0">
                <a:solidFill>
                  <a:srgbClr val="222222"/>
                </a:solidFill>
                <a:ea typeface="+mn-lt"/>
                <a:cs typeface="+mn-lt"/>
              </a:rPr>
              <a:t> (2020) </a:t>
            </a:r>
            <a:r>
              <a:rPr lang="en-US" sz="1200" i="1" dirty="0">
                <a:solidFill>
                  <a:srgbClr val="222222"/>
                </a:solidFill>
                <a:ea typeface="+mn-lt"/>
                <a:cs typeface="+mn-lt"/>
              </a:rPr>
              <a:t>The influence of soccer playing surface on the loading response to ankle (p)rehabilitation exercises</a:t>
            </a:r>
            <a:r>
              <a:rPr lang="en-US" sz="1200" dirty="0">
                <a:solidFill>
                  <a:srgbClr val="222222"/>
                </a:solidFill>
                <a:ea typeface="+mn-lt"/>
                <a:cs typeface="+mn-lt"/>
              </a:rPr>
              <a:t>, </a:t>
            </a:r>
            <a:r>
              <a:rPr lang="en-US" sz="1200" i="1" dirty="0">
                <a:solidFill>
                  <a:srgbClr val="222222"/>
                </a:solidFill>
                <a:ea typeface="+mn-lt"/>
                <a:cs typeface="+mn-lt"/>
              </a:rPr>
              <a:t>Human Kinetics</a:t>
            </a:r>
            <a:r>
              <a:rPr lang="en-US" sz="1200" dirty="0">
                <a:solidFill>
                  <a:srgbClr val="222222"/>
                </a:solidFill>
                <a:ea typeface="+mn-lt"/>
                <a:cs typeface="+mn-lt"/>
              </a:rPr>
              <a:t>. Available at: </a:t>
            </a:r>
            <a:r>
              <a:rPr lang="en-US" sz="1200" dirty="0">
                <a:solidFill>
                  <a:srgbClr val="222222"/>
                </a:solidFill>
                <a:ea typeface="+mn-lt"/>
                <a:cs typeface="+mn-lt"/>
                <a:hlinkClick r:id="rId6"/>
              </a:rPr>
              <a:t>https://journals.humankinetics.com/view/journals/jsr/30/1/article-p105.xml</a:t>
            </a:r>
            <a:r>
              <a:rPr lang="en-US" sz="1200" dirty="0">
                <a:solidFill>
                  <a:srgbClr val="222222"/>
                </a:solidFill>
                <a:ea typeface="+mn-lt"/>
                <a:cs typeface="+mn-lt"/>
              </a:rPr>
              <a:t> (Accessed: 09 March 2024). </a:t>
            </a:r>
          </a:p>
          <a:p>
            <a:r>
              <a:rPr lang="en-US" sz="1300" dirty="0">
                <a:solidFill>
                  <a:srgbClr val="222222"/>
                </a:solidFill>
                <a:ea typeface="+mn-lt"/>
                <a:cs typeface="+mn-lt"/>
              </a:rPr>
              <a:t>Kruckeberg, B.M., Bears, T. and Added, S.L. (2022) </a:t>
            </a:r>
            <a:r>
              <a:rPr lang="en-US" sz="1300" i="1" dirty="0">
                <a:solidFill>
                  <a:srgbClr val="222222"/>
                </a:solidFill>
                <a:ea typeface="+mn-lt"/>
                <a:cs typeface="+mn-lt"/>
              </a:rPr>
              <a:t>Sprained ankle - </a:t>
            </a:r>
            <a:r>
              <a:rPr lang="en-US" sz="1300" i="1" dirty="0" err="1">
                <a:solidFill>
                  <a:srgbClr val="222222"/>
                </a:solidFill>
                <a:ea typeface="+mn-lt"/>
                <a:cs typeface="+mn-lt"/>
              </a:rPr>
              <a:t>orthoinfo</a:t>
            </a:r>
            <a:r>
              <a:rPr lang="en-US" sz="1300" i="1" dirty="0">
                <a:solidFill>
                  <a:srgbClr val="222222"/>
                </a:solidFill>
                <a:ea typeface="+mn-lt"/>
                <a:cs typeface="+mn-lt"/>
              </a:rPr>
              <a:t> - </a:t>
            </a:r>
            <a:r>
              <a:rPr lang="en-US" sz="1300" i="1" dirty="0" err="1">
                <a:solidFill>
                  <a:srgbClr val="222222"/>
                </a:solidFill>
                <a:ea typeface="+mn-lt"/>
                <a:cs typeface="+mn-lt"/>
              </a:rPr>
              <a:t>Aaos</a:t>
            </a:r>
            <a:r>
              <a:rPr lang="en-US" sz="1300" dirty="0">
                <a:solidFill>
                  <a:srgbClr val="222222"/>
                </a:solidFill>
                <a:ea typeface="+mn-lt"/>
                <a:cs typeface="+mn-lt"/>
              </a:rPr>
              <a:t>, </a:t>
            </a:r>
            <a:r>
              <a:rPr lang="en-US" sz="1300" i="1" dirty="0" err="1">
                <a:solidFill>
                  <a:srgbClr val="222222"/>
                </a:solidFill>
                <a:ea typeface="+mn-lt"/>
                <a:cs typeface="+mn-lt"/>
              </a:rPr>
              <a:t>OrthoInfo</a:t>
            </a:r>
            <a:r>
              <a:rPr lang="en-US" sz="1300" dirty="0">
                <a:solidFill>
                  <a:srgbClr val="222222"/>
                </a:solidFill>
                <a:ea typeface="+mn-lt"/>
                <a:cs typeface="+mn-lt"/>
              </a:rPr>
              <a:t>. Available at: </a:t>
            </a:r>
            <a:r>
              <a:rPr lang="en-US" sz="1300" dirty="0">
                <a:solidFill>
                  <a:srgbClr val="222222"/>
                </a:solidFill>
                <a:ea typeface="+mn-lt"/>
                <a:cs typeface="+mn-lt"/>
                <a:hlinkClick r:id="rId7"/>
              </a:rPr>
              <a:t>https://orthoinfo.aaos.org/en/diseases--conditions/sprained-ankle/</a:t>
            </a:r>
            <a:r>
              <a:rPr lang="en-US" sz="1300" dirty="0">
                <a:solidFill>
                  <a:srgbClr val="222222"/>
                </a:solidFill>
                <a:ea typeface="+mn-lt"/>
                <a:cs typeface="+mn-lt"/>
              </a:rPr>
              <a:t> (Accessed: 8 March 2024). </a:t>
            </a:r>
            <a:endParaRPr lang="en-US" sz="1200" dirty="0">
              <a:solidFill>
                <a:srgbClr val="222222"/>
              </a:solidFill>
              <a:ea typeface="+mn-lt"/>
              <a:cs typeface="+mn-lt"/>
            </a:endParaRPr>
          </a:p>
          <a:p>
            <a:r>
              <a:rPr lang="en-US" sz="1400" i="1" dirty="0">
                <a:solidFill>
                  <a:srgbClr val="2C3E50"/>
                </a:solidFill>
                <a:ea typeface="+mn-lt"/>
                <a:cs typeface="+mn-lt"/>
              </a:rPr>
              <a:t>Lateral Epicondylitis (tennis elbow)</a:t>
            </a:r>
            <a:r>
              <a:rPr lang="en-US" sz="1400" dirty="0">
                <a:solidFill>
                  <a:srgbClr val="2C3E50"/>
                </a:solidFill>
                <a:ea typeface="+mn-lt"/>
                <a:cs typeface="+mn-lt"/>
              </a:rPr>
              <a:t> (2021) </a:t>
            </a:r>
            <a:r>
              <a:rPr lang="en-US" sz="1400" i="1" dirty="0">
                <a:solidFill>
                  <a:srgbClr val="2C3E50"/>
                </a:solidFill>
                <a:ea typeface="+mn-lt"/>
                <a:cs typeface="+mn-lt"/>
              </a:rPr>
              <a:t>Johns Hopkins Medicine</a:t>
            </a:r>
            <a:r>
              <a:rPr lang="en-US" sz="1400" dirty="0">
                <a:solidFill>
                  <a:srgbClr val="2C3E50"/>
                </a:solidFill>
                <a:ea typeface="+mn-lt"/>
                <a:cs typeface="+mn-lt"/>
              </a:rPr>
              <a:t>. Available at: </a:t>
            </a:r>
            <a:r>
              <a:rPr lang="en-US" sz="1400" dirty="0">
                <a:solidFill>
                  <a:srgbClr val="222222"/>
                </a:solidFill>
                <a:ea typeface="+mn-lt"/>
                <a:cs typeface="+mn-lt"/>
                <a:hlinkClick r:id="rId8"/>
              </a:rPr>
              <a:t>https://www.hopkinsmedicine.org/health/conditions-and-diseases/lateral-epicondylitis-tennis-elbow#:~:text=Lateral%20epicondylitis%2C%20or%20tennis%20elbow,become%20sore%20from%20excessive%20strain</a:t>
            </a:r>
            <a:r>
              <a:rPr lang="en-US" sz="1400" dirty="0">
                <a:solidFill>
                  <a:srgbClr val="2C3E50"/>
                </a:solidFill>
                <a:ea typeface="+mn-lt"/>
                <a:cs typeface="+mn-lt"/>
              </a:rPr>
              <a:t>. (Accessed: 13 March 2024). </a:t>
            </a:r>
            <a:endParaRPr lang="en-US" sz="1200" dirty="0">
              <a:solidFill>
                <a:srgbClr val="222222"/>
              </a:solidFill>
              <a:latin typeface="Calibri"/>
              <a:ea typeface="+mn-lt"/>
              <a:cs typeface="Calibri"/>
            </a:endParaRPr>
          </a:p>
          <a:p>
            <a:r>
              <a:rPr lang="en-US" sz="1200" i="1" dirty="0">
                <a:solidFill>
                  <a:srgbClr val="000000"/>
                </a:solidFill>
                <a:latin typeface="Arial"/>
                <a:ea typeface="+mn-lt"/>
                <a:cs typeface="Arial"/>
              </a:rPr>
              <a:t>medial ligament injury: Deltoid ligament injury: LFAC</a:t>
            </a:r>
            <a:r>
              <a:rPr lang="en-US" sz="1200" dirty="0">
                <a:solidFill>
                  <a:srgbClr val="000000"/>
                </a:solidFill>
                <a:latin typeface="Arial"/>
                <a:ea typeface="+mn-lt"/>
                <a:cs typeface="Arial"/>
              </a:rPr>
              <a:t> (2016) </a:t>
            </a:r>
            <a:r>
              <a:rPr lang="en-US" sz="1200" i="1" dirty="0">
                <a:solidFill>
                  <a:srgbClr val="000000"/>
                </a:solidFill>
                <a:latin typeface="Arial"/>
                <a:ea typeface="+mn-lt"/>
                <a:cs typeface="Arial"/>
              </a:rPr>
              <a:t>The London Foot and Ankle Clinic</a:t>
            </a:r>
            <a:r>
              <a:rPr lang="en-US" sz="1200" dirty="0">
                <a:solidFill>
                  <a:srgbClr val="000000"/>
                </a:solidFill>
                <a:latin typeface="Arial"/>
                <a:ea typeface="+mn-lt"/>
                <a:cs typeface="Arial"/>
              </a:rPr>
              <a:t>. Available at: </a:t>
            </a:r>
            <a:r>
              <a:rPr lang="en-US" sz="1200" dirty="0">
                <a:solidFill>
                  <a:srgbClr val="222222"/>
                </a:solidFill>
                <a:latin typeface="Arial"/>
                <a:ea typeface="+mn-lt"/>
                <a:cs typeface="Arial"/>
                <a:hlinkClick r:id="rId9"/>
              </a:rPr>
              <a:t>https://www.lfaclinic.co.uk/conditions/ankle-medial-ligament-injury/#:~:text=A%20medial%20ligament%20ankle%20sprain,and%20often%20have%20a%20limp</a:t>
            </a:r>
            <a:r>
              <a:rPr lang="en-US" sz="1200" dirty="0">
                <a:solidFill>
                  <a:srgbClr val="000000"/>
                </a:solidFill>
                <a:latin typeface="Arial"/>
                <a:ea typeface="+mn-lt"/>
                <a:cs typeface="Arial"/>
              </a:rPr>
              <a:t> (Accessed: 15 February 2024). </a:t>
            </a:r>
            <a:endParaRPr lang="en-US" sz="1200" dirty="0">
              <a:solidFill>
                <a:srgbClr val="222222"/>
              </a:solidFill>
              <a:ea typeface="+mn-lt"/>
              <a:cs typeface="+mn-lt"/>
            </a:endParaRPr>
          </a:p>
          <a:p>
            <a:r>
              <a:rPr lang="en-US" sz="1200" dirty="0">
                <a:solidFill>
                  <a:srgbClr val="222222"/>
                </a:solidFill>
                <a:ea typeface="+mn-lt"/>
                <a:cs typeface="+mn-lt"/>
              </a:rPr>
              <a:t>Moran, J. </a:t>
            </a:r>
            <a:r>
              <a:rPr lang="en-US" sz="1200" err="1">
                <a:solidFill>
                  <a:srgbClr val="222222"/>
                </a:solidFill>
                <a:ea typeface="+mn-lt"/>
                <a:cs typeface="+mn-lt"/>
              </a:rPr>
              <a:t>Gillinov</a:t>
            </a:r>
            <a:r>
              <a:rPr lang="en-US" sz="1200" dirty="0">
                <a:solidFill>
                  <a:srgbClr val="222222"/>
                </a:solidFill>
                <a:ea typeface="+mn-lt"/>
                <a:cs typeface="+mn-lt"/>
              </a:rPr>
              <a:t>, S.M, Jimenez, A. E, Schneble, C.A, Manzi, J. E, Vaswani, R Mathew, J. I, Nicholson, A. D, Kunze, K. N, Gulotta, L. V, </a:t>
            </a:r>
            <a:r>
              <a:rPr lang="en-US" sz="1200" err="1">
                <a:solidFill>
                  <a:srgbClr val="222222"/>
                </a:solidFill>
                <a:ea typeface="+mn-lt"/>
                <a:cs typeface="+mn-lt"/>
              </a:rPr>
              <a:t>Altckek</a:t>
            </a:r>
            <a:r>
              <a:rPr lang="en-US" sz="1200" dirty="0">
                <a:solidFill>
                  <a:srgbClr val="222222"/>
                </a:solidFill>
                <a:ea typeface="+mn-lt"/>
                <a:cs typeface="+mn-lt"/>
              </a:rPr>
              <a:t>, D. W, Dines, J. S (30 August 2022) </a:t>
            </a:r>
            <a:r>
              <a:rPr lang="en-US" sz="1200" i="1" dirty="0">
                <a:solidFill>
                  <a:srgbClr val="222222"/>
                </a:solidFill>
                <a:ea typeface="+mn-lt"/>
                <a:cs typeface="+mn-lt"/>
              </a:rPr>
              <a:t>No difference in complication or reoperation rates between arthroscopic and open debridement for lateral epicondylitis: A national database study</a:t>
            </a:r>
            <a:r>
              <a:rPr lang="en-US" sz="1200" dirty="0">
                <a:solidFill>
                  <a:srgbClr val="222222"/>
                </a:solidFill>
                <a:ea typeface="+mn-lt"/>
                <a:cs typeface="+mn-lt"/>
              </a:rPr>
              <a:t>, </a:t>
            </a:r>
            <a:r>
              <a:rPr lang="en-US" sz="1200" i="1" dirty="0">
                <a:solidFill>
                  <a:srgbClr val="222222"/>
                </a:solidFill>
                <a:ea typeface="+mn-lt"/>
                <a:cs typeface="+mn-lt"/>
              </a:rPr>
              <a:t>Arthroscopy: The Journal of Arthroscopic &amp; Related Surgery</a:t>
            </a:r>
            <a:r>
              <a:rPr lang="en-US" sz="1200" dirty="0">
                <a:solidFill>
                  <a:srgbClr val="222222"/>
                </a:solidFill>
                <a:ea typeface="+mn-lt"/>
                <a:cs typeface="+mn-lt"/>
              </a:rPr>
              <a:t>. Available at: </a:t>
            </a:r>
            <a:r>
              <a:rPr lang="en-US" sz="1200" dirty="0">
                <a:solidFill>
                  <a:srgbClr val="222222"/>
                </a:solidFill>
                <a:ea typeface="+mn-lt"/>
                <a:cs typeface="+mn-lt"/>
                <a:hlinkClick r:id="rId10"/>
              </a:rPr>
              <a:t>https://www.sciencedirect.com/science/article/pii/S074980632200514X</a:t>
            </a:r>
            <a:r>
              <a:rPr lang="en-US" sz="1200" dirty="0">
                <a:solidFill>
                  <a:srgbClr val="222222"/>
                </a:solidFill>
                <a:ea typeface="+mn-lt"/>
                <a:cs typeface="+mn-lt"/>
              </a:rPr>
              <a:t> (Accessed: 09 March 2024). </a:t>
            </a:r>
          </a:p>
          <a:p>
            <a:endParaRPr lang="en-US" sz="1200" dirty="0">
              <a:solidFill>
                <a:srgbClr val="222222"/>
              </a:solidFill>
              <a:latin typeface="Calibri" panose="020F0502020204030204"/>
              <a:cs typeface="Calibri" panose="020F0502020204030204"/>
            </a:endParaRPr>
          </a:p>
          <a:p>
            <a:endParaRPr lang="en-US" sz="1200" dirty="0">
              <a:latin typeface="Arial"/>
              <a:cs typeface="Arial"/>
            </a:endParaRPr>
          </a:p>
        </p:txBody>
      </p:sp>
      <p:sp>
        <p:nvSpPr>
          <p:cNvPr id="4" name="TextBox 3">
            <a:extLst>
              <a:ext uri="{FF2B5EF4-FFF2-40B4-BE49-F238E27FC236}">
                <a16:creationId xmlns:a16="http://schemas.microsoft.com/office/drawing/2014/main" id="{7D5370DE-CDBE-907D-A1F0-BCFE984436E0}"/>
              </a:ext>
            </a:extLst>
          </p:cNvPr>
          <p:cNvSpPr txBox="1"/>
          <p:nvPr/>
        </p:nvSpPr>
        <p:spPr>
          <a:xfrm>
            <a:off x="2508738" y="152399"/>
            <a:ext cx="699867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cs typeface="Calibri"/>
              </a:rPr>
              <a:t>References</a:t>
            </a:r>
            <a:endParaRPr lang="en-US" dirty="0" err="1"/>
          </a:p>
        </p:txBody>
      </p:sp>
    </p:spTree>
    <p:extLst>
      <p:ext uri="{BB962C8B-B14F-4D97-AF65-F5344CB8AC3E}">
        <p14:creationId xmlns:p14="http://schemas.microsoft.com/office/powerpoint/2010/main" val="143184096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98C44A7-416D-DE74-51C9-553366F56E26}"/>
              </a:ext>
            </a:extLst>
          </p:cNvPr>
          <p:cNvSpPr>
            <a:spLocks noGrp="1"/>
          </p:cNvSpPr>
          <p:nvPr>
            <p:ph idx="1"/>
          </p:nvPr>
        </p:nvSpPr>
        <p:spPr>
          <a:xfrm>
            <a:off x="720969" y="840887"/>
            <a:ext cx="10515600" cy="5804999"/>
          </a:xfrm>
        </p:spPr>
        <p:txBody>
          <a:bodyPr vert="horz" lIns="91440" tIns="45720" rIns="91440" bIns="45720" rtlCol="0" anchor="t">
            <a:normAutofit lnSpcReduction="10000"/>
          </a:bodyPr>
          <a:lstStyle/>
          <a:p>
            <a:r>
              <a:rPr lang="en-US" sz="1200" dirty="0" err="1">
                <a:latin typeface="Arial"/>
                <a:cs typeface="Arial"/>
              </a:rPr>
              <a:t>Obionu</a:t>
            </a:r>
            <a:r>
              <a:rPr lang="en-US" sz="1200" dirty="0">
                <a:latin typeface="Arial"/>
                <a:cs typeface="Arial"/>
              </a:rPr>
              <a:t>, K. Palm, H. </a:t>
            </a:r>
            <a:r>
              <a:rPr lang="en-US" sz="1200" dirty="0" err="1">
                <a:latin typeface="Arial"/>
                <a:cs typeface="Arial"/>
              </a:rPr>
              <a:t>Astrup,Y</a:t>
            </a:r>
            <a:r>
              <a:rPr lang="en-US" sz="1200" dirty="0">
                <a:latin typeface="Arial"/>
                <a:cs typeface="Arial"/>
              </a:rPr>
              <a:t>. Lange, N.B, Krogsgaard, M.R ( February 2024)  ‘A clinical guide to the medial ligaments of the ankle: Anatomy, function, diagnosis of injuries and treatment of instability-A narrative review’, </a:t>
            </a:r>
            <a:r>
              <a:rPr lang="en-US" sz="1200" i="1" dirty="0">
                <a:latin typeface="Arial"/>
                <a:cs typeface="Arial"/>
              </a:rPr>
              <a:t>Foot and Ankle Surgery</a:t>
            </a:r>
            <a:r>
              <a:rPr lang="en-US" sz="1200" dirty="0">
                <a:latin typeface="Arial"/>
                <a:cs typeface="Arial"/>
              </a:rPr>
              <a:t>, 30(2), pp. 85–91. doi:10.1016/j.fas.2023.10.010. </a:t>
            </a:r>
          </a:p>
          <a:p>
            <a:r>
              <a:rPr lang="en-US" sz="1200" dirty="0">
                <a:ea typeface="+mn-lt"/>
                <a:cs typeface="+mn-lt"/>
              </a:rPr>
              <a:t>Orchard, J. and </a:t>
            </a:r>
            <a:r>
              <a:rPr lang="en-US" sz="1200" dirty="0" err="1">
                <a:ea typeface="+mn-lt"/>
                <a:cs typeface="+mn-lt"/>
              </a:rPr>
              <a:t>Kountouris</a:t>
            </a:r>
            <a:r>
              <a:rPr lang="en-US" sz="1200" dirty="0">
                <a:ea typeface="+mn-lt"/>
                <a:cs typeface="+mn-lt"/>
              </a:rPr>
              <a:t>, A. (17 April 2011) </a:t>
            </a:r>
            <a:r>
              <a:rPr lang="en-US" sz="1200" i="1" dirty="0">
                <a:ea typeface="+mn-lt"/>
                <a:cs typeface="+mn-lt"/>
              </a:rPr>
              <a:t>The management of tennis elbow</a:t>
            </a:r>
            <a:r>
              <a:rPr lang="en-US" sz="1200" dirty="0">
                <a:ea typeface="+mn-lt"/>
                <a:cs typeface="+mn-lt"/>
              </a:rPr>
              <a:t>, </a:t>
            </a:r>
            <a:r>
              <a:rPr lang="en-US" sz="1200" i="1" dirty="0">
                <a:ea typeface="+mn-lt"/>
                <a:cs typeface="+mn-lt"/>
              </a:rPr>
              <a:t>The BMJ</a:t>
            </a:r>
            <a:r>
              <a:rPr lang="en-US" sz="1200" dirty="0">
                <a:ea typeface="+mn-lt"/>
                <a:cs typeface="+mn-lt"/>
              </a:rPr>
              <a:t>. Available at: </a:t>
            </a:r>
            <a:r>
              <a:rPr lang="en-US" sz="1200" dirty="0">
                <a:ea typeface="+mn-lt"/>
                <a:cs typeface="+mn-lt"/>
                <a:hlinkClick r:id="rId2"/>
              </a:rPr>
              <a:t>https://www.bmj.com/content/342/bmj.d2687</a:t>
            </a:r>
            <a:r>
              <a:rPr lang="en-US" sz="1200" dirty="0">
                <a:ea typeface="+mn-lt"/>
                <a:cs typeface="+mn-lt"/>
              </a:rPr>
              <a:t> (Accessed: 09 March 2024). </a:t>
            </a:r>
          </a:p>
          <a:p>
            <a:r>
              <a:rPr lang="en-US" sz="1200" dirty="0">
                <a:ea typeface="+mn-lt"/>
                <a:cs typeface="+mn-lt"/>
              </a:rPr>
              <a:t>Padua, E. D'Amico, A.G. </a:t>
            </a:r>
            <a:r>
              <a:rPr lang="en-US" sz="1200" dirty="0" err="1">
                <a:ea typeface="+mn-lt"/>
                <a:cs typeface="+mn-lt"/>
              </a:rPr>
              <a:t>Alashram</a:t>
            </a:r>
            <a:r>
              <a:rPr lang="en-US" sz="1200" dirty="0">
                <a:ea typeface="+mn-lt"/>
                <a:cs typeface="+mn-lt"/>
              </a:rPr>
              <a:t>, A. Campoli, F. Romagnoli, C. Lombardo, M.  </a:t>
            </a:r>
            <a:r>
              <a:rPr lang="en-US" sz="1200" dirty="0" err="1">
                <a:ea typeface="+mn-lt"/>
                <a:cs typeface="+mn-lt"/>
              </a:rPr>
              <a:t>Quarantelli</a:t>
            </a:r>
            <a:r>
              <a:rPr lang="en-US" sz="1200" dirty="0">
                <a:ea typeface="+mn-lt"/>
                <a:cs typeface="+mn-lt"/>
              </a:rPr>
              <a:t>, M. DI Pinti, E. </a:t>
            </a:r>
            <a:r>
              <a:rPr lang="en-US" sz="1200" dirty="0" err="1">
                <a:ea typeface="+mn-lt"/>
                <a:cs typeface="+mn-lt"/>
              </a:rPr>
              <a:t>Tonanzi</a:t>
            </a:r>
            <a:r>
              <a:rPr lang="en-US" sz="1200" dirty="0">
                <a:ea typeface="+mn-lt"/>
                <a:cs typeface="+mn-lt"/>
              </a:rPr>
              <a:t>, C. Annino, G. (16 October 2019) ‘Effectiveness of warm-up routine on the ankle injuries prevention in young female basketball players: A randomized controlled trial’, </a:t>
            </a:r>
            <a:r>
              <a:rPr lang="en-US" sz="1200" i="1" dirty="0">
                <a:ea typeface="+mn-lt"/>
                <a:cs typeface="+mn-lt"/>
              </a:rPr>
              <a:t>Medicina</a:t>
            </a:r>
            <a:r>
              <a:rPr lang="en-US" sz="1200" dirty="0">
                <a:ea typeface="+mn-lt"/>
                <a:cs typeface="+mn-lt"/>
              </a:rPr>
              <a:t>, 55(10), p. 690. doi:10.3390/medicina55100690. </a:t>
            </a:r>
            <a:endParaRPr lang="en-US" sz="1200" dirty="0">
              <a:cs typeface="Calibri"/>
            </a:endParaRPr>
          </a:p>
          <a:p>
            <a:r>
              <a:rPr lang="en-US" sz="1200" dirty="0">
                <a:ea typeface="+mn-lt"/>
                <a:cs typeface="+mn-lt"/>
              </a:rPr>
              <a:t>Pflüger, P. and Valderrabano, V. ( June 2023) ‘Sprain of the medial ankle ligament complex’, </a:t>
            </a:r>
            <a:r>
              <a:rPr lang="en-US" sz="1200" i="1" dirty="0">
                <a:ea typeface="+mn-lt"/>
                <a:cs typeface="+mn-lt"/>
              </a:rPr>
              <a:t>Foot and Ankle Clinics</a:t>
            </a:r>
            <a:r>
              <a:rPr lang="en-US" sz="1200" dirty="0">
                <a:ea typeface="+mn-lt"/>
                <a:cs typeface="+mn-lt"/>
              </a:rPr>
              <a:t>, 28(2), pp. 355–367. doi:10.1016/j.fcl.2023.01.009. </a:t>
            </a:r>
            <a:endParaRPr lang="en-US" sz="1200" dirty="0">
              <a:cs typeface="Calibri"/>
            </a:endParaRPr>
          </a:p>
          <a:p>
            <a:r>
              <a:rPr lang="en-US" sz="1200" dirty="0">
                <a:ea typeface="+mn-lt"/>
                <a:cs typeface="+mn-lt"/>
              </a:rPr>
              <a:t>Patel, H. Lala, S. </a:t>
            </a:r>
            <a:r>
              <a:rPr lang="en-US" sz="1200" dirty="0" err="1">
                <a:ea typeface="+mn-lt"/>
                <a:cs typeface="+mn-lt"/>
              </a:rPr>
              <a:t>Helfner</a:t>
            </a:r>
            <a:r>
              <a:rPr lang="en-US" sz="1200" dirty="0">
                <a:ea typeface="+mn-lt"/>
                <a:cs typeface="+mn-lt"/>
              </a:rPr>
              <a:t>, B. Wong, T.T (03 October 2020) </a:t>
            </a:r>
            <a:r>
              <a:rPr lang="en-US" sz="1200" i="1" dirty="0">
                <a:ea typeface="+mn-lt"/>
                <a:cs typeface="+mn-lt"/>
              </a:rPr>
              <a:t>Tennis overuse injuries in the upper extremity - skeletal radiology</a:t>
            </a:r>
            <a:r>
              <a:rPr lang="en-US" sz="1200" dirty="0">
                <a:ea typeface="+mn-lt"/>
                <a:cs typeface="+mn-lt"/>
              </a:rPr>
              <a:t>, </a:t>
            </a:r>
            <a:r>
              <a:rPr lang="en-US" sz="1200" i="1" dirty="0">
                <a:ea typeface="+mn-lt"/>
                <a:cs typeface="+mn-lt"/>
              </a:rPr>
              <a:t>SpringerLink</a:t>
            </a:r>
            <a:r>
              <a:rPr lang="en-US" sz="1200" dirty="0">
                <a:ea typeface="+mn-lt"/>
                <a:cs typeface="+mn-lt"/>
              </a:rPr>
              <a:t>. Available at: </a:t>
            </a:r>
            <a:r>
              <a:rPr lang="en-US" sz="1200" dirty="0">
                <a:ea typeface="+mn-lt"/>
                <a:cs typeface="+mn-lt"/>
                <a:hlinkClick r:id="rId3"/>
              </a:rPr>
              <a:t>https://link.springer.com/article/10.1007/s00256-020-03634-2</a:t>
            </a:r>
            <a:r>
              <a:rPr lang="en-US" sz="1200" dirty="0">
                <a:ea typeface="+mn-lt"/>
                <a:cs typeface="+mn-lt"/>
              </a:rPr>
              <a:t> (Accessed: 09 March 2024). </a:t>
            </a:r>
            <a:endParaRPr lang="en-US" sz="1200" dirty="0">
              <a:cs typeface="Calibri"/>
            </a:endParaRPr>
          </a:p>
          <a:p>
            <a:r>
              <a:rPr lang="en-US" sz="1200" i="1" dirty="0">
                <a:ea typeface="+mn-lt"/>
                <a:cs typeface="+mn-lt"/>
              </a:rPr>
              <a:t>Recovering from an ankle sprain</a:t>
            </a:r>
            <a:r>
              <a:rPr lang="en-US" sz="1200" dirty="0">
                <a:ea typeface="+mn-lt"/>
                <a:cs typeface="+mn-lt"/>
              </a:rPr>
              <a:t> ( 21 June 2021) </a:t>
            </a:r>
            <a:r>
              <a:rPr lang="en-US" sz="1200" i="1" dirty="0">
                <a:ea typeface="+mn-lt"/>
                <a:cs typeface="+mn-lt"/>
              </a:rPr>
              <a:t>Harvard Health</a:t>
            </a:r>
            <a:r>
              <a:rPr lang="en-US" sz="1200" dirty="0">
                <a:ea typeface="+mn-lt"/>
                <a:cs typeface="+mn-lt"/>
              </a:rPr>
              <a:t>. Available at: </a:t>
            </a:r>
            <a:r>
              <a:rPr lang="en-US" sz="1200" dirty="0">
                <a:ea typeface="+mn-lt"/>
                <a:cs typeface="+mn-lt"/>
                <a:hlinkClick r:id="rId4"/>
              </a:rPr>
              <a:t>https://www.health.harvard.edu/pain/recovering-from-an-ankle-sprain</a:t>
            </a:r>
            <a:r>
              <a:rPr lang="en-US" sz="1200" dirty="0">
                <a:ea typeface="+mn-lt"/>
                <a:cs typeface="+mn-lt"/>
              </a:rPr>
              <a:t> (Accessed: 8 March 2024). </a:t>
            </a:r>
            <a:endParaRPr lang="en-US" sz="1200" dirty="0">
              <a:cs typeface="Calibri"/>
            </a:endParaRPr>
          </a:p>
          <a:p>
            <a:r>
              <a:rPr lang="en-US" sz="1200" dirty="0">
                <a:ea typeface="+mn-lt"/>
                <a:cs typeface="+mn-lt"/>
              </a:rPr>
              <a:t>Santiago, A.O. Rios-Russo, J.L, Baerga, L, </a:t>
            </a:r>
            <a:r>
              <a:rPr lang="en-US" sz="1200" dirty="0" err="1">
                <a:ea typeface="+mn-lt"/>
                <a:cs typeface="+mn-lt"/>
              </a:rPr>
              <a:t>Micheo</a:t>
            </a:r>
            <a:r>
              <a:rPr lang="en-US" sz="1200" dirty="0">
                <a:ea typeface="+mn-lt"/>
                <a:cs typeface="+mn-lt"/>
              </a:rPr>
              <a:t>, W. (23 October 2021) </a:t>
            </a:r>
            <a:r>
              <a:rPr lang="en-US" sz="1200" i="1" dirty="0">
                <a:ea typeface="+mn-lt"/>
                <a:cs typeface="+mn-lt"/>
              </a:rPr>
              <a:t>Evidenced-based management of tennis elbow - current physical medicine and Rehabilitation reports</a:t>
            </a:r>
            <a:r>
              <a:rPr lang="en-US" sz="1200" dirty="0">
                <a:ea typeface="+mn-lt"/>
                <a:cs typeface="+mn-lt"/>
              </a:rPr>
              <a:t>, </a:t>
            </a:r>
            <a:r>
              <a:rPr lang="en-US" sz="1200" i="1" dirty="0">
                <a:ea typeface="+mn-lt"/>
                <a:cs typeface="+mn-lt"/>
              </a:rPr>
              <a:t>SpringerLink</a:t>
            </a:r>
            <a:r>
              <a:rPr lang="en-US" sz="1200" dirty="0">
                <a:ea typeface="+mn-lt"/>
                <a:cs typeface="+mn-lt"/>
              </a:rPr>
              <a:t>. Available at: </a:t>
            </a:r>
            <a:r>
              <a:rPr lang="en-US" sz="1200" dirty="0">
                <a:ea typeface="+mn-lt"/>
                <a:cs typeface="+mn-lt"/>
                <a:hlinkClick r:id="rId5"/>
              </a:rPr>
              <a:t>https://link.springer.com/article/10.1007/s40141-021-00322-7</a:t>
            </a:r>
            <a:r>
              <a:rPr lang="en-US" sz="1200" dirty="0">
                <a:ea typeface="+mn-lt"/>
                <a:cs typeface="+mn-lt"/>
              </a:rPr>
              <a:t> (Accessed: 09 March 2024). </a:t>
            </a:r>
            <a:endParaRPr lang="en-US" sz="1200" dirty="0">
              <a:cs typeface="Calibri"/>
            </a:endParaRPr>
          </a:p>
          <a:p>
            <a:r>
              <a:rPr lang="en-US" sz="1200" dirty="0" err="1">
                <a:ea typeface="+mn-lt"/>
                <a:cs typeface="+mn-lt"/>
              </a:rPr>
              <a:t>Tchounwou</a:t>
            </a:r>
            <a:r>
              <a:rPr lang="en-US" sz="1200" dirty="0">
                <a:ea typeface="+mn-lt"/>
                <a:cs typeface="+mn-lt"/>
              </a:rPr>
              <a:t>, P.B. (18 January 2023) .  </a:t>
            </a:r>
            <a:r>
              <a:rPr lang="en-US" sz="1200" i="1" dirty="0">
                <a:ea typeface="+mn-lt"/>
                <a:cs typeface="+mn-lt"/>
              </a:rPr>
              <a:t>Differences in Clinical Tests for Assessing Lateral Epicondylitis Elbow in Adults Concerning Their Physical Activity Level: Test Reliability, Accuracy of Ultrasound Imaging, and Relationship with Energy Expenditure</a:t>
            </a:r>
            <a:r>
              <a:rPr lang="en-US" sz="1200" dirty="0">
                <a:ea typeface="+mn-lt"/>
                <a:cs typeface="+mn-lt"/>
              </a:rPr>
              <a:t>, </a:t>
            </a:r>
            <a:r>
              <a:rPr lang="en-US" sz="1200" i="1" dirty="0">
                <a:ea typeface="+mn-lt"/>
                <a:cs typeface="+mn-lt"/>
              </a:rPr>
              <a:t>National Library of Medicine</a:t>
            </a:r>
            <a:r>
              <a:rPr lang="en-US" sz="1200" dirty="0">
                <a:ea typeface="+mn-lt"/>
                <a:cs typeface="+mn-lt"/>
              </a:rPr>
              <a:t>. Available at: </a:t>
            </a:r>
            <a:r>
              <a:rPr lang="en-US" sz="1200" dirty="0">
                <a:ea typeface="+mn-lt"/>
                <a:cs typeface="+mn-lt"/>
                <a:hlinkClick r:id="rId6"/>
              </a:rPr>
              <a:t>https://www.ncbi.nlm.nih.gov/pmc/articles/PMC9914816/</a:t>
            </a:r>
            <a:r>
              <a:rPr lang="en-US" sz="1200" dirty="0">
                <a:ea typeface="+mn-lt"/>
                <a:cs typeface="+mn-lt"/>
              </a:rPr>
              <a:t> (Accessed: 05 March 2024). </a:t>
            </a:r>
          </a:p>
          <a:p>
            <a:r>
              <a:rPr lang="en-US" sz="1200" dirty="0">
                <a:latin typeface="Arial"/>
                <a:cs typeface="Arial"/>
              </a:rPr>
              <a:t>Tharunya, S, K. Kumaresan, P,  A.  Kumaran, M.  Alagesan, J. (2 January 2024) </a:t>
            </a:r>
            <a:r>
              <a:rPr lang="en-US" sz="1200" i="1" dirty="0">
                <a:latin typeface="Arial"/>
                <a:cs typeface="Arial"/>
              </a:rPr>
              <a:t>A study to compare the effectiveness of concentric and eccentric training program for patients with lateral epicondylitis.</a:t>
            </a:r>
            <a:r>
              <a:rPr lang="en-US" sz="1200" dirty="0">
                <a:latin typeface="Arial"/>
                <a:cs typeface="Arial"/>
              </a:rPr>
              <a:t>, </a:t>
            </a:r>
            <a:r>
              <a:rPr lang="en-US" sz="1200" i="1" dirty="0">
                <a:latin typeface="Arial"/>
                <a:cs typeface="Arial"/>
              </a:rPr>
              <a:t>Indian Journal of Physiotherapy &amp; Occupational Therapy | EBSCOhost</a:t>
            </a:r>
            <a:r>
              <a:rPr lang="en-US" sz="1200" dirty="0">
                <a:latin typeface="Arial"/>
                <a:cs typeface="Arial"/>
              </a:rPr>
              <a:t>. Available at: </a:t>
            </a:r>
            <a:r>
              <a:rPr lang="en-US" sz="1200" dirty="0">
                <a:latin typeface="Arial"/>
                <a:cs typeface="Arial"/>
                <a:hlinkClick r:id="rId7"/>
              </a:rPr>
              <a:t>https://openurl.ebsco.com/EPDB%3Agcd%3A9%3A2910233/detailv2?sid=ebsco%3Aplink%3Ascholar&amp;id=ebsco%3Agcd%3A175422236&amp;crl=c</a:t>
            </a:r>
            <a:r>
              <a:rPr lang="en-US" sz="1200" dirty="0">
                <a:latin typeface="Arial"/>
                <a:cs typeface="Arial"/>
              </a:rPr>
              <a:t> (Accessed: 09 March 2024). </a:t>
            </a:r>
          </a:p>
          <a:p>
            <a:r>
              <a:rPr lang="en-US" sz="1200" dirty="0">
                <a:latin typeface="Arial"/>
                <a:cs typeface="Arial"/>
              </a:rPr>
              <a:t>Tyler, T.F. Mchugh, M.P. Mirabella, M.R. Mullaney, M.J. Nicholas, S.J.  (March 2006) ‘Risk factors for noncontact ankle sprains in high school football players’, </a:t>
            </a:r>
            <a:r>
              <a:rPr lang="en-US" sz="1200" i="1" dirty="0">
                <a:latin typeface="Arial"/>
                <a:cs typeface="Arial"/>
              </a:rPr>
              <a:t>The American Journal of Sports Medicine</a:t>
            </a:r>
            <a:r>
              <a:rPr lang="en-US" sz="1200" dirty="0">
                <a:latin typeface="Arial"/>
                <a:cs typeface="Arial"/>
              </a:rPr>
              <a:t>, 34(3), pp. 471–475. doi:10.1177/0363546505280429. </a:t>
            </a:r>
            <a:endParaRPr lang="en-US"/>
          </a:p>
          <a:p>
            <a:r>
              <a:rPr lang="en-US" sz="1200" dirty="0">
                <a:ea typeface="+mn-lt"/>
                <a:cs typeface="+mn-lt"/>
              </a:rPr>
              <a:t>Uygur, E., Aktaş, B. and </a:t>
            </a:r>
            <a:r>
              <a:rPr lang="en-US" sz="1200" dirty="0" err="1">
                <a:ea typeface="+mn-lt"/>
                <a:cs typeface="+mn-lt"/>
              </a:rPr>
              <a:t>Yilmazoglu</a:t>
            </a:r>
            <a:r>
              <a:rPr lang="en-US" sz="1200" dirty="0">
                <a:ea typeface="+mn-lt"/>
                <a:cs typeface="+mn-lt"/>
              </a:rPr>
              <a:t>, E.G. (17 September 2020) </a:t>
            </a:r>
            <a:r>
              <a:rPr lang="en-US" sz="1200" i="1" dirty="0">
                <a:ea typeface="+mn-lt"/>
                <a:cs typeface="+mn-lt"/>
              </a:rPr>
              <a:t>The use of dry needling vs. corticosteroid injection to treat lateral epicondylitis: A prospective, randomized, controlled study</a:t>
            </a:r>
            <a:r>
              <a:rPr lang="en-US" sz="1200" dirty="0">
                <a:ea typeface="+mn-lt"/>
                <a:cs typeface="+mn-lt"/>
              </a:rPr>
              <a:t>, </a:t>
            </a:r>
            <a:r>
              <a:rPr lang="en-US" sz="1200" i="1" dirty="0">
                <a:ea typeface="+mn-lt"/>
                <a:cs typeface="+mn-lt"/>
              </a:rPr>
              <a:t>Journal of Shoulder and Elbow Surgery</a:t>
            </a:r>
            <a:r>
              <a:rPr lang="en-US" sz="1200" dirty="0">
                <a:ea typeface="+mn-lt"/>
                <a:cs typeface="+mn-lt"/>
              </a:rPr>
              <a:t>. Available at: </a:t>
            </a:r>
            <a:r>
              <a:rPr lang="en-US" sz="1200" dirty="0">
                <a:ea typeface="+mn-lt"/>
                <a:cs typeface="+mn-lt"/>
                <a:hlinkClick r:id="rId8"/>
              </a:rPr>
              <a:t>https://www.sciencedirect.com/science/article/pii/S1058274620307369?casa_token=lYEPXhkyow0AAAAA%3AkqEMjmr_TkzHNQJQl5qIY-b3nWHU7WBHGaU-0Akv5Gm8L39UyOg8f7PxLDiFLMwFz22N1pfNYJw</a:t>
            </a:r>
            <a:r>
              <a:rPr lang="en-US" sz="1200" dirty="0">
                <a:ea typeface="+mn-lt"/>
                <a:cs typeface="+mn-lt"/>
              </a:rPr>
              <a:t> (Accessed: 09 March 2024)</a:t>
            </a:r>
            <a:endParaRPr lang="en-US" sz="1200" dirty="0">
              <a:latin typeface="Arial"/>
              <a:cs typeface="Arial"/>
            </a:endParaRPr>
          </a:p>
          <a:p>
            <a:endParaRPr lang="en-US" sz="1200" dirty="0">
              <a:cs typeface="Calibri"/>
            </a:endParaRPr>
          </a:p>
          <a:p>
            <a:endParaRPr lang="en-US" dirty="0">
              <a:cs typeface="Calibri"/>
            </a:endParaRPr>
          </a:p>
        </p:txBody>
      </p:sp>
      <p:sp>
        <p:nvSpPr>
          <p:cNvPr id="4" name="TextBox 3">
            <a:extLst>
              <a:ext uri="{FF2B5EF4-FFF2-40B4-BE49-F238E27FC236}">
                <a16:creationId xmlns:a16="http://schemas.microsoft.com/office/drawing/2014/main" id="{C93C73CA-6443-BE9A-267B-372439FB00F3}"/>
              </a:ext>
            </a:extLst>
          </p:cNvPr>
          <p:cNvSpPr txBox="1"/>
          <p:nvPr/>
        </p:nvSpPr>
        <p:spPr>
          <a:xfrm>
            <a:off x="3634154" y="105507"/>
            <a:ext cx="403273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dirty="0">
                <a:cs typeface="Calibri"/>
              </a:rPr>
              <a:t>References</a:t>
            </a:r>
            <a:endParaRPr lang="en-US" dirty="0"/>
          </a:p>
        </p:txBody>
      </p:sp>
    </p:spTree>
    <p:extLst>
      <p:ext uri="{BB962C8B-B14F-4D97-AF65-F5344CB8AC3E}">
        <p14:creationId xmlns:p14="http://schemas.microsoft.com/office/powerpoint/2010/main" val="113997807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FD5899D-8705-26C0-3998-929B355EBE70}"/>
              </a:ext>
            </a:extLst>
          </p:cNvPr>
          <p:cNvSpPr>
            <a:spLocks noGrp="1"/>
          </p:cNvSpPr>
          <p:nvPr>
            <p:ph idx="1"/>
          </p:nvPr>
        </p:nvSpPr>
        <p:spPr>
          <a:xfrm>
            <a:off x="791308" y="1391872"/>
            <a:ext cx="10515600" cy="5781553"/>
          </a:xfrm>
        </p:spPr>
        <p:txBody>
          <a:bodyPr vert="horz" lIns="91440" tIns="45720" rIns="91440" bIns="45720" rtlCol="0" anchor="t">
            <a:normAutofit/>
          </a:bodyPr>
          <a:lstStyle/>
          <a:p>
            <a:r>
              <a:rPr lang="en-US" sz="1200" dirty="0">
                <a:ea typeface="+mn-lt"/>
                <a:cs typeface="+mn-lt"/>
              </a:rPr>
              <a:t>Wei, S.H, Chiang, J.Y, Shiang, T.Y, Chang, H.Y (16 March 2006) </a:t>
            </a:r>
            <a:r>
              <a:rPr lang="en-US" sz="1200" i="1" dirty="0">
                <a:ea typeface="+mn-lt"/>
                <a:cs typeface="+mn-lt"/>
              </a:rPr>
              <a:t>Comparison of shock transmission and forearm... : Clinical Journal of Sport Medicine</a:t>
            </a:r>
            <a:r>
              <a:rPr lang="en-US" sz="1200" dirty="0">
                <a:ea typeface="+mn-lt"/>
                <a:cs typeface="+mn-lt"/>
              </a:rPr>
              <a:t>, </a:t>
            </a:r>
            <a:r>
              <a:rPr lang="en-US" sz="1200" i="1" dirty="0">
                <a:ea typeface="+mn-lt"/>
                <a:cs typeface="+mn-lt"/>
              </a:rPr>
              <a:t>LWW</a:t>
            </a:r>
            <a:r>
              <a:rPr lang="en-US" sz="1200" dirty="0">
                <a:ea typeface="+mn-lt"/>
                <a:cs typeface="+mn-lt"/>
              </a:rPr>
              <a:t>. Available at: </a:t>
            </a:r>
            <a:r>
              <a:rPr lang="en-US" sz="1200" dirty="0">
                <a:ea typeface="+mn-lt"/>
                <a:cs typeface="+mn-lt"/>
                <a:hlinkClick r:id="rId2"/>
              </a:rPr>
              <a:t>https://journals.lww.com/cjsportsmed/abstract/2006/03000/comparison_of_shock_transmission_and_forearm.8.aspx</a:t>
            </a:r>
            <a:r>
              <a:rPr lang="en-US" sz="1200" dirty="0">
                <a:ea typeface="+mn-lt"/>
                <a:cs typeface="+mn-lt"/>
              </a:rPr>
              <a:t> (Accessed: 09 March 2024). </a:t>
            </a:r>
          </a:p>
          <a:p>
            <a:r>
              <a:rPr lang="en-US" sz="1200" dirty="0">
                <a:ea typeface="+mn-lt"/>
                <a:cs typeface="+mn-lt"/>
              </a:rPr>
              <a:t>Winston, J. and Wolf, J.M. (01 January 2015) </a:t>
            </a:r>
            <a:r>
              <a:rPr lang="en-US" sz="1200" i="1" dirty="0">
                <a:ea typeface="+mn-lt"/>
                <a:cs typeface="+mn-lt"/>
              </a:rPr>
              <a:t>Tennis elbow: Definition, causes, Epidemiology</a:t>
            </a:r>
            <a:r>
              <a:rPr lang="en-US" sz="1200" dirty="0">
                <a:ea typeface="+mn-lt"/>
                <a:cs typeface="+mn-lt"/>
              </a:rPr>
              <a:t>, </a:t>
            </a:r>
            <a:r>
              <a:rPr lang="en-US" sz="1200" i="1" dirty="0">
                <a:ea typeface="+mn-lt"/>
                <a:cs typeface="+mn-lt"/>
              </a:rPr>
              <a:t>SpringerLink</a:t>
            </a:r>
            <a:r>
              <a:rPr lang="en-US" sz="1200" dirty="0">
                <a:ea typeface="+mn-lt"/>
                <a:cs typeface="+mn-lt"/>
              </a:rPr>
              <a:t>. Available at: </a:t>
            </a:r>
            <a:r>
              <a:rPr lang="en-US" sz="1200" dirty="0">
                <a:ea typeface="+mn-lt"/>
                <a:cs typeface="+mn-lt"/>
                <a:hlinkClick r:id="rId3"/>
              </a:rPr>
              <a:t>https://link.springer.com/chapter/10.1007/978-1-4899-7534-8_1</a:t>
            </a:r>
            <a:r>
              <a:rPr lang="en-US" sz="1200" dirty="0">
                <a:ea typeface="+mn-lt"/>
                <a:cs typeface="+mn-lt"/>
              </a:rPr>
              <a:t> (Accessed: 09 March 2024). </a:t>
            </a:r>
          </a:p>
          <a:p>
            <a:r>
              <a:rPr lang="en-US" sz="1200" dirty="0">
                <a:latin typeface="Arial"/>
                <a:ea typeface="+mn-lt"/>
                <a:cs typeface="Arial"/>
              </a:rPr>
              <a:t>Yao, G, Jing, C, Yanji, D, Chen, X  (19 March 2020) </a:t>
            </a:r>
            <a:r>
              <a:rPr lang="en-US" sz="1200" i="1" dirty="0">
                <a:latin typeface="Arial"/>
                <a:ea typeface="+mn-lt"/>
                <a:cs typeface="Arial"/>
              </a:rPr>
              <a:t>Efficacy of extracorporeal shock wave therapy for Lateral Epicondylitis: A systematic review and meta-analysis</a:t>
            </a:r>
            <a:r>
              <a:rPr lang="en-US" sz="1200" dirty="0">
                <a:latin typeface="Arial"/>
                <a:ea typeface="+mn-lt"/>
                <a:cs typeface="Arial"/>
              </a:rPr>
              <a:t>, </a:t>
            </a:r>
            <a:r>
              <a:rPr lang="en-US" sz="1200" i="1" dirty="0">
                <a:latin typeface="Arial"/>
                <a:ea typeface="+mn-lt"/>
                <a:cs typeface="Arial"/>
              </a:rPr>
              <a:t>BioMed Research International</a:t>
            </a:r>
            <a:r>
              <a:rPr lang="en-US" sz="1200" dirty="0">
                <a:latin typeface="Arial"/>
                <a:ea typeface="+mn-lt"/>
                <a:cs typeface="Arial"/>
              </a:rPr>
              <a:t>. Available at: </a:t>
            </a:r>
            <a:r>
              <a:rPr lang="en-US" sz="1200" dirty="0">
                <a:latin typeface="Arial"/>
                <a:ea typeface="+mn-lt"/>
                <a:cs typeface="Arial"/>
                <a:hlinkClick r:id="rId4"/>
              </a:rPr>
              <a:t>https://www.hindawi.com/journals/bmri/2020/2064781/</a:t>
            </a:r>
            <a:r>
              <a:rPr lang="en-US" sz="1200" dirty="0">
                <a:latin typeface="Arial"/>
                <a:ea typeface="+mn-lt"/>
                <a:cs typeface="Arial"/>
              </a:rPr>
              <a:t> (Accessed: 09 March 2024). </a:t>
            </a:r>
          </a:p>
          <a:p>
            <a:r>
              <a:rPr lang="en-US" sz="1200" dirty="0" err="1">
                <a:solidFill>
                  <a:srgbClr val="222222"/>
                </a:solidFill>
                <a:latin typeface="Arial"/>
                <a:cs typeface="Arial"/>
              </a:rPr>
              <a:t>Yelmaiza</a:t>
            </a:r>
            <a:r>
              <a:rPr lang="en-US" sz="1200" dirty="0">
                <a:solidFill>
                  <a:srgbClr val="222222"/>
                </a:solidFill>
                <a:latin typeface="Arial"/>
                <a:cs typeface="Arial"/>
              </a:rPr>
              <a:t>, M., Susanti, R. and Indra, S, (2022). The risk factors affecting disability level of lumbar disc herniation. </a:t>
            </a:r>
            <a:r>
              <a:rPr lang="en-US" sz="1200" i="1" dirty="0" err="1">
                <a:solidFill>
                  <a:srgbClr val="222222"/>
                </a:solidFill>
                <a:latin typeface="Arial"/>
                <a:cs typeface="Arial"/>
              </a:rPr>
              <a:t>Bioscientia</a:t>
            </a:r>
            <a:r>
              <a:rPr lang="en-US" sz="1200" i="1" dirty="0">
                <a:solidFill>
                  <a:srgbClr val="222222"/>
                </a:solidFill>
                <a:latin typeface="Arial"/>
                <a:cs typeface="Arial"/>
              </a:rPr>
              <a:t> Medicina: Journal of Biomedicine and Translational Research</a:t>
            </a:r>
            <a:r>
              <a:rPr lang="en-US" sz="1200" dirty="0">
                <a:solidFill>
                  <a:srgbClr val="222222"/>
                </a:solidFill>
                <a:latin typeface="Arial"/>
                <a:cs typeface="Arial"/>
              </a:rPr>
              <a:t>, Vol 6, No 1, pp.1275-1280: Available at:</a:t>
            </a:r>
            <a:r>
              <a:rPr lang="en-US" sz="1200" dirty="0">
                <a:ea typeface="+mn-lt"/>
                <a:cs typeface="+mn-lt"/>
                <a:hlinkClick r:id="rId5"/>
              </a:rPr>
              <a:t>https://www.bioscmed.com/index.php/bsm</a:t>
            </a:r>
            <a:r>
              <a:rPr lang="en-US" sz="1200" dirty="0">
                <a:ea typeface="+mn-lt"/>
                <a:cs typeface="+mn-lt"/>
              </a:rPr>
              <a:t> (Accessed 10 March 2024)</a:t>
            </a:r>
          </a:p>
          <a:p>
            <a:r>
              <a:rPr lang="en-US" sz="1200" dirty="0">
                <a:solidFill>
                  <a:srgbClr val="222222"/>
                </a:solidFill>
                <a:ea typeface="+mn-lt"/>
                <a:cs typeface="+mn-lt"/>
              </a:rPr>
              <a:t>Yu, P. Mao, F, Chen, J, Ma, X, Dai, Y, Liu, G, Dai, F, Liu, l. (23 August 2022) Characteristics and Mechanisms of Resorption in Lumbar Disc Herniation. Available at: </a:t>
            </a:r>
            <a:r>
              <a:rPr lang="en-US" sz="1200" dirty="0">
                <a:ea typeface="+mn-lt"/>
                <a:cs typeface="+mn-lt"/>
                <a:hlinkClick r:id="rId6"/>
              </a:rPr>
              <a:t>https://link.springer.com/article/10.1186/s13075-022-02894-8</a:t>
            </a:r>
            <a:r>
              <a:rPr lang="en-US" sz="1200" dirty="0">
                <a:solidFill>
                  <a:srgbClr val="222222"/>
                </a:solidFill>
                <a:ea typeface="+mn-lt"/>
                <a:cs typeface="+mn-lt"/>
              </a:rPr>
              <a:t> ( accessed 13 march 2024)</a:t>
            </a:r>
          </a:p>
          <a:p>
            <a:r>
              <a:rPr lang="en-US" sz="1200" dirty="0">
                <a:solidFill>
                  <a:srgbClr val="222222"/>
                </a:solidFill>
                <a:ea typeface="+mn-lt"/>
                <a:cs typeface="+mn-lt"/>
              </a:rPr>
              <a:t>Zahra, W., Meacher, H. and Heaver, C. (February 2024) ‘Ankle sprains: A review of mechanism, </a:t>
            </a:r>
            <a:r>
              <a:rPr lang="en-US" sz="1200" dirty="0" err="1">
                <a:solidFill>
                  <a:srgbClr val="222222"/>
                </a:solidFill>
                <a:ea typeface="+mn-lt"/>
                <a:cs typeface="+mn-lt"/>
              </a:rPr>
              <a:t>pathoanatomy</a:t>
            </a:r>
            <a:r>
              <a:rPr lang="en-US" sz="1200" dirty="0">
                <a:solidFill>
                  <a:srgbClr val="222222"/>
                </a:solidFill>
                <a:ea typeface="+mn-lt"/>
                <a:cs typeface="+mn-lt"/>
              </a:rPr>
              <a:t> and management’, </a:t>
            </a:r>
            <a:r>
              <a:rPr lang="en-US" sz="1200" i="1" dirty="0" err="1">
                <a:solidFill>
                  <a:srgbClr val="222222"/>
                </a:solidFill>
                <a:ea typeface="+mn-lt"/>
                <a:cs typeface="+mn-lt"/>
              </a:rPr>
              <a:t>Orthopaedics</a:t>
            </a:r>
            <a:r>
              <a:rPr lang="en-US" sz="1200" i="1" dirty="0">
                <a:solidFill>
                  <a:srgbClr val="222222"/>
                </a:solidFill>
                <a:ea typeface="+mn-lt"/>
                <a:cs typeface="+mn-lt"/>
              </a:rPr>
              <a:t> and Trauma</a:t>
            </a:r>
            <a:r>
              <a:rPr lang="en-US" sz="1200" dirty="0">
                <a:solidFill>
                  <a:srgbClr val="222222"/>
                </a:solidFill>
                <a:ea typeface="+mn-lt"/>
                <a:cs typeface="+mn-lt"/>
              </a:rPr>
              <a:t>, 38(1), pp. 25–34. doi:10.1016/j.mporth.2023.11.005. </a:t>
            </a:r>
          </a:p>
        </p:txBody>
      </p:sp>
      <p:sp>
        <p:nvSpPr>
          <p:cNvPr id="4" name="TextBox 3">
            <a:extLst>
              <a:ext uri="{FF2B5EF4-FFF2-40B4-BE49-F238E27FC236}">
                <a16:creationId xmlns:a16="http://schemas.microsoft.com/office/drawing/2014/main" id="{A140585F-57D2-4416-3879-7DD8F99C2523}"/>
              </a:ext>
            </a:extLst>
          </p:cNvPr>
          <p:cNvSpPr txBox="1"/>
          <p:nvPr/>
        </p:nvSpPr>
        <p:spPr>
          <a:xfrm>
            <a:off x="3739661" y="386861"/>
            <a:ext cx="24384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dirty="0">
                <a:cs typeface="Calibri"/>
              </a:rPr>
              <a:t>References</a:t>
            </a:r>
            <a:endParaRPr lang="en-US"/>
          </a:p>
        </p:txBody>
      </p:sp>
    </p:spTree>
    <p:extLst>
      <p:ext uri="{BB962C8B-B14F-4D97-AF65-F5344CB8AC3E}">
        <p14:creationId xmlns:p14="http://schemas.microsoft.com/office/powerpoint/2010/main" val="3630014083"/>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29</Slides>
  <Notes>0</Notes>
  <HiddenSlides>0</HiddenSlides>
  <ScaleCrop>false</ScaleCrop>
  <HeadingPairs>
    <vt:vector size="4" baseType="variant">
      <vt:variant>
        <vt:lpstr>Theme</vt:lpstr>
      </vt:variant>
      <vt:variant>
        <vt:i4>1</vt:i4>
      </vt:variant>
      <vt:variant>
        <vt:lpstr>Slide Titles</vt:lpstr>
      </vt:variant>
      <vt:variant>
        <vt:i4>29</vt:i4>
      </vt:variant>
    </vt:vector>
  </HeadingPairs>
  <TitlesOfParts>
    <vt:vector size="30" baseType="lpstr">
      <vt:lpstr>office theme</vt:lpstr>
      <vt:lpstr>Sport and Exercise Injuries  </vt:lpstr>
      <vt:lpstr>Lateral Epicondylitis (tennis elbow)</vt:lpstr>
      <vt:lpstr>Lateral  Epicondylitis  Factors  </vt:lpstr>
      <vt:lpstr>Lateral Epicondylitis Factors </vt:lpstr>
      <vt:lpstr>Mechanism </vt:lpstr>
      <vt:lpstr>Mechanism</vt:lpstr>
      <vt:lpstr>Sign and Symptoms </vt:lpstr>
      <vt:lpstr>Sign and Symptoms </vt:lpstr>
      <vt:lpstr>Treatment </vt:lpstr>
      <vt:lpstr>Summary </vt:lpstr>
      <vt:lpstr>Medial Ankle Aprain </vt:lpstr>
      <vt:lpstr>Factors</vt:lpstr>
      <vt:lpstr>Factors </vt:lpstr>
      <vt:lpstr>Mechanism</vt:lpstr>
      <vt:lpstr>Mechanism</vt:lpstr>
      <vt:lpstr>Sign and Symptoms</vt:lpstr>
      <vt:lpstr>Treatment </vt:lpstr>
      <vt:lpstr>Summary </vt:lpstr>
      <vt:lpstr>Herniated disc </vt:lpstr>
      <vt:lpstr>Factors</vt:lpstr>
      <vt:lpstr>Factors</vt:lpstr>
      <vt:lpstr>Mechanism </vt:lpstr>
      <vt:lpstr>Mechanism</vt:lpstr>
      <vt:lpstr>Sigh and Symptons </vt:lpstr>
      <vt:lpstr>Sigh and Symptons </vt:lpstr>
      <vt:lpstr>Summary </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421</cp:revision>
  <dcterms:created xsi:type="dcterms:W3CDTF">2024-03-06T09:04:09Z</dcterms:created>
  <dcterms:modified xsi:type="dcterms:W3CDTF">2024-03-14T22:59:15Z</dcterms:modified>
</cp:coreProperties>
</file>