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60" r:id="rId4"/>
    <p:sldId id="271" r:id="rId5"/>
    <p:sldId id="274" r:id="rId6"/>
    <p:sldId id="272" r:id="rId7"/>
    <p:sldId id="261" r:id="rId8"/>
    <p:sldId id="265" r:id="rId9"/>
    <p:sldId id="262" r:id="rId10"/>
    <p:sldId id="264" r:id="rId11"/>
    <p:sldId id="266" r:id="rId12"/>
    <p:sldId id="269" r:id="rId13"/>
    <p:sldId id="273" r:id="rId14"/>
    <p:sldId id="275" r:id="rId15"/>
    <p:sldId id="268" r:id="rId16"/>
    <p:sldId id="263" r:id="rId17"/>
    <p:sldId id="270" r:id="rId18"/>
    <p:sldId id="267" r:id="rId19"/>
    <p:sldId id="259"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95A48D-843A-D61D-2E3D-A9871B663F13}" v="2818" dt="2025-03-07T14:12:47.8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kye Newman (2305661)" userId="S::2305661@student.uwtsd.ac.uk::05afaecd-a9ae-42ce-803b-317654731d83" providerId="AD" clId="Web-{8D95A48D-843A-D61D-2E3D-A9871B663F13}"/>
    <pc:docChg chg="addSld delSld modSld sldOrd">
      <pc:chgData name="Skye Newman (2305661)" userId="S::2305661@student.uwtsd.ac.uk::05afaecd-a9ae-42ce-803b-317654731d83" providerId="AD" clId="Web-{8D95A48D-843A-D61D-2E3D-A9871B663F13}" dt="2025-03-07T14:12:47.811" v="2866" actId="20577"/>
      <pc:docMkLst>
        <pc:docMk/>
      </pc:docMkLst>
      <pc:sldChg chg="modSp">
        <pc:chgData name="Skye Newman (2305661)" userId="S::2305661@student.uwtsd.ac.uk::05afaecd-a9ae-42ce-803b-317654731d83" providerId="AD" clId="Web-{8D95A48D-843A-D61D-2E3D-A9871B663F13}" dt="2025-03-06T18:45:30.197" v="1055" actId="20577"/>
        <pc:sldMkLst>
          <pc:docMk/>
          <pc:sldMk cId="109857222" sldId="256"/>
        </pc:sldMkLst>
        <pc:spChg chg="mod">
          <ac:chgData name="Skye Newman (2305661)" userId="S::2305661@student.uwtsd.ac.uk::05afaecd-a9ae-42ce-803b-317654731d83" providerId="AD" clId="Web-{8D95A48D-843A-D61D-2E3D-A9871B663F13}" dt="2025-03-06T18:45:30.197" v="1055" actId="20577"/>
          <ac:spMkLst>
            <pc:docMk/>
            <pc:sldMk cId="109857222" sldId="256"/>
            <ac:spMk id="3" creationId="{00000000-0000-0000-0000-000000000000}"/>
          </ac:spMkLst>
        </pc:spChg>
      </pc:sldChg>
      <pc:sldChg chg="del">
        <pc:chgData name="Skye Newman (2305661)" userId="S::2305661@student.uwtsd.ac.uk::05afaecd-a9ae-42ce-803b-317654731d83" providerId="AD" clId="Web-{8D95A48D-843A-D61D-2E3D-A9871B663F13}" dt="2025-03-07T14:01:49.845" v="2542"/>
        <pc:sldMkLst>
          <pc:docMk/>
          <pc:sldMk cId="1361962109" sldId="257"/>
        </pc:sldMkLst>
      </pc:sldChg>
      <pc:sldChg chg="modSp">
        <pc:chgData name="Skye Newman (2305661)" userId="S::2305661@student.uwtsd.ac.uk::05afaecd-a9ae-42ce-803b-317654731d83" providerId="AD" clId="Web-{8D95A48D-843A-D61D-2E3D-A9871B663F13}" dt="2025-03-07T13:49:29.907" v="2529" actId="20577"/>
        <pc:sldMkLst>
          <pc:docMk/>
          <pc:sldMk cId="2635000810" sldId="259"/>
        </pc:sldMkLst>
        <pc:spChg chg="mod">
          <ac:chgData name="Skye Newman (2305661)" userId="S::2305661@student.uwtsd.ac.uk::05afaecd-a9ae-42ce-803b-317654731d83" providerId="AD" clId="Web-{8D95A48D-843A-D61D-2E3D-A9871B663F13}" dt="2025-03-07T13:49:29.907" v="2529" actId="20577"/>
          <ac:spMkLst>
            <pc:docMk/>
            <pc:sldMk cId="2635000810" sldId="259"/>
            <ac:spMk id="3" creationId="{AC8B930D-F393-4EA9-DC60-8073B50A3182}"/>
          </ac:spMkLst>
        </pc:spChg>
      </pc:sldChg>
      <pc:sldChg chg="modSp">
        <pc:chgData name="Skye Newman (2305661)" userId="S::2305661@student.uwtsd.ac.uk::05afaecd-a9ae-42ce-803b-317654731d83" providerId="AD" clId="Web-{8D95A48D-843A-D61D-2E3D-A9871B663F13}" dt="2025-03-07T01:12:33.989" v="1380" actId="20577"/>
        <pc:sldMkLst>
          <pc:docMk/>
          <pc:sldMk cId="16720787" sldId="261"/>
        </pc:sldMkLst>
        <pc:spChg chg="mod">
          <ac:chgData name="Skye Newman (2305661)" userId="S::2305661@student.uwtsd.ac.uk::05afaecd-a9ae-42ce-803b-317654731d83" providerId="AD" clId="Web-{8D95A48D-843A-D61D-2E3D-A9871B663F13}" dt="2025-03-07T01:12:33.989" v="1380" actId="20577"/>
          <ac:spMkLst>
            <pc:docMk/>
            <pc:sldMk cId="16720787" sldId="261"/>
            <ac:spMk id="3" creationId="{5798F8E7-198D-2180-E09E-45F430A5250D}"/>
          </ac:spMkLst>
        </pc:spChg>
      </pc:sldChg>
      <pc:sldChg chg="modSp">
        <pc:chgData name="Skye Newman (2305661)" userId="S::2305661@student.uwtsd.ac.uk::05afaecd-a9ae-42ce-803b-317654731d83" providerId="AD" clId="Web-{8D95A48D-843A-D61D-2E3D-A9871B663F13}" dt="2025-03-07T02:21:12.905" v="1404" actId="20577"/>
        <pc:sldMkLst>
          <pc:docMk/>
          <pc:sldMk cId="2286684920" sldId="262"/>
        </pc:sldMkLst>
        <pc:graphicFrameChg chg="modGraphic">
          <ac:chgData name="Skye Newman (2305661)" userId="S::2305661@student.uwtsd.ac.uk::05afaecd-a9ae-42ce-803b-317654731d83" providerId="AD" clId="Web-{8D95A48D-843A-D61D-2E3D-A9871B663F13}" dt="2025-03-07T02:21:12.905" v="1404" actId="20577"/>
          <ac:graphicFrameMkLst>
            <pc:docMk/>
            <pc:sldMk cId="2286684920" sldId="262"/>
            <ac:graphicFrameMk id="37" creationId="{D0E6BB42-7A64-E554-F0C5-00931A558BD6}"/>
          </ac:graphicFrameMkLst>
        </pc:graphicFrameChg>
      </pc:sldChg>
      <pc:sldChg chg="addSp delSp modSp mod ord setBg">
        <pc:chgData name="Skye Newman (2305661)" userId="S::2305661@student.uwtsd.ac.uk::05afaecd-a9ae-42ce-803b-317654731d83" providerId="AD" clId="Web-{8D95A48D-843A-D61D-2E3D-A9871B663F13}" dt="2025-03-04T15:48:57.987" v="473"/>
        <pc:sldMkLst>
          <pc:docMk/>
          <pc:sldMk cId="3294712703" sldId="263"/>
        </pc:sldMkLst>
        <pc:spChg chg="mod">
          <ac:chgData name="Skye Newman (2305661)" userId="S::2305661@student.uwtsd.ac.uk::05afaecd-a9ae-42ce-803b-317654731d83" providerId="AD" clId="Web-{8D95A48D-843A-D61D-2E3D-A9871B663F13}" dt="2025-03-04T15:01:27.824" v="204"/>
          <ac:spMkLst>
            <pc:docMk/>
            <pc:sldMk cId="3294712703" sldId="263"/>
            <ac:spMk id="2" creationId="{7C7E3ABF-3117-3A5E-69A9-96C23282BBB9}"/>
          </ac:spMkLst>
        </pc:spChg>
        <pc:spChg chg="mod">
          <ac:chgData name="Skye Newman (2305661)" userId="S::2305661@student.uwtsd.ac.uk::05afaecd-a9ae-42ce-803b-317654731d83" providerId="AD" clId="Web-{8D95A48D-843A-D61D-2E3D-A9871B663F13}" dt="2025-03-04T15:01:27.824" v="204"/>
          <ac:spMkLst>
            <pc:docMk/>
            <pc:sldMk cId="3294712703" sldId="263"/>
            <ac:spMk id="3" creationId="{784EF8E1-B559-B20D-F056-529B08E3A103}"/>
          </ac:spMkLst>
        </pc:spChg>
        <pc:spChg chg="add del">
          <ac:chgData name="Skye Newman (2305661)" userId="S::2305661@student.uwtsd.ac.uk::05afaecd-a9ae-42ce-803b-317654731d83" providerId="AD" clId="Web-{8D95A48D-843A-D61D-2E3D-A9871B663F13}" dt="2025-03-04T15:01:27.824" v="204"/>
          <ac:spMkLst>
            <pc:docMk/>
            <pc:sldMk cId="3294712703" sldId="263"/>
            <ac:spMk id="9" creationId="{3ECBE1F1-D69B-4AFA-ABD5-8E41720EF6DE}"/>
          </ac:spMkLst>
        </pc:spChg>
        <pc:spChg chg="add del">
          <ac:chgData name="Skye Newman (2305661)" userId="S::2305661@student.uwtsd.ac.uk::05afaecd-a9ae-42ce-803b-317654731d83" providerId="AD" clId="Web-{8D95A48D-843A-D61D-2E3D-A9871B663F13}" dt="2025-03-04T15:01:27.824" v="204"/>
          <ac:spMkLst>
            <pc:docMk/>
            <pc:sldMk cId="3294712703" sldId="263"/>
            <ac:spMk id="11" creationId="{603A6265-E10C-4B85-9C20-E75FCAF9CC63}"/>
          </ac:spMkLst>
        </pc:spChg>
        <pc:spChg chg="add">
          <ac:chgData name="Skye Newman (2305661)" userId="S::2305661@student.uwtsd.ac.uk::05afaecd-a9ae-42ce-803b-317654731d83" providerId="AD" clId="Web-{8D95A48D-843A-D61D-2E3D-A9871B663F13}" dt="2025-03-04T15:01:27.824" v="204"/>
          <ac:spMkLst>
            <pc:docMk/>
            <pc:sldMk cId="3294712703" sldId="263"/>
            <ac:spMk id="16" creationId="{79BB35BC-D5C2-4C8B-A22A-A71E6191913B}"/>
          </ac:spMkLst>
        </pc:spChg>
        <pc:picChg chg="add mod ord">
          <ac:chgData name="Skye Newman (2305661)" userId="S::2305661@student.uwtsd.ac.uk::05afaecd-a9ae-42ce-803b-317654731d83" providerId="AD" clId="Web-{8D95A48D-843A-D61D-2E3D-A9871B663F13}" dt="2025-03-04T15:01:27.824" v="204"/>
          <ac:picMkLst>
            <pc:docMk/>
            <pc:sldMk cId="3294712703" sldId="263"/>
            <ac:picMk id="5" creationId="{79F4ECA6-A6F0-964D-1560-6A2DDDCE2B62}"/>
          </ac:picMkLst>
        </pc:picChg>
      </pc:sldChg>
      <pc:sldChg chg="addSp delSp modSp new mod setBg">
        <pc:chgData name="Skye Newman (2305661)" userId="S::2305661@student.uwtsd.ac.uk::05afaecd-a9ae-42ce-803b-317654731d83" providerId="AD" clId="Web-{8D95A48D-843A-D61D-2E3D-A9871B663F13}" dt="2025-03-07T13:46:04.757" v="2364" actId="20577"/>
        <pc:sldMkLst>
          <pc:docMk/>
          <pc:sldMk cId="2497301263" sldId="264"/>
        </pc:sldMkLst>
        <pc:spChg chg="mod">
          <ac:chgData name="Skye Newman (2305661)" userId="S::2305661@student.uwtsd.ac.uk::05afaecd-a9ae-42ce-803b-317654731d83" providerId="AD" clId="Web-{8D95A48D-843A-D61D-2E3D-A9871B663F13}" dt="2025-03-04T15:39:17.276" v="318"/>
          <ac:spMkLst>
            <pc:docMk/>
            <pc:sldMk cId="2497301263" sldId="264"/>
            <ac:spMk id="2" creationId="{CD3186FC-DE95-D9CE-81E7-9DB2A05389F2}"/>
          </ac:spMkLst>
        </pc:spChg>
        <pc:spChg chg="mod">
          <ac:chgData name="Skye Newman (2305661)" userId="S::2305661@student.uwtsd.ac.uk::05afaecd-a9ae-42ce-803b-317654731d83" providerId="AD" clId="Web-{8D95A48D-843A-D61D-2E3D-A9871B663F13}" dt="2025-03-07T13:46:04.757" v="2364" actId="20577"/>
          <ac:spMkLst>
            <pc:docMk/>
            <pc:sldMk cId="2497301263" sldId="264"/>
            <ac:spMk id="3" creationId="{74B8EFE8-0858-A768-F177-AD7C90BEEC41}"/>
          </ac:spMkLst>
        </pc:spChg>
        <pc:spChg chg="add del">
          <ac:chgData name="Skye Newman (2305661)" userId="S::2305661@student.uwtsd.ac.uk::05afaecd-a9ae-42ce-803b-317654731d83" providerId="AD" clId="Web-{8D95A48D-843A-D61D-2E3D-A9871B663F13}" dt="2025-03-04T15:39:17.276" v="318"/>
          <ac:spMkLst>
            <pc:docMk/>
            <pc:sldMk cId="2497301263" sldId="264"/>
            <ac:spMk id="8" creationId="{B6CDA21F-E7AF-4C75-8395-33F58D5B0E45}"/>
          </ac:spMkLst>
        </pc:spChg>
        <pc:spChg chg="add del">
          <ac:chgData name="Skye Newman (2305661)" userId="S::2305661@student.uwtsd.ac.uk::05afaecd-a9ae-42ce-803b-317654731d83" providerId="AD" clId="Web-{8D95A48D-843A-D61D-2E3D-A9871B663F13}" dt="2025-03-04T15:39:17.276" v="318"/>
          <ac:spMkLst>
            <pc:docMk/>
            <pc:sldMk cId="2497301263" sldId="264"/>
            <ac:spMk id="15" creationId="{D5B0017B-2ECA-49AF-B397-DC140825DF8D}"/>
          </ac:spMkLst>
        </pc:spChg>
        <pc:spChg chg="add">
          <ac:chgData name="Skye Newman (2305661)" userId="S::2305661@student.uwtsd.ac.uk::05afaecd-a9ae-42ce-803b-317654731d83" providerId="AD" clId="Web-{8D95A48D-843A-D61D-2E3D-A9871B663F13}" dt="2025-03-04T15:39:17.276" v="318"/>
          <ac:spMkLst>
            <pc:docMk/>
            <pc:sldMk cId="2497301263" sldId="264"/>
            <ac:spMk id="22" creationId="{DEE2AD96-B495-4E06-9291-B71706F728CB}"/>
          </ac:spMkLst>
        </pc:spChg>
        <pc:spChg chg="add">
          <ac:chgData name="Skye Newman (2305661)" userId="S::2305661@student.uwtsd.ac.uk::05afaecd-a9ae-42ce-803b-317654731d83" providerId="AD" clId="Web-{8D95A48D-843A-D61D-2E3D-A9871B663F13}" dt="2025-03-04T15:39:17.276" v="318"/>
          <ac:spMkLst>
            <pc:docMk/>
            <pc:sldMk cId="2497301263" sldId="264"/>
            <ac:spMk id="24" creationId="{53CF6D67-C5A8-4ADD-9E8E-1E38CA1D3166}"/>
          </ac:spMkLst>
        </pc:spChg>
        <pc:spChg chg="add">
          <ac:chgData name="Skye Newman (2305661)" userId="S::2305661@student.uwtsd.ac.uk::05afaecd-a9ae-42ce-803b-317654731d83" providerId="AD" clId="Web-{8D95A48D-843A-D61D-2E3D-A9871B663F13}" dt="2025-03-04T15:39:17.276" v="318"/>
          <ac:spMkLst>
            <pc:docMk/>
            <pc:sldMk cId="2497301263" sldId="264"/>
            <ac:spMk id="26" creationId="{86909FA0-B515-4681-B7A8-FA281D133B94}"/>
          </ac:spMkLst>
        </pc:spChg>
        <pc:spChg chg="add">
          <ac:chgData name="Skye Newman (2305661)" userId="S::2305661@student.uwtsd.ac.uk::05afaecd-a9ae-42ce-803b-317654731d83" providerId="AD" clId="Web-{8D95A48D-843A-D61D-2E3D-A9871B663F13}" dt="2025-03-04T15:39:17.276" v="318"/>
          <ac:spMkLst>
            <pc:docMk/>
            <pc:sldMk cId="2497301263" sldId="264"/>
            <ac:spMk id="28" creationId="{21C9FE86-FCC3-4A31-AA1C-C882262B7FE7}"/>
          </ac:spMkLst>
        </pc:spChg>
        <pc:spChg chg="add">
          <ac:chgData name="Skye Newman (2305661)" userId="S::2305661@student.uwtsd.ac.uk::05afaecd-a9ae-42ce-803b-317654731d83" providerId="AD" clId="Web-{8D95A48D-843A-D61D-2E3D-A9871B663F13}" dt="2025-03-04T15:39:17.276" v="318"/>
          <ac:spMkLst>
            <pc:docMk/>
            <pc:sldMk cId="2497301263" sldId="264"/>
            <ac:spMk id="30" creationId="{7D96243B-ECED-4B71-8E06-AE9A285EAD20}"/>
          </ac:spMkLst>
        </pc:spChg>
        <pc:spChg chg="add">
          <ac:chgData name="Skye Newman (2305661)" userId="S::2305661@student.uwtsd.ac.uk::05afaecd-a9ae-42ce-803b-317654731d83" providerId="AD" clId="Web-{8D95A48D-843A-D61D-2E3D-A9871B663F13}" dt="2025-03-04T15:39:17.276" v="318"/>
          <ac:spMkLst>
            <pc:docMk/>
            <pc:sldMk cId="2497301263" sldId="264"/>
            <ac:spMk id="32" creationId="{A09989E4-EFDC-4A90-A633-E0525FB4139E}"/>
          </ac:spMkLst>
        </pc:spChg>
        <pc:grpChg chg="add">
          <ac:chgData name="Skye Newman (2305661)" userId="S::2305661@student.uwtsd.ac.uk::05afaecd-a9ae-42ce-803b-317654731d83" providerId="AD" clId="Web-{8D95A48D-843A-D61D-2E3D-A9871B663F13}" dt="2025-03-04T15:39:00.056" v="316"/>
          <ac:grpSpMkLst>
            <pc:docMk/>
            <pc:sldMk cId="2497301263" sldId="264"/>
            <ac:grpSpMk id="10" creationId="{AE1C45F0-260A-458C-96ED-C1F6D2151219}"/>
          </ac:grpSpMkLst>
        </pc:grpChg>
        <pc:cxnChg chg="add">
          <ac:chgData name="Skye Newman (2305661)" userId="S::2305661@student.uwtsd.ac.uk::05afaecd-a9ae-42ce-803b-317654731d83" providerId="AD" clId="Web-{8D95A48D-843A-D61D-2E3D-A9871B663F13}" dt="2025-03-04T15:39:00.056" v="316"/>
          <ac:cxnSpMkLst>
            <pc:docMk/>
            <pc:sldMk cId="2497301263" sldId="264"/>
            <ac:cxnSpMk id="17" creationId="{6CF1BAF6-AD41-4082-B212-8A1F9A2E8779}"/>
          </ac:cxnSpMkLst>
        </pc:cxnChg>
      </pc:sldChg>
      <pc:sldChg chg="addSp delSp modSp new mod ord setBg setClrOvrMap">
        <pc:chgData name="Skye Newman (2305661)" userId="S::2305661@student.uwtsd.ac.uk::05afaecd-a9ae-42ce-803b-317654731d83" providerId="AD" clId="Web-{8D95A48D-843A-D61D-2E3D-A9871B663F13}" dt="2025-03-04T15:48:40.470" v="472"/>
        <pc:sldMkLst>
          <pc:docMk/>
          <pc:sldMk cId="2702827522" sldId="265"/>
        </pc:sldMkLst>
        <pc:spChg chg="mod">
          <ac:chgData name="Skye Newman (2305661)" userId="S::2305661@student.uwtsd.ac.uk::05afaecd-a9ae-42ce-803b-317654731d83" providerId="AD" clId="Web-{8D95A48D-843A-D61D-2E3D-A9871B663F13}" dt="2025-03-04T15:47:33.530" v="469"/>
          <ac:spMkLst>
            <pc:docMk/>
            <pc:sldMk cId="2702827522" sldId="265"/>
            <ac:spMk id="2" creationId="{2D495214-57A7-24EB-4A9D-74FA2331979A}"/>
          </ac:spMkLst>
        </pc:spChg>
        <pc:spChg chg="mod">
          <ac:chgData name="Skye Newman (2305661)" userId="S::2305661@student.uwtsd.ac.uk::05afaecd-a9ae-42ce-803b-317654731d83" providerId="AD" clId="Web-{8D95A48D-843A-D61D-2E3D-A9871B663F13}" dt="2025-03-04T15:47:47.953" v="471" actId="20577"/>
          <ac:spMkLst>
            <pc:docMk/>
            <pc:sldMk cId="2702827522" sldId="265"/>
            <ac:spMk id="3" creationId="{CB73C65E-D7CF-E3EB-C581-6D2268C2C2BC}"/>
          </ac:spMkLst>
        </pc:spChg>
        <pc:spChg chg="add">
          <ac:chgData name="Skye Newman (2305661)" userId="S::2305661@student.uwtsd.ac.uk::05afaecd-a9ae-42ce-803b-317654731d83" providerId="AD" clId="Web-{8D95A48D-843A-D61D-2E3D-A9871B663F13}" dt="2025-03-04T15:47:33.530" v="469"/>
          <ac:spMkLst>
            <pc:docMk/>
            <pc:sldMk cId="2702827522" sldId="265"/>
            <ac:spMk id="13" creationId="{B95B9BA8-1D69-4796-85F5-B6D0BD52354B}"/>
          </ac:spMkLst>
        </pc:spChg>
        <pc:grpChg chg="add">
          <ac:chgData name="Skye Newman (2305661)" userId="S::2305661@student.uwtsd.ac.uk::05afaecd-a9ae-42ce-803b-317654731d83" providerId="AD" clId="Web-{8D95A48D-843A-D61D-2E3D-A9871B663F13}" dt="2025-03-04T15:47:33.530" v="469"/>
          <ac:grpSpMkLst>
            <pc:docMk/>
            <pc:sldMk cId="2702827522" sldId="265"/>
            <ac:grpSpMk id="10" creationId="{4728F330-19FB-4D39-BD0F-53032ABFEB7F}"/>
          </ac:grpSpMkLst>
        </pc:grpChg>
        <pc:cxnChg chg="add del">
          <ac:chgData name="Skye Newman (2305661)" userId="S::2305661@student.uwtsd.ac.uk::05afaecd-a9ae-42ce-803b-317654731d83" providerId="AD" clId="Web-{8D95A48D-843A-D61D-2E3D-A9871B663F13}" dt="2025-03-04T15:47:33.514" v="468"/>
          <ac:cxnSpMkLst>
            <pc:docMk/>
            <pc:sldMk cId="2702827522" sldId="265"/>
            <ac:cxnSpMk id="8" creationId="{00CD8E7C-C23B-A3B9-B18A-838AED877A40}"/>
          </ac:cxnSpMkLst>
        </pc:cxnChg>
      </pc:sldChg>
      <pc:sldChg chg="addSp delSp modSp new mod ord setBg setClrOvrMap">
        <pc:chgData name="Skye Newman (2305661)" userId="S::2305661@student.uwtsd.ac.uk::05afaecd-a9ae-42ce-803b-317654731d83" providerId="AD" clId="Web-{8D95A48D-843A-D61D-2E3D-A9871B663F13}" dt="2025-03-05T14:04:10.888" v="728" actId="20577"/>
        <pc:sldMkLst>
          <pc:docMk/>
          <pc:sldMk cId="2008349036" sldId="266"/>
        </pc:sldMkLst>
        <pc:spChg chg="add del mod">
          <ac:chgData name="Skye Newman (2305661)" userId="S::2305661@student.uwtsd.ac.uk::05afaecd-a9ae-42ce-803b-317654731d83" providerId="AD" clId="Web-{8D95A48D-843A-D61D-2E3D-A9871B663F13}" dt="2025-03-05T14:03:30.184" v="722"/>
          <ac:spMkLst>
            <pc:docMk/>
            <pc:sldMk cId="2008349036" sldId="266"/>
            <ac:spMk id="2" creationId="{E644E888-7224-0046-57A9-88964D746C4B}"/>
          </ac:spMkLst>
        </pc:spChg>
        <pc:spChg chg="mod">
          <ac:chgData name="Skye Newman (2305661)" userId="S::2305661@student.uwtsd.ac.uk::05afaecd-a9ae-42ce-803b-317654731d83" providerId="AD" clId="Web-{8D95A48D-843A-D61D-2E3D-A9871B663F13}" dt="2025-03-05T14:04:10.888" v="728" actId="20577"/>
          <ac:spMkLst>
            <pc:docMk/>
            <pc:sldMk cId="2008349036" sldId="266"/>
            <ac:spMk id="3" creationId="{B9C00FB1-C865-9180-3971-6B9999045DC4}"/>
          </ac:spMkLst>
        </pc:spChg>
        <pc:spChg chg="add del mod">
          <ac:chgData name="Skye Newman (2305661)" userId="S::2305661@student.uwtsd.ac.uk::05afaecd-a9ae-42ce-803b-317654731d83" providerId="AD" clId="Web-{8D95A48D-843A-D61D-2E3D-A9871B663F13}" dt="2025-03-05T14:02:37.230" v="705"/>
          <ac:spMkLst>
            <pc:docMk/>
            <pc:sldMk cId="2008349036" sldId="266"/>
            <ac:spMk id="4" creationId="{9E5D516C-DD9D-52AB-1A38-1DFD5C01FAC1}"/>
          </ac:spMkLst>
        </pc:spChg>
        <pc:spChg chg="add del">
          <ac:chgData name="Skye Newman (2305661)" userId="S::2305661@student.uwtsd.ac.uk::05afaecd-a9ae-42ce-803b-317654731d83" providerId="AD" clId="Web-{8D95A48D-843A-D61D-2E3D-A9871B663F13}" dt="2025-03-05T14:03:26.309" v="719"/>
          <ac:spMkLst>
            <pc:docMk/>
            <pc:sldMk cId="2008349036" sldId="266"/>
            <ac:spMk id="8" creationId="{5C8908E2-EE49-44D2-9428-A28D2312A8D5}"/>
          </ac:spMkLst>
        </pc:spChg>
        <pc:spChg chg="add del">
          <ac:chgData name="Skye Newman (2305661)" userId="S::2305661@student.uwtsd.ac.uk::05afaecd-a9ae-42ce-803b-317654731d83" providerId="AD" clId="Web-{8D95A48D-843A-D61D-2E3D-A9871B663F13}" dt="2025-03-05T14:03:26.309" v="719"/>
          <ac:spMkLst>
            <pc:docMk/>
            <pc:sldMk cId="2008349036" sldId="266"/>
            <ac:spMk id="14" creationId="{BD92035A-AA2F-4CD8-A556-1CE8BDEC75BD}"/>
          </ac:spMkLst>
        </pc:spChg>
        <pc:spChg chg="add del">
          <ac:chgData name="Skye Newman (2305661)" userId="S::2305661@student.uwtsd.ac.uk::05afaecd-a9ae-42ce-803b-317654731d83" providerId="AD" clId="Web-{8D95A48D-843A-D61D-2E3D-A9871B663F13}" dt="2025-03-05T14:03:26.309" v="719"/>
          <ac:spMkLst>
            <pc:docMk/>
            <pc:sldMk cId="2008349036" sldId="266"/>
            <ac:spMk id="16" creationId="{ED888B23-07FA-482A-96DF-47E31AF1A603}"/>
          </ac:spMkLst>
        </pc:spChg>
        <pc:spChg chg="add del">
          <ac:chgData name="Skye Newman (2305661)" userId="S::2305661@student.uwtsd.ac.uk::05afaecd-a9ae-42ce-803b-317654731d83" providerId="AD" clId="Web-{8D95A48D-843A-D61D-2E3D-A9871B663F13}" dt="2025-03-05T14:03:30.121" v="721"/>
          <ac:spMkLst>
            <pc:docMk/>
            <pc:sldMk cId="2008349036" sldId="266"/>
            <ac:spMk id="18" creationId="{A9CB0874-88B8-43D3-B0B6-C32F790F790D}"/>
          </ac:spMkLst>
        </pc:spChg>
        <pc:spChg chg="add">
          <ac:chgData name="Skye Newman (2305661)" userId="S::2305661@student.uwtsd.ac.uk::05afaecd-a9ae-42ce-803b-317654731d83" providerId="AD" clId="Web-{8D95A48D-843A-D61D-2E3D-A9871B663F13}" dt="2025-03-05T14:03:30.184" v="722"/>
          <ac:spMkLst>
            <pc:docMk/>
            <pc:sldMk cId="2008349036" sldId="266"/>
            <ac:spMk id="154" creationId="{5A0118C5-4F8D-4CF4-BADD-53FEACC6C42A}"/>
          </ac:spMkLst>
        </pc:spChg>
        <pc:spChg chg="add">
          <ac:chgData name="Skye Newman (2305661)" userId="S::2305661@student.uwtsd.ac.uk::05afaecd-a9ae-42ce-803b-317654731d83" providerId="AD" clId="Web-{8D95A48D-843A-D61D-2E3D-A9871B663F13}" dt="2025-03-05T14:03:30.184" v="722"/>
          <ac:spMkLst>
            <pc:docMk/>
            <pc:sldMk cId="2008349036" sldId="266"/>
            <ac:spMk id="159" creationId="{CAB9AD4F-A248-4D49-8779-CE40E64C00F5}"/>
          </ac:spMkLst>
        </pc:spChg>
        <pc:spChg chg="add">
          <ac:chgData name="Skye Newman (2305661)" userId="S::2305661@student.uwtsd.ac.uk::05afaecd-a9ae-42ce-803b-317654731d83" providerId="AD" clId="Web-{8D95A48D-843A-D61D-2E3D-A9871B663F13}" dt="2025-03-05T14:03:30.184" v="722"/>
          <ac:spMkLst>
            <pc:docMk/>
            <pc:sldMk cId="2008349036" sldId="266"/>
            <ac:spMk id="161" creationId="{3D4C1981-3D8B-446C-BFAE-E7EE5CF2DDA3}"/>
          </ac:spMkLst>
        </pc:spChg>
        <pc:grpChg chg="add del">
          <ac:chgData name="Skye Newman (2305661)" userId="S::2305661@student.uwtsd.ac.uk::05afaecd-a9ae-42ce-803b-317654731d83" providerId="AD" clId="Web-{8D95A48D-843A-D61D-2E3D-A9871B663F13}" dt="2025-03-05T14:03:26.309" v="719"/>
          <ac:grpSpMkLst>
            <pc:docMk/>
            <pc:sldMk cId="2008349036" sldId="266"/>
            <ac:grpSpMk id="10" creationId="{5D1A9D8B-3117-4D9D-BDA4-DD81895098B0}"/>
          </ac:grpSpMkLst>
        </pc:grpChg>
        <pc:grpChg chg="add del">
          <ac:chgData name="Skye Newman (2305661)" userId="S::2305661@student.uwtsd.ac.uk::05afaecd-a9ae-42ce-803b-317654731d83" providerId="AD" clId="Web-{8D95A48D-843A-D61D-2E3D-A9871B663F13}" dt="2025-03-05T14:03:30.121" v="721"/>
          <ac:grpSpMkLst>
            <pc:docMk/>
            <pc:sldMk cId="2008349036" sldId="266"/>
            <ac:grpSpMk id="19" creationId="{4BFD067A-52BE-40EE-B7CA-391830B9A265}"/>
          </ac:grpSpMkLst>
        </pc:grpChg>
        <pc:grpChg chg="add del">
          <ac:chgData name="Skye Newman (2305661)" userId="S::2305661@student.uwtsd.ac.uk::05afaecd-a9ae-42ce-803b-317654731d83" providerId="AD" clId="Web-{8D95A48D-843A-D61D-2E3D-A9871B663F13}" dt="2025-03-05T14:03:30.121" v="721"/>
          <ac:grpSpMkLst>
            <pc:docMk/>
            <pc:sldMk cId="2008349036" sldId="266"/>
            <ac:grpSpMk id="20" creationId="{C15B8CC4-8CCE-428F-AE7E-28D178984CEC}"/>
          </ac:grpSpMkLst>
        </pc:grpChg>
        <pc:grpChg chg="add">
          <ac:chgData name="Skye Newman (2305661)" userId="S::2305661@student.uwtsd.ac.uk::05afaecd-a9ae-42ce-803b-317654731d83" providerId="AD" clId="Web-{8D95A48D-843A-D61D-2E3D-A9871B663F13}" dt="2025-03-05T14:03:30.184" v="722"/>
          <ac:grpSpMkLst>
            <pc:docMk/>
            <pc:sldMk cId="2008349036" sldId="266"/>
            <ac:grpSpMk id="155" creationId="{55A100E1-E66E-4ED2-A56A-F7A819228F2E}"/>
          </ac:grpSpMkLst>
        </pc:grpChg>
        <pc:grpChg chg="add">
          <ac:chgData name="Skye Newman (2305661)" userId="S::2305661@student.uwtsd.ac.uk::05afaecd-a9ae-42ce-803b-317654731d83" providerId="AD" clId="Web-{8D95A48D-843A-D61D-2E3D-A9871B663F13}" dt="2025-03-05T14:03:30.184" v="722"/>
          <ac:grpSpMkLst>
            <pc:docMk/>
            <pc:sldMk cId="2008349036" sldId="266"/>
            <ac:grpSpMk id="158" creationId="{6A57EACD-61CA-4775-9551-2078FC0BC79D}"/>
          </ac:grpSpMkLst>
        </pc:grpChg>
      </pc:sldChg>
      <pc:sldChg chg="modSp new ord">
        <pc:chgData name="Skye Newman (2305661)" userId="S::2305661@student.uwtsd.ac.uk::05afaecd-a9ae-42ce-803b-317654731d83" providerId="AD" clId="Web-{8D95A48D-843A-D61D-2E3D-A9871B663F13}" dt="2025-03-07T14:12:16.544" v="2857" actId="20577"/>
        <pc:sldMkLst>
          <pc:docMk/>
          <pc:sldMk cId="1014454862" sldId="267"/>
        </pc:sldMkLst>
        <pc:spChg chg="mod">
          <ac:chgData name="Skye Newman (2305661)" userId="S::2305661@student.uwtsd.ac.uk::05afaecd-a9ae-42ce-803b-317654731d83" providerId="AD" clId="Web-{8D95A48D-843A-D61D-2E3D-A9871B663F13}" dt="2025-03-05T13:59:31.225" v="655" actId="20577"/>
          <ac:spMkLst>
            <pc:docMk/>
            <pc:sldMk cId="1014454862" sldId="267"/>
            <ac:spMk id="2" creationId="{D232B670-9E70-8767-87C5-FE97B9D441F2}"/>
          </ac:spMkLst>
        </pc:spChg>
        <pc:spChg chg="mod">
          <ac:chgData name="Skye Newman (2305661)" userId="S::2305661@student.uwtsd.ac.uk::05afaecd-a9ae-42ce-803b-317654731d83" providerId="AD" clId="Web-{8D95A48D-843A-D61D-2E3D-A9871B663F13}" dt="2025-03-07T14:12:16.544" v="2857" actId="20577"/>
          <ac:spMkLst>
            <pc:docMk/>
            <pc:sldMk cId="1014454862" sldId="267"/>
            <ac:spMk id="3" creationId="{7EBD466D-673A-A353-6966-ED4491F0B16E}"/>
          </ac:spMkLst>
        </pc:spChg>
      </pc:sldChg>
      <pc:sldChg chg="addSp delSp modSp new mod setBg">
        <pc:chgData name="Skye Newman (2305661)" userId="S::2305661@student.uwtsd.ac.uk::05afaecd-a9ae-42ce-803b-317654731d83" providerId="AD" clId="Web-{8D95A48D-843A-D61D-2E3D-A9871B663F13}" dt="2025-03-07T00:36:52.390" v="1269"/>
        <pc:sldMkLst>
          <pc:docMk/>
          <pc:sldMk cId="4204352148" sldId="268"/>
        </pc:sldMkLst>
        <pc:spChg chg="mod">
          <ac:chgData name="Skye Newman (2305661)" userId="S::2305661@student.uwtsd.ac.uk::05afaecd-a9ae-42ce-803b-317654731d83" providerId="AD" clId="Web-{8D95A48D-843A-D61D-2E3D-A9871B663F13}" dt="2025-03-07T00:36:52.390" v="1269"/>
          <ac:spMkLst>
            <pc:docMk/>
            <pc:sldMk cId="4204352148" sldId="268"/>
            <ac:spMk id="2" creationId="{994967FB-81AD-FC6D-AF65-188270463BF4}"/>
          </ac:spMkLst>
        </pc:spChg>
        <pc:spChg chg="mod">
          <ac:chgData name="Skye Newman (2305661)" userId="S::2305661@student.uwtsd.ac.uk::05afaecd-a9ae-42ce-803b-317654731d83" providerId="AD" clId="Web-{8D95A48D-843A-D61D-2E3D-A9871B663F13}" dt="2025-03-07T00:36:52.390" v="1269"/>
          <ac:spMkLst>
            <pc:docMk/>
            <pc:sldMk cId="4204352148" sldId="268"/>
            <ac:spMk id="3" creationId="{EDB90384-2611-F0DC-684E-61663297C899}"/>
          </ac:spMkLst>
        </pc:spChg>
        <pc:spChg chg="add del">
          <ac:chgData name="Skye Newman (2305661)" userId="S::2305661@student.uwtsd.ac.uk::05afaecd-a9ae-42ce-803b-317654731d83" providerId="AD" clId="Web-{8D95A48D-843A-D61D-2E3D-A9871B663F13}" dt="2025-03-05T14:40:29.653" v="1041"/>
          <ac:spMkLst>
            <pc:docMk/>
            <pc:sldMk cId="4204352148" sldId="268"/>
            <ac:spMk id="8" creationId="{5A0118C5-4F8D-4CF4-BADD-53FEACC6C42A}"/>
          </ac:spMkLst>
        </pc:spChg>
        <pc:spChg chg="add del">
          <ac:chgData name="Skye Newman (2305661)" userId="S::2305661@student.uwtsd.ac.uk::05afaecd-a9ae-42ce-803b-317654731d83" providerId="AD" clId="Web-{8D95A48D-843A-D61D-2E3D-A9871B663F13}" dt="2025-03-05T14:40:29.653" v="1041"/>
          <ac:spMkLst>
            <pc:docMk/>
            <pc:sldMk cId="4204352148" sldId="268"/>
            <ac:spMk id="10" creationId="{F98F79A4-A6C7-4101-B1E9-27E05CB7CFA0}"/>
          </ac:spMkLst>
        </pc:spChg>
        <pc:spChg chg="add del">
          <ac:chgData name="Skye Newman (2305661)" userId="S::2305661@student.uwtsd.ac.uk::05afaecd-a9ae-42ce-803b-317654731d83" providerId="AD" clId="Web-{8D95A48D-843A-D61D-2E3D-A9871B663F13}" dt="2025-03-05T14:40:29.653" v="1041"/>
          <ac:spMkLst>
            <pc:docMk/>
            <pc:sldMk cId="4204352148" sldId="268"/>
            <ac:spMk id="12" creationId="{31CE7A08-2184-4B99-ABC0-B40CD1D3F281}"/>
          </ac:spMkLst>
        </pc:spChg>
        <pc:spChg chg="add del">
          <ac:chgData name="Skye Newman (2305661)" userId="S::2305661@student.uwtsd.ac.uk::05afaecd-a9ae-42ce-803b-317654731d83" providerId="AD" clId="Web-{8D95A48D-843A-D61D-2E3D-A9871B663F13}" dt="2025-03-05T14:40:29.653" v="1041"/>
          <ac:spMkLst>
            <pc:docMk/>
            <pc:sldMk cId="4204352148" sldId="268"/>
            <ac:spMk id="14" creationId="{79AFCB35-9C04-4524-A0B1-57FF6865D013}"/>
          </ac:spMkLst>
        </pc:spChg>
        <pc:spChg chg="add del">
          <ac:chgData name="Skye Newman (2305661)" userId="S::2305661@student.uwtsd.ac.uk::05afaecd-a9ae-42ce-803b-317654731d83" providerId="AD" clId="Web-{8D95A48D-843A-D61D-2E3D-A9871B663F13}" dt="2025-03-05T14:40:29.653" v="1041"/>
          <ac:spMkLst>
            <pc:docMk/>
            <pc:sldMk cId="4204352148" sldId="268"/>
            <ac:spMk id="16" creationId="{D11AD2AD-0BA0-4DD3-8EEA-84686A0E718C}"/>
          </ac:spMkLst>
        </pc:spChg>
        <pc:spChg chg="add del">
          <ac:chgData name="Skye Newman (2305661)" userId="S::2305661@student.uwtsd.ac.uk::05afaecd-a9ae-42ce-803b-317654731d83" providerId="AD" clId="Web-{8D95A48D-843A-D61D-2E3D-A9871B663F13}" dt="2025-03-05T14:40:29.653" v="1041"/>
          <ac:spMkLst>
            <pc:docMk/>
            <pc:sldMk cId="4204352148" sldId="268"/>
            <ac:spMk id="18" creationId="{9E5C5460-229E-46C8-A712-CC317985420F}"/>
          </ac:spMkLst>
        </pc:spChg>
        <pc:spChg chg="add del">
          <ac:chgData name="Skye Newman (2305661)" userId="S::2305661@student.uwtsd.ac.uk::05afaecd-a9ae-42ce-803b-317654731d83" providerId="AD" clId="Web-{8D95A48D-843A-D61D-2E3D-A9871B663F13}" dt="2025-03-05T14:40:29.653" v="1041"/>
          <ac:spMkLst>
            <pc:docMk/>
            <pc:sldMk cId="4204352148" sldId="268"/>
            <ac:spMk id="20" creationId="{2552FC29-9118-466F-940E-80C84EFDF07B}"/>
          </ac:spMkLst>
        </pc:spChg>
        <pc:spChg chg="add del">
          <ac:chgData name="Skye Newman (2305661)" userId="S::2305661@student.uwtsd.ac.uk::05afaecd-a9ae-42ce-803b-317654731d83" providerId="AD" clId="Web-{8D95A48D-843A-D61D-2E3D-A9871B663F13}" dt="2025-03-07T00:36:52.390" v="1269"/>
          <ac:spMkLst>
            <pc:docMk/>
            <pc:sldMk cId="4204352148" sldId="268"/>
            <ac:spMk id="29" creationId="{1B15ED52-F352-441B-82BF-E0EA34836D08}"/>
          </ac:spMkLst>
        </pc:spChg>
        <pc:spChg chg="add del">
          <ac:chgData name="Skye Newman (2305661)" userId="S::2305661@student.uwtsd.ac.uk::05afaecd-a9ae-42ce-803b-317654731d83" providerId="AD" clId="Web-{8D95A48D-843A-D61D-2E3D-A9871B663F13}" dt="2025-03-07T00:36:52.390" v="1269"/>
          <ac:spMkLst>
            <pc:docMk/>
            <pc:sldMk cId="4204352148" sldId="268"/>
            <ac:spMk id="30" creationId="{3B2E3793-BFE6-45A2-9B7B-E18844431C99}"/>
          </ac:spMkLst>
        </pc:spChg>
        <pc:spChg chg="add del">
          <ac:chgData name="Skye Newman (2305661)" userId="S::2305661@student.uwtsd.ac.uk::05afaecd-a9ae-42ce-803b-317654731d83" providerId="AD" clId="Web-{8D95A48D-843A-D61D-2E3D-A9871B663F13}" dt="2025-03-07T00:36:52.390" v="1269"/>
          <ac:spMkLst>
            <pc:docMk/>
            <pc:sldMk cId="4204352148" sldId="268"/>
            <ac:spMk id="31" creationId="{BC4C4868-CB8F-4AF9-9CDB-8108F2C19B67}"/>
          </ac:spMkLst>
        </pc:spChg>
        <pc:spChg chg="add del">
          <ac:chgData name="Skye Newman (2305661)" userId="S::2305661@student.uwtsd.ac.uk::05afaecd-a9ae-42ce-803b-317654731d83" providerId="AD" clId="Web-{8D95A48D-843A-D61D-2E3D-A9871B663F13}" dt="2025-03-07T00:36:52.390" v="1269"/>
          <ac:spMkLst>
            <pc:docMk/>
            <pc:sldMk cId="4204352148" sldId="268"/>
            <ac:spMk id="32" creationId="{375E0459-6403-40CD-989D-56A4407CA12E}"/>
          </ac:spMkLst>
        </pc:spChg>
        <pc:spChg chg="add del">
          <ac:chgData name="Skye Newman (2305661)" userId="S::2305661@student.uwtsd.ac.uk::05afaecd-a9ae-42ce-803b-317654731d83" providerId="AD" clId="Web-{8D95A48D-843A-D61D-2E3D-A9871B663F13}" dt="2025-03-07T00:36:52.390" v="1269"/>
          <ac:spMkLst>
            <pc:docMk/>
            <pc:sldMk cId="4204352148" sldId="268"/>
            <ac:spMk id="33" creationId="{53E5B1A8-3AC9-4BD1-9BBC-78CA94F2D1BA}"/>
          </ac:spMkLst>
        </pc:spChg>
        <pc:spChg chg="add">
          <ac:chgData name="Skye Newman (2305661)" userId="S::2305661@student.uwtsd.ac.uk::05afaecd-a9ae-42ce-803b-317654731d83" providerId="AD" clId="Web-{8D95A48D-843A-D61D-2E3D-A9871B663F13}" dt="2025-03-07T00:36:52.390" v="1269"/>
          <ac:spMkLst>
            <pc:docMk/>
            <pc:sldMk cId="4204352148" sldId="268"/>
            <ac:spMk id="38" creationId="{5DF40726-9B19-4165-9C26-757D16E19E23}"/>
          </ac:spMkLst>
        </pc:spChg>
        <pc:spChg chg="add">
          <ac:chgData name="Skye Newman (2305661)" userId="S::2305661@student.uwtsd.ac.uk::05afaecd-a9ae-42ce-803b-317654731d83" providerId="AD" clId="Web-{8D95A48D-843A-D61D-2E3D-A9871B663F13}" dt="2025-03-07T00:36:52.390" v="1269"/>
          <ac:spMkLst>
            <pc:docMk/>
            <pc:sldMk cId="4204352148" sldId="268"/>
            <ac:spMk id="40" creationId="{2089CB41-F399-4AEB-980C-5BFB1049CBED}"/>
          </ac:spMkLst>
        </pc:spChg>
        <pc:spChg chg="add">
          <ac:chgData name="Skye Newman (2305661)" userId="S::2305661@student.uwtsd.ac.uk::05afaecd-a9ae-42ce-803b-317654731d83" providerId="AD" clId="Web-{8D95A48D-843A-D61D-2E3D-A9871B663F13}" dt="2025-03-07T00:36:52.390" v="1269"/>
          <ac:spMkLst>
            <pc:docMk/>
            <pc:sldMk cId="4204352148" sldId="268"/>
            <ac:spMk id="42" creationId="{1BFC967B-3DD6-463D-9DB9-6E4419AE0DAA}"/>
          </ac:spMkLst>
        </pc:spChg>
        <pc:grpChg chg="add del">
          <ac:chgData name="Skye Newman (2305661)" userId="S::2305661@student.uwtsd.ac.uk::05afaecd-a9ae-42ce-803b-317654731d83" providerId="AD" clId="Web-{8D95A48D-843A-D61D-2E3D-A9871B663F13}" dt="2025-03-05T14:40:29.653" v="1041"/>
          <ac:grpSpMkLst>
            <pc:docMk/>
            <pc:sldMk cId="4204352148" sldId="268"/>
            <ac:grpSpMk id="22" creationId="{0C156BF8-7FF7-440F-BE2B-417DFFE8BFA5}"/>
          </ac:grpSpMkLst>
        </pc:grpChg>
        <pc:picChg chg="add mod">
          <ac:chgData name="Skye Newman (2305661)" userId="S::2305661@student.uwtsd.ac.uk::05afaecd-a9ae-42ce-803b-317654731d83" providerId="AD" clId="Web-{8D95A48D-843A-D61D-2E3D-A9871B663F13}" dt="2025-03-07T00:36:35.983" v="1268"/>
          <ac:picMkLst>
            <pc:docMk/>
            <pc:sldMk cId="4204352148" sldId="268"/>
            <ac:picMk id="4" creationId="{27954609-62AB-D110-9D63-9D302A095A46}"/>
          </ac:picMkLst>
        </pc:picChg>
      </pc:sldChg>
      <pc:sldChg chg="addSp delSp modSp new add del mod setBg">
        <pc:chgData name="Skye Newman (2305661)" userId="S::2305661@student.uwtsd.ac.uk::05afaecd-a9ae-42ce-803b-317654731d83" providerId="AD" clId="Web-{8D95A48D-843A-D61D-2E3D-A9871B663F13}" dt="2025-03-07T00:35:59.747" v="1267" actId="1076"/>
        <pc:sldMkLst>
          <pc:docMk/>
          <pc:sldMk cId="3330934364" sldId="269"/>
        </pc:sldMkLst>
        <pc:spChg chg="mod">
          <ac:chgData name="Skye Newman (2305661)" userId="S::2305661@student.uwtsd.ac.uk::05afaecd-a9ae-42ce-803b-317654731d83" providerId="AD" clId="Web-{8D95A48D-843A-D61D-2E3D-A9871B663F13}" dt="2025-03-07T00:35:59.747" v="1267" actId="1076"/>
          <ac:spMkLst>
            <pc:docMk/>
            <pc:sldMk cId="3330934364" sldId="269"/>
            <ac:spMk id="2" creationId="{F504C726-F939-B594-9B93-411A82539BC6}"/>
          </ac:spMkLst>
        </pc:spChg>
        <pc:spChg chg="mod">
          <ac:chgData name="Skye Newman (2305661)" userId="S::2305661@student.uwtsd.ac.uk::05afaecd-a9ae-42ce-803b-317654731d83" providerId="AD" clId="Web-{8D95A48D-843A-D61D-2E3D-A9871B663F13}" dt="2025-03-07T00:35:48.575" v="1266" actId="1076"/>
          <ac:spMkLst>
            <pc:docMk/>
            <pc:sldMk cId="3330934364" sldId="269"/>
            <ac:spMk id="3" creationId="{4105C5EB-0BDA-AB79-1888-37F4C3F37895}"/>
          </ac:spMkLst>
        </pc:spChg>
        <pc:spChg chg="add del">
          <ac:chgData name="Skye Newman (2305661)" userId="S::2305661@student.uwtsd.ac.uk::05afaecd-a9ae-42ce-803b-317654731d83" providerId="AD" clId="Web-{8D95A48D-843A-D61D-2E3D-A9871B663F13}" dt="2025-03-07T00:35:18.947" v="1255"/>
          <ac:spMkLst>
            <pc:docMk/>
            <pc:sldMk cId="3330934364" sldId="269"/>
            <ac:spMk id="9" creationId="{7FF47CB7-972F-479F-A36D-9E72D26EC8DA}"/>
          </ac:spMkLst>
        </pc:spChg>
        <pc:spChg chg="add del">
          <ac:chgData name="Skye Newman (2305661)" userId="S::2305661@student.uwtsd.ac.uk::05afaecd-a9ae-42ce-803b-317654731d83" providerId="AD" clId="Web-{8D95A48D-843A-D61D-2E3D-A9871B663F13}" dt="2025-03-07T00:35:18.947" v="1255"/>
          <ac:spMkLst>
            <pc:docMk/>
            <pc:sldMk cId="3330934364" sldId="269"/>
            <ac:spMk id="11" creationId="{0D153B68-5844-490D-8E67-F616D6D721CA}"/>
          </ac:spMkLst>
        </pc:spChg>
        <pc:spChg chg="add del">
          <ac:chgData name="Skye Newman (2305661)" userId="S::2305661@student.uwtsd.ac.uk::05afaecd-a9ae-42ce-803b-317654731d83" providerId="AD" clId="Web-{8D95A48D-843A-D61D-2E3D-A9871B663F13}" dt="2025-03-07T00:35:18.947" v="1255"/>
          <ac:spMkLst>
            <pc:docMk/>
            <pc:sldMk cId="3330934364" sldId="269"/>
            <ac:spMk id="13" creationId="{9A0D773F-7A7D-4DBB-9DEA-86BB8B8F4BC8}"/>
          </ac:spMkLst>
        </pc:spChg>
        <pc:spChg chg="add del">
          <ac:chgData name="Skye Newman (2305661)" userId="S::2305661@student.uwtsd.ac.uk::05afaecd-a9ae-42ce-803b-317654731d83" providerId="AD" clId="Web-{8D95A48D-843A-D61D-2E3D-A9871B663F13}" dt="2025-03-07T00:35:22.572" v="1257"/>
          <ac:spMkLst>
            <pc:docMk/>
            <pc:sldMk cId="3330934364" sldId="269"/>
            <ac:spMk id="15" creationId="{04812C46-200A-4DEB-A05E-3ED6C68C2387}"/>
          </ac:spMkLst>
        </pc:spChg>
        <pc:spChg chg="add del">
          <ac:chgData name="Skye Newman (2305661)" userId="S::2305661@student.uwtsd.ac.uk::05afaecd-a9ae-42ce-803b-317654731d83" providerId="AD" clId="Web-{8D95A48D-843A-D61D-2E3D-A9871B663F13}" dt="2025-03-07T00:35:22.572" v="1257"/>
          <ac:spMkLst>
            <pc:docMk/>
            <pc:sldMk cId="3330934364" sldId="269"/>
            <ac:spMk id="16" creationId="{D1EA859B-E555-4109-94F3-6700E046E008}"/>
          </ac:spMkLst>
        </pc:spChg>
        <pc:spChg chg="add del">
          <ac:chgData name="Skye Newman (2305661)" userId="S::2305661@student.uwtsd.ac.uk::05afaecd-a9ae-42ce-803b-317654731d83" providerId="AD" clId="Web-{8D95A48D-843A-D61D-2E3D-A9871B663F13}" dt="2025-03-07T00:35:24.962" v="1259"/>
          <ac:spMkLst>
            <pc:docMk/>
            <pc:sldMk cId="3330934364" sldId="269"/>
            <ac:spMk id="18" creationId="{04812C46-200A-4DEB-A05E-3ED6C68C2387}"/>
          </ac:spMkLst>
        </pc:spChg>
        <pc:spChg chg="add del">
          <ac:chgData name="Skye Newman (2305661)" userId="S::2305661@student.uwtsd.ac.uk::05afaecd-a9ae-42ce-803b-317654731d83" providerId="AD" clId="Web-{8D95A48D-843A-D61D-2E3D-A9871B663F13}" dt="2025-03-07T00:35:24.962" v="1259"/>
          <ac:spMkLst>
            <pc:docMk/>
            <pc:sldMk cId="3330934364" sldId="269"/>
            <ac:spMk id="19" creationId="{D1EA859B-E555-4109-94F3-6700E046E008}"/>
          </ac:spMkLst>
        </pc:spChg>
        <pc:spChg chg="add">
          <ac:chgData name="Skye Newman (2305661)" userId="S::2305661@student.uwtsd.ac.uk::05afaecd-a9ae-42ce-803b-317654731d83" providerId="AD" clId="Web-{8D95A48D-843A-D61D-2E3D-A9871B663F13}" dt="2025-03-07T00:35:24.978" v="1260"/>
          <ac:spMkLst>
            <pc:docMk/>
            <pc:sldMk cId="3330934364" sldId="269"/>
            <ac:spMk id="21" creationId="{04812C46-200A-4DEB-A05E-3ED6C68C2387}"/>
          </ac:spMkLst>
        </pc:spChg>
        <pc:spChg chg="add">
          <ac:chgData name="Skye Newman (2305661)" userId="S::2305661@student.uwtsd.ac.uk::05afaecd-a9ae-42ce-803b-317654731d83" providerId="AD" clId="Web-{8D95A48D-843A-D61D-2E3D-A9871B663F13}" dt="2025-03-07T00:35:24.978" v="1260"/>
          <ac:spMkLst>
            <pc:docMk/>
            <pc:sldMk cId="3330934364" sldId="269"/>
            <ac:spMk id="22" creationId="{D1EA859B-E555-4109-94F3-6700E046E008}"/>
          </ac:spMkLst>
        </pc:spChg>
        <pc:picChg chg="add mod ord">
          <ac:chgData name="Skye Newman (2305661)" userId="S::2305661@student.uwtsd.ac.uk::05afaecd-a9ae-42ce-803b-317654731d83" providerId="AD" clId="Web-{8D95A48D-843A-D61D-2E3D-A9871B663F13}" dt="2025-03-07T00:35:24.978" v="1260"/>
          <ac:picMkLst>
            <pc:docMk/>
            <pc:sldMk cId="3330934364" sldId="269"/>
            <ac:picMk id="4" creationId="{1EECCAFE-210F-E25E-49B0-215225EA72EB}"/>
          </ac:picMkLst>
        </pc:picChg>
      </pc:sldChg>
      <pc:sldChg chg="addSp delSp modSp new mod setBg">
        <pc:chgData name="Skye Newman (2305661)" userId="S::2305661@student.uwtsd.ac.uk::05afaecd-a9ae-42ce-803b-317654731d83" providerId="AD" clId="Web-{8D95A48D-843A-D61D-2E3D-A9871B663F13}" dt="2025-03-06T18:44:02.789" v="1051"/>
        <pc:sldMkLst>
          <pc:docMk/>
          <pc:sldMk cId="1061540056" sldId="270"/>
        </pc:sldMkLst>
        <pc:spChg chg="mod">
          <ac:chgData name="Skye Newman (2305661)" userId="S::2305661@student.uwtsd.ac.uk::05afaecd-a9ae-42ce-803b-317654731d83" providerId="AD" clId="Web-{8D95A48D-843A-D61D-2E3D-A9871B663F13}" dt="2025-03-06T18:44:02.789" v="1051"/>
          <ac:spMkLst>
            <pc:docMk/>
            <pc:sldMk cId="1061540056" sldId="270"/>
            <ac:spMk id="2" creationId="{E1EFD741-9571-6F0C-621B-8573C78B8887}"/>
          </ac:spMkLst>
        </pc:spChg>
        <pc:spChg chg="del">
          <ac:chgData name="Skye Newman (2305661)" userId="S::2305661@student.uwtsd.ac.uk::05afaecd-a9ae-42ce-803b-317654731d83" providerId="AD" clId="Web-{8D95A48D-843A-D61D-2E3D-A9871B663F13}" dt="2025-03-06T18:43:51.382" v="1049"/>
          <ac:spMkLst>
            <pc:docMk/>
            <pc:sldMk cId="1061540056" sldId="270"/>
            <ac:spMk id="3" creationId="{C2A54B5E-FB51-2273-64A0-DEF9D7592B31}"/>
          </ac:spMkLst>
        </pc:spChg>
        <pc:spChg chg="add">
          <ac:chgData name="Skye Newman (2305661)" userId="S::2305661@student.uwtsd.ac.uk::05afaecd-a9ae-42ce-803b-317654731d83" providerId="AD" clId="Web-{8D95A48D-843A-D61D-2E3D-A9871B663F13}" dt="2025-03-06T18:44:02.789" v="1051"/>
          <ac:spMkLst>
            <pc:docMk/>
            <pc:sldMk cId="1061540056" sldId="270"/>
            <ac:spMk id="8" creationId="{4D60F200-5EB0-B223-2439-C96C67F0FEE1}"/>
          </ac:spMkLst>
        </pc:spChg>
        <pc:spChg chg="add">
          <ac:chgData name="Skye Newman (2305661)" userId="S::2305661@student.uwtsd.ac.uk::05afaecd-a9ae-42ce-803b-317654731d83" providerId="AD" clId="Web-{8D95A48D-843A-D61D-2E3D-A9871B663F13}" dt="2025-03-06T18:44:02.789" v="1051"/>
          <ac:spMkLst>
            <pc:docMk/>
            <pc:sldMk cId="1061540056" sldId="270"/>
            <ac:spMk id="10" creationId="{F92CB243-67C5-E304-31A0-4D7D607BAFBA}"/>
          </ac:spMkLst>
        </pc:spChg>
        <pc:spChg chg="add">
          <ac:chgData name="Skye Newman (2305661)" userId="S::2305661@student.uwtsd.ac.uk::05afaecd-a9ae-42ce-803b-317654731d83" providerId="AD" clId="Web-{8D95A48D-843A-D61D-2E3D-A9871B663F13}" dt="2025-03-06T18:44:02.789" v="1051"/>
          <ac:spMkLst>
            <pc:docMk/>
            <pc:sldMk cId="1061540056" sldId="270"/>
            <ac:spMk id="12" creationId="{11A95761-C93E-94BF-087D-D2A823789EAB}"/>
          </ac:spMkLst>
        </pc:spChg>
        <pc:spChg chg="add">
          <ac:chgData name="Skye Newman (2305661)" userId="S::2305661@student.uwtsd.ac.uk::05afaecd-a9ae-42ce-803b-317654731d83" providerId="AD" clId="Web-{8D95A48D-843A-D61D-2E3D-A9871B663F13}" dt="2025-03-06T18:44:02.789" v="1051"/>
          <ac:spMkLst>
            <pc:docMk/>
            <pc:sldMk cId="1061540056" sldId="270"/>
            <ac:spMk id="14" creationId="{6E63D1A5-FD49-4756-F62E-786C34E631EF}"/>
          </ac:spMkLst>
        </pc:spChg>
        <pc:picChg chg="add">
          <ac:chgData name="Skye Newman (2305661)" userId="S::2305661@student.uwtsd.ac.uk::05afaecd-a9ae-42ce-803b-317654731d83" providerId="AD" clId="Web-{8D95A48D-843A-D61D-2E3D-A9871B663F13}" dt="2025-03-06T18:44:02.789" v="1051"/>
          <ac:picMkLst>
            <pc:docMk/>
            <pc:sldMk cId="1061540056" sldId="270"/>
            <ac:picMk id="4" creationId="{09B21574-3D41-24FA-6DD5-9A19DE7017A5}"/>
          </ac:picMkLst>
        </pc:picChg>
      </pc:sldChg>
      <pc:sldChg chg="addSp modSp new mod setBg">
        <pc:chgData name="Skye Newman (2305661)" userId="S::2305661@student.uwtsd.ac.uk::05afaecd-a9ae-42ce-803b-317654731d83" providerId="AD" clId="Web-{8D95A48D-843A-D61D-2E3D-A9871B663F13}" dt="2025-03-07T02:48:18.066" v="1771" actId="14100"/>
        <pc:sldMkLst>
          <pc:docMk/>
          <pc:sldMk cId="1697845262" sldId="271"/>
        </pc:sldMkLst>
        <pc:spChg chg="mod">
          <ac:chgData name="Skye Newman (2305661)" userId="S::2305661@student.uwtsd.ac.uk::05afaecd-a9ae-42ce-803b-317654731d83" providerId="AD" clId="Web-{8D95A48D-843A-D61D-2E3D-A9871B663F13}" dt="2025-03-07T02:47:50.284" v="1766" actId="1076"/>
          <ac:spMkLst>
            <pc:docMk/>
            <pc:sldMk cId="1697845262" sldId="271"/>
            <ac:spMk id="2" creationId="{B0E4E760-16A1-0861-C2B2-5E5BB500703D}"/>
          </ac:spMkLst>
        </pc:spChg>
        <pc:spChg chg="mod">
          <ac:chgData name="Skye Newman (2305661)" userId="S::2305661@student.uwtsd.ac.uk::05afaecd-a9ae-42ce-803b-317654731d83" providerId="AD" clId="Web-{8D95A48D-843A-D61D-2E3D-A9871B663F13}" dt="2025-03-07T02:48:18.066" v="1771" actId="14100"/>
          <ac:spMkLst>
            <pc:docMk/>
            <pc:sldMk cId="1697845262" sldId="271"/>
            <ac:spMk id="3" creationId="{EDC03D1B-05FC-9F64-486F-D31C369C0E6D}"/>
          </ac:spMkLst>
        </pc:spChg>
        <pc:spChg chg="add">
          <ac:chgData name="Skye Newman (2305661)" userId="S::2305661@student.uwtsd.ac.uk::05afaecd-a9ae-42ce-803b-317654731d83" providerId="AD" clId="Web-{8D95A48D-843A-D61D-2E3D-A9871B663F13}" dt="2025-03-07T02:47:12.845" v="1758"/>
          <ac:spMkLst>
            <pc:docMk/>
            <pc:sldMk cId="1697845262" sldId="271"/>
            <ac:spMk id="9" creationId="{D7A453D2-15D8-4403-815F-291FA16340D9}"/>
          </ac:spMkLst>
        </pc:spChg>
        <pc:spChg chg="add">
          <ac:chgData name="Skye Newman (2305661)" userId="S::2305661@student.uwtsd.ac.uk::05afaecd-a9ae-42ce-803b-317654731d83" providerId="AD" clId="Web-{8D95A48D-843A-D61D-2E3D-A9871B663F13}" dt="2025-03-07T02:47:12.845" v="1758"/>
          <ac:spMkLst>
            <pc:docMk/>
            <pc:sldMk cId="1697845262" sldId="271"/>
            <ac:spMk id="11" creationId="{8161EA6B-09CA-445B-AB0D-8DF76FA92DEF}"/>
          </ac:spMkLst>
        </pc:spChg>
        <pc:spChg chg="add">
          <ac:chgData name="Skye Newman (2305661)" userId="S::2305661@student.uwtsd.ac.uk::05afaecd-a9ae-42ce-803b-317654731d83" providerId="AD" clId="Web-{8D95A48D-843A-D61D-2E3D-A9871B663F13}" dt="2025-03-07T02:47:12.845" v="1758"/>
          <ac:spMkLst>
            <pc:docMk/>
            <pc:sldMk cId="1697845262" sldId="271"/>
            <ac:spMk id="21" creationId="{B8114C98-A349-4111-A123-E8EAB86ABE30}"/>
          </ac:spMkLst>
        </pc:spChg>
        <pc:spChg chg="add">
          <ac:chgData name="Skye Newman (2305661)" userId="S::2305661@student.uwtsd.ac.uk::05afaecd-a9ae-42ce-803b-317654731d83" providerId="AD" clId="Web-{8D95A48D-843A-D61D-2E3D-A9871B663F13}" dt="2025-03-07T02:47:12.845" v="1758"/>
          <ac:spMkLst>
            <pc:docMk/>
            <pc:sldMk cId="1697845262" sldId="271"/>
            <ac:spMk id="35" creationId="{E2D3D3F2-ABBB-4453-B1C5-1BEBF7E4DD56}"/>
          </ac:spMkLst>
        </pc:spChg>
        <pc:grpChg chg="add">
          <ac:chgData name="Skye Newman (2305661)" userId="S::2305661@student.uwtsd.ac.uk::05afaecd-a9ae-42ce-803b-317654731d83" providerId="AD" clId="Web-{8D95A48D-843A-D61D-2E3D-A9871B663F13}" dt="2025-03-07T02:47:12.845" v="1758"/>
          <ac:grpSpMkLst>
            <pc:docMk/>
            <pc:sldMk cId="1697845262" sldId="271"/>
            <ac:grpSpMk id="13" creationId="{1EA1DAFF-CECA-492F-BFA1-22C64956B8D9}"/>
          </ac:grpSpMkLst>
        </pc:grpChg>
        <pc:grpChg chg="add">
          <ac:chgData name="Skye Newman (2305661)" userId="S::2305661@student.uwtsd.ac.uk::05afaecd-a9ae-42ce-803b-317654731d83" providerId="AD" clId="Web-{8D95A48D-843A-D61D-2E3D-A9871B663F13}" dt="2025-03-07T02:47:12.845" v="1758"/>
          <ac:grpSpMkLst>
            <pc:docMk/>
            <pc:sldMk cId="1697845262" sldId="271"/>
            <ac:grpSpMk id="29" creationId="{AF19A774-30A5-488B-9BAF-629C6440294E}"/>
          </ac:grpSpMkLst>
        </pc:grpChg>
        <pc:grpChg chg="add">
          <ac:chgData name="Skye Newman (2305661)" userId="S::2305661@student.uwtsd.ac.uk::05afaecd-a9ae-42ce-803b-317654731d83" providerId="AD" clId="Web-{8D95A48D-843A-D61D-2E3D-A9871B663F13}" dt="2025-03-07T02:47:12.845" v="1758"/>
          <ac:grpSpMkLst>
            <pc:docMk/>
            <pc:sldMk cId="1697845262" sldId="271"/>
            <ac:grpSpMk id="37" creationId="{8214E4A5-A0D2-42C4-8D14-D2A7E495F041}"/>
          </ac:grpSpMkLst>
        </pc:grpChg>
        <pc:picChg chg="add mod ord">
          <ac:chgData name="Skye Newman (2305661)" userId="S::2305661@student.uwtsd.ac.uk::05afaecd-a9ae-42ce-803b-317654731d83" providerId="AD" clId="Web-{8D95A48D-843A-D61D-2E3D-A9871B663F13}" dt="2025-03-07T02:47:45.034" v="1765" actId="1076"/>
          <ac:picMkLst>
            <pc:docMk/>
            <pc:sldMk cId="1697845262" sldId="271"/>
            <ac:picMk id="4" creationId="{26A83964-1F66-B89C-CDCC-B419381CFBAA}"/>
          </ac:picMkLst>
        </pc:picChg>
      </pc:sldChg>
      <pc:sldChg chg="addSp delSp modSp new mod setBg">
        <pc:chgData name="Skye Newman (2305661)" userId="S::2305661@student.uwtsd.ac.uk::05afaecd-a9ae-42ce-803b-317654731d83" providerId="AD" clId="Web-{8D95A48D-843A-D61D-2E3D-A9871B663F13}" dt="2025-03-07T12:43:05.372" v="2106" actId="14100"/>
        <pc:sldMkLst>
          <pc:docMk/>
          <pc:sldMk cId="1897895728" sldId="272"/>
        </pc:sldMkLst>
        <pc:spChg chg="mod">
          <ac:chgData name="Skye Newman (2305661)" userId="S::2305661@student.uwtsd.ac.uk::05afaecd-a9ae-42ce-803b-317654731d83" providerId="AD" clId="Web-{8D95A48D-843A-D61D-2E3D-A9871B663F13}" dt="2025-03-07T12:42:39.605" v="2099" actId="1076"/>
          <ac:spMkLst>
            <pc:docMk/>
            <pc:sldMk cId="1897895728" sldId="272"/>
            <ac:spMk id="2" creationId="{39BED6A5-2AAC-24D6-39D0-E543A36568C9}"/>
          </ac:spMkLst>
        </pc:spChg>
        <pc:spChg chg="mod ord">
          <ac:chgData name="Skye Newman (2305661)" userId="S::2305661@student.uwtsd.ac.uk::05afaecd-a9ae-42ce-803b-317654731d83" providerId="AD" clId="Web-{8D95A48D-843A-D61D-2E3D-A9871B663F13}" dt="2025-03-07T12:43:05.372" v="2106" actId="14100"/>
          <ac:spMkLst>
            <pc:docMk/>
            <pc:sldMk cId="1897895728" sldId="272"/>
            <ac:spMk id="3" creationId="{C7260D4D-EA1F-8D8A-1E78-7F9A000080A7}"/>
          </ac:spMkLst>
        </pc:spChg>
        <pc:spChg chg="add del">
          <ac:chgData name="Skye Newman (2305661)" userId="S::2305661@student.uwtsd.ac.uk::05afaecd-a9ae-42ce-803b-317654731d83" providerId="AD" clId="Web-{8D95A48D-843A-D61D-2E3D-A9871B663F13}" dt="2025-03-07T12:42:30.073" v="2098"/>
          <ac:spMkLst>
            <pc:docMk/>
            <pc:sldMk cId="1897895728" sldId="272"/>
            <ac:spMk id="8" creationId="{87BF42CA-AD55-48B4-8949-C4DCA60A6AEE}"/>
          </ac:spMkLst>
        </pc:spChg>
        <pc:spChg chg="add del">
          <ac:chgData name="Skye Newman (2305661)" userId="S::2305661@student.uwtsd.ac.uk::05afaecd-a9ae-42ce-803b-317654731d83" providerId="AD" clId="Web-{8D95A48D-843A-D61D-2E3D-A9871B663F13}" dt="2025-03-07T12:42:30.073" v="2098"/>
          <ac:spMkLst>
            <pc:docMk/>
            <pc:sldMk cId="1897895728" sldId="272"/>
            <ac:spMk id="10" creationId="{66AE1D3D-3106-4CB2-AA7C-0C1642AC0F2E}"/>
          </ac:spMkLst>
        </pc:spChg>
        <pc:spChg chg="add del">
          <ac:chgData name="Skye Newman (2305661)" userId="S::2305661@student.uwtsd.ac.uk::05afaecd-a9ae-42ce-803b-317654731d83" providerId="AD" clId="Web-{8D95A48D-843A-D61D-2E3D-A9871B663F13}" dt="2025-03-07T12:42:30.042" v="2097"/>
          <ac:spMkLst>
            <pc:docMk/>
            <pc:sldMk cId="1897895728" sldId="272"/>
            <ac:spMk id="22" creationId="{5A0118C5-4F8D-4CF4-BADD-53FEACC6C42A}"/>
          </ac:spMkLst>
        </pc:spChg>
        <pc:spChg chg="add">
          <ac:chgData name="Skye Newman (2305661)" userId="S::2305661@student.uwtsd.ac.uk::05afaecd-a9ae-42ce-803b-317654731d83" providerId="AD" clId="Web-{8D95A48D-843A-D61D-2E3D-A9871B663F13}" dt="2025-03-07T12:42:30.073" v="2098"/>
          <ac:spMkLst>
            <pc:docMk/>
            <pc:sldMk cId="1897895728" sldId="272"/>
            <ac:spMk id="35" creationId="{B95B9BA8-1D69-4796-85F5-B6D0BD52354B}"/>
          </ac:spMkLst>
        </pc:spChg>
        <pc:grpChg chg="add del">
          <ac:chgData name="Skye Newman (2305661)" userId="S::2305661@student.uwtsd.ac.uk::05afaecd-a9ae-42ce-803b-317654731d83" providerId="AD" clId="Web-{8D95A48D-843A-D61D-2E3D-A9871B663F13}" dt="2025-03-07T12:42:30.073" v="2098"/>
          <ac:grpSpMkLst>
            <pc:docMk/>
            <pc:sldMk cId="1897895728" sldId="272"/>
            <ac:grpSpMk id="12" creationId="{0A31B6AF-B711-4CDB-8C2B-16E963DDC4C5}"/>
          </ac:grpSpMkLst>
        </pc:grpChg>
        <pc:grpChg chg="add del">
          <ac:chgData name="Skye Newman (2305661)" userId="S::2305661@student.uwtsd.ac.uk::05afaecd-a9ae-42ce-803b-317654731d83" providerId="AD" clId="Web-{8D95A48D-843A-D61D-2E3D-A9871B663F13}" dt="2025-03-07T12:42:30.042" v="2097"/>
          <ac:grpSpMkLst>
            <pc:docMk/>
            <pc:sldMk cId="1897895728" sldId="272"/>
            <ac:grpSpMk id="24" creationId="{B894EFA8-F425-4D19-A94B-445388B31E20}"/>
          </ac:grpSpMkLst>
        </pc:grpChg>
        <pc:grpChg chg="add del">
          <ac:chgData name="Skye Newman (2305661)" userId="S::2305661@student.uwtsd.ac.uk::05afaecd-a9ae-42ce-803b-317654731d83" providerId="AD" clId="Web-{8D95A48D-843A-D61D-2E3D-A9871B663F13}" dt="2025-03-07T12:42:30.042" v="2097"/>
          <ac:grpSpMkLst>
            <pc:docMk/>
            <pc:sldMk cId="1897895728" sldId="272"/>
            <ac:grpSpMk id="28" creationId="{582A903B-6B78-4F0A-B7C9-3D80499020B8}"/>
          </ac:grpSpMkLst>
        </pc:grpChg>
        <pc:grpChg chg="add">
          <ac:chgData name="Skye Newman (2305661)" userId="S::2305661@student.uwtsd.ac.uk::05afaecd-a9ae-42ce-803b-317654731d83" providerId="AD" clId="Web-{8D95A48D-843A-D61D-2E3D-A9871B663F13}" dt="2025-03-07T12:42:30.073" v="2098"/>
          <ac:grpSpMkLst>
            <pc:docMk/>
            <pc:sldMk cId="1897895728" sldId="272"/>
            <ac:grpSpMk id="36" creationId="{D44E3F87-3D58-4B03-86B2-15A5C5B9C964}"/>
          </ac:grpSpMkLst>
        </pc:grpChg>
        <pc:picChg chg="add mod">
          <ac:chgData name="Skye Newman (2305661)" userId="S::2305661@student.uwtsd.ac.uk::05afaecd-a9ae-42ce-803b-317654731d83" providerId="AD" clId="Web-{8D95A48D-843A-D61D-2E3D-A9871B663F13}" dt="2025-03-07T12:42:30.073" v="2098"/>
          <ac:picMkLst>
            <pc:docMk/>
            <pc:sldMk cId="1897895728" sldId="272"/>
            <ac:picMk id="4" creationId="{FE2366DC-6F8D-5FAE-C642-48BF704A0525}"/>
          </ac:picMkLst>
        </pc:picChg>
      </pc:sldChg>
      <pc:sldChg chg="addSp delSp modSp new mod setBg">
        <pc:chgData name="Skye Newman (2305661)" userId="S::2305661@student.uwtsd.ac.uk::05afaecd-a9ae-42ce-803b-317654731d83" providerId="AD" clId="Web-{8D95A48D-843A-D61D-2E3D-A9871B663F13}" dt="2025-03-07T13:29:39.683" v="2236" actId="20577"/>
        <pc:sldMkLst>
          <pc:docMk/>
          <pc:sldMk cId="2080514576" sldId="273"/>
        </pc:sldMkLst>
        <pc:spChg chg="mod">
          <ac:chgData name="Skye Newman (2305661)" userId="S::2305661@student.uwtsd.ac.uk::05afaecd-a9ae-42ce-803b-317654731d83" providerId="AD" clId="Web-{8D95A48D-843A-D61D-2E3D-A9871B663F13}" dt="2025-03-07T13:22:56.134" v="2198"/>
          <ac:spMkLst>
            <pc:docMk/>
            <pc:sldMk cId="2080514576" sldId="273"/>
            <ac:spMk id="2" creationId="{C9898071-AE99-CF83-1013-808421C90AB3}"/>
          </ac:spMkLst>
        </pc:spChg>
        <pc:spChg chg="del mod">
          <ac:chgData name="Skye Newman (2305661)" userId="S::2305661@student.uwtsd.ac.uk::05afaecd-a9ae-42ce-803b-317654731d83" providerId="AD" clId="Web-{8D95A48D-843A-D61D-2E3D-A9871B663F13}" dt="2025-03-07T13:22:56.134" v="2198"/>
          <ac:spMkLst>
            <pc:docMk/>
            <pc:sldMk cId="2080514576" sldId="273"/>
            <ac:spMk id="3" creationId="{ADB75EDE-D2B8-AA56-6D7F-1E2A7F512C2E}"/>
          </ac:spMkLst>
        </pc:spChg>
        <pc:spChg chg="add">
          <ac:chgData name="Skye Newman (2305661)" userId="S::2305661@student.uwtsd.ac.uk::05afaecd-a9ae-42ce-803b-317654731d83" providerId="AD" clId="Web-{8D95A48D-843A-D61D-2E3D-A9871B663F13}" dt="2025-03-07T13:22:56.134" v="2198"/>
          <ac:spMkLst>
            <pc:docMk/>
            <pc:sldMk cId="2080514576" sldId="273"/>
            <ac:spMk id="9" creationId="{BACC6370-2D7E-4714-9D71-7542949D7D5D}"/>
          </ac:spMkLst>
        </pc:spChg>
        <pc:spChg chg="add">
          <ac:chgData name="Skye Newman (2305661)" userId="S::2305661@student.uwtsd.ac.uk::05afaecd-a9ae-42ce-803b-317654731d83" providerId="AD" clId="Web-{8D95A48D-843A-D61D-2E3D-A9871B663F13}" dt="2025-03-07T13:22:56.134" v="2198"/>
          <ac:spMkLst>
            <pc:docMk/>
            <pc:sldMk cId="2080514576" sldId="273"/>
            <ac:spMk id="11" creationId="{F68B3F68-107C-434F-AA38-110D5EA91B85}"/>
          </ac:spMkLst>
        </pc:spChg>
        <pc:spChg chg="add">
          <ac:chgData name="Skye Newman (2305661)" userId="S::2305661@student.uwtsd.ac.uk::05afaecd-a9ae-42ce-803b-317654731d83" providerId="AD" clId="Web-{8D95A48D-843A-D61D-2E3D-A9871B663F13}" dt="2025-03-07T13:22:56.134" v="2198"/>
          <ac:spMkLst>
            <pc:docMk/>
            <pc:sldMk cId="2080514576" sldId="273"/>
            <ac:spMk id="13" creationId="{AAD0DBB9-1A4B-4391-81D4-CB19F9AB918A}"/>
          </ac:spMkLst>
        </pc:spChg>
        <pc:spChg chg="add">
          <ac:chgData name="Skye Newman (2305661)" userId="S::2305661@student.uwtsd.ac.uk::05afaecd-a9ae-42ce-803b-317654731d83" providerId="AD" clId="Web-{8D95A48D-843A-D61D-2E3D-A9871B663F13}" dt="2025-03-07T13:22:56.134" v="2198"/>
          <ac:spMkLst>
            <pc:docMk/>
            <pc:sldMk cId="2080514576" sldId="273"/>
            <ac:spMk id="15" creationId="{063BBA22-50EA-4C4D-BE05-F1CE4E63AA56}"/>
          </ac:spMkLst>
        </pc:spChg>
        <pc:graphicFrameChg chg="add modGraphic">
          <ac:chgData name="Skye Newman (2305661)" userId="S::2305661@student.uwtsd.ac.uk::05afaecd-a9ae-42ce-803b-317654731d83" providerId="AD" clId="Web-{8D95A48D-843A-D61D-2E3D-A9871B663F13}" dt="2025-03-07T13:29:39.683" v="2236" actId="20577"/>
          <ac:graphicFrameMkLst>
            <pc:docMk/>
            <pc:sldMk cId="2080514576" sldId="273"/>
            <ac:graphicFrameMk id="5" creationId="{B81E936F-0ED7-00F7-B27F-4FD2E12341F7}"/>
          </ac:graphicFrameMkLst>
        </pc:graphicFrameChg>
      </pc:sldChg>
      <pc:sldChg chg="addSp modSp new mod setBg">
        <pc:chgData name="Skye Newman (2305661)" userId="S::2305661@student.uwtsd.ac.uk::05afaecd-a9ae-42ce-803b-317654731d83" providerId="AD" clId="Web-{8D95A48D-843A-D61D-2E3D-A9871B663F13}" dt="2025-03-07T13:51:08.755" v="2541"/>
        <pc:sldMkLst>
          <pc:docMk/>
          <pc:sldMk cId="1177150597" sldId="274"/>
        </pc:sldMkLst>
        <pc:spChg chg="mod">
          <ac:chgData name="Skye Newman (2305661)" userId="S::2305661@student.uwtsd.ac.uk::05afaecd-a9ae-42ce-803b-317654731d83" providerId="AD" clId="Web-{8D95A48D-843A-D61D-2E3D-A9871B663F13}" dt="2025-03-07T13:51:08.755" v="2541"/>
          <ac:spMkLst>
            <pc:docMk/>
            <pc:sldMk cId="1177150597" sldId="274"/>
            <ac:spMk id="2" creationId="{D1BC2E63-4074-4C60-11B0-35D9DB9BC8CF}"/>
          </ac:spMkLst>
        </pc:spChg>
        <pc:spChg chg="mod">
          <ac:chgData name="Skye Newman (2305661)" userId="S::2305661@student.uwtsd.ac.uk::05afaecd-a9ae-42ce-803b-317654731d83" providerId="AD" clId="Web-{8D95A48D-843A-D61D-2E3D-A9871B663F13}" dt="2025-03-07T13:51:08.755" v="2541"/>
          <ac:spMkLst>
            <pc:docMk/>
            <pc:sldMk cId="1177150597" sldId="274"/>
            <ac:spMk id="3" creationId="{E6BE73F5-9E7D-81C5-E1D9-E0177AAB9018}"/>
          </ac:spMkLst>
        </pc:spChg>
        <pc:spChg chg="add">
          <ac:chgData name="Skye Newman (2305661)" userId="S::2305661@student.uwtsd.ac.uk::05afaecd-a9ae-42ce-803b-317654731d83" providerId="AD" clId="Web-{8D95A48D-843A-D61D-2E3D-A9871B663F13}" dt="2025-03-07T13:51:08.755" v="2541"/>
          <ac:spMkLst>
            <pc:docMk/>
            <pc:sldMk cId="1177150597" sldId="274"/>
            <ac:spMk id="9" creationId="{7FF47CB7-972F-479F-A36D-9E72D26EC8DA}"/>
          </ac:spMkLst>
        </pc:spChg>
        <pc:spChg chg="add">
          <ac:chgData name="Skye Newman (2305661)" userId="S::2305661@student.uwtsd.ac.uk::05afaecd-a9ae-42ce-803b-317654731d83" providerId="AD" clId="Web-{8D95A48D-843A-D61D-2E3D-A9871B663F13}" dt="2025-03-07T13:51:08.755" v="2541"/>
          <ac:spMkLst>
            <pc:docMk/>
            <pc:sldMk cId="1177150597" sldId="274"/>
            <ac:spMk id="11" creationId="{0D153B68-5844-490D-8E67-F616D6D721CA}"/>
          </ac:spMkLst>
        </pc:spChg>
        <pc:spChg chg="add">
          <ac:chgData name="Skye Newman (2305661)" userId="S::2305661@student.uwtsd.ac.uk::05afaecd-a9ae-42ce-803b-317654731d83" providerId="AD" clId="Web-{8D95A48D-843A-D61D-2E3D-A9871B663F13}" dt="2025-03-07T13:51:08.755" v="2541"/>
          <ac:spMkLst>
            <pc:docMk/>
            <pc:sldMk cId="1177150597" sldId="274"/>
            <ac:spMk id="13" creationId="{9A0D773F-7A7D-4DBB-9DEA-86BB8B8F4BC8}"/>
          </ac:spMkLst>
        </pc:spChg>
        <pc:picChg chg="add mod">
          <ac:chgData name="Skye Newman (2305661)" userId="S::2305661@student.uwtsd.ac.uk::05afaecd-a9ae-42ce-803b-317654731d83" providerId="AD" clId="Web-{8D95A48D-843A-D61D-2E3D-A9871B663F13}" dt="2025-03-07T13:51:08.755" v="2541"/>
          <ac:picMkLst>
            <pc:docMk/>
            <pc:sldMk cId="1177150597" sldId="274"/>
            <ac:picMk id="4" creationId="{7BADC348-8A5C-4F6D-77E7-FC1DFB41A79A}"/>
          </ac:picMkLst>
        </pc:picChg>
      </pc:sldChg>
      <pc:sldChg chg="addSp delSp modSp new mod setBg">
        <pc:chgData name="Skye Newman (2305661)" userId="S::2305661@student.uwtsd.ac.uk::05afaecd-a9ae-42ce-803b-317654731d83" providerId="AD" clId="Web-{8D95A48D-843A-D61D-2E3D-A9871B663F13}" dt="2025-03-07T14:12:47.811" v="2866" actId="20577"/>
        <pc:sldMkLst>
          <pc:docMk/>
          <pc:sldMk cId="3013250088" sldId="275"/>
        </pc:sldMkLst>
        <pc:spChg chg="mod">
          <ac:chgData name="Skye Newman (2305661)" userId="S::2305661@student.uwtsd.ac.uk::05afaecd-a9ae-42ce-803b-317654731d83" providerId="AD" clId="Web-{8D95A48D-843A-D61D-2E3D-A9871B663F13}" dt="2025-03-07T14:09:26.552" v="2851"/>
          <ac:spMkLst>
            <pc:docMk/>
            <pc:sldMk cId="3013250088" sldId="275"/>
            <ac:spMk id="2" creationId="{24F26A25-8186-5644-EEAD-DAA6A50A4C25}"/>
          </ac:spMkLst>
        </pc:spChg>
        <pc:spChg chg="del">
          <ac:chgData name="Skye Newman (2305661)" userId="S::2305661@student.uwtsd.ac.uk::05afaecd-a9ae-42ce-803b-317654731d83" providerId="AD" clId="Web-{8D95A48D-843A-D61D-2E3D-A9871B663F13}" dt="2025-03-07T14:05:29.573" v="2544"/>
          <ac:spMkLst>
            <pc:docMk/>
            <pc:sldMk cId="3013250088" sldId="275"/>
            <ac:spMk id="3" creationId="{96929EBC-0264-6B77-9E0F-E9ABE3D885A4}"/>
          </ac:spMkLst>
        </pc:spChg>
        <pc:spChg chg="add mod">
          <ac:chgData name="Skye Newman (2305661)" userId="S::2305661@student.uwtsd.ac.uk::05afaecd-a9ae-42ce-803b-317654731d83" providerId="AD" clId="Web-{8D95A48D-843A-D61D-2E3D-A9871B663F13}" dt="2025-03-07T14:12:47.811" v="2866" actId="20577"/>
          <ac:spMkLst>
            <pc:docMk/>
            <pc:sldMk cId="3013250088" sldId="275"/>
            <ac:spMk id="6" creationId="{5B4B82BF-79DB-84A8-D6A4-08229E3AA5AA}"/>
          </ac:spMkLst>
        </pc:spChg>
        <pc:spChg chg="add del">
          <ac:chgData name="Skye Newman (2305661)" userId="S::2305661@student.uwtsd.ac.uk::05afaecd-a9ae-42ce-803b-317654731d83" providerId="AD" clId="Web-{8D95A48D-843A-D61D-2E3D-A9871B663F13}" dt="2025-03-07T14:09:26.552" v="2851"/>
          <ac:spMkLst>
            <pc:docMk/>
            <pc:sldMk cId="3013250088" sldId="275"/>
            <ac:spMk id="12" creationId="{058A14AF-9FB5-4CC7-BA35-E8E85D3EDF0E}"/>
          </ac:spMkLst>
        </pc:spChg>
        <pc:spChg chg="add del">
          <ac:chgData name="Skye Newman (2305661)" userId="S::2305661@student.uwtsd.ac.uk::05afaecd-a9ae-42ce-803b-317654731d83" providerId="AD" clId="Web-{8D95A48D-843A-D61D-2E3D-A9871B663F13}" dt="2025-03-07T14:09:26.552" v="2851"/>
          <ac:spMkLst>
            <pc:docMk/>
            <pc:sldMk cId="3013250088" sldId="275"/>
            <ac:spMk id="14" creationId="{3A9A4357-BD1D-4622-A4FE-766E6AB8DE84}"/>
          </ac:spMkLst>
        </pc:spChg>
        <pc:spChg chg="add del">
          <ac:chgData name="Skye Newman (2305661)" userId="S::2305661@student.uwtsd.ac.uk::05afaecd-a9ae-42ce-803b-317654731d83" providerId="AD" clId="Web-{8D95A48D-843A-D61D-2E3D-A9871B663F13}" dt="2025-03-07T14:09:26.552" v="2851"/>
          <ac:spMkLst>
            <pc:docMk/>
            <pc:sldMk cId="3013250088" sldId="275"/>
            <ac:spMk id="16" creationId="{E659831F-0D9A-4C63-9EBB-8435B85A440F}"/>
          </ac:spMkLst>
        </pc:spChg>
        <pc:spChg chg="add del">
          <ac:chgData name="Skye Newman (2305661)" userId="S::2305661@student.uwtsd.ac.uk::05afaecd-a9ae-42ce-803b-317654731d83" providerId="AD" clId="Web-{8D95A48D-843A-D61D-2E3D-A9871B663F13}" dt="2025-03-07T14:09:26.552" v="2851"/>
          <ac:spMkLst>
            <pc:docMk/>
            <pc:sldMk cId="3013250088" sldId="275"/>
            <ac:spMk id="18" creationId="{E6995CE5-F890-4ABA-82A2-26507CE8D2A3}"/>
          </ac:spMkLst>
        </pc:spChg>
        <pc:spChg chg="add">
          <ac:chgData name="Skye Newman (2305661)" userId="S::2305661@student.uwtsd.ac.uk::05afaecd-a9ae-42ce-803b-317654731d83" providerId="AD" clId="Web-{8D95A48D-843A-D61D-2E3D-A9871B663F13}" dt="2025-03-07T14:09:26.552" v="2851"/>
          <ac:spMkLst>
            <pc:docMk/>
            <pc:sldMk cId="3013250088" sldId="275"/>
            <ac:spMk id="23" creationId="{2B97F24A-32CE-4C1C-A50D-3016B394DCFB}"/>
          </ac:spMkLst>
        </pc:spChg>
        <pc:spChg chg="add">
          <ac:chgData name="Skye Newman (2305661)" userId="S::2305661@student.uwtsd.ac.uk::05afaecd-a9ae-42ce-803b-317654731d83" providerId="AD" clId="Web-{8D95A48D-843A-D61D-2E3D-A9871B663F13}" dt="2025-03-07T14:09:26.552" v="2851"/>
          <ac:spMkLst>
            <pc:docMk/>
            <pc:sldMk cId="3013250088" sldId="275"/>
            <ac:spMk id="25" creationId="{CD8B4F24-440B-49E9-B85D-733523DC064B}"/>
          </ac:spMkLst>
        </pc:spChg>
        <pc:picChg chg="add del mod ord">
          <ac:chgData name="Skye Newman (2305661)" userId="S::2305661@student.uwtsd.ac.uk::05afaecd-a9ae-42ce-803b-317654731d83" providerId="AD" clId="Web-{8D95A48D-843A-D61D-2E3D-A9871B663F13}" dt="2025-03-07T14:05:35.105" v="2546"/>
          <ac:picMkLst>
            <pc:docMk/>
            <pc:sldMk cId="3013250088" sldId="275"/>
            <ac:picMk id="4" creationId="{10EDF2DB-0412-FB90-EB94-F2F83990991B}"/>
          </ac:picMkLst>
        </pc:picChg>
        <pc:picChg chg="add mod">
          <ac:chgData name="Skye Newman (2305661)" userId="S::2305661@student.uwtsd.ac.uk::05afaecd-a9ae-42ce-803b-317654731d83" providerId="AD" clId="Web-{8D95A48D-843A-D61D-2E3D-A9871B663F13}" dt="2025-03-07T14:09:26.552" v="2851"/>
          <ac:picMkLst>
            <pc:docMk/>
            <pc:sldMk cId="3013250088" sldId="275"/>
            <ac:picMk id="7" creationId="{26B39FAB-46BE-6936-7221-1B3D5FDAA6A0}"/>
          </ac:picMkLst>
        </pc:picChg>
      </pc:sldChg>
    </pc:docChg>
  </pc:docChgLst>
  <pc:docChgLst>
    <pc:chgData name="Skye Newman (2305661)" userId="S::2305661@student.uwtsd.ac.uk::05afaecd-a9ae-42ce-803b-317654731d83" providerId="AD" clId="Web-{D5BC7460-B833-9327-0253-8133CECAE834}"/>
    <pc:docChg chg="addSld modSld">
      <pc:chgData name="Skye Newman (2305661)" userId="S::2305661@student.uwtsd.ac.uk::05afaecd-a9ae-42ce-803b-317654731d83" providerId="AD" clId="Web-{D5BC7460-B833-9327-0253-8133CECAE834}" dt="2025-02-26T17:45:09.883" v="28" actId="20577"/>
      <pc:docMkLst>
        <pc:docMk/>
      </pc:docMkLst>
      <pc:sldChg chg="modSp">
        <pc:chgData name="Skye Newman (2305661)" userId="S::2305661@student.uwtsd.ac.uk::05afaecd-a9ae-42ce-803b-317654731d83" providerId="AD" clId="Web-{D5BC7460-B833-9327-0253-8133CECAE834}" dt="2025-02-26T17:45:09.883" v="28" actId="20577"/>
        <pc:sldMkLst>
          <pc:docMk/>
          <pc:sldMk cId="109857222" sldId="256"/>
        </pc:sldMkLst>
        <pc:spChg chg="mod">
          <ac:chgData name="Skye Newman (2305661)" userId="S::2305661@student.uwtsd.ac.uk::05afaecd-a9ae-42ce-803b-317654731d83" providerId="AD" clId="Web-{D5BC7460-B833-9327-0253-8133CECAE834}" dt="2025-02-26T17:45:09.883" v="28" actId="20577"/>
          <ac:spMkLst>
            <pc:docMk/>
            <pc:sldMk cId="109857222" sldId="256"/>
            <ac:spMk id="2" creationId="{00000000-0000-0000-0000-000000000000}"/>
          </ac:spMkLst>
        </pc:spChg>
      </pc:sldChg>
      <pc:sldChg chg="modSp new">
        <pc:chgData name="Skye Newman (2305661)" userId="S::2305661@student.uwtsd.ac.uk::05afaecd-a9ae-42ce-803b-317654731d83" providerId="AD" clId="Web-{D5BC7460-B833-9327-0253-8133CECAE834}" dt="2025-02-26T17:44:14.349" v="25" actId="20577"/>
        <pc:sldMkLst>
          <pc:docMk/>
          <pc:sldMk cId="1361962109" sldId="257"/>
        </pc:sldMkLst>
        <pc:spChg chg="mod">
          <ac:chgData name="Skye Newman (2305661)" userId="S::2305661@student.uwtsd.ac.uk::05afaecd-a9ae-42ce-803b-317654731d83" providerId="AD" clId="Web-{D5BC7460-B833-9327-0253-8133CECAE834}" dt="2025-02-26T17:44:14.349" v="25" actId="20577"/>
          <ac:spMkLst>
            <pc:docMk/>
            <pc:sldMk cId="1361962109" sldId="257"/>
            <ac:spMk id="3" creationId="{51BF5857-2DB6-79ED-9756-593BAEC30F8B}"/>
          </ac:spMkLst>
        </pc:spChg>
      </pc:sldChg>
    </pc:docChg>
  </pc:docChgLst>
  <pc:docChgLst>
    <pc:chgData name="Skye Newman (2305661)" userId="S::2305661@student.uwtsd.ac.uk::05afaecd-a9ae-42ce-803b-317654731d83" providerId="AD" clId="Web-{3AFF20D5-ABF5-EEF8-0DC4-C3C0EA057801}"/>
    <pc:docChg chg="addSld modSld">
      <pc:chgData name="Skye Newman (2305661)" userId="S::2305661@student.uwtsd.ac.uk::05afaecd-a9ae-42ce-803b-317654731d83" providerId="AD" clId="Web-{3AFF20D5-ABF5-EEF8-0DC4-C3C0EA057801}" dt="2025-03-04T14:37:39.596" v="975" actId="20577"/>
      <pc:docMkLst>
        <pc:docMk/>
      </pc:docMkLst>
      <pc:sldChg chg="addSp modSp mod setBg">
        <pc:chgData name="Skye Newman (2305661)" userId="S::2305661@student.uwtsd.ac.uk::05afaecd-a9ae-42ce-803b-317654731d83" providerId="AD" clId="Web-{3AFF20D5-ABF5-EEF8-0DC4-C3C0EA057801}" dt="2025-03-02T13:58:16.909" v="216"/>
        <pc:sldMkLst>
          <pc:docMk/>
          <pc:sldMk cId="109857222" sldId="256"/>
        </pc:sldMkLst>
        <pc:spChg chg="mod">
          <ac:chgData name="Skye Newman (2305661)" userId="S::2305661@student.uwtsd.ac.uk::05afaecd-a9ae-42ce-803b-317654731d83" providerId="AD" clId="Web-{3AFF20D5-ABF5-EEF8-0DC4-C3C0EA057801}" dt="2025-03-02T13:58:16.909" v="216"/>
          <ac:spMkLst>
            <pc:docMk/>
            <pc:sldMk cId="109857222" sldId="256"/>
            <ac:spMk id="2" creationId="{00000000-0000-0000-0000-000000000000}"/>
          </ac:spMkLst>
        </pc:spChg>
        <pc:spChg chg="mod">
          <ac:chgData name="Skye Newman (2305661)" userId="S::2305661@student.uwtsd.ac.uk::05afaecd-a9ae-42ce-803b-317654731d83" providerId="AD" clId="Web-{3AFF20D5-ABF5-EEF8-0DC4-C3C0EA057801}" dt="2025-03-02T13:58:16.909" v="216"/>
          <ac:spMkLst>
            <pc:docMk/>
            <pc:sldMk cId="109857222" sldId="256"/>
            <ac:spMk id="3" creationId="{00000000-0000-0000-0000-000000000000}"/>
          </ac:spMkLst>
        </pc:spChg>
        <pc:spChg chg="add">
          <ac:chgData name="Skye Newman (2305661)" userId="S::2305661@student.uwtsd.ac.uk::05afaecd-a9ae-42ce-803b-317654731d83" providerId="AD" clId="Web-{3AFF20D5-ABF5-EEF8-0DC4-C3C0EA057801}" dt="2025-03-02T13:58:16.909" v="216"/>
          <ac:spMkLst>
            <pc:docMk/>
            <pc:sldMk cId="109857222" sldId="256"/>
            <ac:spMk id="9" creationId="{6F828D28-8E09-41CC-8229-3070B5467A96}"/>
          </ac:spMkLst>
        </pc:spChg>
        <pc:spChg chg="add">
          <ac:chgData name="Skye Newman (2305661)" userId="S::2305661@student.uwtsd.ac.uk::05afaecd-a9ae-42ce-803b-317654731d83" providerId="AD" clId="Web-{3AFF20D5-ABF5-EEF8-0DC4-C3C0EA057801}" dt="2025-03-02T13:58:16.909" v="216"/>
          <ac:spMkLst>
            <pc:docMk/>
            <pc:sldMk cId="109857222" sldId="256"/>
            <ac:spMk id="11" creationId="{D5B012D8-7F27-4758-9AC6-C889B154BD73}"/>
          </ac:spMkLst>
        </pc:spChg>
        <pc:spChg chg="add">
          <ac:chgData name="Skye Newman (2305661)" userId="S::2305661@student.uwtsd.ac.uk::05afaecd-a9ae-42ce-803b-317654731d83" providerId="AD" clId="Web-{3AFF20D5-ABF5-EEF8-0DC4-C3C0EA057801}" dt="2025-03-02T13:58:16.909" v="216"/>
          <ac:spMkLst>
            <pc:docMk/>
            <pc:sldMk cId="109857222" sldId="256"/>
            <ac:spMk id="13" creationId="{4063B759-00FC-46D1-9898-8E8625268FAF}"/>
          </ac:spMkLst>
        </pc:spChg>
        <pc:picChg chg="add">
          <ac:chgData name="Skye Newman (2305661)" userId="S::2305661@student.uwtsd.ac.uk::05afaecd-a9ae-42ce-803b-317654731d83" providerId="AD" clId="Web-{3AFF20D5-ABF5-EEF8-0DC4-C3C0EA057801}" dt="2025-03-02T13:58:16.909" v="216"/>
          <ac:picMkLst>
            <pc:docMk/>
            <pc:sldMk cId="109857222" sldId="256"/>
            <ac:picMk id="5" creationId="{5A3CA162-837E-D271-247C-3EA1A2E6950F}"/>
          </ac:picMkLst>
        </pc:picChg>
      </pc:sldChg>
      <pc:sldChg chg="addSp delSp modSp new mod setBg">
        <pc:chgData name="Skye Newman (2305661)" userId="S::2305661@student.uwtsd.ac.uk::05afaecd-a9ae-42ce-803b-317654731d83" providerId="AD" clId="Web-{3AFF20D5-ABF5-EEF8-0DC4-C3C0EA057801}" dt="2025-03-02T14:05:59.190" v="236" actId="20577"/>
        <pc:sldMkLst>
          <pc:docMk/>
          <pc:sldMk cId="2576777799" sldId="258"/>
        </pc:sldMkLst>
        <pc:spChg chg="mod">
          <ac:chgData name="Skye Newman (2305661)" userId="S::2305661@student.uwtsd.ac.uk::05afaecd-a9ae-42ce-803b-317654731d83" providerId="AD" clId="Web-{3AFF20D5-ABF5-EEF8-0DC4-C3C0EA057801}" dt="2025-03-02T14:04:30.546" v="219"/>
          <ac:spMkLst>
            <pc:docMk/>
            <pc:sldMk cId="2576777799" sldId="258"/>
            <ac:spMk id="2" creationId="{1904D993-35AA-79F0-44D6-4194D40E6AF1}"/>
          </ac:spMkLst>
        </pc:spChg>
        <pc:spChg chg="add">
          <ac:chgData name="Skye Newman (2305661)" userId="S::2305661@student.uwtsd.ac.uk::05afaecd-a9ae-42ce-803b-317654731d83" providerId="AD" clId="Web-{3AFF20D5-ABF5-EEF8-0DC4-C3C0EA057801}" dt="2025-03-02T14:04:30.546" v="219"/>
          <ac:spMkLst>
            <pc:docMk/>
            <pc:sldMk cId="2576777799" sldId="258"/>
            <ac:spMk id="9" creationId="{BACC6370-2D7E-4714-9D71-7542949D7D5D}"/>
          </ac:spMkLst>
        </pc:spChg>
        <pc:spChg chg="add">
          <ac:chgData name="Skye Newman (2305661)" userId="S::2305661@student.uwtsd.ac.uk::05afaecd-a9ae-42ce-803b-317654731d83" providerId="AD" clId="Web-{3AFF20D5-ABF5-EEF8-0DC4-C3C0EA057801}" dt="2025-03-02T14:04:30.546" v="219"/>
          <ac:spMkLst>
            <pc:docMk/>
            <pc:sldMk cId="2576777799" sldId="258"/>
            <ac:spMk id="11" creationId="{F68B3F68-107C-434F-AA38-110D5EA91B85}"/>
          </ac:spMkLst>
        </pc:spChg>
        <pc:spChg chg="add">
          <ac:chgData name="Skye Newman (2305661)" userId="S::2305661@student.uwtsd.ac.uk::05afaecd-a9ae-42ce-803b-317654731d83" providerId="AD" clId="Web-{3AFF20D5-ABF5-EEF8-0DC4-C3C0EA057801}" dt="2025-03-02T14:04:30.546" v="219"/>
          <ac:spMkLst>
            <pc:docMk/>
            <pc:sldMk cId="2576777799" sldId="258"/>
            <ac:spMk id="13" creationId="{AAD0DBB9-1A4B-4391-81D4-CB19F9AB918A}"/>
          </ac:spMkLst>
        </pc:spChg>
        <pc:spChg chg="add">
          <ac:chgData name="Skye Newman (2305661)" userId="S::2305661@student.uwtsd.ac.uk::05afaecd-a9ae-42ce-803b-317654731d83" providerId="AD" clId="Web-{3AFF20D5-ABF5-EEF8-0DC4-C3C0EA057801}" dt="2025-03-02T14:04:30.546" v="219"/>
          <ac:spMkLst>
            <pc:docMk/>
            <pc:sldMk cId="2576777799" sldId="258"/>
            <ac:spMk id="15" creationId="{063BBA22-50EA-4C4D-BE05-F1CE4E63AA56}"/>
          </ac:spMkLst>
        </pc:spChg>
        <pc:graphicFrameChg chg="add modGraphic">
          <ac:chgData name="Skye Newman (2305661)" userId="S::2305661@student.uwtsd.ac.uk::05afaecd-a9ae-42ce-803b-317654731d83" providerId="AD" clId="Web-{3AFF20D5-ABF5-EEF8-0DC4-C3C0EA057801}" dt="2025-03-02T14:05:59.190" v="236" actId="20577"/>
          <ac:graphicFrameMkLst>
            <pc:docMk/>
            <pc:sldMk cId="2576777799" sldId="258"/>
            <ac:graphicFrameMk id="8" creationId="{0A46E6BE-46E3-89B7-91F2-913B6E081F2E}"/>
          </ac:graphicFrameMkLst>
        </pc:graphicFrameChg>
      </pc:sldChg>
      <pc:sldChg chg="modSp new">
        <pc:chgData name="Skye Newman (2305661)" userId="S::2305661@student.uwtsd.ac.uk::05afaecd-a9ae-42ce-803b-317654731d83" providerId="AD" clId="Web-{3AFF20D5-ABF5-EEF8-0DC4-C3C0EA057801}" dt="2025-03-04T14:37:13.283" v="966" actId="20577"/>
        <pc:sldMkLst>
          <pc:docMk/>
          <pc:sldMk cId="2635000810" sldId="259"/>
        </pc:sldMkLst>
        <pc:spChg chg="mod">
          <ac:chgData name="Skye Newman (2305661)" userId="S::2305661@student.uwtsd.ac.uk::05afaecd-a9ae-42ce-803b-317654731d83" providerId="AD" clId="Web-{3AFF20D5-ABF5-EEF8-0DC4-C3C0EA057801}" dt="2025-03-04T14:37:13.283" v="966" actId="20577"/>
          <ac:spMkLst>
            <pc:docMk/>
            <pc:sldMk cId="2635000810" sldId="259"/>
            <ac:spMk id="2" creationId="{0967E7F9-6297-3A8A-24ED-8BDFD370C9FF}"/>
          </ac:spMkLst>
        </pc:spChg>
        <pc:spChg chg="mod">
          <ac:chgData name="Skye Newman (2305661)" userId="S::2305661@student.uwtsd.ac.uk::05afaecd-a9ae-42ce-803b-317654731d83" providerId="AD" clId="Web-{3AFF20D5-ABF5-EEF8-0DC4-C3C0EA057801}" dt="2025-03-04T14:35:48.765" v="959" actId="20577"/>
          <ac:spMkLst>
            <pc:docMk/>
            <pc:sldMk cId="2635000810" sldId="259"/>
            <ac:spMk id="3" creationId="{AC8B930D-F393-4EA9-DC60-8073B50A3182}"/>
          </ac:spMkLst>
        </pc:spChg>
      </pc:sldChg>
      <pc:sldChg chg="addSp delSp modSp new mod setBg">
        <pc:chgData name="Skye Newman (2305661)" userId="S::2305661@student.uwtsd.ac.uk::05afaecd-a9ae-42ce-803b-317654731d83" providerId="AD" clId="Web-{3AFF20D5-ABF5-EEF8-0DC4-C3C0EA057801}" dt="2025-03-02T14:20:27.374" v="404" actId="20577"/>
        <pc:sldMkLst>
          <pc:docMk/>
          <pc:sldMk cId="835185676" sldId="260"/>
        </pc:sldMkLst>
        <pc:spChg chg="mod">
          <ac:chgData name="Skye Newman (2305661)" userId="S::2305661@student.uwtsd.ac.uk::05afaecd-a9ae-42ce-803b-317654731d83" providerId="AD" clId="Web-{3AFF20D5-ABF5-EEF8-0DC4-C3C0EA057801}" dt="2025-03-02T14:17:32.447" v="389"/>
          <ac:spMkLst>
            <pc:docMk/>
            <pc:sldMk cId="835185676" sldId="260"/>
            <ac:spMk id="2" creationId="{EE61C261-1EC5-DA01-043E-F474CC07C7F3}"/>
          </ac:spMkLst>
        </pc:spChg>
        <pc:spChg chg="add">
          <ac:chgData name="Skye Newman (2305661)" userId="S::2305661@student.uwtsd.ac.uk::05afaecd-a9ae-42ce-803b-317654731d83" providerId="AD" clId="Web-{3AFF20D5-ABF5-EEF8-0DC4-C3C0EA057801}" dt="2025-03-02T14:17:32.447" v="389"/>
          <ac:spMkLst>
            <pc:docMk/>
            <pc:sldMk cId="835185676" sldId="260"/>
            <ac:spMk id="20" creationId="{BACC6370-2D7E-4714-9D71-7542949D7D5D}"/>
          </ac:spMkLst>
        </pc:spChg>
        <pc:spChg chg="add">
          <ac:chgData name="Skye Newman (2305661)" userId="S::2305661@student.uwtsd.ac.uk::05afaecd-a9ae-42ce-803b-317654731d83" providerId="AD" clId="Web-{3AFF20D5-ABF5-EEF8-0DC4-C3C0EA057801}" dt="2025-03-02T14:17:32.447" v="389"/>
          <ac:spMkLst>
            <pc:docMk/>
            <pc:sldMk cId="835185676" sldId="260"/>
            <ac:spMk id="22" creationId="{F68B3F68-107C-434F-AA38-110D5EA91B85}"/>
          </ac:spMkLst>
        </pc:spChg>
        <pc:spChg chg="add">
          <ac:chgData name="Skye Newman (2305661)" userId="S::2305661@student.uwtsd.ac.uk::05afaecd-a9ae-42ce-803b-317654731d83" providerId="AD" clId="Web-{3AFF20D5-ABF5-EEF8-0DC4-C3C0EA057801}" dt="2025-03-02T14:17:32.447" v="389"/>
          <ac:spMkLst>
            <pc:docMk/>
            <pc:sldMk cId="835185676" sldId="260"/>
            <ac:spMk id="24" creationId="{AAD0DBB9-1A4B-4391-81D4-CB19F9AB918A}"/>
          </ac:spMkLst>
        </pc:spChg>
        <pc:spChg chg="add">
          <ac:chgData name="Skye Newman (2305661)" userId="S::2305661@student.uwtsd.ac.uk::05afaecd-a9ae-42ce-803b-317654731d83" providerId="AD" clId="Web-{3AFF20D5-ABF5-EEF8-0DC4-C3C0EA057801}" dt="2025-03-02T14:17:32.447" v="389"/>
          <ac:spMkLst>
            <pc:docMk/>
            <pc:sldMk cId="835185676" sldId="260"/>
            <ac:spMk id="26" creationId="{063BBA22-50EA-4C4D-BE05-F1CE4E63AA56}"/>
          </ac:spMkLst>
        </pc:spChg>
        <pc:graphicFrameChg chg="add mod modGraphic">
          <ac:chgData name="Skye Newman (2305661)" userId="S::2305661@student.uwtsd.ac.uk::05afaecd-a9ae-42ce-803b-317654731d83" providerId="AD" clId="Web-{3AFF20D5-ABF5-EEF8-0DC4-C3C0EA057801}" dt="2025-03-02T14:20:27.374" v="404" actId="20577"/>
          <ac:graphicFrameMkLst>
            <pc:docMk/>
            <pc:sldMk cId="835185676" sldId="260"/>
            <ac:graphicFrameMk id="5" creationId="{D82BDD20-B2AA-62C6-9CEE-CBF1CCABA5DB}"/>
          </ac:graphicFrameMkLst>
        </pc:graphicFrameChg>
      </pc:sldChg>
      <pc:sldChg chg="addSp modSp new mod setBg">
        <pc:chgData name="Skye Newman (2305661)" userId="S::2305661@student.uwtsd.ac.uk::05afaecd-a9ae-42ce-803b-317654731d83" providerId="AD" clId="Web-{3AFF20D5-ABF5-EEF8-0DC4-C3C0EA057801}" dt="2025-03-02T14:34:19.417" v="569"/>
        <pc:sldMkLst>
          <pc:docMk/>
          <pc:sldMk cId="16720787" sldId="261"/>
        </pc:sldMkLst>
        <pc:spChg chg="mod">
          <ac:chgData name="Skye Newman (2305661)" userId="S::2305661@student.uwtsd.ac.uk::05afaecd-a9ae-42ce-803b-317654731d83" providerId="AD" clId="Web-{3AFF20D5-ABF5-EEF8-0DC4-C3C0EA057801}" dt="2025-03-02T14:34:19.417" v="569"/>
          <ac:spMkLst>
            <pc:docMk/>
            <pc:sldMk cId="16720787" sldId="261"/>
            <ac:spMk id="2" creationId="{768E6ECB-C70A-4D08-4462-84DBE8F047C5}"/>
          </ac:spMkLst>
        </pc:spChg>
        <pc:spChg chg="mod">
          <ac:chgData name="Skye Newman (2305661)" userId="S::2305661@student.uwtsd.ac.uk::05afaecd-a9ae-42ce-803b-317654731d83" providerId="AD" clId="Web-{3AFF20D5-ABF5-EEF8-0DC4-C3C0EA057801}" dt="2025-03-02T14:34:19.417" v="569"/>
          <ac:spMkLst>
            <pc:docMk/>
            <pc:sldMk cId="16720787" sldId="261"/>
            <ac:spMk id="3" creationId="{5798F8E7-198D-2180-E09E-45F430A5250D}"/>
          </ac:spMkLst>
        </pc:spChg>
        <pc:spChg chg="add">
          <ac:chgData name="Skye Newman (2305661)" userId="S::2305661@student.uwtsd.ac.uk::05afaecd-a9ae-42ce-803b-317654731d83" providerId="AD" clId="Web-{3AFF20D5-ABF5-EEF8-0DC4-C3C0EA057801}" dt="2025-03-02T14:34:19.417" v="569"/>
          <ac:spMkLst>
            <pc:docMk/>
            <pc:sldMk cId="16720787" sldId="261"/>
            <ac:spMk id="8" creationId="{09588DA8-065E-4F6F-8EFD-43104AB2E0CF}"/>
          </ac:spMkLst>
        </pc:spChg>
        <pc:spChg chg="add">
          <ac:chgData name="Skye Newman (2305661)" userId="S::2305661@student.uwtsd.ac.uk::05afaecd-a9ae-42ce-803b-317654731d83" providerId="AD" clId="Web-{3AFF20D5-ABF5-EEF8-0DC4-C3C0EA057801}" dt="2025-03-02T14:34:19.417" v="569"/>
          <ac:spMkLst>
            <pc:docMk/>
            <pc:sldMk cId="16720787" sldId="261"/>
            <ac:spMk id="10" creationId="{C4285719-470E-454C-AF62-8323075F1F5B}"/>
          </ac:spMkLst>
        </pc:spChg>
        <pc:spChg chg="add">
          <ac:chgData name="Skye Newman (2305661)" userId="S::2305661@student.uwtsd.ac.uk::05afaecd-a9ae-42ce-803b-317654731d83" providerId="AD" clId="Web-{3AFF20D5-ABF5-EEF8-0DC4-C3C0EA057801}" dt="2025-03-02T14:34:19.417" v="569"/>
          <ac:spMkLst>
            <pc:docMk/>
            <pc:sldMk cId="16720787" sldId="261"/>
            <ac:spMk id="12" creationId="{CD9FE4EF-C4D8-49A0-B2FF-81D8DB7D8A24}"/>
          </ac:spMkLst>
        </pc:spChg>
        <pc:spChg chg="add">
          <ac:chgData name="Skye Newman (2305661)" userId="S::2305661@student.uwtsd.ac.uk::05afaecd-a9ae-42ce-803b-317654731d83" providerId="AD" clId="Web-{3AFF20D5-ABF5-EEF8-0DC4-C3C0EA057801}" dt="2025-03-02T14:34:19.417" v="569"/>
          <ac:spMkLst>
            <pc:docMk/>
            <pc:sldMk cId="16720787" sldId="261"/>
            <ac:spMk id="14" creationId="{4300840D-0A0B-4512-BACA-B439D5B9C57C}"/>
          </ac:spMkLst>
        </pc:spChg>
        <pc:spChg chg="add">
          <ac:chgData name="Skye Newman (2305661)" userId="S::2305661@student.uwtsd.ac.uk::05afaecd-a9ae-42ce-803b-317654731d83" providerId="AD" clId="Web-{3AFF20D5-ABF5-EEF8-0DC4-C3C0EA057801}" dt="2025-03-02T14:34:19.417" v="569"/>
          <ac:spMkLst>
            <pc:docMk/>
            <pc:sldMk cId="16720787" sldId="261"/>
            <ac:spMk id="16" creationId="{D2B78728-A580-49A7-84F9-6EF6F583ADE0}"/>
          </ac:spMkLst>
        </pc:spChg>
        <pc:spChg chg="add">
          <ac:chgData name="Skye Newman (2305661)" userId="S::2305661@student.uwtsd.ac.uk::05afaecd-a9ae-42ce-803b-317654731d83" providerId="AD" clId="Web-{3AFF20D5-ABF5-EEF8-0DC4-C3C0EA057801}" dt="2025-03-02T14:34:19.417" v="569"/>
          <ac:spMkLst>
            <pc:docMk/>
            <pc:sldMk cId="16720787" sldId="261"/>
            <ac:spMk id="18" creationId="{38FAA1A1-D861-433F-88FA-1E9D6FD31D11}"/>
          </ac:spMkLst>
        </pc:spChg>
        <pc:spChg chg="add">
          <ac:chgData name="Skye Newman (2305661)" userId="S::2305661@student.uwtsd.ac.uk::05afaecd-a9ae-42ce-803b-317654731d83" providerId="AD" clId="Web-{3AFF20D5-ABF5-EEF8-0DC4-C3C0EA057801}" dt="2025-03-02T14:34:19.417" v="569"/>
          <ac:spMkLst>
            <pc:docMk/>
            <pc:sldMk cId="16720787" sldId="261"/>
            <ac:spMk id="20" creationId="{8D71EDA1-87BF-4D5D-AB79-F346FD19278A}"/>
          </ac:spMkLst>
        </pc:spChg>
      </pc:sldChg>
      <pc:sldChg chg="addSp delSp modSp new mod setBg setClrOvrMap">
        <pc:chgData name="Skye Newman (2305661)" userId="S::2305661@student.uwtsd.ac.uk::05afaecd-a9ae-42ce-803b-317654731d83" providerId="AD" clId="Web-{3AFF20D5-ABF5-EEF8-0DC4-C3C0EA057801}" dt="2025-03-04T14:36:28.063" v="962" actId="20577"/>
        <pc:sldMkLst>
          <pc:docMk/>
          <pc:sldMk cId="2286684920" sldId="262"/>
        </pc:sldMkLst>
        <pc:spChg chg="mod">
          <ac:chgData name="Skye Newman (2305661)" userId="S::2305661@student.uwtsd.ac.uk::05afaecd-a9ae-42ce-803b-317654731d83" providerId="AD" clId="Web-{3AFF20D5-ABF5-EEF8-0DC4-C3C0EA057801}" dt="2025-03-04T14:35:22.858" v="954"/>
          <ac:spMkLst>
            <pc:docMk/>
            <pc:sldMk cId="2286684920" sldId="262"/>
            <ac:spMk id="2" creationId="{7501903F-3E3A-F809-9011-940AEA2215A5}"/>
          </ac:spMkLst>
        </pc:spChg>
        <pc:spChg chg="add del mod">
          <ac:chgData name="Skye Newman (2305661)" userId="S::2305661@student.uwtsd.ac.uk::05afaecd-a9ae-42ce-803b-317654731d83" providerId="AD" clId="Web-{3AFF20D5-ABF5-EEF8-0DC4-C3C0EA057801}" dt="2025-03-04T14:35:22.858" v="954"/>
          <ac:spMkLst>
            <pc:docMk/>
            <pc:sldMk cId="2286684920" sldId="262"/>
            <ac:spMk id="3" creationId="{5AD0E3B2-83D3-0DEC-834B-FD0D1F8429BF}"/>
          </ac:spMkLst>
        </pc:spChg>
        <pc:spChg chg="add del">
          <ac:chgData name="Skye Newman (2305661)" userId="S::2305661@student.uwtsd.ac.uk::05afaecd-a9ae-42ce-803b-317654731d83" providerId="AD" clId="Web-{3AFF20D5-ABF5-EEF8-0DC4-C3C0EA057801}" dt="2025-03-04T14:35:22.858" v="954"/>
          <ac:spMkLst>
            <pc:docMk/>
            <pc:sldMk cId="2286684920" sldId="262"/>
            <ac:spMk id="8" creationId="{70DFC902-7D23-471A-B557-B6B6917D7A0D}"/>
          </ac:spMkLst>
        </pc:spChg>
        <pc:spChg chg="add del">
          <ac:chgData name="Skye Newman (2305661)" userId="S::2305661@student.uwtsd.ac.uk::05afaecd-a9ae-42ce-803b-317654731d83" providerId="AD" clId="Web-{3AFF20D5-ABF5-EEF8-0DC4-C3C0EA057801}" dt="2025-03-04T14:35:22.858" v="954"/>
          <ac:spMkLst>
            <pc:docMk/>
            <pc:sldMk cId="2286684920" sldId="262"/>
            <ac:spMk id="10" creationId="{A55D5633-D557-4DCA-982C-FF36EB7A1C00}"/>
          </ac:spMkLst>
        </pc:spChg>
        <pc:spChg chg="add del">
          <ac:chgData name="Skye Newman (2305661)" userId="S::2305661@student.uwtsd.ac.uk::05afaecd-a9ae-42ce-803b-317654731d83" providerId="AD" clId="Web-{3AFF20D5-ABF5-EEF8-0DC4-C3C0EA057801}" dt="2025-03-04T14:35:22.858" v="954"/>
          <ac:spMkLst>
            <pc:docMk/>
            <pc:sldMk cId="2286684920" sldId="262"/>
            <ac:spMk id="12" creationId="{450D3AD2-FA80-415F-A9CE-54D884561CD7}"/>
          </ac:spMkLst>
        </pc:spChg>
        <pc:spChg chg="add del">
          <ac:chgData name="Skye Newman (2305661)" userId="S::2305661@student.uwtsd.ac.uk::05afaecd-a9ae-42ce-803b-317654731d83" providerId="AD" clId="Web-{3AFF20D5-ABF5-EEF8-0DC4-C3C0EA057801}" dt="2025-03-04T14:35:22.811" v="953"/>
          <ac:spMkLst>
            <pc:docMk/>
            <pc:sldMk cId="2286684920" sldId="262"/>
            <ac:spMk id="18" creationId="{C05CBC3C-2E5A-4839-8B9B-2E5A6ADF0F58}"/>
          </ac:spMkLst>
        </pc:spChg>
        <pc:spChg chg="add del">
          <ac:chgData name="Skye Newman (2305661)" userId="S::2305661@student.uwtsd.ac.uk::05afaecd-a9ae-42ce-803b-317654731d83" providerId="AD" clId="Web-{3AFF20D5-ABF5-EEF8-0DC4-C3C0EA057801}" dt="2025-03-04T14:35:22.811" v="953"/>
          <ac:spMkLst>
            <pc:docMk/>
            <pc:sldMk cId="2286684920" sldId="262"/>
            <ac:spMk id="20" creationId="{DB5B423A-57CC-4C58-AA26-8E2E862B03A0}"/>
          </ac:spMkLst>
        </pc:spChg>
        <pc:spChg chg="add">
          <ac:chgData name="Skye Newman (2305661)" userId="S::2305661@student.uwtsd.ac.uk::05afaecd-a9ae-42ce-803b-317654731d83" providerId="AD" clId="Web-{3AFF20D5-ABF5-EEF8-0DC4-C3C0EA057801}" dt="2025-03-04T14:35:22.858" v="954"/>
          <ac:spMkLst>
            <pc:docMk/>
            <pc:sldMk cId="2286684920" sldId="262"/>
            <ac:spMk id="27" creationId="{A3EFF7B1-6CB7-47D1-AD37-B870CA2B2151}"/>
          </ac:spMkLst>
        </pc:spChg>
        <pc:spChg chg="add">
          <ac:chgData name="Skye Newman (2305661)" userId="S::2305661@student.uwtsd.ac.uk::05afaecd-a9ae-42ce-803b-317654731d83" providerId="AD" clId="Web-{3AFF20D5-ABF5-EEF8-0DC4-C3C0EA057801}" dt="2025-03-04T14:35:22.858" v="954"/>
          <ac:spMkLst>
            <pc:docMk/>
            <pc:sldMk cId="2286684920" sldId="262"/>
            <ac:spMk id="35" creationId="{7FA2962B-21B6-4689-A95D-A8FF6ADE47F1}"/>
          </ac:spMkLst>
        </pc:spChg>
        <pc:spChg chg="add">
          <ac:chgData name="Skye Newman (2305661)" userId="S::2305661@student.uwtsd.ac.uk::05afaecd-a9ae-42ce-803b-317654731d83" providerId="AD" clId="Web-{3AFF20D5-ABF5-EEF8-0DC4-C3C0EA057801}" dt="2025-03-04T14:35:22.858" v="954"/>
          <ac:spMkLst>
            <pc:docMk/>
            <pc:sldMk cId="2286684920" sldId="262"/>
            <ac:spMk id="36" creationId="{A00D2CE1-35C1-46E6-BD59-CEE668BD90F4}"/>
          </ac:spMkLst>
        </pc:spChg>
        <pc:spChg chg="add">
          <ac:chgData name="Skye Newman (2305661)" userId="S::2305661@student.uwtsd.ac.uk::05afaecd-a9ae-42ce-803b-317654731d83" providerId="AD" clId="Web-{3AFF20D5-ABF5-EEF8-0DC4-C3C0EA057801}" dt="2025-03-04T14:35:22.858" v="954"/>
          <ac:spMkLst>
            <pc:docMk/>
            <pc:sldMk cId="2286684920" sldId="262"/>
            <ac:spMk id="44" creationId="{E18403B7-F2C7-4C07-8522-21C31910902C}"/>
          </ac:spMkLst>
        </pc:spChg>
        <pc:graphicFrameChg chg="add del">
          <ac:chgData name="Skye Newman (2305661)" userId="S::2305661@student.uwtsd.ac.uk::05afaecd-a9ae-42ce-803b-317654731d83" providerId="AD" clId="Web-{3AFF20D5-ABF5-EEF8-0DC4-C3C0EA057801}" dt="2025-03-04T14:35:22.811" v="953"/>
          <ac:graphicFrameMkLst>
            <pc:docMk/>
            <pc:sldMk cId="2286684920" sldId="262"/>
            <ac:graphicFrameMk id="14" creationId="{6DD1FE1B-994F-17C8-09E3-F025D6159BD3}"/>
          </ac:graphicFrameMkLst>
        </pc:graphicFrameChg>
        <pc:graphicFrameChg chg="add modGraphic">
          <ac:chgData name="Skye Newman (2305661)" userId="S::2305661@student.uwtsd.ac.uk::05afaecd-a9ae-42ce-803b-317654731d83" providerId="AD" clId="Web-{3AFF20D5-ABF5-EEF8-0DC4-C3C0EA057801}" dt="2025-03-04T14:36:28.063" v="962" actId="20577"/>
          <ac:graphicFrameMkLst>
            <pc:docMk/>
            <pc:sldMk cId="2286684920" sldId="262"/>
            <ac:graphicFrameMk id="37" creationId="{D0E6BB42-7A64-E554-F0C5-00931A558BD6}"/>
          </ac:graphicFrameMkLst>
        </pc:graphicFrameChg>
      </pc:sldChg>
      <pc:sldChg chg="modSp new">
        <pc:chgData name="Skye Newman (2305661)" userId="S::2305661@student.uwtsd.ac.uk::05afaecd-a9ae-42ce-803b-317654731d83" providerId="AD" clId="Web-{3AFF20D5-ABF5-EEF8-0DC4-C3C0EA057801}" dt="2025-03-04T14:37:39.596" v="975" actId="20577"/>
        <pc:sldMkLst>
          <pc:docMk/>
          <pc:sldMk cId="3294712703" sldId="263"/>
        </pc:sldMkLst>
        <pc:spChg chg="mod">
          <ac:chgData name="Skye Newman (2305661)" userId="S::2305661@student.uwtsd.ac.uk::05afaecd-a9ae-42ce-803b-317654731d83" providerId="AD" clId="Web-{3AFF20D5-ABF5-EEF8-0DC4-C3C0EA057801}" dt="2025-03-04T14:37:39.596" v="975" actId="20577"/>
          <ac:spMkLst>
            <pc:docMk/>
            <pc:sldMk cId="3294712703" sldId="263"/>
            <ac:spMk id="2" creationId="{7C7E3ABF-3117-3A5E-69A9-96C23282BBB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876B89-603E-497C-810C-92C376B98B82}" type="doc">
      <dgm:prSet loTypeId="urn:microsoft.com/office/officeart/2005/8/layout/hierarchy1" loCatId="hierarchy" qsTypeId="urn:microsoft.com/office/officeart/2005/8/quickstyle/simple1" qsCatId="simple" csTypeId="urn:microsoft.com/office/officeart/2005/8/colors/colorful2" csCatId="colorful" phldr="1"/>
      <dgm:spPr/>
      <dgm:t>
        <a:bodyPr/>
        <a:lstStyle/>
        <a:p>
          <a:endParaRPr lang="en-US"/>
        </a:p>
      </dgm:t>
    </dgm:pt>
    <dgm:pt modelId="{840E31EF-E456-414D-9E35-E6EB68768924}">
      <dgm:prSet/>
      <dgm:spPr/>
      <dgm:t>
        <a:bodyPr/>
        <a:lstStyle/>
        <a:p>
          <a:r>
            <a:rPr lang="en-US"/>
            <a:t>Code G helps ensure the safety and well being of arrested </a:t>
          </a:r>
          <a:r>
            <a:rPr lang="en-US" err="1"/>
            <a:t>indivduals</a:t>
          </a:r>
          <a:r>
            <a:rPr lang="en-US"/>
            <a:t>, this is in place to ensure the individuals are not discriminated </a:t>
          </a:r>
          <a:r>
            <a:rPr lang="en-US" err="1"/>
            <a:t>againts</a:t>
          </a:r>
          <a:r>
            <a:rPr lang="en-US"/>
            <a:t> due to race, sexuality, age, disability and many more.</a:t>
          </a:r>
        </a:p>
      </dgm:t>
    </dgm:pt>
    <dgm:pt modelId="{576172CF-BC62-4721-88E4-9413561F6695}" type="parTrans" cxnId="{24BE54C0-D2BB-43FD-BEF6-61AC6418B657}">
      <dgm:prSet/>
      <dgm:spPr/>
      <dgm:t>
        <a:bodyPr/>
        <a:lstStyle/>
        <a:p>
          <a:endParaRPr lang="en-US"/>
        </a:p>
      </dgm:t>
    </dgm:pt>
    <dgm:pt modelId="{07E1C8A8-72B0-4473-9254-03CEEFB44F44}" type="sibTrans" cxnId="{24BE54C0-D2BB-43FD-BEF6-61AC6418B657}">
      <dgm:prSet/>
      <dgm:spPr/>
      <dgm:t>
        <a:bodyPr/>
        <a:lstStyle/>
        <a:p>
          <a:endParaRPr lang="en-US"/>
        </a:p>
      </dgm:t>
    </dgm:pt>
    <dgm:pt modelId="{CA97949A-3AD7-45F8-968F-26513B115C4A}">
      <dgm:prSet/>
      <dgm:spPr/>
      <dgm:t>
        <a:bodyPr/>
        <a:lstStyle/>
        <a:p>
          <a:pPr rtl="0"/>
          <a:r>
            <a:rPr lang="en-US"/>
            <a:t>This must be used fairly, responsible, and have respect for those suspected of </a:t>
          </a:r>
          <a:r>
            <a:rPr lang="en-US" err="1"/>
            <a:t>commited</a:t>
          </a:r>
          <a:r>
            <a:rPr lang="en-US"/>
            <a:t> these crimes.</a:t>
          </a:r>
          <a:r>
            <a:rPr lang="en-US">
              <a:latin typeface="Aptos Display" panose="020F0302020204030204"/>
            </a:rPr>
            <a:t> </a:t>
          </a:r>
          <a:r>
            <a:rPr lang="en-US">
              <a:solidFill>
                <a:srgbClr val="2C3E50"/>
              </a:solidFill>
              <a:latin typeface="Roboto"/>
              <a:ea typeface="Roboto"/>
              <a:cs typeface="Roboto"/>
            </a:rPr>
            <a:t>(Home Office, 2022)</a:t>
          </a:r>
        </a:p>
      </dgm:t>
    </dgm:pt>
    <dgm:pt modelId="{9143B7C3-234D-4749-8FF9-85B2F9897162}" type="parTrans" cxnId="{A5EF3071-0A8E-435C-AFBF-80CFD419A4C1}">
      <dgm:prSet/>
      <dgm:spPr/>
      <dgm:t>
        <a:bodyPr/>
        <a:lstStyle/>
        <a:p>
          <a:endParaRPr lang="en-US"/>
        </a:p>
      </dgm:t>
    </dgm:pt>
    <dgm:pt modelId="{38E1D2BA-6704-40F6-93F7-727BD60B6A42}" type="sibTrans" cxnId="{A5EF3071-0A8E-435C-AFBF-80CFD419A4C1}">
      <dgm:prSet/>
      <dgm:spPr/>
      <dgm:t>
        <a:bodyPr/>
        <a:lstStyle/>
        <a:p>
          <a:endParaRPr lang="en-US"/>
        </a:p>
      </dgm:t>
    </dgm:pt>
    <dgm:pt modelId="{0EAF85D0-B085-495C-A828-7CC1B4F84D6C}" type="pres">
      <dgm:prSet presAssocID="{C9876B89-603E-497C-810C-92C376B98B82}" presName="hierChild1" presStyleCnt="0">
        <dgm:presLayoutVars>
          <dgm:chPref val="1"/>
          <dgm:dir/>
          <dgm:animOne val="branch"/>
          <dgm:animLvl val="lvl"/>
          <dgm:resizeHandles/>
        </dgm:presLayoutVars>
      </dgm:prSet>
      <dgm:spPr/>
    </dgm:pt>
    <dgm:pt modelId="{AC276EDC-E71B-4282-A1A0-6813BDF12E86}" type="pres">
      <dgm:prSet presAssocID="{840E31EF-E456-414D-9E35-E6EB68768924}" presName="hierRoot1" presStyleCnt="0"/>
      <dgm:spPr/>
    </dgm:pt>
    <dgm:pt modelId="{03A0AF8B-F570-4BAA-97F5-D8D41D577C53}" type="pres">
      <dgm:prSet presAssocID="{840E31EF-E456-414D-9E35-E6EB68768924}" presName="composite" presStyleCnt="0"/>
      <dgm:spPr/>
    </dgm:pt>
    <dgm:pt modelId="{0272D66E-416F-434C-B741-571BB160DEBF}" type="pres">
      <dgm:prSet presAssocID="{840E31EF-E456-414D-9E35-E6EB68768924}" presName="background" presStyleLbl="node0" presStyleIdx="0" presStyleCnt="2"/>
      <dgm:spPr/>
    </dgm:pt>
    <dgm:pt modelId="{AB0B20FF-345C-40F4-B645-BBA122F2C056}" type="pres">
      <dgm:prSet presAssocID="{840E31EF-E456-414D-9E35-E6EB68768924}" presName="text" presStyleLbl="fgAcc0" presStyleIdx="0" presStyleCnt="2">
        <dgm:presLayoutVars>
          <dgm:chPref val="3"/>
        </dgm:presLayoutVars>
      </dgm:prSet>
      <dgm:spPr/>
    </dgm:pt>
    <dgm:pt modelId="{F22E5B49-4480-4A89-B059-30FFAC3EDEB3}" type="pres">
      <dgm:prSet presAssocID="{840E31EF-E456-414D-9E35-E6EB68768924}" presName="hierChild2" presStyleCnt="0"/>
      <dgm:spPr/>
    </dgm:pt>
    <dgm:pt modelId="{A5728C0F-03CF-4DE8-B30E-DBB1334A5C1C}" type="pres">
      <dgm:prSet presAssocID="{CA97949A-3AD7-45F8-968F-26513B115C4A}" presName="hierRoot1" presStyleCnt="0"/>
      <dgm:spPr/>
    </dgm:pt>
    <dgm:pt modelId="{0715FC26-236B-4786-AF8F-DA6687541726}" type="pres">
      <dgm:prSet presAssocID="{CA97949A-3AD7-45F8-968F-26513B115C4A}" presName="composite" presStyleCnt="0"/>
      <dgm:spPr/>
    </dgm:pt>
    <dgm:pt modelId="{085DE9FA-144F-4DE3-80F9-8A9A8B69DF0C}" type="pres">
      <dgm:prSet presAssocID="{CA97949A-3AD7-45F8-968F-26513B115C4A}" presName="background" presStyleLbl="node0" presStyleIdx="1" presStyleCnt="2"/>
      <dgm:spPr/>
    </dgm:pt>
    <dgm:pt modelId="{FB23450A-ABE9-4291-BC0B-11B60D45476B}" type="pres">
      <dgm:prSet presAssocID="{CA97949A-3AD7-45F8-968F-26513B115C4A}" presName="text" presStyleLbl="fgAcc0" presStyleIdx="1" presStyleCnt="2">
        <dgm:presLayoutVars>
          <dgm:chPref val="3"/>
        </dgm:presLayoutVars>
      </dgm:prSet>
      <dgm:spPr/>
    </dgm:pt>
    <dgm:pt modelId="{8196DD1E-3FC9-459B-90ED-1A893835210D}" type="pres">
      <dgm:prSet presAssocID="{CA97949A-3AD7-45F8-968F-26513B115C4A}" presName="hierChild2" presStyleCnt="0"/>
      <dgm:spPr/>
    </dgm:pt>
  </dgm:ptLst>
  <dgm:cxnLst>
    <dgm:cxn modelId="{1A4F6D18-F928-4B13-A668-B9EB7887C5A1}" type="presOf" srcId="{C9876B89-603E-497C-810C-92C376B98B82}" destId="{0EAF85D0-B085-495C-A828-7CC1B4F84D6C}" srcOrd="0" destOrd="0" presId="urn:microsoft.com/office/officeart/2005/8/layout/hierarchy1"/>
    <dgm:cxn modelId="{5B800449-D083-42DE-81DE-8ABEA8185862}" type="presOf" srcId="{CA97949A-3AD7-45F8-968F-26513B115C4A}" destId="{FB23450A-ABE9-4291-BC0B-11B60D45476B}" srcOrd="0" destOrd="0" presId="urn:microsoft.com/office/officeart/2005/8/layout/hierarchy1"/>
    <dgm:cxn modelId="{A5EF3071-0A8E-435C-AFBF-80CFD419A4C1}" srcId="{C9876B89-603E-497C-810C-92C376B98B82}" destId="{CA97949A-3AD7-45F8-968F-26513B115C4A}" srcOrd="1" destOrd="0" parTransId="{9143B7C3-234D-4749-8FF9-85B2F9897162}" sibTransId="{38E1D2BA-6704-40F6-93F7-727BD60B6A42}"/>
    <dgm:cxn modelId="{24BE54C0-D2BB-43FD-BEF6-61AC6418B657}" srcId="{C9876B89-603E-497C-810C-92C376B98B82}" destId="{840E31EF-E456-414D-9E35-E6EB68768924}" srcOrd="0" destOrd="0" parTransId="{576172CF-BC62-4721-88E4-9413561F6695}" sibTransId="{07E1C8A8-72B0-4473-9254-03CEEFB44F44}"/>
    <dgm:cxn modelId="{D8A0E9F7-E400-498B-9981-9052204A8A7E}" type="presOf" srcId="{840E31EF-E456-414D-9E35-E6EB68768924}" destId="{AB0B20FF-345C-40F4-B645-BBA122F2C056}" srcOrd="0" destOrd="0" presId="urn:microsoft.com/office/officeart/2005/8/layout/hierarchy1"/>
    <dgm:cxn modelId="{ABDB69AF-E0D1-4B12-BE2E-F71B48250F8B}" type="presParOf" srcId="{0EAF85D0-B085-495C-A828-7CC1B4F84D6C}" destId="{AC276EDC-E71B-4282-A1A0-6813BDF12E86}" srcOrd="0" destOrd="0" presId="urn:microsoft.com/office/officeart/2005/8/layout/hierarchy1"/>
    <dgm:cxn modelId="{9A0488B5-4D76-4828-B3B2-8FBEDD438EBE}" type="presParOf" srcId="{AC276EDC-E71B-4282-A1A0-6813BDF12E86}" destId="{03A0AF8B-F570-4BAA-97F5-D8D41D577C53}" srcOrd="0" destOrd="0" presId="urn:microsoft.com/office/officeart/2005/8/layout/hierarchy1"/>
    <dgm:cxn modelId="{D41DF2BA-003E-4BCA-87CD-B7B4F894334D}" type="presParOf" srcId="{03A0AF8B-F570-4BAA-97F5-D8D41D577C53}" destId="{0272D66E-416F-434C-B741-571BB160DEBF}" srcOrd="0" destOrd="0" presId="urn:microsoft.com/office/officeart/2005/8/layout/hierarchy1"/>
    <dgm:cxn modelId="{C64B5835-4AA8-4A90-9DA4-94475AC81710}" type="presParOf" srcId="{03A0AF8B-F570-4BAA-97F5-D8D41D577C53}" destId="{AB0B20FF-345C-40F4-B645-BBA122F2C056}" srcOrd="1" destOrd="0" presId="urn:microsoft.com/office/officeart/2005/8/layout/hierarchy1"/>
    <dgm:cxn modelId="{34AEEF3A-81AE-41C9-A623-8C0C6FAC9783}" type="presParOf" srcId="{AC276EDC-E71B-4282-A1A0-6813BDF12E86}" destId="{F22E5B49-4480-4A89-B059-30FFAC3EDEB3}" srcOrd="1" destOrd="0" presId="urn:microsoft.com/office/officeart/2005/8/layout/hierarchy1"/>
    <dgm:cxn modelId="{19FAB14C-9ED9-47F3-964C-70B9E1F34D3F}" type="presParOf" srcId="{0EAF85D0-B085-495C-A828-7CC1B4F84D6C}" destId="{A5728C0F-03CF-4DE8-B30E-DBB1334A5C1C}" srcOrd="1" destOrd="0" presId="urn:microsoft.com/office/officeart/2005/8/layout/hierarchy1"/>
    <dgm:cxn modelId="{006F3289-9E0C-41D7-A6FA-15B3C0DACAA3}" type="presParOf" srcId="{A5728C0F-03CF-4DE8-B30E-DBB1334A5C1C}" destId="{0715FC26-236B-4786-AF8F-DA6687541726}" srcOrd="0" destOrd="0" presId="urn:microsoft.com/office/officeart/2005/8/layout/hierarchy1"/>
    <dgm:cxn modelId="{A13C4F43-A907-469B-9E1B-6409B86AB15B}" type="presParOf" srcId="{0715FC26-236B-4786-AF8F-DA6687541726}" destId="{085DE9FA-144F-4DE3-80F9-8A9A8B69DF0C}" srcOrd="0" destOrd="0" presId="urn:microsoft.com/office/officeart/2005/8/layout/hierarchy1"/>
    <dgm:cxn modelId="{C42A8D28-17F6-407D-817B-D3FFC8C4A8AA}" type="presParOf" srcId="{0715FC26-236B-4786-AF8F-DA6687541726}" destId="{FB23450A-ABE9-4291-BC0B-11B60D45476B}" srcOrd="1" destOrd="0" presId="urn:microsoft.com/office/officeart/2005/8/layout/hierarchy1"/>
    <dgm:cxn modelId="{74C9C12E-7F8B-4E6C-B637-D94137F18411}" type="presParOf" srcId="{A5728C0F-03CF-4DE8-B30E-DBB1334A5C1C}" destId="{8196DD1E-3FC9-459B-90ED-1A893835210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A8AE780-4D8E-45E5-A9A7-92BA447FF881}"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7E5D0682-0144-4653-ADB4-FB6A8BFA84B7}">
      <dgm:prSet/>
      <dgm:spPr/>
      <dgm:t>
        <a:bodyPr/>
        <a:lstStyle/>
        <a:p>
          <a:r>
            <a:rPr lang="en-US"/>
            <a:t>When individuals are arrested, and transferred to prisons officers must always take Code G into consideration, no matter what the individual has been arrested for, no matter their age.</a:t>
          </a:r>
        </a:p>
      </dgm:t>
    </dgm:pt>
    <dgm:pt modelId="{02ADF3F6-E3CA-40C9-99A0-BF8DD89416D8}" type="parTrans" cxnId="{D4D50CA2-695A-4C3A-B367-AB9EA6EF88BA}">
      <dgm:prSet/>
      <dgm:spPr/>
      <dgm:t>
        <a:bodyPr/>
        <a:lstStyle/>
        <a:p>
          <a:endParaRPr lang="en-US"/>
        </a:p>
      </dgm:t>
    </dgm:pt>
    <dgm:pt modelId="{91FB0F4F-6E7D-4D13-B9C1-CD037E4AF3A0}" type="sibTrans" cxnId="{D4D50CA2-695A-4C3A-B367-AB9EA6EF88BA}">
      <dgm:prSet/>
      <dgm:spPr/>
      <dgm:t>
        <a:bodyPr/>
        <a:lstStyle/>
        <a:p>
          <a:endParaRPr lang="en-US"/>
        </a:p>
      </dgm:t>
    </dgm:pt>
    <dgm:pt modelId="{F20FD4C2-DECA-42F5-8D99-D2A8FD327A82}">
      <dgm:prSet/>
      <dgm:spPr/>
      <dgm:t>
        <a:bodyPr/>
        <a:lstStyle/>
        <a:p>
          <a:pPr rtl="0"/>
          <a:r>
            <a:rPr lang="en-US"/>
            <a:t>Code G was put into place to ensure the safety of the prisoners and the well being, Code G was also put in place to ensure individuals were arrested for the </a:t>
          </a:r>
          <a:r>
            <a:rPr lang="en-US">
              <a:latin typeface="Aptos Display" panose="020F0302020204030204"/>
            </a:rPr>
            <a:t>justified reasons</a:t>
          </a:r>
          <a:r>
            <a:rPr lang="en-US"/>
            <a:t> and not for anything else.</a:t>
          </a:r>
          <a:r>
            <a:rPr lang="en-US">
              <a:latin typeface="Aptos Display" panose="020F0302020204030204"/>
            </a:rPr>
            <a:t> (Home Office,2022)</a:t>
          </a:r>
          <a:endParaRPr lang="en-US"/>
        </a:p>
      </dgm:t>
    </dgm:pt>
    <dgm:pt modelId="{DEE2370C-8920-4E05-A1BB-0F5195C288C4}" type="parTrans" cxnId="{99FA9A63-0153-474C-AC96-B6C0AD381A33}">
      <dgm:prSet/>
      <dgm:spPr/>
      <dgm:t>
        <a:bodyPr/>
        <a:lstStyle/>
        <a:p>
          <a:endParaRPr lang="en-US"/>
        </a:p>
      </dgm:t>
    </dgm:pt>
    <dgm:pt modelId="{8E374C17-4151-4A8D-A65E-E839A3310775}" type="sibTrans" cxnId="{99FA9A63-0153-474C-AC96-B6C0AD381A33}">
      <dgm:prSet/>
      <dgm:spPr/>
      <dgm:t>
        <a:bodyPr/>
        <a:lstStyle/>
        <a:p>
          <a:endParaRPr lang="en-US"/>
        </a:p>
      </dgm:t>
    </dgm:pt>
    <dgm:pt modelId="{2A93E977-AC93-4C3B-8BB8-30578BC6EA76}" type="pres">
      <dgm:prSet presAssocID="{9A8AE780-4D8E-45E5-A9A7-92BA447FF881}" presName="outerComposite" presStyleCnt="0">
        <dgm:presLayoutVars>
          <dgm:chMax val="5"/>
          <dgm:dir/>
          <dgm:resizeHandles val="exact"/>
        </dgm:presLayoutVars>
      </dgm:prSet>
      <dgm:spPr/>
    </dgm:pt>
    <dgm:pt modelId="{8473E3CE-A011-47CE-AAFB-84D558584C94}" type="pres">
      <dgm:prSet presAssocID="{9A8AE780-4D8E-45E5-A9A7-92BA447FF881}" presName="dummyMaxCanvas" presStyleCnt="0">
        <dgm:presLayoutVars/>
      </dgm:prSet>
      <dgm:spPr/>
    </dgm:pt>
    <dgm:pt modelId="{ED2D1F5C-06BB-4B7A-9A25-DDAFDB24DF05}" type="pres">
      <dgm:prSet presAssocID="{9A8AE780-4D8E-45E5-A9A7-92BA447FF881}" presName="TwoNodes_1" presStyleLbl="node1" presStyleIdx="0" presStyleCnt="2">
        <dgm:presLayoutVars>
          <dgm:bulletEnabled val="1"/>
        </dgm:presLayoutVars>
      </dgm:prSet>
      <dgm:spPr/>
    </dgm:pt>
    <dgm:pt modelId="{08385709-26BC-46D6-BCFE-24C4BF10B899}" type="pres">
      <dgm:prSet presAssocID="{9A8AE780-4D8E-45E5-A9A7-92BA447FF881}" presName="TwoNodes_2" presStyleLbl="node1" presStyleIdx="1" presStyleCnt="2">
        <dgm:presLayoutVars>
          <dgm:bulletEnabled val="1"/>
        </dgm:presLayoutVars>
      </dgm:prSet>
      <dgm:spPr/>
    </dgm:pt>
    <dgm:pt modelId="{55313EE2-D268-4E5B-A5E2-1D16BF972445}" type="pres">
      <dgm:prSet presAssocID="{9A8AE780-4D8E-45E5-A9A7-92BA447FF881}" presName="TwoConn_1-2" presStyleLbl="fgAccFollowNode1" presStyleIdx="0" presStyleCnt="1">
        <dgm:presLayoutVars>
          <dgm:bulletEnabled val="1"/>
        </dgm:presLayoutVars>
      </dgm:prSet>
      <dgm:spPr/>
    </dgm:pt>
    <dgm:pt modelId="{DB521CF3-6B9B-420B-B3E2-7F9EFEA393CC}" type="pres">
      <dgm:prSet presAssocID="{9A8AE780-4D8E-45E5-A9A7-92BA447FF881}" presName="TwoNodes_1_text" presStyleLbl="node1" presStyleIdx="1" presStyleCnt="2">
        <dgm:presLayoutVars>
          <dgm:bulletEnabled val="1"/>
        </dgm:presLayoutVars>
      </dgm:prSet>
      <dgm:spPr/>
    </dgm:pt>
    <dgm:pt modelId="{B9C9617F-E2F1-4A56-B420-63C4D80DA1CE}" type="pres">
      <dgm:prSet presAssocID="{9A8AE780-4D8E-45E5-A9A7-92BA447FF881}" presName="TwoNodes_2_text" presStyleLbl="node1" presStyleIdx="1" presStyleCnt="2">
        <dgm:presLayoutVars>
          <dgm:bulletEnabled val="1"/>
        </dgm:presLayoutVars>
      </dgm:prSet>
      <dgm:spPr/>
    </dgm:pt>
  </dgm:ptLst>
  <dgm:cxnLst>
    <dgm:cxn modelId="{33C2F51F-FBD5-4F50-AA8A-1E658CB2644C}" type="presOf" srcId="{7E5D0682-0144-4653-ADB4-FB6A8BFA84B7}" destId="{DB521CF3-6B9B-420B-B3E2-7F9EFEA393CC}" srcOrd="1" destOrd="0" presId="urn:microsoft.com/office/officeart/2005/8/layout/vProcess5"/>
    <dgm:cxn modelId="{00EF0F3B-0833-4FE5-BE2E-24FB19485F5C}" type="presOf" srcId="{7E5D0682-0144-4653-ADB4-FB6A8BFA84B7}" destId="{ED2D1F5C-06BB-4B7A-9A25-DDAFDB24DF05}" srcOrd="0" destOrd="0" presId="urn:microsoft.com/office/officeart/2005/8/layout/vProcess5"/>
    <dgm:cxn modelId="{99FA9A63-0153-474C-AC96-B6C0AD381A33}" srcId="{9A8AE780-4D8E-45E5-A9A7-92BA447FF881}" destId="{F20FD4C2-DECA-42F5-8D99-D2A8FD327A82}" srcOrd="1" destOrd="0" parTransId="{DEE2370C-8920-4E05-A1BB-0F5195C288C4}" sibTransId="{8E374C17-4151-4A8D-A65E-E839A3310775}"/>
    <dgm:cxn modelId="{4DDABB71-358F-4094-8C36-A80B8BD3DE36}" type="presOf" srcId="{9A8AE780-4D8E-45E5-A9A7-92BA447FF881}" destId="{2A93E977-AC93-4C3B-8BB8-30578BC6EA76}" srcOrd="0" destOrd="0" presId="urn:microsoft.com/office/officeart/2005/8/layout/vProcess5"/>
    <dgm:cxn modelId="{54690176-BB47-454C-9F69-56C7EAE777DE}" type="presOf" srcId="{91FB0F4F-6E7D-4D13-B9C1-CD037E4AF3A0}" destId="{55313EE2-D268-4E5B-A5E2-1D16BF972445}" srcOrd="0" destOrd="0" presId="urn:microsoft.com/office/officeart/2005/8/layout/vProcess5"/>
    <dgm:cxn modelId="{D4D50CA2-695A-4C3A-B367-AB9EA6EF88BA}" srcId="{9A8AE780-4D8E-45E5-A9A7-92BA447FF881}" destId="{7E5D0682-0144-4653-ADB4-FB6A8BFA84B7}" srcOrd="0" destOrd="0" parTransId="{02ADF3F6-E3CA-40C9-99A0-BF8DD89416D8}" sibTransId="{91FB0F4F-6E7D-4D13-B9C1-CD037E4AF3A0}"/>
    <dgm:cxn modelId="{3C73D1C6-9B3A-4C8D-802E-59B2A821495F}" type="presOf" srcId="{F20FD4C2-DECA-42F5-8D99-D2A8FD327A82}" destId="{B9C9617F-E2F1-4A56-B420-63C4D80DA1CE}" srcOrd="1" destOrd="0" presId="urn:microsoft.com/office/officeart/2005/8/layout/vProcess5"/>
    <dgm:cxn modelId="{57F442E5-E6A2-433D-B2B3-6CEBA57A44D7}" type="presOf" srcId="{F20FD4C2-DECA-42F5-8D99-D2A8FD327A82}" destId="{08385709-26BC-46D6-BCFE-24C4BF10B899}" srcOrd="0" destOrd="0" presId="urn:microsoft.com/office/officeart/2005/8/layout/vProcess5"/>
    <dgm:cxn modelId="{7428D668-2F5B-4042-BABD-1F0A5D490527}" type="presParOf" srcId="{2A93E977-AC93-4C3B-8BB8-30578BC6EA76}" destId="{8473E3CE-A011-47CE-AAFB-84D558584C94}" srcOrd="0" destOrd="0" presId="urn:microsoft.com/office/officeart/2005/8/layout/vProcess5"/>
    <dgm:cxn modelId="{A65D935A-BBA5-40B5-8A72-87F68EA2F785}" type="presParOf" srcId="{2A93E977-AC93-4C3B-8BB8-30578BC6EA76}" destId="{ED2D1F5C-06BB-4B7A-9A25-DDAFDB24DF05}" srcOrd="1" destOrd="0" presId="urn:microsoft.com/office/officeart/2005/8/layout/vProcess5"/>
    <dgm:cxn modelId="{438A90F2-EF4E-4810-8571-4BCA01391565}" type="presParOf" srcId="{2A93E977-AC93-4C3B-8BB8-30578BC6EA76}" destId="{08385709-26BC-46D6-BCFE-24C4BF10B899}" srcOrd="2" destOrd="0" presId="urn:microsoft.com/office/officeart/2005/8/layout/vProcess5"/>
    <dgm:cxn modelId="{7A23186B-6F74-41DF-A38D-F0DA7EDE19C7}" type="presParOf" srcId="{2A93E977-AC93-4C3B-8BB8-30578BC6EA76}" destId="{55313EE2-D268-4E5B-A5E2-1D16BF972445}" srcOrd="3" destOrd="0" presId="urn:microsoft.com/office/officeart/2005/8/layout/vProcess5"/>
    <dgm:cxn modelId="{ED064908-E148-43B4-A50F-9B74BE293462}" type="presParOf" srcId="{2A93E977-AC93-4C3B-8BB8-30578BC6EA76}" destId="{DB521CF3-6B9B-420B-B3E2-7F9EFEA393CC}" srcOrd="4" destOrd="0" presId="urn:microsoft.com/office/officeart/2005/8/layout/vProcess5"/>
    <dgm:cxn modelId="{1BF8C6FC-B53D-4EDF-B0DC-05284A4053BD}" type="presParOf" srcId="{2A93E977-AC93-4C3B-8BB8-30578BC6EA76}" destId="{B9C9617F-E2F1-4A56-B420-63C4D80DA1CE}"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4C3FDD1-C388-4505-A42C-FFE4E9543964}"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79FBE6C5-1F63-4531-8A78-F71C7C063724}">
      <dgm:prSet/>
      <dgm:spPr/>
      <dgm:t>
        <a:bodyPr/>
        <a:lstStyle/>
        <a:p>
          <a:r>
            <a:rPr lang="en-US" dirty="0"/>
            <a:t>This practice is to make officers aware of the arrest and its necessity, this practice fell into place to show officers that arrest is not always needed.</a:t>
          </a:r>
        </a:p>
      </dgm:t>
    </dgm:pt>
    <dgm:pt modelId="{9B509A9A-DF50-43DF-9F71-7816D641B475}" type="parTrans" cxnId="{14FFF76E-67F5-4203-8CF3-2BDC4D863154}">
      <dgm:prSet/>
      <dgm:spPr/>
      <dgm:t>
        <a:bodyPr/>
        <a:lstStyle/>
        <a:p>
          <a:endParaRPr lang="en-US"/>
        </a:p>
      </dgm:t>
    </dgm:pt>
    <dgm:pt modelId="{2DD7DC5E-A94D-4F7D-B2A4-8AABA615DA2F}" type="sibTrans" cxnId="{14FFF76E-67F5-4203-8CF3-2BDC4D863154}">
      <dgm:prSet/>
      <dgm:spPr/>
      <dgm:t>
        <a:bodyPr/>
        <a:lstStyle/>
        <a:p>
          <a:endParaRPr lang="en-US"/>
        </a:p>
      </dgm:t>
    </dgm:pt>
    <dgm:pt modelId="{2461478D-0335-4BB0-AA47-BE3AB7281660}">
      <dgm:prSet/>
      <dgm:spPr/>
      <dgm:t>
        <a:bodyPr/>
        <a:lstStyle/>
        <a:p>
          <a:r>
            <a:rPr lang="en-US" dirty="0"/>
            <a:t>Officers can give cautions, or fines, street bail.</a:t>
          </a:r>
        </a:p>
      </dgm:t>
    </dgm:pt>
    <dgm:pt modelId="{70CE8AA4-BD42-43EB-9A8B-22E365F7CC71}" type="parTrans" cxnId="{7895EE9C-7569-484F-8A1A-84C84EC44996}">
      <dgm:prSet/>
      <dgm:spPr/>
      <dgm:t>
        <a:bodyPr/>
        <a:lstStyle/>
        <a:p>
          <a:endParaRPr lang="en-US"/>
        </a:p>
      </dgm:t>
    </dgm:pt>
    <dgm:pt modelId="{B5DD263B-72D7-4BF8-865C-E1E06715FDE0}" type="sibTrans" cxnId="{7895EE9C-7569-484F-8A1A-84C84EC44996}">
      <dgm:prSet/>
      <dgm:spPr/>
      <dgm:t>
        <a:bodyPr/>
        <a:lstStyle/>
        <a:p>
          <a:endParaRPr lang="en-US"/>
        </a:p>
      </dgm:t>
    </dgm:pt>
    <dgm:pt modelId="{EC82CA2C-EFA9-48F6-8D2C-52B3735DF861}">
      <dgm:prSet/>
      <dgm:spPr/>
      <dgm:t>
        <a:bodyPr/>
        <a:lstStyle/>
        <a:p>
          <a:pPr rtl="0"/>
          <a:r>
            <a:rPr lang="en-US" dirty="0"/>
            <a:t>Code G </a:t>
          </a:r>
          <a:r>
            <a:rPr lang="en-US" dirty="0" err="1"/>
            <a:t>essientialy</a:t>
          </a:r>
          <a:r>
            <a:rPr lang="en-US" dirty="0"/>
            <a:t> is there to ensure the </a:t>
          </a:r>
          <a:r>
            <a:rPr lang="en-US" dirty="0" err="1"/>
            <a:t>indivdiuals</a:t>
          </a:r>
          <a:r>
            <a:rPr lang="en-US" dirty="0"/>
            <a:t> arrest are not for false statements, examples of this would be similar names to other individuals, </a:t>
          </a:r>
          <a:r>
            <a:rPr lang="en-US" dirty="0">
              <a:latin typeface="Aptos Display" panose="020F0302020204030204"/>
            </a:rPr>
            <a:t>or same </a:t>
          </a:r>
          <a:r>
            <a:rPr lang="en-US" dirty="0" err="1">
              <a:latin typeface="Aptos Display" panose="020F0302020204030204"/>
            </a:rPr>
            <a:t>discriptions</a:t>
          </a:r>
          <a:r>
            <a:rPr lang="en-US" dirty="0">
              <a:latin typeface="Aptos Display" panose="020F0302020204030204"/>
            </a:rPr>
            <a:t>.</a:t>
          </a:r>
          <a:endParaRPr lang="en-US" dirty="0"/>
        </a:p>
      </dgm:t>
    </dgm:pt>
    <dgm:pt modelId="{2FB97BCA-D080-4A67-9CFA-972B4BF30E1F}" type="parTrans" cxnId="{D8F0D4D0-A1A0-4C64-AF56-F97B6CB33A96}">
      <dgm:prSet/>
      <dgm:spPr/>
      <dgm:t>
        <a:bodyPr/>
        <a:lstStyle/>
        <a:p>
          <a:endParaRPr lang="en-US"/>
        </a:p>
      </dgm:t>
    </dgm:pt>
    <dgm:pt modelId="{EA0EF0FE-2DDE-4E9C-9F5C-0A492E5D7C3E}" type="sibTrans" cxnId="{D8F0D4D0-A1A0-4C64-AF56-F97B6CB33A96}">
      <dgm:prSet/>
      <dgm:spPr/>
      <dgm:t>
        <a:bodyPr/>
        <a:lstStyle/>
        <a:p>
          <a:endParaRPr lang="en-US"/>
        </a:p>
      </dgm:t>
    </dgm:pt>
    <dgm:pt modelId="{F234EE22-5AA7-491C-9F00-56A9490CF14C}">
      <dgm:prSet/>
      <dgm:spPr/>
      <dgm:t>
        <a:bodyPr/>
        <a:lstStyle/>
        <a:p>
          <a:pPr rtl="0"/>
          <a:r>
            <a:rPr lang="en-US" dirty="0"/>
            <a:t>Code G ensures a safer, and more efficient </a:t>
          </a:r>
          <a:r>
            <a:rPr lang="en-US" dirty="0">
              <a:latin typeface="Aptos Display" panose="020F0302020204030204"/>
            </a:rPr>
            <a:t>way to</a:t>
          </a:r>
          <a:r>
            <a:rPr lang="en-US" dirty="0"/>
            <a:t> deal will this in order to prevent individuals giving false statements </a:t>
          </a:r>
          <a:r>
            <a:rPr lang="en-US" dirty="0" err="1"/>
            <a:t>againts</a:t>
          </a:r>
          <a:r>
            <a:rPr lang="en-US" dirty="0"/>
            <a:t> the police, and in order for the police to show they had treat the suspect fairly and respectfully.</a:t>
          </a:r>
        </a:p>
      </dgm:t>
    </dgm:pt>
    <dgm:pt modelId="{E34CECCA-CB30-4079-ACC2-8C22882A46BA}" type="parTrans" cxnId="{AC643898-C4FE-4E1B-9122-0908A56E0B27}">
      <dgm:prSet/>
      <dgm:spPr/>
      <dgm:t>
        <a:bodyPr/>
        <a:lstStyle/>
        <a:p>
          <a:endParaRPr lang="en-US"/>
        </a:p>
      </dgm:t>
    </dgm:pt>
    <dgm:pt modelId="{CC12B7D6-3BE2-489A-A2D1-5F295C1CB677}" type="sibTrans" cxnId="{AC643898-C4FE-4E1B-9122-0908A56E0B27}">
      <dgm:prSet/>
      <dgm:spPr/>
      <dgm:t>
        <a:bodyPr/>
        <a:lstStyle/>
        <a:p>
          <a:endParaRPr lang="en-US"/>
        </a:p>
      </dgm:t>
    </dgm:pt>
    <dgm:pt modelId="{500F5DA7-F3F6-4996-9B2C-81FE43D286BF}">
      <dgm:prSet phldr="0"/>
      <dgm:spPr/>
      <dgm:t>
        <a:bodyPr/>
        <a:lstStyle/>
        <a:p>
          <a:pPr rtl="0"/>
          <a:r>
            <a:rPr lang="en-US" dirty="0">
              <a:solidFill>
                <a:srgbClr val="2C3E50"/>
              </a:solidFill>
              <a:latin typeface="Roboto"/>
              <a:ea typeface="Roboto"/>
              <a:cs typeface="Roboto"/>
            </a:rPr>
            <a:t>(Hibbitt, 2012)</a:t>
          </a:r>
          <a:endParaRPr lang="en-US" dirty="0">
            <a:latin typeface="Aptos Display" panose="020F0302020204030204"/>
          </a:endParaRPr>
        </a:p>
      </dgm:t>
    </dgm:pt>
    <dgm:pt modelId="{EAFABA3A-DEE3-484B-90F4-496715D55368}" type="parTrans" cxnId="{CF384D90-0E94-4017-B8EA-4F0D8ADDB43E}">
      <dgm:prSet/>
      <dgm:spPr/>
    </dgm:pt>
    <dgm:pt modelId="{153D88F4-9CC8-478A-B84A-2F11B0E7848D}" type="sibTrans" cxnId="{CF384D90-0E94-4017-B8EA-4F0D8ADDB43E}">
      <dgm:prSet/>
      <dgm:spPr/>
    </dgm:pt>
    <dgm:pt modelId="{DF7ADBA1-3A12-4D52-9DAB-BD21831E8E8B}" type="pres">
      <dgm:prSet presAssocID="{14C3FDD1-C388-4505-A42C-FFE4E9543964}" presName="linear" presStyleCnt="0">
        <dgm:presLayoutVars>
          <dgm:animLvl val="lvl"/>
          <dgm:resizeHandles val="exact"/>
        </dgm:presLayoutVars>
      </dgm:prSet>
      <dgm:spPr/>
    </dgm:pt>
    <dgm:pt modelId="{21D7CC75-6E83-42E8-93B2-0B5387932EF6}" type="pres">
      <dgm:prSet presAssocID="{79FBE6C5-1F63-4531-8A78-F71C7C063724}" presName="parentText" presStyleLbl="node1" presStyleIdx="0" presStyleCnt="5">
        <dgm:presLayoutVars>
          <dgm:chMax val="0"/>
          <dgm:bulletEnabled val="1"/>
        </dgm:presLayoutVars>
      </dgm:prSet>
      <dgm:spPr/>
    </dgm:pt>
    <dgm:pt modelId="{595D3992-B04F-4BF2-A0F9-00E8AC7F7374}" type="pres">
      <dgm:prSet presAssocID="{2DD7DC5E-A94D-4F7D-B2A4-8AABA615DA2F}" presName="spacer" presStyleCnt="0"/>
      <dgm:spPr/>
    </dgm:pt>
    <dgm:pt modelId="{65107A34-EEDC-4A54-BA3D-87A39767FD6E}" type="pres">
      <dgm:prSet presAssocID="{2461478D-0335-4BB0-AA47-BE3AB7281660}" presName="parentText" presStyleLbl="node1" presStyleIdx="1" presStyleCnt="5">
        <dgm:presLayoutVars>
          <dgm:chMax val="0"/>
          <dgm:bulletEnabled val="1"/>
        </dgm:presLayoutVars>
      </dgm:prSet>
      <dgm:spPr/>
    </dgm:pt>
    <dgm:pt modelId="{AD2E3EFE-D3E2-48F4-9DE1-083B062AB9EA}" type="pres">
      <dgm:prSet presAssocID="{B5DD263B-72D7-4BF8-865C-E1E06715FDE0}" presName="spacer" presStyleCnt="0"/>
      <dgm:spPr/>
    </dgm:pt>
    <dgm:pt modelId="{233FE41E-E59C-4899-83A5-746D0418AED4}" type="pres">
      <dgm:prSet presAssocID="{EC82CA2C-EFA9-48F6-8D2C-52B3735DF861}" presName="parentText" presStyleLbl="node1" presStyleIdx="2" presStyleCnt="5">
        <dgm:presLayoutVars>
          <dgm:chMax val="0"/>
          <dgm:bulletEnabled val="1"/>
        </dgm:presLayoutVars>
      </dgm:prSet>
      <dgm:spPr/>
    </dgm:pt>
    <dgm:pt modelId="{E71EBE67-730C-4B99-B8E7-EDD3C8ED6540}" type="pres">
      <dgm:prSet presAssocID="{EA0EF0FE-2DDE-4E9C-9F5C-0A492E5D7C3E}" presName="spacer" presStyleCnt="0"/>
      <dgm:spPr/>
    </dgm:pt>
    <dgm:pt modelId="{2DD204A3-FC3A-4C54-9A5D-A08E354AB90D}" type="pres">
      <dgm:prSet presAssocID="{F234EE22-5AA7-491C-9F00-56A9490CF14C}" presName="parentText" presStyleLbl="node1" presStyleIdx="3" presStyleCnt="5">
        <dgm:presLayoutVars>
          <dgm:chMax val="0"/>
          <dgm:bulletEnabled val="1"/>
        </dgm:presLayoutVars>
      </dgm:prSet>
      <dgm:spPr/>
    </dgm:pt>
    <dgm:pt modelId="{096C87D7-CB48-4205-BEA4-9968A7BB2247}" type="pres">
      <dgm:prSet presAssocID="{CC12B7D6-3BE2-489A-A2D1-5F295C1CB677}" presName="spacer" presStyleCnt="0"/>
      <dgm:spPr/>
    </dgm:pt>
    <dgm:pt modelId="{E5959840-79B1-49AA-B343-35C35391AFD2}" type="pres">
      <dgm:prSet presAssocID="{500F5DA7-F3F6-4996-9B2C-81FE43D286BF}" presName="parentText" presStyleLbl="node1" presStyleIdx="4" presStyleCnt="5">
        <dgm:presLayoutVars>
          <dgm:chMax val="0"/>
          <dgm:bulletEnabled val="1"/>
        </dgm:presLayoutVars>
      </dgm:prSet>
      <dgm:spPr/>
    </dgm:pt>
  </dgm:ptLst>
  <dgm:cxnLst>
    <dgm:cxn modelId="{F787C910-A3F6-44C8-8489-AC8B1E036578}" type="presOf" srcId="{2461478D-0335-4BB0-AA47-BE3AB7281660}" destId="{65107A34-EEDC-4A54-BA3D-87A39767FD6E}" srcOrd="0" destOrd="0" presId="urn:microsoft.com/office/officeart/2005/8/layout/vList2"/>
    <dgm:cxn modelId="{7024E365-FD75-4013-AEBB-E9080927D849}" type="presOf" srcId="{F234EE22-5AA7-491C-9F00-56A9490CF14C}" destId="{2DD204A3-FC3A-4C54-9A5D-A08E354AB90D}" srcOrd="0" destOrd="0" presId="urn:microsoft.com/office/officeart/2005/8/layout/vList2"/>
    <dgm:cxn modelId="{5CCF5F4E-FBA4-468F-83DF-FB0901120C1F}" type="presOf" srcId="{79FBE6C5-1F63-4531-8A78-F71C7C063724}" destId="{21D7CC75-6E83-42E8-93B2-0B5387932EF6}" srcOrd="0" destOrd="0" presId="urn:microsoft.com/office/officeart/2005/8/layout/vList2"/>
    <dgm:cxn modelId="{14FFF76E-67F5-4203-8CF3-2BDC4D863154}" srcId="{14C3FDD1-C388-4505-A42C-FFE4E9543964}" destId="{79FBE6C5-1F63-4531-8A78-F71C7C063724}" srcOrd="0" destOrd="0" parTransId="{9B509A9A-DF50-43DF-9F71-7816D641B475}" sibTransId="{2DD7DC5E-A94D-4F7D-B2A4-8AABA615DA2F}"/>
    <dgm:cxn modelId="{9452A951-92F8-4652-B89D-F4CE63C5FBC7}" type="presOf" srcId="{EC82CA2C-EFA9-48F6-8D2C-52B3735DF861}" destId="{233FE41E-E59C-4899-83A5-746D0418AED4}" srcOrd="0" destOrd="0" presId="urn:microsoft.com/office/officeart/2005/8/layout/vList2"/>
    <dgm:cxn modelId="{CF384D90-0E94-4017-B8EA-4F0D8ADDB43E}" srcId="{14C3FDD1-C388-4505-A42C-FFE4E9543964}" destId="{500F5DA7-F3F6-4996-9B2C-81FE43D286BF}" srcOrd="4" destOrd="0" parTransId="{EAFABA3A-DEE3-484B-90F4-496715D55368}" sibTransId="{153D88F4-9CC8-478A-B84A-2F11B0E7848D}"/>
    <dgm:cxn modelId="{AC643898-C4FE-4E1B-9122-0908A56E0B27}" srcId="{14C3FDD1-C388-4505-A42C-FFE4E9543964}" destId="{F234EE22-5AA7-491C-9F00-56A9490CF14C}" srcOrd="3" destOrd="0" parTransId="{E34CECCA-CB30-4079-ACC2-8C22882A46BA}" sibTransId="{CC12B7D6-3BE2-489A-A2D1-5F295C1CB677}"/>
    <dgm:cxn modelId="{7895EE9C-7569-484F-8A1A-84C84EC44996}" srcId="{14C3FDD1-C388-4505-A42C-FFE4E9543964}" destId="{2461478D-0335-4BB0-AA47-BE3AB7281660}" srcOrd="1" destOrd="0" parTransId="{70CE8AA4-BD42-43EB-9A8B-22E365F7CC71}" sibTransId="{B5DD263B-72D7-4BF8-865C-E1E06715FDE0}"/>
    <dgm:cxn modelId="{6CA5C2A9-7AD6-4535-AD1C-00ADA31329B4}" type="presOf" srcId="{14C3FDD1-C388-4505-A42C-FFE4E9543964}" destId="{DF7ADBA1-3A12-4D52-9DAB-BD21831E8E8B}" srcOrd="0" destOrd="0" presId="urn:microsoft.com/office/officeart/2005/8/layout/vList2"/>
    <dgm:cxn modelId="{BDB1F9CB-891A-4464-9DC0-43B50CF75B16}" type="presOf" srcId="{500F5DA7-F3F6-4996-9B2C-81FE43D286BF}" destId="{E5959840-79B1-49AA-B343-35C35391AFD2}" srcOrd="0" destOrd="0" presId="urn:microsoft.com/office/officeart/2005/8/layout/vList2"/>
    <dgm:cxn modelId="{D8F0D4D0-A1A0-4C64-AF56-F97B6CB33A96}" srcId="{14C3FDD1-C388-4505-A42C-FFE4E9543964}" destId="{EC82CA2C-EFA9-48F6-8D2C-52B3735DF861}" srcOrd="2" destOrd="0" parTransId="{2FB97BCA-D080-4A67-9CFA-972B4BF30E1F}" sibTransId="{EA0EF0FE-2DDE-4E9C-9F5C-0A492E5D7C3E}"/>
    <dgm:cxn modelId="{C0DE9B1B-3742-4843-8D0F-4FA33B235E7E}" type="presParOf" srcId="{DF7ADBA1-3A12-4D52-9DAB-BD21831E8E8B}" destId="{21D7CC75-6E83-42E8-93B2-0B5387932EF6}" srcOrd="0" destOrd="0" presId="urn:microsoft.com/office/officeart/2005/8/layout/vList2"/>
    <dgm:cxn modelId="{435115B3-CE64-4609-BF17-478B29A38A96}" type="presParOf" srcId="{DF7ADBA1-3A12-4D52-9DAB-BD21831E8E8B}" destId="{595D3992-B04F-4BF2-A0F9-00E8AC7F7374}" srcOrd="1" destOrd="0" presId="urn:microsoft.com/office/officeart/2005/8/layout/vList2"/>
    <dgm:cxn modelId="{4A939AD2-702C-4440-8EBC-5217D3500054}" type="presParOf" srcId="{DF7ADBA1-3A12-4D52-9DAB-BD21831E8E8B}" destId="{65107A34-EEDC-4A54-BA3D-87A39767FD6E}" srcOrd="2" destOrd="0" presId="urn:microsoft.com/office/officeart/2005/8/layout/vList2"/>
    <dgm:cxn modelId="{C78D6DBC-24CE-4D06-83B9-A7D65E1E4278}" type="presParOf" srcId="{DF7ADBA1-3A12-4D52-9DAB-BD21831E8E8B}" destId="{AD2E3EFE-D3E2-48F4-9DE1-083B062AB9EA}" srcOrd="3" destOrd="0" presId="urn:microsoft.com/office/officeart/2005/8/layout/vList2"/>
    <dgm:cxn modelId="{9B9F2A6A-B38D-41E4-A176-DD1B0273CD92}" type="presParOf" srcId="{DF7ADBA1-3A12-4D52-9DAB-BD21831E8E8B}" destId="{233FE41E-E59C-4899-83A5-746D0418AED4}" srcOrd="4" destOrd="0" presId="urn:microsoft.com/office/officeart/2005/8/layout/vList2"/>
    <dgm:cxn modelId="{9CE7FBD8-35F2-4C51-A9CF-7D03166E1CA4}" type="presParOf" srcId="{DF7ADBA1-3A12-4D52-9DAB-BD21831E8E8B}" destId="{E71EBE67-730C-4B99-B8E7-EDD3C8ED6540}" srcOrd="5" destOrd="0" presId="urn:microsoft.com/office/officeart/2005/8/layout/vList2"/>
    <dgm:cxn modelId="{7E77DA9D-4DED-4CE3-BED8-FD79C946E470}" type="presParOf" srcId="{DF7ADBA1-3A12-4D52-9DAB-BD21831E8E8B}" destId="{2DD204A3-FC3A-4C54-9A5D-A08E354AB90D}" srcOrd="6" destOrd="0" presId="urn:microsoft.com/office/officeart/2005/8/layout/vList2"/>
    <dgm:cxn modelId="{44A3A1D4-A5AA-481E-8EB3-99CEE7F92BBE}" type="presParOf" srcId="{DF7ADBA1-3A12-4D52-9DAB-BD21831E8E8B}" destId="{096C87D7-CB48-4205-BEA4-9968A7BB2247}" srcOrd="7" destOrd="0" presId="urn:microsoft.com/office/officeart/2005/8/layout/vList2"/>
    <dgm:cxn modelId="{A57B18A0-4702-4710-9AE2-4C63E8427707}" type="presParOf" srcId="{DF7ADBA1-3A12-4D52-9DAB-BD21831E8E8B}" destId="{E5959840-79B1-49AA-B343-35C35391AFD2}"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CF9555A-6F62-4687-BCEE-376488FAB541}"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BAA721DA-59B3-44DE-8A95-2806F15AECAC}">
      <dgm:prSet/>
      <dgm:spPr/>
      <dgm:t>
        <a:bodyPr/>
        <a:lstStyle/>
        <a:p>
          <a:r>
            <a:rPr lang="en-US" dirty="0"/>
            <a:t>Advantages of the powers of arrest would be deterring crime, protecting the public, and ensuring accountability and some disadvantages would be things such an abuse of power, wrongful arrests etc.</a:t>
          </a:r>
        </a:p>
      </dgm:t>
    </dgm:pt>
    <dgm:pt modelId="{AB9B9580-5281-49BB-B982-F5A287AF8229}" type="parTrans" cxnId="{AC4F7832-F4A8-493B-98C8-4B56039BEE7A}">
      <dgm:prSet/>
      <dgm:spPr/>
      <dgm:t>
        <a:bodyPr/>
        <a:lstStyle/>
        <a:p>
          <a:endParaRPr lang="en-US"/>
        </a:p>
      </dgm:t>
    </dgm:pt>
    <dgm:pt modelId="{10BEF404-AD33-451B-8FB4-D131072CC5BB}" type="sibTrans" cxnId="{AC4F7832-F4A8-493B-98C8-4B56039BEE7A}">
      <dgm:prSet/>
      <dgm:spPr/>
      <dgm:t>
        <a:bodyPr/>
        <a:lstStyle/>
        <a:p>
          <a:endParaRPr lang="en-US"/>
        </a:p>
      </dgm:t>
    </dgm:pt>
    <dgm:pt modelId="{6F7B854B-5150-44BA-A79D-D2B306A1EBFE}">
      <dgm:prSet/>
      <dgm:spPr/>
      <dgm:t>
        <a:bodyPr/>
        <a:lstStyle/>
        <a:p>
          <a:pPr rtl="0"/>
          <a:r>
            <a:rPr lang="en-US" dirty="0"/>
            <a:t>Every model and code comes with advantages and disadvantages, but it is important that the officers stay on track with advantages and try and rid the disadvantages.</a:t>
          </a:r>
          <a:r>
            <a:rPr lang="en-US" dirty="0">
              <a:latin typeface="Aptos Display" panose="020F0302020204030204"/>
            </a:rPr>
            <a:t> (the pros and cons of power,2024)</a:t>
          </a:r>
          <a:endParaRPr lang="en-US" dirty="0"/>
        </a:p>
      </dgm:t>
    </dgm:pt>
    <dgm:pt modelId="{CC332210-2593-4DED-BA6D-4BDA5AA6AC54}" type="parTrans" cxnId="{A2D16B4A-4ED8-4398-A1E8-B983708F7790}">
      <dgm:prSet/>
      <dgm:spPr/>
      <dgm:t>
        <a:bodyPr/>
        <a:lstStyle/>
        <a:p>
          <a:endParaRPr lang="en-US"/>
        </a:p>
      </dgm:t>
    </dgm:pt>
    <dgm:pt modelId="{76633E64-6851-4060-94FF-7E01BEC888D6}" type="sibTrans" cxnId="{A2D16B4A-4ED8-4398-A1E8-B983708F7790}">
      <dgm:prSet/>
      <dgm:spPr/>
      <dgm:t>
        <a:bodyPr/>
        <a:lstStyle/>
        <a:p>
          <a:endParaRPr lang="en-US"/>
        </a:p>
      </dgm:t>
    </dgm:pt>
    <dgm:pt modelId="{49CB63EE-38C5-4323-951A-370FF992372E}" type="pres">
      <dgm:prSet presAssocID="{DCF9555A-6F62-4687-BCEE-376488FAB541}" presName="hierChild1" presStyleCnt="0">
        <dgm:presLayoutVars>
          <dgm:chPref val="1"/>
          <dgm:dir/>
          <dgm:animOne val="branch"/>
          <dgm:animLvl val="lvl"/>
          <dgm:resizeHandles/>
        </dgm:presLayoutVars>
      </dgm:prSet>
      <dgm:spPr/>
    </dgm:pt>
    <dgm:pt modelId="{9E86CBC5-1471-4825-949F-58E65865DFFE}" type="pres">
      <dgm:prSet presAssocID="{BAA721DA-59B3-44DE-8A95-2806F15AECAC}" presName="hierRoot1" presStyleCnt="0"/>
      <dgm:spPr/>
    </dgm:pt>
    <dgm:pt modelId="{0F691685-909F-44D6-A662-4689B4F5B415}" type="pres">
      <dgm:prSet presAssocID="{BAA721DA-59B3-44DE-8A95-2806F15AECAC}" presName="composite" presStyleCnt="0"/>
      <dgm:spPr/>
    </dgm:pt>
    <dgm:pt modelId="{9B364152-E86B-439D-B0C8-33403737A37E}" type="pres">
      <dgm:prSet presAssocID="{BAA721DA-59B3-44DE-8A95-2806F15AECAC}" presName="background" presStyleLbl="node0" presStyleIdx="0" presStyleCnt="2"/>
      <dgm:spPr/>
    </dgm:pt>
    <dgm:pt modelId="{E5386688-1C51-43D6-A3CC-F24ADDBF35F2}" type="pres">
      <dgm:prSet presAssocID="{BAA721DA-59B3-44DE-8A95-2806F15AECAC}" presName="text" presStyleLbl="fgAcc0" presStyleIdx="0" presStyleCnt="2">
        <dgm:presLayoutVars>
          <dgm:chPref val="3"/>
        </dgm:presLayoutVars>
      </dgm:prSet>
      <dgm:spPr/>
    </dgm:pt>
    <dgm:pt modelId="{8E11FF18-0107-4421-BF23-7385ACC1D86B}" type="pres">
      <dgm:prSet presAssocID="{BAA721DA-59B3-44DE-8A95-2806F15AECAC}" presName="hierChild2" presStyleCnt="0"/>
      <dgm:spPr/>
    </dgm:pt>
    <dgm:pt modelId="{65A1FFD7-71AD-41B5-914D-CC9C2B37A752}" type="pres">
      <dgm:prSet presAssocID="{6F7B854B-5150-44BA-A79D-D2B306A1EBFE}" presName="hierRoot1" presStyleCnt="0"/>
      <dgm:spPr/>
    </dgm:pt>
    <dgm:pt modelId="{59DD1789-F307-4299-93AF-0429D37E3C67}" type="pres">
      <dgm:prSet presAssocID="{6F7B854B-5150-44BA-A79D-D2B306A1EBFE}" presName="composite" presStyleCnt="0"/>
      <dgm:spPr/>
    </dgm:pt>
    <dgm:pt modelId="{5B42C2DF-E742-47C2-9EF7-FD4A2E6CF394}" type="pres">
      <dgm:prSet presAssocID="{6F7B854B-5150-44BA-A79D-D2B306A1EBFE}" presName="background" presStyleLbl="node0" presStyleIdx="1" presStyleCnt="2"/>
      <dgm:spPr/>
    </dgm:pt>
    <dgm:pt modelId="{8A8227CA-279D-4167-A23A-206F2CA657B4}" type="pres">
      <dgm:prSet presAssocID="{6F7B854B-5150-44BA-A79D-D2B306A1EBFE}" presName="text" presStyleLbl="fgAcc0" presStyleIdx="1" presStyleCnt="2">
        <dgm:presLayoutVars>
          <dgm:chPref val="3"/>
        </dgm:presLayoutVars>
      </dgm:prSet>
      <dgm:spPr/>
    </dgm:pt>
    <dgm:pt modelId="{8B19BAB4-7E76-4E08-921A-1BB9CA0B70F1}" type="pres">
      <dgm:prSet presAssocID="{6F7B854B-5150-44BA-A79D-D2B306A1EBFE}" presName="hierChild2" presStyleCnt="0"/>
      <dgm:spPr/>
    </dgm:pt>
  </dgm:ptLst>
  <dgm:cxnLst>
    <dgm:cxn modelId="{AC4F7832-F4A8-493B-98C8-4B56039BEE7A}" srcId="{DCF9555A-6F62-4687-BCEE-376488FAB541}" destId="{BAA721DA-59B3-44DE-8A95-2806F15AECAC}" srcOrd="0" destOrd="0" parTransId="{AB9B9580-5281-49BB-B982-F5A287AF8229}" sibTransId="{10BEF404-AD33-451B-8FB4-D131072CC5BB}"/>
    <dgm:cxn modelId="{A2D16B4A-4ED8-4398-A1E8-B983708F7790}" srcId="{DCF9555A-6F62-4687-BCEE-376488FAB541}" destId="{6F7B854B-5150-44BA-A79D-D2B306A1EBFE}" srcOrd="1" destOrd="0" parTransId="{CC332210-2593-4DED-BA6D-4BDA5AA6AC54}" sibTransId="{76633E64-6851-4060-94FF-7E01BEC888D6}"/>
    <dgm:cxn modelId="{4FB72481-0506-4A59-8E77-246268F4B470}" type="presOf" srcId="{6F7B854B-5150-44BA-A79D-D2B306A1EBFE}" destId="{8A8227CA-279D-4167-A23A-206F2CA657B4}" srcOrd="0" destOrd="0" presId="urn:microsoft.com/office/officeart/2005/8/layout/hierarchy1"/>
    <dgm:cxn modelId="{06DEE2CB-BBB5-4331-A70B-08910F07430F}" type="presOf" srcId="{DCF9555A-6F62-4687-BCEE-376488FAB541}" destId="{49CB63EE-38C5-4323-951A-370FF992372E}" srcOrd="0" destOrd="0" presId="urn:microsoft.com/office/officeart/2005/8/layout/hierarchy1"/>
    <dgm:cxn modelId="{E6AF1BDC-90E0-4F97-B6AF-8C3304A4CAEA}" type="presOf" srcId="{BAA721DA-59B3-44DE-8A95-2806F15AECAC}" destId="{E5386688-1C51-43D6-A3CC-F24ADDBF35F2}" srcOrd="0" destOrd="0" presId="urn:microsoft.com/office/officeart/2005/8/layout/hierarchy1"/>
    <dgm:cxn modelId="{E4B2BD5D-FCD2-4D77-B8CB-F3F8D37632F2}" type="presParOf" srcId="{49CB63EE-38C5-4323-951A-370FF992372E}" destId="{9E86CBC5-1471-4825-949F-58E65865DFFE}" srcOrd="0" destOrd="0" presId="urn:microsoft.com/office/officeart/2005/8/layout/hierarchy1"/>
    <dgm:cxn modelId="{327D9D69-5FF5-4A92-B9CA-6B204D89164C}" type="presParOf" srcId="{9E86CBC5-1471-4825-949F-58E65865DFFE}" destId="{0F691685-909F-44D6-A662-4689B4F5B415}" srcOrd="0" destOrd="0" presId="urn:microsoft.com/office/officeart/2005/8/layout/hierarchy1"/>
    <dgm:cxn modelId="{B3E1629B-B78B-4DF2-84C1-42EC56DE6F45}" type="presParOf" srcId="{0F691685-909F-44D6-A662-4689B4F5B415}" destId="{9B364152-E86B-439D-B0C8-33403737A37E}" srcOrd="0" destOrd="0" presId="urn:microsoft.com/office/officeart/2005/8/layout/hierarchy1"/>
    <dgm:cxn modelId="{7AA5F908-422C-4D4D-B8D1-B0B72FD15E1B}" type="presParOf" srcId="{0F691685-909F-44D6-A662-4689B4F5B415}" destId="{E5386688-1C51-43D6-A3CC-F24ADDBF35F2}" srcOrd="1" destOrd="0" presId="urn:microsoft.com/office/officeart/2005/8/layout/hierarchy1"/>
    <dgm:cxn modelId="{1128B59E-4309-4EED-B889-ECEFAB7921D5}" type="presParOf" srcId="{9E86CBC5-1471-4825-949F-58E65865DFFE}" destId="{8E11FF18-0107-4421-BF23-7385ACC1D86B}" srcOrd="1" destOrd="0" presId="urn:microsoft.com/office/officeart/2005/8/layout/hierarchy1"/>
    <dgm:cxn modelId="{8D91752B-60CF-470B-ACCA-8D09772A84A2}" type="presParOf" srcId="{49CB63EE-38C5-4323-951A-370FF992372E}" destId="{65A1FFD7-71AD-41B5-914D-CC9C2B37A752}" srcOrd="1" destOrd="0" presId="urn:microsoft.com/office/officeart/2005/8/layout/hierarchy1"/>
    <dgm:cxn modelId="{4501BF43-4869-4B4F-AEDF-60D2C47899E8}" type="presParOf" srcId="{65A1FFD7-71AD-41B5-914D-CC9C2B37A752}" destId="{59DD1789-F307-4299-93AF-0429D37E3C67}" srcOrd="0" destOrd="0" presId="urn:microsoft.com/office/officeart/2005/8/layout/hierarchy1"/>
    <dgm:cxn modelId="{B6050811-92B1-4D19-8162-963EB7DC7AD3}" type="presParOf" srcId="{59DD1789-F307-4299-93AF-0429D37E3C67}" destId="{5B42C2DF-E742-47C2-9EF7-FD4A2E6CF394}" srcOrd="0" destOrd="0" presId="urn:microsoft.com/office/officeart/2005/8/layout/hierarchy1"/>
    <dgm:cxn modelId="{C7EE58C5-507F-47E9-B11D-1C97524B14DC}" type="presParOf" srcId="{59DD1789-F307-4299-93AF-0429D37E3C67}" destId="{8A8227CA-279D-4167-A23A-206F2CA657B4}" srcOrd="1" destOrd="0" presId="urn:microsoft.com/office/officeart/2005/8/layout/hierarchy1"/>
    <dgm:cxn modelId="{F9CF0C13-3EA0-4312-AC8A-7BE335CD5210}" type="presParOf" srcId="{65A1FFD7-71AD-41B5-914D-CC9C2B37A752}" destId="{8B19BAB4-7E76-4E08-921A-1BB9CA0B70F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72D66E-416F-434C-B741-571BB160DEBF}">
      <dsp:nvSpPr>
        <dsp:cNvPr id="0" name=""/>
        <dsp:cNvSpPr/>
      </dsp:nvSpPr>
      <dsp:spPr>
        <a:xfrm>
          <a:off x="1333" y="110983"/>
          <a:ext cx="4682211" cy="29732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B0B20FF-345C-40F4-B645-BBA122F2C056}">
      <dsp:nvSpPr>
        <dsp:cNvPr id="0" name=""/>
        <dsp:cNvSpPr/>
      </dsp:nvSpPr>
      <dsp:spPr>
        <a:xfrm>
          <a:off x="521579"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Code G helps ensure the safety and well being of arrested </a:t>
          </a:r>
          <a:r>
            <a:rPr lang="en-US" sz="2500" kern="1200" err="1"/>
            <a:t>indivduals</a:t>
          </a:r>
          <a:r>
            <a:rPr lang="en-US" sz="2500" kern="1200"/>
            <a:t>, this is in place to ensure the individuals are not discriminated </a:t>
          </a:r>
          <a:r>
            <a:rPr lang="en-US" sz="2500" kern="1200" err="1"/>
            <a:t>againts</a:t>
          </a:r>
          <a:r>
            <a:rPr lang="en-US" sz="2500" kern="1200"/>
            <a:t> due to race, sexuality, age, disability and many more.</a:t>
          </a:r>
        </a:p>
      </dsp:txBody>
      <dsp:txXfrm>
        <a:off x="608661" y="692298"/>
        <a:ext cx="4508047" cy="2799040"/>
      </dsp:txXfrm>
    </dsp:sp>
    <dsp:sp modelId="{085DE9FA-144F-4DE3-80F9-8A9A8B69DF0C}">
      <dsp:nvSpPr>
        <dsp:cNvPr id="0" name=""/>
        <dsp:cNvSpPr/>
      </dsp:nvSpPr>
      <dsp:spPr>
        <a:xfrm>
          <a:off x="5724037" y="110983"/>
          <a:ext cx="4682211" cy="2973204"/>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23450A-ABE9-4291-BC0B-11B60D45476B}">
      <dsp:nvSpPr>
        <dsp:cNvPr id="0" name=""/>
        <dsp:cNvSpPr/>
      </dsp:nvSpPr>
      <dsp:spPr>
        <a:xfrm>
          <a:off x="6244283" y="605216"/>
          <a:ext cx="4682211" cy="2973204"/>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US" sz="2500" kern="1200"/>
            <a:t>This must be used fairly, responsible, and have respect for those suspected of </a:t>
          </a:r>
          <a:r>
            <a:rPr lang="en-US" sz="2500" kern="1200" err="1"/>
            <a:t>commited</a:t>
          </a:r>
          <a:r>
            <a:rPr lang="en-US" sz="2500" kern="1200"/>
            <a:t> these crimes.</a:t>
          </a:r>
          <a:r>
            <a:rPr lang="en-US" sz="2500" kern="1200">
              <a:latin typeface="Aptos Display" panose="020F0302020204030204"/>
            </a:rPr>
            <a:t> </a:t>
          </a:r>
          <a:r>
            <a:rPr lang="en-US" sz="2500" kern="1200">
              <a:solidFill>
                <a:srgbClr val="2C3E50"/>
              </a:solidFill>
              <a:latin typeface="Roboto"/>
              <a:ea typeface="Roboto"/>
              <a:cs typeface="Roboto"/>
            </a:rPr>
            <a:t>(Home Office, 2022)</a:t>
          </a:r>
        </a:p>
      </dsp:txBody>
      <dsp:txXfrm>
        <a:off x="6331365" y="692298"/>
        <a:ext cx="4508047" cy="27990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2D1F5C-06BB-4B7A-9A25-DDAFDB24DF05}">
      <dsp:nvSpPr>
        <dsp:cNvPr id="0" name=""/>
        <dsp:cNvSpPr/>
      </dsp:nvSpPr>
      <dsp:spPr>
        <a:xfrm>
          <a:off x="0" y="0"/>
          <a:ext cx="9288654" cy="1660232"/>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a:t>When individuals are arrested, and transferred to prisons officers must always take Code G into consideration, no matter what the individual has been arrested for, no matter their age.</a:t>
          </a:r>
        </a:p>
      </dsp:txBody>
      <dsp:txXfrm>
        <a:off x="48627" y="48627"/>
        <a:ext cx="7572674" cy="1562978"/>
      </dsp:txXfrm>
    </dsp:sp>
    <dsp:sp modelId="{08385709-26BC-46D6-BCFE-24C4BF10B899}">
      <dsp:nvSpPr>
        <dsp:cNvPr id="0" name=""/>
        <dsp:cNvSpPr/>
      </dsp:nvSpPr>
      <dsp:spPr>
        <a:xfrm>
          <a:off x="1639174" y="2029172"/>
          <a:ext cx="9288654" cy="1660232"/>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US" sz="2000" kern="1200"/>
            <a:t>Code G was put into place to ensure the safety of the prisoners and the well being, Code G was also put in place to ensure individuals were arrested for the </a:t>
          </a:r>
          <a:r>
            <a:rPr lang="en-US" sz="2000" kern="1200">
              <a:latin typeface="Aptos Display" panose="020F0302020204030204"/>
            </a:rPr>
            <a:t>justified reasons</a:t>
          </a:r>
          <a:r>
            <a:rPr lang="en-US" sz="2000" kern="1200"/>
            <a:t> and not for anything else.</a:t>
          </a:r>
          <a:r>
            <a:rPr lang="en-US" sz="2000" kern="1200">
              <a:latin typeface="Aptos Display" panose="020F0302020204030204"/>
            </a:rPr>
            <a:t> (Home Office,2022)</a:t>
          </a:r>
          <a:endParaRPr lang="en-US" sz="2000" kern="1200"/>
        </a:p>
      </dsp:txBody>
      <dsp:txXfrm>
        <a:off x="1687801" y="2077799"/>
        <a:ext cx="6473075" cy="1562978"/>
      </dsp:txXfrm>
    </dsp:sp>
    <dsp:sp modelId="{55313EE2-D268-4E5B-A5E2-1D16BF972445}">
      <dsp:nvSpPr>
        <dsp:cNvPr id="0" name=""/>
        <dsp:cNvSpPr/>
      </dsp:nvSpPr>
      <dsp:spPr>
        <a:xfrm>
          <a:off x="8209503" y="1305127"/>
          <a:ext cx="1079150" cy="1079150"/>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452312" y="1305127"/>
        <a:ext cx="593532" cy="8120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D7CC75-6E83-42E8-93B2-0B5387932EF6}">
      <dsp:nvSpPr>
        <dsp:cNvPr id="0" name=""/>
        <dsp:cNvSpPr/>
      </dsp:nvSpPr>
      <dsp:spPr>
        <a:xfrm>
          <a:off x="0" y="343911"/>
          <a:ext cx="6253721" cy="83910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This practice is to make officers aware of the arrest and its necessity, this practice fell into place to show officers that arrest is not always needed.</a:t>
          </a:r>
        </a:p>
      </dsp:txBody>
      <dsp:txXfrm>
        <a:off x="40962" y="384873"/>
        <a:ext cx="6171797" cy="757185"/>
      </dsp:txXfrm>
    </dsp:sp>
    <dsp:sp modelId="{65107A34-EEDC-4A54-BA3D-87A39767FD6E}">
      <dsp:nvSpPr>
        <dsp:cNvPr id="0" name=""/>
        <dsp:cNvSpPr/>
      </dsp:nvSpPr>
      <dsp:spPr>
        <a:xfrm>
          <a:off x="0" y="1226220"/>
          <a:ext cx="6253721" cy="839109"/>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dirty="0"/>
            <a:t>Officers can give cautions, or fines, street bail.</a:t>
          </a:r>
        </a:p>
      </dsp:txBody>
      <dsp:txXfrm>
        <a:off x="40962" y="1267182"/>
        <a:ext cx="6171797" cy="757185"/>
      </dsp:txXfrm>
    </dsp:sp>
    <dsp:sp modelId="{233FE41E-E59C-4899-83A5-746D0418AED4}">
      <dsp:nvSpPr>
        <dsp:cNvPr id="0" name=""/>
        <dsp:cNvSpPr/>
      </dsp:nvSpPr>
      <dsp:spPr>
        <a:xfrm>
          <a:off x="0" y="2108530"/>
          <a:ext cx="6253721" cy="839109"/>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US" sz="1500" kern="1200" dirty="0"/>
            <a:t>Code G </a:t>
          </a:r>
          <a:r>
            <a:rPr lang="en-US" sz="1500" kern="1200" dirty="0" err="1"/>
            <a:t>essientialy</a:t>
          </a:r>
          <a:r>
            <a:rPr lang="en-US" sz="1500" kern="1200" dirty="0"/>
            <a:t> is there to ensure the </a:t>
          </a:r>
          <a:r>
            <a:rPr lang="en-US" sz="1500" kern="1200" dirty="0" err="1"/>
            <a:t>indivdiuals</a:t>
          </a:r>
          <a:r>
            <a:rPr lang="en-US" sz="1500" kern="1200" dirty="0"/>
            <a:t> arrest are not for false statements, examples of this would be similar names to other individuals, </a:t>
          </a:r>
          <a:r>
            <a:rPr lang="en-US" sz="1500" kern="1200" dirty="0">
              <a:latin typeface="Aptos Display" panose="020F0302020204030204"/>
            </a:rPr>
            <a:t>or same </a:t>
          </a:r>
          <a:r>
            <a:rPr lang="en-US" sz="1500" kern="1200" dirty="0" err="1">
              <a:latin typeface="Aptos Display" panose="020F0302020204030204"/>
            </a:rPr>
            <a:t>discriptions</a:t>
          </a:r>
          <a:r>
            <a:rPr lang="en-US" sz="1500" kern="1200" dirty="0">
              <a:latin typeface="Aptos Display" panose="020F0302020204030204"/>
            </a:rPr>
            <a:t>.</a:t>
          </a:r>
          <a:endParaRPr lang="en-US" sz="1500" kern="1200" dirty="0"/>
        </a:p>
      </dsp:txBody>
      <dsp:txXfrm>
        <a:off x="40962" y="2149492"/>
        <a:ext cx="6171797" cy="757185"/>
      </dsp:txXfrm>
    </dsp:sp>
    <dsp:sp modelId="{2DD204A3-FC3A-4C54-9A5D-A08E354AB90D}">
      <dsp:nvSpPr>
        <dsp:cNvPr id="0" name=""/>
        <dsp:cNvSpPr/>
      </dsp:nvSpPr>
      <dsp:spPr>
        <a:xfrm>
          <a:off x="0" y="2990839"/>
          <a:ext cx="6253721" cy="83910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US" sz="1500" kern="1200" dirty="0"/>
            <a:t>Code G ensures a safer, and more efficient </a:t>
          </a:r>
          <a:r>
            <a:rPr lang="en-US" sz="1500" kern="1200" dirty="0">
              <a:latin typeface="Aptos Display" panose="020F0302020204030204"/>
            </a:rPr>
            <a:t>way to</a:t>
          </a:r>
          <a:r>
            <a:rPr lang="en-US" sz="1500" kern="1200" dirty="0"/>
            <a:t> deal will this in order to prevent individuals giving false statements </a:t>
          </a:r>
          <a:r>
            <a:rPr lang="en-US" sz="1500" kern="1200" dirty="0" err="1"/>
            <a:t>againts</a:t>
          </a:r>
          <a:r>
            <a:rPr lang="en-US" sz="1500" kern="1200" dirty="0"/>
            <a:t> the police, and in order for the police to show they had treat the suspect fairly and respectfully.</a:t>
          </a:r>
        </a:p>
      </dsp:txBody>
      <dsp:txXfrm>
        <a:off x="40962" y="3031801"/>
        <a:ext cx="6171797" cy="757185"/>
      </dsp:txXfrm>
    </dsp:sp>
    <dsp:sp modelId="{E5959840-79B1-49AA-B343-35C35391AFD2}">
      <dsp:nvSpPr>
        <dsp:cNvPr id="0" name=""/>
        <dsp:cNvSpPr/>
      </dsp:nvSpPr>
      <dsp:spPr>
        <a:xfrm>
          <a:off x="0" y="3873149"/>
          <a:ext cx="6253721" cy="839109"/>
        </a:xfrm>
        <a:prstGeom prst="round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US" sz="1500" kern="1200" dirty="0">
              <a:solidFill>
                <a:srgbClr val="2C3E50"/>
              </a:solidFill>
              <a:latin typeface="Roboto"/>
              <a:ea typeface="Roboto"/>
              <a:cs typeface="Roboto"/>
            </a:rPr>
            <a:t>(Hibbitt, 2012)</a:t>
          </a:r>
          <a:endParaRPr lang="en-US" sz="1500" kern="1200" dirty="0">
            <a:latin typeface="Aptos Display" panose="020F0302020204030204"/>
          </a:endParaRPr>
        </a:p>
      </dsp:txBody>
      <dsp:txXfrm>
        <a:off x="40962" y="3914111"/>
        <a:ext cx="6171797" cy="75718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364152-E86B-439D-B0C8-33403737A37E}">
      <dsp:nvSpPr>
        <dsp:cNvPr id="0" name=""/>
        <dsp:cNvSpPr/>
      </dsp:nvSpPr>
      <dsp:spPr>
        <a:xfrm>
          <a:off x="1333" y="110983"/>
          <a:ext cx="4682211" cy="2973204"/>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386688-1C51-43D6-A3CC-F24ADDBF35F2}">
      <dsp:nvSpPr>
        <dsp:cNvPr id="0" name=""/>
        <dsp:cNvSpPr/>
      </dsp:nvSpPr>
      <dsp:spPr>
        <a:xfrm>
          <a:off x="521579" y="605216"/>
          <a:ext cx="4682211" cy="2973204"/>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Advantages of the powers of arrest would be deterring crime, protecting the public, and ensuring accountability and some disadvantages would be things such an abuse of power, wrongful arrests etc.</a:t>
          </a:r>
        </a:p>
      </dsp:txBody>
      <dsp:txXfrm>
        <a:off x="608661" y="692298"/>
        <a:ext cx="4508047" cy="2799040"/>
      </dsp:txXfrm>
    </dsp:sp>
    <dsp:sp modelId="{5B42C2DF-E742-47C2-9EF7-FD4A2E6CF394}">
      <dsp:nvSpPr>
        <dsp:cNvPr id="0" name=""/>
        <dsp:cNvSpPr/>
      </dsp:nvSpPr>
      <dsp:spPr>
        <a:xfrm>
          <a:off x="5724037" y="110983"/>
          <a:ext cx="4682211" cy="2973204"/>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8227CA-279D-4167-A23A-206F2CA657B4}">
      <dsp:nvSpPr>
        <dsp:cNvPr id="0" name=""/>
        <dsp:cNvSpPr/>
      </dsp:nvSpPr>
      <dsp:spPr>
        <a:xfrm>
          <a:off x="6244283" y="605216"/>
          <a:ext cx="4682211" cy="2973204"/>
        </a:xfrm>
        <a:prstGeom prst="roundRect">
          <a:avLst>
            <a:gd name="adj" fmla="val 10000"/>
          </a:avLst>
        </a:prstGeom>
        <a:solidFill>
          <a:schemeClr val="lt2">
            <a:alpha val="90000"/>
            <a:hueOff val="0"/>
            <a:satOff val="0"/>
            <a:lumOff val="0"/>
            <a:alphaOff val="0"/>
          </a:schemeClr>
        </a:solidFill>
        <a:ln w="1905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US" sz="2400" kern="1200" dirty="0"/>
            <a:t>Every model and code comes with advantages and disadvantages, but it is important that the officers stay on track with advantages and try and rid the disadvantages.</a:t>
          </a:r>
          <a:r>
            <a:rPr lang="en-US" sz="2400" kern="1200" dirty="0">
              <a:latin typeface="Aptos Display" panose="020F0302020204030204"/>
            </a:rPr>
            <a:t> (the pros and cons of power,2024)</a:t>
          </a:r>
          <a:endParaRPr lang="en-US" sz="2400" kern="1200" dirty="0"/>
        </a:p>
      </dsp:txBody>
      <dsp:txXfrm>
        <a:off x="6331365" y="692298"/>
        <a:ext cx="4508047" cy="279904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3/7/2025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3/7/2025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3/7/2025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3/7/2025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3/7/2025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8" Type="http://schemas.openxmlformats.org/officeDocument/2006/relationships/hyperlink" Target="https://www.statista.com/statistics/864736/knife-crime-in-london/" TargetMode="External"/><Relationship Id="rId3" Type="http://schemas.openxmlformats.org/officeDocument/2006/relationships/hyperlink" Target="https://www.college.police.uk/app/major-investigation-and-public-protection/investigating-child-abuse-and-safeguarding-children/police-response-concern-child" TargetMode="External"/><Relationship Id="rId7" Type="http://schemas.openxmlformats.org/officeDocument/2006/relationships/hyperlink" Target="https://iaingould.co.uk/2023/01/09/lack-of-necessity-to-arrest/" TargetMode="External"/><Relationship Id="rId2" Type="http://schemas.openxmlformats.org/officeDocument/2006/relationships/hyperlink" Target="https://www.college.police.uk/app/major-investigation-and-public-protection/domestic-abuse/arrest-and-other-positive-approaches" TargetMode="External"/><Relationship Id="rId1" Type="http://schemas.openxmlformats.org/officeDocument/2006/relationships/slideLayout" Target="../slideLayouts/slideLayout2.xml"/><Relationship Id="rId6" Type="http://schemas.openxmlformats.org/officeDocument/2006/relationships/hyperlink" Target="https://doi.org/1010086/17June_CAR_power_CPD_ASEAN_properties" TargetMode="External"/><Relationship Id="rId5" Type="http://schemas.openxmlformats.org/officeDocument/2006/relationships/hyperlink" Target="https://www.gov.uk/government/news/new-powers-to-clamp-down-on-anti-social-behaviour" TargetMode="External"/><Relationship Id="rId4" Type="http://schemas.openxmlformats.org/officeDocument/2006/relationships/hyperlink" Target="https://webarchive.nationalarchives.gov.uk/ukgwa/20200729054015/https:/www.gov.uk/government/publications/pace-code-g-2006"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library.college.police.uk/docs/APPREF/ACPO-Position-Statement-Necessity-to-Arrest.pdf" TargetMode="External"/><Relationship Id="rId2" Type="http://schemas.openxmlformats.org/officeDocument/2006/relationships/hyperlink" Target="https://www.gov.uk/government/publications/pace-code-g-2012/pace-code-g-2012-accessible" TargetMode="External"/><Relationship Id="rId1" Type="http://schemas.openxmlformats.org/officeDocument/2006/relationships/slideLayout" Target="../slideLayouts/slideLayout2.xml"/><Relationship Id="rId5" Type="http://schemas.openxmlformats.org/officeDocument/2006/relationships/hyperlink" Target="https://resource.download.wjec.co.uk/vtc/2016-17/16-17_1-7/eduqas/component-2-3-human-rights/restrictions/arrest.ppt" TargetMode="External"/><Relationship Id="rId4" Type="http://schemas.openxmlformats.org/officeDocument/2006/relationships/hyperlink" Target="https://www.justice-ni.gov.uk/sites/default/files/publications/doj/pace-code-g-2015-.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ople Discussing">
            <a:extLst>
              <a:ext uri="{FF2B5EF4-FFF2-40B4-BE49-F238E27FC236}">
                <a16:creationId xmlns:a16="http://schemas.microsoft.com/office/drawing/2014/main" id="{5A3CA162-837E-D271-247C-3EA1A2E6950F}"/>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6250" b="6250"/>
          <a:stretch/>
        </p:blipFill>
        <p:spPr>
          <a:xfrm>
            <a:off x="20" y="-22"/>
            <a:ext cx="12191977" cy="6858022"/>
          </a:xfrm>
          <a:prstGeom prst="rect">
            <a:avLst/>
          </a:prstGeom>
        </p:spPr>
      </p:pic>
      <p:sp>
        <p:nvSpPr>
          <p:cNvPr id="11" name="Rectangle 10">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3466" y="643467"/>
            <a:ext cx="5452529" cy="3569242"/>
          </a:xfrm>
        </p:spPr>
        <p:txBody>
          <a:bodyPr anchor="t">
            <a:normAutofit/>
          </a:bodyPr>
          <a:lstStyle/>
          <a:p>
            <a:pPr algn="l"/>
            <a:r>
              <a:rPr lang="en-US" sz="5200">
                <a:solidFill>
                  <a:srgbClr val="FFFFFF"/>
                </a:solidFill>
                <a:latin typeface="Arial"/>
                <a:cs typeface="Arial"/>
              </a:rPr>
              <a:t>Policing and the Criminal Justice System Presentation.</a:t>
            </a:r>
            <a:endParaRPr lang="en-US" sz="5200">
              <a:solidFill>
                <a:srgbClr val="FFFFFF"/>
              </a:solidFill>
            </a:endParaRPr>
          </a:p>
        </p:txBody>
      </p:sp>
      <p:sp>
        <p:nvSpPr>
          <p:cNvPr id="3" name="Subtitle 2"/>
          <p:cNvSpPr>
            <a:spLocks noGrp="1"/>
          </p:cNvSpPr>
          <p:nvPr>
            <p:ph type="subTitle" idx="1"/>
          </p:nvPr>
        </p:nvSpPr>
        <p:spPr>
          <a:xfrm>
            <a:off x="643466" y="4551037"/>
            <a:ext cx="5449479" cy="1578054"/>
          </a:xfrm>
        </p:spPr>
        <p:txBody>
          <a:bodyPr vert="horz" lIns="91440" tIns="45720" rIns="91440" bIns="45720" rtlCol="0" anchor="b">
            <a:normAutofit/>
          </a:bodyPr>
          <a:lstStyle/>
          <a:p>
            <a:pPr algn="l"/>
            <a:r>
              <a:rPr lang="en-US" dirty="0">
                <a:solidFill>
                  <a:srgbClr val="FFFFFF"/>
                </a:solidFill>
              </a:rPr>
              <a:t>By </a:t>
            </a:r>
            <a:r>
              <a:rPr lang="en-US" dirty="0" err="1">
                <a:solidFill>
                  <a:srgbClr val="FFFFFF"/>
                </a:solidFill>
              </a:rPr>
              <a:t>skye</a:t>
            </a:r>
            <a:r>
              <a:rPr lang="en-US" dirty="0">
                <a:solidFill>
                  <a:srgbClr val="FFFFFF"/>
                </a:solidFill>
              </a:rPr>
              <a:t> </a:t>
            </a:r>
            <a:r>
              <a:rPr lang="en-US" dirty="0" err="1">
                <a:solidFill>
                  <a:srgbClr val="FFFFFF"/>
                </a:solidFill>
              </a:rPr>
              <a:t>marie</a:t>
            </a:r>
            <a:r>
              <a:rPr lang="en-US" dirty="0">
                <a:solidFill>
                  <a:srgbClr val="FFFFFF"/>
                </a:solidFill>
              </a:rPr>
              <a:t> </a:t>
            </a:r>
            <a:r>
              <a:rPr lang="en-US" dirty="0" err="1">
                <a:solidFill>
                  <a:srgbClr val="FFFFFF"/>
                </a:solidFill>
              </a:rPr>
              <a:t>newman</a:t>
            </a:r>
            <a:r>
              <a:rPr lang="en-US" dirty="0">
                <a:solidFill>
                  <a:srgbClr val="FFFFFF"/>
                </a:solidFill>
              </a:rPr>
              <a:t> </a:t>
            </a:r>
          </a:p>
          <a:p>
            <a:pPr algn="l"/>
            <a:r>
              <a:rPr lang="en-US" b="1" dirty="0">
                <a:solidFill>
                  <a:srgbClr val="FFFFFF"/>
                </a:solidFill>
              </a:rPr>
              <a:t>BMPL4017</a:t>
            </a:r>
            <a:endParaRPr lang="en-US" dirty="0"/>
          </a:p>
        </p:txBody>
      </p:sp>
      <p:sp>
        <p:nvSpPr>
          <p:cNvPr id="13" name="Rectangle 12">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04D993-35AA-79F0-44D6-4194D40E6AF1}"/>
              </a:ext>
            </a:extLst>
          </p:cNvPr>
          <p:cNvSpPr>
            <a:spLocks noGrp="1"/>
          </p:cNvSpPr>
          <p:nvPr>
            <p:ph type="title"/>
          </p:nvPr>
        </p:nvSpPr>
        <p:spPr>
          <a:xfrm>
            <a:off x="1383564" y="348865"/>
            <a:ext cx="9718111" cy="1576446"/>
          </a:xfrm>
        </p:spPr>
        <p:txBody>
          <a:bodyPr anchor="ctr">
            <a:normAutofit/>
          </a:bodyPr>
          <a:lstStyle/>
          <a:p>
            <a:r>
              <a:rPr lang="en-US" sz="4000">
                <a:solidFill>
                  <a:srgbClr val="FFFFFF"/>
                </a:solidFill>
              </a:rPr>
              <a:t>Code G </a:t>
            </a:r>
          </a:p>
        </p:txBody>
      </p:sp>
      <p:graphicFrame>
        <p:nvGraphicFramePr>
          <p:cNvPr id="8" name="Content Placeholder 2">
            <a:extLst>
              <a:ext uri="{FF2B5EF4-FFF2-40B4-BE49-F238E27FC236}">
                <a16:creationId xmlns:a16="http://schemas.microsoft.com/office/drawing/2014/main" id="{0A46E6BE-46E3-89B7-91F2-913B6E081F2E}"/>
              </a:ext>
            </a:extLst>
          </p:cNvPr>
          <p:cNvGraphicFramePr>
            <a:graphicFrameLocks noGrp="1"/>
          </p:cNvGraphicFramePr>
          <p:nvPr>
            <p:ph idx="1"/>
            <p:extLst>
              <p:ext uri="{D42A27DB-BD31-4B8C-83A1-F6EECF244321}">
                <p14:modId xmlns:p14="http://schemas.microsoft.com/office/powerpoint/2010/main" val="3929913599"/>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767777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61C261-1EC5-DA01-043E-F474CC07C7F3}"/>
              </a:ext>
            </a:extLst>
          </p:cNvPr>
          <p:cNvSpPr>
            <a:spLocks noGrp="1"/>
          </p:cNvSpPr>
          <p:nvPr>
            <p:ph type="title"/>
          </p:nvPr>
        </p:nvSpPr>
        <p:spPr>
          <a:xfrm>
            <a:off x="1383564" y="348865"/>
            <a:ext cx="9718111" cy="1576446"/>
          </a:xfrm>
        </p:spPr>
        <p:txBody>
          <a:bodyPr anchor="ctr">
            <a:normAutofit/>
          </a:bodyPr>
          <a:lstStyle/>
          <a:p>
            <a:r>
              <a:rPr lang="en-US" sz="4000">
                <a:solidFill>
                  <a:srgbClr val="FFFFFF"/>
                </a:solidFill>
              </a:rPr>
              <a:t>Code G</a:t>
            </a:r>
          </a:p>
        </p:txBody>
      </p:sp>
      <p:graphicFrame>
        <p:nvGraphicFramePr>
          <p:cNvPr id="5" name="Content Placeholder 2">
            <a:extLst>
              <a:ext uri="{FF2B5EF4-FFF2-40B4-BE49-F238E27FC236}">
                <a16:creationId xmlns:a16="http://schemas.microsoft.com/office/drawing/2014/main" id="{D82BDD20-B2AA-62C6-9CEE-CBF1CCABA5DB}"/>
              </a:ext>
            </a:extLst>
          </p:cNvPr>
          <p:cNvGraphicFramePr>
            <a:graphicFrameLocks noGrp="1"/>
          </p:cNvGraphicFramePr>
          <p:nvPr>
            <p:ph idx="1"/>
            <p:extLst>
              <p:ext uri="{D42A27DB-BD31-4B8C-83A1-F6EECF244321}">
                <p14:modId xmlns:p14="http://schemas.microsoft.com/office/powerpoint/2010/main" val="383858025"/>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51856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1EA1DAFF-CECA-492F-BFA1-22C64956B8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4" name="Oval 13">
              <a:extLst>
                <a:ext uri="{FF2B5EF4-FFF2-40B4-BE49-F238E27FC236}">
                  <a16:creationId xmlns:a16="http://schemas.microsoft.com/office/drawing/2014/main" id="{5D3D3744-142C-4653-90AB-546FE6B84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0BC69CAC-820B-41BA-BFCA-79B45576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3D205E7A-88AB-4C4B-B8D1-5A76AA878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0D4286E9-8501-4EBF-874C-74897B4B6F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Oval 17">
              <a:extLst>
                <a:ext uri="{FF2B5EF4-FFF2-40B4-BE49-F238E27FC236}">
                  <a16:creationId xmlns:a16="http://schemas.microsoft.com/office/drawing/2014/main" id="{45586ADC-910E-45C9-BAB4-CB0EFBEE5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DAB594C5-5BB0-49AE-8AAC-AE40A6F8A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1" name="Rectangle 20">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4" name="Straight Connector 23">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4" name="Picture 3" descr="A close-up of a police car&#10;&#10;AI-generated content may be incorrect.">
            <a:extLst>
              <a:ext uri="{FF2B5EF4-FFF2-40B4-BE49-F238E27FC236}">
                <a16:creationId xmlns:a16="http://schemas.microsoft.com/office/drawing/2014/main" id="{26A83964-1F66-B89C-CDCC-B419381CFBAA}"/>
              </a:ext>
            </a:extLst>
          </p:cNvPr>
          <p:cNvPicPr>
            <a:picLocks noChangeAspect="1"/>
          </p:cNvPicPr>
          <p:nvPr/>
        </p:nvPicPr>
        <p:blipFill>
          <a:blip r:embed="rId2"/>
          <a:srcRect l="3234" r="1136" b="-2"/>
          <a:stretch/>
        </p:blipFill>
        <p:spPr>
          <a:xfrm>
            <a:off x="596110" y="73738"/>
            <a:ext cx="10851111" cy="3508437"/>
          </a:xfrm>
          <a:prstGeom prst="rect">
            <a:avLst/>
          </a:prstGeom>
        </p:spPr>
      </p:pic>
      <p:grpSp>
        <p:nvGrpSpPr>
          <p:cNvPr id="29" name="Group 28">
            <a:extLst>
              <a:ext uri="{FF2B5EF4-FFF2-40B4-BE49-F238E27FC236}">
                <a16:creationId xmlns:a16="http://schemas.microsoft.com/office/drawing/2014/main" id="{AF19A774-30A5-488B-9BAF-629C644029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482489"/>
            <a:ext cx="304800" cy="429768"/>
            <a:chOff x="215328" y="-46937"/>
            <a:chExt cx="304800" cy="2773841"/>
          </a:xfrm>
        </p:grpSpPr>
        <p:cxnSp>
          <p:nvCxnSpPr>
            <p:cNvPr id="30" name="Straight Connector 29">
              <a:extLst>
                <a:ext uri="{FF2B5EF4-FFF2-40B4-BE49-F238E27FC236}">
                  <a16:creationId xmlns:a16="http://schemas.microsoft.com/office/drawing/2014/main" id="{291EBF88-5B98-4258-A542-14C3AF2E52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FBC2D58-9E3C-490D-BD7A-61EF07EA79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B6CF1BB4-1C1D-4EDE-BA26-0243FCF83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0C83729-E02F-4512-AFE7-F4792228BD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35" name="Rectangle 34">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8" name="Straight Connector 37">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B0E4E760-16A1-0861-C2B2-5E5BB500703D}"/>
              </a:ext>
            </a:extLst>
          </p:cNvPr>
          <p:cNvSpPr>
            <a:spLocks noGrp="1"/>
          </p:cNvSpPr>
          <p:nvPr>
            <p:ph type="title"/>
          </p:nvPr>
        </p:nvSpPr>
        <p:spPr>
          <a:xfrm>
            <a:off x="417576" y="3591417"/>
            <a:ext cx="4569060" cy="2129586"/>
          </a:xfrm>
          <a:noFill/>
        </p:spPr>
        <p:txBody>
          <a:bodyPr anchor="t">
            <a:normAutofit/>
          </a:bodyPr>
          <a:lstStyle/>
          <a:p>
            <a:r>
              <a:rPr lang="en-US" sz="4800" dirty="0">
                <a:solidFill>
                  <a:schemeClr val="bg1"/>
                </a:solidFill>
              </a:rPr>
              <a:t>Section 24 of PACE</a:t>
            </a:r>
          </a:p>
        </p:txBody>
      </p:sp>
      <p:sp>
        <p:nvSpPr>
          <p:cNvPr id="3" name="Content Placeholder 2">
            <a:extLst>
              <a:ext uri="{FF2B5EF4-FFF2-40B4-BE49-F238E27FC236}">
                <a16:creationId xmlns:a16="http://schemas.microsoft.com/office/drawing/2014/main" id="{EDC03D1B-05FC-9F64-486F-D31C369C0E6D}"/>
              </a:ext>
            </a:extLst>
          </p:cNvPr>
          <p:cNvSpPr>
            <a:spLocks noGrp="1"/>
          </p:cNvSpPr>
          <p:nvPr>
            <p:ph idx="1"/>
          </p:nvPr>
        </p:nvSpPr>
        <p:spPr>
          <a:xfrm>
            <a:off x="3809680" y="3591423"/>
            <a:ext cx="8000745" cy="2901759"/>
          </a:xfrm>
          <a:noFill/>
        </p:spPr>
        <p:txBody>
          <a:bodyPr vert="horz" lIns="91440" tIns="45720" rIns="91440" bIns="45720" rtlCol="0" anchor="t">
            <a:noAutofit/>
          </a:bodyPr>
          <a:lstStyle/>
          <a:p>
            <a:pPr marL="0" indent="0">
              <a:buNone/>
            </a:pPr>
            <a:r>
              <a:rPr lang="en-US" sz="1600" dirty="0">
                <a:solidFill>
                  <a:schemeClr val="bg1"/>
                </a:solidFill>
              </a:rPr>
              <a:t>Code G section 24 of PACE helps officers in situations that could be dire. </a:t>
            </a:r>
          </a:p>
          <a:p>
            <a:pPr marL="0" indent="0">
              <a:buNone/>
            </a:pPr>
            <a:r>
              <a:rPr lang="en-US" sz="1600" dirty="0">
                <a:solidFill>
                  <a:schemeClr val="bg1"/>
                </a:solidFill>
              </a:rPr>
              <a:t>If the officers need to act quick and an arrest needs to be made as long as there are reasonable grounds an arrest can be made. Officers are often in situations which require a lot of </a:t>
            </a:r>
            <a:r>
              <a:rPr lang="en-US" sz="1600" dirty="0" err="1">
                <a:solidFill>
                  <a:schemeClr val="bg1"/>
                </a:solidFill>
              </a:rPr>
              <a:t>decsion</a:t>
            </a:r>
            <a:r>
              <a:rPr lang="en-US" sz="1600" dirty="0">
                <a:solidFill>
                  <a:schemeClr val="bg1"/>
                </a:solidFill>
              </a:rPr>
              <a:t> making and quick thinking, officers must be ready for every possibility, but must stay respectful and maintain the wellbeing of the suspects. In some situations that can be tough if individuals are attacking officers, or giving abuse but Code G helps both the public and the officers from being discriminated </a:t>
            </a:r>
            <a:r>
              <a:rPr lang="en-US" sz="1600" dirty="0" err="1">
                <a:solidFill>
                  <a:schemeClr val="bg1"/>
                </a:solidFill>
              </a:rPr>
              <a:t>againts</a:t>
            </a:r>
            <a:r>
              <a:rPr lang="en-US" sz="1600" dirty="0">
                <a:solidFill>
                  <a:schemeClr val="bg1"/>
                </a:solidFill>
              </a:rPr>
              <a:t>. </a:t>
            </a:r>
          </a:p>
          <a:p>
            <a:pPr marL="0" indent="0">
              <a:buNone/>
            </a:pPr>
            <a:r>
              <a:rPr lang="en-US" sz="1600" dirty="0">
                <a:solidFill>
                  <a:schemeClr val="bg1"/>
                </a:solidFill>
              </a:rPr>
              <a:t>It also helps officers after the individual is arrested to collect things such as DNA, fingerprints, it also gives any victims time to think about the situation and many more </a:t>
            </a:r>
            <a:r>
              <a:rPr lang="en-US" sz="1600" dirty="0" err="1">
                <a:solidFill>
                  <a:schemeClr val="bg1"/>
                </a:solidFill>
              </a:rPr>
              <a:t>benfical</a:t>
            </a:r>
            <a:r>
              <a:rPr lang="en-US" sz="1600" dirty="0">
                <a:solidFill>
                  <a:schemeClr val="bg1"/>
                </a:solidFill>
              </a:rPr>
              <a:t> aspects.</a:t>
            </a:r>
          </a:p>
          <a:p>
            <a:pPr marL="0" indent="0">
              <a:buNone/>
            </a:pPr>
            <a:r>
              <a:rPr lang="en-US" sz="1600" dirty="0">
                <a:solidFill>
                  <a:schemeClr val="bg1"/>
                </a:solidFill>
                <a:latin typeface="Aptos"/>
                <a:ea typeface="Roboto"/>
                <a:cs typeface="Roboto"/>
              </a:rPr>
              <a:t>(College of Policing, 2018)</a:t>
            </a:r>
            <a:endParaRPr lang="en-US" sz="1600" dirty="0">
              <a:solidFill>
                <a:schemeClr val="bg1"/>
              </a:solidFill>
              <a:latin typeface="Aptos"/>
            </a:endParaRPr>
          </a:p>
        </p:txBody>
      </p:sp>
    </p:spTree>
    <p:extLst>
      <p:ext uri="{BB962C8B-B14F-4D97-AF65-F5344CB8AC3E}">
        <p14:creationId xmlns:p14="http://schemas.microsoft.com/office/powerpoint/2010/main" val="16978452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1BC2E63-4074-4C60-11B0-35D9DB9BC8CF}"/>
              </a:ext>
            </a:extLst>
          </p:cNvPr>
          <p:cNvSpPr>
            <a:spLocks noGrp="1"/>
          </p:cNvSpPr>
          <p:nvPr>
            <p:ph type="title"/>
          </p:nvPr>
        </p:nvSpPr>
        <p:spPr>
          <a:xfrm>
            <a:off x="1137034" y="609597"/>
            <a:ext cx="9392421" cy="1330841"/>
          </a:xfrm>
        </p:spPr>
        <p:txBody>
          <a:bodyPr>
            <a:normAutofit/>
          </a:bodyPr>
          <a:lstStyle/>
          <a:p>
            <a:r>
              <a:rPr lang="en-US" dirty="0"/>
              <a:t>When and why it was introduced</a:t>
            </a:r>
          </a:p>
        </p:txBody>
      </p:sp>
      <p:sp>
        <p:nvSpPr>
          <p:cNvPr id="3" name="Content Placeholder 2">
            <a:extLst>
              <a:ext uri="{FF2B5EF4-FFF2-40B4-BE49-F238E27FC236}">
                <a16:creationId xmlns:a16="http://schemas.microsoft.com/office/drawing/2014/main" id="{E6BE73F5-9E7D-81C5-E1D9-E0177AAB9018}"/>
              </a:ext>
            </a:extLst>
          </p:cNvPr>
          <p:cNvSpPr>
            <a:spLocks noGrp="1"/>
          </p:cNvSpPr>
          <p:nvPr>
            <p:ph idx="1"/>
          </p:nvPr>
        </p:nvSpPr>
        <p:spPr>
          <a:xfrm>
            <a:off x="1137034" y="2198362"/>
            <a:ext cx="4958966" cy="3917773"/>
          </a:xfrm>
        </p:spPr>
        <p:txBody>
          <a:bodyPr vert="horz" lIns="91440" tIns="45720" rIns="91440" bIns="45720" rtlCol="0">
            <a:normAutofit/>
          </a:bodyPr>
          <a:lstStyle/>
          <a:p>
            <a:pPr marL="0" indent="0">
              <a:buNone/>
            </a:pPr>
            <a:r>
              <a:rPr lang="en-US" sz="2000"/>
              <a:t>It started effect from the 12th of November 2012, it was introduced to help officers have a quideline or framework to help officers on what to do from the situation, Code G was introduced as part of the PACE act.</a:t>
            </a:r>
          </a:p>
          <a:p>
            <a:pPr marL="0" indent="0">
              <a:buNone/>
            </a:pPr>
            <a:r>
              <a:rPr lang="en-US" sz="2000" dirty="0"/>
              <a:t>There are more codes under PACE.</a:t>
            </a:r>
          </a:p>
          <a:p>
            <a:pPr marL="0" indent="0">
              <a:buNone/>
            </a:pPr>
            <a:r>
              <a:rPr lang="en-US" sz="2000" dirty="0"/>
              <a:t>Code G is an effective Code that helps the officers ensure the </a:t>
            </a:r>
            <a:r>
              <a:rPr lang="en-US" sz="2000" dirty="0" err="1"/>
              <a:t>saftey</a:t>
            </a:r>
            <a:r>
              <a:rPr lang="en-US" sz="2000" dirty="0"/>
              <a:t> of the public, by preventing crimes from </a:t>
            </a:r>
            <a:r>
              <a:rPr lang="en-US" sz="2000" dirty="0" err="1"/>
              <a:t>occuring</a:t>
            </a:r>
            <a:r>
              <a:rPr lang="en-US" sz="2000" dirty="0"/>
              <a:t>, or stopping them right in that moment.</a:t>
            </a:r>
          </a:p>
          <a:p>
            <a:pPr marL="0" indent="0">
              <a:buNone/>
            </a:pPr>
            <a:r>
              <a:rPr lang="en-US" sz="2000" dirty="0"/>
              <a:t>(Home Office, 2022)</a:t>
            </a:r>
          </a:p>
        </p:txBody>
      </p:sp>
      <p:pic>
        <p:nvPicPr>
          <p:cNvPr id="4" name="Picture 3" descr="Police officers in uniform pushing a door into a house&#10;&#10;AI-generated content may be incorrect.">
            <a:extLst>
              <a:ext uri="{FF2B5EF4-FFF2-40B4-BE49-F238E27FC236}">
                <a16:creationId xmlns:a16="http://schemas.microsoft.com/office/drawing/2014/main" id="{7BADC348-8A5C-4F6D-77E7-FC1DFB41A79A}"/>
              </a:ext>
            </a:extLst>
          </p:cNvPr>
          <p:cNvPicPr>
            <a:picLocks noChangeAspect="1"/>
          </p:cNvPicPr>
          <p:nvPr/>
        </p:nvPicPr>
        <p:blipFill>
          <a:blip r:embed="rId2"/>
          <a:stretch>
            <a:fillRect/>
          </a:stretch>
        </p:blipFill>
        <p:spPr>
          <a:xfrm>
            <a:off x="6719367" y="2469605"/>
            <a:ext cx="4788505" cy="3186532"/>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1771505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BED6A5-2AAC-24D6-39D0-E543A36568C9}"/>
              </a:ext>
            </a:extLst>
          </p:cNvPr>
          <p:cNvSpPr>
            <a:spLocks noGrp="1"/>
          </p:cNvSpPr>
          <p:nvPr>
            <p:ph type="title"/>
          </p:nvPr>
        </p:nvSpPr>
        <p:spPr>
          <a:xfrm>
            <a:off x="421640" y="513992"/>
            <a:ext cx="4391024" cy="1323439"/>
          </a:xfrm>
        </p:spPr>
        <p:txBody>
          <a:bodyPr anchor="t">
            <a:normAutofit/>
          </a:bodyPr>
          <a:lstStyle/>
          <a:p>
            <a:r>
              <a:rPr lang="en-US" sz="4000" dirty="0">
                <a:solidFill>
                  <a:schemeClr val="bg1"/>
                </a:solidFill>
              </a:rPr>
              <a:t>Why it is always used</a:t>
            </a:r>
          </a:p>
        </p:txBody>
      </p:sp>
      <p:sp>
        <p:nvSpPr>
          <p:cNvPr id="3" name="Content Placeholder 2">
            <a:extLst>
              <a:ext uri="{FF2B5EF4-FFF2-40B4-BE49-F238E27FC236}">
                <a16:creationId xmlns:a16="http://schemas.microsoft.com/office/drawing/2014/main" id="{C7260D4D-EA1F-8D8A-1E78-7F9A000080A7}"/>
              </a:ext>
            </a:extLst>
          </p:cNvPr>
          <p:cNvSpPr>
            <a:spLocks noGrp="1"/>
          </p:cNvSpPr>
          <p:nvPr>
            <p:ph idx="1"/>
          </p:nvPr>
        </p:nvSpPr>
        <p:spPr>
          <a:xfrm>
            <a:off x="330200" y="1713840"/>
            <a:ext cx="5752464" cy="3836060"/>
          </a:xfrm>
        </p:spPr>
        <p:txBody>
          <a:bodyPr vert="horz" lIns="91440" tIns="45720" rIns="91440" bIns="45720" rtlCol="0" anchor="t">
            <a:noAutofit/>
          </a:bodyPr>
          <a:lstStyle/>
          <a:p>
            <a:pPr marL="0" indent="0">
              <a:buNone/>
            </a:pPr>
            <a:r>
              <a:rPr lang="en-US" sz="1800" dirty="0">
                <a:solidFill>
                  <a:schemeClr val="bg1">
                    <a:alpha val="80000"/>
                  </a:schemeClr>
                </a:solidFill>
              </a:rPr>
              <a:t>Powers of arrest without a warrant is always handy. Sometimes officers do not have time to wait for a warrant to be granted, if they have reasonable grounds to believe it could prevent harm to someone else no matter the situation officers can use their powers to prevent that.</a:t>
            </a:r>
          </a:p>
          <a:p>
            <a:pPr marL="0" indent="0">
              <a:buNone/>
            </a:pPr>
            <a:r>
              <a:rPr lang="en-US" sz="1800">
                <a:solidFill>
                  <a:schemeClr val="bg1">
                    <a:alpha val="80000"/>
                  </a:schemeClr>
                </a:solidFill>
              </a:rPr>
              <a:t>In November new powers were put into place to help officers clamp down on anti-social behaviour, officers are now able to sieze vehicles straight away and do not have to give a warning first. This is due to all the anti social behaviour on our streets today such as street racing, vandalism, street drinking, harassment.</a:t>
            </a:r>
          </a:p>
          <a:p>
            <a:pPr marL="0" indent="0">
              <a:buNone/>
            </a:pPr>
            <a:r>
              <a:rPr lang="en-US" sz="1800" dirty="0">
                <a:solidFill>
                  <a:schemeClr val="bg1">
                    <a:alpha val="80000"/>
                  </a:schemeClr>
                </a:solidFill>
              </a:rPr>
              <a:t>Although the powers of arrest also give that </a:t>
            </a:r>
            <a:r>
              <a:rPr lang="en-US" sz="1800" dirty="0" err="1">
                <a:solidFill>
                  <a:schemeClr val="bg1">
                    <a:alpha val="80000"/>
                  </a:schemeClr>
                </a:solidFill>
              </a:rPr>
              <a:t>opurtunity</a:t>
            </a:r>
            <a:r>
              <a:rPr lang="en-US" sz="1800" dirty="0">
                <a:solidFill>
                  <a:schemeClr val="bg1">
                    <a:alpha val="80000"/>
                  </a:schemeClr>
                </a:solidFill>
              </a:rPr>
              <a:t> to officers, if officers believe someone is being a nuisance they can remove them from the area, or sometimes can also take the individual back to the station to sober up.</a:t>
            </a:r>
          </a:p>
          <a:p>
            <a:pPr marL="0" indent="0">
              <a:buNone/>
            </a:pPr>
            <a:r>
              <a:rPr lang="en-US" sz="1800" dirty="0">
                <a:solidFill>
                  <a:schemeClr val="bg1">
                    <a:alpha val="80000"/>
                  </a:schemeClr>
                </a:solidFill>
              </a:rPr>
              <a:t>(Home Office,2024)</a:t>
            </a:r>
          </a:p>
        </p:txBody>
      </p:sp>
      <p:grpSp>
        <p:nvGrpSpPr>
          <p:cNvPr id="36" name="Group 35">
            <a:extLst>
              <a:ext uri="{FF2B5EF4-FFF2-40B4-BE49-F238E27FC236}">
                <a16:creationId xmlns:a16="http://schemas.microsoft.com/office/drawing/2014/main" id="{D44E3F87-3D58-4B03-86B2-15A5C5B9C9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841376"/>
            <a:ext cx="5260976" cy="4707593"/>
            <a:chOff x="6096000" y="841376"/>
            <a:chExt cx="5260976" cy="4707593"/>
          </a:xfrm>
          <a:effectLst>
            <a:outerShdw blurRad="381000" dist="152400" dir="5400000" algn="ctr" rotWithShape="0">
              <a:srgbClr val="000000">
                <a:alpha val="10000"/>
              </a:srgbClr>
            </a:outerShdw>
          </a:effectLst>
        </p:grpSpPr>
        <p:grpSp>
          <p:nvGrpSpPr>
            <p:cNvPr id="25" name="Group 24">
              <a:extLst>
                <a:ext uri="{FF2B5EF4-FFF2-40B4-BE49-F238E27FC236}">
                  <a16:creationId xmlns:a16="http://schemas.microsoft.com/office/drawing/2014/main" id="{B4D09509-F6FC-47A6-B196-CCCFD8E8305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1" y="841376"/>
              <a:ext cx="5260975" cy="4707593"/>
              <a:chOff x="6096001" y="841376"/>
              <a:chExt cx="5260975" cy="4707593"/>
            </a:xfrm>
          </p:grpSpPr>
          <p:sp>
            <p:nvSpPr>
              <p:cNvPr id="29" name="Freeform: Shape 28">
                <a:extLst>
                  <a:ext uri="{FF2B5EF4-FFF2-40B4-BE49-F238E27FC236}">
                    <a16:creationId xmlns:a16="http://schemas.microsoft.com/office/drawing/2014/main" id="{BA5B9D66-192D-4F12-964D-2B23A1D27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29">
                <a:extLst>
                  <a:ext uri="{FF2B5EF4-FFF2-40B4-BE49-F238E27FC236}">
                    <a16:creationId xmlns:a16="http://schemas.microsoft.com/office/drawing/2014/main" id="{C9C14E68-C469-4A71-AF08-169DB545FC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841376"/>
                <a:ext cx="5260975" cy="4707593"/>
              </a:xfrm>
              <a:custGeom>
                <a:avLst/>
                <a:gdLst>
                  <a:gd name="connsiteX0" fmla="*/ 0 w 5260975"/>
                  <a:gd name="connsiteY0" fmla="*/ 0 h 4707593"/>
                  <a:gd name="connsiteX1" fmla="*/ 5260975 w 5260975"/>
                  <a:gd name="connsiteY1" fmla="*/ 0 h 4707593"/>
                  <a:gd name="connsiteX2" fmla="*/ 5260975 w 5260975"/>
                  <a:gd name="connsiteY2" fmla="*/ 3296937 h 4707593"/>
                  <a:gd name="connsiteX3" fmla="*/ 5260975 w 5260975"/>
                  <a:gd name="connsiteY3" fmla="*/ 3518571 h 4707593"/>
                  <a:gd name="connsiteX4" fmla="*/ 5226503 w 5260975"/>
                  <a:gd name="connsiteY4" fmla="*/ 3534000 h 4707593"/>
                  <a:gd name="connsiteX5" fmla="*/ 5206341 w 5260975"/>
                  <a:gd name="connsiteY5" fmla="*/ 3542065 h 4707593"/>
                  <a:gd name="connsiteX6" fmla="*/ 5123287 w 5260975"/>
                  <a:gd name="connsiteY6" fmla="*/ 3594010 h 4707593"/>
                  <a:gd name="connsiteX7" fmla="*/ 5048107 w 5260975"/>
                  <a:gd name="connsiteY7" fmla="*/ 3658244 h 4707593"/>
                  <a:gd name="connsiteX8" fmla="*/ 4992899 w 5260975"/>
                  <a:gd name="connsiteY8" fmla="*/ 3734479 h 4707593"/>
                  <a:gd name="connsiteX9" fmla="*/ 4977440 w 5260975"/>
                  <a:gd name="connsiteY9" fmla="*/ 3752627 h 4707593"/>
                  <a:gd name="connsiteX10" fmla="*/ 4935193 w 5260975"/>
                  <a:gd name="connsiteY10" fmla="*/ 3775382 h 4707593"/>
                  <a:gd name="connsiteX11" fmla="*/ 4897844 w 5260975"/>
                  <a:gd name="connsiteY11" fmla="*/ 3792472 h 4707593"/>
                  <a:gd name="connsiteX12" fmla="*/ 4870767 w 5260975"/>
                  <a:gd name="connsiteY12" fmla="*/ 3811388 h 4707593"/>
                  <a:gd name="connsiteX13" fmla="*/ 4847916 w 5260975"/>
                  <a:gd name="connsiteY13" fmla="*/ 3828767 h 4707593"/>
                  <a:gd name="connsiteX14" fmla="*/ 4796163 w 5260975"/>
                  <a:gd name="connsiteY14" fmla="*/ 3873702 h 4707593"/>
                  <a:gd name="connsiteX15" fmla="*/ 4738843 w 5260975"/>
                  <a:gd name="connsiteY15" fmla="*/ 3911628 h 4707593"/>
                  <a:gd name="connsiteX16" fmla="*/ 4692755 w 5260975"/>
                  <a:gd name="connsiteY16" fmla="*/ 3958099 h 4707593"/>
                  <a:gd name="connsiteX17" fmla="*/ 4673744 w 5260975"/>
                  <a:gd name="connsiteY17" fmla="*/ 3983255 h 4707593"/>
                  <a:gd name="connsiteX18" fmla="*/ 4633801 w 5260975"/>
                  <a:gd name="connsiteY18" fmla="*/ 4000442 h 4707593"/>
                  <a:gd name="connsiteX19" fmla="*/ 4590499 w 5260975"/>
                  <a:gd name="connsiteY19" fmla="*/ 4027326 h 4707593"/>
                  <a:gd name="connsiteX20" fmla="*/ 4559773 w 5260975"/>
                  <a:gd name="connsiteY20" fmla="*/ 4054018 h 4707593"/>
                  <a:gd name="connsiteX21" fmla="*/ 4536059 w 5260975"/>
                  <a:gd name="connsiteY21" fmla="*/ 4071877 h 4707593"/>
                  <a:gd name="connsiteX22" fmla="*/ 4502549 w 5260975"/>
                  <a:gd name="connsiteY22" fmla="*/ 4089832 h 4707593"/>
                  <a:gd name="connsiteX23" fmla="*/ 4468944 w 5260975"/>
                  <a:gd name="connsiteY23" fmla="*/ 4113356 h 4707593"/>
                  <a:gd name="connsiteX24" fmla="*/ 4452622 w 5260975"/>
                  <a:gd name="connsiteY24" fmla="*/ 4127854 h 4707593"/>
                  <a:gd name="connsiteX25" fmla="*/ 4421032 w 5260975"/>
                  <a:gd name="connsiteY25" fmla="*/ 4151953 h 4707593"/>
                  <a:gd name="connsiteX26" fmla="*/ 4388483 w 5260975"/>
                  <a:gd name="connsiteY26" fmla="*/ 4174421 h 4707593"/>
                  <a:gd name="connsiteX27" fmla="*/ 4327321 w 5260975"/>
                  <a:gd name="connsiteY27" fmla="*/ 4200153 h 4707593"/>
                  <a:gd name="connsiteX28" fmla="*/ 4271633 w 5260975"/>
                  <a:gd name="connsiteY28" fmla="*/ 4237983 h 4707593"/>
                  <a:gd name="connsiteX29" fmla="*/ 4227465 w 5260975"/>
                  <a:gd name="connsiteY29" fmla="*/ 4265635 h 4707593"/>
                  <a:gd name="connsiteX30" fmla="*/ 4201733 w 5260975"/>
                  <a:gd name="connsiteY30" fmla="*/ 4283783 h 4707593"/>
                  <a:gd name="connsiteX31" fmla="*/ 4154494 w 5260975"/>
                  <a:gd name="connsiteY31" fmla="*/ 4324301 h 4707593"/>
                  <a:gd name="connsiteX32" fmla="*/ 4081234 w 5260975"/>
                  <a:gd name="connsiteY32" fmla="*/ 4366931 h 4707593"/>
                  <a:gd name="connsiteX33" fmla="*/ 4036971 w 5260975"/>
                  <a:gd name="connsiteY33" fmla="*/ 4389975 h 4707593"/>
                  <a:gd name="connsiteX34" fmla="*/ 3941725 w 5260975"/>
                  <a:gd name="connsiteY34" fmla="*/ 4424733 h 4707593"/>
                  <a:gd name="connsiteX35" fmla="*/ 3910999 w 5260975"/>
                  <a:gd name="connsiteY35" fmla="*/ 4437119 h 4707593"/>
                  <a:gd name="connsiteX36" fmla="*/ 3875859 w 5260975"/>
                  <a:gd name="connsiteY36" fmla="*/ 4445280 h 4707593"/>
                  <a:gd name="connsiteX37" fmla="*/ 3819401 w 5260975"/>
                  <a:gd name="connsiteY37" fmla="*/ 4464579 h 4707593"/>
                  <a:gd name="connsiteX38" fmla="*/ 3709176 w 5260975"/>
                  <a:gd name="connsiteY38" fmla="*/ 4497800 h 4707593"/>
                  <a:gd name="connsiteX39" fmla="*/ 3684981 w 5260975"/>
                  <a:gd name="connsiteY39" fmla="*/ 4502889 h 4707593"/>
                  <a:gd name="connsiteX40" fmla="*/ 3623338 w 5260975"/>
                  <a:gd name="connsiteY40" fmla="*/ 4524300 h 4707593"/>
                  <a:gd name="connsiteX41" fmla="*/ 3586373 w 5260975"/>
                  <a:gd name="connsiteY41" fmla="*/ 4538702 h 4707593"/>
                  <a:gd name="connsiteX42" fmla="*/ 3555743 w 5260975"/>
                  <a:gd name="connsiteY42" fmla="*/ 4546960 h 4707593"/>
                  <a:gd name="connsiteX43" fmla="*/ 3528667 w 5260975"/>
                  <a:gd name="connsiteY43" fmla="*/ 4550801 h 4707593"/>
                  <a:gd name="connsiteX44" fmla="*/ 3457424 w 5260975"/>
                  <a:gd name="connsiteY44" fmla="*/ 4569811 h 4707593"/>
                  <a:gd name="connsiteX45" fmla="*/ 3429003 w 5260975"/>
                  <a:gd name="connsiteY45" fmla="*/ 4577301 h 4707593"/>
                  <a:gd name="connsiteX46" fmla="*/ 3355264 w 5260975"/>
                  <a:gd name="connsiteY46" fmla="*/ 4603033 h 4707593"/>
                  <a:gd name="connsiteX47" fmla="*/ 3292757 w 5260975"/>
                  <a:gd name="connsiteY47" fmla="*/ 4620027 h 4707593"/>
                  <a:gd name="connsiteX48" fmla="*/ 3266643 w 5260975"/>
                  <a:gd name="connsiteY48" fmla="*/ 4628188 h 4707593"/>
                  <a:gd name="connsiteX49" fmla="*/ 3206921 w 5260975"/>
                  <a:gd name="connsiteY49" fmla="*/ 4641823 h 4707593"/>
                  <a:gd name="connsiteX50" fmla="*/ 3173123 w 5260975"/>
                  <a:gd name="connsiteY50" fmla="*/ 4651425 h 4707593"/>
                  <a:gd name="connsiteX51" fmla="*/ 3090646 w 5260975"/>
                  <a:gd name="connsiteY51" fmla="*/ 4662274 h 4707593"/>
                  <a:gd name="connsiteX52" fmla="*/ 3005480 w 5260975"/>
                  <a:gd name="connsiteY52" fmla="*/ 4672739 h 4707593"/>
                  <a:gd name="connsiteX53" fmla="*/ 2958721 w 5260975"/>
                  <a:gd name="connsiteY53" fmla="*/ 4676196 h 4707593"/>
                  <a:gd name="connsiteX54" fmla="*/ 2917915 w 5260975"/>
                  <a:gd name="connsiteY54" fmla="*/ 4681670 h 4707593"/>
                  <a:gd name="connsiteX55" fmla="*/ 2882389 w 5260975"/>
                  <a:gd name="connsiteY55" fmla="*/ 4685126 h 4707593"/>
                  <a:gd name="connsiteX56" fmla="*/ 2825837 w 5260975"/>
                  <a:gd name="connsiteY56" fmla="*/ 4692135 h 4707593"/>
                  <a:gd name="connsiteX57" fmla="*/ 2802313 w 5260975"/>
                  <a:gd name="connsiteY57" fmla="*/ 4693960 h 4707593"/>
                  <a:gd name="connsiteX58" fmla="*/ 2746816 w 5260975"/>
                  <a:gd name="connsiteY58" fmla="*/ 4693863 h 4707593"/>
                  <a:gd name="connsiteX59" fmla="*/ 2727517 w 5260975"/>
                  <a:gd name="connsiteY59" fmla="*/ 4692903 h 4707593"/>
                  <a:gd name="connsiteX60" fmla="*/ 2690359 w 5260975"/>
                  <a:gd name="connsiteY60" fmla="*/ 4680997 h 4707593"/>
                  <a:gd name="connsiteX61" fmla="*/ 2685943 w 5260975"/>
                  <a:gd name="connsiteY61" fmla="*/ 4680133 h 4707593"/>
                  <a:gd name="connsiteX62" fmla="*/ 2661554 w 5260975"/>
                  <a:gd name="connsiteY62" fmla="*/ 4675428 h 4707593"/>
                  <a:gd name="connsiteX63" fmla="*/ 2648208 w 5260975"/>
                  <a:gd name="connsiteY63" fmla="*/ 4673892 h 4707593"/>
                  <a:gd name="connsiteX64" fmla="*/ 2597512 w 5260975"/>
                  <a:gd name="connsiteY64" fmla="*/ 4664099 h 4707593"/>
                  <a:gd name="connsiteX65" fmla="*/ 2568324 w 5260975"/>
                  <a:gd name="connsiteY65" fmla="*/ 4659490 h 4707593"/>
                  <a:gd name="connsiteX66" fmla="*/ 2544704 w 5260975"/>
                  <a:gd name="connsiteY66" fmla="*/ 4660162 h 4707593"/>
                  <a:gd name="connsiteX67" fmla="*/ 2503225 w 5260975"/>
                  <a:gd name="connsiteY67" fmla="*/ 4661026 h 4707593"/>
                  <a:gd name="connsiteX68" fmla="*/ 2489975 w 5260975"/>
                  <a:gd name="connsiteY68" fmla="*/ 4663235 h 4707593"/>
                  <a:gd name="connsiteX69" fmla="*/ 2430061 w 5260975"/>
                  <a:gd name="connsiteY69" fmla="*/ 4656897 h 4707593"/>
                  <a:gd name="connsiteX70" fmla="*/ 2395880 w 5260975"/>
                  <a:gd name="connsiteY70" fmla="*/ 4656417 h 4707593"/>
                  <a:gd name="connsiteX71" fmla="*/ 2357378 w 5260975"/>
                  <a:gd name="connsiteY71" fmla="*/ 4648544 h 4707593"/>
                  <a:gd name="connsiteX72" fmla="*/ 2346145 w 5260975"/>
                  <a:gd name="connsiteY72" fmla="*/ 4648928 h 4707593"/>
                  <a:gd name="connsiteX73" fmla="*/ 2333567 w 5260975"/>
                  <a:gd name="connsiteY73" fmla="*/ 4649600 h 4707593"/>
                  <a:gd name="connsiteX74" fmla="*/ 2294968 w 5260975"/>
                  <a:gd name="connsiteY74" fmla="*/ 4650177 h 4707593"/>
                  <a:gd name="connsiteX75" fmla="*/ 2271540 w 5260975"/>
                  <a:gd name="connsiteY75" fmla="*/ 4653057 h 4707593"/>
                  <a:gd name="connsiteX76" fmla="*/ 2226895 w 5260975"/>
                  <a:gd name="connsiteY76" fmla="*/ 4651329 h 4707593"/>
                  <a:gd name="connsiteX77" fmla="*/ 2210379 w 5260975"/>
                  <a:gd name="connsiteY77" fmla="*/ 4653825 h 4707593"/>
                  <a:gd name="connsiteX78" fmla="*/ 2168613 w 5260975"/>
                  <a:gd name="connsiteY78" fmla="*/ 4654113 h 4707593"/>
                  <a:gd name="connsiteX79" fmla="*/ 2131167 w 5260975"/>
                  <a:gd name="connsiteY79" fmla="*/ 4652673 h 4707593"/>
                  <a:gd name="connsiteX80" fmla="*/ 2095065 w 5260975"/>
                  <a:gd name="connsiteY80" fmla="*/ 4653441 h 4707593"/>
                  <a:gd name="connsiteX81" fmla="*/ 2069237 w 5260975"/>
                  <a:gd name="connsiteY81" fmla="*/ 4656609 h 4707593"/>
                  <a:gd name="connsiteX82" fmla="*/ 2041201 w 5260975"/>
                  <a:gd name="connsiteY82" fmla="*/ 4658529 h 4707593"/>
                  <a:gd name="connsiteX83" fmla="*/ 1963909 w 5260975"/>
                  <a:gd name="connsiteY83" fmla="*/ 4669955 h 4707593"/>
                  <a:gd name="connsiteX84" fmla="*/ 1949603 w 5260975"/>
                  <a:gd name="connsiteY84" fmla="*/ 4667171 h 4707593"/>
                  <a:gd name="connsiteX85" fmla="*/ 1868373 w 5260975"/>
                  <a:gd name="connsiteY85" fmla="*/ 4664578 h 4707593"/>
                  <a:gd name="connsiteX86" fmla="*/ 1850707 w 5260975"/>
                  <a:gd name="connsiteY86" fmla="*/ 4664771 h 4707593"/>
                  <a:gd name="connsiteX87" fmla="*/ 1803275 w 5260975"/>
                  <a:gd name="connsiteY87" fmla="*/ 4653441 h 4707593"/>
                  <a:gd name="connsiteX88" fmla="*/ 1730112 w 5260975"/>
                  <a:gd name="connsiteY88" fmla="*/ 4671396 h 4707593"/>
                  <a:gd name="connsiteX89" fmla="*/ 1661652 w 5260975"/>
                  <a:gd name="connsiteY89" fmla="*/ 4693863 h 4707593"/>
                  <a:gd name="connsiteX90" fmla="*/ 1653011 w 5260975"/>
                  <a:gd name="connsiteY90" fmla="*/ 4696744 h 4707593"/>
                  <a:gd name="connsiteX91" fmla="*/ 1628431 w 5260975"/>
                  <a:gd name="connsiteY91" fmla="*/ 4701641 h 4707593"/>
                  <a:gd name="connsiteX92" fmla="*/ 1597995 w 5260975"/>
                  <a:gd name="connsiteY92" fmla="*/ 4703369 h 4707593"/>
                  <a:gd name="connsiteX93" fmla="*/ 1559396 w 5260975"/>
                  <a:gd name="connsiteY93" fmla="*/ 4707593 h 4707593"/>
                  <a:gd name="connsiteX94" fmla="*/ 1528480 w 5260975"/>
                  <a:gd name="connsiteY94" fmla="*/ 4702312 h 4707593"/>
                  <a:gd name="connsiteX95" fmla="*/ 1485272 w 5260975"/>
                  <a:gd name="connsiteY95" fmla="*/ 4694439 h 4707593"/>
                  <a:gd name="connsiteX96" fmla="*/ 1444562 w 5260975"/>
                  <a:gd name="connsiteY96" fmla="*/ 4686950 h 4707593"/>
                  <a:gd name="connsiteX97" fmla="*/ 1431696 w 5260975"/>
                  <a:gd name="connsiteY97" fmla="*/ 4695783 h 4707593"/>
                  <a:gd name="connsiteX98" fmla="*/ 1411821 w 5260975"/>
                  <a:gd name="connsiteY98" fmla="*/ 4703464 h 4707593"/>
                  <a:gd name="connsiteX99" fmla="*/ 1389738 w 5260975"/>
                  <a:gd name="connsiteY99" fmla="*/ 4694247 h 4707593"/>
                  <a:gd name="connsiteX100" fmla="*/ 1338081 w 5260975"/>
                  <a:gd name="connsiteY100" fmla="*/ 4675141 h 4707593"/>
                  <a:gd name="connsiteX101" fmla="*/ 1305436 w 5260975"/>
                  <a:gd name="connsiteY101" fmla="*/ 4674276 h 4707593"/>
                  <a:gd name="connsiteX102" fmla="*/ 1234481 w 5260975"/>
                  <a:gd name="connsiteY102" fmla="*/ 4666115 h 4707593"/>
                  <a:gd name="connsiteX103" fmla="*/ 1188106 w 5260975"/>
                  <a:gd name="connsiteY103" fmla="*/ 4654497 h 4707593"/>
                  <a:gd name="connsiteX104" fmla="*/ 1154790 w 5260975"/>
                  <a:gd name="connsiteY104" fmla="*/ 4641343 h 4707593"/>
                  <a:gd name="connsiteX105" fmla="*/ 1107069 w 5260975"/>
                  <a:gd name="connsiteY105" fmla="*/ 4624156 h 4707593"/>
                  <a:gd name="connsiteX106" fmla="*/ 1059158 w 5260975"/>
                  <a:gd name="connsiteY106" fmla="*/ 4615227 h 4707593"/>
                  <a:gd name="connsiteX107" fmla="*/ 1024496 w 5260975"/>
                  <a:gd name="connsiteY107" fmla="*/ 4603993 h 4707593"/>
                  <a:gd name="connsiteX108" fmla="*/ 982153 w 5260975"/>
                  <a:gd name="connsiteY108" fmla="*/ 4596311 h 4707593"/>
                  <a:gd name="connsiteX109" fmla="*/ 946628 w 5260975"/>
                  <a:gd name="connsiteY109" fmla="*/ 4596024 h 4707593"/>
                  <a:gd name="connsiteX110" fmla="*/ 890939 w 5260975"/>
                  <a:gd name="connsiteY110" fmla="*/ 4597368 h 4707593"/>
                  <a:gd name="connsiteX111" fmla="*/ 822769 w 5260975"/>
                  <a:gd name="connsiteY111" fmla="*/ 4574133 h 4707593"/>
                  <a:gd name="connsiteX112" fmla="*/ 795212 w 5260975"/>
                  <a:gd name="connsiteY112" fmla="*/ 4568947 h 4707593"/>
                  <a:gd name="connsiteX113" fmla="*/ 769288 w 5260975"/>
                  <a:gd name="connsiteY113" fmla="*/ 4566547 h 4707593"/>
                  <a:gd name="connsiteX114" fmla="*/ 714271 w 5260975"/>
                  <a:gd name="connsiteY114" fmla="*/ 4551089 h 4707593"/>
                  <a:gd name="connsiteX115" fmla="*/ 691900 w 5260975"/>
                  <a:gd name="connsiteY115" fmla="*/ 4545999 h 4707593"/>
                  <a:gd name="connsiteX116" fmla="*/ 660598 w 5260975"/>
                  <a:gd name="connsiteY116" fmla="*/ 4546096 h 4707593"/>
                  <a:gd name="connsiteX117" fmla="*/ 603662 w 5260975"/>
                  <a:gd name="connsiteY117" fmla="*/ 4538991 h 4707593"/>
                  <a:gd name="connsiteX118" fmla="*/ 546821 w 5260975"/>
                  <a:gd name="connsiteY118" fmla="*/ 4518251 h 4707593"/>
                  <a:gd name="connsiteX119" fmla="*/ 522721 w 5260975"/>
                  <a:gd name="connsiteY119" fmla="*/ 4520267 h 4707593"/>
                  <a:gd name="connsiteX120" fmla="*/ 514080 w 5260975"/>
                  <a:gd name="connsiteY120" fmla="*/ 4519788 h 4707593"/>
                  <a:gd name="connsiteX121" fmla="*/ 436404 w 5260975"/>
                  <a:gd name="connsiteY121" fmla="*/ 4508361 h 4707593"/>
                  <a:gd name="connsiteX122" fmla="*/ 428626 w 5260975"/>
                  <a:gd name="connsiteY122" fmla="*/ 4507114 h 4707593"/>
                  <a:gd name="connsiteX123" fmla="*/ 392141 w 5260975"/>
                  <a:gd name="connsiteY123" fmla="*/ 4496936 h 4707593"/>
                  <a:gd name="connsiteX124" fmla="*/ 300157 w 5260975"/>
                  <a:gd name="connsiteY124" fmla="*/ 4490599 h 4707593"/>
                  <a:gd name="connsiteX125" fmla="*/ 294493 w 5260975"/>
                  <a:gd name="connsiteY125" fmla="*/ 4489831 h 4707593"/>
                  <a:gd name="connsiteX126" fmla="*/ 263671 w 5260975"/>
                  <a:gd name="connsiteY126" fmla="*/ 4494919 h 4707593"/>
                  <a:gd name="connsiteX127" fmla="*/ 248406 w 5260975"/>
                  <a:gd name="connsiteY127" fmla="*/ 4502121 h 4707593"/>
                  <a:gd name="connsiteX128" fmla="*/ 224594 w 5260975"/>
                  <a:gd name="connsiteY128" fmla="*/ 4509610 h 4707593"/>
                  <a:gd name="connsiteX129" fmla="*/ 200398 w 5260975"/>
                  <a:gd name="connsiteY129" fmla="*/ 4512395 h 4707593"/>
                  <a:gd name="connsiteX130" fmla="*/ 159783 w 5260975"/>
                  <a:gd name="connsiteY130" fmla="*/ 4501064 h 4707593"/>
                  <a:gd name="connsiteX131" fmla="*/ 144997 w 5260975"/>
                  <a:gd name="connsiteY131" fmla="*/ 4499912 h 4707593"/>
                  <a:gd name="connsiteX132" fmla="*/ 112064 w 5260975"/>
                  <a:gd name="connsiteY132" fmla="*/ 4494440 h 4707593"/>
                  <a:gd name="connsiteX133" fmla="*/ 83259 w 5260975"/>
                  <a:gd name="connsiteY133" fmla="*/ 4494824 h 4707593"/>
                  <a:gd name="connsiteX134" fmla="*/ 60120 w 5260975"/>
                  <a:gd name="connsiteY134" fmla="*/ 4503561 h 4707593"/>
                  <a:gd name="connsiteX135" fmla="*/ 26514 w 5260975"/>
                  <a:gd name="connsiteY135" fmla="*/ 4505289 h 4707593"/>
                  <a:gd name="connsiteX136" fmla="*/ 4814 w 5260975"/>
                  <a:gd name="connsiteY136" fmla="*/ 4498952 h 4707593"/>
                  <a:gd name="connsiteX137" fmla="*/ 398 w 5260975"/>
                  <a:gd name="connsiteY137" fmla="*/ 4498089 h 4707593"/>
                  <a:gd name="connsiteX138" fmla="*/ 0 w 5260975"/>
                  <a:gd name="connsiteY138" fmla="*/ 4498087 h 4707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26" name="Group 25">
              <a:extLst>
                <a:ext uri="{FF2B5EF4-FFF2-40B4-BE49-F238E27FC236}">
                  <a16:creationId xmlns:a16="http://schemas.microsoft.com/office/drawing/2014/main" id="{B2C18990-7F62-45E8-B68F-47E95E4812F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27" name="Freeform: Shape 26">
                <a:extLst>
                  <a:ext uri="{FF2B5EF4-FFF2-40B4-BE49-F238E27FC236}">
                    <a16:creationId xmlns:a16="http://schemas.microsoft.com/office/drawing/2014/main" id="{AC206BB2-3759-4DF0-9932-7445B6367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Shape 36">
                <a:extLst>
                  <a:ext uri="{FF2B5EF4-FFF2-40B4-BE49-F238E27FC236}">
                    <a16:creationId xmlns:a16="http://schemas.microsoft.com/office/drawing/2014/main" id="{381FA6FA-3CB6-4F57-8871-82DDE5BE86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4" name="Picture 3" descr="A close-up of a police officer&#10;&#10;AI-generated content may be incorrect.">
            <a:extLst>
              <a:ext uri="{FF2B5EF4-FFF2-40B4-BE49-F238E27FC236}">
                <a16:creationId xmlns:a16="http://schemas.microsoft.com/office/drawing/2014/main" id="{FE2366DC-6F8D-5FAE-C642-48BF704A0525}"/>
              </a:ext>
            </a:extLst>
          </p:cNvPr>
          <p:cNvPicPr>
            <a:picLocks noChangeAspect="1"/>
          </p:cNvPicPr>
          <p:nvPr/>
        </p:nvPicPr>
        <p:blipFill>
          <a:blip r:embed="rId3"/>
          <a:stretch>
            <a:fillRect/>
          </a:stretch>
        </p:blipFill>
        <p:spPr>
          <a:xfrm>
            <a:off x="6541932" y="1462545"/>
            <a:ext cx="4369112" cy="2839922"/>
          </a:xfrm>
          <a:prstGeom prst="rect">
            <a:avLst/>
          </a:prstGeom>
        </p:spPr>
      </p:pic>
    </p:spTree>
    <p:extLst>
      <p:ext uri="{BB962C8B-B14F-4D97-AF65-F5344CB8AC3E}">
        <p14:creationId xmlns:p14="http://schemas.microsoft.com/office/powerpoint/2010/main" val="18978957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8E6ECB-C70A-4D08-4462-84DBE8F047C5}"/>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rPr>
              <a:t>Elements</a:t>
            </a:r>
          </a:p>
        </p:txBody>
      </p:sp>
      <p:sp>
        <p:nvSpPr>
          <p:cNvPr id="3" name="Content Placeholder 2">
            <a:extLst>
              <a:ext uri="{FF2B5EF4-FFF2-40B4-BE49-F238E27FC236}">
                <a16:creationId xmlns:a16="http://schemas.microsoft.com/office/drawing/2014/main" id="{5798F8E7-198D-2180-E09E-45F430A5250D}"/>
              </a:ext>
            </a:extLst>
          </p:cNvPr>
          <p:cNvSpPr>
            <a:spLocks noGrp="1"/>
          </p:cNvSpPr>
          <p:nvPr>
            <p:ph idx="1"/>
          </p:nvPr>
        </p:nvSpPr>
        <p:spPr>
          <a:xfrm>
            <a:off x="4810259" y="649480"/>
            <a:ext cx="6555347" cy="5546047"/>
          </a:xfrm>
        </p:spPr>
        <p:txBody>
          <a:bodyPr vert="horz" lIns="91440" tIns="45720" rIns="91440" bIns="45720" rtlCol="0" anchor="ctr">
            <a:normAutofit/>
          </a:bodyPr>
          <a:lstStyle/>
          <a:p>
            <a:pPr marL="0" indent="0">
              <a:buNone/>
            </a:pPr>
            <a:r>
              <a:rPr lang="en-US" sz="2000" dirty="0"/>
              <a:t>Code G now makes officers think more about if the arrest is </a:t>
            </a:r>
            <a:r>
              <a:rPr lang="en-US" sz="2000" dirty="0" err="1"/>
              <a:t>justfied</a:t>
            </a:r>
            <a:r>
              <a:rPr lang="en-US" sz="2000" dirty="0"/>
              <a:t>, it helps officers ensure the arrest is lawful and helps the officers to ensure the wellbeing of the individual in that time. </a:t>
            </a:r>
          </a:p>
          <a:p>
            <a:pPr marL="0" indent="0">
              <a:buNone/>
            </a:pPr>
            <a:r>
              <a:rPr lang="en-US" sz="2000" dirty="0"/>
              <a:t>Before arresting the individual they must have two key elements, </a:t>
            </a:r>
            <a:r>
              <a:rPr lang="en-US" sz="2000" dirty="0">
                <a:ea typeface="+mn-lt"/>
                <a:cs typeface="+mn-lt"/>
              </a:rPr>
              <a:t>"A person’s involvement or suspected involvement or attempted involvement in the commission of a criminal offence and reasonable grounds for believing that the person’s arrest is </a:t>
            </a:r>
            <a:r>
              <a:rPr lang="en-US" sz="2000" dirty="0" err="1">
                <a:ea typeface="+mn-lt"/>
                <a:cs typeface="+mn-lt"/>
              </a:rPr>
              <a:t>nesercary</a:t>
            </a:r>
            <a:r>
              <a:rPr lang="en-US" sz="2000" dirty="0">
                <a:ea typeface="+mn-lt"/>
                <a:cs typeface="+mn-lt"/>
              </a:rPr>
              <a:t>".</a:t>
            </a:r>
            <a:endParaRPr lang="en-US" sz="2000" dirty="0"/>
          </a:p>
          <a:p>
            <a:pPr marL="0" indent="0">
              <a:buNone/>
            </a:pPr>
            <a:r>
              <a:rPr lang="en-US" sz="2000" dirty="0"/>
              <a:t>(Home office, 2022)</a:t>
            </a:r>
          </a:p>
          <a:p>
            <a:pPr marL="0" indent="0">
              <a:buNone/>
            </a:pPr>
            <a:endParaRPr lang="en-US" sz="2000"/>
          </a:p>
        </p:txBody>
      </p:sp>
    </p:spTree>
    <p:extLst>
      <p:ext uri="{BB962C8B-B14F-4D97-AF65-F5344CB8AC3E}">
        <p14:creationId xmlns:p14="http://schemas.microsoft.com/office/powerpoint/2010/main" val="167207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495214-57A7-24EB-4A9D-74FA2331979A}"/>
              </a:ext>
            </a:extLst>
          </p:cNvPr>
          <p:cNvSpPr>
            <a:spLocks noGrp="1"/>
          </p:cNvSpPr>
          <p:nvPr>
            <p:ph type="title"/>
          </p:nvPr>
        </p:nvSpPr>
        <p:spPr>
          <a:xfrm>
            <a:off x="827088" y="1641752"/>
            <a:ext cx="3527425" cy="4366936"/>
          </a:xfrm>
        </p:spPr>
        <p:txBody>
          <a:bodyPr anchor="t">
            <a:normAutofit/>
          </a:bodyPr>
          <a:lstStyle/>
          <a:p>
            <a:r>
              <a:rPr lang="en-US" sz="4000"/>
              <a:t>Information given upon arrest</a:t>
            </a:r>
          </a:p>
        </p:txBody>
      </p:sp>
      <p:sp>
        <p:nvSpPr>
          <p:cNvPr id="3" name="Content Placeholder 2">
            <a:extLst>
              <a:ext uri="{FF2B5EF4-FFF2-40B4-BE49-F238E27FC236}">
                <a16:creationId xmlns:a16="http://schemas.microsoft.com/office/drawing/2014/main" id="{CB73C65E-D7CF-E3EB-C581-6D2268C2C2BC}"/>
              </a:ext>
            </a:extLst>
          </p:cNvPr>
          <p:cNvSpPr>
            <a:spLocks noGrp="1"/>
          </p:cNvSpPr>
          <p:nvPr>
            <p:ph idx="1"/>
          </p:nvPr>
        </p:nvSpPr>
        <p:spPr>
          <a:xfrm>
            <a:off x="5222081" y="1641752"/>
            <a:ext cx="5260975" cy="3960000"/>
          </a:xfrm>
        </p:spPr>
        <p:txBody>
          <a:bodyPr vert="horz" lIns="91440" tIns="45720" rIns="91440" bIns="45720" rtlCol="0" anchor="t">
            <a:normAutofit/>
          </a:bodyPr>
          <a:lstStyle/>
          <a:p>
            <a:pPr>
              <a:buNone/>
            </a:pPr>
            <a:r>
              <a:rPr lang="en-US" sz="2000" dirty="0">
                <a:solidFill>
                  <a:schemeClr val="tx1">
                    <a:lumMod val="95000"/>
                  </a:schemeClr>
                </a:solidFill>
                <a:ea typeface="+mn-lt"/>
                <a:cs typeface="+mn-lt"/>
              </a:rPr>
              <a:t> "A person who is arrested, must be informed at the time if practicable, that they are under arrest and of the grounds and reasons for their arrest" and this would be to ensure the individual knows that they have been arrested and why they have been arrested.</a:t>
            </a:r>
          </a:p>
          <a:p>
            <a:pPr>
              <a:buNone/>
            </a:pPr>
            <a:r>
              <a:rPr lang="en-US" sz="2000" dirty="0">
                <a:solidFill>
                  <a:schemeClr val="tx1">
                    <a:lumMod val="95000"/>
                  </a:schemeClr>
                </a:solidFill>
              </a:rPr>
              <a:t>Officers must also caution the individual unless it is </a:t>
            </a:r>
            <a:r>
              <a:rPr lang="en-US" sz="2000" err="1">
                <a:solidFill>
                  <a:schemeClr val="tx1">
                    <a:lumMod val="95000"/>
                  </a:schemeClr>
                </a:solidFill>
              </a:rPr>
              <a:t>impractiable</a:t>
            </a:r>
            <a:r>
              <a:rPr lang="en-US" sz="2000" dirty="0">
                <a:solidFill>
                  <a:schemeClr val="tx1">
                    <a:lumMod val="95000"/>
                  </a:schemeClr>
                </a:solidFill>
              </a:rPr>
              <a:t> due to any conditions they have or their </a:t>
            </a:r>
            <a:r>
              <a:rPr lang="en-US" sz="2000" err="1">
                <a:solidFill>
                  <a:schemeClr val="tx1">
                    <a:lumMod val="95000"/>
                  </a:schemeClr>
                </a:solidFill>
              </a:rPr>
              <a:t>behaviour</a:t>
            </a:r>
            <a:r>
              <a:rPr lang="en-US" sz="2000" dirty="0">
                <a:solidFill>
                  <a:schemeClr val="tx1">
                    <a:lumMod val="95000"/>
                  </a:schemeClr>
                </a:solidFill>
              </a:rPr>
              <a:t> at the time, or unless they have already been cautioned.</a:t>
            </a:r>
          </a:p>
          <a:p>
            <a:pPr>
              <a:buNone/>
            </a:pPr>
            <a:r>
              <a:rPr lang="en-US" sz="2000" dirty="0">
                <a:solidFill>
                  <a:schemeClr val="tx1">
                    <a:lumMod val="95000"/>
                  </a:schemeClr>
                </a:solidFill>
              </a:rPr>
              <a:t>(Home Office,2022)</a:t>
            </a:r>
          </a:p>
          <a:p>
            <a:pPr marL="0" indent="0">
              <a:buNone/>
            </a:pPr>
            <a:endParaRPr lang="en-US" sz="2000">
              <a:solidFill>
                <a:schemeClr val="tx1">
                  <a:alpha val="80000"/>
                </a:schemeClr>
              </a:solidFill>
            </a:endParaRPr>
          </a:p>
        </p:txBody>
      </p:sp>
      <p:grpSp>
        <p:nvGrpSpPr>
          <p:cNvPr id="10" name="Group 9">
            <a:extLst>
              <a:ext uri="{FF2B5EF4-FFF2-40B4-BE49-F238E27FC236}">
                <a16:creationId xmlns:a16="http://schemas.microsoft.com/office/drawing/2014/main" id="{4728F330-19FB-4D39-BD0F-53032ABFEB7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79015" y="0"/>
            <a:ext cx="712985" cy="6858000"/>
            <a:chOff x="11479015" y="0"/>
            <a:chExt cx="712985" cy="6858000"/>
          </a:xfrm>
          <a:effectLst>
            <a:outerShdw blurRad="381000" dist="152400" dir="10800000" algn="ctr" rotWithShape="0">
              <a:schemeClr val="bg1">
                <a:alpha val="10000"/>
              </a:schemeClr>
            </a:outerShdw>
          </a:effectLst>
        </p:grpSpPr>
        <p:sp>
          <p:nvSpPr>
            <p:cNvPr id="11" name="Freeform: Shape 10">
              <a:extLst>
                <a:ext uri="{FF2B5EF4-FFF2-40B4-BE49-F238E27FC236}">
                  <a16:creationId xmlns:a16="http://schemas.microsoft.com/office/drawing/2014/main" id="{30220D63-6F38-42F9-8AAD-3B1363A4FA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8" y="0"/>
              <a:ext cx="712982" cy="6858000"/>
            </a:xfrm>
            <a:custGeom>
              <a:avLst/>
              <a:gdLst>
                <a:gd name="connsiteX0" fmla="*/ 280560 w 712982"/>
                <a:gd name="connsiteY0" fmla="*/ 0 h 6858000"/>
                <a:gd name="connsiteX1" fmla="*/ 712982 w 712982"/>
                <a:gd name="connsiteY1" fmla="*/ 0 h 6858000"/>
                <a:gd name="connsiteX2" fmla="*/ 712982 w 712982"/>
                <a:gd name="connsiteY2" fmla="*/ 6858000 h 6858000"/>
                <a:gd name="connsiteX3" fmla="*/ 372527 w 712982"/>
                <a:gd name="connsiteY3" fmla="*/ 6858000 h 6858000"/>
                <a:gd name="connsiteX4" fmla="*/ 372901 w 712982"/>
                <a:gd name="connsiteY4" fmla="*/ 6835810 h 6858000"/>
                <a:gd name="connsiteX5" fmla="*/ 363017 w 712982"/>
                <a:gd name="connsiteY5" fmla="*/ 6518145 h 6858000"/>
                <a:gd name="connsiteX6" fmla="*/ 310498 w 712982"/>
                <a:gd name="connsiteY6" fmla="*/ 6393936 h 6858000"/>
                <a:gd name="connsiteX7" fmla="*/ 305420 w 712982"/>
                <a:gd name="connsiteY7" fmla="*/ 6355564 h 6858000"/>
                <a:gd name="connsiteX8" fmla="*/ 311030 w 712982"/>
                <a:gd name="connsiteY8" fmla="*/ 6267729 h 6858000"/>
                <a:gd name="connsiteX9" fmla="*/ 281440 w 712982"/>
                <a:gd name="connsiteY9" fmla="*/ 6090959 h 6858000"/>
                <a:gd name="connsiteX10" fmla="*/ 258928 w 712982"/>
                <a:gd name="connsiteY10" fmla="*/ 6026981 h 6858000"/>
                <a:gd name="connsiteX11" fmla="*/ 245105 w 712982"/>
                <a:gd name="connsiteY11" fmla="*/ 5991615 h 6858000"/>
                <a:gd name="connsiteX12" fmla="*/ 197441 w 712982"/>
                <a:gd name="connsiteY12" fmla="*/ 5807458 h 6858000"/>
                <a:gd name="connsiteX13" fmla="*/ 159115 w 712982"/>
                <a:gd name="connsiteY13" fmla="*/ 5727356 h 6858000"/>
                <a:gd name="connsiteX14" fmla="*/ 152306 w 712982"/>
                <a:gd name="connsiteY14" fmla="*/ 5705270 h 6858000"/>
                <a:gd name="connsiteX15" fmla="*/ 150939 w 712982"/>
                <a:gd name="connsiteY15" fmla="*/ 5580441 h 6858000"/>
                <a:gd name="connsiteX16" fmla="*/ 187956 w 712982"/>
                <a:gd name="connsiteY16" fmla="*/ 5482729 h 6858000"/>
                <a:gd name="connsiteX17" fmla="*/ 201902 w 712982"/>
                <a:gd name="connsiteY17" fmla="*/ 5463053 h 6858000"/>
                <a:gd name="connsiteX18" fmla="*/ 168174 w 712982"/>
                <a:gd name="connsiteY18" fmla="*/ 5205662 h 6858000"/>
                <a:gd name="connsiteX19" fmla="*/ 157186 w 712982"/>
                <a:gd name="connsiteY19" fmla="*/ 5166766 h 6858000"/>
                <a:gd name="connsiteX20" fmla="*/ 163999 w 712982"/>
                <a:gd name="connsiteY20" fmla="*/ 4972256 h 6858000"/>
                <a:gd name="connsiteX21" fmla="*/ 163388 w 712982"/>
                <a:gd name="connsiteY21" fmla="*/ 4915833 h 6858000"/>
                <a:gd name="connsiteX22" fmla="*/ 166361 w 712982"/>
                <a:gd name="connsiteY22" fmla="*/ 4712964 h 6858000"/>
                <a:gd name="connsiteX23" fmla="*/ 140122 w 712982"/>
                <a:gd name="connsiteY23" fmla="*/ 4687152 h 6858000"/>
                <a:gd name="connsiteX24" fmla="*/ 73058 w 712982"/>
                <a:gd name="connsiteY24" fmla="*/ 4611951 h 6858000"/>
                <a:gd name="connsiteX25" fmla="*/ 3979 w 712982"/>
                <a:gd name="connsiteY25" fmla="*/ 4456771 h 6858000"/>
                <a:gd name="connsiteX26" fmla="*/ 2091 w 712982"/>
                <a:gd name="connsiteY26" fmla="*/ 4412781 h 6858000"/>
                <a:gd name="connsiteX27" fmla="*/ 75905 w 712982"/>
                <a:gd name="connsiteY27" fmla="*/ 4292897 h 6858000"/>
                <a:gd name="connsiteX28" fmla="*/ 104434 w 712982"/>
                <a:gd name="connsiteY28" fmla="*/ 4235333 h 6858000"/>
                <a:gd name="connsiteX29" fmla="*/ 151065 w 712982"/>
                <a:gd name="connsiteY29" fmla="*/ 4075686 h 6858000"/>
                <a:gd name="connsiteX30" fmla="*/ 161243 w 712982"/>
                <a:gd name="connsiteY30" fmla="*/ 4061695 h 6858000"/>
                <a:gd name="connsiteX31" fmla="*/ 286285 w 712982"/>
                <a:gd name="connsiteY31" fmla="*/ 3933862 h 6858000"/>
                <a:gd name="connsiteX32" fmla="*/ 306926 w 712982"/>
                <a:gd name="connsiteY32" fmla="*/ 3905847 h 6858000"/>
                <a:gd name="connsiteX33" fmla="*/ 340015 w 712982"/>
                <a:gd name="connsiteY33" fmla="*/ 3871199 h 6858000"/>
                <a:gd name="connsiteX34" fmla="*/ 400111 w 712982"/>
                <a:gd name="connsiteY34" fmla="*/ 3767743 h 6858000"/>
                <a:gd name="connsiteX35" fmla="*/ 409694 w 712982"/>
                <a:gd name="connsiteY35" fmla="*/ 3646690 h 6858000"/>
                <a:gd name="connsiteX36" fmla="*/ 428447 w 712982"/>
                <a:gd name="connsiteY36" fmla="*/ 3499752 h 6858000"/>
                <a:gd name="connsiteX37" fmla="*/ 445033 w 712982"/>
                <a:gd name="connsiteY37" fmla="*/ 3437349 h 6858000"/>
                <a:gd name="connsiteX38" fmla="*/ 471431 w 712982"/>
                <a:gd name="connsiteY38" fmla="*/ 3272018 h 6858000"/>
                <a:gd name="connsiteX39" fmla="*/ 495919 w 712982"/>
                <a:gd name="connsiteY39" fmla="*/ 3153432 h 6858000"/>
                <a:gd name="connsiteX40" fmla="*/ 499541 w 712982"/>
                <a:gd name="connsiteY40" fmla="*/ 2985907 h 6858000"/>
                <a:gd name="connsiteX41" fmla="*/ 491640 w 712982"/>
                <a:gd name="connsiteY41" fmla="*/ 2905697 h 6858000"/>
                <a:gd name="connsiteX42" fmla="*/ 586592 w 712982"/>
                <a:gd name="connsiteY42" fmla="*/ 2746325 h 6858000"/>
                <a:gd name="connsiteX43" fmla="*/ 647211 w 712982"/>
                <a:gd name="connsiteY43" fmla="*/ 2620857 h 6858000"/>
                <a:gd name="connsiteX44" fmla="*/ 598120 w 712982"/>
                <a:gd name="connsiteY44" fmla="*/ 2501248 h 6858000"/>
                <a:gd name="connsiteX45" fmla="*/ 560897 w 712982"/>
                <a:gd name="connsiteY45" fmla="*/ 2471368 h 6858000"/>
                <a:gd name="connsiteX46" fmla="*/ 506928 w 712982"/>
                <a:gd name="connsiteY46" fmla="*/ 2272389 h 6858000"/>
                <a:gd name="connsiteX47" fmla="*/ 474122 w 712982"/>
                <a:gd name="connsiteY47" fmla="*/ 1983284 h 6858000"/>
                <a:gd name="connsiteX48" fmla="*/ 349180 w 712982"/>
                <a:gd name="connsiteY48" fmla="*/ 1510207 h 6858000"/>
                <a:gd name="connsiteX49" fmla="*/ 306451 w 712982"/>
                <a:gd name="connsiteY49" fmla="*/ 1430003 h 6858000"/>
                <a:gd name="connsiteX50" fmla="*/ 287747 w 712982"/>
                <a:gd name="connsiteY50" fmla="*/ 1336633 h 6858000"/>
                <a:gd name="connsiteX51" fmla="*/ 304326 w 712982"/>
                <a:gd name="connsiteY51" fmla="*/ 1298229 h 6858000"/>
                <a:gd name="connsiteX52" fmla="*/ 317671 w 712982"/>
                <a:gd name="connsiteY52" fmla="*/ 1136667 h 6858000"/>
                <a:gd name="connsiteX53" fmla="*/ 314959 w 712982"/>
                <a:gd name="connsiteY53" fmla="*/ 1106522 h 6858000"/>
                <a:gd name="connsiteX54" fmla="*/ 290675 w 712982"/>
                <a:gd name="connsiteY54" fmla="*/ 1004980 h 6858000"/>
                <a:gd name="connsiteX55" fmla="*/ 272712 w 712982"/>
                <a:gd name="connsiteY55" fmla="*/ 910357 h 6858000"/>
                <a:gd name="connsiteX56" fmla="*/ 270963 w 712982"/>
                <a:gd name="connsiteY56" fmla="*/ 667028 h 6858000"/>
                <a:gd name="connsiteX57" fmla="*/ 244986 w 712982"/>
                <a:gd name="connsiteY57" fmla="*/ 483131 h 6858000"/>
                <a:gd name="connsiteX58" fmla="*/ 241465 w 712982"/>
                <a:gd name="connsiteY58" fmla="*/ 397465 h 6858000"/>
                <a:gd name="connsiteX59" fmla="*/ 244890 w 712982"/>
                <a:gd name="connsiteY59" fmla="*/ 348507 h 6858000"/>
                <a:gd name="connsiteX60" fmla="*/ 293439 w 712982"/>
                <a:gd name="connsiteY60" fmla="*/ 233141 h 6858000"/>
                <a:gd name="connsiteX61" fmla="*/ 300513 w 712982"/>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2" h="6858000">
                  <a:moveTo>
                    <a:pt x="280560" y="0"/>
                  </a:moveTo>
                  <a:lnTo>
                    <a:pt x="712982" y="0"/>
                  </a:lnTo>
                  <a:lnTo>
                    <a:pt x="712982"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97B054CB-4DA3-4EDD-B196-A5DDD1E4E6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79015" y="0"/>
              <a:ext cx="712985" cy="6858000"/>
            </a:xfrm>
            <a:custGeom>
              <a:avLst/>
              <a:gdLst>
                <a:gd name="connsiteX0" fmla="*/ 280560 w 712985"/>
                <a:gd name="connsiteY0" fmla="*/ 0 h 6858000"/>
                <a:gd name="connsiteX1" fmla="*/ 712985 w 712985"/>
                <a:gd name="connsiteY1" fmla="*/ 0 h 6858000"/>
                <a:gd name="connsiteX2" fmla="*/ 712985 w 712985"/>
                <a:gd name="connsiteY2" fmla="*/ 6858000 h 6858000"/>
                <a:gd name="connsiteX3" fmla="*/ 372527 w 712985"/>
                <a:gd name="connsiteY3" fmla="*/ 6858000 h 6858000"/>
                <a:gd name="connsiteX4" fmla="*/ 372901 w 712985"/>
                <a:gd name="connsiteY4" fmla="*/ 6835810 h 6858000"/>
                <a:gd name="connsiteX5" fmla="*/ 363017 w 712985"/>
                <a:gd name="connsiteY5" fmla="*/ 6518145 h 6858000"/>
                <a:gd name="connsiteX6" fmla="*/ 310498 w 712985"/>
                <a:gd name="connsiteY6" fmla="*/ 6393936 h 6858000"/>
                <a:gd name="connsiteX7" fmla="*/ 305420 w 712985"/>
                <a:gd name="connsiteY7" fmla="*/ 6355564 h 6858000"/>
                <a:gd name="connsiteX8" fmla="*/ 311030 w 712985"/>
                <a:gd name="connsiteY8" fmla="*/ 6267729 h 6858000"/>
                <a:gd name="connsiteX9" fmla="*/ 281440 w 712985"/>
                <a:gd name="connsiteY9" fmla="*/ 6090959 h 6858000"/>
                <a:gd name="connsiteX10" fmla="*/ 258928 w 712985"/>
                <a:gd name="connsiteY10" fmla="*/ 6026981 h 6858000"/>
                <a:gd name="connsiteX11" fmla="*/ 245105 w 712985"/>
                <a:gd name="connsiteY11" fmla="*/ 5991615 h 6858000"/>
                <a:gd name="connsiteX12" fmla="*/ 197441 w 712985"/>
                <a:gd name="connsiteY12" fmla="*/ 5807458 h 6858000"/>
                <a:gd name="connsiteX13" fmla="*/ 159115 w 712985"/>
                <a:gd name="connsiteY13" fmla="*/ 5727356 h 6858000"/>
                <a:gd name="connsiteX14" fmla="*/ 152306 w 712985"/>
                <a:gd name="connsiteY14" fmla="*/ 5705270 h 6858000"/>
                <a:gd name="connsiteX15" fmla="*/ 150939 w 712985"/>
                <a:gd name="connsiteY15" fmla="*/ 5580441 h 6858000"/>
                <a:gd name="connsiteX16" fmla="*/ 187956 w 712985"/>
                <a:gd name="connsiteY16" fmla="*/ 5482729 h 6858000"/>
                <a:gd name="connsiteX17" fmla="*/ 201902 w 712985"/>
                <a:gd name="connsiteY17" fmla="*/ 5463053 h 6858000"/>
                <a:gd name="connsiteX18" fmla="*/ 168174 w 712985"/>
                <a:gd name="connsiteY18" fmla="*/ 5205662 h 6858000"/>
                <a:gd name="connsiteX19" fmla="*/ 157186 w 712985"/>
                <a:gd name="connsiteY19" fmla="*/ 5166766 h 6858000"/>
                <a:gd name="connsiteX20" fmla="*/ 163999 w 712985"/>
                <a:gd name="connsiteY20" fmla="*/ 4972256 h 6858000"/>
                <a:gd name="connsiteX21" fmla="*/ 163388 w 712985"/>
                <a:gd name="connsiteY21" fmla="*/ 4915833 h 6858000"/>
                <a:gd name="connsiteX22" fmla="*/ 166361 w 712985"/>
                <a:gd name="connsiteY22" fmla="*/ 4712964 h 6858000"/>
                <a:gd name="connsiteX23" fmla="*/ 140122 w 712985"/>
                <a:gd name="connsiteY23" fmla="*/ 4687152 h 6858000"/>
                <a:gd name="connsiteX24" fmla="*/ 73058 w 712985"/>
                <a:gd name="connsiteY24" fmla="*/ 4611951 h 6858000"/>
                <a:gd name="connsiteX25" fmla="*/ 3979 w 712985"/>
                <a:gd name="connsiteY25" fmla="*/ 4456771 h 6858000"/>
                <a:gd name="connsiteX26" fmla="*/ 2091 w 712985"/>
                <a:gd name="connsiteY26" fmla="*/ 4412781 h 6858000"/>
                <a:gd name="connsiteX27" fmla="*/ 75905 w 712985"/>
                <a:gd name="connsiteY27" fmla="*/ 4292897 h 6858000"/>
                <a:gd name="connsiteX28" fmla="*/ 104434 w 712985"/>
                <a:gd name="connsiteY28" fmla="*/ 4235333 h 6858000"/>
                <a:gd name="connsiteX29" fmla="*/ 151065 w 712985"/>
                <a:gd name="connsiteY29" fmla="*/ 4075686 h 6858000"/>
                <a:gd name="connsiteX30" fmla="*/ 161243 w 712985"/>
                <a:gd name="connsiteY30" fmla="*/ 4061695 h 6858000"/>
                <a:gd name="connsiteX31" fmla="*/ 286285 w 712985"/>
                <a:gd name="connsiteY31" fmla="*/ 3933862 h 6858000"/>
                <a:gd name="connsiteX32" fmla="*/ 306926 w 712985"/>
                <a:gd name="connsiteY32" fmla="*/ 3905847 h 6858000"/>
                <a:gd name="connsiteX33" fmla="*/ 340015 w 712985"/>
                <a:gd name="connsiteY33" fmla="*/ 3871199 h 6858000"/>
                <a:gd name="connsiteX34" fmla="*/ 400111 w 712985"/>
                <a:gd name="connsiteY34" fmla="*/ 3767743 h 6858000"/>
                <a:gd name="connsiteX35" fmla="*/ 409694 w 712985"/>
                <a:gd name="connsiteY35" fmla="*/ 3646690 h 6858000"/>
                <a:gd name="connsiteX36" fmla="*/ 428447 w 712985"/>
                <a:gd name="connsiteY36" fmla="*/ 3499752 h 6858000"/>
                <a:gd name="connsiteX37" fmla="*/ 445033 w 712985"/>
                <a:gd name="connsiteY37" fmla="*/ 3437349 h 6858000"/>
                <a:gd name="connsiteX38" fmla="*/ 471431 w 712985"/>
                <a:gd name="connsiteY38" fmla="*/ 3272018 h 6858000"/>
                <a:gd name="connsiteX39" fmla="*/ 495919 w 712985"/>
                <a:gd name="connsiteY39" fmla="*/ 3153432 h 6858000"/>
                <a:gd name="connsiteX40" fmla="*/ 499541 w 712985"/>
                <a:gd name="connsiteY40" fmla="*/ 2985907 h 6858000"/>
                <a:gd name="connsiteX41" fmla="*/ 491640 w 712985"/>
                <a:gd name="connsiteY41" fmla="*/ 2905697 h 6858000"/>
                <a:gd name="connsiteX42" fmla="*/ 586592 w 712985"/>
                <a:gd name="connsiteY42" fmla="*/ 2746325 h 6858000"/>
                <a:gd name="connsiteX43" fmla="*/ 647211 w 712985"/>
                <a:gd name="connsiteY43" fmla="*/ 2620857 h 6858000"/>
                <a:gd name="connsiteX44" fmla="*/ 598120 w 712985"/>
                <a:gd name="connsiteY44" fmla="*/ 2501248 h 6858000"/>
                <a:gd name="connsiteX45" fmla="*/ 560897 w 712985"/>
                <a:gd name="connsiteY45" fmla="*/ 2471368 h 6858000"/>
                <a:gd name="connsiteX46" fmla="*/ 506928 w 712985"/>
                <a:gd name="connsiteY46" fmla="*/ 2272389 h 6858000"/>
                <a:gd name="connsiteX47" fmla="*/ 474122 w 712985"/>
                <a:gd name="connsiteY47" fmla="*/ 1983284 h 6858000"/>
                <a:gd name="connsiteX48" fmla="*/ 349180 w 712985"/>
                <a:gd name="connsiteY48" fmla="*/ 1510207 h 6858000"/>
                <a:gd name="connsiteX49" fmla="*/ 306451 w 712985"/>
                <a:gd name="connsiteY49" fmla="*/ 1430003 h 6858000"/>
                <a:gd name="connsiteX50" fmla="*/ 287747 w 712985"/>
                <a:gd name="connsiteY50" fmla="*/ 1336633 h 6858000"/>
                <a:gd name="connsiteX51" fmla="*/ 304326 w 712985"/>
                <a:gd name="connsiteY51" fmla="*/ 1298229 h 6858000"/>
                <a:gd name="connsiteX52" fmla="*/ 317671 w 712985"/>
                <a:gd name="connsiteY52" fmla="*/ 1136667 h 6858000"/>
                <a:gd name="connsiteX53" fmla="*/ 314959 w 712985"/>
                <a:gd name="connsiteY53" fmla="*/ 1106522 h 6858000"/>
                <a:gd name="connsiteX54" fmla="*/ 290675 w 712985"/>
                <a:gd name="connsiteY54" fmla="*/ 1004980 h 6858000"/>
                <a:gd name="connsiteX55" fmla="*/ 272712 w 712985"/>
                <a:gd name="connsiteY55" fmla="*/ 910357 h 6858000"/>
                <a:gd name="connsiteX56" fmla="*/ 270963 w 712985"/>
                <a:gd name="connsiteY56" fmla="*/ 667028 h 6858000"/>
                <a:gd name="connsiteX57" fmla="*/ 244986 w 712985"/>
                <a:gd name="connsiteY57" fmla="*/ 483131 h 6858000"/>
                <a:gd name="connsiteX58" fmla="*/ 241465 w 712985"/>
                <a:gd name="connsiteY58" fmla="*/ 397465 h 6858000"/>
                <a:gd name="connsiteX59" fmla="*/ 244890 w 712985"/>
                <a:gd name="connsiteY59" fmla="*/ 348507 h 6858000"/>
                <a:gd name="connsiteX60" fmla="*/ 293439 w 712985"/>
                <a:gd name="connsiteY60" fmla="*/ 233141 h 6858000"/>
                <a:gd name="connsiteX61" fmla="*/ 300513 w 712985"/>
                <a:gd name="connsiteY61" fmla="*/ 1720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712985" h="6858000">
                  <a:moveTo>
                    <a:pt x="280560" y="0"/>
                  </a:moveTo>
                  <a:lnTo>
                    <a:pt x="712985" y="0"/>
                  </a:lnTo>
                  <a:lnTo>
                    <a:pt x="712985" y="6858000"/>
                  </a:lnTo>
                  <a:lnTo>
                    <a:pt x="372527" y="6858000"/>
                  </a:lnTo>
                  <a:lnTo>
                    <a:pt x="372901" y="6835810"/>
                  </a:lnTo>
                  <a:cubicBezTo>
                    <a:pt x="343741" y="6729822"/>
                    <a:pt x="373381" y="6623551"/>
                    <a:pt x="363017" y="6518145"/>
                  </a:cubicBezTo>
                  <a:cubicBezTo>
                    <a:pt x="358372" y="6470360"/>
                    <a:pt x="362468" y="6422202"/>
                    <a:pt x="310498" y="6393936"/>
                  </a:cubicBezTo>
                  <a:cubicBezTo>
                    <a:pt x="303659" y="6390296"/>
                    <a:pt x="304819" y="6368800"/>
                    <a:pt x="305420" y="6355564"/>
                  </a:cubicBezTo>
                  <a:cubicBezTo>
                    <a:pt x="306594" y="6326166"/>
                    <a:pt x="314451" y="6296329"/>
                    <a:pt x="311030" y="6267729"/>
                  </a:cubicBezTo>
                  <a:cubicBezTo>
                    <a:pt x="304253" y="6208466"/>
                    <a:pt x="293104" y="6149393"/>
                    <a:pt x="281440" y="6090959"/>
                  </a:cubicBezTo>
                  <a:cubicBezTo>
                    <a:pt x="276978" y="6068911"/>
                    <a:pt x="266829" y="6048361"/>
                    <a:pt x="258928" y="6026981"/>
                  </a:cubicBezTo>
                  <a:cubicBezTo>
                    <a:pt x="254416" y="6015184"/>
                    <a:pt x="244605" y="6003083"/>
                    <a:pt x="245105" y="5991615"/>
                  </a:cubicBezTo>
                  <a:cubicBezTo>
                    <a:pt x="248075" y="5925141"/>
                    <a:pt x="216651" y="5867990"/>
                    <a:pt x="197441" y="5807458"/>
                  </a:cubicBezTo>
                  <a:cubicBezTo>
                    <a:pt x="188523" y="5779456"/>
                    <a:pt x="171697" y="5754078"/>
                    <a:pt x="159115" y="5727356"/>
                  </a:cubicBezTo>
                  <a:cubicBezTo>
                    <a:pt x="155717" y="5720411"/>
                    <a:pt x="152517" y="5712566"/>
                    <a:pt x="152306" y="5705270"/>
                  </a:cubicBezTo>
                  <a:cubicBezTo>
                    <a:pt x="151252" y="5663532"/>
                    <a:pt x="151674" y="5621922"/>
                    <a:pt x="150939" y="5580441"/>
                  </a:cubicBezTo>
                  <a:cubicBezTo>
                    <a:pt x="150326" y="5542748"/>
                    <a:pt x="147369" y="5505023"/>
                    <a:pt x="187956" y="5482729"/>
                  </a:cubicBezTo>
                  <a:cubicBezTo>
                    <a:pt x="194324" y="5479395"/>
                    <a:pt x="198291" y="5470181"/>
                    <a:pt x="201902" y="5463053"/>
                  </a:cubicBezTo>
                  <a:cubicBezTo>
                    <a:pt x="257480" y="5353065"/>
                    <a:pt x="249730" y="5298303"/>
                    <a:pt x="168174" y="5205662"/>
                  </a:cubicBezTo>
                  <a:cubicBezTo>
                    <a:pt x="159805" y="5196040"/>
                    <a:pt x="152161" y="5174340"/>
                    <a:pt x="157186" y="5166766"/>
                  </a:cubicBezTo>
                  <a:cubicBezTo>
                    <a:pt x="198743" y="5102508"/>
                    <a:pt x="186477" y="5038579"/>
                    <a:pt x="163999" y="4972256"/>
                  </a:cubicBezTo>
                  <a:cubicBezTo>
                    <a:pt x="158020" y="4955056"/>
                    <a:pt x="155299" y="4930181"/>
                    <a:pt x="163388" y="4915833"/>
                  </a:cubicBezTo>
                  <a:cubicBezTo>
                    <a:pt x="200708" y="4847649"/>
                    <a:pt x="186907" y="4780374"/>
                    <a:pt x="166361" y="4712964"/>
                  </a:cubicBezTo>
                  <a:cubicBezTo>
                    <a:pt x="163165" y="4702485"/>
                    <a:pt x="150748" y="4690669"/>
                    <a:pt x="140122" y="4687152"/>
                  </a:cubicBezTo>
                  <a:cubicBezTo>
                    <a:pt x="102452" y="4674589"/>
                    <a:pt x="86917" y="4644970"/>
                    <a:pt x="73058" y="4611951"/>
                  </a:cubicBezTo>
                  <a:cubicBezTo>
                    <a:pt x="50686" y="4559957"/>
                    <a:pt x="25516" y="4509149"/>
                    <a:pt x="3979" y="4456771"/>
                  </a:cubicBezTo>
                  <a:cubicBezTo>
                    <a:pt x="-1236" y="4443877"/>
                    <a:pt x="-726" y="4427139"/>
                    <a:pt x="2091" y="4412781"/>
                  </a:cubicBezTo>
                  <a:cubicBezTo>
                    <a:pt x="11653" y="4363733"/>
                    <a:pt x="45382" y="4329603"/>
                    <a:pt x="75905" y="4292897"/>
                  </a:cubicBezTo>
                  <a:cubicBezTo>
                    <a:pt x="89361" y="4276787"/>
                    <a:pt x="97880" y="4255660"/>
                    <a:pt x="104434" y="4235333"/>
                  </a:cubicBezTo>
                  <a:cubicBezTo>
                    <a:pt x="121200" y="4182569"/>
                    <a:pt x="135523" y="4128901"/>
                    <a:pt x="151065" y="4075686"/>
                  </a:cubicBezTo>
                  <a:cubicBezTo>
                    <a:pt x="152552" y="4070549"/>
                    <a:pt x="157315" y="4065932"/>
                    <a:pt x="161243" y="4061695"/>
                  </a:cubicBezTo>
                  <a:cubicBezTo>
                    <a:pt x="202828" y="4019095"/>
                    <a:pt x="244731" y="3976753"/>
                    <a:pt x="286285" y="3933862"/>
                  </a:cubicBezTo>
                  <a:cubicBezTo>
                    <a:pt x="294168" y="3925683"/>
                    <a:pt x="299393" y="3914571"/>
                    <a:pt x="306926" y="3905847"/>
                  </a:cubicBezTo>
                  <a:cubicBezTo>
                    <a:pt x="317292" y="3893589"/>
                    <a:pt x="326766" y="3878502"/>
                    <a:pt x="340015" y="3871199"/>
                  </a:cubicBezTo>
                  <a:cubicBezTo>
                    <a:pt x="381725" y="3848490"/>
                    <a:pt x="396760" y="3812013"/>
                    <a:pt x="400111" y="3767743"/>
                  </a:cubicBezTo>
                  <a:cubicBezTo>
                    <a:pt x="403294" y="3727294"/>
                    <a:pt x="405323" y="3686973"/>
                    <a:pt x="409694" y="3646690"/>
                  </a:cubicBezTo>
                  <a:cubicBezTo>
                    <a:pt x="414852" y="3597538"/>
                    <a:pt x="420910" y="3548579"/>
                    <a:pt x="428447" y="3499752"/>
                  </a:cubicBezTo>
                  <a:cubicBezTo>
                    <a:pt x="431696" y="3478619"/>
                    <a:pt x="435683" y="3456228"/>
                    <a:pt x="445033" y="3437349"/>
                  </a:cubicBezTo>
                  <a:cubicBezTo>
                    <a:pt x="470858" y="3384475"/>
                    <a:pt x="486179" y="3329236"/>
                    <a:pt x="471431" y="3272018"/>
                  </a:cubicBezTo>
                  <a:cubicBezTo>
                    <a:pt x="459682" y="3226180"/>
                    <a:pt x="472474" y="3185267"/>
                    <a:pt x="495919" y="3153432"/>
                  </a:cubicBezTo>
                  <a:cubicBezTo>
                    <a:pt x="538461" y="3095505"/>
                    <a:pt x="521296" y="3040311"/>
                    <a:pt x="499541" y="2985907"/>
                  </a:cubicBezTo>
                  <a:cubicBezTo>
                    <a:pt x="488276" y="2957871"/>
                    <a:pt x="486838" y="2934028"/>
                    <a:pt x="491640" y="2905697"/>
                  </a:cubicBezTo>
                  <a:cubicBezTo>
                    <a:pt x="502898" y="2840071"/>
                    <a:pt x="547705" y="2792141"/>
                    <a:pt x="586592" y="2746325"/>
                  </a:cubicBezTo>
                  <a:cubicBezTo>
                    <a:pt x="619786" y="2707275"/>
                    <a:pt x="636305" y="2665661"/>
                    <a:pt x="647211" y="2620857"/>
                  </a:cubicBezTo>
                  <a:cubicBezTo>
                    <a:pt x="661216" y="2564298"/>
                    <a:pt x="648982" y="2522027"/>
                    <a:pt x="598120" y="2501248"/>
                  </a:cubicBezTo>
                  <a:cubicBezTo>
                    <a:pt x="583733" y="2495506"/>
                    <a:pt x="566431" y="2484521"/>
                    <a:pt x="560897" y="2471368"/>
                  </a:cubicBezTo>
                  <a:cubicBezTo>
                    <a:pt x="533469" y="2407931"/>
                    <a:pt x="496686" y="2344634"/>
                    <a:pt x="506928" y="2272389"/>
                  </a:cubicBezTo>
                  <a:cubicBezTo>
                    <a:pt x="520879" y="2172517"/>
                    <a:pt x="509052" y="2077807"/>
                    <a:pt x="474122" y="1983284"/>
                  </a:cubicBezTo>
                  <a:cubicBezTo>
                    <a:pt x="417537" y="1829959"/>
                    <a:pt x="358639" y="1676886"/>
                    <a:pt x="349180" y="1510207"/>
                  </a:cubicBezTo>
                  <a:cubicBezTo>
                    <a:pt x="347619" y="1482573"/>
                    <a:pt x="326399" y="1451821"/>
                    <a:pt x="306451" y="1430003"/>
                  </a:cubicBezTo>
                  <a:cubicBezTo>
                    <a:pt x="268511" y="1388202"/>
                    <a:pt x="266127" y="1390512"/>
                    <a:pt x="287747" y="1336633"/>
                  </a:cubicBezTo>
                  <a:cubicBezTo>
                    <a:pt x="293070" y="1323756"/>
                    <a:pt x="295470" y="1308272"/>
                    <a:pt x="304326" y="1298229"/>
                  </a:cubicBezTo>
                  <a:cubicBezTo>
                    <a:pt x="349361" y="1247057"/>
                    <a:pt x="331041" y="1191986"/>
                    <a:pt x="317671" y="1136667"/>
                  </a:cubicBezTo>
                  <a:cubicBezTo>
                    <a:pt x="315148" y="1126990"/>
                    <a:pt x="311827" y="1115354"/>
                    <a:pt x="314959" y="1106522"/>
                  </a:cubicBezTo>
                  <a:cubicBezTo>
                    <a:pt x="329032" y="1066641"/>
                    <a:pt x="319157" y="1035231"/>
                    <a:pt x="290675" y="1004980"/>
                  </a:cubicBezTo>
                  <a:cubicBezTo>
                    <a:pt x="266138" y="978690"/>
                    <a:pt x="249805" y="947108"/>
                    <a:pt x="272712" y="910357"/>
                  </a:cubicBezTo>
                  <a:cubicBezTo>
                    <a:pt x="323486" y="828702"/>
                    <a:pt x="317578" y="747981"/>
                    <a:pt x="270963" y="667028"/>
                  </a:cubicBezTo>
                  <a:cubicBezTo>
                    <a:pt x="237707" y="609204"/>
                    <a:pt x="225082" y="549995"/>
                    <a:pt x="244986" y="483131"/>
                  </a:cubicBezTo>
                  <a:cubicBezTo>
                    <a:pt x="252708" y="457408"/>
                    <a:pt x="242285" y="426353"/>
                    <a:pt x="241465" y="397465"/>
                  </a:cubicBezTo>
                  <a:cubicBezTo>
                    <a:pt x="240850" y="381142"/>
                    <a:pt x="239176" y="363176"/>
                    <a:pt x="244890" y="348507"/>
                  </a:cubicBezTo>
                  <a:cubicBezTo>
                    <a:pt x="259350" y="309454"/>
                    <a:pt x="279299" y="272445"/>
                    <a:pt x="293439" y="233141"/>
                  </a:cubicBezTo>
                  <a:cubicBezTo>
                    <a:pt x="300152" y="214256"/>
                    <a:pt x="302437" y="192349"/>
                    <a:pt x="300513" y="172069"/>
                  </a:cubicBezTo>
                  <a:close/>
                </a:path>
              </a:pathLst>
            </a:custGeom>
            <a:blipFill>
              <a:blip r:embed="rId2">
                <a:alphaModFix amt="57000"/>
              </a:blip>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2702827522"/>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A3EFF7B1-6CB7-47D1-AD37-B870CA2B21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7FA2962B-21B6-4689-A95D-A8FF6ADE4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A745280D-ED36-41FE-8EB1-CE597C99CF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117348" y="774914"/>
            <a:ext cx="304800" cy="429768"/>
            <a:chOff x="215328" y="-46937"/>
            <a:chExt cx="304800" cy="2773841"/>
          </a:xfrm>
        </p:grpSpPr>
        <p:cxnSp>
          <p:nvCxnSpPr>
            <p:cNvPr id="23" name="Straight Connector 22">
              <a:extLst>
                <a:ext uri="{FF2B5EF4-FFF2-40B4-BE49-F238E27FC236}">
                  <a16:creationId xmlns:a16="http://schemas.microsoft.com/office/drawing/2014/main" id="{3D26CEB3-5AE4-4088-AD63-396DB50F28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4AA9279A-AD34-474C-834E-6BF658144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B3589559-7D9A-4ECD-90BB-A5565E2DAE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701B1A71-DCEA-4EB2-8133-98A2CD6F09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28" name="Group 27">
            <a:extLst>
              <a:ext uri="{FF2B5EF4-FFF2-40B4-BE49-F238E27FC236}">
                <a16:creationId xmlns:a16="http://schemas.microsoft.com/office/drawing/2014/main" id="{80E95A5C-1E97-41C3-9DEC-245FF6DEBF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29" name="Oval 28">
              <a:extLst>
                <a:ext uri="{FF2B5EF4-FFF2-40B4-BE49-F238E27FC236}">
                  <a16:creationId xmlns:a16="http://schemas.microsoft.com/office/drawing/2014/main" id="{8D3C3374-C720-4FCD-B6CD-AEF1D1A6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7639E2EF-4D23-4EA3-B29E-D6362FF72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Oval 30">
              <a:extLst>
                <a:ext uri="{FF2B5EF4-FFF2-40B4-BE49-F238E27FC236}">
                  <a16:creationId xmlns:a16="http://schemas.microsoft.com/office/drawing/2014/main" id="{730820A4-6CEA-4BF7-8DE4-F5B2D2EB2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F320E002-8AED-4D4F-A104-0585FFFB9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Oval 32">
              <a:extLst>
                <a:ext uri="{FF2B5EF4-FFF2-40B4-BE49-F238E27FC236}">
                  <a16:creationId xmlns:a16="http://schemas.microsoft.com/office/drawing/2014/main" id="{6A0BF3F3-3A09-42CE-9483-114BD01DD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B233BD5C-DFC7-4EB7-B348-7C9B5B8D0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6" name="Rectangle 35">
            <a:extLst>
              <a:ext uri="{FF2B5EF4-FFF2-40B4-BE49-F238E27FC236}">
                <a16:creationId xmlns:a16="http://schemas.microsoft.com/office/drawing/2014/main" id="{A00D2CE1-35C1-46E6-BD59-CEE668BD9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37">
            <a:extLst>
              <a:ext uri="{FF2B5EF4-FFF2-40B4-BE49-F238E27FC236}">
                <a16:creationId xmlns:a16="http://schemas.microsoft.com/office/drawing/2014/main" id="{A58DCE86-9AE1-46D1-96D6-04B8B3EDF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39" name="Straight Connector 38">
              <a:extLst>
                <a:ext uri="{FF2B5EF4-FFF2-40B4-BE49-F238E27FC236}">
                  <a16:creationId xmlns:a16="http://schemas.microsoft.com/office/drawing/2014/main" id="{89B74739-D423-4F25-A976-0A6CD86D17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6018E700-FF08-42AA-9237-24E7A74AD3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46B3488A-8A55-403E-B9C9-75AFA0CF53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15089B9D-BA8D-4A64-B95F-33940D9D68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44" name="Rectangle 43">
            <a:extLst>
              <a:ext uri="{FF2B5EF4-FFF2-40B4-BE49-F238E27FC236}">
                <a16:creationId xmlns:a16="http://schemas.microsoft.com/office/drawing/2014/main" id="{E18403B7-F2C7-4C07-8522-21C319109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6" name="Group 45">
            <a:extLst>
              <a:ext uri="{FF2B5EF4-FFF2-40B4-BE49-F238E27FC236}">
                <a16:creationId xmlns:a16="http://schemas.microsoft.com/office/drawing/2014/main" id="{23B58CC6-A99E-43AF-A467-256F19287F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47" name="Straight Connector 46">
              <a:extLst>
                <a:ext uri="{FF2B5EF4-FFF2-40B4-BE49-F238E27FC236}">
                  <a16:creationId xmlns:a16="http://schemas.microsoft.com/office/drawing/2014/main" id="{8FE97852-3A18-4317-B17E-8C45174F96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F9D0BC6E-6D0B-4589-B1BF-372BAA383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530B892E-E062-4B0A-B79E-E55D36EC9A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8D1A4DF9-C28A-4C0A-B273-702F0C4880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7501903F-3E3A-F809-9011-940AEA2215A5}"/>
              </a:ext>
            </a:extLst>
          </p:cNvPr>
          <p:cNvSpPr>
            <a:spLocks noGrp="1"/>
          </p:cNvSpPr>
          <p:nvPr>
            <p:ph type="title"/>
          </p:nvPr>
        </p:nvSpPr>
        <p:spPr>
          <a:xfrm>
            <a:off x="630936" y="495992"/>
            <a:ext cx="4195140" cy="5638831"/>
          </a:xfrm>
          <a:noFill/>
        </p:spPr>
        <p:txBody>
          <a:bodyPr anchor="ctr">
            <a:normAutofit/>
          </a:bodyPr>
          <a:lstStyle/>
          <a:p>
            <a:r>
              <a:rPr lang="en-US" sz="4800"/>
              <a:t>Prevention </a:t>
            </a:r>
          </a:p>
        </p:txBody>
      </p:sp>
      <p:graphicFrame>
        <p:nvGraphicFramePr>
          <p:cNvPr id="37" name="Content Placeholder 2">
            <a:extLst>
              <a:ext uri="{FF2B5EF4-FFF2-40B4-BE49-F238E27FC236}">
                <a16:creationId xmlns:a16="http://schemas.microsoft.com/office/drawing/2014/main" id="{D0E6BB42-7A64-E554-F0C5-00931A558BD6}"/>
              </a:ext>
            </a:extLst>
          </p:cNvPr>
          <p:cNvGraphicFramePr>
            <a:graphicFrameLocks noGrp="1"/>
          </p:cNvGraphicFramePr>
          <p:nvPr>
            <p:ph idx="1"/>
            <p:extLst>
              <p:ext uri="{D42A27DB-BD31-4B8C-83A1-F6EECF244321}">
                <p14:modId xmlns:p14="http://schemas.microsoft.com/office/powerpoint/2010/main" val="1248366587"/>
              </p:ext>
            </p:extLst>
          </p:nvPr>
        </p:nvGraphicFramePr>
        <p:xfrm>
          <a:off x="4915947" y="866585"/>
          <a:ext cx="6253722" cy="50561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86684920"/>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D3186FC-DE95-D9CE-81E7-9DB2A05389F2}"/>
              </a:ext>
            </a:extLst>
          </p:cNvPr>
          <p:cNvSpPr>
            <a:spLocks noGrp="1"/>
          </p:cNvSpPr>
          <p:nvPr>
            <p:ph type="title"/>
          </p:nvPr>
        </p:nvSpPr>
        <p:spPr>
          <a:xfrm>
            <a:off x="826396" y="586855"/>
            <a:ext cx="4230100" cy="3387497"/>
          </a:xfrm>
        </p:spPr>
        <p:txBody>
          <a:bodyPr anchor="b">
            <a:normAutofit/>
          </a:bodyPr>
          <a:lstStyle/>
          <a:p>
            <a:pPr algn="r"/>
            <a:r>
              <a:rPr lang="en-US" sz="4000">
                <a:solidFill>
                  <a:srgbClr val="FFFFFF"/>
                </a:solidFill>
              </a:rPr>
              <a:t>Necesity of arrest</a:t>
            </a:r>
          </a:p>
        </p:txBody>
      </p:sp>
      <p:sp>
        <p:nvSpPr>
          <p:cNvPr id="3" name="Content Placeholder 2">
            <a:extLst>
              <a:ext uri="{FF2B5EF4-FFF2-40B4-BE49-F238E27FC236}">
                <a16:creationId xmlns:a16="http://schemas.microsoft.com/office/drawing/2014/main" id="{74B8EFE8-0858-A768-F177-AD7C90BEEC41}"/>
              </a:ext>
            </a:extLst>
          </p:cNvPr>
          <p:cNvSpPr>
            <a:spLocks noGrp="1"/>
          </p:cNvSpPr>
          <p:nvPr>
            <p:ph idx="1"/>
          </p:nvPr>
        </p:nvSpPr>
        <p:spPr>
          <a:xfrm>
            <a:off x="6492998" y="1066040"/>
            <a:ext cx="4862447" cy="5546047"/>
          </a:xfrm>
        </p:spPr>
        <p:txBody>
          <a:bodyPr vert="horz" lIns="91440" tIns="45720" rIns="91440" bIns="45720" rtlCol="0" anchor="ctr">
            <a:normAutofit/>
          </a:bodyPr>
          <a:lstStyle/>
          <a:p>
            <a:pPr marL="0" indent="0">
              <a:buNone/>
            </a:pPr>
            <a:r>
              <a:rPr lang="en-US" sz="2000" dirty="0">
                <a:latin typeface="Aptos"/>
              </a:rPr>
              <a:t>Officers can arrest the person if they believe that the person’s name and address cannot be ascertained or they believe that they have been given false details.</a:t>
            </a:r>
          </a:p>
          <a:p>
            <a:pPr marL="0" indent="0">
              <a:buNone/>
            </a:pPr>
            <a:r>
              <a:rPr lang="en-US" sz="2000" dirty="0">
                <a:latin typeface="Aptos"/>
              </a:rPr>
              <a:t>When officers come to the </a:t>
            </a:r>
            <a:r>
              <a:rPr lang="en-US" sz="2000" dirty="0" err="1">
                <a:latin typeface="Aptos"/>
              </a:rPr>
              <a:t>necesity</a:t>
            </a:r>
            <a:r>
              <a:rPr lang="en-US" sz="2000" dirty="0">
                <a:latin typeface="Aptos"/>
              </a:rPr>
              <a:t> of arrest they must use the NDM and be absolutely certain the arrested is needed. Due to the all prisons being full in the UK officers must see if there are other alternatives, such as house arrests, </a:t>
            </a:r>
            <a:r>
              <a:rPr lang="en-US" sz="2000" dirty="0" err="1">
                <a:latin typeface="Aptos"/>
              </a:rPr>
              <a:t>heafty</a:t>
            </a:r>
            <a:r>
              <a:rPr lang="en-US" sz="2000" dirty="0">
                <a:latin typeface="Aptos"/>
              </a:rPr>
              <a:t> fines, community service etc.</a:t>
            </a:r>
          </a:p>
          <a:p>
            <a:pPr marL="0" indent="0">
              <a:buNone/>
            </a:pPr>
            <a:r>
              <a:rPr lang="en-US" sz="2000" dirty="0">
                <a:latin typeface="Aptos"/>
              </a:rPr>
              <a:t>It will also be </a:t>
            </a:r>
            <a:r>
              <a:rPr lang="en-US" sz="2000" dirty="0" err="1">
                <a:latin typeface="Aptos"/>
              </a:rPr>
              <a:t>neserceray</a:t>
            </a:r>
            <a:r>
              <a:rPr lang="en-US" sz="2000" dirty="0">
                <a:latin typeface="Aptos"/>
              </a:rPr>
              <a:t> for arrest if they believe it will prevent the individual from , injuring themselves or another, being injured, causing loss or damage to property, committing another offence.</a:t>
            </a:r>
          </a:p>
          <a:p>
            <a:pPr marL="0" indent="0">
              <a:buNone/>
            </a:pPr>
            <a:r>
              <a:rPr lang="en-US" sz="2000" dirty="0">
                <a:latin typeface="Aptos"/>
                <a:ea typeface="Roboto"/>
                <a:cs typeface="Roboto"/>
              </a:rPr>
              <a:t> (Wjec.co.uk, 2024) (Gould,2023)</a:t>
            </a:r>
            <a:endParaRPr lang="en-US" sz="2000" dirty="0">
              <a:latin typeface="Aptos"/>
            </a:endParaRPr>
          </a:p>
          <a:p>
            <a:pPr marL="0" indent="0">
              <a:buNone/>
            </a:pPr>
            <a:endParaRPr lang="en-US" sz="2000">
              <a:latin typeface="Century Gothic"/>
            </a:endParaRPr>
          </a:p>
          <a:p>
            <a:pPr marL="0" indent="0">
              <a:buNone/>
            </a:pPr>
            <a:endParaRPr lang="en-US" sz="2000"/>
          </a:p>
        </p:txBody>
      </p:sp>
    </p:spTree>
    <p:extLst>
      <p:ext uri="{BB962C8B-B14F-4D97-AF65-F5344CB8AC3E}">
        <p14:creationId xmlns:p14="http://schemas.microsoft.com/office/powerpoint/2010/main" val="24973012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4" name="Rectangle 153">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8" name="Group 157">
            <a:extLst>
              <a:ext uri="{FF2B5EF4-FFF2-40B4-BE49-F238E27FC236}">
                <a16:creationId xmlns:a16="http://schemas.microsoft.com/office/drawing/2014/main" id="{6A57EACD-61CA-4775-9551-2078FC0BC7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31107" y="5203828"/>
            <a:ext cx="1861478" cy="1557272"/>
            <a:chOff x="9731107" y="5203828"/>
            <a:chExt cx="1861478" cy="1557272"/>
          </a:xfrm>
          <a:solidFill>
            <a:schemeClr val="bg1"/>
          </a:solidFill>
        </p:grpSpPr>
        <p:sp>
          <p:nvSpPr>
            <p:cNvPr id="11" name="Freeform: Shape 10">
              <a:extLst>
                <a:ext uri="{FF2B5EF4-FFF2-40B4-BE49-F238E27FC236}">
                  <a16:creationId xmlns:a16="http://schemas.microsoft.com/office/drawing/2014/main" id="{5EA9CEFA-65DF-4773-AB16-4E0811348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203828"/>
              <a:ext cx="36465" cy="36221"/>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A5B46568-197D-4462-A2AB-B32016E07D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203828"/>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3A310550-C5D3-4B44-A74F-CA522D3EA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F4320944-CB85-404B-ACEB-4C621A2DE0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CF09ADAE-8ED7-4349-9F53-C9846B34AC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44A30888-D632-4303-AD63-F9F6425F67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5" y="5203828"/>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C494E026-3245-4E27-8FA4-B5E5039893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70980A2D-E8F8-4D53-96BD-549B6E43C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203828"/>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F9B2DDE9-70F9-46DE-A98D-A9E6A15B0C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CD6359C0-FED2-4F38-AF2C-D2CCB137CB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203828"/>
              <a:ext cx="36218" cy="36221"/>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E731DFD6-7643-4367-B357-419597215F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BD5AD929-BDD1-4C17-B069-7F26DA2398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6A89B223-AC6D-428A-ADA0-A8107F132C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203828"/>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D55AE910-CDA0-467B-91F1-30022FC702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356051"/>
              <a:ext cx="36465" cy="36221"/>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A280BBB4-49D0-40C7-949B-CE40E918B3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356046"/>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5A691FB-DA8E-4CB6-B2CB-43996A8A62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3560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6ABC7EF-0297-4356-A5FE-85B70C226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3560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E2A4C124-2BE2-47A7-88BD-0D0E70225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3560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C77B5782-F97B-49E6-B4CF-05080D43F7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5356051"/>
              <a:ext cx="36221" cy="36221"/>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8B45F28A-82A7-4E2A-AC1D-A9080F5F5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3560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904D3904-C2B3-4481-9AD0-4F4B97BF79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356044"/>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17E99BD2-8425-452F-BBC9-DA271A4D4B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356044"/>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26826B2E-CE5F-4751-AB16-2F5D38E0D5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356044"/>
              <a:ext cx="36218" cy="36226"/>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73D69C59-2023-4CEC-BA7C-5EE1834EC6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356044"/>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CB90D7BC-1D4E-4E24-B1E4-700CFE90C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356041"/>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79425F03-8DA8-4B30-8D52-0F823F557C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356046"/>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E5042418-2AFD-437C-BDFE-95057749D1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508030"/>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6F7247EC-FBD7-42B0-89E1-981401897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508030"/>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C642B17A-8F41-4932-B0D0-CAA198A36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50803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0BC09251-BDF7-47DB-8213-2FD24431C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50803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0F3F5D47-FD51-41B4-B385-72FB1B83FD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50803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5FEDA36F-4DFB-4CF9-AFCB-DF2830797B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5" y="5508030"/>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74B82A4E-24F2-4AF9-ACD9-032004D5C7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50803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948A1B0D-4A06-45BC-B4BC-CFC5300FB0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508025"/>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E5FAD49E-FD72-4576-A940-2428587BC1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50802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50C5050F-FCF4-41AE-A014-DA0E79C9D0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508025"/>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C05C37E2-39BD-41F3-A48B-0D6656AFDF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50802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AADE8E63-21C2-4361-9759-81558A67FB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50802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1BB2F91E-6261-407E-AB8B-BC2971C5E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508025"/>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51B8D98F-3287-4463-9C66-4D5562880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660254"/>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94B4DF75-5954-4360-BD08-C0F14F07B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660248"/>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D9646D91-7334-4EF7-854E-31229C0EBD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660248"/>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6B52D0D3-BAB6-4E87-A7E3-042FE194E0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660248"/>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7C99FAD0-CAF0-416B-A5C2-BF67795C5B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660248"/>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0E22E26C-C150-4D82-9949-7CBE6C6E37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5660254"/>
              <a:ext cx="36221" cy="36219"/>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D072F62D-B9FA-4CBD-8427-DCDAE97240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660248"/>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4A5E7E19-8DF1-4E35-B975-14DB353C5C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660246"/>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F29CC129-69D0-48B1-969C-406A8EC16C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6602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0863A762-C2BE-4B7F-8F77-FB38598FD6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660246"/>
              <a:ext cx="36218" cy="36226"/>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875ED5B7-A269-4716-8A91-60C4640BC4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6602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B53D700F-89B5-47C3-88CF-F491CCA231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660246"/>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A60B6165-C5E0-4495-B9AC-5D3FAA17C3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660251"/>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72C06BE7-B255-49E8-AFD7-16EA0DEE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812233"/>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A62BAA60-4FD3-4ED5-85B8-FA1AEBB543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812233"/>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7D285C5F-B15D-4C99-876E-11EA0EDDB8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31D3315B-6CF6-4B8A-9AD6-15E8ED774D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22316A1B-DF30-4B08-A25E-634088C3A8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13B9824C-F3A0-4BB5-BA2D-E7B2C87394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5812233"/>
              <a:ext cx="36221" cy="36219"/>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E74AA607-331A-4D12-9628-01D4184CA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BC5FC238-AD32-4501-B2D5-55A3F14093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812233"/>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92651C95-EE88-4D97-A4BD-842E093F04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DD800BB2-C68A-40A6-8CD4-A733BD0DBA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812233"/>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8697780E-7DCF-4651-9953-FE1A7062C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6B417FEE-0006-405F-A3EF-741EC0C607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8122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ED2CA75D-333A-4FC0-A35C-1502189323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81223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71FE7FEB-856E-4B91-9524-7CB608A04D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5964459"/>
              <a:ext cx="36465" cy="36221"/>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B815A820-71A2-4F06-909A-802956FCD9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5964453"/>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4135222E-6463-4F37-A52D-8E5F48B17D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5964453"/>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34C684AC-F7CB-4096-BD97-E024A2203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5964453"/>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2AEB483C-20AB-4095-912D-AB52A7C322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5964453"/>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2D1625C5-4D6F-4AF0-8F52-3E430AD86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5964459"/>
              <a:ext cx="36221" cy="36221"/>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BE6AC22C-25A4-400A-8E40-0DA9119C5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5964453"/>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B4586291-7B87-4844-A3C7-1B10E7070A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5964451"/>
              <a:ext cx="36221" cy="36226"/>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7E6C849B-AC63-4611-9425-9677632806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5964451"/>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D3DD2AB7-F94D-4A1E-8D17-3A8418C7D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5964451"/>
              <a:ext cx="36218" cy="36226"/>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D99CE3DE-A5D3-4CBC-9771-BA0D4A71C3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5964451"/>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F51F4BCD-DCFB-49C5-AA53-912A2644D5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5964448"/>
              <a:ext cx="36218" cy="36226"/>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217BD47A-2F24-467E-A016-650656A35B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5964453"/>
              <a:ext cx="36218" cy="36221"/>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260F5B69-D34A-4A38-AC4F-E04BB730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6116440"/>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36D5DFC6-ED6D-4E93-BBFD-32876861C6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6116440"/>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046009FB-3E9E-46F5-9DC9-B225C7B7D6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611644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E10C4A9D-1BAD-4C1A-B643-39CEA7C56A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611644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B3786231-B3C8-45C0-AB76-F0F35D7E1D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611644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8E05DBD8-3FC9-47DE-88E7-849A2BE28C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6116440"/>
              <a:ext cx="36221" cy="36219"/>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F8B45623-D400-48AE-99CB-C50EF8208C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611644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650817F4-286D-4A64-A707-3199641184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47" y="6116435"/>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CE2CBB23-BC03-4233-B66D-F3E1BC3612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29" y="611643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45B057C8-A242-41ED-B0DB-78B245C078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52" y="6116435"/>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9CB4C1C0-5F41-4E24-A7CD-AFB1DE7B39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31" y="611643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9153209C-5637-4CEC-AB94-73A0EA2C7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57" y="611643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F7A55A31-FEC9-482A-B837-9658289139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36" y="6116440"/>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93BA94A3-F00C-4D17-9254-A955E4414F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6268419"/>
              <a:ext cx="36465" cy="36219"/>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9A2902DE-23EF-49CE-A669-B9096A9D4B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6268419"/>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35780746-7CB1-459B-ACF8-EE4C8FA2DA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6EC72100-CCC7-485B-AB73-AFE6263C26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90330226-7157-4C26-8B12-849E7E40B5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F6FC5CE2-A4E9-48A9-A687-9D3CBDF2C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5" y="6268419"/>
              <a:ext cx="36221" cy="36221"/>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971F8A61-039C-4875-ABD2-DDAD0AF611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5E9C48D7-E617-453A-95A7-4CBADCB709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68" y="6268419"/>
              <a:ext cx="36221" cy="36219"/>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6028847A-3236-456C-ABCA-F17FACC740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50"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68F10DA-E024-4DFF-B71A-284CE37839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73" y="6268419"/>
              <a:ext cx="36218" cy="36219"/>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5D1258F2-08D2-4674-BB2B-00DA3F0541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54"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1CA4E673-ADD3-4C6A-B67D-077CD7F768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80" y="6268419"/>
              <a:ext cx="36218" cy="36219"/>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E8412C5A-7E5C-437B-A36E-FD4ADC57E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57" y="6268417"/>
              <a:ext cx="36218" cy="36221"/>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B56AC8FA-ED34-4749-9A15-E878B40889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6420645"/>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EEE8845F-6312-4CB4-8345-10FAA6E91F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6420645"/>
              <a:ext cx="36221" cy="36221"/>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B6649974-BABE-465B-934C-798CD398A3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642064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9A2E8120-B8AC-4058-AB81-44A99CF53AB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642064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EB3ACBEF-904A-4B73-A8B1-3A62AC125D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642064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F80CD75B-0C3D-4186-B1D8-E58A7580E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5" y="6420645"/>
              <a:ext cx="36221" cy="36221"/>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C17D40FB-488F-4EFD-9019-8E5802A73E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6420645"/>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7089A9FA-C815-459B-8D43-862AC2805A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68" y="6420653"/>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CA360E5B-3ABC-46DD-9DFE-5D8D1D4D21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50" y="6420661"/>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DBCC9121-E8F5-49AE-869E-1245398D1D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73" y="6420668"/>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B190A7C8-B00C-4DCB-929A-328811039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54" y="642066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FBC02C4-69CC-4293-9249-E28D9F2C5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80" y="642067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C4748328-B03B-4EDD-96F0-DAF6527201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57" y="6420679"/>
              <a:ext cx="36218" cy="36221"/>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17E29EF6-5C38-4836-AE46-64215DD789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12" y="6572627"/>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333BC27D-A755-4489-B73A-5B0EA4BD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5" y="6572627"/>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E018ADBF-7412-4D0F-BC0F-8710DB9A4D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4" y="6572627"/>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370D54CD-D372-4C7F-B2AC-AB600FE52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6572627"/>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9BB9398E-F21C-4918-8C5A-90735B80B3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9" y="6572627"/>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4A7E3180-5F52-4B48-B3BD-F02177C41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2" y="6572627"/>
              <a:ext cx="36221" cy="36219"/>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B657DEC7-1A91-41CA-B3FD-593EFF9427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6572627"/>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1F66DBED-0EF0-4BC7-A733-8CEB9301F0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68" y="6572658"/>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327BC7E2-BB50-457E-8D53-CBADC3D0A8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50" y="657265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2E5B2F2A-FBC8-42A5-9305-B5C98A24D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73" y="6572658"/>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67BC862E-B59F-4BFB-A777-05409E727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54" y="657265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33FB1571-92E7-4829-BCCD-7DCB0FE981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80" y="6572653"/>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E4F917C1-A8BC-4A0E-AE36-F9D0BE9818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57" y="657265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76F8931C-3AC8-4029-B30C-5361BFBCAE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31107" y="6724848"/>
              <a:ext cx="36465" cy="36219"/>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076E87F7-1BC0-472D-B19E-FFB4942471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83333" y="6724848"/>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465149F4-5FFD-4DA3-B387-25DDFF149B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35312" y="672484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FCC143A2-5B71-45E0-A5DC-1AE44CF27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87538" y="672484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A29C66E6-99F1-4166-B11B-8C47DD3103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9517" y="672484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5D782C24-70D1-4DF0-A631-9FA264292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91740" y="6724848"/>
              <a:ext cx="36221" cy="36219"/>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204EA4D6-FB90-4EE9-9C94-FACE6D79A1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643724" y="6724848"/>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F71E17C7-CF11-4295-85DA-5237670B3A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795968" y="6724881"/>
              <a:ext cx="36221" cy="36219"/>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73AF0AFB-AF22-44B2-B981-AF6098F19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7950" y="6724881"/>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EC7A3631-6B95-4E40-89A4-0DC231A1A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100173" y="6724881"/>
              <a:ext cx="36218" cy="36219"/>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E320EDD3-FA1E-4F06-B5E6-86BA66BFFF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52154" y="6724881"/>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25CB6263-11E9-4CF8-B171-7C627720C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4380" y="6724881"/>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19FB7707-C4F1-4107-A1AA-C702870A5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556367" y="6724876"/>
              <a:ext cx="36218" cy="36219"/>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grpSp>
      <p:sp>
        <p:nvSpPr>
          <p:cNvPr id="2" name="Title 1">
            <a:extLst>
              <a:ext uri="{FF2B5EF4-FFF2-40B4-BE49-F238E27FC236}">
                <a16:creationId xmlns:a16="http://schemas.microsoft.com/office/drawing/2014/main" id="{E644E888-7224-0046-57A9-88964D746C4B}"/>
              </a:ext>
            </a:extLst>
          </p:cNvPr>
          <p:cNvSpPr>
            <a:spLocks noGrp="1"/>
          </p:cNvSpPr>
          <p:nvPr>
            <p:ph type="title"/>
          </p:nvPr>
        </p:nvSpPr>
        <p:spPr>
          <a:xfrm>
            <a:off x="7026992" y="1202026"/>
            <a:ext cx="4030132" cy="4406508"/>
          </a:xfrm>
        </p:spPr>
        <p:txBody>
          <a:bodyPr>
            <a:normAutofit/>
          </a:bodyPr>
          <a:lstStyle/>
          <a:p>
            <a:pPr algn="ctr"/>
            <a:r>
              <a:rPr lang="en-US">
                <a:solidFill>
                  <a:schemeClr val="bg1"/>
                </a:solidFill>
              </a:rPr>
              <a:t>Saftey and evidence </a:t>
            </a:r>
          </a:p>
        </p:txBody>
      </p:sp>
      <p:sp>
        <p:nvSpPr>
          <p:cNvPr id="3" name="Content Placeholder 2">
            <a:extLst>
              <a:ext uri="{FF2B5EF4-FFF2-40B4-BE49-F238E27FC236}">
                <a16:creationId xmlns:a16="http://schemas.microsoft.com/office/drawing/2014/main" id="{B9C00FB1-C865-9180-3971-6B9999045DC4}"/>
              </a:ext>
            </a:extLst>
          </p:cNvPr>
          <p:cNvSpPr>
            <a:spLocks noGrp="1"/>
          </p:cNvSpPr>
          <p:nvPr>
            <p:ph idx="1"/>
          </p:nvPr>
        </p:nvSpPr>
        <p:spPr>
          <a:xfrm>
            <a:off x="882935" y="988077"/>
            <a:ext cx="5217173" cy="4351338"/>
          </a:xfrm>
        </p:spPr>
        <p:txBody>
          <a:bodyPr vert="horz" lIns="91440" tIns="45720" rIns="91440" bIns="45720" rtlCol="0" anchor="t">
            <a:noAutofit/>
          </a:bodyPr>
          <a:lstStyle/>
          <a:p>
            <a:pPr marL="0" indent="0">
              <a:buNone/>
            </a:pPr>
            <a:r>
              <a:rPr lang="en-US" sz="2000" dirty="0">
                <a:solidFill>
                  <a:schemeClr val="bg1"/>
                </a:solidFill>
              </a:rPr>
              <a:t>Code G helps individuals such as victims to ensure their safety for example </a:t>
            </a:r>
            <a:r>
              <a:rPr lang="en-US" sz="2000" dirty="0">
                <a:solidFill>
                  <a:schemeClr val="bg1"/>
                </a:solidFill>
                <a:ea typeface="+mn-lt"/>
                <a:cs typeface="+mn-lt"/>
              </a:rPr>
              <a:t>officers may carry out an arrest to allow prompt and effective investigation of the offence or the person’s conduct where there are grounds to believe that a person may intimidate, threaten or make contact with witnesses or evidence.</a:t>
            </a:r>
          </a:p>
          <a:p>
            <a:pPr marL="0" indent="0">
              <a:buNone/>
            </a:pPr>
            <a:r>
              <a:rPr lang="en-US" sz="2000" dirty="0">
                <a:solidFill>
                  <a:schemeClr val="bg1"/>
                </a:solidFill>
              </a:rPr>
              <a:t>This shows that Code G helps aspects such as victims and evidence and Code G helps cover this by arresting an </a:t>
            </a:r>
            <a:r>
              <a:rPr lang="en-US" sz="2000" err="1">
                <a:solidFill>
                  <a:schemeClr val="bg1"/>
                </a:solidFill>
              </a:rPr>
              <a:t>indivdual</a:t>
            </a:r>
            <a:r>
              <a:rPr lang="en-US" sz="2000" dirty="0">
                <a:solidFill>
                  <a:schemeClr val="bg1"/>
                </a:solidFill>
              </a:rPr>
              <a:t> during an investigation until the officers can make sure all statements and evidence is collected.</a:t>
            </a:r>
          </a:p>
          <a:p>
            <a:pPr marL="0" indent="0">
              <a:buNone/>
            </a:pPr>
            <a:r>
              <a:rPr lang="en-US" sz="2000" dirty="0">
                <a:solidFill>
                  <a:schemeClr val="bg1"/>
                </a:solidFill>
              </a:rPr>
              <a:t>This helps to ensure the suspects do not tamper with, destroy any evidence or return to any victims or witnesses during </a:t>
            </a:r>
            <a:r>
              <a:rPr lang="en-US" sz="2000" err="1">
                <a:solidFill>
                  <a:schemeClr val="bg1"/>
                </a:solidFill>
              </a:rPr>
              <a:t>investiagtions</a:t>
            </a:r>
            <a:r>
              <a:rPr lang="en-US" sz="2000" dirty="0">
                <a:solidFill>
                  <a:schemeClr val="bg1"/>
                </a:solidFill>
              </a:rPr>
              <a:t>.</a:t>
            </a:r>
          </a:p>
          <a:p>
            <a:pPr marL="0" indent="0">
              <a:buNone/>
            </a:pPr>
            <a:r>
              <a:rPr lang="en-US" sz="2000" dirty="0">
                <a:solidFill>
                  <a:schemeClr val="bg1"/>
                </a:solidFill>
                <a:latin typeface="Aptos"/>
                <a:ea typeface="Roboto"/>
                <a:cs typeface="Roboto"/>
              </a:rPr>
              <a:t>(College of Policing, 2018)</a:t>
            </a:r>
            <a:endParaRPr lang="en-US" sz="2000" dirty="0">
              <a:solidFill>
                <a:schemeClr val="bg1"/>
              </a:solidFill>
              <a:latin typeface="Aptos"/>
            </a:endParaRPr>
          </a:p>
        </p:txBody>
      </p:sp>
      <p:grpSp>
        <p:nvGrpSpPr>
          <p:cNvPr id="155" name="Graphic 190">
            <a:extLst>
              <a:ext uri="{FF2B5EF4-FFF2-40B4-BE49-F238E27FC236}">
                <a16:creationId xmlns:a16="http://schemas.microsoft.com/office/drawing/2014/main" id="{55A100E1-E66E-4ED2-A56A-F7A819228F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491531" y="725954"/>
            <a:ext cx="1598829" cy="531293"/>
            <a:chOff x="2504802" y="1755501"/>
            <a:chExt cx="1598829" cy="531293"/>
          </a:xfrm>
          <a:solidFill>
            <a:schemeClr val="bg1"/>
          </a:solidFill>
        </p:grpSpPr>
        <p:sp>
          <p:nvSpPr>
            <p:cNvPr id="156" name="Freeform: Shape 155">
              <a:extLst>
                <a:ext uri="{FF2B5EF4-FFF2-40B4-BE49-F238E27FC236}">
                  <a16:creationId xmlns:a16="http://schemas.microsoft.com/office/drawing/2014/main" id="{4AB9672F-EB60-4C69-965D-C7AD5217C2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47B9190C-E3A6-476A-9BBD-79CC3E7A04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dirty="0"/>
            </a:p>
          </p:txBody>
        </p:sp>
      </p:grpSp>
      <p:sp>
        <p:nvSpPr>
          <p:cNvPr id="159" name="Graphic 212">
            <a:extLst>
              <a:ext uri="{FF2B5EF4-FFF2-40B4-BE49-F238E27FC236}">
                <a16:creationId xmlns:a16="http://schemas.microsoft.com/office/drawing/2014/main" id="{CAB9AD4F-A248-4D49-8779-CE40E64C0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91258" y="315927"/>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61" name="Graphic 212">
            <a:extLst>
              <a:ext uri="{FF2B5EF4-FFF2-40B4-BE49-F238E27FC236}">
                <a16:creationId xmlns:a16="http://schemas.microsoft.com/office/drawing/2014/main" id="{3D4C1981-3D8B-446C-BFAE-E7EE5CF2DD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91258" y="315927"/>
            <a:ext cx="932200" cy="932200"/>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Tree>
    <p:extLst>
      <p:ext uri="{BB962C8B-B14F-4D97-AF65-F5344CB8AC3E}">
        <p14:creationId xmlns:p14="http://schemas.microsoft.com/office/powerpoint/2010/main" val="20083490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wo people in uniform standing in front of a building&#10;&#10;AI-generated content may be incorrect.">
            <a:extLst>
              <a:ext uri="{FF2B5EF4-FFF2-40B4-BE49-F238E27FC236}">
                <a16:creationId xmlns:a16="http://schemas.microsoft.com/office/drawing/2014/main" id="{1EECCAFE-210F-E25E-49B0-215225EA72EB}"/>
              </a:ext>
            </a:extLst>
          </p:cNvPr>
          <p:cNvPicPr>
            <a:picLocks noChangeAspect="1"/>
          </p:cNvPicPr>
          <p:nvPr/>
        </p:nvPicPr>
        <p:blipFill>
          <a:blip r:embed="rId2"/>
          <a:srcRect l="5884" r="-1" b="-1"/>
          <a:stretch/>
        </p:blipFill>
        <p:spPr>
          <a:xfrm>
            <a:off x="1" y="10"/>
            <a:ext cx="9669642" cy="6857990"/>
          </a:xfrm>
          <a:prstGeom prst="rect">
            <a:avLst/>
          </a:prstGeom>
        </p:spPr>
      </p:pic>
      <p:sp>
        <p:nvSpPr>
          <p:cNvPr id="22" name="Rectangle 2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504C726-F939-B594-9B93-411A82539BC6}"/>
              </a:ext>
            </a:extLst>
          </p:cNvPr>
          <p:cNvSpPr>
            <a:spLocks noGrp="1"/>
          </p:cNvSpPr>
          <p:nvPr>
            <p:ph type="title"/>
          </p:nvPr>
        </p:nvSpPr>
        <p:spPr>
          <a:xfrm>
            <a:off x="7531610" y="-192436"/>
            <a:ext cx="3822189" cy="1899912"/>
          </a:xfrm>
        </p:spPr>
        <p:txBody>
          <a:bodyPr>
            <a:normAutofit/>
          </a:bodyPr>
          <a:lstStyle/>
          <a:p>
            <a:r>
              <a:rPr lang="en-US" sz="4000"/>
              <a:t>Powers</a:t>
            </a:r>
          </a:p>
        </p:txBody>
      </p:sp>
      <p:sp>
        <p:nvSpPr>
          <p:cNvPr id="3" name="Content Placeholder 2">
            <a:extLst>
              <a:ext uri="{FF2B5EF4-FFF2-40B4-BE49-F238E27FC236}">
                <a16:creationId xmlns:a16="http://schemas.microsoft.com/office/drawing/2014/main" id="{4105C5EB-0BDA-AB79-1888-37F4C3F37895}"/>
              </a:ext>
            </a:extLst>
          </p:cNvPr>
          <p:cNvSpPr>
            <a:spLocks noGrp="1"/>
          </p:cNvSpPr>
          <p:nvPr>
            <p:ph idx="1"/>
          </p:nvPr>
        </p:nvSpPr>
        <p:spPr>
          <a:xfrm>
            <a:off x="7531610" y="1133225"/>
            <a:ext cx="3822189" cy="4588396"/>
          </a:xfrm>
        </p:spPr>
        <p:txBody>
          <a:bodyPr vert="horz" lIns="91440" tIns="45720" rIns="91440" bIns="45720" rtlCol="0" anchor="t">
            <a:noAutofit/>
          </a:bodyPr>
          <a:lstStyle/>
          <a:p>
            <a:pPr marL="0" indent="0">
              <a:buNone/>
            </a:pPr>
            <a:r>
              <a:rPr lang="en-US" sz="1800" dirty="0"/>
              <a:t>Code G helps ensure officers have the powers to make the arrest of the individual no matter the cause, some instances of this would be things such as rioting like the </a:t>
            </a:r>
            <a:r>
              <a:rPr lang="en-US" sz="1800" err="1"/>
              <a:t>brixton</a:t>
            </a:r>
            <a:r>
              <a:rPr lang="en-US" sz="1800" dirty="0"/>
              <a:t> riots.</a:t>
            </a:r>
          </a:p>
          <a:p>
            <a:pPr marL="0" indent="0">
              <a:buNone/>
            </a:pPr>
            <a:r>
              <a:rPr lang="en-US" sz="1800" dirty="0"/>
              <a:t>If officers believe that a person has committed an offence or is about to commit an offence, during a peaceful riot they will have the powers to arrest the individual to help prevent the crime from happening.</a:t>
            </a:r>
          </a:p>
          <a:p>
            <a:pPr marL="0" indent="0">
              <a:buNone/>
            </a:pPr>
            <a:r>
              <a:rPr lang="en-US" sz="1800" dirty="0"/>
              <a:t>Officers can also arrest without warrants if they have reasonable grounds to believe a vulnerable adult or a child could be at harm or need to be removed from the individual to prevent harm.</a:t>
            </a:r>
          </a:p>
          <a:p>
            <a:pPr marL="0" indent="0">
              <a:buNone/>
            </a:pPr>
            <a:r>
              <a:rPr lang="en-US" sz="1800" dirty="0">
                <a:latin typeface="Aptos"/>
                <a:ea typeface="Roboto"/>
                <a:cs typeface="Roboto"/>
              </a:rPr>
              <a:t>(College of Policing, 2022)</a:t>
            </a:r>
            <a:endParaRPr lang="en-US" sz="1800" dirty="0">
              <a:latin typeface="Aptos"/>
            </a:endParaRPr>
          </a:p>
          <a:p>
            <a:pPr marL="0" indent="0">
              <a:buNone/>
            </a:pPr>
            <a:endParaRPr lang="en-US" sz="1400"/>
          </a:p>
        </p:txBody>
      </p:sp>
    </p:spTree>
    <p:extLst>
      <p:ext uri="{BB962C8B-B14F-4D97-AF65-F5344CB8AC3E}">
        <p14:creationId xmlns:p14="http://schemas.microsoft.com/office/powerpoint/2010/main" val="33309343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9898071-AE99-CF83-1013-808421C90AB3}"/>
              </a:ext>
            </a:extLst>
          </p:cNvPr>
          <p:cNvSpPr>
            <a:spLocks noGrp="1"/>
          </p:cNvSpPr>
          <p:nvPr>
            <p:ph type="title"/>
          </p:nvPr>
        </p:nvSpPr>
        <p:spPr>
          <a:xfrm>
            <a:off x="1383564" y="348865"/>
            <a:ext cx="9718111" cy="1576446"/>
          </a:xfrm>
        </p:spPr>
        <p:txBody>
          <a:bodyPr anchor="ctr">
            <a:normAutofit/>
          </a:bodyPr>
          <a:lstStyle/>
          <a:p>
            <a:r>
              <a:rPr lang="en-US" sz="4000" dirty="0">
                <a:solidFill>
                  <a:srgbClr val="FFFFFF"/>
                </a:solidFill>
              </a:rPr>
              <a:t>Advantages and </a:t>
            </a:r>
            <a:r>
              <a:rPr lang="en-US" sz="4000" dirty="0" err="1">
                <a:solidFill>
                  <a:srgbClr val="FFFFFF"/>
                </a:solidFill>
              </a:rPr>
              <a:t>disavantages</a:t>
            </a:r>
          </a:p>
        </p:txBody>
      </p:sp>
      <p:graphicFrame>
        <p:nvGraphicFramePr>
          <p:cNvPr id="5" name="Content Placeholder 2">
            <a:extLst>
              <a:ext uri="{FF2B5EF4-FFF2-40B4-BE49-F238E27FC236}">
                <a16:creationId xmlns:a16="http://schemas.microsoft.com/office/drawing/2014/main" id="{B81E936F-0ED7-00F7-B27F-4FD2E12341F7}"/>
              </a:ext>
            </a:extLst>
          </p:cNvPr>
          <p:cNvGraphicFramePr>
            <a:graphicFrameLocks noGrp="1"/>
          </p:cNvGraphicFramePr>
          <p:nvPr>
            <p:ph idx="1"/>
            <p:extLst>
              <p:ext uri="{D42A27DB-BD31-4B8C-83A1-F6EECF244321}">
                <p14:modId xmlns:p14="http://schemas.microsoft.com/office/powerpoint/2010/main" val="503977639"/>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05145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F26A25-8186-5644-EEAD-DAA6A50A4C25}"/>
              </a:ext>
            </a:extLst>
          </p:cNvPr>
          <p:cNvSpPr>
            <a:spLocks noGrp="1"/>
          </p:cNvSpPr>
          <p:nvPr>
            <p:ph type="title"/>
          </p:nvPr>
        </p:nvSpPr>
        <p:spPr>
          <a:xfrm>
            <a:off x="630936" y="639520"/>
            <a:ext cx="3429000" cy="1719072"/>
          </a:xfrm>
        </p:spPr>
        <p:txBody>
          <a:bodyPr anchor="b">
            <a:normAutofit/>
          </a:bodyPr>
          <a:lstStyle/>
          <a:p>
            <a:r>
              <a:rPr lang="en-US" sz="5400"/>
              <a:t>statistics</a:t>
            </a:r>
          </a:p>
        </p:txBody>
      </p:sp>
      <p:sp>
        <p:nvSpPr>
          <p:cNvPr id="25"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5">
            <a:extLst>
              <a:ext uri="{FF2B5EF4-FFF2-40B4-BE49-F238E27FC236}">
                <a16:creationId xmlns:a16="http://schemas.microsoft.com/office/drawing/2014/main" id="{5B4B82BF-79DB-84A8-D6A4-08229E3AA5AA}"/>
              </a:ext>
            </a:extLst>
          </p:cNvPr>
          <p:cNvSpPr>
            <a:spLocks noGrp="1"/>
          </p:cNvSpPr>
          <p:nvPr>
            <p:ph idx="1"/>
          </p:nvPr>
        </p:nvSpPr>
        <p:spPr>
          <a:xfrm>
            <a:off x="630936" y="2807208"/>
            <a:ext cx="3429000" cy="3410712"/>
          </a:xfrm>
        </p:spPr>
        <p:txBody>
          <a:bodyPr vert="horz" lIns="91440" tIns="45720" rIns="91440" bIns="45720" rtlCol="0" anchor="t">
            <a:normAutofit lnSpcReduction="10000"/>
          </a:bodyPr>
          <a:lstStyle/>
          <a:p>
            <a:pPr marL="0" indent="0">
              <a:buNone/>
            </a:pPr>
            <a:r>
              <a:rPr lang="en-US" sz="1500"/>
              <a:t>As you can see, these are some statistics over the years of knife crime in the UK.</a:t>
            </a:r>
          </a:p>
          <a:p>
            <a:pPr marL="0" indent="0">
              <a:buNone/>
            </a:pPr>
            <a:r>
              <a:rPr lang="en-US" sz="1500"/>
              <a:t>With Code G it helps officers to stop things such as knife crime, knife crime is always on the rise, and officers are also stepping up to make sure knife crime doesn’t continue much longer.</a:t>
            </a:r>
          </a:p>
          <a:p>
            <a:pPr marL="0" indent="0">
              <a:buNone/>
            </a:pPr>
            <a:r>
              <a:rPr lang="en-US" sz="1500"/>
              <a:t>Code G allows officers if they have reasonable grounds to believe that person is carrying a weapon of offence, to arrest the suspect and carry out a stop and search. </a:t>
            </a:r>
          </a:p>
          <a:p>
            <a:pPr marL="0" indent="0">
              <a:buNone/>
            </a:pPr>
            <a:endParaRPr lang="en-US" sz="1500" dirty="0"/>
          </a:p>
          <a:p>
            <a:pPr marL="0" indent="0">
              <a:buNone/>
            </a:pPr>
            <a:r>
              <a:rPr lang="en-US" sz="1500"/>
              <a:t>(</a:t>
            </a:r>
            <a:r>
              <a:rPr lang="en-US" sz="1400">
                <a:solidFill>
                  <a:srgbClr val="2C3E50"/>
                </a:solidFill>
                <a:latin typeface="Calibri"/>
                <a:ea typeface="Calibri"/>
                <a:cs typeface="Calibri"/>
              </a:rPr>
              <a:t>Clark, D. (2024)</a:t>
            </a:r>
            <a:endParaRPr lang="en-US" sz="1500" dirty="0"/>
          </a:p>
        </p:txBody>
      </p:sp>
      <p:pic>
        <p:nvPicPr>
          <p:cNvPr id="7" name="Picture 6" descr="A graph of blue bars&#10;&#10;AI-generated content may be incorrect.">
            <a:extLst>
              <a:ext uri="{FF2B5EF4-FFF2-40B4-BE49-F238E27FC236}">
                <a16:creationId xmlns:a16="http://schemas.microsoft.com/office/drawing/2014/main" id="{26B39FAB-46BE-6936-7221-1B3D5FDAA6A0}"/>
              </a:ext>
            </a:extLst>
          </p:cNvPr>
          <p:cNvPicPr>
            <a:picLocks noChangeAspect="1"/>
          </p:cNvPicPr>
          <p:nvPr/>
        </p:nvPicPr>
        <p:blipFill>
          <a:blip r:embed="rId2"/>
          <a:stretch>
            <a:fillRect/>
          </a:stretch>
        </p:blipFill>
        <p:spPr>
          <a:xfrm>
            <a:off x="4654296" y="865994"/>
            <a:ext cx="6903720" cy="5126012"/>
          </a:xfrm>
          <a:prstGeom prst="rect">
            <a:avLst/>
          </a:prstGeom>
        </p:spPr>
      </p:pic>
    </p:spTree>
    <p:extLst>
      <p:ext uri="{BB962C8B-B14F-4D97-AF65-F5344CB8AC3E}">
        <p14:creationId xmlns:p14="http://schemas.microsoft.com/office/powerpoint/2010/main" val="30132500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5DF40726-9B19-4165-9C26-757D16E19E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4967FB-81AD-FC6D-AF65-188270463BF4}"/>
              </a:ext>
            </a:extLst>
          </p:cNvPr>
          <p:cNvSpPr>
            <a:spLocks noGrp="1"/>
          </p:cNvSpPr>
          <p:nvPr>
            <p:ph type="title"/>
          </p:nvPr>
        </p:nvSpPr>
        <p:spPr>
          <a:xfrm>
            <a:off x="838199" y="564211"/>
            <a:ext cx="4571999" cy="1165002"/>
          </a:xfrm>
        </p:spPr>
        <p:txBody>
          <a:bodyPr anchor="b">
            <a:normAutofit/>
          </a:bodyPr>
          <a:lstStyle/>
          <a:p>
            <a:r>
              <a:rPr lang="en-US" sz="3600"/>
              <a:t>Improvements</a:t>
            </a:r>
          </a:p>
        </p:txBody>
      </p:sp>
      <p:sp>
        <p:nvSpPr>
          <p:cNvPr id="3" name="Content Placeholder 2">
            <a:extLst>
              <a:ext uri="{FF2B5EF4-FFF2-40B4-BE49-F238E27FC236}">
                <a16:creationId xmlns:a16="http://schemas.microsoft.com/office/drawing/2014/main" id="{EDB90384-2611-F0DC-684E-61663297C899}"/>
              </a:ext>
            </a:extLst>
          </p:cNvPr>
          <p:cNvSpPr>
            <a:spLocks noGrp="1"/>
          </p:cNvSpPr>
          <p:nvPr>
            <p:ph idx="1"/>
          </p:nvPr>
        </p:nvSpPr>
        <p:spPr>
          <a:xfrm>
            <a:off x="838199" y="2055327"/>
            <a:ext cx="4571999" cy="3776975"/>
          </a:xfrm>
        </p:spPr>
        <p:txBody>
          <a:bodyPr vert="horz" lIns="91440" tIns="45720" rIns="91440" bIns="45720" rtlCol="0">
            <a:normAutofit/>
          </a:bodyPr>
          <a:lstStyle/>
          <a:p>
            <a:pPr marL="0" indent="0">
              <a:buNone/>
            </a:pPr>
            <a:r>
              <a:rPr lang="en-US" sz="1500">
                <a:latin typeface="Google Sans"/>
              </a:rPr>
              <a:t>Code G had massively improved the process of dealing with prisoners by making it very clear and defining the circumstances under which an arrest can be made, showing officers to use less intrusive alternatives before resorting to arrest. It also helped to ensure the arrested individuals are informed of the reasons for their arrest, making it a more lawful and fairer approach to policing.</a:t>
            </a:r>
          </a:p>
          <a:p>
            <a:pPr marL="0" indent="0">
              <a:buNone/>
            </a:pPr>
            <a:r>
              <a:rPr lang="en-US" sz="1500">
                <a:latin typeface="Google Sans"/>
              </a:rPr>
              <a:t>With the affect of Code G there is still individuals whom assume they are being targeted although officers have Code G in place and bide by the code of ethics.</a:t>
            </a:r>
          </a:p>
          <a:p>
            <a:pPr marL="0" indent="0">
              <a:buNone/>
            </a:pPr>
            <a:r>
              <a:rPr lang="en-US" sz="1500">
                <a:latin typeface="Google Sans"/>
                <a:ea typeface="Roboto"/>
                <a:cs typeface="Roboto"/>
              </a:rPr>
              <a:t>Due to the critque officers receive on the daily basis there are always new models, and codes for the police to bide by and use, officers must protect themselves as well as the public.</a:t>
            </a:r>
          </a:p>
          <a:p>
            <a:pPr marL="0" indent="0">
              <a:buNone/>
            </a:pPr>
            <a:r>
              <a:rPr lang="en-US" sz="1500">
                <a:latin typeface="Aptos"/>
                <a:ea typeface="Roboto"/>
                <a:cs typeface="Roboto"/>
              </a:rPr>
              <a:t>(Nationalarchives.gov.uk, 2020)</a:t>
            </a:r>
            <a:endParaRPr lang="en-US" sz="1500">
              <a:latin typeface="Aptos"/>
            </a:endParaRPr>
          </a:p>
        </p:txBody>
      </p:sp>
      <p:pic>
        <p:nvPicPr>
          <p:cNvPr id="4" name="Picture 3" descr="Close-up of a blue and white gear&#10;&#10;AI-generated content may be incorrect.">
            <a:extLst>
              <a:ext uri="{FF2B5EF4-FFF2-40B4-BE49-F238E27FC236}">
                <a16:creationId xmlns:a16="http://schemas.microsoft.com/office/drawing/2014/main" id="{27954609-62AB-D110-9D63-9D302A095A46}"/>
              </a:ext>
            </a:extLst>
          </p:cNvPr>
          <p:cNvPicPr>
            <a:picLocks noChangeAspect="1"/>
          </p:cNvPicPr>
          <p:nvPr/>
        </p:nvPicPr>
        <p:blipFill>
          <a:blip r:embed="rId2"/>
          <a:srcRect l="22642" r="22724" b="-1"/>
          <a:stretch/>
        </p:blipFill>
        <p:spPr>
          <a:xfrm>
            <a:off x="6190488" y="566928"/>
            <a:ext cx="5157216" cy="5286197"/>
          </a:xfrm>
          <a:prstGeom prst="rect">
            <a:avLst/>
          </a:prstGeom>
        </p:spPr>
      </p:pic>
      <p:sp>
        <p:nvSpPr>
          <p:cNvPr id="40" name="Rectangle 39">
            <a:extLst>
              <a:ext uri="{FF2B5EF4-FFF2-40B4-BE49-F238E27FC236}">
                <a16:creationId xmlns:a16="http://schemas.microsoft.com/office/drawing/2014/main" id="{2089CB41-F399-4AEB-980C-5BFB1049CB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6112341"/>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2" name="Rectangle 41">
            <a:extLst>
              <a:ext uri="{FF2B5EF4-FFF2-40B4-BE49-F238E27FC236}">
                <a16:creationId xmlns:a16="http://schemas.microsoft.com/office/drawing/2014/main" id="{1BFC967B-3DD6-463D-9DB9-6E4419AE0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096768" y="3817404"/>
            <a:ext cx="54864" cy="4572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Tree>
    <p:extLst>
      <p:ext uri="{BB962C8B-B14F-4D97-AF65-F5344CB8AC3E}">
        <p14:creationId xmlns:p14="http://schemas.microsoft.com/office/powerpoint/2010/main" val="42043521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7E3ABF-3117-3A5E-69A9-96C23282BBB9}"/>
              </a:ext>
            </a:extLst>
          </p:cNvPr>
          <p:cNvSpPr>
            <a:spLocks noGrp="1"/>
          </p:cNvSpPr>
          <p:nvPr>
            <p:ph type="title"/>
          </p:nvPr>
        </p:nvSpPr>
        <p:spPr>
          <a:xfrm>
            <a:off x="6513788" y="365125"/>
            <a:ext cx="4840010" cy="1807305"/>
          </a:xfrm>
        </p:spPr>
        <p:txBody>
          <a:bodyPr>
            <a:normAutofit/>
          </a:bodyPr>
          <a:lstStyle/>
          <a:p>
            <a:r>
              <a:rPr lang="en-US"/>
              <a:t>improvements</a:t>
            </a:r>
          </a:p>
        </p:txBody>
      </p:sp>
      <p:pic>
        <p:nvPicPr>
          <p:cNvPr id="5" name="Picture 4">
            <a:extLst>
              <a:ext uri="{FF2B5EF4-FFF2-40B4-BE49-F238E27FC236}">
                <a16:creationId xmlns:a16="http://schemas.microsoft.com/office/drawing/2014/main" id="{79F4ECA6-A6F0-964D-1560-6A2DDDCE2B62}"/>
              </a:ext>
            </a:extLst>
          </p:cNvPr>
          <p:cNvPicPr>
            <a:picLocks noChangeAspect="1"/>
          </p:cNvPicPr>
          <p:nvPr/>
        </p:nvPicPr>
        <p:blipFill>
          <a:blip r:embed="rId2"/>
          <a:srcRect l="30898" r="18934"/>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784EF8E1-B559-B20D-F056-529B08E3A103}"/>
              </a:ext>
            </a:extLst>
          </p:cNvPr>
          <p:cNvSpPr>
            <a:spLocks noGrp="1"/>
          </p:cNvSpPr>
          <p:nvPr>
            <p:ph idx="1"/>
          </p:nvPr>
        </p:nvSpPr>
        <p:spPr>
          <a:xfrm>
            <a:off x="6513788" y="2333297"/>
            <a:ext cx="4840010" cy="3843666"/>
          </a:xfrm>
        </p:spPr>
        <p:txBody>
          <a:bodyPr vert="horz" lIns="91440" tIns="45720" rIns="91440" bIns="45720" rtlCol="0">
            <a:normAutofit/>
          </a:bodyPr>
          <a:lstStyle/>
          <a:p>
            <a:pPr marL="0" indent="0">
              <a:buNone/>
            </a:pPr>
            <a:r>
              <a:rPr lang="en-US" sz="1700">
                <a:ea typeface="+mn-lt"/>
                <a:cs typeface="+mn-lt"/>
              </a:rPr>
              <a:t>The Code G</a:t>
            </a:r>
            <a:r>
              <a:rPr lang="en-US" sz="1700">
                <a:latin typeface="Aptos"/>
                <a:ea typeface="+mn-lt"/>
                <a:cs typeface="+mn-lt"/>
              </a:rPr>
              <a:t>  encourages police to utilize voluntary interviews more frequently, especially for low-level offenses, reducing unnecessary arrests which is benifical for the public and the police.</a:t>
            </a:r>
          </a:p>
          <a:p>
            <a:pPr marL="0" indent="0">
              <a:buNone/>
            </a:pPr>
            <a:r>
              <a:rPr lang="en-US" sz="1700">
                <a:latin typeface="Aptos"/>
                <a:ea typeface="Roboto"/>
                <a:cs typeface="Roboto"/>
              </a:rPr>
              <a:t>Code G helps officers arrest individuals when they think is justified, a constable can arrest without a warrant if they believe someone is about to, in the act or has reasonable grounds to believe they are about to or have committed an offence.</a:t>
            </a:r>
          </a:p>
          <a:p>
            <a:pPr marL="0" indent="0">
              <a:buNone/>
            </a:pPr>
            <a:r>
              <a:rPr lang="en-US" sz="1700">
                <a:latin typeface="Aptos"/>
                <a:ea typeface="Roboto"/>
                <a:cs typeface="Roboto"/>
              </a:rPr>
              <a:t>This helps the public and officers to ensure officers are not just arresting anyone based on biased instinct.  </a:t>
            </a:r>
            <a:endParaRPr lang="en-US" sz="1700"/>
          </a:p>
          <a:p>
            <a:pPr marL="0" indent="0">
              <a:buNone/>
            </a:pPr>
            <a:r>
              <a:rPr lang="en-US" sz="1700">
                <a:latin typeface="Aptos"/>
                <a:ea typeface="Roboto"/>
                <a:cs typeface="Roboto"/>
              </a:rPr>
              <a:t>(Police Powers &amp; HR Policy DOJ, 2015)</a:t>
            </a:r>
            <a:endParaRPr lang="en-US" sz="1700">
              <a:latin typeface="Aptos"/>
            </a:endParaRPr>
          </a:p>
        </p:txBody>
      </p:sp>
    </p:spTree>
    <p:extLst>
      <p:ext uri="{BB962C8B-B14F-4D97-AF65-F5344CB8AC3E}">
        <p14:creationId xmlns:p14="http://schemas.microsoft.com/office/powerpoint/2010/main" val="32947127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3D black question marks with one yellow question mark">
            <a:extLst>
              <a:ext uri="{FF2B5EF4-FFF2-40B4-BE49-F238E27FC236}">
                <a16:creationId xmlns:a16="http://schemas.microsoft.com/office/drawing/2014/main" id="{09B21574-3D41-24FA-6DD5-9A19DE7017A5}"/>
              </a:ext>
            </a:extLst>
          </p:cNvPr>
          <p:cNvPicPr>
            <a:picLocks noChangeAspect="1"/>
          </p:cNvPicPr>
          <p:nvPr/>
        </p:nvPicPr>
        <p:blipFill>
          <a:blip r:embed="rId2"/>
          <a:srcRect l="30031" r="5317" b="3"/>
          <a:stretch/>
        </p:blipFill>
        <p:spPr>
          <a:xfrm>
            <a:off x="20" y="-7619"/>
            <a:ext cx="12191979" cy="6887364"/>
          </a:xfrm>
          <a:prstGeom prst="rect">
            <a:avLst/>
          </a:prstGeom>
        </p:spPr>
      </p:pic>
      <p:sp>
        <p:nvSpPr>
          <p:cNvPr id="8" name="Rectangle 7">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063219" y="-1252908"/>
            <a:ext cx="4065561" cy="12192000"/>
          </a:xfrm>
          <a:prstGeom prst="rect">
            <a:avLst/>
          </a:prstGeom>
          <a:gradFill flip="none" rotWithShape="1">
            <a:gsLst>
              <a:gs pos="17000">
                <a:srgbClr val="000000">
                  <a:alpha val="59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92CB243-67C5-E304-31A0-4D7D607BA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464116" y="322049"/>
            <a:ext cx="3067943" cy="2408606"/>
          </a:xfrm>
          <a:prstGeom prst="rect">
            <a:avLst/>
          </a:prstGeom>
          <a:gradFill flip="none" rotWithShape="1">
            <a:gsLst>
              <a:gs pos="0">
                <a:schemeClr val="accent2"/>
              </a:gs>
              <a:gs pos="51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11A95761-C93E-94BF-087D-D2A823789E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392" y="4172881"/>
            <a:ext cx="7154743" cy="2702991"/>
          </a:xfrm>
          <a:prstGeom prst="rect">
            <a:avLst/>
          </a:prstGeom>
          <a:gradFill flip="none" rotWithShape="1">
            <a:gsLst>
              <a:gs pos="0">
                <a:schemeClr val="accent5"/>
              </a:gs>
              <a:gs pos="52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itle 1">
            <a:extLst>
              <a:ext uri="{FF2B5EF4-FFF2-40B4-BE49-F238E27FC236}">
                <a16:creationId xmlns:a16="http://schemas.microsoft.com/office/drawing/2014/main" id="{E1EFD741-9571-6F0C-621B-8573C78B8887}"/>
              </a:ext>
            </a:extLst>
          </p:cNvPr>
          <p:cNvSpPr>
            <a:spLocks noGrp="1"/>
          </p:cNvSpPr>
          <p:nvPr>
            <p:ph type="title"/>
          </p:nvPr>
        </p:nvSpPr>
        <p:spPr>
          <a:xfrm>
            <a:off x="859029" y="1936866"/>
            <a:ext cx="4849044" cy="2839273"/>
          </a:xfrm>
        </p:spPr>
        <p:txBody>
          <a:bodyPr vert="horz" lIns="91440" tIns="45720" rIns="91440" bIns="45720" rtlCol="0" anchor="b">
            <a:normAutofit/>
          </a:bodyPr>
          <a:lstStyle/>
          <a:p>
            <a:r>
              <a:rPr lang="en-US" sz="3600">
                <a:solidFill>
                  <a:srgbClr val="FFFFFF"/>
                </a:solidFill>
              </a:rPr>
              <a:t>Any questions?</a:t>
            </a:r>
          </a:p>
        </p:txBody>
      </p:sp>
      <p:sp>
        <p:nvSpPr>
          <p:cNvPr id="14" name="Rectangle 13">
            <a:extLst>
              <a:ext uri="{FF2B5EF4-FFF2-40B4-BE49-F238E27FC236}">
                <a16:creationId xmlns:a16="http://schemas.microsoft.com/office/drawing/2014/main" id="{6E63D1A5-FD49-4756-F62E-786C34E63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06736" y="-7619"/>
            <a:ext cx="995654" cy="6918113"/>
          </a:xfrm>
          <a:prstGeom prst="rect">
            <a:avLst/>
          </a:prstGeom>
          <a:gradFill flip="none" rotWithShape="1">
            <a:gsLst>
              <a:gs pos="0">
                <a:schemeClr val="accent5">
                  <a:alpha val="68000"/>
                </a:schemeClr>
              </a:gs>
              <a:gs pos="37000">
                <a:schemeClr val="accent5">
                  <a:alpha val="0"/>
                </a:schemeClr>
              </a:gs>
            </a:gsLst>
            <a:lin ang="10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615400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2B670-9E70-8767-87C5-FE97B9D441F2}"/>
              </a:ext>
            </a:extLst>
          </p:cNvPr>
          <p:cNvSpPr>
            <a:spLocks noGrp="1"/>
          </p:cNvSpPr>
          <p:nvPr>
            <p:ph type="title"/>
          </p:nvPr>
        </p:nvSpPr>
        <p:spPr/>
        <p:txBody>
          <a:bodyPr/>
          <a:lstStyle/>
          <a:p>
            <a:r>
              <a:rPr lang="en-US" dirty="0" err="1"/>
              <a:t>Refrence</a:t>
            </a:r>
            <a:r>
              <a:rPr lang="en-US" dirty="0"/>
              <a:t> List</a:t>
            </a:r>
          </a:p>
        </p:txBody>
      </p:sp>
      <p:sp>
        <p:nvSpPr>
          <p:cNvPr id="3" name="Content Placeholder 2">
            <a:extLst>
              <a:ext uri="{FF2B5EF4-FFF2-40B4-BE49-F238E27FC236}">
                <a16:creationId xmlns:a16="http://schemas.microsoft.com/office/drawing/2014/main" id="{7EBD466D-673A-A353-6966-ED4491F0B16E}"/>
              </a:ext>
            </a:extLst>
          </p:cNvPr>
          <p:cNvSpPr>
            <a:spLocks noGrp="1"/>
          </p:cNvSpPr>
          <p:nvPr>
            <p:ph idx="1"/>
          </p:nvPr>
        </p:nvSpPr>
        <p:spPr/>
        <p:txBody>
          <a:bodyPr vert="horz" lIns="91440" tIns="45720" rIns="91440" bIns="45720" rtlCol="0" anchor="t">
            <a:normAutofit/>
          </a:bodyPr>
          <a:lstStyle/>
          <a:p>
            <a:pPr marL="0" indent="0">
              <a:buNone/>
            </a:pPr>
            <a:r>
              <a:rPr lang="en-US" sz="1400" dirty="0">
                <a:solidFill>
                  <a:srgbClr val="2C3E50"/>
                </a:solidFill>
                <a:latin typeface="Calibri"/>
                <a:ea typeface="Calibri"/>
                <a:cs typeface="Calibri"/>
              </a:rPr>
              <a:t>College of Policing (2018). </a:t>
            </a:r>
            <a:r>
              <a:rPr lang="en-US" sz="1400" i="1" dirty="0">
                <a:solidFill>
                  <a:srgbClr val="2C3E50"/>
                </a:solidFill>
                <a:latin typeface="Calibri"/>
                <a:ea typeface="Calibri"/>
                <a:cs typeface="Calibri"/>
              </a:rPr>
              <a:t>Arrest and other positive approaches</a:t>
            </a:r>
            <a:r>
              <a:rPr lang="en-US" sz="1400" dirty="0">
                <a:solidFill>
                  <a:srgbClr val="2C3E50"/>
                </a:solidFill>
                <a:latin typeface="Calibri"/>
                <a:ea typeface="Calibri"/>
                <a:cs typeface="Calibri"/>
              </a:rPr>
              <a:t>. [online] College of Policing. Available at: </a:t>
            </a:r>
            <a:r>
              <a:rPr lang="en-US" sz="1400" dirty="0">
                <a:solidFill>
                  <a:srgbClr val="2C3E50"/>
                </a:solidFill>
                <a:latin typeface="Calibri"/>
                <a:ea typeface="Calibri"/>
                <a:cs typeface="Calibri"/>
                <a:hlinkClick r:id="rId2"/>
              </a:rPr>
              <a:t>https://www.college.police.uk/app/major-investigation-and-public-protection/domestic-abuse/arrest-and-other-positive-approaches</a:t>
            </a:r>
            <a:endParaRPr lang="en-US">
              <a:solidFill>
                <a:srgbClr val="000000"/>
              </a:solidFill>
              <a:latin typeface="Aptos" panose="020B0004020202020204"/>
              <a:ea typeface="Calibri"/>
              <a:cs typeface="Calibri"/>
            </a:endParaRPr>
          </a:p>
          <a:p>
            <a:pPr marL="0" indent="0">
              <a:buNone/>
            </a:pPr>
            <a:r>
              <a:rPr lang="en-US" sz="1400" dirty="0">
                <a:solidFill>
                  <a:srgbClr val="2C3E50"/>
                </a:solidFill>
                <a:latin typeface="Calibri"/>
                <a:ea typeface="Calibri"/>
                <a:cs typeface="Calibri"/>
              </a:rPr>
              <a:t>College of Policing (2022). </a:t>
            </a:r>
            <a:r>
              <a:rPr lang="en-US" sz="1400" i="1" dirty="0">
                <a:solidFill>
                  <a:srgbClr val="2C3E50"/>
                </a:solidFill>
                <a:latin typeface="Calibri"/>
                <a:ea typeface="Calibri"/>
                <a:cs typeface="Calibri"/>
              </a:rPr>
              <a:t>Police Response to Concern for a Child</a:t>
            </a:r>
            <a:r>
              <a:rPr lang="en-US" sz="1400" dirty="0">
                <a:solidFill>
                  <a:srgbClr val="2C3E50"/>
                </a:solidFill>
                <a:latin typeface="Calibri"/>
                <a:ea typeface="Calibri"/>
                <a:cs typeface="Calibri"/>
              </a:rPr>
              <a:t>. [online] College of Policing. Available at: </a:t>
            </a:r>
            <a:r>
              <a:rPr lang="en-US" sz="1400" dirty="0">
                <a:solidFill>
                  <a:srgbClr val="2C3E50"/>
                </a:solidFill>
                <a:latin typeface="Calibri"/>
                <a:ea typeface="Calibri"/>
                <a:cs typeface="Calibri"/>
                <a:hlinkClick r:id="rId3"/>
              </a:rPr>
              <a:t>https://www.college.police.uk/app/major-investigation-and-public-protection/investigating-child-abuse-and-safeguarding-children/police-response-concern-child</a:t>
            </a:r>
            <a:endParaRPr lang="en-US"/>
          </a:p>
          <a:p>
            <a:pPr marL="0" indent="0">
              <a:buNone/>
            </a:pPr>
            <a:r>
              <a:rPr lang="en-US" sz="1400" dirty="0">
                <a:solidFill>
                  <a:srgbClr val="2C3E50"/>
                </a:solidFill>
                <a:latin typeface="Calibri"/>
                <a:ea typeface="Calibri"/>
                <a:cs typeface="Calibri"/>
              </a:rPr>
              <a:t>College of Policing (2018). </a:t>
            </a:r>
            <a:r>
              <a:rPr lang="en-US" sz="1400" i="1" dirty="0">
                <a:solidFill>
                  <a:srgbClr val="2C3E50"/>
                </a:solidFill>
                <a:latin typeface="Calibri"/>
                <a:ea typeface="Calibri"/>
                <a:cs typeface="Calibri"/>
              </a:rPr>
              <a:t>Arrest and other positive approaches</a:t>
            </a:r>
            <a:r>
              <a:rPr lang="en-US" sz="1400" dirty="0">
                <a:solidFill>
                  <a:srgbClr val="2C3E50"/>
                </a:solidFill>
                <a:latin typeface="Calibri"/>
                <a:ea typeface="Calibri"/>
                <a:cs typeface="Calibri"/>
              </a:rPr>
              <a:t>. [online] College of Policing. Available at: </a:t>
            </a:r>
            <a:r>
              <a:rPr lang="en-US" sz="1400" dirty="0">
                <a:solidFill>
                  <a:srgbClr val="2C3E50"/>
                </a:solidFill>
                <a:latin typeface="Calibri"/>
                <a:ea typeface="Calibri"/>
                <a:cs typeface="Calibri"/>
                <a:hlinkClick r:id="rId2"/>
              </a:rPr>
              <a:t>https://www.college.police.uk/app/major-investigation-and-public-protection/domestic-abuse/arrest-and-other-positive-approaches</a:t>
            </a:r>
            <a:endParaRPr lang="en-US"/>
          </a:p>
          <a:p>
            <a:pPr marL="0" indent="0">
              <a:buNone/>
            </a:pPr>
            <a:r>
              <a:rPr lang="en-US" sz="1400" dirty="0">
                <a:solidFill>
                  <a:srgbClr val="2C3E50"/>
                </a:solidFill>
                <a:latin typeface="Calibri"/>
                <a:ea typeface="Calibri"/>
                <a:cs typeface="Calibri"/>
              </a:rPr>
              <a:t>Nationalarchives.gov.uk. (2020). Available at: </a:t>
            </a:r>
            <a:r>
              <a:rPr lang="en-US" sz="1400" dirty="0">
                <a:solidFill>
                  <a:srgbClr val="2C3E50"/>
                </a:solidFill>
                <a:latin typeface="Calibri"/>
                <a:ea typeface="Calibri"/>
                <a:cs typeface="Calibri"/>
                <a:hlinkClick r:id="rId4"/>
              </a:rPr>
              <a:t>https://webarchive.nationalarchives.gov.uk/ukgwa/20200729054015/https://www.gov.uk/government/publications/pace-code-g-2006</a:t>
            </a:r>
            <a:endParaRPr lang="en-US"/>
          </a:p>
          <a:p>
            <a:pPr marL="0" indent="0">
              <a:buNone/>
            </a:pPr>
            <a:r>
              <a:rPr lang="en-US" sz="1400" dirty="0">
                <a:solidFill>
                  <a:srgbClr val="2C3E50"/>
                </a:solidFill>
                <a:latin typeface="Calibri"/>
                <a:ea typeface="Calibri"/>
                <a:cs typeface="Calibri"/>
              </a:rPr>
              <a:t>Home Office (2024). </a:t>
            </a:r>
            <a:r>
              <a:rPr lang="en-US" sz="1400" i="1" dirty="0">
                <a:solidFill>
                  <a:srgbClr val="2C3E50"/>
                </a:solidFill>
                <a:latin typeface="Calibri"/>
                <a:ea typeface="Calibri"/>
                <a:cs typeface="Calibri"/>
              </a:rPr>
              <a:t>New powers to clamp down on anti-social behaviour</a:t>
            </a:r>
            <a:r>
              <a:rPr lang="en-US" sz="1400" dirty="0">
                <a:solidFill>
                  <a:srgbClr val="2C3E50"/>
                </a:solidFill>
                <a:latin typeface="Calibri"/>
                <a:ea typeface="Calibri"/>
                <a:cs typeface="Calibri"/>
              </a:rPr>
              <a:t>. [online] GOV.UK. Available at: </a:t>
            </a:r>
            <a:r>
              <a:rPr lang="en-US" sz="1400" dirty="0">
                <a:solidFill>
                  <a:srgbClr val="2C3E50"/>
                </a:solidFill>
                <a:latin typeface="Calibri"/>
                <a:ea typeface="Calibri"/>
                <a:cs typeface="Calibri"/>
                <a:hlinkClick r:id="rId5"/>
              </a:rPr>
              <a:t>https://www.gov.uk/government/news/new-powers-to-clamp-down-on-anti-social-behaviour</a:t>
            </a:r>
            <a:endParaRPr lang="en-US"/>
          </a:p>
          <a:p>
            <a:pPr marL="0" indent="0">
              <a:buNone/>
            </a:pPr>
            <a:r>
              <a:rPr lang="en-US" sz="1400" dirty="0">
                <a:solidFill>
                  <a:srgbClr val="2C3E50"/>
                </a:solidFill>
                <a:latin typeface="Calibri"/>
                <a:ea typeface="Calibri"/>
                <a:cs typeface="Calibri"/>
              </a:rPr>
              <a:t>The pros and cons of power. (2024). </a:t>
            </a:r>
            <a:r>
              <a:rPr lang="en-US" sz="1400" i="1" dirty="0">
                <a:solidFill>
                  <a:srgbClr val="2C3E50"/>
                </a:solidFill>
                <a:latin typeface="Calibri"/>
                <a:ea typeface="Calibri"/>
                <a:cs typeface="Calibri"/>
              </a:rPr>
              <a:t>Accaglobal.com</a:t>
            </a:r>
            <a:r>
              <a:rPr lang="en-US" sz="1400" dirty="0">
                <a:solidFill>
                  <a:srgbClr val="2C3E50"/>
                </a:solidFill>
                <a:latin typeface="Calibri"/>
                <a:ea typeface="Calibri"/>
                <a:cs typeface="Calibri"/>
              </a:rPr>
              <a:t>. [online] </a:t>
            </a:r>
            <a:r>
              <a:rPr lang="en-US" sz="1400" dirty="0">
                <a:solidFill>
                  <a:srgbClr val="2C3E50"/>
                </a:solidFill>
                <a:latin typeface="Calibri"/>
                <a:ea typeface="Calibri"/>
                <a:cs typeface="Calibri"/>
                <a:hlinkClick r:id="rId6"/>
              </a:rPr>
              <a:t>https://doi.org/1010086/17June_CAR_power_CPD_ASEAN_properties</a:t>
            </a:r>
            <a:r>
              <a:rPr lang="en-US" sz="1400" dirty="0">
                <a:solidFill>
                  <a:srgbClr val="2C3E50"/>
                </a:solidFill>
                <a:latin typeface="Calibri"/>
                <a:ea typeface="Calibri"/>
                <a:cs typeface="Calibri"/>
              </a:rPr>
              <a:t>.</a:t>
            </a:r>
            <a:endParaRPr lang="en-US"/>
          </a:p>
          <a:p>
            <a:pPr marL="0" indent="0">
              <a:buNone/>
            </a:pPr>
            <a:r>
              <a:rPr lang="en-US" sz="1400">
                <a:solidFill>
                  <a:srgbClr val="2C3E50"/>
                </a:solidFill>
                <a:latin typeface="Calibri"/>
                <a:ea typeface="Calibri"/>
                <a:cs typeface="Calibri"/>
              </a:rPr>
              <a:t>Iain Gould (2023). </a:t>
            </a:r>
            <a:r>
              <a:rPr lang="en-US" sz="1400" i="1">
                <a:solidFill>
                  <a:srgbClr val="2C3E50"/>
                </a:solidFill>
                <a:latin typeface="Calibri"/>
                <a:ea typeface="Calibri"/>
                <a:cs typeface="Calibri"/>
              </a:rPr>
              <a:t>Lack of Necessity to Arrest</a:t>
            </a:r>
            <a:r>
              <a:rPr lang="en-US" sz="1400">
                <a:solidFill>
                  <a:srgbClr val="2C3E50"/>
                </a:solidFill>
                <a:latin typeface="Calibri"/>
                <a:ea typeface="Calibri"/>
                <a:cs typeface="Calibri"/>
              </a:rPr>
              <a:t>. [online] Iain Gould - Actions Against the Police Solicitor. Available at: </a:t>
            </a:r>
            <a:r>
              <a:rPr lang="en-US" sz="1400" dirty="0">
                <a:solidFill>
                  <a:srgbClr val="2C3E50"/>
                </a:solidFill>
                <a:latin typeface="Calibri"/>
                <a:ea typeface="Calibri"/>
                <a:cs typeface="Calibri"/>
                <a:hlinkClick r:id="rId7"/>
              </a:rPr>
              <a:t>https://iaingould.co.uk/2023/01/09/lack-of-necessity-to-arrest/</a:t>
            </a:r>
            <a:endParaRPr lang="en-US" dirty="0"/>
          </a:p>
          <a:p>
            <a:pPr marL="0" indent="0">
              <a:buNone/>
            </a:pPr>
            <a:r>
              <a:rPr lang="en-US" sz="1400">
                <a:solidFill>
                  <a:srgbClr val="2C3E50"/>
                </a:solidFill>
                <a:latin typeface="Calibri"/>
                <a:ea typeface="Calibri"/>
                <a:cs typeface="Calibri"/>
              </a:rPr>
              <a:t>Clark, D. (2024). </a:t>
            </a:r>
            <a:r>
              <a:rPr lang="en-US" sz="1400" i="1">
                <a:solidFill>
                  <a:srgbClr val="2C3E50"/>
                </a:solidFill>
                <a:latin typeface="Calibri"/>
                <a:ea typeface="Calibri"/>
                <a:cs typeface="Calibri"/>
              </a:rPr>
              <a:t>London: knife crime 2010-2019 | Statista</a:t>
            </a:r>
            <a:r>
              <a:rPr lang="en-US" sz="1400">
                <a:solidFill>
                  <a:srgbClr val="2C3E50"/>
                </a:solidFill>
                <a:latin typeface="Calibri"/>
                <a:ea typeface="Calibri"/>
                <a:cs typeface="Calibri"/>
              </a:rPr>
              <a:t>. [online] Statista. Available at: </a:t>
            </a:r>
            <a:r>
              <a:rPr lang="en-US" sz="1400" dirty="0">
                <a:solidFill>
                  <a:srgbClr val="2C3E50"/>
                </a:solidFill>
                <a:latin typeface="Calibri"/>
                <a:ea typeface="Calibri"/>
                <a:cs typeface="Calibri"/>
                <a:hlinkClick r:id="rId8"/>
              </a:rPr>
              <a:t>https://www.statista.com/statistics/864736/knife-crime-in-london/</a:t>
            </a:r>
            <a:endParaRPr lang="en-US"/>
          </a:p>
          <a:p>
            <a:pPr marL="0" indent="0">
              <a:buNone/>
            </a:pPr>
            <a:endParaRPr lang="en-US" sz="1400" dirty="0">
              <a:solidFill>
                <a:srgbClr val="2C3E50"/>
              </a:solidFill>
              <a:latin typeface="Calibri"/>
              <a:ea typeface="Calibri"/>
              <a:cs typeface="Calibri"/>
            </a:endParaRPr>
          </a:p>
          <a:p>
            <a:pPr marL="0" indent="0">
              <a:buNone/>
            </a:pPr>
            <a:endParaRPr lang="en-US" sz="1400" dirty="0">
              <a:solidFill>
                <a:srgbClr val="2C3E50"/>
              </a:solidFill>
              <a:latin typeface="Calibri"/>
              <a:ea typeface="Calibri"/>
              <a:cs typeface="Calibri"/>
            </a:endParaRPr>
          </a:p>
          <a:p>
            <a:pPr marL="0" indent="0">
              <a:buNone/>
            </a:pPr>
            <a:endParaRPr lang="en-US" sz="1400" dirty="0">
              <a:solidFill>
                <a:srgbClr val="2C3E50"/>
              </a:solidFill>
              <a:latin typeface="Calibri"/>
              <a:ea typeface="Calibri"/>
              <a:cs typeface="Calibri"/>
            </a:endParaRPr>
          </a:p>
          <a:p>
            <a:pPr marL="0" indent="0">
              <a:buNone/>
            </a:pPr>
            <a:endParaRPr lang="en-US" sz="1400" dirty="0">
              <a:solidFill>
                <a:srgbClr val="2C3E50"/>
              </a:solidFill>
              <a:latin typeface="Calibri"/>
              <a:ea typeface="Calibri"/>
              <a:cs typeface="Calibri"/>
            </a:endParaRPr>
          </a:p>
        </p:txBody>
      </p:sp>
    </p:spTree>
    <p:extLst>
      <p:ext uri="{BB962C8B-B14F-4D97-AF65-F5344CB8AC3E}">
        <p14:creationId xmlns:p14="http://schemas.microsoft.com/office/powerpoint/2010/main" val="10144548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7E7F9-6297-3A8A-24ED-8BDFD370C9FF}"/>
              </a:ext>
            </a:extLst>
          </p:cNvPr>
          <p:cNvSpPr>
            <a:spLocks noGrp="1"/>
          </p:cNvSpPr>
          <p:nvPr>
            <p:ph type="title"/>
          </p:nvPr>
        </p:nvSpPr>
        <p:spPr/>
        <p:txBody>
          <a:bodyPr/>
          <a:lstStyle/>
          <a:p>
            <a:r>
              <a:rPr lang="en-US"/>
              <a:t>Refrence list</a:t>
            </a:r>
          </a:p>
        </p:txBody>
      </p:sp>
      <p:sp>
        <p:nvSpPr>
          <p:cNvPr id="3" name="Content Placeholder 2">
            <a:extLst>
              <a:ext uri="{FF2B5EF4-FFF2-40B4-BE49-F238E27FC236}">
                <a16:creationId xmlns:a16="http://schemas.microsoft.com/office/drawing/2014/main" id="{AC8B930D-F393-4EA9-DC60-8073B50A3182}"/>
              </a:ext>
            </a:extLst>
          </p:cNvPr>
          <p:cNvSpPr>
            <a:spLocks noGrp="1"/>
          </p:cNvSpPr>
          <p:nvPr>
            <p:ph idx="1"/>
          </p:nvPr>
        </p:nvSpPr>
        <p:spPr/>
        <p:txBody>
          <a:bodyPr vert="horz" lIns="91440" tIns="45720" rIns="91440" bIns="45720" rtlCol="0" anchor="t">
            <a:normAutofit/>
          </a:bodyPr>
          <a:lstStyle/>
          <a:p>
            <a:pPr marL="0" indent="0">
              <a:buNone/>
            </a:pPr>
            <a:r>
              <a:rPr lang="en-US" sz="1400" b="1" dirty="0">
                <a:solidFill>
                  <a:srgbClr val="2C3E50"/>
                </a:solidFill>
                <a:latin typeface="Calibri"/>
                <a:ea typeface="Calibri"/>
                <a:cs typeface="Calibri"/>
              </a:rPr>
              <a:t>Home Office (2022). </a:t>
            </a:r>
            <a:r>
              <a:rPr lang="en-US" sz="1400" b="1" i="1" dirty="0">
                <a:solidFill>
                  <a:srgbClr val="2C3E50"/>
                </a:solidFill>
                <a:latin typeface="Calibri"/>
                <a:ea typeface="Calibri"/>
                <a:cs typeface="Calibri"/>
              </a:rPr>
              <a:t>PACE Code G 2012</a:t>
            </a:r>
            <a:r>
              <a:rPr lang="en-US" sz="1400" b="1" dirty="0">
                <a:solidFill>
                  <a:srgbClr val="2C3E50"/>
                </a:solidFill>
                <a:latin typeface="Calibri"/>
                <a:ea typeface="Calibri"/>
                <a:cs typeface="Calibri"/>
              </a:rPr>
              <a:t>. [online] GOV.UK. Available at: </a:t>
            </a:r>
            <a:r>
              <a:rPr lang="en-US" sz="1400" b="1" dirty="0">
                <a:solidFill>
                  <a:srgbClr val="2C3E50"/>
                </a:solidFill>
                <a:latin typeface="Calibri"/>
                <a:ea typeface="Calibri"/>
                <a:cs typeface="Calibri"/>
                <a:hlinkClick r:id="rId2"/>
              </a:rPr>
              <a:t>https://www.gov.uk/government/publications/pace-code-g-2012/pace-code-g-2012-accessible</a:t>
            </a:r>
          </a:p>
          <a:p>
            <a:pPr marL="0" indent="0">
              <a:buNone/>
            </a:pPr>
            <a:r>
              <a:rPr lang="en-US" sz="1400" dirty="0">
                <a:solidFill>
                  <a:srgbClr val="2C3E50"/>
                </a:solidFill>
                <a:latin typeface="Calibri"/>
                <a:ea typeface="Calibri"/>
                <a:cs typeface="Calibri"/>
              </a:rPr>
              <a:t>Home Office (2022). </a:t>
            </a:r>
            <a:r>
              <a:rPr lang="en-US" sz="1400" i="1" dirty="0">
                <a:solidFill>
                  <a:srgbClr val="2C3E50"/>
                </a:solidFill>
                <a:latin typeface="Calibri"/>
                <a:ea typeface="Calibri"/>
                <a:cs typeface="Calibri"/>
              </a:rPr>
              <a:t>PACE Code G 2012</a:t>
            </a:r>
            <a:r>
              <a:rPr lang="en-US" sz="1400" dirty="0">
                <a:solidFill>
                  <a:srgbClr val="2C3E50"/>
                </a:solidFill>
                <a:latin typeface="Calibri"/>
                <a:ea typeface="Calibri"/>
                <a:cs typeface="Calibri"/>
              </a:rPr>
              <a:t>. [online] GOV.UK. Available at: </a:t>
            </a:r>
            <a:r>
              <a:rPr lang="en-US" sz="1400" dirty="0">
                <a:solidFill>
                  <a:srgbClr val="2C3E50"/>
                </a:solidFill>
                <a:latin typeface="Calibri"/>
                <a:ea typeface="Calibri"/>
                <a:cs typeface="Calibri"/>
                <a:hlinkClick r:id="rId2"/>
              </a:rPr>
              <a:t>https://www.gov.uk/government/publications/pace-code-g-2012/pace-code-g-2012-accessible</a:t>
            </a:r>
            <a:endParaRPr lang="en-US" dirty="0">
              <a:solidFill>
                <a:srgbClr val="000000"/>
              </a:solidFill>
              <a:latin typeface="Aptos" panose="020B0004020202020204"/>
              <a:ea typeface="Calibri"/>
              <a:cs typeface="Calibri"/>
            </a:endParaRPr>
          </a:p>
          <a:p>
            <a:pPr marL="0" indent="0">
              <a:buNone/>
            </a:pPr>
            <a:r>
              <a:rPr lang="en-US" sz="1400" dirty="0">
                <a:solidFill>
                  <a:srgbClr val="2C3E50"/>
                </a:solidFill>
                <a:latin typeface="Calibri"/>
                <a:ea typeface="Calibri"/>
                <a:cs typeface="Calibri"/>
              </a:rPr>
              <a:t>Home Office (2022). </a:t>
            </a:r>
            <a:r>
              <a:rPr lang="en-US" sz="1400" i="1" dirty="0">
                <a:solidFill>
                  <a:srgbClr val="2C3E50"/>
                </a:solidFill>
                <a:latin typeface="Calibri"/>
                <a:ea typeface="Calibri"/>
                <a:cs typeface="Calibri"/>
              </a:rPr>
              <a:t>PACE Code G 2012</a:t>
            </a:r>
            <a:r>
              <a:rPr lang="en-US" sz="1400" dirty="0">
                <a:solidFill>
                  <a:srgbClr val="2C3E50"/>
                </a:solidFill>
                <a:latin typeface="Calibri"/>
                <a:ea typeface="Calibri"/>
                <a:cs typeface="Calibri"/>
              </a:rPr>
              <a:t>. [online] GOV.UK. Available at: </a:t>
            </a:r>
            <a:r>
              <a:rPr lang="en-US" sz="1400" dirty="0">
                <a:solidFill>
                  <a:srgbClr val="2C3E50"/>
                </a:solidFill>
                <a:latin typeface="Calibri"/>
                <a:ea typeface="Calibri"/>
                <a:cs typeface="Calibri"/>
                <a:hlinkClick r:id="rId2"/>
              </a:rPr>
              <a:t>https://www.gov.uk/government/publications/pace-code-g-2012/pace-code-g-2012-accessible</a:t>
            </a:r>
            <a:endParaRPr lang="en-US" dirty="0">
              <a:solidFill>
                <a:srgbClr val="000000"/>
              </a:solidFill>
              <a:latin typeface="Aptos" panose="020B0004020202020204"/>
              <a:ea typeface="Calibri"/>
              <a:cs typeface="Calibri"/>
            </a:endParaRPr>
          </a:p>
          <a:p>
            <a:pPr marL="0" indent="0">
              <a:buNone/>
            </a:pPr>
            <a:r>
              <a:rPr lang="en-US" sz="1400" dirty="0">
                <a:solidFill>
                  <a:srgbClr val="2C3E50"/>
                </a:solidFill>
                <a:latin typeface="Calibri"/>
                <a:ea typeface="Calibri"/>
                <a:cs typeface="Calibri"/>
              </a:rPr>
              <a:t>Home Office (2022). </a:t>
            </a:r>
            <a:r>
              <a:rPr lang="en-US" sz="1400" i="1" dirty="0">
                <a:solidFill>
                  <a:srgbClr val="2C3E50"/>
                </a:solidFill>
                <a:latin typeface="Calibri"/>
                <a:ea typeface="Calibri"/>
                <a:cs typeface="Calibri"/>
              </a:rPr>
              <a:t>PACE Code G 2012</a:t>
            </a:r>
            <a:r>
              <a:rPr lang="en-US" sz="1400" dirty="0">
                <a:solidFill>
                  <a:srgbClr val="2C3E50"/>
                </a:solidFill>
                <a:latin typeface="Calibri"/>
                <a:ea typeface="Calibri"/>
                <a:cs typeface="Calibri"/>
              </a:rPr>
              <a:t>. [online] GOV.UK. Available at: </a:t>
            </a:r>
            <a:r>
              <a:rPr lang="en-US" sz="1400" dirty="0">
                <a:solidFill>
                  <a:srgbClr val="2C3E50"/>
                </a:solidFill>
                <a:latin typeface="Calibri"/>
                <a:ea typeface="Calibri"/>
                <a:cs typeface="Calibri"/>
                <a:hlinkClick r:id="rId2"/>
              </a:rPr>
              <a:t>https://www.gov.uk/government/publications/pace-code-g-2012/pace-code-g-2012-accessible</a:t>
            </a:r>
            <a:endParaRPr lang="en-US"/>
          </a:p>
          <a:p>
            <a:pPr marL="0" indent="0">
              <a:buNone/>
            </a:pPr>
            <a:r>
              <a:rPr lang="en-US" sz="1400" dirty="0">
                <a:solidFill>
                  <a:srgbClr val="2C3E50"/>
                </a:solidFill>
                <a:latin typeface="Calibri"/>
                <a:ea typeface="Calibri"/>
                <a:cs typeface="Calibri"/>
              </a:rPr>
              <a:t>Home Office (2022). </a:t>
            </a:r>
            <a:r>
              <a:rPr lang="en-US" sz="1400" i="1" dirty="0">
                <a:solidFill>
                  <a:srgbClr val="2C3E50"/>
                </a:solidFill>
                <a:latin typeface="Calibri"/>
                <a:ea typeface="Calibri"/>
                <a:cs typeface="Calibri"/>
              </a:rPr>
              <a:t>PACE Code G 2012</a:t>
            </a:r>
            <a:r>
              <a:rPr lang="en-US" sz="1400" dirty="0">
                <a:solidFill>
                  <a:srgbClr val="2C3E50"/>
                </a:solidFill>
                <a:latin typeface="Calibri"/>
                <a:ea typeface="Calibri"/>
                <a:cs typeface="Calibri"/>
              </a:rPr>
              <a:t>. [online] GOV.UK. Available at: </a:t>
            </a:r>
            <a:r>
              <a:rPr lang="en-US" sz="1400" dirty="0">
                <a:solidFill>
                  <a:srgbClr val="2C3E50"/>
                </a:solidFill>
                <a:latin typeface="Calibri"/>
                <a:ea typeface="Calibri"/>
                <a:cs typeface="Calibri"/>
                <a:hlinkClick r:id="rId2"/>
              </a:rPr>
              <a:t>https://www.gov.uk/government/publications/pace-code-g-2012/pace-code-g-2012-accessible</a:t>
            </a:r>
            <a:endParaRPr lang="en-US"/>
          </a:p>
          <a:p>
            <a:pPr marL="0" indent="0">
              <a:buNone/>
            </a:pPr>
            <a:r>
              <a:rPr lang="en-US" sz="1400" dirty="0">
                <a:solidFill>
                  <a:srgbClr val="2C3E50"/>
                </a:solidFill>
                <a:latin typeface="Calibri"/>
                <a:ea typeface="Calibri"/>
                <a:cs typeface="Calibri"/>
              </a:rPr>
              <a:t>Hibbitt, S. (2012). </a:t>
            </a:r>
            <a:r>
              <a:rPr lang="en-US" sz="1400" i="1" dirty="0">
                <a:solidFill>
                  <a:srgbClr val="2C3E50"/>
                </a:solidFill>
                <a:latin typeface="Calibri"/>
                <a:ea typeface="Calibri"/>
                <a:cs typeface="Calibri"/>
              </a:rPr>
              <a:t>ACPO Position Statement: Necessity to Arrest National Investigative Interviewing Strategic Steering Group (NIISSG)</a:t>
            </a:r>
            <a:r>
              <a:rPr lang="en-US" sz="1400" dirty="0">
                <a:solidFill>
                  <a:srgbClr val="2C3E50"/>
                </a:solidFill>
                <a:latin typeface="Calibri"/>
                <a:ea typeface="Calibri"/>
                <a:cs typeface="Calibri"/>
              </a:rPr>
              <a:t>. [online] Available at: </a:t>
            </a:r>
            <a:r>
              <a:rPr lang="en-US" sz="1400" dirty="0">
                <a:solidFill>
                  <a:srgbClr val="2C3E50"/>
                </a:solidFill>
                <a:latin typeface="Calibri"/>
                <a:ea typeface="Calibri"/>
                <a:cs typeface="Calibri"/>
                <a:hlinkClick r:id="rId3"/>
              </a:rPr>
              <a:t>https://library.college.police.uk/docs/APPREF/ACPO-Position-Statement-Necessity-to-Arrest.pdf</a:t>
            </a:r>
            <a:endParaRPr lang="en-US">
              <a:solidFill>
                <a:srgbClr val="000000"/>
              </a:solidFill>
              <a:latin typeface="Aptos" panose="020B0004020202020204"/>
              <a:ea typeface="Calibri"/>
              <a:cs typeface="Calibri"/>
            </a:endParaRPr>
          </a:p>
          <a:p>
            <a:pPr marL="0" indent="0">
              <a:buNone/>
            </a:pPr>
            <a:r>
              <a:rPr lang="en-US" sz="1400" dirty="0">
                <a:solidFill>
                  <a:srgbClr val="2C3E50"/>
                </a:solidFill>
                <a:latin typeface="Calibri"/>
                <a:ea typeface="Calibri"/>
                <a:cs typeface="Calibri"/>
              </a:rPr>
              <a:t>Police Powers &amp; HR Policy DOJ (2015). </a:t>
            </a:r>
            <a:r>
              <a:rPr lang="en-US" sz="1400" i="1" dirty="0">
                <a:solidFill>
                  <a:srgbClr val="2C3E50"/>
                </a:solidFill>
                <a:latin typeface="Calibri"/>
                <a:ea typeface="Calibri"/>
                <a:cs typeface="Calibri"/>
              </a:rPr>
              <a:t>POLICE &amp; CRIMINAL EVIDENCE (NORTHERN IRELAND) ORDER 1989</a:t>
            </a:r>
            <a:r>
              <a:rPr lang="en-US" sz="1400" dirty="0">
                <a:solidFill>
                  <a:srgbClr val="2C3E50"/>
                </a:solidFill>
                <a:latin typeface="Calibri"/>
                <a:ea typeface="Calibri"/>
                <a:cs typeface="Calibri"/>
              </a:rPr>
              <a:t>. [online] Available at: </a:t>
            </a:r>
            <a:r>
              <a:rPr lang="en-US" sz="1400" dirty="0">
                <a:solidFill>
                  <a:srgbClr val="2C3E50"/>
                </a:solidFill>
                <a:latin typeface="Calibri"/>
                <a:ea typeface="Calibri"/>
                <a:cs typeface="Calibri"/>
                <a:hlinkClick r:id="rId4"/>
              </a:rPr>
              <a:t>https://www.justice-ni.gov.uk/sites/default/files/publications/doj/pace-code-g-2015-.pdf</a:t>
            </a:r>
            <a:endParaRPr lang="en-US">
              <a:solidFill>
                <a:srgbClr val="000000"/>
              </a:solidFill>
              <a:latin typeface="Aptos" panose="020B0004020202020204"/>
              <a:ea typeface="Calibri"/>
              <a:cs typeface="Calibri"/>
            </a:endParaRPr>
          </a:p>
          <a:p>
            <a:pPr marL="0" indent="0">
              <a:buNone/>
            </a:pPr>
            <a:r>
              <a:rPr lang="en-US" sz="1400" dirty="0">
                <a:solidFill>
                  <a:srgbClr val="2C3E50"/>
                </a:solidFill>
                <a:latin typeface="Calibri"/>
                <a:ea typeface="Calibri"/>
                <a:cs typeface="Calibri"/>
              </a:rPr>
              <a:t>Wjec.co.uk. (2024). Available at: </a:t>
            </a:r>
            <a:r>
              <a:rPr lang="en-US" sz="1400" dirty="0">
                <a:solidFill>
                  <a:srgbClr val="2C3E50"/>
                </a:solidFill>
                <a:latin typeface="Calibri"/>
                <a:ea typeface="Calibri"/>
                <a:cs typeface="Calibri"/>
                <a:hlinkClick r:id="rId5"/>
              </a:rPr>
              <a:t>https://resource.download.wjec.co.uk/vtc/2016-17/16-17_1-7/eduqas/component-2-3-human-rights/restrictions/arrest.ppt</a:t>
            </a:r>
            <a:endParaRPr lang="en-US"/>
          </a:p>
          <a:p>
            <a:pPr marL="0" indent="0">
              <a:buNone/>
            </a:pPr>
            <a:endParaRPr lang="en-US" sz="1400" dirty="0">
              <a:solidFill>
                <a:srgbClr val="2C3E50"/>
              </a:solidFill>
              <a:latin typeface="Calibri"/>
              <a:ea typeface="Calibri"/>
              <a:cs typeface="Calibri"/>
            </a:endParaRPr>
          </a:p>
          <a:p>
            <a:pPr marL="0" indent="0">
              <a:buNone/>
            </a:pPr>
            <a:endParaRPr lang="en-US" sz="1400" dirty="0">
              <a:solidFill>
                <a:srgbClr val="2C3E50"/>
              </a:solidFill>
              <a:latin typeface="Calibri"/>
              <a:ea typeface="Calibri"/>
              <a:cs typeface="Calibri"/>
            </a:endParaRPr>
          </a:p>
          <a:p>
            <a:pPr marL="0" indent="0">
              <a:buNone/>
            </a:pPr>
            <a:endParaRPr lang="en-US" sz="1400" dirty="0">
              <a:solidFill>
                <a:srgbClr val="2C3E50"/>
              </a:solidFill>
              <a:latin typeface="Aptos"/>
              <a:ea typeface="Calibri"/>
              <a:cs typeface="Calibri"/>
            </a:endParaRPr>
          </a:p>
          <a:p>
            <a:pPr marL="0" indent="0">
              <a:buNone/>
            </a:pPr>
            <a:endParaRPr lang="en-US" sz="1400" dirty="0">
              <a:solidFill>
                <a:srgbClr val="2C3E50"/>
              </a:solidFill>
              <a:latin typeface="Calibri"/>
              <a:ea typeface="Calibri"/>
              <a:cs typeface="Calibri"/>
            </a:endParaRPr>
          </a:p>
          <a:p>
            <a:pPr marL="0" indent="0">
              <a:buNone/>
            </a:pPr>
            <a:endParaRPr lang="en-US" sz="1400">
              <a:solidFill>
                <a:srgbClr val="2C3E50"/>
              </a:solidFill>
              <a:latin typeface="Calibri"/>
              <a:ea typeface="Calibri"/>
              <a:cs typeface="Calibri"/>
            </a:endParaRPr>
          </a:p>
          <a:p>
            <a:pPr marL="0" indent="0">
              <a:buNone/>
            </a:pPr>
            <a:endParaRPr lang="en-US" sz="1400">
              <a:solidFill>
                <a:srgbClr val="2C3E50"/>
              </a:solidFill>
              <a:latin typeface="Calibri"/>
              <a:ea typeface="Calibri"/>
              <a:cs typeface="Calibri"/>
            </a:endParaRPr>
          </a:p>
        </p:txBody>
      </p:sp>
    </p:spTree>
    <p:extLst>
      <p:ext uri="{BB962C8B-B14F-4D97-AF65-F5344CB8AC3E}">
        <p14:creationId xmlns:p14="http://schemas.microsoft.com/office/powerpoint/2010/main" val="26350008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19</Slides>
  <Notes>0</Notes>
  <HiddenSlides>0</HiddenSlide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Policing and the Criminal Justice System Presentation.</vt:lpstr>
      <vt:lpstr>Code G </vt:lpstr>
      <vt:lpstr>Code G</vt:lpstr>
      <vt:lpstr>Section 24 of PACE</vt:lpstr>
      <vt:lpstr>When and why it was introduced</vt:lpstr>
      <vt:lpstr>Why it is always used</vt:lpstr>
      <vt:lpstr>Elements</vt:lpstr>
      <vt:lpstr>Information given upon arrest</vt:lpstr>
      <vt:lpstr>Prevention </vt:lpstr>
      <vt:lpstr>Necesity of arrest</vt:lpstr>
      <vt:lpstr>Saftey and evidence </vt:lpstr>
      <vt:lpstr>Powers</vt:lpstr>
      <vt:lpstr>Advantages and disavantages</vt:lpstr>
      <vt:lpstr>statistics</vt:lpstr>
      <vt:lpstr>Improvements</vt:lpstr>
      <vt:lpstr>improvements</vt:lpstr>
      <vt:lpstr>Any questions?</vt:lpstr>
      <vt:lpstr>Refrence List</vt:lpstr>
      <vt:lpstr>Refrence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701</cp:revision>
  <dcterms:created xsi:type="dcterms:W3CDTF">2025-02-26T17:41:58Z</dcterms:created>
  <dcterms:modified xsi:type="dcterms:W3CDTF">2025-03-07T14:12:49Z</dcterms:modified>
</cp:coreProperties>
</file>