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0" r:id="rId1"/>
  </p:sldMasterIdLst>
  <p:sldIdLst>
    <p:sldId id="256" r:id="rId2"/>
    <p:sldId id="257" r:id="rId3"/>
    <p:sldId id="272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4" r:id="rId14"/>
    <p:sldId id="267" r:id="rId15"/>
    <p:sldId id="268" r:id="rId16"/>
    <p:sldId id="270" r:id="rId17"/>
    <p:sldId id="271" r:id="rId18"/>
    <p:sldId id="273" r:id="rId19"/>
    <p:sldId id="276" r:id="rId20"/>
    <p:sldId id="293" r:id="rId21"/>
    <p:sldId id="294" r:id="rId22"/>
    <p:sldId id="277" r:id="rId23"/>
    <p:sldId id="292" r:id="rId24"/>
    <p:sldId id="295" r:id="rId25"/>
    <p:sldId id="291" r:id="rId26"/>
    <p:sldId id="290" r:id="rId27"/>
    <p:sldId id="289" r:id="rId28"/>
    <p:sldId id="288" r:id="rId29"/>
    <p:sldId id="287" r:id="rId30"/>
    <p:sldId id="286" r:id="rId31"/>
    <p:sldId id="285" r:id="rId32"/>
    <p:sldId id="284" r:id="rId33"/>
    <p:sldId id="283" r:id="rId34"/>
    <p:sldId id="282" r:id="rId35"/>
    <p:sldId id="281" r:id="rId36"/>
    <p:sldId id="280" r:id="rId37"/>
    <p:sldId id="279" r:id="rId38"/>
    <p:sldId id="278" r:id="rId39"/>
    <p:sldId id="275" r:id="rId40"/>
    <p:sldId id="296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8750C5-CB33-4F09-B9C5-4B185B94B861}" v="8430" dt="2025-02-19T13:58:32.8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es, Graham P" userId="eef01b92-e142-4935-92e7-beff1d1cda0b" providerId="ADAL" clId="{D98750C5-CB33-4F09-B9C5-4B185B94B861}"/>
    <pc:docChg chg="undo custSel addSld delSld modSld sldOrd modMainMaster">
      <pc:chgData name="Jones, Graham P" userId="eef01b92-e142-4935-92e7-beff1d1cda0b" providerId="ADAL" clId="{D98750C5-CB33-4F09-B9C5-4B185B94B861}" dt="2025-02-19T14:00:24.996" v="12967" actId="20577"/>
      <pc:docMkLst>
        <pc:docMk/>
      </pc:docMkLst>
      <pc:sldChg chg="addSp delSp delDesignElem">
        <pc:chgData name="Jones, Graham P" userId="eef01b92-e142-4935-92e7-beff1d1cda0b" providerId="ADAL" clId="{D98750C5-CB33-4F09-B9C5-4B185B94B861}" dt="2025-02-11T14:34:56.855" v="2927"/>
        <pc:sldMkLst>
          <pc:docMk/>
          <pc:sldMk cId="2856684441" sldId="256"/>
        </pc:sldMkLst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856684441" sldId="256"/>
            <ac:spMk id="9" creationId="{E4F17063-EDA4-417B-946F-BA357F3B390D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856684441" sldId="256"/>
            <ac:spMk id="11" creationId="{D36F3EEA-55D4-4677-80E7-92D00B8F343B}"/>
          </ac:spMkLst>
        </pc:spChg>
      </pc:sldChg>
      <pc:sldChg chg="addSp delSp modSp mod setBg delAnim setClrOvrMap delDesignElem">
        <pc:chgData name="Jones, Graham P" userId="eef01b92-e142-4935-92e7-beff1d1cda0b" providerId="ADAL" clId="{D98750C5-CB33-4F09-B9C5-4B185B94B861}" dt="2025-02-13T14:53:15.660" v="4810" actId="14100"/>
        <pc:sldMkLst>
          <pc:docMk/>
          <pc:sldMk cId="2844958486" sldId="257"/>
        </pc:sldMkLst>
        <pc:spChg chg="mod">
          <ac:chgData name="Jones, Graham P" userId="eef01b92-e142-4935-92e7-beff1d1cda0b" providerId="ADAL" clId="{D98750C5-CB33-4F09-B9C5-4B185B94B861}" dt="2025-02-13T14:52:41.019" v="4802" actId="26606"/>
          <ac:spMkLst>
            <pc:docMk/>
            <pc:sldMk cId="2844958486" sldId="257"/>
            <ac:spMk id="2" creationId="{F72E0159-6810-F166-5BFF-C0F927D71E7C}"/>
          </ac:spMkLst>
        </pc:spChg>
        <pc:spChg chg="del">
          <ac:chgData name="Jones, Graham P" userId="eef01b92-e142-4935-92e7-beff1d1cda0b" providerId="ADAL" clId="{D98750C5-CB33-4F09-B9C5-4B185B94B861}" dt="2025-02-13T14:48:22.338" v="4788" actId="478"/>
          <ac:spMkLst>
            <pc:docMk/>
            <pc:sldMk cId="2844958486" sldId="257"/>
            <ac:spMk id="3" creationId="{816E8F5D-239B-4BBC-91B7-01E1948794C5}"/>
          </ac:spMkLst>
        </pc:spChg>
        <pc:spChg chg="add del">
          <ac:chgData name="Jones, Graham P" userId="eef01b92-e142-4935-92e7-beff1d1cda0b" providerId="ADAL" clId="{D98750C5-CB33-4F09-B9C5-4B185B94B861}" dt="2025-02-13T14:52:41.019" v="4802" actId="26606"/>
          <ac:spMkLst>
            <pc:docMk/>
            <pc:sldMk cId="2844958486" sldId="257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3T14:52:41.019" v="4802" actId="26606"/>
          <ac:spMkLst>
            <pc:docMk/>
            <pc:sldMk cId="2844958486" sldId="257"/>
            <ac:spMk id="6" creationId="{C943A91B-7CA7-4592-A975-73B1BF8C4C74}"/>
          </ac:spMkLst>
        </pc:spChg>
        <pc:spChg chg="add del mod">
          <ac:chgData name="Jones, Graham P" userId="eef01b92-e142-4935-92e7-beff1d1cda0b" providerId="ADAL" clId="{D98750C5-CB33-4F09-B9C5-4B185B94B861}" dt="2025-02-13T14:48:26.410" v="4789" actId="478"/>
          <ac:spMkLst>
            <pc:docMk/>
            <pc:sldMk cId="2844958486" sldId="257"/>
            <ac:spMk id="7" creationId="{8D4B36B2-A2E6-9995-422E-C46B1E2D7DE9}"/>
          </ac:spMkLst>
        </pc:spChg>
        <pc:spChg chg="del">
          <ac:chgData name="Jones, Graham P" userId="eef01b92-e142-4935-92e7-beff1d1cda0b" providerId="ADAL" clId="{D98750C5-CB33-4F09-B9C5-4B185B94B861}" dt="2025-02-13T14:51:47.274" v="4790" actId="478"/>
          <ac:spMkLst>
            <pc:docMk/>
            <pc:sldMk cId="2844958486" sldId="257"/>
            <ac:spMk id="11" creationId="{C5D1BEE4-26C5-A397-4794-A5C58A75D633}"/>
          </ac:spMkLst>
        </pc:spChg>
        <pc:spChg chg="add del">
          <ac:chgData name="Jones, Graham P" userId="eef01b92-e142-4935-92e7-beff1d1cda0b" providerId="ADAL" clId="{D98750C5-CB33-4F09-B9C5-4B185B94B861}" dt="2025-02-13T14:52:41.019" v="4802" actId="26606"/>
          <ac:spMkLst>
            <pc:docMk/>
            <pc:sldMk cId="2844958486" sldId="257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3T14:52:41.019" v="4802" actId="26606"/>
          <ac:spMkLst>
            <pc:docMk/>
            <pc:sldMk cId="2844958486" sldId="257"/>
            <ac:spMk id="14" creationId="{6A681326-1C9D-44A3-A627-3871BDAE4127}"/>
          </ac:spMkLst>
        </pc:spChg>
        <pc:spChg chg="add del">
          <ac:chgData name="Jones, Graham P" userId="eef01b92-e142-4935-92e7-beff1d1cda0b" providerId="ADAL" clId="{D98750C5-CB33-4F09-B9C5-4B185B94B861}" dt="2025-02-13T14:52:30.592" v="4797" actId="26606"/>
          <ac:spMkLst>
            <pc:docMk/>
            <pc:sldMk cId="2844958486" sldId="257"/>
            <ac:spMk id="23" creationId="{D42CF425-7213-4F89-B0FF-4C2BDDD9C680}"/>
          </ac:spMkLst>
        </pc:spChg>
        <pc:spChg chg="add del">
          <ac:chgData name="Jones, Graham P" userId="eef01b92-e142-4935-92e7-beff1d1cda0b" providerId="ADAL" clId="{D98750C5-CB33-4F09-B9C5-4B185B94B861}" dt="2025-02-13T14:52:30.592" v="4797" actId="26606"/>
          <ac:spMkLst>
            <pc:docMk/>
            <pc:sldMk cId="2844958486" sldId="257"/>
            <ac:spMk id="29" creationId="{202A25CB-1ED1-4C87-AB49-8D3BC684D1CE}"/>
          </ac:spMkLst>
        </pc:spChg>
        <pc:spChg chg="add del">
          <ac:chgData name="Jones, Graham P" userId="eef01b92-e142-4935-92e7-beff1d1cda0b" providerId="ADAL" clId="{D98750C5-CB33-4F09-B9C5-4B185B94B861}" dt="2025-02-13T14:52:30.592" v="4797" actId="26606"/>
          <ac:spMkLst>
            <pc:docMk/>
            <pc:sldMk cId="2844958486" sldId="257"/>
            <ac:spMk id="31" creationId="{EADB8294-BBF5-4EE7-8D08-DDECD12A1E3A}"/>
          </ac:spMkLst>
        </pc:spChg>
        <pc:spChg chg="add del">
          <ac:chgData name="Jones, Graham P" userId="eef01b92-e142-4935-92e7-beff1d1cda0b" providerId="ADAL" clId="{D98750C5-CB33-4F09-B9C5-4B185B94B861}" dt="2025-02-13T14:52:30.592" v="4797" actId="26606"/>
          <ac:spMkLst>
            <pc:docMk/>
            <pc:sldMk cId="2844958486" sldId="257"/>
            <ac:spMk id="33" creationId="{C2AA68CD-BBCC-4482-B4F9-3EBE3A75D098}"/>
          </ac:spMkLst>
        </pc:spChg>
        <pc:spChg chg="add del">
          <ac:chgData name="Jones, Graham P" userId="eef01b92-e142-4935-92e7-beff1d1cda0b" providerId="ADAL" clId="{D98750C5-CB33-4F09-B9C5-4B185B94B861}" dt="2025-02-13T14:52:30.592" v="4797" actId="26606"/>
          <ac:spMkLst>
            <pc:docMk/>
            <pc:sldMk cId="2844958486" sldId="257"/>
            <ac:spMk id="35" creationId="{B58816D9-9E81-4B2B-95D3-C398BF15E19C}"/>
          </ac:spMkLst>
        </pc:spChg>
        <pc:spChg chg="add del">
          <ac:chgData name="Jones, Graham P" userId="eef01b92-e142-4935-92e7-beff1d1cda0b" providerId="ADAL" clId="{D98750C5-CB33-4F09-B9C5-4B185B94B861}" dt="2025-02-13T14:52:30.592" v="4797" actId="26606"/>
          <ac:spMkLst>
            <pc:docMk/>
            <pc:sldMk cId="2844958486" sldId="257"/>
            <ac:spMk id="37" creationId="{BD26E291-370D-448F-BDB9-9A5999D46F05}"/>
          </ac:spMkLst>
        </pc:spChg>
        <pc:spChg chg="add del">
          <ac:chgData name="Jones, Graham P" userId="eef01b92-e142-4935-92e7-beff1d1cda0b" providerId="ADAL" clId="{D98750C5-CB33-4F09-B9C5-4B185B94B861}" dt="2025-02-13T14:52:38.626" v="4799" actId="26606"/>
          <ac:spMkLst>
            <pc:docMk/>
            <pc:sldMk cId="2844958486" sldId="257"/>
            <ac:spMk id="41" creationId="{D42CF425-7213-4F89-B0FF-4C2BDDD9C680}"/>
          </ac:spMkLst>
        </pc:spChg>
        <pc:spChg chg="add del">
          <ac:chgData name="Jones, Graham P" userId="eef01b92-e142-4935-92e7-beff1d1cda0b" providerId="ADAL" clId="{D98750C5-CB33-4F09-B9C5-4B185B94B861}" dt="2025-02-13T14:52:38.626" v="4799" actId="26606"/>
          <ac:spMkLst>
            <pc:docMk/>
            <pc:sldMk cId="2844958486" sldId="257"/>
            <ac:spMk id="44" creationId="{202A25CB-1ED1-4C87-AB49-8D3BC684D1CE}"/>
          </ac:spMkLst>
        </pc:spChg>
        <pc:spChg chg="add del">
          <ac:chgData name="Jones, Graham P" userId="eef01b92-e142-4935-92e7-beff1d1cda0b" providerId="ADAL" clId="{D98750C5-CB33-4F09-B9C5-4B185B94B861}" dt="2025-02-13T14:52:38.626" v="4799" actId="26606"/>
          <ac:spMkLst>
            <pc:docMk/>
            <pc:sldMk cId="2844958486" sldId="257"/>
            <ac:spMk id="45" creationId="{3950DF00-F110-48E6-8876-4F7E3E6BF64A}"/>
          </ac:spMkLst>
        </pc:spChg>
        <pc:spChg chg="add del">
          <ac:chgData name="Jones, Graham P" userId="eef01b92-e142-4935-92e7-beff1d1cda0b" providerId="ADAL" clId="{D98750C5-CB33-4F09-B9C5-4B185B94B861}" dt="2025-02-13T14:52:40.961" v="4801" actId="26606"/>
          <ac:spMkLst>
            <pc:docMk/>
            <pc:sldMk cId="2844958486" sldId="257"/>
            <ac:spMk id="49" creationId="{D42CF425-7213-4F89-B0FF-4C2BDDD9C680}"/>
          </ac:spMkLst>
        </pc:spChg>
        <pc:spChg chg="add del">
          <ac:chgData name="Jones, Graham P" userId="eef01b92-e142-4935-92e7-beff1d1cda0b" providerId="ADAL" clId="{D98750C5-CB33-4F09-B9C5-4B185B94B861}" dt="2025-02-13T14:52:40.961" v="4801" actId="26606"/>
          <ac:spMkLst>
            <pc:docMk/>
            <pc:sldMk cId="2844958486" sldId="257"/>
            <ac:spMk id="52" creationId="{202A25CB-1ED1-4C87-AB49-8D3BC684D1CE}"/>
          </ac:spMkLst>
        </pc:spChg>
        <pc:spChg chg="add del">
          <ac:chgData name="Jones, Graham P" userId="eef01b92-e142-4935-92e7-beff1d1cda0b" providerId="ADAL" clId="{D98750C5-CB33-4F09-B9C5-4B185B94B861}" dt="2025-02-13T14:52:40.961" v="4801" actId="26606"/>
          <ac:spMkLst>
            <pc:docMk/>
            <pc:sldMk cId="2844958486" sldId="257"/>
            <ac:spMk id="53" creationId="{6CA339E8-C3D7-476D-AC8A-9B101D1A5D41}"/>
          </ac:spMkLst>
        </pc:spChg>
        <pc:spChg chg="add del">
          <ac:chgData name="Jones, Graham P" userId="eef01b92-e142-4935-92e7-beff1d1cda0b" providerId="ADAL" clId="{D98750C5-CB33-4F09-B9C5-4B185B94B861}" dt="2025-02-13T14:52:40.961" v="4801" actId="26606"/>
          <ac:spMkLst>
            <pc:docMk/>
            <pc:sldMk cId="2844958486" sldId="257"/>
            <ac:spMk id="54" creationId="{066DF7B3-9ED5-41D5-A5B2-B2C5775B1319}"/>
          </ac:spMkLst>
        </pc:spChg>
        <pc:spChg chg="add">
          <ac:chgData name="Jones, Graham P" userId="eef01b92-e142-4935-92e7-beff1d1cda0b" providerId="ADAL" clId="{D98750C5-CB33-4F09-B9C5-4B185B94B861}" dt="2025-02-13T14:52:41.019" v="4802" actId="26606"/>
          <ac:spMkLst>
            <pc:docMk/>
            <pc:sldMk cId="2844958486" sldId="257"/>
            <ac:spMk id="58" creationId="{D42CF425-7213-4F89-B0FF-4C2BDDD9C680}"/>
          </ac:spMkLst>
        </pc:spChg>
        <pc:spChg chg="add">
          <ac:chgData name="Jones, Graham P" userId="eef01b92-e142-4935-92e7-beff1d1cda0b" providerId="ADAL" clId="{D98750C5-CB33-4F09-B9C5-4B185B94B861}" dt="2025-02-13T14:52:41.019" v="4802" actId="26606"/>
          <ac:spMkLst>
            <pc:docMk/>
            <pc:sldMk cId="2844958486" sldId="257"/>
            <ac:spMk id="61" creationId="{202A25CB-1ED1-4C87-AB49-8D3BC684D1CE}"/>
          </ac:spMkLst>
        </pc:spChg>
        <pc:picChg chg="add mod ord">
          <ac:chgData name="Jones, Graham P" userId="eef01b92-e142-4935-92e7-beff1d1cda0b" providerId="ADAL" clId="{D98750C5-CB33-4F09-B9C5-4B185B94B861}" dt="2025-02-13T14:53:12.596" v="4808" actId="14100"/>
          <ac:picMkLst>
            <pc:docMk/>
            <pc:sldMk cId="2844958486" sldId="257"/>
            <ac:picMk id="9" creationId="{9520390A-CD39-3C91-3873-3F943460480D}"/>
          </ac:picMkLst>
        </pc:picChg>
        <pc:picChg chg="add mod ord">
          <ac:chgData name="Jones, Graham P" userId="eef01b92-e142-4935-92e7-beff1d1cda0b" providerId="ADAL" clId="{D98750C5-CB33-4F09-B9C5-4B185B94B861}" dt="2025-02-13T14:53:15.660" v="4810" actId="14100"/>
          <ac:picMkLst>
            <pc:docMk/>
            <pc:sldMk cId="2844958486" sldId="257"/>
            <ac:picMk id="13" creationId="{70E7A537-F87A-7AC3-EBE2-E1B73E5F819A}"/>
          </ac:picMkLst>
        </pc:picChg>
        <pc:picChg chg="add del">
          <ac:chgData name="Jones, Graham P" userId="eef01b92-e142-4935-92e7-beff1d1cda0b" providerId="ADAL" clId="{D98750C5-CB33-4F09-B9C5-4B185B94B861}" dt="2025-02-13T14:52:30.592" v="4797" actId="26606"/>
          <ac:picMkLst>
            <pc:docMk/>
            <pc:sldMk cId="2844958486" sldId="257"/>
            <ac:picMk id="19" creationId="{412E3267-7ABE-412B-8580-47EC0D1F61FE}"/>
          </ac:picMkLst>
        </pc:picChg>
        <pc:picChg chg="add del">
          <ac:chgData name="Jones, Graham P" userId="eef01b92-e142-4935-92e7-beff1d1cda0b" providerId="ADAL" clId="{D98750C5-CB33-4F09-B9C5-4B185B94B861}" dt="2025-02-13T14:52:30.592" v="4797" actId="26606"/>
          <ac:picMkLst>
            <pc:docMk/>
            <pc:sldMk cId="2844958486" sldId="257"/>
            <ac:picMk id="21" creationId="{20B62C5A-2250-4380-AB23-DB87446CCED0}"/>
          </ac:picMkLst>
        </pc:picChg>
        <pc:picChg chg="add del">
          <ac:chgData name="Jones, Graham P" userId="eef01b92-e142-4935-92e7-beff1d1cda0b" providerId="ADAL" clId="{D98750C5-CB33-4F09-B9C5-4B185B94B861}" dt="2025-02-13T14:52:30.592" v="4797" actId="26606"/>
          <ac:picMkLst>
            <pc:docMk/>
            <pc:sldMk cId="2844958486" sldId="257"/>
            <ac:picMk id="25" creationId="{D35DA97D-88F8-4249-B650-4FC9FD50A382}"/>
          </ac:picMkLst>
        </pc:picChg>
        <pc:picChg chg="add del">
          <ac:chgData name="Jones, Graham P" userId="eef01b92-e142-4935-92e7-beff1d1cda0b" providerId="ADAL" clId="{D98750C5-CB33-4F09-B9C5-4B185B94B861}" dt="2025-02-13T14:52:30.592" v="4797" actId="26606"/>
          <ac:picMkLst>
            <pc:docMk/>
            <pc:sldMk cId="2844958486" sldId="257"/>
            <ac:picMk id="27" creationId="{43F38673-6E30-4BAE-AC67-0B283EBF4291}"/>
          </ac:picMkLst>
        </pc:picChg>
        <pc:picChg chg="add del">
          <ac:chgData name="Jones, Graham P" userId="eef01b92-e142-4935-92e7-beff1d1cda0b" providerId="ADAL" clId="{D98750C5-CB33-4F09-B9C5-4B185B94B861}" dt="2025-02-13T14:52:38.626" v="4799" actId="26606"/>
          <ac:picMkLst>
            <pc:docMk/>
            <pc:sldMk cId="2844958486" sldId="257"/>
            <ac:picMk id="39" creationId="{412E3267-7ABE-412B-8580-47EC0D1F61FE}"/>
          </ac:picMkLst>
        </pc:picChg>
        <pc:picChg chg="add del">
          <ac:chgData name="Jones, Graham P" userId="eef01b92-e142-4935-92e7-beff1d1cda0b" providerId="ADAL" clId="{D98750C5-CB33-4F09-B9C5-4B185B94B861}" dt="2025-02-13T14:52:38.626" v="4799" actId="26606"/>
          <ac:picMkLst>
            <pc:docMk/>
            <pc:sldMk cId="2844958486" sldId="257"/>
            <ac:picMk id="40" creationId="{20B62C5A-2250-4380-AB23-DB87446CCED0}"/>
          </ac:picMkLst>
        </pc:picChg>
        <pc:picChg chg="add del">
          <ac:chgData name="Jones, Graham P" userId="eef01b92-e142-4935-92e7-beff1d1cda0b" providerId="ADAL" clId="{D98750C5-CB33-4F09-B9C5-4B185B94B861}" dt="2025-02-13T14:52:38.626" v="4799" actId="26606"/>
          <ac:picMkLst>
            <pc:docMk/>
            <pc:sldMk cId="2844958486" sldId="257"/>
            <ac:picMk id="42" creationId="{D35DA97D-88F8-4249-B650-4FC9FD50A382}"/>
          </ac:picMkLst>
        </pc:picChg>
        <pc:picChg chg="add del">
          <ac:chgData name="Jones, Graham P" userId="eef01b92-e142-4935-92e7-beff1d1cda0b" providerId="ADAL" clId="{D98750C5-CB33-4F09-B9C5-4B185B94B861}" dt="2025-02-13T14:52:38.626" v="4799" actId="26606"/>
          <ac:picMkLst>
            <pc:docMk/>
            <pc:sldMk cId="2844958486" sldId="257"/>
            <ac:picMk id="43" creationId="{43F38673-6E30-4BAE-AC67-0B283EBF4291}"/>
          </ac:picMkLst>
        </pc:picChg>
        <pc:picChg chg="add del">
          <ac:chgData name="Jones, Graham P" userId="eef01b92-e142-4935-92e7-beff1d1cda0b" providerId="ADAL" clId="{D98750C5-CB33-4F09-B9C5-4B185B94B861}" dt="2025-02-13T14:52:40.961" v="4801" actId="26606"/>
          <ac:picMkLst>
            <pc:docMk/>
            <pc:sldMk cId="2844958486" sldId="257"/>
            <ac:picMk id="47" creationId="{412E3267-7ABE-412B-8580-47EC0D1F61FE}"/>
          </ac:picMkLst>
        </pc:picChg>
        <pc:picChg chg="add del">
          <ac:chgData name="Jones, Graham P" userId="eef01b92-e142-4935-92e7-beff1d1cda0b" providerId="ADAL" clId="{D98750C5-CB33-4F09-B9C5-4B185B94B861}" dt="2025-02-13T14:52:40.961" v="4801" actId="26606"/>
          <ac:picMkLst>
            <pc:docMk/>
            <pc:sldMk cId="2844958486" sldId="257"/>
            <ac:picMk id="48" creationId="{20B62C5A-2250-4380-AB23-DB87446CCED0}"/>
          </ac:picMkLst>
        </pc:picChg>
        <pc:picChg chg="add del">
          <ac:chgData name="Jones, Graham P" userId="eef01b92-e142-4935-92e7-beff1d1cda0b" providerId="ADAL" clId="{D98750C5-CB33-4F09-B9C5-4B185B94B861}" dt="2025-02-13T14:52:40.961" v="4801" actId="26606"/>
          <ac:picMkLst>
            <pc:docMk/>
            <pc:sldMk cId="2844958486" sldId="257"/>
            <ac:picMk id="50" creationId="{D35DA97D-88F8-4249-B650-4FC9FD50A382}"/>
          </ac:picMkLst>
        </pc:picChg>
        <pc:picChg chg="add del">
          <ac:chgData name="Jones, Graham P" userId="eef01b92-e142-4935-92e7-beff1d1cda0b" providerId="ADAL" clId="{D98750C5-CB33-4F09-B9C5-4B185B94B861}" dt="2025-02-13T14:52:40.961" v="4801" actId="26606"/>
          <ac:picMkLst>
            <pc:docMk/>
            <pc:sldMk cId="2844958486" sldId="257"/>
            <ac:picMk id="51" creationId="{43F38673-6E30-4BAE-AC67-0B283EBF4291}"/>
          </ac:picMkLst>
        </pc:picChg>
        <pc:picChg chg="add">
          <ac:chgData name="Jones, Graham P" userId="eef01b92-e142-4935-92e7-beff1d1cda0b" providerId="ADAL" clId="{D98750C5-CB33-4F09-B9C5-4B185B94B861}" dt="2025-02-13T14:52:41.019" v="4802" actId="26606"/>
          <ac:picMkLst>
            <pc:docMk/>
            <pc:sldMk cId="2844958486" sldId="257"/>
            <ac:picMk id="56" creationId="{412E3267-7ABE-412B-8580-47EC0D1F61FE}"/>
          </ac:picMkLst>
        </pc:picChg>
        <pc:picChg chg="add">
          <ac:chgData name="Jones, Graham P" userId="eef01b92-e142-4935-92e7-beff1d1cda0b" providerId="ADAL" clId="{D98750C5-CB33-4F09-B9C5-4B185B94B861}" dt="2025-02-13T14:52:41.019" v="4802" actId="26606"/>
          <ac:picMkLst>
            <pc:docMk/>
            <pc:sldMk cId="2844958486" sldId="257"/>
            <ac:picMk id="57" creationId="{20B62C5A-2250-4380-AB23-DB87446CCED0}"/>
          </ac:picMkLst>
        </pc:picChg>
        <pc:picChg chg="add">
          <ac:chgData name="Jones, Graham P" userId="eef01b92-e142-4935-92e7-beff1d1cda0b" providerId="ADAL" clId="{D98750C5-CB33-4F09-B9C5-4B185B94B861}" dt="2025-02-13T14:52:41.019" v="4802" actId="26606"/>
          <ac:picMkLst>
            <pc:docMk/>
            <pc:sldMk cId="2844958486" sldId="257"/>
            <ac:picMk id="59" creationId="{D35DA97D-88F8-4249-B650-4FC9FD50A382}"/>
          </ac:picMkLst>
        </pc:picChg>
        <pc:picChg chg="add">
          <ac:chgData name="Jones, Graham P" userId="eef01b92-e142-4935-92e7-beff1d1cda0b" providerId="ADAL" clId="{D98750C5-CB33-4F09-B9C5-4B185B94B861}" dt="2025-02-13T14:52:41.019" v="4802" actId="26606"/>
          <ac:picMkLst>
            <pc:docMk/>
            <pc:sldMk cId="2844958486" sldId="257"/>
            <ac:picMk id="60" creationId="{43F38673-6E30-4BAE-AC67-0B283EBF4291}"/>
          </ac:picMkLst>
        </pc:picChg>
      </pc:sldChg>
      <pc:sldChg chg="addSp delSp delDesignElem">
        <pc:chgData name="Jones, Graham P" userId="eef01b92-e142-4935-92e7-beff1d1cda0b" providerId="ADAL" clId="{D98750C5-CB33-4F09-B9C5-4B185B94B861}" dt="2025-02-11T14:34:56.855" v="2927"/>
        <pc:sldMkLst>
          <pc:docMk/>
          <pc:sldMk cId="3197222104" sldId="258"/>
        </pc:sldMkLst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197222104" sldId="258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197222104" sldId="258"/>
            <ac:spMk id="6" creationId="{C943A91B-7CA7-4592-A975-73B1BF8C4C7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197222104" sldId="258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197222104" sldId="258"/>
            <ac:spMk id="14" creationId="{6A681326-1C9D-44A3-A627-3871BDAE4127}"/>
          </ac:spMkLst>
        </pc:spChg>
      </pc:sldChg>
      <pc:sldChg chg="addSp delSp delDesignElem">
        <pc:chgData name="Jones, Graham P" userId="eef01b92-e142-4935-92e7-beff1d1cda0b" providerId="ADAL" clId="{D98750C5-CB33-4F09-B9C5-4B185B94B861}" dt="2025-02-11T14:34:56.855" v="2927"/>
        <pc:sldMkLst>
          <pc:docMk/>
          <pc:sldMk cId="1241212923" sldId="259"/>
        </pc:sldMkLst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241212923" sldId="259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241212923" sldId="259"/>
            <ac:spMk id="6" creationId="{C943A91B-7CA7-4592-A975-73B1BF8C4C7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241212923" sldId="259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241212923" sldId="259"/>
            <ac:spMk id="14" creationId="{6A681326-1C9D-44A3-A627-3871BDAE4127}"/>
          </ac:spMkLst>
        </pc:spChg>
      </pc:sldChg>
      <pc:sldChg chg="addSp delSp delDesignElem">
        <pc:chgData name="Jones, Graham P" userId="eef01b92-e142-4935-92e7-beff1d1cda0b" providerId="ADAL" clId="{D98750C5-CB33-4F09-B9C5-4B185B94B861}" dt="2025-02-11T14:34:56.855" v="2927"/>
        <pc:sldMkLst>
          <pc:docMk/>
          <pc:sldMk cId="3983124845" sldId="260"/>
        </pc:sldMkLst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983124845" sldId="260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983124845" sldId="260"/>
            <ac:spMk id="6" creationId="{C943A91B-7CA7-4592-A975-73B1BF8C4C7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983124845" sldId="260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983124845" sldId="260"/>
            <ac:spMk id="14" creationId="{6A681326-1C9D-44A3-A627-3871BDAE4127}"/>
          </ac:spMkLst>
        </pc:spChg>
      </pc:sldChg>
      <pc:sldChg chg="addSp delSp delDesignElem">
        <pc:chgData name="Jones, Graham P" userId="eef01b92-e142-4935-92e7-beff1d1cda0b" providerId="ADAL" clId="{D98750C5-CB33-4F09-B9C5-4B185B94B861}" dt="2025-02-11T14:34:56.855" v="2927"/>
        <pc:sldMkLst>
          <pc:docMk/>
          <pc:sldMk cId="3356237616" sldId="261"/>
        </pc:sldMkLst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356237616" sldId="261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356237616" sldId="261"/>
            <ac:spMk id="6" creationId="{C943A91B-7CA7-4592-A975-73B1BF8C4C7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356237616" sldId="261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356237616" sldId="261"/>
            <ac:spMk id="14" creationId="{6A681326-1C9D-44A3-A627-3871BDAE4127}"/>
          </ac:spMkLst>
        </pc:spChg>
      </pc:sldChg>
      <pc:sldChg chg="addSp delSp modSp mod modAnim delDesignElem">
        <pc:chgData name="Jones, Graham P" userId="eef01b92-e142-4935-92e7-beff1d1cda0b" providerId="ADAL" clId="{D98750C5-CB33-4F09-B9C5-4B185B94B861}" dt="2025-02-11T14:34:56.855" v="2927"/>
        <pc:sldMkLst>
          <pc:docMk/>
          <pc:sldMk cId="2201847636" sldId="262"/>
        </pc:sldMkLst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201847636" sldId="262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201847636" sldId="262"/>
            <ac:spMk id="6" creationId="{C943A91B-7CA7-4592-A975-73B1BF8C4C74}"/>
          </ac:spMkLst>
        </pc:spChg>
        <pc:spChg chg="mod">
          <ac:chgData name="Jones, Graham P" userId="eef01b92-e142-4935-92e7-beff1d1cda0b" providerId="ADAL" clId="{D98750C5-CB33-4F09-B9C5-4B185B94B861}" dt="2025-02-05T08:45:15.484" v="28" actId="20577"/>
          <ac:spMkLst>
            <pc:docMk/>
            <pc:sldMk cId="2201847636" sldId="262"/>
            <ac:spMk id="7" creationId="{2A288D4A-4A7C-CD43-02D9-7103D4EE838E}"/>
          </ac:spMkLst>
        </pc:spChg>
        <pc:spChg chg="mod">
          <ac:chgData name="Jones, Graham P" userId="eef01b92-e142-4935-92e7-beff1d1cda0b" providerId="ADAL" clId="{D98750C5-CB33-4F09-B9C5-4B185B94B861}" dt="2025-02-05T08:46:37.868" v="80" actId="20577"/>
          <ac:spMkLst>
            <pc:docMk/>
            <pc:sldMk cId="2201847636" sldId="262"/>
            <ac:spMk id="8" creationId="{B1D1267D-8DD6-6374-47A0-A1D7A3EA818F}"/>
          </ac:spMkLst>
        </pc:spChg>
        <pc:spChg chg="mod">
          <ac:chgData name="Jones, Graham P" userId="eef01b92-e142-4935-92e7-beff1d1cda0b" providerId="ADAL" clId="{D98750C5-CB33-4F09-B9C5-4B185B94B861}" dt="2025-02-05T08:45:54.285" v="54" actId="20577"/>
          <ac:spMkLst>
            <pc:docMk/>
            <pc:sldMk cId="2201847636" sldId="262"/>
            <ac:spMk id="9" creationId="{0D81F93B-6A48-70EB-D4DD-33FE5032DB1C}"/>
          </ac:spMkLst>
        </pc:spChg>
        <pc:spChg chg="mod">
          <ac:chgData name="Jones, Graham P" userId="eef01b92-e142-4935-92e7-beff1d1cda0b" providerId="ADAL" clId="{D98750C5-CB33-4F09-B9C5-4B185B94B861}" dt="2025-02-05T08:49:42.798" v="348" actId="20577"/>
          <ac:spMkLst>
            <pc:docMk/>
            <pc:sldMk cId="2201847636" sldId="262"/>
            <ac:spMk id="10" creationId="{BC84DBC9-E039-2FEA-045F-D09402D4EFDF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201847636" sldId="262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201847636" sldId="262"/>
            <ac:spMk id="14" creationId="{6A681326-1C9D-44A3-A627-3871BDAE4127}"/>
          </ac:spMkLst>
        </pc:spChg>
        <pc:picChg chg="del">
          <ac:chgData name="Jones, Graham P" userId="eef01b92-e142-4935-92e7-beff1d1cda0b" providerId="ADAL" clId="{D98750C5-CB33-4F09-B9C5-4B185B94B861}" dt="2025-02-05T08:44:11.821" v="6" actId="478"/>
          <ac:picMkLst>
            <pc:docMk/>
            <pc:sldMk cId="2201847636" sldId="262"/>
            <ac:picMk id="11" creationId="{CEF74E24-FC9C-8F44-45A5-6A2EBCFA5538}"/>
          </ac:picMkLst>
        </pc:picChg>
        <pc:picChg chg="add mod">
          <ac:chgData name="Jones, Graham P" userId="eef01b92-e142-4935-92e7-beff1d1cda0b" providerId="ADAL" clId="{D98750C5-CB33-4F09-B9C5-4B185B94B861}" dt="2025-02-05T08:44:23.383" v="9" actId="1076"/>
          <ac:picMkLst>
            <pc:docMk/>
            <pc:sldMk cId="2201847636" sldId="262"/>
            <ac:picMk id="13" creationId="{0DEA5787-57D3-ED26-F823-DFDF06DF5649}"/>
          </ac:picMkLst>
        </pc:picChg>
        <pc:picChg chg="del">
          <ac:chgData name="Jones, Graham P" userId="eef01b92-e142-4935-92e7-beff1d1cda0b" providerId="ADAL" clId="{D98750C5-CB33-4F09-B9C5-4B185B94B861}" dt="2025-02-05T08:43:30.075" v="2" actId="478"/>
          <ac:picMkLst>
            <pc:docMk/>
            <pc:sldMk cId="2201847636" sldId="262"/>
            <ac:picMk id="15" creationId="{757F8761-C760-BA30-9E6D-3436E379D2B5}"/>
          </ac:picMkLst>
        </pc:picChg>
        <pc:picChg chg="add mod">
          <ac:chgData name="Jones, Graham P" userId="eef01b92-e142-4935-92e7-beff1d1cda0b" providerId="ADAL" clId="{D98750C5-CB33-4F09-B9C5-4B185B94B861}" dt="2025-02-05T08:44:19.141" v="8" actId="14100"/>
          <ac:picMkLst>
            <pc:docMk/>
            <pc:sldMk cId="2201847636" sldId="262"/>
            <ac:picMk id="17" creationId="{8CA8ABB3-441C-4EA4-A0B8-FDA309CF7025}"/>
          </ac:picMkLst>
        </pc:picChg>
      </pc:sldChg>
      <pc:sldChg chg="addSp delSp modSp mod delAnim modAnim delDesignElem">
        <pc:chgData name="Jones, Graham P" userId="eef01b92-e142-4935-92e7-beff1d1cda0b" providerId="ADAL" clId="{D98750C5-CB33-4F09-B9C5-4B185B94B861}" dt="2025-02-11T14:34:56.855" v="2927"/>
        <pc:sldMkLst>
          <pc:docMk/>
          <pc:sldMk cId="3608366110" sldId="263"/>
        </pc:sldMkLst>
        <pc:spChg chg="mod">
          <ac:chgData name="Jones, Graham P" userId="eef01b92-e142-4935-92e7-beff1d1cda0b" providerId="ADAL" clId="{D98750C5-CB33-4F09-B9C5-4B185B94B861}" dt="2025-02-05T08:52:01.683" v="457" actId="20577"/>
          <ac:spMkLst>
            <pc:docMk/>
            <pc:sldMk cId="3608366110" sldId="263"/>
            <ac:spMk id="4" creationId="{480281EE-9EF6-E7E6-AF3C-612CE8F03D0A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608366110" sldId="263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608366110" sldId="263"/>
            <ac:spMk id="6" creationId="{C943A91B-7CA7-4592-A975-73B1BF8C4C74}"/>
          </ac:spMkLst>
        </pc:spChg>
        <pc:spChg chg="mod">
          <ac:chgData name="Jones, Graham P" userId="eef01b92-e142-4935-92e7-beff1d1cda0b" providerId="ADAL" clId="{D98750C5-CB33-4F09-B9C5-4B185B94B861}" dt="2025-02-05T08:59:43.921" v="527" actId="20577"/>
          <ac:spMkLst>
            <pc:docMk/>
            <pc:sldMk cId="3608366110" sldId="263"/>
            <ac:spMk id="7" creationId="{2A288D4A-4A7C-CD43-02D9-7103D4EE838E}"/>
          </ac:spMkLst>
        </pc:spChg>
        <pc:spChg chg="mod">
          <ac:chgData name="Jones, Graham P" userId="eef01b92-e142-4935-92e7-beff1d1cda0b" providerId="ADAL" clId="{D98750C5-CB33-4F09-B9C5-4B185B94B861}" dt="2025-02-05T09:03:30.782" v="622" actId="20577"/>
          <ac:spMkLst>
            <pc:docMk/>
            <pc:sldMk cId="3608366110" sldId="263"/>
            <ac:spMk id="8" creationId="{B1D1267D-8DD6-6374-47A0-A1D7A3EA818F}"/>
          </ac:spMkLst>
        </pc:spChg>
        <pc:spChg chg="mod">
          <ac:chgData name="Jones, Graham P" userId="eef01b92-e142-4935-92e7-beff1d1cda0b" providerId="ADAL" clId="{D98750C5-CB33-4F09-B9C5-4B185B94B861}" dt="2025-02-05T09:00:03.466" v="540" actId="20577"/>
          <ac:spMkLst>
            <pc:docMk/>
            <pc:sldMk cId="3608366110" sldId="263"/>
            <ac:spMk id="9" creationId="{0D81F93B-6A48-70EB-D4DD-33FE5032DB1C}"/>
          </ac:spMkLst>
        </pc:spChg>
        <pc:spChg chg="mod">
          <ac:chgData name="Jones, Graham P" userId="eef01b92-e142-4935-92e7-beff1d1cda0b" providerId="ADAL" clId="{D98750C5-CB33-4F09-B9C5-4B185B94B861}" dt="2025-02-05T09:04:58.304" v="756" actId="20577"/>
          <ac:spMkLst>
            <pc:docMk/>
            <pc:sldMk cId="3608366110" sldId="263"/>
            <ac:spMk id="10" creationId="{BC84DBC9-E039-2FEA-045F-D09402D4EFDF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608366110" sldId="263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3608366110" sldId="263"/>
            <ac:spMk id="14" creationId="{6A681326-1C9D-44A3-A627-3871BDAE4127}"/>
          </ac:spMkLst>
        </pc:spChg>
        <pc:picChg chg="add mod">
          <ac:chgData name="Jones, Graham P" userId="eef01b92-e142-4935-92e7-beff1d1cda0b" providerId="ADAL" clId="{D98750C5-CB33-4F09-B9C5-4B185B94B861}" dt="2025-02-05T09:06:32.383" v="762" actId="1076"/>
          <ac:picMkLst>
            <pc:docMk/>
            <pc:sldMk cId="3608366110" sldId="263"/>
            <ac:picMk id="11" creationId="{D01B1F43-240B-9EAF-E10B-B72E9F66D491}"/>
          </ac:picMkLst>
        </pc:picChg>
        <pc:picChg chg="del">
          <ac:chgData name="Jones, Graham P" userId="eef01b92-e142-4935-92e7-beff1d1cda0b" providerId="ADAL" clId="{D98750C5-CB33-4F09-B9C5-4B185B94B861}" dt="2025-02-05T09:06:28.588" v="761" actId="478"/>
          <ac:picMkLst>
            <pc:docMk/>
            <pc:sldMk cId="3608366110" sldId="263"/>
            <ac:picMk id="17" creationId="{2B633525-F1A2-C414-6F50-3CA82D525B63}"/>
          </ac:picMkLst>
        </pc:picChg>
        <pc:picChg chg="del">
          <ac:chgData name="Jones, Graham P" userId="eef01b92-e142-4935-92e7-beff1d1cda0b" providerId="ADAL" clId="{D98750C5-CB33-4F09-B9C5-4B185B94B861}" dt="2025-02-05T09:06:27.250" v="760" actId="478"/>
          <ac:picMkLst>
            <pc:docMk/>
            <pc:sldMk cId="3608366110" sldId="263"/>
            <ac:picMk id="19" creationId="{60C56797-EE6C-FFE7-AF40-B51E72801F21}"/>
          </ac:picMkLst>
        </pc:picChg>
      </pc:sldChg>
      <pc:sldChg chg="addSp delSp modSp mod delAnim modAnim delDesignElem">
        <pc:chgData name="Jones, Graham P" userId="eef01b92-e142-4935-92e7-beff1d1cda0b" providerId="ADAL" clId="{D98750C5-CB33-4F09-B9C5-4B185B94B861}" dt="2025-02-11T14:34:56.855" v="2927"/>
        <pc:sldMkLst>
          <pc:docMk/>
          <pc:sldMk cId="1694800007" sldId="264"/>
        </pc:sldMkLst>
        <pc:spChg chg="mod">
          <ac:chgData name="Jones, Graham P" userId="eef01b92-e142-4935-92e7-beff1d1cda0b" providerId="ADAL" clId="{D98750C5-CB33-4F09-B9C5-4B185B94B861}" dt="2025-02-05T09:08:13.884" v="912" actId="20577"/>
          <ac:spMkLst>
            <pc:docMk/>
            <pc:sldMk cId="1694800007" sldId="264"/>
            <ac:spMk id="4" creationId="{480281EE-9EF6-E7E6-AF3C-612CE8F03D0A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694800007" sldId="264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694800007" sldId="264"/>
            <ac:spMk id="6" creationId="{C943A91B-7CA7-4592-A975-73B1BF8C4C74}"/>
          </ac:spMkLst>
        </pc:spChg>
        <pc:spChg chg="mod">
          <ac:chgData name="Jones, Graham P" userId="eef01b92-e142-4935-92e7-beff1d1cda0b" providerId="ADAL" clId="{D98750C5-CB33-4F09-B9C5-4B185B94B861}" dt="2025-02-05T09:14:54.302" v="979" actId="20577"/>
          <ac:spMkLst>
            <pc:docMk/>
            <pc:sldMk cId="1694800007" sldId="264"/>
            <ac:spMk id="7" creationId="{2A288D4A-4A7C-CD43-02D9-7103D4EE838E}"/>
          </ac:spMkLst>
        </pc:spChg>
        <pc:spChg chg="mod">
          <ac:chgData name="Jones, Graham P" userId="eef01b92-e142-4935-92e7-beff1d1cda0b" providerId="ADAL" clId="{D98750C5-CB33-4F09-B9C5-4B185B94B861}" dt="2025-02-05T09:15:54.252" v="1039" actId="20577"/>
          <ac:spMkLst>
            <pc:docMk/>
            <pc:sldMk cId="1694800007" sldId="264"/>
            <ac:spMk id="8" creationId="{B1D1267D-8DD6-6374-47A0-A1D7A3EA818F}"/>
          </ac:spMkLst>
        </pc:spChg>
        <pc:spChg chg="mod">
          <ac:chgData name="Jones, Graham P" userId="eef01b92-e142-4935-92e7-beff1d1cda0b" providerId="ADAL" clId="{D98750C5-CB33-4F09-B9C5-4B185B94B861}" dt="2025-02-05T09:15:12.004" v="1000" actId="27636"/>
          <ac:spMkLst>
            <pc:docMk/>
            <pc:sldMk cId="1694800007" sldId="264"/>
            <ac:spMk id="9" creationId="{0D81F93B-6A48-70EB-D4DD-33FE5032DB1C}"/>
          </ac:spMkLst>
        </pc:spChg>
        <pc:spChg chg="mod">
          <ac:chgData name="Jones, Graham P" userId="eef01b92-e142-4935-92e7-beff1d1cda0b" providerId="ADAL" clId="{D98750C5-CB33-4F09-B9C5-4B185B94B861}" dt="2025-02-05T09:18:51.988" v="1372" actId="20577"/>
          <ac:spMkLst>
            <pc:docMk/>
            <pc:sldMk cId="1694800007" sldId="264"/>
            <ac:spMk id="10" creationId="{BC84DBC9-E039-2FEA-045F-D09402D4EFDF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694800007" sldId="264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694800007" sldId="264"/>
            <ac:spMk id="14" creationId="{6A681326-1C9D-44A3-A627-3871BDAE4127}"/>
          </ac:spMkLst>
        </pc:spChg>
        <pc:picChg chg="add del mod">
          <ac:chgData name="Jones, Graham P" userId="eef01b92-e142-4935-92e7-beff1d1cda0b" providerId="ADAL" clId="{D98750C5-CB33-4F09-B9C5-4B185B94B861}" dt="2025-02-05T09:16:47.196" v="1043" actId="478"/>
          <ac:picMkLst>
            <pc:docMk/>
            <pc:sldMk cId="1694800007" sldId="264"/>
            <ac:picMk id="3" creationId="{5C97AA22-EAB6-69DB-898F-DD65BE3980DF}"/>
          </ac:picMkLst>
        </pc:picChg>
        <pc:picChg chg="add mod">
          <ac:chgData name="Jones, Graham P" userId="eef01b92-e142-4935-92e7-beff1d1cda0b" providerId="ADAL" clId="{D98750C5-CB33-4F09-B9C5-4B185B94B861}" dt="2025-02-05T09:16:52.367" v="1044" actId="1076"/>
          <ac:picMkLst>
            <pc:docMk/>
            <pc:sldMk cId="1694800007" sldId="264"/>
            <ac:picMk id="13" creationId="{A47DA68E-FC17-5806-BD4F-240C676626D3}"/>
          </ac:picMkLst>
        </pc:picChg>
        <pc:picChg chg="del">
          <ac:chgData name="Jones, Graham P" userId="eef01b92-e142-4935-92e7-beff1d1cda0b" providerId="ADAL" clId="{D98750C5-CB33-4F09-B9C5-4B185B94B861}" dt="2025-02-05T09:10:35.011" v="949" actId="478"/>
          <ac:picMkLst>
            <pc:docMk/>
            <pc:sldMk cId="1694800007" sldId="264"/>
            <ac:picMk id="17" creationId="{2B633525-F1A2-C414-6F50-3CA82D525B63}"/>
          </ac:picMkLst>
        </pc:picChg>
        <pc:picChg chg="del">
          <ac:chgData name="Jones, Graham P" userId="eef01b92-e142-4935-92e7-beff1d1cda0b" providerId="ADAL" clId="{D98750C5-CB33-4F09-B9C5-4B185B94B861}" dt="2025-02-05T09:10:26.136" v="947" actId="478"/>
          <ac:picMkLst>
            <pc:docMk/>
            <pc:sldMk cId="1694800007" sldId="264"/>
            <ac:picMk id="19" creationId="{60C56797-EE6C-FFE7-AF40-B51E72801F21}"/>
          </ac:picMkLst>
        </pc:picChg>
      </pc:sldChg>
      <pc:sldChg chg="addSp delSp modSp mod delAnim modAnim delDesignElem">
        <pc:chgData name="Jones, Graham P" userId="eef01b92-e142-4935-92e7-beff1d1cda0b" providerId="ADAL" clId="{D98750C5-CB33-4F09-B9C5-4B185B94B861}" dt="2025-02-11T14:34:56.855" v="2927"/>
        <pc:sldMkLst>
          <pc:docMk/>
          <pc:sldMk cId="177125751" sldId="265"/>
        </pc:sldMkLst>
        <pc:spChg chg="mod">
          <ac:chgData name="Jones, Graham P" userId="eef01b92-e142-4935-92e7-beff1d1cda0b" providerId="ADAL" clId="{D98750C5-CB33-4F09-B9C5-4B185B94B861}" dt="2025-02-05T09:20:38.573" v="1435" actId="20577"/>
          <ac:spMkLst>
            <pc:docMk/>
            <pc:sldMk cId="177125751" sldId="265"/>
            <ac:spMk id="4" creationId="{480281EE-9EF6-E7E6-AF3C-612CE8F03D0A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77125751" sldId="265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77125751" sldId="265"/>
            <ac:spMk id="6" creationId="{C943A91B-7CA7-4592-A975-73B1BF8C4C74}"/>
          </ac:spMkLst>
        </pc:spChg>
        <pc:spChg chg="mod">
          <ac:chgData name="Jones, Graham P" userId="eef01b92-e142-4935-92e7-beff1d1cda0b" providerId="ADAL" clId="{D98750C5-CB33-4F09-B9C5-4B185B94B861}" dt="2025-02-05T09:21:32.690" v="1464" actId="27636"/>
          <ac:spMkLst>
            <pc:docMk/>
            <pc:sldMk cId="177125751" sldId="265"/>
            <ac:spMk id="7" creationId="{2A288D4A-4A7C-CD43-02D9-7103D4EE838E}"/>
          </ac:spMkLst>
        </pc:spChg>
        <pc:spChg chg="mod">
          <ac:chgData name="Jones, Graham P" userId="eef01b92-e142-4935-92e7-beff1d1cda0b" providerId="ADAL" clId="{D98750C5-CB33-4F09-B9C5-4B185B94B861}" dt="2025-02-05T09:22:57.846" v="1548" actId="20577"/>
          <ac:spMkLst>
            <pc:docMk/>
            <pc:sldMk cId="177125751" sldId="265"/>
            <ac:spMk id="8" creationId="{B1D1267D-8DD6-6374-47A0-A1D7A3EA818F}"/>
          </ac:spMkLst>
        </pc:spChg>
        <pc:spChg chg="mod">
          <ac:chgData name="Jones, Graham P" userId="eef01b92-e142-4935-92e7-beff1d1cda0b" providerId="ADAL" clId="{D98750C5-CB33-4F09-B9C5-4B185B94B861}" dt="2025-02-05T09:22:11.486" v="1501" actId="20577"/>
          <ac:spMkLst>
            <pc:docMk/>
            <pc:sldMk cId="177125751" sldId="265"/>
            <ac:spMk id="9" creationId="{0D81F93B-6A48-70EB-D4DD-33FE5032DB1C}"/>
          </ac:spMkLst>
        </pc:spChg>
        <pc:spChg chg="mod">
          <ac:chgData name="Jones, Graham P" userId="eef01b92-e142-4935-92e7-beff1d1cda0b" providerId="ADAL" clId="{D98750C5-CB33-4F09-B9C5-4B185B94B861}" dt="2025-02-05T09:24:18.744" v="1752" actId="33524"/>
          <ac:spMkLst>
            <pc:docMk/>
            <pc:sldMk cId="177125751" sldId="265"/>
            <ac:spMk id="10" creationId="{BC84DBC9-E039-2FEA-045F-D09402D4EFDF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77125751" sldId="265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177125751" sldId="265"/>
            <ac:spMk id="14" creationId="{6A681326-1C9D-44A3-A627-3871BDAE4127}"/>
          </ac:spMkLst>
        </pc:spChg>
        <pc:picChg chg="add mod">
          <ac:chgData name="Jones, Graham P" userId="eef01b92-e142-4935-92e7-beff1d1cda0b" providerId="ADAL" clId="{D98750C5-CB33-4F09-B9C5-4B185B94B861}" dt="2025-02-05T09:21:06.279" v="1436"/>
          <ac:picMkLst>
            <pc:docMk/>
            <pc:sldMk cId="177125751" sldId="265"/>
            <ac:picMk id="3" creationId="{C0CF4B5F-A687-B364-8C60-06D50A693E85}"/>
          </ac:picMkLst>
        </pc:picChg>
        <pc:picChg chg="del">
          <ac:chgData name="Jones, Graham P" userId="eef01b92-e142-4935-92e7-beff1d1cda0b" providerId="ADAL" clId="{D98750C5-CB33-4F09-B9C5-4B185B94B861}" dt="2025-02-05T09:21:10.449" v="1438" actId="478"/>
          <ac:picMkLst>
            <pc:docMk/>
            <pc:sldMk cId="177125751" sldId="265"/>
            <ac:picMk id="17" creationId="{2B633525-F1A2-C414-6F50-3CA82D525B63}"/>
          </ac:picMkLst>
        </pc:picChg>
        <pc:picChg chg="del">
          <ac:chgData name="Jones, Graham P" userId="eef01b92-e142-4935-92e7-beff1d1cda0b" providerId="ADAL" clId="{D98750C5-CB33-4F09-B9C5-4B185B94B861}" dt="2025-02-05T09:21:08.591" v="1437" actId="478"/>
          <ac:picMkLst>
            <pc:docMk/>
            <pc:sldMk cId="177125751" sldId="265"/>
            <ac:picMk id="19" creationId="{60C56797-EE6C-FFE7-AF40-B51E72801F21}"/>
          </ac:picMkLst>
        </pc:picChg>
      </pc:sldChg>
      <pc:sldChg chg="addSp delSp modSp add mod delAnim modAnim delDesignElem">
        <pc:chgData name="Jones, Graham P" userId="eef01b92-e142-4935-92e7-beff1d1cda0b" providerId="ADAL" clId="{D98750C5-CB33-4F09-B9C5-4B185B94B861}" dt="2025-02-11T14:34:56.855" v="2927"/>
        <pc:sldMkLst>
          <pc:docMk/>
          <pc:sldMk cId="2818208579" sldId="266"/>
        </pc:sldMkLst>
        <pc:spChg chg="del">
          <ac:chgData name="Jones, Graham P" userId="eef01b92-e142-4935-92e7-beff1d1cda0b" providerId="ADAL" clId="{D98750C5-CB33-4F09-B9C5-4B185B94B861}" dt="2025-02-05T09:25:45.155" v="1756" actId="478"/>
          <ac:spMkLst>
            <pc:docMk/>
            <pc:sldMk cId="2818208579" sldId="266"/>
            <ac:spMk id="4" creationId="{480281EE-9EF6-E7E6-AF3C-612CE8F03D0A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818208579" sldId="266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818208579" sldId="266"/>
            <ac:spMk id="6" creationId="{C943A91B-7CA7-4592-A975-73B1BF8C4C74}"/>
          </ac:spMkLst>
        </pc:spChg>
        <pc:spChg chg="del">
          <ac:chgData name="Jones, Graham P" userId="eef01b92-e142-4935-92e7-beff1d1cda0b" providerId="ADAL" clId="{D98750C5-CB33-4F09-B9C5-4B185B94B861}" dt="2025-02-05T09:25:42.223" v="1755" actId="478"/>
          <ac:spMkLst>
            <pc:docMk/>
            <pc:sldMk cId="2818208579" sldId="266"/>
            <ac:spMk id="7" creationId="{2A288D4A-4A7C-CD43-02D9-7103D4EE838E}"/>
          </ac:spMkLst>
        </pc:spChg>
        <pc:spChg chg="del">
          <ac:chgData name="Jones, Graham P" userId="eef01b92-e142-4935-92e7-beff1d1cda0b" providerId="ADAL" clId="{D98750C5-CB33-4F09-B9C5-4B185B94B861}" dt="2025-02-05T09:25:42.223" v="1755" actId="478"/>
          <ac:spMkLst>
            <pc:docMk/>
            <pc:sldMk cId="2818208579" sldId="266"/>
            <ac:spMk id="8" creationId="{B1D1267D-8DD6-6374-47A0-A1D7A3EA818F}"/>
          </ac:spMkLst>
        </pc:spChg>
        <pc:spChg chg="del">
          <ac:chgData name="Jones, Graham P" userId="eef01b92-e142-4935-92e7-beff1d1cda0b" providerId="ADAL" clId="{D98750C5-CB33-4F09-B9C5-4B185B94B861}" dt="2025-02-05T09:25:42.223" v="1755" actId="478"/>
          <ac:spMkLst>
            <pc:docMk/>
            <pc:sldMk cId="2818208579" sldId="266"/>
            <ac:spMk id="9" creationId="{0D81F93B-6A48-70EB-D4DD-33FE5032DB1C}"/>
          </ac:spMkLst>
        </pc:spChg>
        <pc:spChg chg="del">
          <ac:chgData name="Jones, Graham P" userId="eef01b92-e142-4935-92e7-beff1d1cda0b" providerId="ADAL" clId="{D98750C5-CB33-4F09-B9C5-4B185B94B861}" dt="2025-02-05T09:25:48" v="1757" actId="478"/>
          <ac:spMkLst>
            <pc:docMk/>
            <pc:sldMk cId="2818208579" sldId="266"/>
            <ac:spMk id="10" creationId="{BC84DBC9-E039-2FEA-045F-D09402D4EFDF}"/>
          </ac:spMkLst>
        </pc:spChg>
        <pc:spChg chg="add mod">
          <ac:chgData name="Jones, Graham P" userId="eef01b92-e142-4935-92e7-beff1d1cda0b" providerId="ADAL" clId="{D98750C5-CB33-4F09-B9C5-4B185B94B861}" dt="2025-02-05T09:46:56.719" v="2705" actId="27636"/>
          <ac:spMkLst>
            <pc:docMk/>
            <pc:sldMk cId="2818208579" sldId="266"/>
            <ac:spMk id="11" creationId="{366389BB-4B5C-C9D7-86CB-F3062A161384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818208579" sldId="266"/>
            <ac:spMk id="12" creationId="{EC471314-E46A-414B-8D91-74880E84F187}"/>
          </ac:spMkLst>
        </pc:spChg>
        <pc:spChg chg="add mod">
          <ac:chgData name="Jones, Graham P" userId="eef01b92-e142-4935-92e7-beff1d1cda0b" providerId="ADAL" clId="{D98750C5-CB33-4F09-B9C5-4B185B94B861}" dt="2025-02-05T09:31:04.277" v="1850" actId="1076"/>
          <ac:spMkLst>
            <pc:docMk/>
            <pc:sldMk cId="2818208579" sldId="266"/>
            <ac:spMk id="13" creationId="{93BBDF4C-8003-3AD2-3276-D9183866EBF5}"/>
          </ac:spMkLst>
        </pc:spChg>
        <pc:spChg chg="add del">
          <ac:chgData name="Jones, Graham P" userId="eef01b92-e142-4935-92e7-beff1d1cda0b" providerId="ADAL" clId="{D98750C5-CB33-4F09-B9C5-4B185B94B861}" dt="2025-02-11T14:34:56.855" v="2927"/>
          <ac:spMkLst>
            <pc:docMk/>
            <pc:sldMk cId="2818208579" sldId="266"/>
            <ac:spMk id="14" creationId="{6A681326-1C9D-44A3-A627-3871BDAE4127}"/>
          </ac:spMkLst>
        </pc:spChg>
        <pc:spChg chg="add del mod">
          <ac:chgData name="Jones, Graham P" userId="eef01b92-e142-4935-92e7-beff1d1cda0b" providerId="ADAL" clId="{D98750C5-CB33-4F09-B9C5-4B185B94B861}" dt="2025-02-05T09:31:28.109" v="1855" actId="478"/>
          <ac:spMkLst>
            <pc:docMk/>
            <pc:sldMk cId="2818208579" sldId="266"/>
            <ac:spMk id="15" creationId="{E11DF02B-CCAC-2A8A-D8E8-738328CE2498}"/>
          </ac:spMkLst>
        </pc:spChg>
        <pc:spChg chg="add mod">
          <ac:chgData name="Jones, Graham P" userId="eef01b92-e142-4935-92e7-beff1d1cda0b" providerId="ADAL" clId="{D98750C5-CB33-4F09-B9C5-4B185B94B861}" dt="2025-02-05T09:34:06.349" v="1909" actId="1076"/>
          <ac:spMkLst>
            <pc:docMk/>
            <pc:sldMk cId="2818208579" sldId="266"/>
            <ac:spMk id="16" creationId="{A4A10CAC-D874-D8AE-CB52-607BFA538330}"/>
          </ac:spMkLst>
        </pc:spChg>
        <pc:spChg chg="add mod">
          <ac:chgData name="Jones, Graham P" userId="eef01b92-e142-4935-92e7-beff1d1cda0b" providerId="ADAL" clId="{D98750C5-CB33-4F09-B9C5-4B185B94B861}" dt="2025-02-05T09:36:28.954" v="1958" actId="20577"/>
          <ac:spMkLst>
            <pc:docMk/>
            <pc:sldMk cId="2818208579" sldId="266"/>
            <ac:spMk id="17" creationId="{8B9494A9-1A23-11F0-7687-AA7B83594F0F}"/>
          </ac:spMkLst>
        </pc:spChg>
        <pc:spChg chg="add mod">
          <ac:chgData name="Jones, Graham P" userId="eef01b92-e142-4935-92e7-beff1d1cda0b" providerId="ADAL" clId="{D98750C5-CB33-4F09-B9C5-4B185B94B861}" dt="2025-02-05T09:36:51.256" v="1981" actId="20577"/>
          <ac:spMkLst>
            <pc:docMk/>
            <pc:sldMk cId="2818208579" sldId="266"/>
            <ac:spMk id="18" creationId="{FB9F400E-F500-8405-CA24-F9B9587449A3}"/>
          </ac:spMkLst>
        </pc:spChg>
        <pc:spChg chg="add del mod">
          <ac:chgData name="Jones, Graham P" userId="eef01b92-e142-4935-92e7-beff1d1cda0b" providerId="ADAL" clId="{D98750C5-CB33-4F09-B9C5-4B185B94B861}" dt="2025-02-05T09:32:26.773" v="1878" actId="478"/>
          <ac:spMkLst>
            <pc:docMk/>
            <pc:sldMk cId="2818208579" sldId="266"/>
            <ac:spMk id="19" creationId="{6B61C7E1-7EA3-1170-26E6-AB043D4FC16D}"/>
          </ac:spMkLst>
        </pc:spChg>
        <pc:spChg chg="add mod">
          <ac:chgData name="Jones, Graham P" userId="eef01b92-e142-4935-92e7-beff1d1cda0b" providerId="ADAL" clId="{D98750C5-CB33-4F09-B9C5-4B185B94B861}" dt="2025-02-05T09:34:01.320" v="1908" actId="1076"/>
          <ac:spMkLst>
            <pc:docMk/>
            <pc:sldMk cId="2818208579" sldId="266"/>
            <ac:spMk id="20" creationId="{5B83A967-5936-144C-85A8-5D520758291E}"/>
          </ac:spMkLst>
        </pc:spChg>
        <pc:spChg chg="add del mod">
          <ac:chgData name="Jones, Graham P" userId="eef01b92-e142-4935-92e7-beff1d1cda0b" providerId="ADAL" clId="{D98750C5-CB33-4F09-B9C5-4B185B94B861}" dt="2025-02-05T09:33:26.467" v="1905" actId="478"/>
          <ac:spMkLst>
            <pc:docMk/>
            <pc:sldMk cId="2818208579" sldId="266"/>
            <ac:spMk id="21" creationId="{5341A108-A6C3-B01D-A452-CA8C77EE6BE2}"/>
          </ac:spMkLst>
        </pc:spChg>
        <pc:spChg chg="add mod">
          <ac:chgData name="Jones, Graham P" userId="eef01b92-e142-4935-92e7-beff1d1cda0b" providerId="ADAL" clId="{D98750C5-CB33-4F09-B9C5-4B185B94B861}" dt="2025-02-05T09:34:10.542" v="1910" actId="1076"/>
          <ac:spMkLst>
            <pc:docMk/>
            <pc:sldMk cId="2818208579" sldId="266"/>
            <ac:spMk id="22" creationId="{F00EA137-7F0F-1ACD-D9AE-75E6A7020203}"/>
          </ac:spMkLst>
        </pc:spChg>
        <pc:spChg chg="add mod">
          <ac:chgData name="Jones, Graham P" userId="eef01b92-e142-4935-92e7-beff1d1cda0b" providerId="ADAL" clId="{D98750C5-CB33-4F09-B9C5-4B185B94B861}" dt="2025-02-05T09:36:00.154" v="1938" actId="20577"/>
          <ac:spMkLst>
            <pc:docMk/>
            <pc:sldMk cId="2818208579" sldId="266"/>
            <ac:spMk id="23" creationId="{9CD626BB-2A00-4268-2721-06132E07C312}"/>
          </ac:spMkLst>
        </pc:spChg>
        <pc:spChg chg="add mod">
          <ac:chgData name="Jones, Graham P" userId="eef01b92-e142-4935-92e7-beff1d1cda0b" providerId="ADAL" clId="{D98750C5-CB33-4F09-B9C5-4B185B94B861}" dt="2025-02-05T09:37:17.275" v="2004" actId="20577"/>
          <ac:spMkLst>
            <pc:docMk/>
            <pc:sldMk cId="2818208579" sldId="266"/>
            <ac:spMk id="24" creationId="{64C4C8C3-EB0F-C08F-2443-F910E72A3572}"/>
          </ac:spMkLst>
        </pc:spChg>
        <pc:spChg chg="add mod">
          <ac:chgData name="Jones, Graham P" userId="eef01b92-e142-4935-92e7-beff1d1cda0b" providerId="ADAL" clId="{D98750C5-CB33-4F09-B9C5-4B185B94B861}" dt="2025-02-05T09:46:50.080" v="2703" actId="27636"/>
          <ac:spMkLst>
            <pc:docMk/>
            <pc:sldMk cId="2818208579" sldId="266"/>
            <ac:spMk id="25" creationId="{20D3CF54-9AAB-114D-1DCE-41E1B974BBBA}"/>
          </ac:spMkLst>
        </pc:spChg>
        <pc:spChg chg="add mod">
          <ac:chgData name="Jones, Graham P" userId="eef01b92-e142-4935-92e7-beff1d1cda0b" providerId="ADAL" clId="{D98750C5-CB33-4F09-B9C5-4B185B94B861}" dt="2025-02-05T09:47:06.894" v="2707" actId="27636"/>
          <ac:spMkLst>
            <pc:docMk/>
            <pc:sldMk cId="2818208579" sldId="266"/>
            <ac:spMk id="26" creationId="{7E8C75B8-A2D1-BC40-0ECF-38F383696D09}"/>
          </ac:spMkLst>
        </pc:spChg>
        <pc:spChg chg="add mod">
          <ac:chgData name="Jones, Graham P" userId="eef01b92-e142-4935-92e7-beff1d1cda0b" providerId="ADAL" clId="{D98750C5-CB33-4F09-B9C5-4B185B94B861}" dt="2025-02-05T09:48:59.151" v="2846" actId="27636"/>
          <ac:spMkLst>
            <pc:docMk/>
            <pc:sldMk cId="2818208579" sldId="266"/>
            <ac:spMk id="27" creationId="{920949C8-9C49-48BE-CDC5-F036EEDC22B7}"/>
          </ac:spMkLst>
        </pc:spChg>
        <pc:picChg chg="del">
          <ac:chgData name="Jones, Graham P" userId="eef01b92-e142-4935-92e7-beff1d1cda0b" providerId="ADAL" clId="{D98750C5-CB33-4F09-B9C5-4B185B94B861}" dt="2025-02-05T09:25:33.911" v="1754" actId="478"/>
          <ac:picMkLst>
            <pc:docMk/>
            <pc:sldMk cId="2818208579" sldId="266"/>
            <ac:picMk id="3" creationId="{C0CF4B5F-A687-B364-8C60-06D50A693E85}"/>
          </ac:picMkLst>
        </pc:picChg>
      </pc:sldChg>
      <pc:sldChg chg="addSp delSp modSp add mod setBg delAnim modAnim delDesignElem">
        <pc:chgData name="Jones, Graham P" userId="eef01b92-e142-4935-92e7-beff1d1cda0b" providerId="ADAL" clId="{D98750C5-CB33-4F09-B9C5-4B185B94B861}" dt="2025-02-11T15:49:58.294" v="3761" actId="5793"/>
        <pc:sldMkLst>
          <pc:docMk/>
          <pc:sldMk cId="864524625" sldId="267"/>
        </pc:sldMkLst>
        <pc:spChg chg="mod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2" creationId="{F72E0159-6810-F166-5BFF-C0F927D71E7C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6" creationId="{C943A91B-7CA7-4592-A975-73B1BF8C4C74}"/>
          </ac:spMkLst>
        </pc:spChg>
        <pc:spChg chg="mod">
          <ac:chgData name="Jones, Graham P" userId="eef01b92-e142-4935-92e7-beff1d1cda0b" providerId="ADAL" clId="{D98750C5-CB33-4F09-B9C5-4B185B94B861}" dt="2025-02-11T14:55:24.293" v="2955" actId="12"/>
          <ac:spMkLst>
            <pc:docMk/>
            <pc:sldMk cId="864524625" sldId="267"/>
            <ac:spMk id="11" creationId="{366389BB-4B5C-C9D7-86CB-F3062A161384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12" creationId="{EC471314-E46A-414B-8D91-74880E84F187}"/>
          </ac:spMkLst>
        </pc:spChg>
        <pc:spChg chg="del">
          <ac:chgData name="Jones, Graham P" userId="eef01b92-e142-4935-92e7-beff1d1cda0b" providerId="ADAL" clId="{D98750C5-CB33-4F09-B9C5-4B185B94B861}" dt="2025-02-11T14:32:00.190" v="2873" actId="478"/>
          <ac:spMkLst>
            <pc:docMk/>
            <pc:sldMk cId="864524625" sldId="267"/>
            <ac:spMk id="13" creationId="{93BBDF4C-8003-3AD2-3276-D9183866EBF5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14" creationId="{6A681326-1C9D-44A3-A627-3871BDAE4127}"/>
          </ac:spMkLst>
        </pc:spChg>
        <pc:spChg chg="add mod">
          <ac:chgData name="Jones, Graham P" userId="eef01b92-e142-4935-92e7-beff1d1cda0b" providerId="ADAL" clId="{D98750C5-CB33-4F09-B9C5-4B185B94B861}" dt="2025-02-11T15:49:58.294" v="3761" actId="5793"/>
          <ac:spMkLst>
            <pc:docMk/>
            <pc:sldMk cId="864524625" sldId="267"/>
            <ac:spMk id="15" creationId="{196723C6-2BD0-07EC-B9AA-8AA8DEB7AD7D}"/>
          </ac:spMkLst>
        </pc:spChg>
        <pc:spChg chg="del">
          <ac:chgData name="Jones, Graham P" userId="eef01b92-e142-4935-92e7-beff1d1cda0b" providerId="ADAL" clId="{D98750C5-CB33-4F09-B9C5-4B185B94B861}" dt="2025-02-11T14:32:01.598" v="2875" actId="478"/>
          <ac:spMkLst>
            <pc:docMk/>
            <pc:sldMk cId="864524625" sldId="267"/>
            <ac:spMk id="16" creationId="{A4A10CAC-D874-D8AE-CB52-607BFA538330}"/>
          </ac:spMkLst>
        </pc:spChg>
        <pc:spChg chg="del">
          <ac:chgData name="Jones, Graham P" userId="eef01b92-e142-4935-92e7-beff1d1cda0b" providerId="ADAL" clId="{D98750C5-CB33-4F09-B9C5-4B185B94B861}" dt="2025-02-11T14:32:03.258" v="2877" actId="478"/>
          <ac:spMkLst>
            <pc:docMk/>
            <pc:sldMk cId="864524625" sldId="267"/>
            <ac:spMk id="17" creationId="{8B9494A9-1A23-11F0-7687-AA7B83594F0F}"/>
          </ac:spMkLst>
        </pc:spChg>
        <pc:spChg chg="del">
          <ac:chgData name="Jones, Graham P" userId="eef01b92-e142-4935-92e7-beff1d1cda0b" providerId="ADAL" clId="{D98750C5-CB33-4F09-B9C5-4B185B94B861}" dt="2025-02-11T14:32:04.454" v="2879" actId="478"/>
          <ac:spMkLst>
            <pc:docMk/>
            <pc:sldMk cId="864524625" sldId="267"/>
            <ac:spMk id="18" creationId="{FB9F400E-F500-8405-CA24-F9B9587449A3}"/>
          </ac:spMkLst>
        </pc:spChg>
        <pc:spChg chg="del">
          <ac:chgData name="Jones, Graham P" userId="eef01b92-e142-4935-92e7-beff1d1cda0b" providerId="ADAL" clId="{D98750C5-CB33-4F09-B9C5-4B185B94B861}" dt="2025-02-11T14:32:01.152" v="2874" actId="478"/>
          <ac:spMkLst>
            <pc:docMk/>
            <pc:sldMk cId="864524625" sldId="267"/>
            <ac:spMk id="20" creationId="{5B83A967-5936-144C-85A8-5D520758291E}"/>
          </ac:spMkLst>
        </pc:spChg>
        <pc:spChg chg="del">
          <ac:chgData name="Jones, Graham P" userId="eef01b92-e142-4935-92e7-beff1d1cda0b" providerId="ADAL" clId="{D98750C5-CB33-4F09-B9C5-4B185B94B861}" dt="2025-02-11T14:32:02.724" v="2876" actId="478"/>
          <ac:spMkLst>
            <pc:docMk/>
            <pc:sldMk cId="864524625" sldId="267"/>
            <ac:spMk id="22" creationId="{F00EA137-7F0F-1ACD-D9AE-75E6A7020203}"/>
          </ac:spMkLst>
        </pc:spChg>
        <pc:spChg chg="del">
          <ac:chgData name="Jones, Graham P" userId="eef01b92-e142-4935-92e7-beff1d1cda0b" providerId="ADAL" clId="{D98750C5-CB33-4F09-B9C5-4B185B94B861}" dt="2025-02-11T14:32:03.821" v="2878" actId="478"/>
          <ac:spMkLst>
            <pc:docMk/>
            <pc:sldMk cId="864524625" sldId="267"/>
            <ac:spMk id="23" creationId="{9CD626BB-2A00-4268-2721-06132E07C312}"/>
          </ac:spMkLst>
        </pc:spChg>
        <pc:spChg chg="del">
          <ac:chgData name="Jones, Graham P" userId="eef01b92-e142-4935-92e7-beff1d1cda0b" providerId="ADAL" clId="{D98750C5-CB33-4F09-B9C5-4B185B94B861}" dt="2025-02-11T14:32:04.993" v="2880" actId="478"/>
          <ac:spMkLst>
            <pc:docMk/>
            <pc:sldMk cId="864524625" sldId="267"/>
            <ac:spMk id="24" creationId="{64C4C8C3-EB0F-C08F-2443-F910E72A3572}"/>
          </ac:spMkLst>
        </pc:spChg>
        <pc:spChg chg="del">
          <ac:chgData name="Jones, Graham P" userId="eef01b92-e142-4935-92e7-beff1d1cda0b" providerId="ADAL" clId="{D98750C5-CB33-4F09-B9C5-4B185B94B861}" dt="2025-02-11T14:31:57.409" v="2871" actId="478"/>
          <ac:spMkLst>
            <pc:docMk/>
            <pc:sldMk cId="864524625" sldId="267"/>
            <ac:spMk id="25" creationId="{20D3CF54-9AAB-114D-1DCE-41E1B974BBBA}"/>
          </ac:spMkLst>
        </pc:spChg>
        <pc:spChg chg="del">
          <ac:chgData name="Jones, Graham P" userId="eef01b92-e142-4935-92e7-beff1d1cda0b" providerId="ADAL" clId="{D98750C5-CB33-4F09-B9C5-4B185B94B861}" dt="2025-02-11T14:31:55.885" v="2870" actId="478"/>
          <ac:spMkLst>
            <pc:docMk/>
            <pc:sldMk cId="864524625" sldId="267"/>
            <ac:spMk id="26" creationId="{7E8C75B8-A2D1-BC40-0ECF-38F383696D09}"/>
          </ac:spMkLst>
        </pc:spChg>
        <pc:spChg chg="del">
          <ac:chgData name="Jones, Graham P" userId="eef01b92-e142-4935-92e7-beff1d1cda0b" providerId="ADAL" clId="{D98750C5-CB33-4F09-B9C5-4B185B94B861}" dt="2025-02-11T14:31:58.911" v="2872" actId="478"/>
          <ac:spMkLst>
            <pc:docMk/>
            <pc:sldMk cId="864524625" sldId="267"/>
            <ac:spMk id="27" creationId="{920949C8-9C49-48BE-CDC5-F036EEDC22B7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28" creationId="{4FA533C5-33E3-4611-AF9F-72811D8B26A6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29" creationId="{87F0FDC4-AD8C-47D9-9131-623C98ADB0AE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31" creationId="{C28D0172-F2E0-4763-9C35-F022664959D8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33" creationId="{9F2851FB-E841-4509-8A6D-A416376EA380}"/>
          </ac:spMkLst>
        </pc:spChg>
        <pc:spChg chg="add del">
          <ac:chgData name="Jones, Graham P" userId="eef01b92-e142-4935-92e7-beff1d1cda0b" providerId="ADAL" clId="{D98750C5-CB33-4F09-B9C5-4B185B94B861}" dt="2025-02-11T14:35:06.398" v="2929" actId="26606"/>
          <ac:spMkLst>
            <pc:docMk/>
            <pc:sldMk cId="864524625" sldId="267"/>
            <ac:spMk id="35" creationId="{DF6FB2B2-CE21-407F-B22E-302DADC2C3D3}"/>
          </ac:spMkLst>
        </pc:spChg>
        <pc:picChg chg="add mod">
          <ac:chgData name="Jones, Graham P" userId="eef01b92-e142-4935-92e7-beff1d1cda0b" providerId="ADAL" clId="{D98750C5-CB33-4F09-B9C5-4B185B94B861}" dt="2025-02-11T14:57:37.688" v="2973" actId="1076"/>
          <ac:picMkLst>
            <pc:docMk/>
            <pc:sldMk cId="864524625" sldId="267"/>
            <ac:picMk id="4" creationId="{1FBAD6FC-A591-F584-1536-E9B218EE448E}"/>
          </ac:picMkLst>
        </pc:picChg>
        <pc:picChg chg="add mod">
          <ac:chgData name="Jones, Graham P" userId="eef01b92-e142-4935-92e7-beff1d1cda0b" providerId="ADAL" clId="{D98750C5-CB33-4F09-B9C5-4B185B94B861}" dt="2025-02-11T14:58:43.820" v="3060" actId="1076"/>
          <ac:picMkLst>
            <pc:docMk/>
            <pc:sldMk cId="864524625" sldId="267"/>
            <ac:picMk id="8" creationId="{2AD29FC6-C9CA-8C3F-87BF-130A95FA7398}"/>
          </ac:picMkLst>
        </pc:picChg>
        <pc:picChg chg="add mod">
          <ac:chgData name="Jones, Graham P" userId="eef01b92-e142-4935-92e7-beff1d1cda0b" providerId="ADAL" clId="{D98750C5-CB33-4F09-B9C5-4B185B94B861}" dt="2025-02-11T14:58:47.632" v="3061" actId="1076"/>
          <ac:picMkLst>
            <pc:docMk/>
            <pc:sldMk cId="864524625" sldId="267"/>
            <ac:picMk id="10" creationId="{86626C0C-3A4B-2F43-3C0E-240FE6A91DF9}"/>
          </ac:picMkLst>
        </pc:picChg>
        <pc:picChg chg="add del">
          <ac:chgData name="Jones, Graham P" userId="eef01b92-e142-4935-92e7-beff1d1cda0b" providerId="ADAL" clId="{D98750C5-CB33-4F09-B9C5-4B185B94B861}" dt="2025-02-11T14:35:06.398" v="2929" actId="26606"/>
          <ac:picMkLst>
            <pc:docMk/>
            <pc:sldMk cId="864524625" sldId="267"/>
            <ac:picMk id="19" creationId="{91B28F63-CF00-448F-B141-FE33C33B1891}"/>
          </ac:picMkLst>
        </pc:picChg>
        <pc:picChg chg="add del">
          <ac:chgData name="Jones, Graham P" userId="eef01b92-e142-4935-92e7-beff1d1cda0b" providerId="ADAL" clId="{D98750C5-CB33-4F09-B9C5-4B185B94B861}" dt="2025-02-11T14:35:06.398" v="2929" actId="26606"/>
          <ac:picMkLst>
            <pc:docMk/>
            <pc:sldMk cId="864524625" sldId="267"/>
            <ac:picMk id="21" creationId="{2AE609E2-8522-44E4-9077-980E5BCF3E14}"/>
          </ac:picMkLst>
        </pc:picChg>
        <pc:picChg chg="add del">
          <ac:chgData name="Jones, Graham P" userId="eef01b92-e142-4935-92e7-beff1d1cda0b" providerId="ADAL" clId="{D98750C5-CB33-4F09-B9C5-4B185B94B861}" dt="2025-02-11T14:35:06.398" v="2929" actId="26606"/>
          <ac:picMkLst>
            <pc:docMk/>
            <pc:sldMk cId="864524625" sldId="267"/>
            <ac:picMk id="30" creationId="{8949AD42-25FD-4C3D-9EEE-B7FEC5809988}"/>
          </ac:picMkLst>
        </pc:picChg>
        <pc:picChg chg="add del">
          <ac:chgData name="Jones, Graham P" userId="eef01b92-e142-4935-92e7-beff1d1cda0b" providerId="ADAL" clId="{D98750C5-CB33-4F09-B9C5-4B185B94B861}" dt="2025-02-11T14:35:06.398" v="2929" actId="26606"/>
          <ac:picMkLst>
            <pc:docMk/>
            <pc:sldMk cId="864524625" sldId="267"/>
            <ac:picMk id="32" creationId="{6AC7D913-60B7-4603-881B-831DA5D3A940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1T15:27:55.709" v="3582" actId="478"/>
        <pc:sldMkLst>
          <pc:docMk/>
          <pc:sldMk cId="3575697905" sldId="268"/>
        </pc:sldMkLst>
        <pc:spChg chg="add mod">
          <ac:chgData name="Jones, Graham P" userId="eef01b92-e142-4935-92e7-beff1d1cda0b" providerId="ADAL" clId="{D98750C5-CB33-4F09-B9C5-4B185B94B861}" dt="2025-02-11T15:03:33.406" v="3200" actId="27636"/>
          <ac:spMkLst>
            <pc:docMk/>
            <pc:sldMk cId="3575697905" sldId="268"/>
            <ac:spMk id="3" creationId="{4B9016BC-900F-4889-517C-579084BB1CC9}"/>
          </ac:spMkLst>
        </pc:spChg>
        <pc:spChg chg="add mod">
          <ac:chgData name="Jones, Graham P" userId="eef01b92-e142-4935-92e7-beff1d1cda0b" providerId="ADAL" clId="{D98750C5-CB33-4F09-B9C5-4B185B94B861}" dt="2025-02-11T15:06:58.004" v="3399" actId="20577"/>
          <ac:spMkLst>
            <pc:docMk/>
            <pc:sldMk cId="3575697905" sldId="268"/>
            <ac:spMk id="7" creationId="{63862B13-FFA2-94EB-94BC-5DEE804311B0}"/>
          </ac:spMkLst>
        </pc:spChg>
        <pc:spChg chg="mod">
          <ac:chgData name="Jones, Graham P" userId="eef01b92-e142-4935-92e7-beff1d1cda0b" providerId="ADAL" clId="{D98750C5-CB33-4F09-B9C5-4B185B94B861}" dt="2025-02-11T15:26:58.555" v="3559" actId="20577"/>
          <ac:spMkLst>
            <pc:docMk/>
            <pc:sldMk cId="3575697905" sldId="268"/>
            <ac:spMk id="11" creationId="{366389BB-4B5C-C9D7-86CB-F3062A161384}"/>
          </ac:spMkLst>
        </pc:spChg>
        <pc:spChg chg="add mod">
          <ac:chgData name="Jones, Graham P" userId="eef01b92-e142-4935-92e7-beff1d1cda0b" providerId="ADAL" clId="{D98750C5-CB33-4F09-B9C5-4B185B94B861}" dt="2025-02-11T15:27:37.019" v="3581" actId="20577"/>
          <ac:spMkLst>
            <pc:docMk/>
            <pc:sldMk cId="3575697905" sldId="268"/>
            <ac:spMk id="13" creationId="{DE151535-E05E-CEAD-26BC-C84E94A56A93}"/>
          </ac:spMkLst>
        </pc:spChg>
        <pc:picChg chg="del">
          <ac:chgData name="Jones, Graham P" userId="eef01b92-e142-4935-92e7-beff1d1cda0b" providerId="ADAL" clId="{D98750C5-CB33-4F09-B9C5-4B185B94B861}" dt="2025-02-11T14:57:04.527" v="2966" actId="478"/>
          <ac:picMkLst>
            <pc:docMk/>
            <pc:sldMk cId="3575697905" sldId="268"/>
            <ac:picMk id="4" creationId="{1FBAD6FC-A591-F584-1536-E9B218EE448E}"/>
          </ac:picMkLst>
        </pc:picChg>
        <pc:picChg chg="del">
          <ac:chgData name="Jones, Graham P" userId="eef01b92-e142-4935-92e7-beff1d1cda0b" providerId="ADAL" clId="{D98750C5-CB33-4F09-B9C5-4B185B94B861}" dt="2025-02-11T14:57:05.440" v="2968" actId="478"/>
          <ac:picMkLst>
            <pc:docMk/>
            <pc:sldMk cId="3575697905" sldId="268"/>
            <ac:picMk id="8" creationId="{2AD29FC6-C9CA-8C3F-87BF-130A95FA7398}"/>
          </ac:picMkLst>
        </pc:picChg>
        <pc:picChg chg="add del mod">
          <ac:chgData name="Jones, Graham P" userId="eef01b92-e142-4935-92e7-beff1d1cda0b" providerId="ADAL" clId="{D98750C5-CB33-4F09-B9C5-4B185B94B861}" dt="2025-02-11T15:27:55.709" v="3582" actId="478"/>
          <ac:picMkLst>
            <pc:docMk/>
            <pc:sldMk cId="3575697905" sldId="268"/>
            <ac:picMk id="9" creationId="{E8671415-1CF4-0AD2-DCBE-51486743DEC3}"/>
          </ac:picMkLst>
        </pc:picChg>
        <pc:picChg chg="del">
          <ac:chgData name="Jones, Graham P" userId="eef01b92-e142-4935-92e7-beff1d1cda0b" providerId="ADAL" clId="{D98750C5-CB33-4F09-B9C5-4B185B94B861}" dt="2025-02-11T14:57:04.956" v="2967" actId="478"/>
          <ac:picMkLst>
            <pc:docMk/>
            <pc:sldMk cId="3575697905" sldId="268"/>
            <ac:picMk id="10" creationId="{86626C0C-3A4B-2F43-3C0E-240FE6A91DF9}"/>
          </ac:picMkLst>
        </pc:picChg>
      </pc:sldChg>
      <pc:sldChg chg="addSp delSp modSp add del mod delAnim modAnim">
        <pc:chgData name="Jones, Graham P" userId="eef01b92-e142-4935-92e7-beff1d1cda0b" providerId="ADAL" clId="{D98750C5-CB33-4F09-B9C5-4B185B94B861}" dt="2025-02-11T15:49:48.220" v="3759" actId="2696"/>
        <pc:sldMkLst>
          <pc:docMk/>
          <pc:sldMk cId="1456589649" sldId="269"/>
        </pc:sldMkLst>
        <pc:spChg chg="add mod">
          <ac:chgData name="Jones, Graham P" userId="eef01b92-e142-4935-92e7-beff1d1cda0b" providerId="ADAL" clId="{D98750C5-CB33-4F09-B9C5-4B185B94B861}" dt="2025-02-11T15:44:49.926" v="3758" actId="20577"/>
          <ac:spMkLst>
            <pc:docMk/>
            <pc:sldMk cId="1456589649" sldId="269"/>
            <ac:spMk id="3" creationId="{49B1B9F0-D617-B567-F7A7-D2FAD7A14DF7}"/>
          </ac:spMkLst>
        </pc:spChg>
        <pc:spChg chg="add mod">
          <ac:chgData name="Jones, Graham P" userId="eef01b92-e142-4935-92e7-beff1d1cda0b" providerId="ADAL" clId="{D98750C5-CB33-4F09-B9C5-4B185B94B861}" dt="2025-02-11T15:33:01.015" v="3648" actId="1076"/>
          <ac:spMkLst>
            <pc:docMk/>
            <pc:sldMk cId="1456589649" sldId="269"/>
            <ac:spMk id="4" creationId="{1E6D20FA-6A61-6A2B-7CA3-04264627081B}"/>
          </ac:spMkLst>
        </pc:spChg>
        <pc:spChg chg="add mod">
          <ac:chgData name="Jones, Graham P" userId="eef01b92-e142-4935-92e7-beff1d1cda0b" providerId="ADAL" clId="{D98750C5-CB33-4F09-B9C5-4B185B94B861}" dt="2025-02-11T15:28:31.033" v="3583"/>
          <ac:spMkLst>
            <pc:docMk/>
            <pc:sldMk cId="1456589649" sldId="269"/>
            <ac:spMk id="7" creationId="{F47C3B4E-67A8-A0E5-F4D1-2B714D44C20A}"/>
          </ac:spMkLst>
        </pc:spChg>
        <pc:spChg chg="add mod">
          <ac:chgData name="Jones, Graham P" userId="eef01b92-e142-4935-92e7-beff1d1cda0b" providerId="ADAL" clId="{D98750C5-CB33-4F09-B9C5-4B185B94B861}" dt="2025-02-11T15:33:03.495" v="3649" actId="1076"/>
          <ac:spMkLst>
            <pc:docMk/>
            <pc:sldMk cId="1456589649" sldId="269"/>
            <ac:spMk id="8" creationId="{91A06965-1FFA-3F1F-14DE-35B4F63CF638}"/>
          </ac:spMkLst>
        </pc:spChg>
        <pc:spChg chg="add del mod">
          <ac:chgData name="Jones, Graham P" userId="eef01b92-e142-4935-92e7-beff1d1cda0b" providerId="ADAL" clId="{D98750C5-CB33-4F09-B9C5-4B185B94B861}" dt="2025-02-11T15:32:50.786" v="3646" actId="478"/>
          <ac:spMkLst>
            <pc:docMk/>
            <pc:sldMk cId="1456589649" sldId="269"/>
            <ac:spMk id="9" creationId="{3BFD5E25-8650-6524-3E80-2118A18E0979}"/>
          </ac:spMkLst>
        </pc:spChg>
        <pc:spChg chg="mod">
          <ac:chgData name="Jones, Graham P" userId="eef01b92-e142-4935-92e7-beff1d1cda0b" providerId="ADAL" clId="{D98750C5-CB33-4F09-B9C5-4B185B94B861}" dt="2025-02-11T15:26:49.815" v="3557" actId="20577"/>
          <ac:spMkLst>
            <pc:docMk/>
            <pc:sldMk cId="1456589649" sldId="269"/>
            <ac:spMk id="11" creationId="{366389BB-4B5C-C9D7-86CB-F3062A161384}"/>
          </ac:spMkLst>
        </pc:spChg>
      </pc:sldChg>
      <pc:sldChg chg="addSp modSp add mod modAnim">
        <pc:chgData name="Jones, Graham P" userId="eef01b92-e142-4935-92e7-beff1d1cda0b" providerId="ADAL" clId="{D98750C5-CB33-4F09-B9C5-4B185B94B861}" dt="2025-02-11T16:00:45.949" v="4194"/>
        <pc:sldMkLst>
          <pc:docMk/>
          <pc:sldMk cId="449500597" sldId="270"/>
        </pc:sldMkLst>
        <pc:spChg chg="add mod">
          <ac:chgData name="Jones, Graham P" userId="eef01b92-e142-4935-92e7-beff1d1cda0b" providerId="ADAL" clId="{D98750C5-CB33-4F09-B9C5-4B185B94B861}" dt="2025-02-11T15:52:27.308" v="3861" actId="6549"/>
          <ac:spMkLst>
            <pc:docMk/>
            <pc:sldMk cId="449500597" sldId="270"/>
            <ac:spMk id="3" creationId="{916D7D46-0E99-3CE5-823E-2FD6469644F6}"/>
          </ac:spMkLst>
        </pc:spChg>
        <pc:spChg chg="add mod">
          <ac:chgData name="Jones, Graham P" userId="eef01b92-e142-4935-92e7-beff1d1cda0b" providerId="ADAL" clId="{D98750C5-CB33-4F09-B9C5-4B185B94B861}" dt="2025-02-11T15:55:19.473" v="3965" actId="20577"/>
          <ac:spMkLst>
            <pc:docMk/>
            <pc:sldMk cId="449500597" sldId="270"/>
            <ac:spMk id="4" creationId="{114BB7B2-EE8C-59C9-3600-A1A5A5F111B6}"/>
          </ac:spMkLst>
        </pc:spChg>
        <pc:spChg chg="add mod">
          <ac:chgData name="Jones, Graham P" userId="eef01b92-e142-4935-92e7-beff1d1cda0b" providerId="ADAL" clId="{D98750C5-CB33-4F09-B9C5-4B185B94B861}" dt="2025-02-11T16:00:25.709" v="4190" actId="20577"/>
          <ac:spMkLst>
            <pc:docMk/>
            <pc:sldMk cId="449500597" sldId="270"/>
            <ac:spMk id="7" creationId="{D1B0827F-5B89-42BB-2FCA-6460AEC417D2}"/>
          </ac:spMkLst>
        </pc:spChg>
        <pc:spChg chg="add mod">
          <ac:chgData name="Jones, Graham P" userId="eef01b92-e142-4935-92e7-beff1d1cda0b" providerId="ADAL" clId="{D98750C5-CB33-4F09-B9C5-4B185B94B861}" dt="2025-02-11T15:58:48.052" v="4013" actId="20577"/>
          <ac:spMkLst>
            <pc:docMk/>
            <pc:sldMk cId="449500597" sldId="270"/>
            <ac:spMk id="8" creationId="{1ACB4BFD-B8D8-3315-98F2-323DF40F6D93}"/>
          </ac:spMkLst>
        </pc:spChg>
        <pc:spChg chg="mod">
          <ac:chgData name="Jones, Graham P" userId="eef01b92-e142-4935-92e7-beff1d1cda0b" providerId="ADAL" clId="{D98750C5-CB33-4F09-B9C5-4B185B94B861}" dt="2025-02-11T15:50:22.320" v="3786" actId="20577"/>
          <ac:spMkLst>
            <pc:docMk/>
            <pc:sldMk cId="449500597" sldId="270"/>
            <ac:spMk id="11" creationId="{366389BB-4B5C-C9D7-86CB-F3062A161384}"/>
          </ac:spMkLst>
        </pc:spChg>
      </pc:sldChg>
      <pc:sldChg chg="addSp modSp add mod modAnim">
        <pc:chgData name="Jones, Graham P" userId="eef01b92-e142-4935-92e7-beff1d1cda0b" providerId="ADAL" clId="{D98750C5-CB33-4F09-B9C5-4B185B94B861}" dt="2025-02-13T14:54:13.983" v="4836" actId="20577"/>
        <pc:sldMkLst>
          <pc:docMk/>
          <pc:sldMk cId="3970338186" sldId="271"/>
        </pc:sldMkLst>
        <pc:spChg chg="add mod">
          <ac:chgData name="Jones, Graham P" userId="eef01b92-e142-4935-92e7-beff1d1cda0b" providerId="ADAL" clId="{D98750C5-CB33-4F09-B9C5-4B185B94B861}" dt="2025-02-11T16:07:45.770" v="4375" actId="20577"/>
          <ac:spMkLst>
            <pc:docMk/>
            <pc:sldMk cId="3970338186" sldId="271"/>
            <ac:spMk id="3" creationId="{6AA727D2-3713-5713-A19D-DAEF21298113}"/>
          </ac:spMkLst>
        </pc:spChg>
        <pc:spChg chg="add mod">
          <ac:chgData name="Jones, Graham P" userId="eef01b92-e142-4935-92e7-beff1d1cda0b" providerId="ADAL" clId="{D98750C5-CB33-4F09-B9C5-4B185B94B861}" dt="2025-02-13T14:54:13.983" v="4836" actId="20577"/>
          <ac:spMkLst>
            <pc:docMk/>
            <pc:sldMk cId="3970338186" sldId="271"/>
            <ac:spMk id="4" creationId="{A00C3BE9-C001-D565-C44D-98636A6FE26C}"/>
          </ac:spMkLst>
        </pc:spChg>
        <pc:spChg chg="add mod">
          <ac:chgData name="Jones, Graham P" userId="eef01b92-e142-4935-92e7-beff1d1cda0b" providerId="ADAL" clId="{D98750C5-CB33-4F09-B9C5-4B185B94B861}" dt="2025-02-11T16:11:44.161" v="4532" actId="20577"/>
          <ac:spMkLst>
            <pc:docMk/>
            <pc:sldMk cId="3970338186" sldId="271"/>
            <ac:spMk id="7" creationId="{62AF4FCB-5DDB-4B0F-069F-1B5B277E135D}"/>
          </ac:spMkLst>
        </pc:spChg>
        <pc:spChg chg="add mod">
          <ac:chgData name="Jones, Graham P" userId="eef01b92-e142-4935-92e7-beff1d1cda0b" providerId="ADAL" clId="{D98750C5-CB33-4F09-B9C5-4B185B94B861}" dt="2025-02-11T16:14:33.435" v="4767" actId="20577"/>
          <ac:spMkLst>
            <pc:docMk/>
            <pc:sldMk cId="3970338186" sldId="271"/>
            <ac:spMk id="8" creationId="{79B6EFFF-164C-EA9A-9F20-BE3A42338512}"/>
          </ac:spMkLst>
        </pc:spChg>
        <pc:spChg chg="mod">
          <ac:chgData name="Jones, Graham P" userId="eef01b92-e142-4935-92e7-beff1d1cda0b" providerId="ADAL" clId="{D98750C5-CB33-4F09-B9C5-4B185B94B861}" dt="2025-02-13T14:54:07.076" v="4835" actId="20577"/>
          <ac:spMkLst>
            <pc:docMk/>
            <pc:sldMk cId="3970338186" sldId="271"/>
            <ac:spMk id="11" creationId="{366389BB-4B5C-C9D7-86CB-F3062A161384}"/>
          </ac:spMkLst>
        </pc:spChg>
      </pc:sldChg>
      <pc:sldChg chg="add">
        <pc:chgData name="Jones, Graham P" userId="eef01b92-e142-4935-92e7-beff1d1cda0b" providerId="ADAL" clId="{D98750C5-CB33-4F09-B9C5-4B185B94B861}" dt="2025-02-13T14:47:58.540" v="4770" actId="2890"/>
        <pc:sldMkLst>
          <pc:docMk/>
          <pc:sldMk cId="379024832" sldId="272"/>
        </pc:sldMkLst>
      </pc:sldChg>
      <pc:sldChg chg="new del">
        <pc:chgData name="Jones, Graham P" userId="eef01b92-e142-4935-92e7-beff1d1cda0b" providerId="ADAL" clId="{D98750C5-CB33-4F09-B9C5-4B185B94B861}" dt="2025-02-13T14:47:55.175" v="4769" actId="2696"/>
        <pc:sldMkLst>
          <pc:docMk/>
          <pc:sldMk cId="4266168762" sldId="272"/>
        </pc:sldMkLst>
      </pc:sldChg>
      <pc:sldChg chg="addSp delSp modSp add mod delAnim modAnim">
        <pc:chgData name="Jones, Graham P" userId="eef01b92-e142-4935-92e7-beff1d1cda0b" providerId="ADAL" clId="{D98750C5-CB33-4F09-B9C5-4B185B94B861}" dt="2025-02-13T15:14:32.954" v="5496"/>
        <pc:sldMkLst>
          <pc:docMk/>
          <pc:sldMk cId="1293549898" sldId="273"/>
        </pc:sldMkLst>
        <pc:spChg chg="del">
          <ac:chgData name="Jones, Graham P" userId="eef01b92-e142-4935-92e7-beff1d1cda0b" providerId="ADAL" clId="{D98750C5-CB33-4F09-B9C5-4B185B94B861}" dt="2025-02-13T14:54:35.440" v="4837" actId="478"/>
          <ac:spMkLst>
            <pc:docMk/>
            <pc:sldMk cId="1293549898" sldId="273"/>
            <ac:spMk id="3" creationId="{6AA727D2-3713-5713-A19D-DAEF21298113}"/>
          </ac:spMkLst>
        </pc:spChg>
        <pc:spChg chg="del">
          <ac:chgData name="Jones, Graham P" userId="eef01b92-e142-4935-92e7-beff1d1cda0b" providerId="ADAL" clId="{D98750C5-CB33-4F09-B9C5-4B185B94B861}" dt="2025-02-13T14:54:35.440" v="4837" actId="478"/>
          <ac:spMkLst>
            <pc:docMk/>
            <pc:sldMk cId="1293549898" sldId="273"/>
            <ac:spMk id="4" creationId="{A00C3BE9-C001-D565-C44D-98636A6FE26C}"/>
          </ac:spMkLst>
        </pc:spChg>
        <pc:spChg chg="del">
          <ac:chgData name="Jones, Graham P" userId="eef01b92-e142-4935-92e7-beff1d1cda0b" providerId="ADAL" clId="{D98750C5-CB33-4F09-B9C5-4B185B94B861}" dt="2025-02-13T14:54:35.440" v="4837" actId="478"/>
          <ac:spMkLst>
            <pc:docMk/>
            <pc:sldMk cId="1293549898" sldId="273"/>
            <ac:spMk id="7" creationId="{62AF4FCB-5DDB-4B0F-069F-1B5B277E135D}"/>
          </ac:spMkLst>
        </pc:spChg>
        <pc:spChg chg="del">
          <ac:chgData name="Jones, Graham P" userId="eef01b92-e142-4935-92e7-beff1d1cda0b" providerId="ADAL" clId="{D98750C5-CB33-4F09-B9C5-4B185B94B861}" dt="2025-02-13T14:57:01.733" v="5019" actId="478"/>
          <ac:spMkLst>
            <pc:docMk/>
            <pc:sldMk cId="1293549898" sldId="273"/>
            <ac:spMk id="8" creationId="{79B6EFFF-164C-EA9A-9F20-BE3A42338512}"/>
          </ac:spMkLst>
        </pc:spChg>
        <pc:spChg chg="add mod">
          <ac:chgData name="Jones, Graham P" userId="eef01b92-e142-4935-92e7-beff1d1cda0b" providerId="ADAL" clId="{D98750C5-CB33-4F09-B9C5-4B185B94B861}" dt="2025-02-13T14:56:17.607" v="4929" actId="1076"/>
          <ac:spMkLst>
            <pc:docMk/>
            <pc:sldMk cId="1293549898" sldId="273"/>
            <ac:spMk id="9" creationId="{DFE2AD24-A38B-DC97-0353-2325162F0C56}"/>
          </ac:spMkLst>
        </pc:spChg>
        <pc:spChg chg="add mod">
          <ac:chgData name="Jones, Graham P" userId="eef01b92-e142-4935-92e7-beff1d1cda0b" providerId="ADAL" clId="{D98750C5-CB33-4F09-B9C5-4B185B94B861}" dt="2025-02-13T15:12:16.318" v="5477" actId="1076"/>
          <ac:spMkLst>
            <pc:docMk/>
            <pc:sldMk cId="1293549898" sldId="273"/>
            <ac:spMk id="10" creationId="{C2A736F7-DA87-D48A-C420-A9EEBC587946}"/>
          </ac:spMkLst>
        </pc:spChg>
        <pc:spChg chg="mod">
          <ac:chgData name="Jones, Graham P" userId="eef01b92-e142-4935-92e7-beff1d1cda0b" providerId="ADAL" clId="{D98750C5-CB33-4F09-B9C5-4B185B94B861}" dt="2025-02-13T15:14:01.230" v="5492" actId="33524"/>
          <ac:spMkLst>
            <pc:docMk/>
            <pc:sldMk cId="1293549898" sldId="273"/>
            <ac:spMk id="11" creationId="{366389BB-4B5C-C9D7-86CB-F3062A161384}"/>
          </ac:spMkLst>
        </pc:spChg>
        <pc:spChg chg="add del mod">
          <ac:chgData name="Jones, Graham P" userId="eef01b92-e142-4935-92e7-beff1d1cda0b" providerId="ADAL" clId="{D98750C5-CB33-4F09-B9C5-4B185B94B861}" dt="2025-02-13T15:06:17.011" v="5123" actId="478"/>
          <ac:spMkLst>
            <pc:docMk/>
            <pc:sldMk cId="1293549898" sldId="273"/>
            <ac:spMk id="13" creationId="{D99BDF04-1A2E-C546-6724-270186CB595B}"/>
          </ac:spMkLst>
        </pc:spChg>
        <pc:spChg chg="add del mod">
          <ac:chgData name="Jones, Graham P" userId="eef01b92-e142-4935-92e7-beff1d1cda0b" providerId="ADAL" clId="{D98750C5-CB33-4F09-B9C5-4B185B94B861}" dt="2025-02-13T15:06:24.605" v="5124" actId="478"/>
          <ac:spMkLst>
            <pc:docMk/>
            <pc:sldMk cId="1293549898" sldId="273"/>
            <ac:spMk id="15" creationId="{32510BE9-3D6B-F0D1-439B-506EE4DB8397}"/>
          </ac:spMkLst>
        </pc:spChg>
        <pc:spChg chg="add mod">
          <ac:chgData name="Jones, Graham P" userId="eef01b92-e142-4935-92e7-beff1d1cda0b" providerId="ADAL" clId="{D98750C5-CB33-4F09-B9C5-4B185B94B861}" dt="2025-02-13T14:58:08.923" v="5058" actId="1076"/>
          <ac:spMkLst>
            <pc:docMk/>
            <pc:sldMk cId="1293549898" sldId="273"/>
            <ac:spMk id="16" creationId="{9A0EEBAD-C2FB-0D4F-C897-7B3741759AAD}"/>
          </ac:spMkLst>
        </pc:spChg>
        <pc:spChg chg="add mod">
          <ac:chgData name="Jones, Graham P" userId="eef01b92-e142-4935-92e7-beff1d1cda0b" providerId="ADAL" clId="{D98750C5-CB33-4F09-B9C5-4B185B94B861}" dt="2025-02-13T14:58:39.388" v="5069" actId="1076"/>
          <ac:spMkLst>
            <pc:docMk/>
            <pc:sldMk cId="1293549898" sldId="273"/>
            <ac:spMk id="17" creationId="{D145E36F-5D99-B0BB-059D-5ECB79F8E1AD}"/>
          </ac:spMkLst>
        </pc:spChg>
        <pc:spChg chg="add mod">
          <ac:chgData name="Jones, Graham P" userId="eef01b92-e142-4935-92e7-beff1d1cda0b" providerId="ADAL" clId="{D98750C5-CB33-4F09-B9C5-4B185B94B861}" dt="2025-02-13T14:58:43.923" v="5070" actId="1076"/>
          <ac:spMkLst>
            <pc:docMk/>
            <pc:sldMk cId="1293549898" sldId="273"/>
            <ac:spMk id="18" creationId="{F195C811-056E-5C7F-A23B-1ECE94117C99}"/>
          </ac:spMkLst>
        </pc:spChg>
        <pc:spChg chg="add mod">
          <ac:chgData name="Jones, Graham P" userId="eef01b92-e142-4935-92e7-beff1d1cda0b" providerId="ADAL" clId="{D98750C5-CB33-4F09-B9C5-4B185B94B861}" dt="2025-02-13T15:09:31.434" v="5207" actId="1076"/>
          <ac:spMkLst>
            <pc:docMk/>
            <pc:sldMk cId="1293549898" sldId="273"/>
            <ac:spMk id="19" creationId="{6C2F1AB4-431F-B9B0-8EE4-CC375F2945B9}"/>
          </ac:spMkLst>
        </pc:spChg>
        <pc:spChg chg="add mod">
          <ac:chgData name="Jones, Graham P" userId="eef01b92-e142-4935-92e7-beff1d1cda0b" providerId="ADAL" clId="{D98750C5-CB33-4F09-B9C5-4B185B94B861}" dt="2025-02-13T15:09:25.546" v="5206" actId="1076"/>
          <ac:spMkLst>
            <pc:docMk/>
            <pc:sldMk cId="1293549898" sldId="273"/>
            <ac:spMk id="20" creationId="{91139C07-1C9A-B959-0C1A-E8864FC308BF}"/>
          </ac:spMkLst>
        </pc:spChg>
        <pc:spChg chg="add mod">
          <ac:chgData name="Jones, Graham P" userId="eef01b92-e142-4935-92e7-beff1d1cda0b" providerId="ADAL" clId="{D98750C5-CB33-4F09-B9C5-4B185B94B861}" dt="2025-02-13T15:09:18.166" v="5205" actId="1076"/>
          <ac:spMkLst>
            <pc:docMk/>
            <pc:sldMk cId="1293549898" sldId="273"/>
            <ac:spMk id="21" creationId="{3738A501-67AD-FB19-6EBE-2D313854319A}"/>
          </ac:spMkLst>
        </pc:spChg>
      </pc:sldChg>
      <pc:sldChg chg="addSp delSp modSp add mod ord delAnim">
        <pc:chgData name="Jones, Graham P" userId="eef01b92-e142-4935-92e7-beff1d1cda0b" providerId="ADAL" clId="{D98750C5-CB33-4F09-B9C5-4B185B94B861}" dt="2025-02-13T15:41:10.105" v="5577" actId="1076"/>
        <pc:sldMkLst>
          <pc:docMk/>
          <pc:sldMk cId="2256042261" sldId="274"/>
        </pc:sldMkLst>
        <pc:spChg chg="mod">
          <ac:chgData name="Jones, Graham P" userId="eef01b92-e142-4935-92e7-beff1d1cda0b" providerId="ADAL" clId="{D98750C5-CB33-4F09-B9C5-4B185B94B861}" dt="2025-02-13T15:39:47.512" v="5562"/>
          <ac:spMkLst>
            <pc:docMk/>
            <pc:sldMk cId="2256042261" sldId="274"/>
            <ac:spMk id="2" creationId="{F72E0159-6810-F166-5BFF-C0F927D71E7C}"/>
          </ac:spMkLst>
        </pc:spChg>
        <pc:spChg chg="add mod">
          <ac:chgData name="Jones, Graham P" userId="eef01b92-e142-4935-92e7-beff1d1cda0b" providerId="ADAL" clId="{D98750C5-CB33-4F09-B9C5-4B185B94B861}" dt="2025-02-13T15:41:10.105" v="5577" actId="1076"/>
          <ac:spMkLst>
            <pc:docMk/>
            <pc:sldMk cId="2256042261" sldId="274"/>
            <ac:spMk id="3" creationId="{EC0FD574-4237-E426-ED5A-2FA7AAEBF67E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9" creationId="{DFE2AD24-A38B-DC97-0353-2325162F0C56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10" creationId="{C2A736F7-DA87-D48A-C420-A9EEBC587946}"/>
          </ac:spMkLst>
        </pc:spChg>
        <pc:spChg chg="del">
          <ac:chgData name="Jones, Graham P" userId="eef01b92-e142-4935-92e7-beff1d1cda0b" providerId="ADAL" clId="{D98750C5-CB33-4F09-B9C5-4B185B94B861}" dt="2025-02-13T15:37:36.936" v="5498" actId="478"/>
          <ac:spMkLst>
            <pc:docMk/>
            <pc:sldMk cId="2256042261" sldId="274"/>
            <ac:spMk id="11" creationId="{366389BB-4B5C-C9D7-86CB-F3062A161384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16" creationId="{9A0EEBAD-C2FB-0D4F-C897-7B3741759AAD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17" creationId="{D145E36F-5D99-B0BB-059D-5ECB79F8E1AD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18" creationId="{F195C811-056E-5C7F-A23B-1ECE94117C99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19" creationId="{6C2F1AB4-431F-B9B0-8EE4-CC375F2945B9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20" creationId="{91139C07-1C9A-B959-0C1A-E8864FC308BF}"/>
          </ac:spMkLst>
        </pc:spChg>
        <pc:spChg chg="del">
          <ac:chgData name="Jones, Graham P" userId="eef01b92-e142-4935-92e7-beff1d1cda0b" providerId="ADAL" clId="{D98750C5-CB33-4F09-B9C5-4B185B94B861}" dt="2025-02-13T15:37:45.214" v="5499" actId="478"/>
          <ac:spMkLst>
            <pc:docMk/>
            <pc:sldMk cId="2256042261" sldId="274"/>
            <ac:spMk id="21" creationId="{3738A501-67AD-FB19-6EBE-2D313854319A}"/>
          </ac:spMkLst>
        </pc:spChg>
      </pc:sldChg>
      <pc:sldChg chg="addSp delSp modSp add mod delAnim modAnim">
        <pc:chgData name="Jones, Graham P" userId="eef01b92-e142-4935-92e7-beff1d1cda0b" providerId="ADAL" clId="{D98750C5-CB33-4F09-B9C5-4B185B94B861}" dt="2025-02-19T13:56:39.644" v="12918"/>
        <pc:sldMkLst>
          <pc:docMk/>
          <pc:sldMk cId="789224918" sldId="275"/>
        </pc:sldMkLst>
        <pc:spChg chg="add del mod">
          <ac:chgData name="Jones, Graham P" userId="eef01b92-e142-4935-92e7-beff1d1cda0b" providerId="ADAL" clId="{D98750C5-CB33-4F09-B9C5-4B185B94B861}" dt="2025-02-19T13:24:56.614" v="12242" actId="478"/>
          <ac:spMkLst>
            <pc:docMk/>
            <pc:sldMk cId="789224918" sldId="275"/>
            <ac:spMk id="4" creationId="{5A28FC70-D590-A960-E227-1DCC8916B3F8}"/>
          </ac:spMkLst>
        </pc:spChg>
        <pc:picChg chg="add del mod">
          <ac:chgData name="Jones, Graham P" userId="eef01b92-e142-4935-92e7-beff1d1cda0b" providerId="ADAL" clId="{D98750C5-CB33-4F09-B9C5-4B185B94B861}" dt="2025-02-19T13:24:52.702" v="12241" actId="478"/>
          <ac:picMkLst>
            <pc:docMk/>
            <pc:sldMk cId="789224918" sldId="275"/>
            <ac:picMk id="3" creationId="{17AFE722-6355-4378-8CEA-5C02887A468E}"/>
          </ac:picMkLst>
        </pc:picChg>
        <pc:picChg chg="add mod">
          <ac:chgData name="Jones, Graham P" userId="eef01b92-e142-4935-92e7-beff1d1cda0b" providerId="ADAL" clId="{D98750C5-CB33-4F09-B9C5-4B185B94B861}" dt="2025-02-19T13:25:11.542" v="12244" actId="1076"/>
          <ac:picMkLst>
            <pc:docMk/>
            <pc:sldMk cId="789224918" sldId="275"/>
            <ac:picMk id="8" creationId="{0CB491B2-6566-6771-6231-3D2ABC0CFDA0}"/>
          </ac:picMkLst>
        </pc:picChg>
      </pc:sldChg>
      <pc:sldChg chg="addSp modSp add mod">
        <pc:chgData name="Jones, Graham P" userId="eef01b92-e142-4935-92e7-beff1d1cda0b" providerId="ADAL" clId="{D98750C5-CB33-4F09-B9C5-4B185B94B861}" dt="2025-02-13T15:41:23.868" v="5579"/>
        <pc:sldMkLst>
          <pc:docMk/>
          <pc:sldMk cId="1749300484" sldId="276"/>
        </pc:sldMkLst>
        <pc:spChg chg="mod">
          <ac:chgData name="Jones, Graham P" userId="eef01b92-e142-4935-92e7-beff1d1cda0b" providerId="ADAL" clId="{D98750C5-CB33-4F09-B9C5-4B185B94B861}" dt="2025-02-13T15:41:23.868" v="5579"/>
          <ac:spMkLst>
            <pc:docMk/>
            <pc:sldMk cId="1749300484" sldId="276"/>
            <ac:spMk id="2" creationId="{F72E0159-6810-F166-5BFF-C0F927D71E7C}"/>
          </ac:spMkLst>
        </pc:spChg>
        <pc:spChg chg="add mod">
          <ac:chgData name="Jones, Graham P" userId="eef01b92-e142-4935-92e7-beff1d1cda0b" providerId="ADAL" clId="{D98750C5-CB33-4F09-B9C5-4B185B94B861}" dt="2025-02-13T15:41:15.657" v="5578"/>
          <ac:spMkLst>
            <pc:docMk/>
            <pc:sldMk cId="1749300484" sldId="276"/>
            <ac:spMk id="3" creationId="{D6D696E0-534B-2DE1-808D-FE11B99A74F7}"/>
          </ac:spMkLst>
        </pc:spChg>
      </pc:sldChg>
      <pc:sldChg chg="addSp delSp modSp add mod modAnim">
        <pc:chgData name="Jones, Graham P" userId="eef01b92-e142-4935-92e7-beff1d1cda0b" providerId="ADAL" clId="{D98750C5-CB33-4F09-B9C5-4B185B94B861}" dt="2025-02-13T16:24:41.659" v="6523"/>
        <pc:sldMkLst>
          <pc:docMk/>
          <pc:sldMk cId="474264276" sldId="277"/>
        </pc:sldMkLst>
        <pc:spChg chg="add mod">
          <ac:chgData name="Jones, Graham P" userId="eef01b92-e142-4935-92e7-beff1d1cda0b" providerId="ADAL" clId="{D98750C5-CB33-4F09-B9C5-4B185B94B861}" dt="2025-02-13T16:22:39.369" v="6504" actId="20577"/>
          <ac:spMkLst>
            <pc:docMk/>
            <pc:sldMk cId="474264276" sldId="277"/>
            <ac:spMk id="4" creationId="{7A463403-7039-852E-ECE6-AC8107E54E75}"/>
          </ac:spMkLst>
        </pc:spChg>
        <pc:graphicFrameChg chg="add del mod">
          <ac:chgData name="Jones, Graham P" userId="eef01b92-e142-4935-92e7-beff1d1cda0b" providerId="ADAL" clId="{D98750C5-CB33-4F09-B9C5-4B185B94B861}" dt="2025-02-13T16:11:35.152" v="6095" actId="478"/>
          <ac:graphicFrameMkLst>
            <pc:docMk/>
            <pc:sldMk cId="474264276" sldId="277"/>
            <ac:graphicFrameMk id="9" creationId="{68B28513-071C-9BF7-A096-F6CE3CC6D82B}"/>
          </ac:graphicFrameMkLst>
        </pc:graphicFrameChg>
        <pc:graphicFrameChg chg="add mod modGraphic">
          <ac:chgData name="Jones, Graham P" userId="eef01b92-e142-4935-92e7-beff1d1cda0b" providerId="ADAL" clId="{D98750C5-CB33-4F09-B9C5-4B185B94B861}" dt="2025-02-13T16:14:06.480" v="6208" actId="20577"/>
          <ac:graphicFrameMkLst>
            <pc:docMk/>
            <pc:sldMk cId="474264276" sldId="277"/>
            <ac:graphicFrameMk id="10" creationId="{9446667C-04B4-9982-C9CF-53C27B996490}"/>
          </ac:graphicFrameMkLst>
        </pc:graphicFrameChg>
        <pc:picChg chg="add del mod">
          <ac:chgData name="Jones, Graham P" userId="eef01b92-e142-4935-92e7-beff1d1cda0b" providerId="ADAL" clId="{D98750C5-CB33-4F09-B9C5-4B185B94B861}" dt="2025-02-13T16:07:28.265" v="6093" actId="478"/>
          <ac:picMkLst>
            <pc:docMk/>
            <pc:sldMk cId="474264276" sldId="277"/>
            <ac:picMk id="3" creationId="{41E5F6AF-0BF9-68F3-4F71-01948C82ACF7}"/>
          </ac:picMkLst>
        </pc:picChg>
        <pc:picChg chg="add mod">
          <ac:chgData name="Jones, Graham P" userId="eef01b92-e142-4935-92e7-beff1d1cda0b" providerId="ADAL" clId="{D98750C5-CB33-4F09-B9C5-4B185B94B861}" dt="2025-02-13T16:07:25.262" v="6092" actId="1076"/>
          <ac:picMkLst>
            <pc:docMk/>
            <pc:sldMk cId="474264276" sldId="277"/>
            <ac:picMk id="8" creationId="{B41F5188-1735-463E-80B6-43236EAB6BB9}"/>
          </ac:picMkLst>
        </pc:picChg>
      </pc:sldChg>
      <pc:sldChg chg="addSp delSp modSp add mod modAnim">
        <pc:chgData name="Jones, Graham P" userId="eef01b92-e142-4935-92e7-beff1d1cda0b" providerId="ADAL" clId="{D98750C5-CB33-4F09-B9C5-4B185B94B861}" dt="2025-02-19T13:21:48.213" v="12237"/>
        <pc:sldMkLst>
          <pc:docMk/>
          <pc:sldMk cId="4130197640" sldId="278"/>
        </pc:sldMkLst>
        <pc:spChg chg="add mod">
          <ac:chgData name="Jones, Graham P" userId="eef01b92-e142-4935-92e7-beff1d1cda0b" providerId="ADAL" clId="{D98750C5-CB33-4F09-B9C5-4B185B94B861}" dt="2025-02-19T13:21:14.977" v="12231" actId="20577"/>
          <ac:spMkLst>
            <pc:docMk/>
            <pc:sldMk cId="4130197640" sldId="278"/>
            <ac:spMk id="4" creationId="{3D934C02-88B5-97A2-07EE-A60F5E8BB76F}"/>
          </ac:spMkLst>
        </pc:spChg>
        <pc:picChg chg="add del mod">
          <ac:chgData name="Jones, Graham P" userId="eef01b92-e142-4935-92e7-beff1d1cda0b" providerId="ADAL" clId="{D98750C5-CB33-4F09-B9C5-4B185B94B861}" dt="2025-02-19T13:17:28.648" v="12015" actId="478"/>
          <ac:picMkLst>
            <pc:docMk/>
            <pc:sldMk cId="4130197640" sldId="278"/>
            <ac:picMk id="3" creationId="{4D438834-A029-EBE6-076D-8A4B46D18E15}"/>
          </ac:picMkLst>
        </pc:picChg>
        <pc:picChg chg="add mod">
          <ac:chgData name="Jones, Graham P" userId="eef01b92-e142-4935-92e7-beff1d1cda0b" providerId="ADAL" clId="{D98750C5-CB33-4F09-B9C5-4B185B94B861}" dt="2025-02-19T13:17:27.227" v="12014" actId="1076"/>
          <ac:picMkLst>
            <pc:docMk/>
            <pc:sldMk cId="4130197640" sldId="278"/>
            <ac:picMk id="8" creationId="{DF2F495D-874B-3538-4D2B-C2ACB7F8A439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9T13:16:20.890" v="12011" actId="1076"/>
        <pc:sldMkLst>
          <pc:docMk/>
          <pc:sldMk cId="2686056794" sldId="279"/>
        </pc:sldMkLst>
        <pc:spChg chg="add del mod">
          <ac:chgData name="Jones, Graham P" userId="eef01b92-e142-4935-92e7-beff1d1cda0b" providerId="ADAL" clId="{D98750C5-CB33-4F09-B9C5-4B185B94B861}" dt="2025-02-19T12:50:24.047" v="11524" actId="478"/>
          <ac:spMkLst>
            <pc:docMk/>
            <pc:sldMk cId="2686056794" sldId="279"/>
            <ac:spMk id="4" creationId="{9B829C16-74F5-8EBA-AE84-7ABBB69FA8DF}"/>
          </ac:spMkLst>
        </pc:spChg>
        <pc:spChg chg="add mod">
          <ac:chgData name="Jones, Graham P" userId="eef01b92-e142-4935-92e7-beff1d1cda0b" providerId="ADAL" clId="{D98750C5-CB33-4F09-B9C5-4B185B94B861}" dt="2025-02-19T13:16:20.890" v="12011" actId="1076"/>
          <ac:spMkLst>
            <pc:docMk/>
            <pc:sldMk cId="2686056794" sldId="279"/>
            <ac:spMk id="15" creationId="{3B998051-F2E9-5DE6-4780-D2882E4CFB41}"/>
          </ac:spMkLst>
        </pc:spChg>
        <pc:graphicFrameChg chg="add mod modGraphic">
          <ac:chgData name="Jones, Graham P" userId="eef01b92-e142-4935-92e7-beff1d1cda0b" providerId="ADAL" clId="{D98750C5-CB33-4F09-B9C5-4B185B94B861}" dt="2025-02-19T13:11:01.885" v="11930" actId="20577"/>
          <ac:graphicFrameMkLst>
            <pc:docMk/>
            <pc:sldMk cId="2686056794" sldId="279"/>
            <ac:graphicFrameMk id="9" creationId="{0BD8766F-7406-27B8-D41C-4F26B994B0EF}"/>
          </ac:graphicFrameMkLst>
        </pc:graphicFrameChg>
        <pc:graphicFrameChg chg="add mod modGraphic">
          <ac:chgData name="Jones, Graham P" userId="eef01b92-e142-4935-92e7-beff1d1cda0b" providerId="ADAL" clId="{D98750C5-CB33-4F09-B9C5-4B185B94B861}" dt="2025-02-19T13:14:22.697" v="12010" actId="20577"/>
          <ac:graphicFrameMkLst>
            <pc:docMk/>
            <pc:sldMk cId="2686056794" sldId="279"/>
            <ac:graphicFrameMk id="10" creationId="{3D547413-B956-CD6A-5A39-DEF53903896F}"/>
          </ac:graphicFrameMkLst>
        </pc:graphicFrameChg>
        <pc:graphicFrameChg chg="add mod">
          <ac:chgData name="Jones, Graham P" userId="eef01b92-e142-4935-92e7-beff1d1cda0b" providerId="ADAL" clId="{D98750C5-CB33-4F09-B9C5-4B185B94B861}" dt="2025-02-19T13:07:10.839" v="11853"/>
          <ac:graphicFrameMkLst>
            <pc:docMk/>
            <pc:sldMk cId="2686056794" sldId="279"/>
            <ac:graphicFrameMk id="11" creationId="{7D25880C-3ECC-38EC-1C57-E2C902111B58}"/>
          </ac:graphicFrameMkLst>
        </pc:graphicFrameChg>
        <pc:graphicFrameChg chg="add mod">
          <ac:chgData name="Jones, Graham P" userId="eef01b92-e142-4935-92e7-beff1d1cda0b" providerId="ADAL" clId="{D98750C5-CB33-4F09-B9C5-4B185B94B861}" dt="2025-02-19T13:07:10.839" v="11853"/>
          <ac:graphicFrameMkLst>
            <pc:docMk/>
            <pc:sldMk cId="2686056794" sldId="279"/>
            <ac:graphicFrameMk id="13" creationId="{5D9529D6-1F98-1A0F-057F-A0222209068B}"/>
          </ac:graphicFrameMkLst>
        </pc:graphicFrameChg>
        <pc:picChg chg="add del mod">
          <ac:chgData name="Jones, Graham P" userId="eef01b92-e142-4935-92e7-beff1d1cda0b" providerId="ADAL" clId="{D98750C5-CB33-4F09-B9C5-4B185B94B861}" dt="2025-02-19T12:49:20.060" v="11520" actId="478"/>
          <ac:picMkLst>
            <pc:docMk/>
            <pc:sldMk cId="2686056794" sldId="279"/>
            <ac:picMk id="3" creationId="{D3ECFA79-62B2-7121-4345-03D29B53FF8E}"/>
          </ac:picMkLst>
        </pc:picChg>
        <pc:picChg chg="add mod">
          <ac:chgData name="Jones, Graham P" userId="eef01b92-e142-4935-92e7-beff1d1cda0b" providerId="ADAL" clId="{D98750C5-CB33-4F09-B9C5-4B185B94B861}" dt="2025-02-19T12:49:26.677" v="11522" actId="14100"/>
          <ac:picMkLst>
            <pc:docMk/>
            <pc:sldMk cId="2686056794" sldId="279"/>
            <ac:picMk id="8" creationId="{97DA1C20-7CED-351C-5A42-39A4F83FE455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8T16:29:35.864" v="11515"/>
        <pc:sldMkLst>
          <pc:docMk/>
          <pc:sldMk cId="2102036594" sldId="280"/>
        </pc:sldMkLst>
        <pc:spChg chg="add del mod">
          <ac:chgData name="Jones, Graham P" userId="eef01b92-e142-4935-92e7-beff1d1cda0b" providerId="ADAL" clId="{D98750C5-CB33-4F09-B9C5-4B185B94B861}" dt="2025-02-18T16:14:43.494" v="11204" actId="478"/>
          <ac:spMkLst>
            <pc:docMk/>
            <pc:sldMk cId="2102036594" sldId="280"/>
            <ac:spMk id="4" creationId="{0D748B8B-4A33-3322-CF94-485508109E2C}"/>
          </ac:spMkLst>
        </pc:spChg>
        <pc:spChg chg="add mod">
          <ac:chgData name="Jones, Graham P" userId="eef01b92-e142-4935-92e7-beff1d1cda0b" providerId="ADAL" clId="{D98750C5-CB33-4F09-B9C5-4B185B94B861}" dt="2025-02-18T16:28:33.126" v="11507" actId="1076"/>
          <ac:spMkLst>
            <pc:docMk/>
            <pc:sldMk cId="2102036594" sldId="280"/>
            <ac:spMk id="10" creationId="{F9842B4F-CDAA-FAF7-8D0A-D733D4077BDB}"/>
          </ac:spMkLst>
        </pc:spChg>
        <pc:graphicFrameChg chg="add mod modGraphic">
          <ac:chgData name="Jones, Graham P" userId="eef01b92-e142-4935-92e7-beff1d1cda0b" providerId="ADAL" clId="{D98750C5-CB33-4F09-B9C5-4B185B94B861}" dt="2025-02-18T16:26:26.565" v="11498" actId="20577"/>
          <ac:graphicFrameMkLst>
            <pc:docMk/>
            <pc:sldMk cId="2102036594" sldId="280"/>
            <ac:graphicFrameMk id="9" creationId="{FB716D5A-E9D2-D659-15A0-B0B0E51DB2F0}"/>
          </ac:graphicFrameMkLst>
        </pc:graphicFrameChg>
        <pc:picChg chg="add del mod">
          <ac:chgData name="Jones, Graham P" userId="eef01b92-e142-4935-92e7-beff1d1cda0b" providerId="ADAL" clId="{D98750C5-CB33-4F09-B9C5-4B185B94B861}" dt="2025-02-18T16:14:38.036" v="11203" actId="478"/>
          <ac:picMkLst>
            <pc:docMk/>
            <pc:sldMk cId="2102036594" sldId="280"/>
            <ac:picMk id="3" creationId="{52DF3292-0CEB-3E4F-8672-B7D3DC3C5266}"/>
          </ac:picMkLst>
        </pc:picChg>
        <pc:picChg chg="add mod">
          <ac:chgData name="Jones, Graham P" userId="eef01b92-e142-4935-92e7-beff1d1cda0b" providerId="ADAL" clId="{D98750C5-CB33-4F09-B9C5-4B185B94B861}" dt="2025-02-18T16:14:35.997" v="11202" actId="14100"/>
          <ac:picMkLst>
            <pc:docMk/>
            <pc:sldMk cId="2102036594" sldId="280"/>
            <ac:picMk id="8" creationId="{79F90A3D-4B74-5982-3AD6-B92C4304C9F5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8T16:29:14.734" v="11511"/>
        <pc:sldMkLst>
          <pc:docMk/>
          <pc:sldMk cId="1944392932" sldId="281"/>
        </pc:sldMkLst>
        <pc:spChg chg="add del mod">
          <ac:chgData name="Jones, Graham P" userId="eef01b92-e142-4935-92e7-beff1d1cda0b" providerId="ADAL" clId="{D98750C5-CB33-4F09-B9C5-4B185B94B861}" dt="2025-02-18T15:59:54.884" v="10923" actId="478"/>
          <ac:spMkLst>
            <pc:docMk/>
            <pc:sldMk cId="1944392932" sldId="281"/>
            <ac:spMk id="4" creationId="{CFFF9EB9-F25C-721A-5545-FDCDE4AE2E88}"/>
          </ac:spMkLst>
        </pc:spChg>
        <pc:spChg chg="add mod">
          <ac:chgData name="Jones, Graham P" userId="eef01b92-e142-4935-92e7-beff1d1cda0b" providerId="ADAL" clId="{D98750C5-CB33-4F09-B9C5-4B185B94B861}" dt="2025-02-18T16:28:24.175" v="11505" actId="1076"/>
          <ac:spMkLst>
            <pc:docMk/>
            <pc:sldMk cId="1944392932" sldId="281"/>
            <ac:spMk id="10" creationId="{BFF94EEE-F51E-7811-DE32-846569629ED6}"/>
          </ac:spMkLst>
        </pc:spChg>
        <pc:graphicFrameChg chg="add mod modGraphic">
          <ac:chgData name="Jones, Graham P" userId="eef01b92-e142-4935-92e7-beff1d1cda0b" providerId="ADAL" clId="{D98750C5-CB33-4F09-B9C5-4B185B94B861}" dt="2025-02-18T16:10:11.971" v="11198" actId="20577"/>
          <ac:graphicFrameMkLst>
            <pc:docMk/>
            <pc:sldMk cId="1944392932" sldId="281"/>
            <ac:graphicFrameMk id="9" creationId="{E69745A2-AD6D-FDF3-28FF-AC8C2FA6E4E9}"/>
          </ac:graphicFrameMkLst>
        </pc:graphicFrameChg>
        <pc:picChg chg="add del mod">
          <ac:chgData name="Jones, Graham P" userId="eef01b92-e142-4935-92e7-beff1d1cda0b" providerId="ADAL" clId="{D98750C5-CB33-4F09-B9C5-4B185B94B861}" dt="2025-02-18T15:59:51.497" v="10922" actId="478"/>
          <ac:picMkLst>
            <pc:docMk/>
            <pc:sldMk cId="1944392932" sldId="281"/>
            <ac:picMk id="3" creationId="{3FF9DDA3-8CA3-11DE-7EFA-C9DDDE4D6BD4}"/>
          </ac:picMkLst>
        </pc:picChg>
        <pc:picChg chg="add mod">
          <ac:chgData name="Jones, Graham P" userId="eef01b92-e142-4935-92e7-beff1d1cda0b" providerId="ADAL" clId="{D98750C5-CB33-4F09-B9C5-4B185B94B861}" dt="2025-02-18T16:00:44.507" v="10926" actId="14100"/>
          <ac:picMkLst>
            <pc:docMk/>
            <pc:sldMk cId="1944392932" sldId="281"/>
            <ac:picMk id="8" creationId="{9B1E343A-0675-19B8-9154-95EC056811E1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8T16:28:00.018" v="11502" actId="1076"/>
        <pc:sldMkLst>
          <pc:docMk/>
          <pc:sldMk cId="699039208" sldId="282"/>
        </pc:sldMkLst>
        <pc:spChg chg="add mod">
          <ac:chgData name="Jones, Graham P" userId="eef01b92-e142-4935-92e7-beff1d1cda0b" providerId="ADAL" clId="{D98750C5-CB33-4F09-B9C5-4B185B94B861}" dt="2025-02-18T16:28:00.018" v="11502" actId="1076"/>
          <ac:spMkLst>
            <pc:docMk/>
            <pc:sldMk cId="699039208" sldId="282"/>
            <ac:spMk id="3" creationId="{A888B358-C3EF-B5B7-8A50-4F5D34AE1773}"/>
          </ac:spMkLst>
        </pc:spChg>
        <pc:spChg chg="add del mod">
          <ac:chgData name="Jones, Graham P" userId="eef01b92-e142-4935-92e7-beff1d1cda0b" providerId="ADAL" clId="{D98750C5-CB33-4F09-B9C5-4B185B94B861}" dt="2025-02-17T16:19:33.085" v="10672" actId="478"/>
          <ac:spMkLst>
            <pc:docMk/>
            <pc:sldMk cId="699039208" sldId="282"/>
            <ac:spMk id="4" creationId="{099DC2AE-4CB9-938E-C11D-96F4DFFAD1F6}"/>
          </ac:spMkLst>
        </pc:spChg>
        <pc:graphicFrameChg chg="add mod modGraphic">
          <ac:chgData name="Jones, Graham P" userId="eef01b92-e142-4935-92e7-beff1d1cda0b" providerId="ADAL" clId="{D98750C5-CB33-4F09-B9C5-4B185B94B861}" dt="2025-02-17T16:27:00.651" v="10901" actId="20577"/>
          <ac:graphicFrameMkLst>
            <pc:docMk/>
            <pc:sldMk cId="699039208" sldId="282"/>
            <ac:graphicFrameMk id="9" creationId="{B5CF2B72-7B35-DD11-7732-EED4EDAAA5DF}"/>
          </ac:graphicFrameMkLst>
        </pc:graphicFrameChg>
        <pc:picChg chg="add del mod">
          <ac:chgData name="Jones, Graham P" userId="eef01b92-e142-4935-92e7-beff1d1cda0b" providerId="ADAL" clId="{D98750C5-CB33-4F09-B9C5-4B185B94B861}" dt="2025-02-17T16:19:27.251" v="10670" actId="478"/>
          <ac:picMkLst>
            <pc:docMk/>
            <pc:sldMk cId="699039208" sldId="282"/>
            <ac:picMk id="3" creationId="{C235A685-E8EB-F956-F5A4-8DAE2586A165}"/>
          </ac:picMkLst>
        </pc:picChg>
        <pc:picChg chg="add mod">
          <ac:chgData name="Jones, Graham P" userId="eef01b92-e142-4935-92e7-beff1d1cda0b" providerId="ADAL" clId="{D98750C5-CB33-4F09-B9C5-4B185B94B861}" dt="2025-02-17T16:19:30.754" v="10671" actId="14100"/>
          <ac:picMkLst>
            <pc:docMk/>
            <pc:sldMk cId="699039208" sldId="282"/>
            <ac:picMk id="8" creationId="{8C825B0E-7BED-3FD3-33B6-3734B895EF33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8T16:27:45.406" v="11500" actId="1076"/>
        <pc:sldMkLst>
          <pc:docMk/>
          <pc:sldMk cId="2393947955" sldId="283"/>
        </pc:sldMkLst>
        <pc:spChg chg="add mod">
          <ac:chgData name="Jones, Graham P" userId="eef01b92-e142-4935-92e7-beff1d1cda0b" providerId="ADAL" clId="{D98750C5-CB33-4F09-B9C5-4B185B94B861}" dt="2025-02-18T16:27:45.406" v="11500" actId="1076"/>
          <ac:spMkLst>
            <pc:docMk/>
            <pc:sldMk cId="2393947955" sldId="283"/>
            <ac:spMk id="3" creationId="{F8BFB2A0-F373-CB9C-8A31-9201DDF72510}"/>
          </ac:spMkLst>
        </pc:spChg>
        <pc:spChg chg="add del mod">
          <ac:chgData name="Jones, Graham P" userId="eef01b92-e142-4935-92e7-beff1d1cda0b" providerId="ADAL" clId="{D98750C5-CB33-4F09-B9C5-4B185B94B861}" dt="2025-02-17T16:00:54.266" v="10387" actId="478"/>
          <ac:spMkLst>
            <pc:docMk/>
            <pc:sldMk cId="2393947955" sldId="283"/>
            <ac:spMk id="4" creationId="{CCAFFD83-2112-2051-7CE3-64995B2ABAE5}"/>
          </ac:spMkLst>
        </pc:spChg>
        <pc:graphicFrameChg chg="add mod modGraphic">
          <ac:chgData name="Jones, Graham P" userId="eef01b92-e142-4935-92e7-beff1d1cda0b" providerId="ADAL" clId="{D98750C5-CB33-4F09-B9C5-4B185B94B861}" dt="2025-02-17T16:13:44.569" v="10666" actId="20577"/>
          <ac:graphicFrameMkLst>
            <pc:docMk/>
            <pc:sldMk cId="2393947955" sldId="283"/>
            <ac:graphicFrameMk id="9" creationId="{1D2CB896-CED4-3312-19BE-F72924EB7057}"/>
          </ac:graphicFrameMkLst>
        </pc:graphicFrameChg>
        <pc:picChg chg="add del mod">
          <ac:chgData name="Jones, Graham P" userId="eef01b92-e142-4935-92e7-beff1d1cda0b" providerId="ADAL" clId="{D98750C5-CB33-4F09-B9C5-4B185B94B861}" dt="2025-02-17T16:00:46.248" v="10385" actId="478"/>
          <ac:picMkLst>
            <pc:docMk/>
            <pc:sldMk cId="2393947955" sldId="283"/>
            <ac:picMk id="3" creationId="{98D987B5-9EB5-9B44-3B03-7424C53E3AE0}"/>
          </ac:picMkLst>
        </pc:picChg>
        <pc:picChg chg="add mod">
          <ac:chgData name="Jones, Graham P" userId="eef01b92-e142-4935-92e7-beff1d1cda0b" providerId="ADAL" clId="{D98750C5-CB33-4F09-B9C5-4B185B94B861}" dt="2025-02-17T16:00:51.006" v="10386" actId="14100"/>
          <ac:picMkLst>
            <pc:docMk/>
            <pc:sldMk cId="2393947955" sldId="283"/>
            <ac:picMk id="8" creationId="{C32014C3-5835-9368-9C9D-07BC74C02EF7}"/>
          </ac:picMkLst>
        </pc:picChg>
      </pc:sldChg>
      <pc:sldChg chg="addSp delSp modSp add mod modAnim">
        <pc:chgData name="Jones, Graham P" userId="eef01b92-e142-4935-92e7-beff1d1cda0b" providerId="ADAL" clId="{D98750C5-CB33-4F09-B9C5-4B185B94B861}" dt="2025-02-17T16:28:02.162" v="10911"/>
        <pc:sldMkLst>
          <pc:docMk/>
          <pc:sldMk cId="610318247" sldId="284"/>
        </pc:sldMkLst>
        <pc:spChg chg="add mod">
          <ac:chgData name="Jones, Graham P" userId="eef01b92-e142-4935-92e7-beff1d1cda0b" providerId="ADAL" clId="{D98750C5-CB33-4F09-B9C5-4B185B94B861}" dt="2025-02-17T15:51:15.206" v="10381" actId="20577"/>
          <ac:spMkLst>
            <pc:docMk/>
            <pc:sldMk cId="610318247" sldId="284"/>
            <ac:spMk id="4" creationId="{054A2CD2-D212-128D-5B4F-9439DE13F46F}"/>
          </ac:spMkLst>
        </pc:spChg>
        <pc:picChg chg="add del mod">
          <ac:chgData name="Jones, Graham P" userId="eef01b92-e142-4935-92e7-beff1d1cda0b" providerId="ADAL" clId="{D98750C5-CB33-4F09-B9C5-4B185B94B861}" dt="2025-02-17T15:47:27.258" v="10095" actId="478"/>
          <ac:picMkLst>
            <pc:docMk/>
            <pc:sldMk cId="610318247" sldId="284"/>
            <ac:picMk id="3" creationId="{960D6358-E14E-8972-0B92-C1ACFC0387B0}"/>
          </ac:picMkLst>
        </pc:picChg>
        <pc:picChg chg="add mod">
          <ac:chgData name="Jones, Graham P" userId="eef01b92-e142-4935-92e7-beff1d1cda0b" providerId="ADAL" clId="{D98750C5-CB33-4F09-B9C5-4B185B94B861}" dt="2025-02-17T15:47:25.510" v="10094" actId="1076"/>
          <ac:picMkLst>
            <pc:docMk/>
            <pc:sldMk cId="610318247" sldId="284"/>
            <ac:picMk id="8" creationId="{209D14A1-29D6-FBBA-F13D-364013244821}"/>
          </ac:picMkLst>
        </pc:picChg>
      </pc:sldChg>
      <pc:sldChg chg="addSp delSp modSp add mod modAnim">
        <pc:chgData name="Jones, Graham P" userId="eef01b92-e142-4935-92e7-beff1d1cda0b" providerId="ADAL" clId="{D98750C5-CB33-4F09-B9C5-4B185B94B861}" dt="2025-02-17T16:27:41.287" v="10906"/>
        <pc:sldMkLst>
          <pc:docMk/>
          <pc:sldMk cId="1972945862" sldId="285"/>
        </pc:sldMkLst>
        <pc:spChg chg="add mod">
          <ac:chgData name="Jones, Graham P" userId="eef01b92-e142-4935-92e7-beff1d1cda0b" providerId="ADAL" clId="{D98750C5-CB33-4F09-B9C5-4B185B94B861}" dt="2025-02-17T15:32:52.311" v="10091" actId="27636"/>
          <ac:spMkLst>
            <pc:docMk/>
            <pc:sldMk cId="1972945862" sldId="285"/>
            <ac:spMk id="4" creationId="{E6B6BA8E-A678-9482-F456-63C9640BA2DE}"/>
          </ac:spMkLst>
        </pc:spChg>
        <pc:picChg chg="add del mod">
          <ac:chgData name="Jones, Graham P" userId="eef01b92-e142-4935-92e7-beff1d1cda0b" providerId="ADAL" clId="{D98750C5-CB33-4F09-B9C5-4B185B94B861}" dt="2025-02-17T14:57:25.103" v="9878" actId="478"/>
          <ac:picMkLst>
            <pc:docMk/>
            <pc:sldMk cId="1972945862" sldId="285"/>
            <ac:picMk id="3" creationId="{90894A53-A43D-8860-1557-92FB9CD17733}"/>
          </ac:picMkLst>
        </pc:picChg>
        <pc:picChg chg="add mod">
          <ac:chgData name="Jones, Graham P" userId="eef01b92-e142-4935-92e7-beff1d1cda0b" providerId="ADAL" clId="{D98750C5-CB33-4F09-B9C5-4B185B94B861}" dt="2025-02-17T14:57:28.103" v="9879" actId="1076"/>
          <ac:picMkLst>
            <pc:docMk/>
            <pc:sldMk cId="1972945862" sldId="285"/>
            <ac:picMk id="8" creationId="{A9F265CF-1E75-3CFE-A3C6-FE2E58DAC6D6}"/>
          </ac:picMkLst>
        </pc:picChg>
      </pc:sldChg>
      <pc:sldChg chg="addSp delSp modSp add mod modAnim">
        <pc:chgData name="Jones, Graham P" userId="eef01b92-e142-4935-92e7-beff1d1cda0b" providerId="ADAL" clId="{D98750C5-CB33-4F09-B9C5-4B185B94B861}" dt="2025-02-17T14:55:16.895" v="9873"/>
        <pc:sldMkLst>
          <pc:docMk/>
          <pc:sldMk cId="2543014037" sldId="286"/>
        </pc:sldMkLst>
        <pc:spChg chg="add mod">
          <ac:chgData name="Jones, Graham P" userId="eef01b92-e142-4935-92e7-beff1d1cda0b" providerId="ADAL" clId="{D98750C5-CB33-4F09-B9C5-4B185B94B861}" dt="2025-02-17T14:54:47.837" v="9868" actId="20577"/>
          <ac:spMkLst>
            <pc:docMk/>
            <pc:sldMk cId="2543014037" sldId="286"/>
            <ac:spMk id="4" creationId="{A4FBBB1B-6658-BBD2-BBEC-C0210C90CA88}"/>
          </ac:spMkLst>
        </pc:spChg>
        <pc:picChg chg="add del mod">
          <ac:chgData name="Jones, Graham P" userId="eef01b92-e142-4935-92e7-beff1d1cda0b" providerId="ADAL" clId="{D98750C5-CB33-4F09-B9C5-4B185B94B861}" dt="2025-02-17T14:44:41.778" v="9540" actId="478"/>
          <ac:picMkLst>
            <pc:docMk/>
            <pc:sldMk cId="2543014037" sldId="286"/>
            <ac:picMk id="3" creationId="{D5FFC50D-AC52-818C-AFD8-04A55A50A963}"/>
          </ac:picMkLst>
        </pc:picChg>
        <pc:picChg chg="add mod">
          <ac:chgData name="Jones, Graham P" userId="eef01b92-e142-4935-92e7-beff1d1cda0b" providerId="ADAL" clId="{D98750C5-CB33-4F09-B9C5-4B185B94B861}" dt="2025-02-17T14:44:40.564" v="9539" actId="1076"/>
          <ac:picMkLst>
            <pc:docMk/>
            <pc:sldMk cId="2543014037" sldId="286"/>
            <ac:picMk id="8" creationId="{7363DF59-03EF-0FC3-A4D1-E4DDE6863D28}"/>
          </ac:picMkLst>
        </pc:picChg>
      </pc:sldChg>
      <pc:sldChg chg="addSp delSp modSp add mod modAnim">
        <pc:chgData name="Jones, Graham P" userId="eef01b92-e142-4935-92e7-beff1d1cda0b" providerId="ADAL" clId="{D98750C5-CB33-4F09-B9C5-4B185B94B861}" dt="2025-02-17T14:45:20.546" v="9554" actId="20577"/>
        <pc:sldMkLst>
          <pc:docMk/>
          <pc:sldMk cId="2291431859" sldId="287"/>
        </pc:sldMkLst>
        <pc:spChg chg="add mod">
          <ac:chgData name="Jones, Graham P" userId="eef01b92-e142-4935-92e7-beff1d1cda0b" providerId="ADAL" clId="{D98750C5-CB33-4F09-B9C5-4B185B94B861}" dt="2025-02-17T14:39:58.656" v="9536" actId="20577"/>
          <ac:spMkLst>
            <pc:docMk/>
            <pc:sldMk cId="2291431859" sldId="287"/>
            <ac:spMk id="4" creationId="{7105E041-0190-06F9-38AA-FC5B9438326F}"/>
          </ac:spMkLst>
        </pc:spChg>
        <pc:spChg chg="add mod">
          <ac:chgData name="Jones, Graham P" userId="eef01b92-e142-4935-92e7-beff1d1cda0b" providerId="ADAL" clId="{D98750C5-CB33-4F09-B9C5-4B185B94B861}" dt="2025-02-17T14:45:20.546" v="9554" actId="20577"/>
          <ac:spMkLst>
            <pc:docMk/>
            <pc:sldMk cId="2291431859" sldId="287"/>
            <ac:spMk id="9" creationId="{97F40651-116E-F144-430C-F37AAFC192D9}"/>
          </ac:spMkLst>
        </pc:spChg>
        <pc:picChg chg="add del mod">
          <ac:chgData name="Jones, Graham P" userId="eef01b92-e142-4935-92e7-beff1d1cda0b" providerId="ADAL" clId="{D98750C5-CB33-4F09-B9C5-4B185B94B861}" dt="2025-02-17T14:23:05.771" v="9079" actId="478"/>
          <ac:picMkLst>
            <pc:docMk/>
            <pc:sldMk cId="2291431859" sldId="287"/>
            <ac:picMk id="3" creationId="{A5584847-2150-EAB2-2D4E-736F33602544}"/>
          </ac:picMkLst>
        </pc:picChg>
        <pc:picChg chg="add mod">
          <ac:chgData name="Jones, Graham P" userId="eef01b92-e142-4935-92e7-beff1d1cda0b" providerId="ADAL" clId="{D98750C5-CB33-4F09-B9C5-4B185B94B861}" dt="2025-02-17T14:23:18.747" v="9082" actId="14100"/>
          <ac:picMkLst>
            <pc:docMk/>
            <pc:sldMk cId="2291431859" sldId="287"/>
            <ac:picMk id="8" creationId="{CC7F4740-1EE2-E9C4-E5FB-6DB8722D18F0}"/>
          </ac:picMkLst>
        </pc:picChg>
      </pc:sldChg>
      <pc:sldChg chg="addSp delSp modSp add mod addAnim delAnim modAnim">
        <pc:chgData name="Jones, Graham P" userId="eef01b92-e142-4935-92e7-beff1d1cda0b" providerId="ADAL" clId="{D98750C5-CB33-4F09-B9C5-4B185B94B861}" dt="2025-02-17T14:04:34.031" v="9075"/>
        <pc:sldMkLst>
          <pc:docMk/>
          <pc:sldMk cId="1816666111" sldId="288"/>
        </pc:sldMkLst>
        <pc:spChg chg="add del mod">
          <ac:chgData name="Jones, Graham P" userId="eef01b92-e142-4935-92e7-beff1d1cda0b" providerId="ADAL" clId="{D98750C5-CB33-4F09-B9C5-4B185B94B861}" dt="2025-02-17T13:54:54.632" v="8508" actId="478"/>
          <ac:spMkLst>
            <pc:docMk/>
            <pc:sldMk cId="1816666111" sldId="288"/>
            <ac:spMk id="4" creationId="{6DFFF1FD-E885-224B-E69C-65B42B4B73AB}"/>
          </ac:spMkLst>
        </pc:spChg>
        <pc:spChg chg="add mod">
          <ac:chgData name="Jones, Graham P" userId="eef01b92-e142-4935-92e7-beff1d1cda0b" providerId="ADAL" clId="{D98750C5-CB33-4F09-B9C5-4B185B94B861}" dt="2025-02-17T14:03:30.077" v="9066" actId="1076"/>
          <ac:spMkLst>
            <pc:docMk/>
            <pc:sldMk cId="1816666111" sldId="288"/>
            <ac:spMk id="10" creationId="{B07E3773-F01D-4FB1-40D1-7A27B23E6B9C}"/>
          </ac:spMkLst>
        </pc:spChg>
        <pc:graphicFrameChg chg="add mod modGraphic">
          <ac:chgData name="Jones, Graham P" userId="eef01b92-e142-4935-92e7-beff1d1cda0b" providerId="ADAL" clId="{D98750C5-CB33-4F09-B9C5-4B185B94B861}" dt="2025-02-17T14:04:03.903" v="9071" actId="1076"/>
          <ac:graphicFrameMkLst>
            <pc:docMk/>
            <pc:sldMk cId="1816666111" sldId="288"/>
            <ac:graphicFrameMk id="9" creationId="{E049C2F2-D732-8ABF-0F55-1488059E9E48}"/>
          </ac:graphicFrameMkLst>
        </pc:graphicFrameChg>
        <pc:picChg chg="add del mod">
          <ac:chgData name="Jones, Graham P" userId="eef01b92-e142-4935-92e7-beff1d1cda0b" providerId="ADAL" clId="{D98750C5-CB33-4F09-B9C5-4B185B94B861}" dt="2025-02-17T13:52:47.297" v="8505" actId="478"/>
          <ac:picMkLst>
            <pc:docMk/>
            <pc:sldMk cId="1816666111" sldId="288"/>
            <ac:picMk id="3" creationId="{08B70DC0-C561-D133-BCE6-DD09B7949DE3}"/>
          </ac:picMkLst>
        </pc:picChg>
        <pc:picChg chg="add mod">
          <ac:chgData name="Jones, Graham P" userId="eef01b92-e142-4935-92e7-beff1d1cda0b" providerId="ADAL" clId="{D98750C5-CB33-4F09-B9C5-4B185B94B861}" dt="2025-02-17T14:03:56.247" v="9070" actId="1076"/>
          <ac:picMkLst>
            <pc:docMk/>
            <pc:sldMk cId="1816666111" sldId="288"/>
            <ac:picMk id="8" creationId="{C3721944-C47F-5B38-FA9D-CAFDE31ED493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4T15:36:05.546" v="8501"/>
        <pc:sldMkLst>
          <pc:docMk/>
          <pc:sldMk cId="2956762501" sldId="289"/>
        </pc:sldMkLst>
        <pc:spChg chg="add del mod">
          <ac:chgData name="Jones, Graham P" userId="eef01b92-e142-4935-92e7-beff1d1cda0b" providerId="ADAL" clId="{D98750C5-CB33-4F09-B9C5-4B185B94B861}" dt="2025-02-14T15:27:02.106" v="8284" actId="478"/>
          <ac:spMkLst>
            <pc:docMk/>
            <pc:sldMk cId="2956762501" sldId="289"/>
            <ac:spMk id="4" creationId="{5F1BE954-3734-18BB-2F80-FF6593E7B63D}"/>
          </ac:spMkLst>
        </pc:spChg>
        <pc:graphicFrameChg chg="add mod modGraphic">
          <ac:chgData name="Jones, Graham P" userId="eef01b92-e142-4935-92e7-beff1d1cda0b" providerId="ADAL" clId="{D98750C5-CB33-4F09-B9C5-4B185B94B861}" dt="2025-02-14T15:34:52.233" v="8498" actId="20577"/>
          <ac:graphicFrameMkLst>
            <pc:docMk/>
            <pc:sldMk cId="2956762501" sldId="289"/>
            <ac:graphicFrameMk id="9" creationId="{DD986C7E-D28E-815A-39BA-74A97F1AFDEB}"/>
          </ac:graphicFrameMkLst>
        </pc:graphicFrameChg>
        <pc:picChg chg="add del mod">
          <ac:chgData name="Jones, Graham P" userId="eef01b92-e142-4935-92e7-beff1d1cda0b" providerId="ADAL" clId="{D98750C5-CB33-4F09-B9C5-4B185B94B861}" dt="2025-02-14T15:26:53.854" v="8282" actId="478"/>
          <ac:picMkLst>
            <pc:docMk/>
            <pc:sldMk cId="2956762501" sldId="289"/>
            <ac:picMk id="3" creationId="{BE24C529-8B43-1684-4A35-2D7A9DFE639D}"/>
          </ac:picMkLst>
        </pc:picChg>
        <pc:picChg chg="add mod">
          <ac:chgData name="Jones, Graham P" userId="eef01b92-e142-4935-92e7-beff1d1cda0b" providerId="ADAL" clId="{D98750C5-CB33-4F09-B9C5-4B185B94B861}" dt="2025-02-14T15:30:28.530" v="8366" actId="1076"/>
          <ac:picMkLst>
            <pc:docMk/>
            <pc:sldMk cId="2956762501" sldId="289"/>
            <ac:picMk id="8" creationId="{C59AC08A-C37F-2030-27EE-51FE448546E3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4T15:22:50.905" v="8278"/>
        <pc:sldMkLst>
          <pc:docMk/>
          <pc:sldMk cId="1674937525" sldId="290"/>
        </pc:sldMkLst>
        <pc:spChg chg="add del mod">
          <ac:chgData name="Jones, Graham P" userId="eef01b92-e142-4935-92e7-beff1d1cda0b" providerId="ADAL" clId="{D98750C5-CB33-4F09-B9C5-4B185B94B861}" dt="2025-02-14T15:07:49.101" v="7871" actId="478"/>
          <ac:spMkLst>
            <pc:docMk/>
            <pc:sldMk cId="1674937525" sldId="290"/>
            <ac:spMk id="4" creationId="{61AB095D-62B9-926A-DA96-2828885059F5}"/>
          </ac:spMkLst>
        </pc:spChg>
        <pc:spChg chg="add mod">
          <ac:chgData name="Jones, Graham P" userId="eef01b92-e142-4935-92e7-beff1d1cda0b" providerId="ADAL" clId="{D98750C5-CB33-4F09-B9C5-4B185B94B861}" dt="2025-02-14T15:22:22.940" v="8274" actId="1076"/>
          <ac:spMkLst>
            <pc:docMk/>
            <pc:sldMk cId="1674937525" sldId="290"/>
            <ac:spMk id="13" creationId="{791119D6-DB61-7861-EC50-5940D873DE85}"/>
          </ac:spMkLst>
        </pc:spChg>
        <pc:graphicFrameChg chg="add mod modGraphic">
          <ac:chgData name="Jones, Graham P" userId="eef01b92-e142-4935-92e7-beff1d1cda0b" providerId="ADAL" clId="{D98750C5-CB33-4F09-B9C5-4B185B94B861}" dt="2025-02-14T15:21:59.186" v="8272" actId="20577"/>
          <ac:graphicFrameMkLst>
            <pc:docMk/>
            <pc:sldMk cId="1674937525" sldId="290"/>
            <ac:graphicFrameMk id="11" creationId="{7F9C4113-66F0-4A81-1356-9B6FCAF5BF2A}"/>
          </ac:graphicFrameMkLst>
        </pc:graphicFrameChg>
        <pc:picChg chg="add del mod">
          <ac:chgData name="Jones, Graham P" userId="eef01b92-e142-4935-92e7-beff1d1cda0b" providerId="ADAL" clId="{D98750C5-CB33-4F09-B9C5-4B185B94B861}" dt="2025-02-14T15:06:38.259" v="7863" actId="478"/>
          <ac:picMkLst>
            <pc:docMk/>
            <pc:sldMk cId="1674937525" sldId="290"/>
            <ac:picMk id="3" creationId="{5B527BF9-E459-4004-7EC5-9C17F3B1FD33}"/>
          </ac:picMkLst>
        </pc:picChg>
        <pc:picChg chg="add mod">
          <ac:chgData name="Jones, Graham P" userId="eef01b92-e142-4935-92e7-beff1d1cda0b" providerId="ADAL" clId="{D98750C5-CB33-4F09-B9C5-4B185B94B861}" dt="2025-02-14T15:07:12.920" v="7867" actId="14100"/>
          <ac:picMkLst>
            <pc:docMk/>
            <pc:sldMk cId="1674937525" sldId="290"/>
            <ac:picMk id="8" creationId="{3C083B88-632B-4876-2437-48AE34798735}"/>
          </ac:picMkLst>
        </pc:picChg>
        <pc:picChg chg="add mod">
          <ac:chgData name="Jones, Graham P" userId="eef01b92-e142-4935-92e7-beff1d1cda0b" providerId="ADAL" clId="{D98750C5-CB33-4F09-B9C5-4B185B94B861}" dt="2025-02-14T15:07:21.790" v="7869" actId="14100"/>
          <ac:picMkLst>
            <pc:docMk/>
            <pc:sldMk cId="1674937525" sldId="290"/>
            <ac:picMk id="10" creationId="{B7E4B7EA-F813-8E7A-FEEC-2DAEA95F260E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4T15:05:43.151" v="7859"/>
        <pc:sldMkLst>
          <pc:docMk/>
          <pc:sldMk cId="796315378" sldId="291"/>
        </pc:sldMkLst>
        <pc:spChg chg="add del mod">
          <ac:chgData name="Jones, Graham P" userId="eef01b92-e142-4935-92e7-beff1d1cda0b" providerId="ADAL" clId="{D98750C5-CB33-4F09-B9C5-4B185B94B861}" dt="2025-02-14T14:41:31.448" v="7390" actId="478"/>
          <ac:spMkLst>
            <pc:docMk/>
            <pc:sldMk cId="796315378" sldId="291"/>
            <ac:spMk id="4" creationId="{4694B3BC-6D41-24C6-1F02-2D98F6084AD4}"/>
          </ac:spMkLst>
        </pc:spChg>
        <pc:spChg chg="add mod">
          <ac:chgData name="Jones, Graham P" userId="eef01b92-e142-4935-92e7-beff1d1cda0b" providerId="ADAL" clId="{D98750C5-CB33-4F09-B9C5-4B185B94B861}" dt="2025-02-14T14:54:35.768" v="7631" actId="1076"/>
          <ac:spMkLst>
            <pc:docMk/>
            <pc:sldMk cId="796315378" sldId="291"/>
            <ac:spMk id="10" creationId="{841FF758-273E-30A0-551D-D6FAF3805525}"/>
          </ac:spMkLst>
        </pc:spChg>
        <pc:spChg chg="add mod">
          <ac:chgData name="Jones, Graham P" userId="eef01b92-e142-4935-92e7-beff1d1cda0b" providerId="ADAL" clId="{D98750C5-CB33-4F09-B9C5-4B185B94B861}" dt="2025-02-14T14:59:12.410" v="7853" actId="20577"/>
          <ac:spMkLst>
            <pc:docMk/>
            <pc:sldMk cId="796315378" sldId="291"/>
            <ac:spMk id="11" creationId="{4F2E623F-4419-D280-9B59-B614422376A3}"/>
          </ac:spMkLst>
        </pc:spChg>
        <pc:graphicFrameChg chg="add mod modGraphic">
          <ac:chgData name="Jones, Graham P" userId="eef01b92-e142-4935-92e7-beff1d1cda0b" providerId="ADAL" clId="{D98750C5-CB33-4F09-B9C5-4B185B94B861}" dt="2025-02-14T14:55:15.558" v="7684" actId="20577"/>
          <ac:graphicFrameMkLst>
            <pc:docMk/>
            <pc:sldMk cId="796315378" sldId="291"/>
            <ac:graphicFrameMk id="9" creationId="{4CA7DA76-5466-55A8-9103-65090A3879C4}"/>
          </ac:graphicFrameMkLst>
        </pc:graphicFrameChg>
        <pc:picChg chg="add del mod">
          <ac:chgData name="Jones, Graham P" userId="eef01b92-e142-4935-92e7-beff1d1cda0b" providerId="ADAL" clId="{D98750C5-CB33-4F09-B9C5-4B185B94B861}" dt="2025-02-14T14:41:10.097" v="7387" actId="478"/>
          <ac:picMkLst>
            <pc:docMk/>
            <pc:sldMk cId="796315378" sldId="291"/>
            <ac:picMk id="3" creationId="{A5B6FEC2-9F77-0656-E866-7A0A29D4EF00}"/>
          </ac:picMkLst>
        </pc:picChg>
        <pc:picChg chg="add mod">
          <ac:chgData name="Jones, Graham P" userId="eef01b92-e142-4935-92e7-beff1d1cda0b" providerId="ADAL" clId="{D98750C5-CB33-4F09-B9C5-4B185B94B861}" dt="2025-02-14T14:45:43.037" v="7394" actId="14100"/>
          <ac:picMkLst>
            <pc:docMk/>
            <pc:sldMk cId="796315378" sldId="291"/>
            <ac:picMk id="8" creationId="{2CEF7A14-A3AD-5A1B-2116-7AE2C7203F04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4T14:24:50.769" v="6972"/>
        <pc:sldMkLst>
          <pc:docMk/>
          <pc:sldMk cId="4215198657" sldId="292"/>
        </pc:sldMkLst>
        <pc:spChg chg="add mod">
          <ac:chgData name="Jones, Graham P" userId="eef01b92-e142-4935-92e7-beff1d1cda0b" providerId="ADAL" clId="{D98750C5-CB33-4F09-B9C5-4B185B94B861}" dt="2025-02-14T14:24:16.622" v="6967" actId="1076"/>
          <ac:spMkLst>
            <pc:docMk/>
            <pc:sldMk cId="4215198657" sldId="292"/>
            <ac:spMk id="4" creationId="{A91DD1FF-F7C3-4454-9353-6E23810CE205}"/>
          </ac:spMkLst>
        </pc:spChg>
        <pc:spChg chg="add del mod">
          <ac:chgData name="Jones, Graham P" userId="eef01b92-e142-4935-92e7-beff1d1cda0b" providerId="ADAL" clId="{D98750C5-CB33-4F09-B9C5-4B185B94B861}" dt="2025-02-14T14:23:50.199" v="6963" actId="478"/>
          <ac:spMkLst>
            <pc:docMk/>
            <pc:sldMk cId="4215198657" sldId="292"/>
            <ac:spMk id="9" creationId="{032DA84B-EDBB-03D2-E16F-FE731BAF7E4E}"/>
          </ac:spMkLst>
        </pc:spChg>
        <pc:spChg chg="add mod">
          <ac:chgData name="Jones, Graham P" userId="eef01b92-e142-4935-92e7-beff1d1cda0b" providerId="ADAL" clId="{D98750C5-CB33-4F09-B9C5-4B185B94B861}" dt="2025-02-14T14:24:04.844" v="6966" actId="27636"/>
          <ac:spMkLst>
            <pc:docMk/>
            <pc:sldMk cId="4215198657" sldId="292"/>
            <ac:spMk id="10" creationId="{651116BA-F723-25CD-75B2-9CD5FA27D4AB}"/>
          </ac:spMkLst>
        </pc:spChg>
        <pc:picChg chg="add del mod">
          <ac:chgData name="Jones, Graham P" userId="eef01b92-e142-4935-92e7-beff1d1cda0b" providerId="ADAL" clId="{D98750C5-CB33-4F09-B9C5-4B185B94B861}" dt="2025-02-14T14:14:29.205" v="6532" actId="478"/>
          <ac:picMkLst>
            <pc:docMk/>
            <pc:sldMk cId="4215198657" sldId="292"/>
            <ac:picMk id="3" creationId="{DA03E777-6010-054E-5D20-079F69FFC595}"/>
          </ac:picMkLst>
        </pc:picChg>
        <pc:picChg chg="add mod">
          <ac:chgData name="Jones, Graham P" userId="eef01b92-e142-4935-92e7-beff1d1cda0b" providerId="ADAL" clId="{D98750C5-CB33-4F09-B9C5-4B185B94B861}" dt="2025-02-14T14:15:13.905" v="6535" actId="14100"/>
          <ac:picMkLst>
            <pc:docMk/>
            <pc:sldMk cId="4215198657" sldId="292"/>
            <ac:picMk id="8" creationId="{902CAA37-817B-AF66-E409-72C1B921A2B0}"/>
          </ac:picMkLst>
        </pc:picChg>
      </pc:sldChg>
      <pc:sldChg chg="addSp delSp modSp add mod modAnim">
        <pc:chgData name="Jones, Graham P" userId="eef01b92-e142-4935-92e7-beff1d1cda0b" providerId="ADAL" clId="{D98750C5-CB33-4F09-B9C5-4B185B94B861}" dt="2025-02-13T16:23:29.575" v="6509"/>
        <pc:sldMkLst>
          <pc:docMk/>
          <pc:sldMk cId="317547910" sldId="293"/>
        </pc:sldMkLst>
        <pc:spChg chg="add del mod">
          <ac:chgData name="Jones, Graham P" userId="eef01b92-e142-4935-92e7-beff1d1cda0b" providerId="ADAL" clId="{D98750C5-CB33-4F09-B9C5-4B185B94B861}" dt="2025-02-13T15:50:36.849" v="5662" actId="478"/>
          <ac:spMkLst>
            <pc:docMk/>
            <pc:sldMk cId="317547910" sldId="293"/>
            <ac:spMk id="7" creationId="{203B3016-4839-CEDC-C97F-AEB715DF283F}"/>
          </ac:spMkLst>
        </pc:spChg>
        <pc:spChg chg="add mod">
          <ac:chgData name="Jones, Graham P" userId="eef01b92-e142-4935-92e7-beff1d1cda0b" providerId="ADAL" clId="{D98750C5-CB33-4F09-B9C5-4B185B94B861}" dt="2025-02-13T16:06:05.092" v="6087" actId="6549"/>
          <ac:spMkLst>
            <pc:docMk/>
            <pc:sldMk cId="317547910" sldId="293"/>
            <ac:spMk id="8" creationId="{0844E6DE-D578-9DDE-D59C-8D38EF910735}"/>
          </ac:spMkLst>
        </pc:spChg>
        <pc:picChg chg="add mod">
          <ac:chgData name="Jones, Graham P" userId="eef01b92-e142-4935-92e7-beff1d1cda0b" providerId="ADAL" clId="{D98750C5-CB33-4F09-B9C5-4B185B94B861}" dt="2025-02-13T15:45:19.055" v="5583" actId="692"/>
          <ac:picMkLst>
            <pc:docMk/>
            <pc:sldMk cId="317547910" sldId="293"/>
            <ac:picMk id="4" creationId="{DB201292-5C66-7F94-EECD-D152E2BB4772}"/>
          </ac:picMkLst>
        </pc:picChg>
      </pc:sldChg>
      <pc:sldChg chg="addSp delSp modSp add mod setBg delAnim modAnim setClrOvrMap">
        <pc:chgData name="Jones, Graham P" userId="eef01b92-e142-4935-92e7-beff1d1cda0b" providerId="ADAL" clId="{D98750C5-CB33-4F09-B9C5-4B185B94B861}" dt="2025-02-13T16:24:11.202" v="6516"/>
        <pc:sldMkLst>
          <pc:docMk/>
          <pc:sldMk cId="2540642555" sldId="294"/>
        </pc:sldMkLst>
        <pc:spChg chg="mod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2" creationId="{F72E0159-6810-F166-5BFF-C0F927D71E7C}"/>
          </ac:spMkLst>
        </pc:spChg>
        <pc:spChg chg="add del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5" creationId="{74CD14DB-BB81-479F-A1FC-1C75640E9F84}"/>
          </ac:spMkLst>
        </pc:spChg>
        <pc:spChg chg="add del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6" creationId="{C943A91B-7CA7-4592-A975-73B1BF8C4C74}"/>
          </ac:spMkLst>
        </pc:spChg>
        <pc:spChg chg="add del mod">
          <ac:chgData name="Jones, Graham P" userId="eef01b92-e142-4935-92e7-beff1d1cda0b" providerId="ADAL" clId="{D98750C5-CB33-4F09-B9C5-4B185B94B861}" dt="2025-02-13T15:52:55.854" v="5730" actId="478"/>
          <ac:spMkLst>
            <pc:docMk/>
            <pc:sldMk cId="2540642555" sldId="294"/>
            <ac:spMk id="7" creationId="{BCC668D3-8DD9-585A-E323-23CC8BC37EBF}"/>
          </ac:spMkLst>
        </pc:spChg>
        <pc:spChg chg="add del mod">
          <ac:chgData name="Jones, Graham P" userId="eef01b92-e142-4935-92e7-beff1d1cda0b" providerId="ADAL" clId="{D98750C5-CB33-4F09-B9C5-4B185B94B861}" dt="2025-02-13T15:54:43.504" v="5749" actId="478"/>
          <ac:spMkLst>
            <pc:docMk/>
            <pc:sldMk cId="2540642555" sldId="294"/>
            <ac:spMk id="9" creationId="{317E5685-DCED-5F46-C5CE-E92CBF0CEDDE}"/>
          </ac:spMkLst>
        </pc:spChg>
        <pc:spChg chg="add del mod">
          <ac:chgData name="Jones, Graham P" userId="eef01b92-e142-4935-92e7-beff1d1cda0b" providerId="ADAL" clId="{D98750C5-CB33-4F09-B9C5-4B185B94B861}" dt="2025-02-13T15:56:04.119" v="5753" actId="478"/>
          <ac:spMkLst>
            <pc:docMk/>
            <pc:sldMk cId="2540642555" sldId="294"/>
            <ac:spMk id="11" creationId="{071B67C0-F199-B143-3414-6C6E88CF7E9D}"/>
          </ac:spMkLst>
        </pc:spChg>
        <pc:spChg chg="add del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12" creationId="{EC471314-E46A-414B-8D91-74880E84F187}"/>
          </ac:spMkLst>
        </pc:spChg>
        <pc:spChg chg="add del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14" creationId="{6A681326-1C9D-44A3-A627-3871BDAE4127}"/>
          </ac:spMkLst>
        </pc:spChg>
        <pc:spChg chg="add mod">
          <ac:chgData name="Jones, Graham P" userId="eef01b92-e142-4935-92e7-beff1d1cda0b" providerId="ADAL" clId="{D98750C5-CB33-4F09-B9C5-4B185B94B861}" dt="2025-02-13T16:05:39.657" v="6086" actId="20577"/>
          <ac:spMkLst>
            <pc:docMk/>
            <pc:sldMk cId="2540642555" sldId="294"/>
            <ac:spMk id="15" creationId="{2CE28B9A-3596-D3E9-50D9-C56BEAA70C4C}"/>
          </ac:spMkLst>
        </pc:spChg>
        <pc:spChg chg="add del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22" creationId="{7DAA46B9-B7E8-4487-B28E-C63A6EB7AA27}"/>
          </ac:spMkLst>
        </pc:spChg>
        <pc:spChg chg="add del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24" creationId="{C866818C-1E5F-475A-B310-3C06B555FB69}"/>
          </ac:spMkLst>
        </pc:spChg>
        <pc:spChg chg="add del">
          <ac:chgData name="Jones, Graham P" userId="eef01b92-e142-4935-92e7-beff1d1cda0b" providerId="ADAL" clId="{D98750C5-CB33-4F09-B9C5-4B185B94B861}" dt="2025-02-13T15:56:52.411" v="5759" actId="26606"/>
          <ac:spMkLst>
            <pc:docMk/>
            <pc:sldMk cId="2540642555" sldId="294"/>
            <ac:spMk id="26" creationId="{D12AFDE8-E1ED-4A49-B8B3-4953F4B8ACB9}"/>
          </ac:spMkLst>
        </pc:spChg>
        <pc:picChg chg="add del mod">
          <ac:chgData name="Jones, Graham P" userId="eef01b92-e142-4935-92e7-beff1d1cda0b" providerId="ADAL" clId="{D98750C5-CB33-4F09-B9C5-4B185B94B861}" dt="2025-02-13T15:54:43.504" v="5749" actId="478"/>
          <ac:picMkLst>
            <pc:docMk/>
            <pc:sldMk cId="2540642555" sldId="294"/>
            <ac:picMk id="4" creationId="{955E5161-FAC9-9325-D32F-641EEE0F190E}"/>
          </ac:picMkLst>
        </pc:picChg>
        <pc:picChg chg="add del mod">
          <ac:chgData name="Jones, Graham P" userId="eef01b92-e142-4935-92e7-beff1d1cda0b" providerId="ADAL" clId="{D98750C5-CB33-4F09-B9C5-4B185B94B861}" dt="2025-02-13T15:54:43.504" v="5749" actId="478"/>
          <ac:picMkLst>
            <pc:docMk/>
            <pc:sldMk cId="2540642555" sldId="294"/>
            <ac:picMk id="8" creationId="{6B7420F6-8E80-4106-0C50-735545C88923}"/>
          </ac:picMkLst>
        </pc:picChg>
        <pc:picChg chg="add del mod">
          <ac:chgData name="Jones, Graham P" userId="eef01b92-e142-4935-92e7-beff1d1cda0b" providerId="ADAL" clId="{D98750C5-CB33-4F09-B9C5-4B185B94B861}" dt="2025-02-13T15:55:07.819" v="5751" actId="478"/>
          <ac:picMkLst>
            <pc:docMk/>
            <pc:sldMk cId="2540642555" sldId="294"/>
            <ac:picMk id="10" creationId="{7AD65895-62D8-D80F-F0C2-2B0718D2B6F4}"/>
          </ac:picMkLst>
        </pc:picChg>
        <pc:picChg chg="add del mod">
          <ac:chgData name="Jones, Graham P" userId="eef01b92-e142-4935-92e7-beff1d1cda0b" providerId="ADAL" clId="{D98750C5-CB33-4F09-B9C5-4B185B94B861}" dt="2025-02-13T15:57:26.829" v="5764" actId="478"/>
          <ac:picMkLst>
            <pc:docMk/>
            <pc:sldMk cId="2540642555" sldId="294"/>
            <ac:picMk id="13" creationId="{D0FBB26C-82EF-9D10-C283-87B5582503FA}"/>
          </ac:picMkLst>
        </pc:picChg>
        <pc:picChg chg="add del mod">
          <ac:chgData name="Jones, Graham P" userId="eef01b92-e142-4935-92e7-beff1d1cda0b" providerId="ADAL" clId="{D98750C5-CB33-4F09-B9C5-4B185B94B861}" dt="2025-02-13T16:00:02.080" v="5772" actId="478"/>
          <ac:picMkLst>
            <pc:docMk/>
            <pc:sldMk cId="2540642555" sldId="294"/>
            <ac:picMk id="17" creationId="{546D24A6-8023-8511-D9ED-B8F81FA649DC}"/>
          </ac:picMkLst>
        </pc:picChg>
        <pc:picChg chg="add mod">
          <ac:chgData name="Jones, Graham P" userId="eef01b92-e142-4935-92e7-beff1d1cda0b" providerId="ADAL" clId="{D98750C5-CB33-4F09-B9C5-4B185B94B861}" dt="2025-02-13T15:59:59.198" v="5771" actId="692"/>
          <ac:picMkLst>
            <pc:docMk/>
            <pc:sldMk cId="2540642555" sldId="294"/>
            <ac:picMk id="19" creationId="{2CED08D5-E6A7-4BC1-7CC3-D99D981A649D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4T14:39:52.811" v="7383"/>
        <pc:sldMkLst>
          <pc:docMk/>
          <pc:sldMk cId="2142746544" sldId="295"/>
        </pc:sldMkLst>
        <pc:spChg chg="del mod">
          <ac:chgData name="Jones, Graham P" userId="eef01b92-e142-4935-92e7-beff1d1cda0b" providerId="ADAL" clId="{D98750C5-CB33-4F09-B9C5-4B185B94B861}" dt="2025-02-14T14:33:39.459" v="7089" actId="478"/>
          <ac:spMkLst>
            <pc:docMk/>
            <pc:sldMk cId="2142746544" sldId="295"/>
            <ac:spMk id="4" creationId="{A91DD1FF-F7C3-4454-9353-6E23810CE205}"/>
          </ac:spMkLst>
        </pc:spChg>
        <pc:spChg chg="mod">
          <ac:chgData name="Jones, Graham P" userId="eef01b92-e142-4935-92e7-beff1d1cda0b" providerId="ADAL" clId="{D98750C5-CB33-4F09-B9C5-4B185B94B861}" dt="2025-02-14T14:39:03.539" v="7378" actId="20577"/>
          <ac:spMkLst>
            <pc:docMk/>
            <pc:sldMk cId="2142746544" sldId="295"/>
            <ac:spMk id="10" creationId="{651116BA-F723-25CD-75B2-9CD5FA27D4AB}"/>
          </ac:spMkLst>
        </pc:spChg>
        <pc:spChg chg="add del">
          <ac:chgData name="Jones, Graham P" userId="eef01b92-e142-4935-92e7-beff1d1cda0b" providerId="ADAL" clId="{D98750C5-CB33-4F09-B9C5-4B185B94B861}" dt="2025-02-14T14:33:29.554" v="7087" actId="478"/>
          <ac:spMkLst>
            <pc:docMk/>
            <pc:sldMk cId="2142746544" sldId="295"/>
            <ac:spMk id="13" creationId="{C4D2CDFA-E1CF-0E5F-DFEE-EE2C4AD9823C}"/>
          </ac:spMkLst>
        </pc:spChg>
        <pc:spChg chg="add mod">
          <ac:chgData name="Jones, Graham P" userId="eef01b92-e142-4935-92e7-beff1d1cda0b" providerId="ADAL" clId="{D98750C5-CB33-4F09-B9C5-4B185B94B861}" dt="2025-02-14T14:36:12.558" v="7212" actId="1076"/>
          <ac:spMkLst>
            <pc:docMk/>
            <pc:sldMk cId="2142746544" sldId="295"/>
            <ac:spMk id="16" creationId="{5C454318-D5D4-4429-6423-62B3C01128E9}"/>
          </ac:spMkLst>
        </pc:spChg>
        <pc:graphicFrameChg chg="add del mod modGraphic">
          <ac:chgData name="Jones, Graham P" userId="eef01b92-e142-4935-92e7-beff1d1cda0b" providerId="ADAL" clId="{D98750C5-CB33-4F09-B9C5-4B185B94B861}" dt="2025-02-14T14:33:34.248" v="7088" actId="478"/>
          <ac:graphicFrameMkLst>
            <pc:docMk/>
            <pc:sldMk cId="2142746544" sldId="295"/>
            <ac:graphicFrameMk id="9" creationId="{CDECDB74-324C-5015-3302-36B80D69373E}"/>
          </ac:graphicFrameMkLst>
        </pc:graphicFrameChg>
        <pc:graphicFrameChg chg="add mod modGraphic">
          <ac:chgData name="Jones, Graham P" userId="eef01b92-e142-4935-92e7-beff1d1cda0b" providerId="ADAL" clId="{D98750C5-CB33-4F09-B9C5-4B185B94B861}" dt="2025-02-14T14:35:34.306" v="7210" actId="20577"/>
          <ac:graphicFrameMkLst>
            <pc:docMk/>
            <pc:sldMk cId="2142746544" sldId="295"/>
            <ac:graphicFrameMk id="15" creationId="{824D787D-D98A-0954-9E94-17B875AFD538}"/>
          </ac:graphicFrameMkLst>
        </pc:graphicFrameChg>
        <pc:picChg chg="add mod">
          <ac:chgData name="Jones, Graham P" userId="eef01b92-e142-4935-92e7-beff1d1cda0b" providerId="ADAL" clId="{D98750C5-CB33-4F09-B9C5-4B185B94B861}" dt="2025-02-14T14:26:30.904" v="6980" actId="1076"/>
          <ac:picMkLst>
            <pc:docMk/>
            <pc:sldMk cId="2142746544" sldId="295"/>
            <ac:picMk id="7" creationId="{169D2B1C-E882-19CE-E75A-2E47EF9BA0AF}"/>
          </ac:picMkLst>
        </pc:picChg>
        <pc:picChg chg="del">
          <ac:chgData name="Jones, Graham P" userId="eef01b92-e142-4935-92e7-beff1d1cda0b" providerId="ADAL" clId="{D98750C5-CB33-4F09-B9C5-4B185B94B861}" dt="2025-02-14T14:26:27.155" v="6979" actId="478"/>
          <ac:picMkLst>
            <pc:docMk/>
            <pc:sldMk cId="2142746544" sldId="295"/>
            <ac:picMk id="8" creationId="{902CAA37-817B-AF66-E409-72C1B921A2B0}"/>
          </ac:picMkLst>
        </pc:picChg>
      </pc:sldChg>
      <pc:sldChg chg="addSp delSp modSp add mod delAnim modAnim">
        <pc:chgData name="Jones, Graham P" userId="eef01b92-e142-4935-92e7-beff1d1cda0b" providerId="ADAL" clId="{D98750C5-CB33-4F09-B9C5-4B185B94B861}" dt="2025-02-19T14:00:24.996" v="12967" actId="20577"/>
        <pc:sldMkLst>
          <pc:docMk/>
          <pc:sldMk cId="3037824569" sldId="296"/>
        </pc:sldMkLst>
        <pc:graphicFrameChg chg="add del mod modGraphic">
          <ac:chgData name="Jones, Graham P" userId="eef01b92-e142-4935-92e7-beff1d1cda0b" providerId="ADAL" clId="{D98750C5-CB33-4F09-B9C5-4B185B94B861}" dt="2025-02-19T13:39:27.377" v="12412" actId="478"/>
          <ac:graphicFrameMkLst>
            <pc:docMk/>
            <pc:sldMk cId="3037824569" sldId="296"/>
            <ac:graphicFrameMk id="3" creationId="{59B3EE08-56C1-DCEC-A426-D3B30134DC84}"/>
          </ac:graphicFrameMkLst>
        </pc:graphicFrameChg>
        <pc:graphicFrameChg chg="add mod modGraphic">
          <ac:chgData name="Jones, Graham P" userId="eef01b92-e142-4935-92e7-beff1d1cda0b" providerId="ADAL" clId="{D98750C5-CB33-4F09-B9C5-4B185B94B861}" dt="2025-02-19T14:00:24.996" v="12967" actId="20577"/>
          <ac:graphicFrameMkLst>
            <pc:docMk/>
            <pc:sldMk cId="3037824569" sldId="296"/>
            <ac:graphicFrameMk id="4" creationId="{33181D27-DF12-98DA-0DEE-AF39529C5ACB}"/>
          </ac:graphicFrameMkLst>
        </pc:graphicFrameChg>
        <pc:picChg chg="del">
          <ac:chgData name="Jones, Graham P" userId="eef01b92-e142-4935-92e7-beff1d1cda0b" providerId="ADAL" clId="{D98750C5-CB33-4F09-B9C5-4B185B94B861}" dt="2025-02-19T13:25:21.590" v="12246" actId="478"/>
          <ac:picMkLst>
            <pc:docMk/>
            <pc:sldMk cId="3037824569" sldId="296"/>
            <ac:picMk id="8" creationId="{0CB491B2-6566-6771-6231-3D2ABC0CFDA0}"/>
          </ac:picMkLst>
        </pc:picChg>
      </pc:sldChg>
      <pc:sldChg chg="addSp modSp add del mod ord modAnim">
        <pc:chgData name="Jones, Graham P" userId="eef01b92-e142-4935-92e7-beff1d1cda0b" providerId="ADAL" clId="{D98750C5-CB33-4F09-B9C5-4B185B94B861}" dt="2025-02-19T13:58:37.525" v="12944" actId="2696"/>
        <pc:sldMkLst>
          <pc:docMk/>
          <pc:sldMk cId="2257010868" sldId="297"/>
        </pc:sldMkLst>
        <pc:spChg chg="add mod">
          <ac:chgData name="Jones, Graham P" userId="eef01b92-e142-4935-92e7-beff1d1cda0b" providerId="ADAL" clId="{D98750C5-CB33-4F09-B9C5-4B185B94B861}" dt="2025-02-19T13:58:32.855" v="12943" actId="20577"/>
          <ac:spMkLst>
            <pc:docMk/>
            <pc:sldMk cId="2257010868" sldId="297"/>
            <ac:spMk id="3" creationId="{87FF067C-BCFF-3F47-FD8F-7B89158FD4CF}"/>
          </ac:spMkLst>
        </pc:spChg>
      </pc:sldChg>
      <pc:sldMasterChg chg="addSp">
        <pc:chgData name="Jones, Graham P" userId="eef01b92-e142-4935-92e7-beff1d1cda0b" providerId="ADAL" clId="{D98750C5-CB33-4F09-B9C5-4B185B94B861}" dt="2025-02-11T14:34:53.591" v="2926"/>
        <pc:sldMasterMkLst>
          <pc:docMk/>
          <pc:sldMasterMk cId="4266272078" sldId="2147483808"/>
        </pc:sldMasterMkLst>
        <pc:spChg chg="add">
          <ac:chgData name="Jones, Graham P" userId="eef01b92-e142-4935-92e7-beff1d1cda0b" providerId="ADAL" clId="{D98750C5-CB33-4F09-B9C5-4B185B94B861}" dt="2025-02-11T14:34:53.591" v="2926"/>
          <ac:spMkLst>
            <pc:docMk/>
            <pc:sldMasterMk cId="4266272078" sldId="2147483808"/>
            <ac:spMk id="11" creationId="{0916F3E2-8B6D-26D8-E1D0-48D9E12D6A81}"/>
          </ac:spMkLst>
        </pc:sp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75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816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008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730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574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375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102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19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06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09725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6458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871726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88297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72897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50618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4979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533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DB7E70-E28D-645C-6E19-1DB5B3F7A939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6545580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34243849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  <p:sldLayoutId id="2147483803" r:id="rId13"/>
    <p:sldLayoutId id="2147483804" r:id="rId14"/>
    <p:sldLayoutId id="2147483805" r:id="rId15"/>
    <p:sldLayoutId id="2147483806" r:id="rId16"/>
    <p:sldLayoutId id="214748380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2.safelinks.protection.outlook.com/?url=https%3A%2F%2Fwww.tatasteel.com%2Fmedia%2F18413%2Ftata-steel-europe-limited.pdf&amp;data=05%7C02%7Cgraham.p.jones%40tatasteeleurope.com%7C8a8a0620966c4090172a08dd154207be%7C44bbd632fe0442d7933e2649dcd22649%7C0%7C0%7C638690095522717083%7CUnknown%7CTWFpbGZsb3d8eyJFbXB0eU1hcGkiOnRydWUsIlYiOiIwLjAuMDAwMCIsIlAiOiJXaW4zMiIsIkFOIjoiTWFpbCIsIldUIjoyfQ%3D%3D%7C0%7C%7C%7C&amp;sdata=pcBp5luqhdLR2Uspeoj1k6djhfmk8gLkDp0mqnqC%2F3Q%3D&amp;reserved=0" TargetMode="External"/><Relationship Id="rId2" Type="http://schemas.openxmlformats.org/officeDocument/2006/relationships/hyperlink" Target="https://eur02.safelinks.protection.outlook.com/?url=https%3A%2F%2Fwww.tatasteeluk.com%2Fsites%2Fdefault%2Ffiles%2FTata%2520Steel%2520Europe%2520Annual%2520Report%25202021-22.pdf&amp;data=05%7C02%7Cgraham.p.jones%40tatasteeleurope.com%7C8a8a0620966c4090172a08dd154207be%7C44bbd632fe0442d7933e2649dcd22649%7C0%7C0%7C638690095522734462%7CUnknown%7CTWFpbGZsb3d8eyJFbXB0eU1hcGkiOnRydWUsIlYiOiIwLjAuMDAwMCIsIlAiOiJXaW4zMiIsIkFOIjoiTWFpbCIsIldUIjoyfQ%3D%3D%7C0%7C%7C%7C&amp;sdata=6KOdd45aJ0KQH4efbeLrpduQvkmre%2Bac9mpgbCf0HnM%3D&amp;reserved=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2.safelinks.protection.outlook.com/?url=https%3A%2F%2Fwww.tatasteeluk.com%2Fsites%2Fdefault%2Ffiles%2Ftata-steel-europe-annual-report-2024.pdf&amp;data=05%7C02%7Cgraham.p.jones%40tatasteeleurope.com%7C8a8a0620966c4090172a08dd154207be%7C44bbd632fe0442d7933e2649dcd22649%7C0%7C0%7C638690095522690984%7CUnknown%7CTWFpbGZsb3d8eyJFbXB0eU1hcGkiOnRydWUsIlYiOiIwLjAuMDAwMCIsIlAiOiJXaW4zMiIsIkFOIjoiTWFpbCIsIldUIjoyfQ%3D%3D%7C0%7C%7C%7C&amp;sdata=t2kpSamVDX82RuPVYuZTuOFCGxhSEZtMeZPZWDFFJko%3D&amp;reserved=0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eb of dots connected">
            <a:extLst>
              <a:ext uri="{FF2B5EF4-FFF2-40B4-BE49-F238E27FC236}">
                <a16:creationId xmlns:a16="http://schemas.microsoft.com/office/drawing/2014/main" id="{CC358D89-DFA9-940C-2CB3-9EA44093B7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983" r="-1" b="-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DA1EE-35DE-F088-9F6B-B507B066BA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EBEBEB"/>
                </a:solidFill>
              </a:rPr>
              <a:t>FINANCE MANAGEMENT (ACMA4017)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1CE939-B371-6B37-A027-DAA5406FC8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17" y="5722374"/>
            <a:ext cx="10407602" cy="48792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</a:rPr>
              <a:t>Practical presentation by Graham Jones (2313935)</a:t>
            </a:r>
          </a:p>
        </p:txBody>
      </p:sp>
    </p:spTree>
    <p:extLst>
      <p:ext uri="{BB962C8B-B14F-4D97-AF65-F5344CB8AC3E}">
        <p14:creationId xmlns:p14="http://schemas.microsoft.com/office/powerpoint/2010/main" val="285668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55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8" name="Oval 57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58" y="4542502"/>
            <a:ext cx="9181185" cy="11899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AI Acknowlegement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0E7A537-F87A-7AC3-EBE2-E1B73E5F81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0948" y="545240"/>
            <a:ext cx="3730329" cy="431252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20390A-CD39-3C91-3873-3F943460480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76961" y="545240"/>
            <a:ext cx="3730330" cy="427545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4958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E8F5D-239B-4BBC-91B7-01E194879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4691641"/>
            <a:ext cx="8946541" cy="155675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Tata steel Europe annual report 2021-22 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2"/>
              </a:rPr>
              <a:t>Tata Steel Europe Annual Report 2021-22.pdf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</a:t>
            </a:r>
            <a:r>
              <a:rPr lang="en-GB" dirty="0"/>
              <a:t>; (Accessed: 30</a:t>
            </a:r>
            <a:r>
              <a:rPr lang="en-GB" baseline="30000" dirty="0"/>
              <a:t>th</a:t>
            </a:r>
            <a:r>
              <a:rPr lang="en-GB" dirty="0"/>
              <a:t> January 2025)</a:t>
            </a:r>
          </a:p>
          <a:p>
            <a:endParaRPr lang="en-GB" dirty="0"/>
          </a:p>
          <a:p>
            <a:r>
              <a:rPr lang="en-GB" dirty="0"/>
              <a:t>Tata steel Europe annual report 2022-23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3"/>
              </a:rPr>
              <a:t>tata-steel-europe-limited.pdf</a:t>
            </a:r>
            <a:r>
              <a:rPr lang="en-GB" dirty="0"/>
              <a:t>; (Accessed: 30</a:t>
            </a:r>
            <a:r>
              <a:rPr lang="en-GB" baseline="30000" dirty="0"/>
              <a:t>th</a:t>
            </a:r>
            <a:r>
              <a:rPr lang="en-GB" dirty="0"/>
              <a:t> January 2025)</a:t>
            </a:r>
          </a:p>
          <a:p>
            <a:endParaRPr lang="en-GB" dirty="0"/>
          </a:p>
          <a:p>
            <a:r>
              <a:rPr lang="en-GB" dirty="0"/>
              <a:t>Tata steel Europe annual report 2023-24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4"/>
              </a:rPr>
              <a:t>tata-steel-europe-annual-report-2024.pdf</a:t>
            </a:r>
            <a:r>
              <a:rPr lang="en-GB" dirty="0"/>
              <a:t>; (Accessed: 30</a:t>
            </a:r>
            <a:r>
              <a:rPr lang="en-GB" baseline="30000" dirty="0"/>
              <a:t>th</a:t>
            </a:r>
            <a:r>
              <a:rPr lang="en-GB" dirty="0"/>
              <a:t> January 2025)</a:t>
            </a:r>
          </a:p>
          <a:p>
            <a:endParaRPr lang="en-GB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5D1BEE4-26C5-A397-4794-A5C58A75D633}"/>
              </a:ext>
            </a:extLst>
          </p:cNvPr>
          <p:cNvSpPr txBox="1">
            <a:spLocks/>
          </p:cNvSpPr>
          <p:nvPr/>
        </p:nvSpPr>
        <p:spPr>
          <a:xfrm>
            <a:off x="1255712" y="2677682"/>
            <a:ext cx="8946541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b="1" u="sng" dirty="0"/>
              <a:t>Objectives</a:t>
            </a:r>
          </a:p>
          <a:p>
            <a:pPr marL="0" indent="0">
              <a:buNone/>
            </a:pPr>
            <a:r>
              <a:rPr lang="en-GB" dirty="0"/>
              <a:t>	1 – Calculate the financial ratios for Tata Steel Europe (TSE).</a:t>
            </a:r>
          </a:p>
          <a:p>
            <a:pPr marL="0" indent="0">
              <a:buNone/>
            </a:pPr>
            <a:r>
              <a:rPr lang="en-GB" dirty="0"/>
              <a:t>	2 – Compare ratios from the past three years.</a:t>
            </a:r>
          </a:p>
        </p:txBody>
      </p:sp>
    </p:spTree>
    <p:extLst>
      <p:ext uri="{BB962C8B-B14F-4D97-AF65-F5344CB8AC3E}">
        <p14:creationId xmlns:p14="http://schemas.microsoft.com/office/powerpoint/2010/main" val="3790248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E8F5D-239B-4BBC-91B7-01E194879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425" y="2286162"/>
            <a:ext cx="4750557" cy="1556758"/>
          </a:xfrm>
        </p:spPr>
        <p:txBody>
          <a:bodyPr>
            <a:normAutofit/>
          </a:bodyPr>
          <a:lstStyle/>
          <a:p>
            <a:pPr>
              <a:buClrTx/>
            </a:pPr>
            <a:r>
              <a:rPr lang="en-GB" dirty="0"/>
              <a:t>Short-term solvency – Current ratio</a:t>
            </a:r>
          </a:p>
          <a:p>
            <a:pPr>
              <a:buClrTx/>
            </a:pPr>
            <a:r>
              <a:rPr lang="en-GB" dirty="0"/>
              <a:t>Current Assets / Current Liabilities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BA91D17-7F0B-C364-37F8-281E4FB0B1FA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3985 / 3094</a:t>
            </a:r>
          </a:p>
          <a:p>
            <a:pPr marL="0" indent="0" algn="ctr">
              <a:buNone/>
            </a:pPr>
            <a:r>
              <a:rPr lang="en-GB" dirty="0"/>
              <a:t>1.29 : 1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6C261E9-CC91-D0EF-EF6A-352DDF5400F7}"/>
              </a:ext>
            </a:extLst>
          </p:cNvPr>
          <p:cNvSpPr txBox="1">
            <a:spLocks/>
          </p:cNvSpPr>
          <p:nvPr/>
        </p:nvSpPr>
        <p:spPr>
          <a:xfrm>
            <a:off x="514262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2564 / 2959</a:t>
            </a:r>
          </a:p>
          <a:p>
            <a:pPr marL="0" indent="0" algn="ctr">
              <a:buNone/>
            </a:pPr>
            <a:r>
              <a:rPr lang="en-GB" dirty="0"/>
              <a:t>0.87 : 1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8F513AB-1C8A-A2A7-A8D9-3B4EAFAD4F92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3928 / 2718</a:t>
            </a:r>
          </a:p>
          <a:p>
            <a:pPr marL="0" indent="0" algn="ctr">
              <a:buNone/>
            </a:pPr>
            <a:r>
              <a:rPr lang="en-GB" dirty="0"/>
              <a:t>1.45 : 1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0B29DB-F6FA-EF94-BCBE-A4356FB7BFB9}"/>
              </a:ext>
            </a:extLst>
          </p:cNvPr>
          <p:cNvSpPr txBox="1">
            <a:spLocks/>
          </p:cNvSpPr>
          <p:nvPr/>
        </p:nvSpPr>
        <p:spPr>
          <a:xfrm>
            <a:off x="978424" y="5378315"/>
            <a:ext cx="6285501" cy="140053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Good ratio &gt;1</a:t>
            </a:r>
          </a:p>
          <a:p>
            <a:pPr>
              <a:buClrTx/>
            </a:pPr>
            <a:r>
              <a:rPr lang="en-GB" dirty="0"/>
              <a:t>The score in 21-22 &amp; 22-23 was healthy &gt;1 showing TSE could satisfy its current liabilities, 23-24 dropping below 1 is a cause for concern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32AEC0A-F54E-EF95-EF93-2D8659B88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096" y="2305966"/>
            <a:ext cx="4666837" cy="430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222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5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0281EE-9EF6-E7E6-AF3C-612CE8F03D0A}"/>
              </a:ext>
            </a:extLst>
          </p:cNvPr>
          <p:cNvSpPr txBox="1">
            <a:spLocks/>
          </p:cNvSpPr>
          <p:nvPr/>
        </p:nvSpPr>
        <p:spPr>
          <a:xfrm>
            <a:off x="978425" y="2286162"/>
            <a:ext cx="6029126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Long-term solvency – Proprietary Ratio</a:t>
            </a:r>
          </a:p>
          <a:p>
            <a:pPr>
              <a:buClrTx/>
            </a:pPr>
            <a:r>
              <a:rPr lang="en-GB" dirty="0"/>
              <a:t>Total equity / Total tangible Assets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288D4A-4A7C-CD43-02D9-7103D4EE838E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4585 / 9431</a:t>
            </a:r>
          </a:p>
          <a:p>
            <a:pPr marL="0" indent="0" algn="ctr">
              <a:buNone/>
            </a:pPr>
            <a:r>
              <a:rPr lang="en-GB" dirty="0"/>
              <a:t>0.49 : 1 (49%)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D1267D-8DD6-6374-47A0-A1D7A3EA818F}"/>
              </a:ext>
            </a:extLst>
          </p:cNvPr>
          <p:cNvSpPr txBox="1">
            <a:spLocks/>
          </p:cNvSpPr>
          <p:nvPr/>
        </p:nvSpPr>
        <p:spPr>
          <a:xfrm>
            <a:off x="514262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909 / 6310</a:t>
            </a:r>
          </a:p>
          <a:p>
            <a:pPr marL="0" indent="0" algn="ctr">
              <a:buNone/>
            </a:pPr>
            <a:r>
              <a:rPr lang="en-GB" dirty="0"/>
              <a:t>0.14 : 1 (14%)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81F93B-6A48-70EB-D4DD-33FE5032DB1C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3089 / 8354</a:t>
            </a:r>
          </a:p>
          <a:p>
            <a:pPr marL="0" indent="0" algn="ctr">
              <a:buNone/>
            </a:pPr>
            <a:r>
              <a:rPr lang="en-GB" dirty="0"/>
              <a:t>0.37 : 1 (37%)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84DBC9-E039-2FEA-045F-D09402D4EFDF}"/>
              </a:ext>
            </a:extLst>
          </p:cNvPr>
          <p:cNvSpPr txBox="1">
            <a:spLocks/>
          </p:cNvSpPr>
          <p:nvPr/>
        </p:nvSpPr>
        <p:spPr>
          <a:xfrm>
            <a:off x="978425" y="5378315"/>
            <a:ext cx="6076724" cy="133247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Good proprietary score is 50-70%</a:t>
            </a:r>
          </a:p>
          <a:p>
            <a:pPr>
              <a:buClrTx/>
            </a:pPr>
            <a:r>
              <a:rPr lang="en-GB" dirty="0"/>
              <a:t>TSE’s score shows that equities contribute less than 50% in the company's total assets or in other words Total Debt exceeds total equity of the company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216EA09-A318-4A0B-CA12-11E153A26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3157" y="2667798"/>
            <a:ext cx="4687410" cy="87642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3886690F-6742-3650-3A9A-6A1CD06422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096" y="3728603"/>
            <a:ext cx="4687410" cy="2695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12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 animBg="1"/>
      <p:bldP spid="8" grpId="0" animBg="1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0281EE-9EF6-E7E6-AF3C-612CE8F03D0A}"/>
              </a:ext>
            </a:extLst>
          </p:cNvPr>
          <p:cNvSpPr txBox="1">
            <a:spLocks/>
          </p:cNvSpPr>
          <p:nvPr/>
        </p:nvSpPr>
        <p:spPr>
          <a:xfrm>
            <a:off x="978425" y="2286162"/>
            <a:ext cx="6029126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Long-term solvency – Debt equity ratio</a:t>
            </a:r>
          </a:p>
          <a:p>
            <a:pPr>
              <a:buClrTx/>
            </a:pPr>
            <a:r>
              <a:rPr lang="en-GB" dirty="0"/>
              <a:t>Total liabilities / Shareholder equity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288D4A-4A7C-CD43-02D9-7103D4EE838E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705622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4846 / 10222</a:t>
            </a:r>
          </a:p>
          <a:p>
            <a:pPr marL="0" indent="0" algn="ctr">
              <a:buNone/>
            </a:pPr>
            <a:r>
              <a:rPr lang="en-GB" dirty="0"/>
              <a:t>0.47 : 1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D1267D-8DD6-6374-47A0-A1D7A3EA818F}"/>
              </a:ext>
            </a:extLst>
          </p:cNvPr>
          <p:cNvSpPr txBox="1">
            <a:spLocks/>
          </p:cNvSpPr>
          <p:nvPr/>
        </p:nvSpPr>
        <p:spPr>
          <a:xfrm>
            <a:off x="5142625" y="3720096"/>
            <a:ext cx="1716559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5401 / 10322</a:t>
            </a:r>
          </a:p>
          <a:p>
            <a:pPr marL="0" indent="0" algn="ctr">
              <a:buNone/>
            </a:pPr>
            <a:r>
              <a:rPr lang="en-GB" dirty="0"/>
              <a:t>0.52 : 1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81F93B-6A48-70EB-D4DD-33FE5032DB1C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705622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5265 / 10222</a:t>
            </a:r>
          </a:p>
          <a:p>
            <a:pPr marL="0" indent="0" algn="ctr">
              <a:buNone/>
            </a:pPr>
            <a:r>
              <a:rPr lang="en-GB" dirty="0"/>
              <a:t>0.52 : 1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84DBC9-E039-2FEA-045F-D09402D4EFDF}"/>
              </a:ext>
            </a:extLst>
          </p:cNvPr>
          <p:cNvSpPr txBox="1">
            <a:spLocks/>
          </p:cNvSpPr>
          <p:nvPr/>
        </p:nvSpPr>
        <p:spPr>
          <a:xfrm>
            <a:off x="978425" y="5378315"/>
            <a:ext cx="6076724" cy="13324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Good ratio is &lt;1.5</a:t>
            </a:r>
          </a:p>
          <a:p>
            <a:pPr>
              <a:buClrTx/>
            </a:pPr>
            <a:r>
              <a:rPr lang="en-GB" dirty="0"/>
              <a:t>TSE’s score shows that the company has more equity than debt financing. This suggests lower risk for creditors and investors.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B066AC9-38FD-0E66-927F-ACCC729C2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8407" y="2574034"/>
            <a:ext cx="4714371" cy="251067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1C171CF-6122-1976-8C14-F644F0E2D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8407" y="5378315"/>
            <a:ext cx="4714371" cy="999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1248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8" grpId="0" animBg="1"/>
      <p:bldP spid="9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0281EE-9EF6-E7E6-AF3C-612CE8F03D0A}"/>
              </a:ext>
            </a:extLst>
          </p:cNvPr>
          <p:cNvSpPr txBox="1">
            <a:spLocks/>
          </p:cNvSpPr>
          <p:nvPr/>
        </p:nvSpPr>
        <p:spPr>
          <a:xfrm>
            <a:off x="978425" y="2286162"/>
            <a:ext cx="6029126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Long-term solvency – Interest coverage</a:t>
            </a:r>
          </a:p>
          <a:p>
            <a:pPr>
              <a:buClrTx/>
            </a:pPr>
            <a:r>
              <a:rPr lang="en-GB" dirty="0"/>
              <a:t>EBITDA / Interest payments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288D4A-4A7C-CD43-02D9-7103D4EE838E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796 / 62</a:t>
            </a:r>
          </a:p>
          <a:p>
            <a:pPr marL="0" indent="0" algn="ctr">
              <a:buNone/>
            </a:pPr>
            <a:r>
              <a:rPr lang="en-GB" dirty="0"/>
              <a:t>12.8 : 1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D1267D-8DD6-6374-47A0-A1D7A3EA818F}"/>
              </a:ext>
            </a:extLst>
          </p:cNvPr>
          <p:cNvSpPr txBox="1">
            <a:spLocks/>
          </p:cNvSpPr>
          <p:nvPr/>
        </p:nvSpPr>
        <p:spPr>
          <a:xfrm>
            <a:off x="514262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-1858 / 107</a:t>
            </a:r>
          </a:p>
          <a:p>
            <a:pPr marL="0" indent="0" algn="ctr">
              <a:buNone/>
            </a:pPr>
            <a:r>
              <a:rPr lang="en-GB" dirty="0"/>
              <a:t>-17.4 : 1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81F93B-6A48-70EB-D4DD-33FE5032DB1C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126 / 52</a:t>
            </a:r>
          </a:p>
          <a:p>
            <a:pPr marL="0" indent="0" algn="ctr">
              <a:buNone/>
            </a:pPr>
            <a:r>
              <a:rPr lang="en-GB" dirty="0"/>
              <a:t>2.4 : 1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84DBC9-E039-2FEA-045F-D09402D4EFDF}"/>
              </a:ext>
            </a:extLst>
          </p:cNvPr>
          <p:cNvSpPr txBox="1">
            <a:spLocks/>
          </p:cNvSpPr>
          <p:nvPr/>
        </p:nvSpPr>
        <p:spPr>
          <a:xfrm>
            <a:off x="978425" y="5378315"/>
            <a:ext cx="6076724" cy="13324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Good coverage ratio is &gt;2</a:t>
            </a:r>
          </a:p>
          <a:p>
            <a:pPr>
              <a:buClrTx/>
            </a:pPr>
            <a:r>
              <a:rPr lang="en-GB" dirty="0"/>
              <a:t>TSE’s had a very healthy ratio in both 21-22 &amp; 22-23, but with a large loss in 23-24 the ratio went into a negative state.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08A51C3-E98D-A1E6-2051-80E8545C3F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1576" y="2719076"/>
            <a:ext cx="5055068" cy="15362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C060BD5-4E01-B543-32C9-0F032E8998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576" y="4606915"/>
            <a:ext cx="5055069" cy="11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2376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 animBg="1"/>
      <p:bldP spid="8" grpId="0" animBg="1"/>
      <p:bldP spid="9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0281EE-9EF6-E7E6-AF3C-612CE8F03D0A}"/>
              </a:ext>
            </a:extLst>
          </p:cNvPr>
          <p:cNvSpPr txBox="1">
            <a:spLocks/>
          </p:cNvSpPr>
          <p:nvPr/>
        </p:nvSpPr>
        <p:spPr>
          <a:xfrm>
            <a:off x="978425" y="2286162"/>
            <a:ext cx="6029126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Activity ratio – Working capital</a:t>
            </a:r>
          </a:p>
          <a:p>
            <a:pPr>
              <a:buClrTx/>
            </a:pPr>
            <a:r>
              <a:rPr lang="en-GB" dirty="0"/>
              <a:t>Current assets – Current liabilities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288D4A-4A7C-CD43-02D9-7103D4EE838E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3985 - 2716</a:t>
            </a:r>
          </a:p>
          <a:p>
            <a:pPr marL="0" indent="0" algn="ctr">
              <a:buNone/>
            </a:pPr>
            <a:r>
              <a:rPr lang="en-GB" dirty="0"/>
              <a:t>1269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D1267D-8DD6-6374-47A0-A1D7A3EA818F}"/>
              </a:ext>
            </a:extLst>
          </p:cNvPr>
          <p:cNvSpPr txBox="1">
            <a:spLocks/>
          </p:cNvSpPr>
          <p:nvPr/>
        </p:nvSpPr>
        <p:spPr>
          <a:xfrm>
            <a:off x="514262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2564 - 2959</a:t>
            </a:r>
          </a:p>
          <a:p>
            <a:pPr marL="0" indent="0" algn="ctr">
              <a:buNone/>
            </a:pPr>
            <a:r>
              <a:rPr lang="en-GB" dirty="0"/>
              <a:t>-395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81F93B-6A48-70EB-D4DD-33FE5032DB1C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3928 - 3094</a:t>
            </a:r>
          </a:p>
          <a:p>
            <a:pPr marL="0" indent="0" algn="ctr">
              <a:buNone/>
            </a:pPr>
            <a:r>
              <a:rPr lang="en-GB" dirty="0"/>
              <a:t>834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84DBC9-E039-2FEA-045F-D09402D4EFDF}"/>
              </a:ext>
            </a:extLst>
          </p:cNvPr>
          <p:cNvSpPr txBox="1">
            <a:spLocks/>
          </p:cNvSpPr>
          <p:nvPr/>
        </p:nvSpPr>
        <p:spPr>
          <a:xfrm>
            <a:off x="978425" y="5378315"/>
            <a:ext cx="6076724" cy="13324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In general working capital should be positive</a:t>
            </a:r>
          </a:p>
          <a:p>
            <a:pPr>
              <a:buClrTx/>
            </a:pPr>
            <a:r>
              <a:rPr lang="en-GB" dirty="0"/>
              <a:t>TSE’s working capital has been very healthy at around £1bn in FY22 &amp; 23 , but lower assets in 24 brought the figure negative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EA5787-57D3-ED26-F823-DFDF06DF5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0036" y="3236214"/>
            <a:ext cx="4685276" cy="92539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A8ABB3-441C-4EA4-A0B8-FDA309CF70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0036" y="5039653"/>
            <a:ext cx="4685276" cy="96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847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 animBg="1"/>
      <p:bldP spid="8" grpId="0" animBg="1"/>
      <p:bldP spid="9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0281EE-9EF6-E7E6-AF3C-612CE8F03D0A}"/>
              </a:ext>
            </a:extLst>
          </p:cNvPr>
          <p:cNvSpPr txBox="1">
            <a:spLocks/>
          </p:cNvSpPr>
          <p:nvPr/>
        </p:nvSpPr>
        <p:spPr>
          <a:xfrm>
            <a:off x="978425" y="2286162"/>
            <a:ext cx="6029126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Activity Ratio – Working capital turnover</a:t>
            </a:r>
          </a:p>
          <a:p>
            <a:pPr>
              <a:buClrTx/>
            </a:pPr>
            <a:r>
              <a:rPr lang="en-GB" dirty="0"/>
              <a:t>Net sales / working capital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288D4A-4A7C-CD43-02D9-7103D4EE838E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349 / 1269</a:t>
            </a:r>
          </a:p>
          <a:p>
            <a:pPr marL="0" indent="0" algn="ctr">
              <a:buNone/>
            </a:pPr>
            <a:r>
              <a:rPr lang="en-GB" dirty="0"/>
              <a:t>0.28 : 1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D1267D-8DD6-6374-47A0-A1D7A3EA818F}"/>
              </a:ext>
            </a:extLst>
          </p:cNvPr>
          <p:cNvSpPr txBox="1">
            <a:spLocks/>
          </p:cNvSpPr>
          <p:nvPr/>
        </p:nvSpPr>
        <p:spPr>
          <a:xfrm>
            <a:off x="514262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-707 / -395</a:t>
            </a:r>
          </a:p>
          <a:p>
            <a:pPr marL="0" indent="0" algn="ctr">
              <a:buNone/>
            </a:pPr>
            <a:r>
              <a:rPr lang="en-GB" dirty="0"/>
              <a:t>-1.8 : 1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81F93B-6A48-70EB-D4DD-33FE5032DB1C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465 / 834</a:t>
            </a:r>
          </a:p>
          <a:p>
            <a:pPr marL="0" indent="0" algn="ctr">
              <a:buNone/>
            </a:pPr>
            <a:r>
              <a:rPr lang="en-GB" dirty="0"/>
              <a:t>0.58 : 1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84DBC9-E039-2FEA-045F-D09402D4EFDF}"/>
              </a:ext>
            </a:extLst>
          </p:cNvPr>
          <p:cNvSpPr txBox="1">
            <a:spLocks/>
          </p:cNvSpPr>
          <p:nvPr/>
        </p:nvSpPr>
        <p:spPr>
          <a:xfrm>
            <a:off x="978425" y="5378315"/>
            <a:ext cx="6076724" cy="13324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Good turnover rate is between 1.5-2.0</a:t>
            </a:r>
          </a:p>
          <a:p>
            <a:pPr>
              <a:buClrTx/>
            </a:pPr>
            <a:r>
              <a:rPr lang="en-GB" dirty="0"/>
              <a:t>TSE’s rate is below the average could lead to cash flow issues and the negative result shows that liabilities &gt; assets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1B1F43-240B-9EAF-E10B-B72E9F66D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5328" y="4044906"/>
            <a:ext cx="4721128" cy="90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366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 animBg="1"/>
      <p:bldP spid="8" grpId="0" animBg="1"/>
      <p:bldP spid="9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0281EE-9EF6-E7E6-AF3C-612CE8F03D0A}"/>
              </a:ext>
            </a:extLst>
          </p:cNvPr>
          <p:cNvSpPr txBox="1">
            <a:spLocks/>
          </p:cNvSpPr>
          <p:nvPr/>
        </p:nvSpPr>
        <p:spPr>
          <a:xfrm>
            <a:off x="978425" y="2286162"/>
            <a:ext cx="6029126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Profitability ratio – Gross profit ratio</a:t>
            </a:r>
          </a:p>
          <a:p>
            <a:pPr>
              <a:buClrTx/>
            </a:pPr>
            <a:r>
              <a:rPr lang="en-GB" dirty="0"/>
              <a:t>Gross profit / Net sales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288D4A-4A7C-CD43-02D9-7103D4EE838E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928 / 8876</a:t>
            </a:r>
          </a:p>
          <a:p>
            <a:pPr marL="0" indent="0" algn="ctr">
              <a:buNone/>
            </a:pPr>
            <a:r>
              <a:rPr lang="en-GB" dirty="0"/>
              <a:t>0.10 : 1 (10%)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D1267D-8DD6-6374-47A0-A1D7A3EA818F}"/>
              </a:ext>
            </a:extLst>
          </p:cNvPr>
          <p:cNvSpPr txBox="1">
            <a:spLocks/>
          </p:cNvSpPr>
          <p:nvPr/>
        </p:nvSpPr>
        <p:spPr>
          <a:xfrm>
            <a:off x="5142626" y="3720096"/>
            <a:ext cx="167858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-1654 / 7521</a:t>
            </a:r>
          </a:p>
          <a:p>
            <a:pPr marL="0" indent="0" algn="ctr">
              <a:buNone/>
            </a:pPr>
            <a:r>
              <a:rPr lang="en-GB" dirty="0"/>
              <a:t>-0.22 : 1      (-22%)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81F93B-6A48-70EB-D4DD-33FE5032DB1C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243 / 9293</a:t>
            </a:r>
          </a:p>
          <a:p>
            <a:pPr marL="0" indent="0" algn="ctr">
              <a:buNone/>
            </a:pPr>
            <a:r>
              <a:rPr lang="en-GB" dirty="0"/>
              <a:t>0.03 : 1 (3%)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84DBC9-E039-2FEA-045F-D09402D4EFDF}"/>
              </a:ext>
            </a:extLst>
          </p:cNvPr>
          <p:cNvSpPr txBox="1">
            <a:spLocks/>
          </p:cNvSpPr>
          <p:nvPr/>
        </p:nvSpPr>
        <p:spPr>
          <a:xfrm>
            <a:off x="978425" y="5378315"/>
            <a:ext cx="6076724" cy="13324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Average for steel industry is 15.5%</a:t>
            </a:r>
          </a:p>
          <a:p>
            <a:pPr>
              <a:buClrTx/>
            </a:pPr>
            <a:r>
              <a:rPr lang="en-GB" dirty="0"/>
              <a:t>TSE is well below the average for the sector and the poor revenue in FY24 has resulted in a negative figure.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47DA68E-FC17-5806-BD4F-240C67662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5149" y="3842920"/>
            <a:ext cx="4721128" cy="1184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800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 animBg="1"/>
      <p:bldP spid="8" grpId="0" animBg="1"/>
      <p:bldP spid="9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0281EE-9EF6-E7E6-AF3C-612CE8F03D0A}"/>
              </a:ext>
            </a:extLst>
          </p:cNvPr>
          <p:cNvSpPr txBox="1">
            <a:spLocks/>
          </p:cNvSpPr>
          <p:nvPr/>
        </p:nvSpPr>
        <p:spPr>
          <a:xfrm>
            <a:off x="978425" y="2286162"/>
            <a:ext cx="6029126" cy="1556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Profitability ratio – Net profit ratio</a:t>
            </a:r>
          </a:p>
          <a:p>
            <a:pPr>
              <a:buClrTx/>
            </a:pPr>
            <a:r>
              <a:rPr lang="en-GB" dirty="0"/>
              <a:t>Net profit / Net sales</a:t>
            </a:r>
          </a:p>
          <a:p>
            <a:pPr>
              <a:buClrTx/>
            </a:pPr>
            <a:r>
              <a:rPr lang="en-GB" dirty="0"/>
              <a:t>(All figures in £m)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288D4A-4A7C-CD43-02D9-7103D4EE838E}"/>
              </a:ext>
            </a:extLst>
          </p:cNvPr>
          <p:cNvSpPr txBox="1">
            <a:spLocks/>
          </p:cNvSpPr>
          <p:nvPr/>
        </p:nvSpPr>
        <p:spPr>
          <a:xfrm>
            <a:off x="1103312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2021-2022</a:t>
            </a:r>
          </a:p>
          <a:p>
            <a:pPr marL="0" indent="0" algn="ctr">
              <a:buNone/>
            </a:pPr>
            <a:r>
              <a:rPr lang="en-GB" dirty="0"/>
              <a:t>882 / 8876</a:t>
            </a:r>
          </a:p>
          <a:p>
            <a:pPr marL="0" indent="0" algn="ctr">
              <a:buNone/>
            </a:pPr>
            <a:r>
              <a:rPr lang="en-GB" dirty="0"/>
              <a:t>0.09 : 1 (9%)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D1267D-8DD6-6374-47A0-A1D7A3EA818F}"/>
              </a:ext>
            </a:extLst>
          </p:cNvPr>
          <p:cNvSpPr txBox="1">
            <a:spLocks/>
          </p:cNvSpPr>
          <p:nvPr/>
        </p:nvSpPr>
        <p:spPr>
          <a:xfrm>
            <a:off x="5142626" y="3720096"/>
            <a:ext cx="1741650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-1891 / 7521</a:t>
            </a:r>
          </a:p>
          <a:p>
            <a:pPr marL="0" indent="0" algn="ctr">
              <a:buNone/>
            </a:pPr>
            <a:r>
              <a:rPr lang="en-GB" dirty="0"/>
              <a:t>-0.25 : 1       (-25%)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81F93B-6A48-70EB-D4DD-33FE5032DB1C}"/>
              </a:ext>
            </a:extLst>
          </p:cNvPr>
          <p:cNvSpPr txBox="1">
            <a:spLocks/>
          </p:cNvSpPr>
          <p:nvPr/>
        </p:nvSpPr>
        <p:spPr>
          <a:xfrm>
            <a:off x="3118156" y="3720096"/>
            <a:ext cx="1597158" cy="155675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2022-2023</a:t>
            </a:r>
          </a:p>
          <a:p>
            <a:pPr marL="0" indent="0" algn="ctr">
              <a:buNone/>
            </a:pPr>
            <a:r>
              <a:rPr lang="en-GB" dirty="0"/>
              <a:t>-344 / 9293</a:t>
            </a:r>
          </a:p>
          <a:p>
            <a:pPr marL="0" indent="0" algn="ctr">
              <a:buNone/>
            </a:pPr>
            <a:r>
              <a:rPr lang="en-GB" dirty="0"/>
              <a:t>-0.04 : 1     (-4%)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84DBC9-E039-2FEA-045F-D09402D4EFDF}"/>
              </a:ext>
            </a:extLst>
          </p:cNvPr>
          <p:cNvSpPr txBox="1">
            <a:spLocks/>
          </p:cNvSpPr>
          <p:nvPr/>
        </p:nvSpPr>
        <p:spPr>
          <a:xfrm>
            <a:off x="978425" y="5378315"/>
            <a:ext cx="6076724" cy="13324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dirty="0"/>
              <a:t>Steel sector average is 2%</a:t>
            </a:r>
          </a:p>
          <a:p>
            <a:pPr>
              <a:buClrTx/>
            </a:pPr>
            <a:r>
              <a:rPr lang="en-GB" dirty="0"/>
              <a:t>In FY22 TSE had a very healthy ratio compared to the sector average since then loss-making years have resulted in negative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CF4B5F-A687-B364-8C60-06D50A693E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5149" y="3842920"/>
            <a:ext cx="4721128" cy="1184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57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66389BB-4B5C-C9D7-86CB-F3062A161384}"/>
              </a:ext>
            </a:extLst>
          </p:cNvPr>
          <p:cNvSpPr txBox="1">
            <a:spLocks/>
          </p:cNvSpPr>
          <p:nvPr/>
        </p:nvSpPr>
        <p:spPr>
          <a:xfrm>
            <a:off x="972227" y="2295759"/>
            <a:ext cx="6029126" cy="951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Tx/>
              <a:buNone/>
            </a:pPr>
            <a:r>
              <a:rPr lang="en-GB" sz="1800" dirty="0"/>
              <a:t>Short term solvency – With a ratio &lt;1 this shows liabilities out-weigh assets and as such could cause issues in paying short term debts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3BBDF4C-8003-3AD2-3276-D9183866EBF5}"/>
              </a:ext>
            </a:extLst>
          </p:cNvPr>
          <p:cNvSpPr txBox="1">
            <a:spLocks/>
          </p:cNvSpPr>
          <p:nvPr/>
        </p:nvSpPr>
        <p:spPr>
          <a:xfrm>
            <a:off x="8719939" y="2217602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Current Ratio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2564 / 2959</a:t>
            </a:r>
          </a:p>
          <a:p>
            <a:pPr marL="0" indent="0" algn="ctr">
              <a:buNone/>
            </a:pPr>
            <a:r>
              <a:rPr lang="en-GB" dirty="0"/>
              <a:t>0.87 : 1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A4A10CAC-D874-D8AE-CB52-607BFA538330}"/>
              </a:ext>
            </a:extLst>
          </p:cNvPr>
          <p:cNvSpPr txBox="1">
            <a:spLocks/>
          </p:cNvSpPr>
          <p:nvPr/>
        </p:nvSpPr>
        <p:spPr>
          <a:xfrm>
            <a:off x="7143386" y="3385717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Proprietary Ratio 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909 / 6310</a:t>
            </a:r>
          </a:p>
          <a:p>
            <a:pPr marL="0" indent="0" algn="ctr">
              <a:buNone/>
            </a:pPr>
            <a:r>
              <a:rPr lang="en-GB" dirty="0"/>
              <a:t>0.14 : 1 (14%)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B9494A9-1A23-11F0-7687-AA7B83594F0F}"/>
              </a:ext>
            </a:extLst>
          </p:cNvPr>
          <p:cNvSpPr txBox="1">
            <a:spLocks/>
          </p:cNvSpPr>
          <p:nvPr/>
        </p:nvSpPr>
        <p:spPr>
          <a:xfrm>
            <a:off x="9568265" y="4555768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WC Turnover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-707 / -395</a:t>
            </a:r>
          </a:p>
          <a:p>
            <a:pPr marL="0" indent="0" algn="ctr">
              <a:buNone/>
            </a:pPr>
            <a:r>
              <a:rPr lang="en-GB" dirty="0"/>
              <a:t>-1.8 : 1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B9F400E-F500-8405-CA24-F9B9587449A3}"/>
              </a:ext>
            </a:extLst>
          </p:cNvPr>
          <p:cNvSpPr txBox="1">
            <a:spLocks/>
          </p:cNvSpPr>
          <p:nvPr/>
        </p:nvSpPr>
        <p:spPr>
          <a:xfrm>
            <a:off x="8015530" y="5717935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Gross profit Ratio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-1654 / 7521</a:t>
            </a:r>
          </a:p>
          <a:p>
            <a:pPr marL="0" indent="0" algn="ctr">
              <a:buNone/>
            </a:pPr>
            <a:r>
              <a:rPr lang="en-GB" dirty="0"/>
              <a:t>-0.22 : 1      (-22%)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5B83A967-5936-144C-85A8-5D520758291E}"/>
              </a:ext>
            </a:extLst>
          </p:cNvPr>
          <p:cNvSpPr txBox="1">
            <a:spLocks/>
          </p:cNvSpPr>
          <p:nvPr/>
        </p:nvSpPr>
        <p:spPr>
          <a:xfrm>
            <a:off x="8719939" y="3379769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Debt Equity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5401 / 10322</a:t>
            </a:r>
          </a:p>
          <a:p>
            <a:pPr marL="0" indent="0" algn="ctr">
              <a:buNone/>
            </a:pPr>
            <a:r>
              <a:rPr lang="en-GB" dirty="0"/>
              <a:t>0.52 : 1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F00EA137-7F0F-1ACD-D9AE-75E6A7020203}"/>
              </a:ext>
            </a:extLst>
          </p:cNvPr>
          <p:cNvSpPr txBox="1">
            <a:spLocks/>
          </p:cNvSpPr>
          <p:nvPr/>
        </p:nvSpPr>
        <p:spPr>
          <a:xfrm>
            <a:off x="10296492" y="3379769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Interest Coverage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-1858 / 107</a:t>
            </a:r>
          </a:p>
          <a:p>
            <a:pPr marL="0" indent="0" algn="ctr">
              <a:buNone/>
            </a:pPr>
            <a:r>
              <a:rPr lang="en-GB" dirty="0"/>
              <a:t>-17.4 : 1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9CD626BB-2A00-4268-2721-06132E07C312}"/>
              </a:ext>
            </a:extLst>
          </p:cNvPr>
          <p:cNvSpPr txBox="1">
            <a:spLocks/>
          </p:cNvSpPr>
          <p:nvPr/>
        </p:nvSpPr>
        <p:spPr>
          <a:xfrm>
            <a:off x="7998157" y="4555768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Working Capital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2564 - 2959</a:t>
            </a:r>
          </a:p>
          <a:p>
            <a:pPr marL="0" indent="0" algn="ctr">
              <a:buNone/>
            </a:pPr>
            <a:r>
              <a:rPr lang="en-GB" dirty="0"/>
              <a:t>-395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64C4C8C3-EB0F-C08F-2443-F910E72A3572}"/>
              </a:ext>
            </a:extLst>
          </p:cNvPr>
          <p:cNvSpPr txBox="1">
            <a:spLocks/>
          </p:cNvSpPr>
          <p:nvPr/>
        </p:nvSpPr>
        <p:spPr>
          <a:xfrm>
            <a:off x="9574710" y="5717935"/>
            <a:ext cx="1443564" cy="1095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Net Profit Ratio</a:t>
            </a:r>
          </a:p>
          <a:p>
            <a:pPr marL="0" indent="0" algn="ctr">
              <a:buNone/>
            </a:pPr>
            <a:r>
              <a:rPr lang="en-GB" dirty="0"/>
              <a:t>2023-2024</a:t>
            </a:r>
          </a:p>
          <a:p>
            <a:pPr marL="0" indent="0" algn="ctr">
              <a:buNone/>
            </a:pPr>
            <a:r>
              <a:rPr lang="en-GB" dirty="0"/>
              <a:t>-1891 / 7521</a:t>
            </a:r>
          </a:p>
          <a:p>
            <a:pPr marL="0" indent="0" algn="ctr">
              <a:buNone/>
            </a:pPr>
            <a:r>
              <a:rPr lang="en-GB" dirty="0"/>
              <a:t>-0.25 : 1       (-25%)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0D3CF54-9AAB-114D-1DCE-41E1B974BBBA}"/>
              </a:ext>
            </a:extLst>
          </p:cNvPr>
          <p:cNvSpPr txBox="1">
            <a:spLocks/>
          </p:cNvSpPr>
          <p:nvPr/>
        </p:nvSpPr>
        <p:spPr>
          <a:xfrm>
            <a:off x="978425" y="4628194"/>
            <a:ext cx="6029126" cy="951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Tx/>
              <a:buNone/>
            </a:pPr>
            <a:r>
              <a:rPr lang="en-GB" sz="1800" dirty="0"/>
              <a:t>Activity ratios – Another measure that in previous years has been healthy but FY24 has impacted these figures as liabilities are larger than assets.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7E8C75B8-A2D1-BC40-0ECF-38F383696D09}"/>
              </a:ext>
            </a:extLst>
          </p:cNvPr>
          <p:cNvSpPr txBox="1">
            <a:spLocks/>
          </p:cNvSpPr>
          <p:nvPr/>
        </p:nvSpPr>
        <p:spPr>
          <a:xfrm>
            <a:off x="972227" y="3458593"/>
            <a:ext cx="6029126" cy="951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Tx/>
              <a:buNone/>
            </a:pPr>
            <a:r>
              <a:rPr lang="en-GB" sz="1800" dirty="0"/>
              <a:t>Long term solvency – TSE performs well on long term debt but a poor FY24 brought these figures down. High equity in the business is helping to </a:t>
            </a:r>
            <a:r>
              <a:rPr lang="en-GB" sz="1800" dirty="0" err="1"/>
              <a:t>mange</a:t>
            </a:r>
            <a:r>
              <a:rPr lang="en-GB" sz="1800" dirty="0"/>
              <a:t> this.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920949C8-9C49-48BE-CDC5-F036EEDC22B7}"/>
              </a:ext>
            </a:extLst>
          </p:cNvPr>
          <p:cNvSpPr txBox="1">
            <a:spLocks/>
          </p:cNvSpPr>
          <p:nvPr/>
        </p:nvSpPr>
        <p:spPr>
          <a:xfrm>
            <a:off x="978425" y="5800321"/>
            <a:ext cx="6029126" cy="951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Tx/>
              <a:buNone/>
            </a:pPr>
            <a:r>
              <a:rPr lang="en-GB" sz="1800" dirty="0"/>
              <a:t>Profitability ratios – A worrying tend after a good FY22 these ratios have steadily declined to a negative point, highlighting a poor revenue in FY24</a:t>
            </a:r>
          </a:p>
        </p:txBody>
      </p:sp>
    </p:spTree>
    <p:extLst>
      <p:ext uri="{BB962C8B-B14F-4D97-AF65-F5344CB8AC3E}">
        <p14:creationId xmlns:p14="http://schemas.microsoft.com/office/powerpoint/2010/main" val="28182085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5" grpId="0"/>
      <p:bldP spid="26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1 – Ratio analysis Tata Steel Europe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0FD574-4237-E426-ED5A-2FA7AAEBF67E}"/>
              </a:ext>
            </a:extLst>
          </p:cNvPr>
          <p:cNvSpPr txBox="1"/>
          <p:nvPr/>
        </p:nvSpPr>
        <p:spPr>
          <a:xfrm>
            <a:off x="2664780" y="3643579"/>
            <a:ext cx="68624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256042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Part 2 – Ratio analysis XYZ Industries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66389BB-4B5C-C9D7-86CB-F3062A161384}"/>
              </a:ext>
            </a:extLst>
          </p:cNvPr>
          <p:cNvSpPr txBox="1">
            <a:spLocks/>
          </p:cNvSpPr>
          <p:nvPr/>
        </p:nvSpPr>
        <p:spPr>
          <a:xfrm>
            <a:off x="972227" y="2295759"/>
            <a:ext cx="6029126" cy="951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XYZ Industries Ltd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BAD6FC-A591-F584-1536-E9B218EE4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355" y="2815891"/>
            <a:ext cx="4363762" cy="19291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D29FC6-C9CA-8C3F-87BF-130A95FA73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4110" y="3369025"/>
            <a:ext cx="5877745" cy="79068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6626C0C-3A4B-2F43-3C0E-240FE6A91D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741" y="4630270"/>
            <a:ext cx="5830114" cy="1590897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96723C6-2BD0-07EC-B9AA-8AA8DEB7AD7D}"/>
              </a:ext>
            </a:extLst>
          </p:cNvPr>
          <p:cNvSpPr txBox="1">
            <a:spLocks/>
          </p:cNvSpPr>
          <p:nvPr/>
        </p:nvSpPr>
        <p:spPr>
          <a:xfrm>
            <a:off x="972227" y="4951478"/>
            <a:ext cx="4796978" cy="16849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Short term Solvency</a:t>
            </a:r>
          </a:p>
          <a:p>
            <a:pPr>
              <a:buClrTx/>
            </a:pPr>
            <a:r>
              <a:rPr lang="en-GB" sz="1800" dirty="0"/>
              <a:t>Activity Ratios</a:t>
            </a:r>
          </a:p>
          <a:p>
            <a:pPr>
              <a:buClrTx/>
            </a:pPr>
            <a:r>
              <a:rPr lang="en-GB" sz="1800" dirty="0"/>
              <a:t>Profitability Ratios</a:t>
            </a:r>
          </a:p>
        </p:txBody>
      </p:sp>
    </p:spTree>
    <p:extLst>
      <p:ext uri="{BB962C8B-B14F-4D97-AF65-F5344CB8AC3E}">
        <p14:creationId xmlns:p14="http://schemas.microsoft.com/office/powerpoint/2010/main" val="864524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Part 2 – Ratio analysis XYZ Industries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66389BB-4B5C-C9D7-86CB-F3062A161384}"/>
              </a:ext>
            </a:extLst>
          </p:cNvPr>
          <p:cNvSpPr txBox="1">
            <a:spLocks/>
          </p:cNvSpPr>
          <p:nvPr/>
        </p:nvSpPr>
        <p:spPr>
          <a:xfrm>
            <a:off x="972227" y="2295759"/>
            <a:ext cx="6029126" cy="616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XYZ Industries Ltd Short-term solvency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016BC-900F-4889-517C-579084BB1CC9}"/>
              </a:ext>
            </a:extLst>
          </p:cNvPr>
          <p:cNvSpPr txBox="1">
            <a:spLocks/>
          </p:cNvSpPr>
          <p:nvPr/>
        </p:nvSpPr>
        <p:spPr>
          <a:xfrm>
            <a:off x="1431785" y="2911875"/>
            <a:ext cx="230571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Current Ratio</a:t>
            </a:r>
          </a:p>
          <a:p>
            <a:pPr marL="0" indent="0" algn="ctr">
              <a:buNone/>
            </a:pPr>
            <a:r>
              <a:rPr lang="en-GB" dirty="0"/>
              <a:t>14,000 / 6,000</a:t>
            </a:r>
          </a:p>
          <a:p>
            <a:pPr marL="0" indent="0" algn="ctr">
              <a:buNone/>
            </a:pPr>
            <a:r>
              <a:rPr lang="en-GB" dirty="0"/>
              <a:t>2.3 : 1</a:t>
            </a:r>
          </a:p>
          <a:p>
            <a:pPr marL="0" indent="0" algn="ctr">
              <a:buNone/>
            </a:pPr>
            <a:r>
              <a:rPr lang="en-GB" dirty="0"/>
              <a:t>Assets exceed 2 times the liabilities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3862B13-FFA2-94EB-94BC-5DEE804311B0}"/>
              </a:ext>
            </a:extLst>
          </p:cNvPr>
          <p:cNvSpPr txBox="1">
            <a:spLocks/>
          </p:cNvSpPr>
          <p:nvPr/>
        </p:nvSpPr>
        <p:spPr>
          <a:xfrm>
            <a:off x="4345140" y="2911875"/>
            <a:ext cx="230571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Acid test ratio</a:t>
            </a:r>
          </a:p>
          <a:p>
            <a:pPr marL="0" indent="0" algn="ctr">
              <a:buNone/>
            </a:pPr>
            <a:r>
              <a:rPr lang="en-GB" dirty="0"/>
              <a:t>8,000 / 6,000</a:t>
            </a:r>
          </a:p>
          <a:p>
            <a:pPr marL="0" indent="0" algn="ctr">
              <a:buNone/>
            </a:pPr>
            <a:r>
              <a:rPr lang="en-GB" dirty="0"/>
              <a:t>1.3 : 1</a:t>
            </a:r>
          </a:p>
          <a:p>
            <a:pPr marL="0" indent="0" algn="ctr">
              <a:buNone/>
            </a:pPr>
            <a:r>
              <a:rPr lang="en-GB" dirty="0"/>
              <a:t>Even without inventory stock assets &gt; liabilities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E151535-E05E-CEAD-26BC-C84E94A56A93}"/>
              </a:ext>
            </a:extLst>
          </p:cNvPr>
          <p:cNvSpPr txBox="1">
            <a:spLocks/>
          </p:cNvSpPr>
          <p:nvPr/>
        </p:nvSpPr>
        <p:spPr>
          <a:xfrm>
            <a:off x="972227" y="5379863"/>
            <a:ext cx="6029126" cy="1313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Both short-term solvency ratios are very healthy.</a:t>
            </a:r>
          </a:p>
          <a:p>
            <a:pPr>
              <a:buClrTx/>
            </a:pPr>
            <a:r>
              <a:rPr lang="en-GB" sz="1800" dirty="0"/>
              <a:t>XYZ Industries would be well equipped to cover any immediate expenses or debt.</a:t>
            </a:r>
          </a:p>
        </p:txBody>
      </p:sp>
    </p:spTree>
    <p:extLst>
      <p:ext uri="{BB962C8B-B14F-4D97-AF65-F5344CB8AC3E}">
        <p14:creationId xmlns:p14="http://schemas.microsoft.com/office/powerpoint/2010/main" val="35756979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Part 2 – Ratio analysis XYZ Industries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66389BB-4B5C-C9D7-86CB-F3062A161384}"/>
              </a:ext>
            </a:extLst>
          </p:cNvPr>
          <p:cNvSpPr txBox="1">
            <a:spLocks/>
          </p:cNvSpPr>
          <p:nvPr/>
        </p:nvSpPr>
        <p:spPr>
          <a:xfrm>
            <a:off x="972227" y="2295759"/>
            <a:ext cx="6029126" cy="951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XYZ Industries Ltd activity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D7D46-0E99-3CE5-823E-2FD6469644F6}"/>
              </a:ext>
            </a:extLst>
          </p:cNvPr>
          <p:cNvSpPr txBox="1">
            <a:spLocks/>
          </p:cNvSpPr>
          <p:nvPr/>
        </p:nvSpPr>
        <p:spPr>
          <a:xfrm>
            <a:off x="1431785" y="2911875"/>
            <a:ext cx="230571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Working Capital</a:t>
            </a:r>
          </a:p>
          <a:p>
            <a:pPr marL="0" indent="0" algn="ctr">
              <a:buNone/>
            </a:pPr>
            <a:r>
              <a:rPr lang="en-GB" dirty="0"/>
              <a:t>14,000 - 6,000</a:t>
            </a:r>
          </a:p>
          <a:p>
            <a:pPr marL="0" indent="0" algn="ctr">
              <a:buNone/>
            </a:pPr>
            <a:r>
              <a:rPr lang="en-GB" dirty="0"/>
              <a:t>8,000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14BB7B2-EE8C-59C9-3600-A1A5A5F111B6}"/>
              </a:ext>
            </a:extLst>
          </p:cNvPr>
          <p:cNvSpPr txBox="1">
            <a:spLocks/>
          </p:cNvSpPr>
          <p:nvPr/>
        </p:nvSpPr>
        <p:spPr>
          <a:xfrm>
            <a:off x="4345140" y="2911875"/>
            <a:ext cx="230571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WC Turnover</a:t>
            </a:r>
          </a:p>
          <a:p>
            <a:pPr marL="0" indent="0" algn="ctr">
              <a:buNone/>
            </a:pPr>
            <a:r>
              <a:rPr lang="en-GB" dirty="0"/>
              <a:t>60,000 / 8,000</a:t>
            </a:r>
          </a:p>
          <a:p>
            <a:pPr marL="0" indent="0" algn="ctr">
              <a:buNone/>
            </a:pPr>
            <a:r>
              <a:rPr lang="en-GB" dirty="0"/>
              <a:t>7.5 : 1</a:t>
            </a:r>
          </a:p>
          <a:p>
            <a:pPr marL="0" indent="0" algn="ctr">
              <a:buNone/>
            </a:pPr>
            <a:r>
              <a:rPr lang="en-GB" dirty="0"/>
              <a:t>Very high turnover ratio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1B0827F-5B89-42BB-2FCA-6460AEC417D2}"/>
              </a:ext>
            </a:extLst>
          </p:cNvPr>
          <p:cNvSpPr txBox="1">
            <a:spLocks/>
          </p:cNvSpPr>
          <p:nvPr/>
        </p:nvSpPr>
        <p:spPr>
          <a:xfrm>
            <a:off x="972227" y="5379863"/>
            <a:ext cx="6029126" cy="1313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Higher than average activity ratios.</a:t>
            </a:r>
          </a:p>
          <a:p>
            <a:pPr>
              <a:buClrTx/>
            </a:pPr>
            <a:r>
              <a:rPr lang="en-GB" sz="1800" dirty="0"/>
              <a:t>XYZ Industries might not be investing excess WC back into business.</a:t>
            </a:r>
          </a:p>
          <a:p>
            <a:pPr>
              <a:buClrTx/>
            </a:pPr>
            <a:r>
              <a:rPr lang="en-GB" sz="1800" dirty="0"/>
              <a:t>XYZ Industries may be holding too much stock.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ACB4BFD-B8D8-3315-98F2-323DF40F6D93}"/>
              </a:ext>
            </a:extLst>
          </p:cNvPr>
          <p:cNvSpPr txBox="1">
            <a:spLocks/>
          </p:cNvSpPr>
          <p:nvPr/>
        </p:nvSpPr>
        <p:spPr>
          <a:xfrm>
            <a:off x="7280280" y="2911875"/>
            <a:ext cx="230571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Stock turnover</a:t>
            </a:r>
          </a:p>
          <a:p>
            <a:pPr marL="0" indent="0" algn="ctr">
              <a:buNone/>
            </a:pPr>
            <a:r>
              <a:rPr lang="en-GB" dirty="0"/>
              <a:t>51,600 / 6,000</a:t>
            </a:r>
          </a:p>
          <a:p>
            <a:pPr marL="0" indent="0" algn="ctr">
              <a:buNone/>
            </a:pPr>
            <a:r>
              <a:rPr lang="en-GB" dirty="0"/>
              <a:t>8.6 : 1</a:t>
            </a:r>
          </a:p>
          <a:p>
            <a:pPr marL="0" indent="0" algn="ctr">
              <a:buNone/>
            </a:pPr>
            <a:r>
              <a:rPr lang="en-GB" dirty="0"/>
              <a:t>Slightly higher than average</a:t>
            </a:r>
          </a:p>
        </p:txBody>
      </p:sp>
    </p:spTree>
    <p:extLst>
      <p:ext uri="{BB962C8B-B14F-4D97-AF65-F5344CB8AC3E}">
        <p14:creationId xmlns:p14="http://schemas.microsoft.com/office/powerpoint/2010/main" val="4495005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Part 2 – Ratio analysis XYZ Industries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66389BB-4B5C-C9D7-86CB-F3062A161384}"/>
              </a:ext>
            </a:extLst>
          </p:cNvPr>
          <p:cNvSpPr txBox="1">
            <a:spLocks/>
          </p:cNvSpPr>
          <p:nvPr/>
        </p:nvSpPr>
        <p:spPr>
          <a:xfrm>
            <a:off x="972227" y="2295759"/>
            <a:ext cx="6029126" cy="951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XYZ Industries Ltd Profitability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27D2-3713-5713-A19D-DAEF21298113}"/>
              </a:ext>
            </a:extLst>
          </p:cNvPr>
          <p:cNvSpPr txBox="1">
            <a:spLocks/>
          </p:cNvSpPr>
          <p:nvPr/>
        </p:nvSpPr>
        <p:spPr>
          <a:xfrm>
            <a:off x="1431785" y="2911875"/>
            <a:ext cx="277055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Gross Profit Ratio</a:t>
            </a:r>
          </a:p>
          <a:p>
            <a:pPr marL="0" indent="0" algn="ctr">
              <a:buNone/>
            </a:pPr>
            <a:r>
              <a:rPr lang="en-GB" dirty="0"/>
              <a:t>8,400 / 60,000</a:t>
            </a:r>
          </a:p>
          <a:p>
            <a:pPr marL="0" indent="0" algn="ctr">
              <a:buNone/>
            </a:pPr>
            <a:r>
              <a:rPr lang="en-GB" dirty="0"/>
              <a:t>0.14 : 1 (14%)</a:t>
            </a:r>
          </a:p>
          <a:p>
            <a:pPr marL="0" indent="0" algn="ctr">
              <a:buNone/>
            </a:pPr>
            <a:r>
              <a:rPr lang="en-GB" dirty="0"/>
              <a:t>Very low ratio Vs average 50-70%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00C3BE9-C001-D565-C44D-98636A6FE26C}"/>
              </a:ext>
            </a:extLst>
          </p:cNvPr>
          <p:cNvSpPr txBox="1">
            <a:spLocks/>
          </p:cNvSpPr>
          <p:nvPr/>
        </p:nvSpPr>
        <p:spPr>
          <a:xfrm>
            <a:off x="4771468" y="2911875"/>
            <a:ext cx="277055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Net Profit Ratio</a:t>
            </a:r>
          </a:p>
          <a:p>
            <a:pPr marL="0" indent="0" algn="ctr">
              <a:buNone/>
            </a:pPr>
            <a:r>
              <a:rPr lang="en-GB" dirty="0"/>
              <a:t>2,000 / 60,000</a:t>
            </a:r>
          </a:p>
          <a:p>
            <a:pPr marL="0" indent="0" algn="ctr">
              <a:buNone/>
            </a:pPr>
            <a:r>
              <a:rPr lang="en-GB" dirty="0"/>
              <a:t>0.03 : 1 (3%)</a:t>
            </a:r>
          </a:p>
          <a:p>
            <a:pPr marL="0" indent="0" algn="ctr">
              <a:buNone/>
            </a:pPr>
            <a:r>
              <a:rPr lang="en-GB" dirty="0"/>
              <a:t>Low ratio Vs Average 10%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2AF4FCB-5DDB-4B0F-069F-1B5B277E135D}"/>
              </a:ext>
            </a:extLst>
          </p:cNvPr>
          <p:cNvSpPr txBox="1">
            <a:spLocks/>
          </p:cNvSpPr>
          <p:nvPr/>
        </p:nvSpPr>
        <p:spPr>
          <a:xfrm>
            <a:off x="8111152" y="2905067"/>
            <a:ext cx="2770554" cy="216615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Return of Investment</a:t>
            </a:r>
          </a:p>
          <a:p>
            <a:pPr marL="0" indent="0" algn="ctr">
              <a:buNone/>
            </a:pPr>
            <a:r>
              <a:rPr lang="en-GB" dirty="0"/>
              <a:t>2,000 / 30,000</a:t>
            </a:r>
          </a:p>
          <a:p>
            <a:pPr marL="0" indent="0" algn="ctr">
              <a:buNone/>
            </a:pPr>
            <a:r>
              <a:rPr lang="en-GB" dirty="0"/>
              <a:t>0.067 : 1 (7%)</a:t>
            </a:r>
          </a:p>
          <a:p>
            <a:pPr marL="0" indent="0" algn="ctr">
              <a:buNone/>
            </a:pPr>
            <a:r>
              <a:rPr lang="en-GB" dirty="0"/>
              <a:t>Average ROI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9B6EFFF-164C-EA9A-9F20-BE3A42338512}"/>
              </a:ext>
            </a:extLst>
          </p:cNvPr>
          <p:cNvSpPr txBox="1">
            <a:spLocks/>
          </p:cNvSpPr>
          <p:nvPr/>
        </p:nvSpPr>
        <p:spPr>
          <a:xfrm>
            <a:off x="972227" y="5379863"/>
            <a:ext cx="6029126" cy="13139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High cost of goods sold impacts gross and net profit ratio.</a:t>
            </a:r>
          </a:p>
          <a:p>
            <a:pPr>
              <a:buClrTx/>
            </a:pPr>
            <a:r>
              <a:rPr lang="en-GB" sz="1800" dirty="0"/>
              <a:t>An industry average ROI would be attractive to investors.</a:t>
            </a:r>
          </a:p>
        </p:txBody>
      </p:sp>
    </p:spTree>
    <p:extLst>
      <p:ext uri="{BB962C8B-B14F-4D97-AF65-F5344CB8AC3E}">
        <p14:creationId xmlns:p14="http://schemas.microsoft.com/office/powerpoint/2010/main" val="3970338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2 – Ratio analysis XYZ Industries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66389BB-4B5C-C9D7-86CB-F3062A161384}"/>
              </a:ext>
            </a:extLst>
          </p:cNvPr>
          <p:cNvSpPr txBox="1">
            <a:spLocks/>
          </p:cNvSpPr>
          <p:nvPr/>
        </p:nvSpPr>
        <p:spPr>
          <a:xfrm>
            <a:off x="972227" y="2295758"/>
            <a:ext cx="6029126" cy="44068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Tx/>
              <a:buNone/>
            </a:pPr>
            <a:r>
              <a:rPr lang="en-GB" sz="1800" b="1" u="sng" dirty="0"/>
              <a:t>Conclusion</a:t>
            </a:r>
          </a:p>
          <a:p>
            <a:pPr>
              <a:buClrTx/>
            </a:pPr>
            <a:r>
              <a:rPr lang="en-GB" sz="1800" dirty="0"/>
              <a:t>Short-term XYZ is managing very well.</a:t>
            </a:r>
          </a:p>
          <a:p>
            <a:pPr>
              <a:buClrTx/>
            </a:pPr>
            <a:r>
              <a:rPr lang="en-GB" sz="1800" dirty="0"/>
              <a:t>Very healthy ratio’s show good business is well equipped to handle debt.</a:t>
            </a:r>
          </a:p>
          <a:p>
            <a:pPr>
              <a:buClrTx/>
            </a:pPr>
            <a:r>
              <a:rPr lang="en-GB" sz="1800" dirty="0"/>
              <a:t>High Activity ratios.</a:t>
            </a:r>
          </a:p>
          <a:p>
            <a:pPr>
              <a:buClrTx/>
            </a:pPr>
            <a:r>
              <a:rPr lang="en-GB" sz="1800" dirty="0"/>
              <a:t>Could indicate that XYZ industries are not investing the excess WC into new projects.</a:t>
            </a:r>
          </a:p>
          <a:p>
            <a:pPr>
              <a:buClrTx/>
            </a:pPr>
            <a:r>
              <a:rPr lang="en-GB" sz="1800" dirty="0"/>
              <a:t>Profitability Ratios lower than average.</a:t>
            </a:r>
          </a:p>
          <a:p>
            <a:pPr>
              <a:buClrTx/>
            </a:pPr>
            <a:r>
              <a:rPr lang="en-GB" sz="1800" dirty="0"/>
              <a:t>High cost of goods sold impacts profitability</a:t>
            </a:r>
          </a:p>
          <a:p>
            <a:pPr>
              <a:buClrTx/>
            </a:pPr>
            <a:r>
              <a:rPr lang="en-GB" sz="1800" dirty="0"/>
              <a:t>Overall investors will be impressed with the short-term ratios indicating good debt management but maybe concerned with the lack of WC usage and low profitability.</a:t>
            </a:r>
          </a:p>
          <a:p>
            <a:pPr>
              <a:buClrTx/>
            </a:pPr>
            <a:endParaRPr lang="en-GB" sz="1800" dirty="0"/>
          </a:p>
          <a:p>
            <a:pPr>
              <a:buClrTx/>
            </a:pPr>
            <a:endParaRPr lang="en-GB" sz="18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FE2AD24-A38B-DC97-0353-2325162F0C56}"/>
              </a:ext>
            </a:extLst>
          </p:cNvPr>
          <p:cNvSpPr txBox="1">
            <a:spLocks/>
          </p:cNvSpPr>
          <p:nvPr/>
        </p:nvSpPr>
        <p:spPr>
          <a:xfrm>
            <a:off x="7274677" y="2305966"/>
            <a:ext cx="1730644" cy="1175909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Current Ratio</a:t>
            </a:r>
          </a:p>
          <a:p>
            <a:pPr marL="0" indent="0" algn="ctr">
              <a:buNone/>
            </a:pPr>
            <a:r>
              <a:rPr lang="en-GB" dirty="0"/>
              <a:t>14,000 / 6,000</a:t>
            </a:r>
          </a:p>
          <a:p>
            <a:pPr marL="0" indent="0" algn="ctr">
              <a:buNone/>
            </a:pPr>
            <a:r>
              <a:rPr lang="en-GB" dirty="0"/>
              <a:t>2.3 : 1</a:t>
            </a:r>
          </a:p>
          <a:p>
            <a:pPr marL="0" indent="0" algn="ctr">
              <a:buNone/>
            </a:pPr>
            <a:r>
              <a:rPr lang="en-GB" dirty="0"/>
              <a:t>Assets exceed 2 times the liabilities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2A736F7-DA87-D48A-C420-A9EEBC587946}"/>
              </a:ext>
            </a:extLst>
          </p:cNvPr>
          <p:cNvSpPr txBox="1">
            <a:spLocks/>
          </p:cNvSpPr>
          <p:nvPr/>
        </p:nvSpPr>
        <p:spPr>
          <a:xfrm>
            <a:off x="10354451" y="2305966"/>
            <a:ext cx="1730644" cy="1175909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Acid test ratio</a:t>
            </a:r>
          </a:p>
          <a:p>
            <a:pPr marL="0" indent="0" algn="ctr">
              <a:buNone/>
            </a:pPr>
            <a:r>
              <a:rPr lang="en-GB" dirty="0"/>
              <a:t>8,000 / 6,000</a:t>
            </a:r>
          </a:p>
          <a:p>
            <a:pPr marL="0" indent="0" algn="ctr">
              <a:buNone/>
            </a:pPr>
            <a:r>
              <a:rPr lang="en-GB" dirty="0"/>
              <a:t>1.3 : 1</a:t>
            </a:r>
          </a:p>
          <a:p>
            <a:pPr marL="0" indent="0" algn="ctr">
              <a:buNone/>
            </a:pPr>
            <a:r>
              <a:rPr lang="en-GB" dirty="0"/>
              <a:t>Even without inventory stock assets &gt; liabilities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A0EEBAD-C2FB-0D4F-C897-7B3741759AAD}"/>
              </a:ext>
            </a:extLst>
          </p:cNvPr>
          <p:cNvSpPr txBox="1">
            <a:spLocks/>
          </p:cNvSpPr>
          <p:nvPr/>
        </p:nvSpPr>
        <p:spPr>
          <a:xfrm>
            <a:off x="7274677" y="3561872"/>
            <a:ext cx="1501437" cy="115459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Working Capital</a:t>
            </a:r>
          </a:p>
          <a:p>
            <a:pPr marL="0" indent="0" algn="ctr">
              <a:buNone/>
            </a:pPr>
            <a:r>
              <a:rPr lang="en-GB" dirty="0"/>
              <a:t>14,000 - 6,000</a:t>
            </a:r>
          </a:p>
          <a:p>
            <a:pPr marL="0" indent="0" algn="ctr">
              <a:buNone/>
            </a:pPr>
            <a:r>
              <a:rPr lang="en-GB" dirty="0"/>
              <a:t>8,000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D145E36F-5D99-B0BB-059D-5ECB79F8E1AD}"/>
              </a:ext>
            </a:extLst>
          </p:cNvPr>
          <p:cNvSpPr txBox="1">
            <a:spLocks/>
          </p:cNvSpPr>
          <p:nvPr/>
        </p:nvSpPr>
        <p:spPr>
          <a:xfrm>
            <a:off x="8942609" y="3561872"/>
            <a:ext cx="1513360" cy="115459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WC Turnover</a:t>
            </a:r>
          </a:p>
          <a:p>
            <a:pPr marL="0" indent="0" algn="ctr">
              <a:buNone/>
            </a:pPr>
            <a:r>
              <a:rPr lang="en-GB" dirty="0"/>
              <a:t>60,000 / 8,000</a:t>
            </a:r>
          </a:p>
          <a:p>
            <a:pPr marL="0" indent="0" algn="ctr">
              <a:buNone/>
            </a:pPr>
            <a:r>
              <a:rPr lang="en-GB" dirty="0"/>
              <a:t>7.5 : 1</a:t>
            </a:r>
          </a:p>
          <a:p>
            <a:pPr marL="0" indent="0" algn="ctr">
              <a:buNone/>
            </a:pPr>
            <a:r>
              <a:rPr lang="en-GB" dirty="0"/>
              <a:t>Very high turnover ratio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195C811-056E-5C7F-A23B-1ECE94117C99}"/>
              </a:ext>
            </a:extLst>
          </p:cNvPr>
          <p:cNvSpPr txBox="1">
            <a:spLocks/>
          </p:cNvSpPr>
          <p:nvPr/>
        </p:nvSpPr>
        <p:spPr>
          <a:xfrm>
            <a:off x="10587120" y="3561872"/>
            <a:ext cx="1501437" cy="115459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Stock turnover</a:t>
            </a:r>
          </a:p>
          <a:p>
            <a:pPr marL="0" indent="0" algn="ctr">
              <a:buNone/>
            </a:pPr>
            <a:r>
              <a:rPr lang="en-GB" dirty="0"/>
              <a:t>51,600 / 6,000</a:t>
            </a:r>
          </a:p>
          <a:p>
            <a:pPr marL="0" indent="0" algn="ctr">
              <a:buNone/>
            </a:pPr>
            <a:r>
              <a:rPr lang="en-GB" dirty="0"/>
              <a:t>8.6 : 1</a:t>
            </a:r>
          </a:p>
          <a:p>
            <a:pPr marL="0" indent="0" algn="ctr">
              <a:buNone/>
            </a:pPr>
            <a:r>
              <a:rPr lang="en-GB" dirty="0"/>
              <a:t>Slightly higher than average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C2F1AB4-431F-B9B0-8EE4-CC375F2945B9}"/>
              </a:ext>
            </a:extLst>
          </p:cNvPr>
          <p:cNvSpPr txBox="1">
            <a:spLocks/>
          </p:cNvSpPr>
          <p:nvPr/>
        </p:nvSpPr>
        <p:spPr>
          <a:xfrm>
            <a:off x="7274259" y="4817066"/>
            <a:ext cx="1501855" cy="115459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Gross Profit Ratio</a:t>
            </a:r>
          </a:p>
          <a:p>
            <a:pPr marL="0" indent="0" algn="ctr">
              <a:buNone/>
            </a:pPr>
            <a:r>
              <a:rPr lang="en-GB" dirty="0"/>
              <a:t>8,400 / 60,000</a:t>
            </a:r>
          </a:p>
          <a:p>
            <a:pPr marL="0" indent="0" algn="ctr">
              <a:buNone/>
            </a:pPr>
            <a:r>
              <a:rPr lang="en-GB" dirty="0"/>
              <a:t>0.14 : 1 (14%)</a:t>
            </a:r>
          </a:p>
          <a:p>
            <a:pPr marL="0" indent="0" algn="ctr">
              <a:buNone/>
            </a:pPr>
            <a:r>
              <a:rPr lang="en-GB" dirty="0"/>
              <a:t>Very low ratio Vs average 50-70%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91139C07-1C9A-B959-0C1A-E8864FC308BF}"/>
              </a:ext>
            </a:extLst>
          </p:cNvPr>
          <p:cNvSpPr txBox="1">
            <a:spLocks/>
          </p:cNvSpPr>
          <p:nvPr/>
        </p:nvSpPr>
        <p:spPr>
          <a:xfrm>
            <a:off x="8954114" y="4817066"/>
            <a:ext cx="1501855" cy="115459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Net Profit Ratio</a:t>
            </a:r>
          </a:p>
          <a:p>
            <a:pPr marL="0" indent="0" algn="ctr">
              <a:buNone/>
            </a:pPr>
            <a:r>
              <a:rPr lang="en-GB" dirty="0"/>
              <a:t>2,000 / 60,000</a:t>
            </a:r>
          </a:p>
          <a:p>
            <a:pPr marL="0" indent="0" algn="ctr">
              <a:buNone/>
            </a:pPr>
            <a:r>
              <a:rPr lang="en-GB" dirty="0"/>
              <a:t>0.03 : 1 (3%)</a:t>
            </a:r>
          </a:p>
          <a:p>
            <a:pPr marL="0" indent="0" algn="ctr">
              <a:buNone/>
            </a:pPr>
            <a:r>
              <a:rPr lang="en-GB" dirty="0"/>
              <a:t>Low ratio Vs Average 10%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3738A501-67AD-FB19-6EBE-2D313854319A}"/>
              </a:ext>
            </a:extLst>
          </p:cNvPr>
          <p:cNvSpPr txBox="1">
            <a:spLocks/>
          </p:cNvSpPr>
          <p:nvPr/>
        </p:nvSpPr>
        <p:spPr>
          <a:xfrm>
            <a:off x="10587120" y="4820475"/>
            <a:ext cx="1501855" cy="115459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ctr">
              <a:buNone/>
            </a:pPr>
            <a:r>
              <a:rPr lang="en-GB" dirty="0"/>
              <a:t>Return of Investment</a:t>
            </a:r>
          </a:p>
          <a:p>
            <a:pPr marL="0" indent="0" algn="ctr">
              <a:buNone/>
            </a:pPr>
            <a:r>
              <a:rPr lang="en-GB" dirty="0"/>
              <a:t>2,000 / 30,000</a:t>
            </a:r>
          </a:p>
          <a:p>
            <a:pPr marL="0" indent="0" algn="ctr">
              <a:buNone/>
            </a:pPr>
            <a:r>
              <a:rPr lang="en-GB" dirty="0"/>
              <a:t>0.067 : 1 (7%)</a:t>
            </a:r>
          </a:p>
          <a:p>
            <a:pPr marL="0" indent="0" algn="ctr">
              <a:buNone/>
            </a:pPr>
            <a:r>
              <a:rPr lang="en-GB" dirty="0"/>
              <a:t>Average ROI</a:t>
            </a:r>
          </a:p>
        </p:txBody>
      </p:sp>
    </p:spTree>
    <p:extLst>
      <p:ext uri="{BB962C8B-B14F-4D97-AF65-F5344CB8AC3E}">
        <p14:creationId xmlns:p14="http://schemas.microsoft.com/office/powerpoint/2010/main" val="12935498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2 – Ratio analysis XYZ Industries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D696E0-534B-2DE1-808D-FE11B99A74F7}"/>
              </a:ext>
            </a:extLst>
          </p:cNvPr>
          <p:cNvSpPr txBox="1"/>
          <p:nvPr/>
        </p:nvSpPr>
        <p:spPr>
          <a:xfrm>
            <a:off x="2664780" y="3643579"/>
            <a:ext cx="68624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749300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201292-5C66-7F94-EECD-D152E2BB4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187" y="2305966"/>
            <a:ext cx="5963482" cy="8954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844E6DE-D578-9DDE-D59C-8D38EF910735}"/>
              </a:ext>
            </a:extLst>
          </p:cNvPr>
          <p:cNvSpPr txBox="1">
            <a:spLocks/>
          </p:cNvSpPr>
          <p:nvPr/>
        </p:nvSpPr>
        <p:spPr>
          <a:xfrm>
            <a:off x="797187" y="3429000"/>
            <a:ext cx="6109640" cy="1941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Basic </a:t>
            </a:r>
            <a:r>
              <a:rPr lang="en-GB" sz="1800" dirty="0" err="1"/>
              <a:t>pay back</a:t>
            </a:r>
            <a:r>
              <a:rPr lang="en-GB" sz="1800" dirty="0"/>
              <a:t> period = Investment / Cash inflow.</a:t>
            </a:r>
          </a:p>
          <a:p>
            <a:pPr>
              <a:buClrTx/>
            </a:pPr>
            <a:r>
              <a:rPr lang="en-GB" sz="1800" dirty="0"/>
              <a:t>30,000 / 10,000 = 3Years</a:t>
            </a:r>
          </a:p>
          <a:p>
            <a:pPr>
              <a:buClrTx/>
            </a:pPr>
            <a:r>
              <a:rPr lang="en-GB" sz="1800" dirty="0"/>
              <a:t>3Years &lt; 5Year project life</a:t>
            </a:r>
          </a:p>
        </p:txBody>
      </p:sp>
    </p:spTree>
    <p:extLst>
      <p:ext uri="{BB962C8B-B14F-4D97-AF65-F5344CB8AC3E}">
        <p14:creationId xmlns:p14="http://schemas.microsoft.com/office/powerpoint/2010/main" val="3175479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Part 3 – Exercises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CE28B9A-3596-D3E9-50D9-C56BEAA70C4C}"/>
              </a:ext>
            </a:extLst>
          </p:cNvPr>
          <p:cNvSpPr txBox="1">
            <a:spLocks/>
          </p:cNvSpPr>
          <p:nvPr/>
        </p:nvSpPr>
        <p:spPr>
          <a:xfrm>
            <a:off x="796351" y="3339038"/>
            <a:ext cx="10540433" cy="30662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First calculate cash inflow</a:t>
            </a:r>
          </a:p>
          <a:p>
            <a:pPr>
              <a:buClrTx/>
            </a:pPr>
            <a:r>
              <a:rPr lang="en-GB" sz="1800" dirty="0"/>
              <a:t>Profit after depreciation @ 50% tax = 300,000 x 0.5 = 150,000</a:t>
            </a:r>
          </a:p>
          <a:p>
            <a:pPr>
              <a:buClrTx/>
            </a:pPr>
            <a:r>
              <a:rPr lang="en-GB" sz="1800" dirty="0"/>
              <a:t>Depreciation @ 12.5% = 2,000,000 x 0.125 = 250,000 </a:t>
            </a:r>
          </a:p>
          <a:p>
            <a:pPr>
              <a:buClrTx/>
            </a:pPr>
            <a:r>
              <a:rPr lang="en-GB" sz="1800" dirty="0"/>
              <a:t>Cash inflow = 150,000 + 250,000 = 400,000</a:t>
            </a:r>
          </a:p>
          <a:p>
            <a:pPr>
              <a:buClrTx/>
            </a:pPr>
            <a:r>
              <a:rPr lang="en-GB" sz="1800" dirty="0" err="1"/>
              <a:t>Pay back</a:t>
            </a:r>
            <a:r>
              <a:rPr lang="en-GB" sz="1800" dirty="0"/>
              <a:t> period = Investment / Cash flow</a:t>
            </a:r>
          </a:p>
          <a:p>
            <a:pPr>
              <a:buClrTx/>
            </a:pPr>
            <a:r>
              <a:rPr lang="en-GB" sz="1800" dirty="0"/>
              <a:t>2,000,000 / 400,000 = 5 Years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CED08D5-E6A7-4BC1-7CC3-D99D981A6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351" y="2286162"/>
            <a:ext cx="5953956" cy="82879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40642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A463403-7039-852E-ECE6-AC8107E54E75}"/>
              </a:ext>
            </a:extLst>
          </p:cNvPr>
          <p:cNvSpPr txBox="1">
            <a:spLocks/>
          </p:cNvSpPr>
          <p:nvPr/>
        </p:nvSpPr>
        <p:spPr>
          <a:xfrm>
            <a:off x="797187" y="3428999"/>
            <a:ext cx="6029126" cy="309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Create cumulative cash flow table</a:t>
            </a:r>
          </a:p>
          <a:p>
            <a:pPr>
              <a:buClrTx/>
            </a:pPr>
            <a:r>
              <a:rPr lang="en-GB" sz="1800" dirty="0"/>
              <a:t>From table pay-back of 25,000 would be paid back between year 3 &amp; 4.</a:t>
            </a:r>
          </a:p>
          <a:p>
            <a:pPr>
              <a:buClrTx/>
            </a:pPr>
            <a:r>
              <a:rPr lang="en-GB" sz="1800" dirty="0"/>
              <a:t>Estimate by working out balance after year 3 (25,000-23,000) / cash flow year 4 x 12months</a:t>
            </a:r>
          </a:p>
          <a:p>
            <a:pPr>
              <a:buClrTx/>
            </a:pPr>
            <a:r>
              <a:rPr lang="en-GB" sz="1800" dirty="0"/>
              <a:t>= 3Years + (2000 / 12000) x 12 = 3Years + 2Months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1F5188-1735-463E-80B6-43236EAB6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187" y="2318220"/>
            <a:ext cx="5963482" cy="847843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446667C-04B4-9982-C9CF-53C27B9964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2168909"/>
              </p:ext>
            </p:extLst>
          </p:nvPr>
        </p:nvGraphicFramePr>
        <p:xfrm>
          <a:off x="6826313" y="3010401"/>
          <a:ext cx="5260140" cy="339060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412165">
                  <a:extLst>
                    <a:ext uri="{9D8B030D-6E8A-4147-A177-3AD203B41FA5}">
                      <a16:colId xmlns:a16="http://schemas.microsoft.com/office/drawing/2014/main" val="2015819948"/>
                    </a:ext>
                  </a:extLst>
                </a:gridCol>
                <a:gridCol w="1997475">
                  <a:extLst>
                    <a:ext uri="{9D8B030D-6E8A-4147-A177-3AD203B41FA5}">
                      <a16:colId xmlns:a16="http://schemas.microsoft.com/office/drawing/2014/main" val="844179538"/>
                    </a:ext>
                  </a:extLst>
                </a:gridCol>
                <a:gridCol w="1850500">
                  <a:extLst>
                    <a:ext uri="{9D8B030D-6E8A-4147-A177-3AD203B41FA5}">
                      <a16:colId xmlns:a16="http://schemas.microsoft.com/office/drawing/2014/main" val="2956687093"/>
                    </a:ext>
                  </a:extLst>
                </a:gridCol>
              </a:tblGrid>
              <a:tr h="484372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Flow(£)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Cumulative(£)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448088"/>
                  </a:ext>
                </a:extLst>
              </a:tr>
              <a:tr h="4843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0575013"/>
                  </a:ext>
                </a:extLst>
              </a:tr>
              <a:tr h="4843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285622"/>
                  </a:ext>
                </a:extLst>
              </a:tr>
              <a:tr h="4843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4283671"/>
                  </a:ext>
                </a:extLst>
              </a:tr>
              <a:tr h="4843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657363"/>
                  </a:ext>
                </a:extLst>
              </a:tr>
              <a:tr h="4843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27565"/>
                  </a:ext>
                </a:extLst>
              </a:tr>
              <a:tr h="4843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74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4264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91DD1FF-F7C3-4454-9353-6E23810CE205}"/>
              </a:ext>
            </a:extLst>
          </p:cNvPr>
          <p:cNvSpPr txBox="1">
            <a:spLocks/>
          </p:cNvSpPr>
          <p:nvPr/>
        </p:nvSpPr>
        <p:spPr>
          <a:xfrm>
            <a:off x="6503811" y="2704686"/>
            <a:ext cx="5299231" cy="11927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 err="1"/>
              <a:t>Pay back</a:t>
            </a:r>
            <a:r>
              <a:rPr lang="en-GB" sz="1800" dirty="0"/>
              <a:t> period = Initial investment / Annual cash inflow</a:t>
            </a:r>
          </a:p>
          <a:p>
            <a:pPr>
              <a:buClrTx/>
            </a:pPr>
            <a:r>
              <a:rPr lang="en-GB" sz="1800" dirty="0"/>
              <a:t>= 100,000 / 25,000 = 4Years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2CAA37-817B-AF66-E409-72C1B921A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5966"/>
            <a:ext cx="5299231" cy="19419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51116BA-F723-25CD-75B2-9CD5FA27D4AB}"/>
              </a:ext>
            </a:extLst>
          </p:cNvPr>
          <p:cNvSpPr txBox="1">
            <a:spLocks/>
          </p:cNvSpPr>
          <p:nvPr/>
        </p:nvSpPr>
        <p:spPr>
          <a:xfrm>
            <a:off x="796769" y="4426775"/>
            <a:ext cx="8356658" cy="19419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900" dirty="0"/>
              <a:t>Post pay-back profitability = Cash inflow x (estimated lifespan – pay-back period)</a:t>
            </a:r>
          </a:p>
          <a:p>
            <a:pPr>
              <a:buClrTx/>
            </a:pPr>
            <a:r>
              <a:rPr lang="en-GB" sz="1900" dirty="0"/>
              <a:t>25,000 x (6-4) = 50,000</a:t>
            </a:r>
          </a:p>
          <a:p>
            <a:pPr>
              <a:buClrTx/>
            </a:pPr>
            <a:r>
              <a:rPr lang="en-GB" sz="1900" dirty="0"/>
              <a:t>Post pay-back profitability index = (post pay-back profitability / Initial investment) x 100 </a:t>
            </a:r>
          </a:p>
          <a:p>
            <a:pPr>
              <a:buClrTx/>
            </a:pPr>
            <a:r>
              <a:rPr lang="en-GB" sz="1900" dirty="0"/>
              <a:t>= (50,000 / 100,000) x 100 = 50%</a:t>
            </a:r>
          </a:p>
          <a:p>
            <a:pPr>
              <a:buClrTx/>
            </a:pPr>
            <a:endParaRPr lang="en-GB" sz="1800" dirty="0"/>
          </a:p>
          <a:p>
            <a:pPr>
              <a:buClrTx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15198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51116BA-F723-25CD-75B2-9CD5FA27D4AB}"/>
              </a:ext>
            </a:extLst>
          </p:cNvPr>
          <p:cNvSpPr txBox="1">
            <a:spLocks/>
          </p:cNvSpPr>
          <p:nvPr/>
        </p:nvSpPr>
        <p:spPr>
          <a:xfrm>
            <a:off x="796351" y="4711928"/>
            <a:ext cx="5299231" cy="1941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900" dirty="0"/>
              <a:t>Post pay-back profitability = 8,000 x (10-5) = 8,000 x 5 = 40,000</a:t>
            </a:r>
          </a:p>
          <a:p>
            <a:pPr>
              <a:buClrTx/>
            </a:pPr>
            <a:r>
              <a:rPr lang="en-GB" sz="1900" dirty="0"/>
              <a:t>Post pay-back profitability index = (40,000/ 100,000) x 100 = 40%</a:t>
            </a:r>
          </a:p>
          <a:p>
            <a:pPr>
              <a:buClrTx/>
            </a:pPr>
            <a:endParaRPr lang="en-GB" sz="1800" dirty="0"/>
          </a:p>
          <a:p>
            <a:pPr>
              <a:buClrTx/>
            </a:pPr>
            <a:endParaRPr lang="en-GB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9D2B1C-E882-19CE-E75A-2E47EF9BA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351" y="2305966"/>
            <a:ext cx="5299231" cy="2381582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824D787D-D98A-0954-9E94-17B875AFD5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3727654"/>
              </p:ext>
            </p:extLst>
          </p:nvPr>
        </p:nvGraphicFramePr>
        <p:xfrm>
          <a:off x="6513721" y="2305966"/>
          <a:ext cx="5260140" cy="43479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412165">
                  <a:extLst>
                    <a:ext uri="{9D8B030D-6E8A-4147-A177-3AD203B41FA5}">
                      <a16:colId xmlns:a16="http://schemas.microsoft.com/office/drawing/2014/main" val="2015819948"/>
                    </a:ext>
                  </a:extLst>
                </a:gridCol>
                <a:gridCol w="1997475">
                  <a:extLst>
                    <a:ext uri="{9D8B030D-6E8A-4147-A177-3AD203B41FA5}">
                      <a16:colId xmlns:a16="http://schemas.microsoft.com/office/drawing/2014/main" val="844179538"/>
                    </a:ext>
                  </a:extLst>
                </a:gridCol>
                <a:gridCol w="1850500">
                  <a:extLst>
                    <a:ext uri="{9D8B030D-6E8A-4147-A177-3AD203B41FA5}">
                      <a16:colId xmlns:a16="http://schemas.microsoft.com/office/drawing/2014/main" val="2956687093"/>
                    </a:ext>
                  </a:extLst>
                </a:gridCol>
              </a:tblGrid>
              <a:tr h="395268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Flow(£)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Cumulative(£)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448088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0575013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285622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4283671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4057710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7589706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044203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600970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657363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27565"/>
                  </a:ext>
                </a:extLst>
              </a:tr>
              <a:tr h="3952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74119"/>
                  </a:ext>
                </a:extLst>
              </a:tr>
            </a:tbl>
          </a:graphicData>
        </a:graphic>
      </p:graphicFrame>
      <p:sp>
        <p:nvSpPr>
          <p:cNvPr id="16" name="Arrow: Right 15">
            <a:extLst>
              <a:ext uri="{FF2B5EF4-FFF2-40B4-BE49-F238E27FC236}">
                <a16:creationId xmlns:a16="http://schemas.microsoft.com/office/drawing/2014/main" id="{5C454318-D5D4-4429-6423-62B3C01128E9}"/>
              </a:ext>
            </a:extLst>
          </p:cNvPr>
          <p:cNvSpPr/>
          <p:nvPr/>
        </p:nvSpPr>
        <p:spPr>
          <a:xfrm>
            <a:off x="6513303" y="4296985"/>
            <a:ext cx="577049" cy="390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746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EF7A14-A3AD-5A1B-2116-7AE2C7203F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002" y="2305966"/>
            <a:ext cx="5615309" cy="2203890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CA7DA76-5466-55A8-9103-65090A3879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2201153"/>
              </p:ext>
            </p:extLst>
          </p:nvPr>
        </p:nvGraphicFramePr>
        <p:xfrm>
          <a:off x="6513721" y="2305966"/>
          <a:ext cx="5408990" cy="328601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29448">
                  <a:extLst>
                    <a:ext uri="{9D8B030D-6E8A-4147-A177-3AD203B41FA5}">
                      <a16:colId xmlns:a16="http://schemas.microsoft.com/office/drawing/2014/main" val="2015819948"/>
                    </a:ext>
                  </a:extLst>
                </a:gridCol>
                <a:gridCol w="1784412">
                  <a:extLst>
                    <a:ext uri="{9D8B030D-6E8A-4147-A177-3AD203B41FA5}">
                      <a16:colId xmlns:a16="http://schemas.microsoft.com/office/drawing/2014/main" val="844179538"/>
                    </a:ext>
                  </a:extLst>
                </a:gridCol>
                <a:gridCol w="2095130">
                  <a:extLst>
                    <a:ext uri="{9D8B030D-6E8A-4147-A177-3AD203B41FA5}">
                      <a16:colId xmlns:a16="http://schemas.microsoft.com/office/drawing/2014/main" val="2956687093"/>
                    </a:ext>
                  </a:extLst>
                </a:gridCol>
              </a:tblGrid>
              <a:tr h="632334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Auto Machine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Manual Machine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448088"/>
                  </a:ext>
                </a:extLst>
              </a:tr>
              <a:tr h="379097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Sales p.a.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150,000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150,000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4283671"/>
                  </a:ext>
                </a:extLst>
              </a:tr>
              <a:tr h="379097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Materials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50,000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50,000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4057710"/>
                  </a:ext>
                </a:extLst>
              </a:tr>
              <a:tr h="379097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Labour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12,000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60,000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7589706"/>
                  </a:ext>
                </a:extLst>
              </a:tr>
              <a:tr h="379097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Overheads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24,000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20,000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0044203"/>
                  </a:ext>
                </a:extLst>
              </a:tr>
              <a:tr h="379097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Depreciation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40,000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7,500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8600970"/>
                  </a:ext>
                </a:extLst>
              </a:tr>
              <a:tr h="379097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Total Costs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126,000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137,500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27565"/>
                  </a:ext>
                </a:extLst>
              </a:tr>
              <a:tr h="379097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7411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41FF758-273E-30A0-551D-D6FAF3805525}"/>
              </a:ext>
            </a:extLst>
          </p:cNvPr>
          <p:cNvSpPr txBox="1"/>
          <p:nvPr/>
        </p:nvSpPr>
        <p:spPr>
          <a:xfrm>
            <a:off x="7398294" y="5893816"/>
            <a:ext cx="3639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Depreciation = Cost / Lifespan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F2E623F-4419-D280-9B59-B614422376A3}"/>
              </a:ext>
            </a:extLst>
          </p:cNvPr>
          <p:cNvSpPr txBox="1">
            <a:spLocks/>
          </p:cNvSpPr>
          <p:nvPr/>
        </p:nvSpPr>
        <p:spPr>
          <a:xfrm>
            <a:off x="796769" y="4616387"/>
            <a:ext cx="5615309" cy="17523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900" dirty="0"/>
              <a:t>Return on investment = (Average profit / original investment) x 100</a:t>
            </a:r>
          </a:p>
          <a:p>
            <a:pPr>
              <a:buClrTx/>
            </a:pPr>
            <a:r>
              <a:rPr lang="en-GB" sz="1900" dirty="0"/>
              <a:t>Auto ROI = (24,000 / 220,000) x 100 = 10.9%</a:t>
            </a:r>
          </a:p>
          <a:p>
            <a:pPr>
              <a:buClrTx/>
            </a:pPr>
            <a:r>
              <a:rPr lang="en-GB" sz="1900" dirty="0"/>
              <a:t>Man ROI = (12,500 / 60,000) x 100 = 20.8%</a:t>
            </a:r>
          </a:p>
          <a:p>
            <a:pPr>
              <a:buClrTx/>
            </a:pPr>
            <a:endParaRPr lang="en-GB" sz="1800" dirty="0"/>
          </a:p>
          <a:p>
            <a:pPr>
              <a:buClrTx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96315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C083B88-632B-4876-2437-48AE34798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5966"/>
            <a:ext cx="5347194" cy="169568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E4B7EA-F813-8E7A-FEEC-2DAEA95F26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7688" y="2305966"/>
            <a:ext cx="5820587" cy="1695687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F9C4113-66F0-4A81-1356-9B6FCAF5BF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642325"/>
              </p:ext>
            </p:extLst>
          </p:nvPr>
        </p:nvGraphicFramePr>
        <p:xfrm>
          <a:off x="796769" y="4065392"/>
          <a:ext cx="11281506" cy="27432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42749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1855433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802167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740024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2077375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2463758">
                  <a:extLst>
                    <a:ext uri="{9D8B030D-6E8A-4147-A177-3AD203B41FA5}">
                      <a16:colId xmlns:a16="http://schemas.microsoft.com/office/drawing/2014/main" val="3203315692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of cash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of cash (Y)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4,545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18,180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8,260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8,260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7,510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3,755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573344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2,049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2,049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36193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1,242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Scrap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609212"/>
                  </a:ext>
                </a:extLst>
              </a:tr>
              <a:tr h="242241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Total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24,227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34.728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Initial investment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6054986"/>
                  </a:ext>
                </a:extLst>
              </a:tr>
              <a:tr h="242241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Net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4,227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4,728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  <p:sp>
        <p:nvSpPr>
          <p:cNvPr id="13" name="Arrow: Right 12">
            <a:extLst>
              <a:ext uri="{FF2B5EF4-FFF2-40B4-BE49-F238E27FC236}">
                <a16:creationId xmlns:a16="http://schemas.microsoft.com/office/drawing/2014/main" id="{791119D6-DB61-7861-EC50-5940D873DE85}"/>
              </a:ext>
            </a:extLst>
          </p:cNvPr>
          <p:cNvSpPr/>
          <p:nvPr/>
        </p:nvSpPr>
        <p:spPr>
          <a:xfrm>
            <a:off x="9878920" y="6488612"/>
            <a:ext cx="577049" cy="390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37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9AC08A-C37F-2030-27EE-51FE448546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286162"/>
            <a:ext cx="5868219" cy="1808833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D986C7E-D28E-815A-39BA-74A97F1AFD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4112690"/>
              </p:ext>
            </p:extLst>
          </p:nvPr>
        </p:nvGraphicFramePr>
        <p:xfrm>
          <a:off x="796769" y="4114800"/>
          <a:ext cx="11281506" cy="27432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42749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1855433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802167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740024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2077375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2463758">
                  <a:extLst>
                    <a:ext uri="{9D8B030D-6E8A-4147-A177-3AD203B41FA5}">
                      <a16:colId xmlns:a16="http://schemas.microsoft.com/office/drawing/2014/main" val="3203315692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Outflow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of Outflow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of Inflow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175,000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175,000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499,950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31,815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37,170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48,815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573344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58,055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36193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31,050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Salvage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31,050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609212"/>
                  </a:ext>
                </a:extLst>
              </a:tr>
              <a:tr h="242241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Total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674,950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237,955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r>
                        <a:rPr lang="en-GB" sz="1200" dirty="0"/>
                        <a:t>Net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(436,995)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67625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3721944-C47F-5B38-FA9D-CAFDE31ED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41" y="2286162"/>
            <a:ext cx="4791744" cy="2066738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049C2F2-D732-8ABF-0F55-1488059E9E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8788638"/>
              </p:ext>
            </p:extLst>
          </p:nvPr>
        </p:nvGraphicFramePr>
        <p:xfrm>
          <a:off x="652225" y="4376666"/>
          <a:ext cx="11281506" cy="2468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42749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1855433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802167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740024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2077375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2463758">
                  <a:extLst>
                    <a:ext uri="{9D8B030D-6E8A-4147-A177-3AD203B41FA5}">
                      <a16:colId xmlns:a16="http://schemas.microsoft.com/office/drawing/2014/main" val="3203315692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Discount 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of Inflow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21,816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26.432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31,542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23,222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573344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11,178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361937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Total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114,190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r>
                        <a:rPr lang="en-GB" sz="1200" dirty="0"/>
                        <a:t>Initial investment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r>
                        <a:rPr lang="en-GB" sz="1200" dirty="0"/>
                        <a:t>Net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14,190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07E3773-F01D-4FB1-40D1-7A27B23E6B9C}"/>
              </a:ext>
            </a:extLst>
          </p:cNvPr>
          <p:cNvSpPr txBox="1">
            <a:spLocks/>
          </p:cNvSpPr>
          <p:nvPr/>
        </p:nvSpPr>
        <p:spPr>
          <a:xfrm>
            <a:off x="6081031" y="2497564"/>
            <a:ext cx="5615309" cy="17523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900" dirty="0" err="1"/>
              <a:t>Decpreciation</a:t>
            </a:r>
            <a:r>
              <a:rPr lang="en-GB" sz="1900" dirty="0"/>
              <a:t> = (Initial outflow – Scrap) / Lifespan</a:t>
            </a:r>
          </a:p>
          <a:p>
            <a:pPr>
              <a:buClrTx/>
            </a:pPr>
            <a:r>
              <a:rPr lang="en-GB" sz="1900" dirty="0"/>
              <a:t>= (100,000 – 10,000) / 5 = 18,000</a:t>
            </a:r>
            <a:endParaRPr lang="en-GB" sz="1800" dirty="0"/>
          </a:p>
          <a:p>
            <a:pPr>
              <a:buClrTx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166661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105E041-0190-06F9-38AA-FC5B9438326F}"/>
              </a:ext>
            </a:extLst>
          </p:cNvPr>
          <p:cNvSpPr txBox="1">
            <a:spLocks/>
          </p:cNvSpPr>
          <p:nvPr/>
        </p:nvSpPr>
        <p:spPr>
          <a:xfrm>
            <a:off x="796769" y="4281147"/>
            <a:ext cx="6029126" cy="19419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IRR = Base factor + (Positive NPV / Difference in positive &amp; negative NPV) x Difference percentage</a:t>
            </a:r>
          </a:p>
          <a:p>
            <a:pPr>
              <a:buClrTx/>
            </a:pPr>
            <a:r>
              <a:rPr lang="en-GB" sz="1800" dirty="0"/>
              <a:t>Project A = 10 + (544 / 856) x 2 = 10 + 1.27 = 11.27%</a:t>
            </a:r>
          </a:p>
          <a:p>
            <a:pPr>
              <a:buClrTx/>
            </a:pPr>
            <a:r>
              <a:rPr lang="en-GB" sz="1800" dirty="0"/>
              <a:t>Project B = 10 + (134 / 1182) x 2 = 10 + 0.23 = 10.23%</a:t>
            </a:r>
          </a:p>
          <a:p>
            <a:pPr>
              <a:buClrTx/>
            </a:pPr>
            <a:r>
              <a:rPr lang="en-GB" sz="1800" dirty="0"/>
              <a:t>Project A is preferable as higher IRR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7F4740-1EE2-E9C4-E5FB-6DB8722D1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5967"/>
            <a:ext cx="5925377" cy="187541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7F40651-116E-F144-430C-F37AAFC192D9}"/>
              </a:ext>
            </a:extLst>
          </p:cNvPr>
          <p:cNvSpPr txBox="1">
            <a:spLocks/>
          </p:cNvSpPr>
          <p:nvPr/>
        </p:nvSpPr>
        <p:spPr>
          <a:xfrm>
            <a:off x="7031114" y="2452348"/>
            <a:ext cx="4881249" cy="202199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Tx/>
              <a:buNone/>
            </a:pPr>
            <a:r>
              <a:rPr lang="en-GB" sz="1800" dirty="0"/>
              <a:t>Project A NPV</a:t>
            </a:r>
          </a:p>
          <a:p>
            <a:pPr>
              <a:buClrTx/>
            </a:pPr>
            <a:r>
              <a:rPr lang="en-GB" sz="1800" dirty="0"/>
              <a:t>Discount factor @ 10% NPV = 544</a:t>
            </a:r>
          </a:p>
          <a:p>
            <a:pPr>
              <a:buClrTx/>
            </a:pPr>
            <a:r>
              <a:rPr lang="en-GB" sz="1800" dirty="0"/>
              <a:t>Discount Factor @ 12% NPV = -312</a:t>
            </a:r>
          </a:p>
          <a:p>
            <a:pPr marL="0" indent="0">
              <a:buClrTx/>
              <a:buNone/>
            </a:pPr>
            <a:r>
              <a:rPr lang="en-GB" sz="1800" dirty="0"/>
              <a:t>Project B NPV</a:t>
            </a:r>
          </a:p>
          <a:p>
            <a:pPr>
              <a:buClrTx/>
            </a:pPr>
            <a:r>
              <a:rPr lang="en-GB" sz="1800" dirty="0"/>
              <a:t>Discount factor @ 10% NPV = 134</a:t>
            </a:r>
          </a:p>
          <a:p>
            <a:pPr>
              <a:buClrTx/>
            </a:pPr>
            <a:r>
              <a:rPr lang="en-GB" sz="1800" dirty="0"/>
              <a:t>Discount Factor @ 12% NPV = -1048</a:t>
            </a:r>
          </a:p>
        </p:txBody>
      </p:sp>
    </p:spTree>
    <p:extLst>
      <p:ext uri="{BB962C8B-B14F-4D97-AF65-F5344CB8AC3E}">
        <p14:creationId xmlns:p14="http://schemas.microsoft.com/office/powerpoint/2010/main" val="2291431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4FBBB1B-6658-BBD2-BBEC-C0210C90CA88}"/>
              </a:ext>
            </a:extLst>
          </p:cNvPr>
          <p:cNvSpPr txBox="1">
            <a:spLocks/>
          </p:cNvSpPr>
          <p:nvPr/>
        </p:nvSpPr>
        <p:spPr>
          <a:xfrm>
            <a:off x="797186" y="3429000"/>
            <a:ext cx="8231403" cy="194199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F value = Cash Out / Cash in = 16,000 / 4,000 = 4</a:t>
            </a:r>
          </a:p>
          <a:p>
            <a:pPr>
              <a:buClrTx/>
            </a:pPr>
            <a:r>
              <a:rPr lang="en-GB" sz="1800" dirty="0"/>
              <a:t>PVA table indicates between 7% (4.10) and 8% (3.99)</a:t>
            </a:r>
          </a:p>
          <a:p>
            <a:pPr>
              <a:buClrTx/>
            </a:pPr>
            <a:r>
              <a:rPr lang="en-GB" sz="1800" dirty="0"/>
              <a:t>7% = 4,000 x 4.10 = 16,400 ; NPV = 16,400 – 16,000 = 400</a:t>
            </a:r>
          </a:p>
          <a:p>
            <a:pPr>
              <a:buClrTx/>
            </a:pPr>
            <a:r>
              <a:rPr lang="en-GB" sz="1800" dirty="0"/>
              <a:t>8% = 4,000 x 3.99 = 15,960 ; NPV = 15,960 – 16,000 = (40)</a:t>
            </a:r>
          </a:p>
          <a:p>
            <a:pPr>
              <a:buClrTx/>
            </a:pPr>
            <a:r>
              <a:rPr lang="en-GB" sz="1800" dirty="0"/>
              <a:t>IRR = 7 + (400 / 440) = 7 + 0.91 = 7.91%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63DF59-03EF-0FC3-A4D1-E4DDE6863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5966"/>
            <a:ext cx="5601482" cy="79068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430140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B6BA8E-A678-9482-F456-63C9640BA2DE}"/>
              </a:ext>
            </a:extLst>
          </p:cNvPr>
          <p:cNvSpPr txBox="1">
            <a:spLocks/>
          </p:cNvSpPr>
          <p:nvPr/>
        </p:nvSpPr>
        <p:spPr>
          <a:xfrm>
            <a:off x="797187" y="3429000"/>
            <a:ext cx="6029126" cy="1941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F value = 10,000 / 3,500 = 2.86 = 22% interest</a:t>
            </a:r>
          </a:p>
          <a:p>
            <a:pPr>
              <a:buClrTx/>
            </a:pPr>
            <a:r>
              <a:rPr lang="en-GB" sz="1800" dirty="0"/>
              <a:t>Express present value index = (NPV Cash in / NPV cash out) x 100</a:t>
            </a:r>
          </a:p>
          <a:p>
            <a:pPr>
              <a:buClrTx/>
            </a:pPr>
            <a:r>
              <a:rPr lang="en-GB" sz="1800" dirty="0"/>
              <a:t>= (10,023 / 10,000) x 100 = 1.0023 x 100</a:t>
            </a:r>
          </a:p>
          <a:p>
            <a:pPr>
              <a:buClrTx/>
            </a:pPr>
            <a:r>
              <a:rPr lang="en-GB" sz="1800" dirty="0"/>
              <a:t>EPVI = 100.23%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F265CF-1E75-3CFE-A3C6-FE2E58DAC6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187" y="2319175"/>
            <a:ext cx="5744377" cy="83831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729458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54A2CD2-D212-128D-5B4F-9439DE13F46F}"/>
              </a:ext>
            </a:extLst>
          </p:cNvPr>
          <p:cNvSpPr txBox="1">
            <a:spLocks/>
          </p:cNvSpPr>
          <p:nvPr/>
        </p:nvSpPr>
        <p:spPr>
          <a:xfrm>
            <a:off x="796769" y="4565342"/>
            <a:ext cx="6029126" cy="194199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From the profitability index only proposals 1,3,4&amp;5 have scores greater than 1</a:t>
            </a:r>
          </a:p>
          <a:p>
            <a:pPr>
              <a:buClrTx/>
            </a:pPr>
            <a:r>
              <a:rPr lang="en-GB" sz="1800" dirty="0"/>
              <a:t>The sum of the pool of these projects = 2.3 million GBP, this exceeds the investment amount.</a:t>
            </a:r>
          </a:p>
          <a:p>
            <a:pPr>
              <a:buClrTx/>
            </a:pPr>
            <a:r>
              <a:rPr lang="en-GB" sz="1800" dirty="0"/>
              <a:t>The sum of the 3 highest PI’s 1,3&amp;4 = 2million GBP, therefore the firm should invest in these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9D14A1-29D6-FBBA-F13D-3640132448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5966"/>
            <a:ext cx="5887272" cy="209579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103182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32014C3-5835-9368-9C9D-07BC74C02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5966"/>
            <a:ext cx="5915851" cy="1941990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D2CB896-CED4-3312-19BE-F72924EB70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4630505"/>
              </p:ext>
            </p:extLst>
          </p:nvPr>
        </p:nvGraphicFramePr>
        <p:xfrm>
          <a:off x="652225" y="4376666"/>
          <a:ext cx="11291043" cy="21945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33945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1566904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521922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478977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1754332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1754332">
                  <a:extLst>
                    <a:ext uri="{9D8B030D-6E8A-4147-A177-3AD203B41FA5}">
                      <a16:colId xmlns:a16="http://schemas.microsoft.com/office/drawing/2014/main" val="4234269224"/>
                    </a:ext>
                  </a:extLst>
                </a:gridCol>
                <a:gridCol w="2080631">
                  <a:extLst>
                    <a:ext uri="{9D8B030D-6E8A-4147-A177-3AD203B41FA5}">
                      <a16:colId xmlns:a16="http://schemas.microsoft.com/office/drawing/2014/main" val="3203315692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DF @ 12%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DF @ 18%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53,580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0.847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55,055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0.797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35,865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39,490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24,920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24,360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19,080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0.516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20,640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573344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Total present value (X)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133,445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Total present value (Y)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139,545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r>
                        <a:rPr lang="en-GB" sz="1200" dirty="0"/>
                        <a:t>Initial investment (X)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150,000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Initial investment (Y)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150,000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r>
                        <a:rPr lang="en-GB" sz="1200" dirty="0"/>
                        <a:t>Net Present Value (X)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(16,555)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Net Present Value (Y)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(10,455)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  <p:sp>
        <p:nvSpPr>
          <p:cNvPr id="3" name="Arrow: Right 2">
            <a:extLst>
              <a:ext uri="{FF2B5EF4-FFF2-40B4-BE49-F238E27FC236}">
                <a16:creationId xmlns:a16="http://schemas.microsoft.com/office/drawing/2014/main" id="{F8BFB2A0-F373-CB9C-8A31-9201DDF72510}"/>
              </a:ext>
            </a:extLst>
          </p:cNvPr>
          <p:cNvSpPr/>
          <p:nvPr/>
        </p:nvSpPr>
        <p:spPr>
          <a:xfrm>
            <a:off x="9958819" y="6275613"/>
            <a:ext cx="577049" cy="390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9479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825B0E-7BED-3FD3-33B6-3734B895E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0667"/>
            <a:ext cx="5925377" cy="1747550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5CF2B72-7B35-DD11-7732-EED4EDAAA5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6866496"/>
              </p:ext>
            </p:extLst>
          </p:nvPr>
        </p:nvGraphicFramePr>
        <p:xfrm>
          <a:off x="450478" y="4201350"/>
          <a:ext cx="11291043" cy="1920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32093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1668756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360969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639930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1754332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1754332">
                  <a:extLst>
                    <a:ext uri="{9D8B030D-6E8A-4147-A177-3AD203B41FA5}">
                      <a16:colId xmlns:a16="http://schemas.microsoft.com/office/drawing/2014/main" val="4234269224"/>
                    </a:ext>
                  </a:extLst>
                </a:gridCol>
                <a:gridCol w="2080631">
                  <a:extLst>
                    <a:ext uri="{9D8B030D-6E8A-4147-A177-3AD203B41FA5}">
                      <a16:colId xmlns:a16="http://schemas.microsoft.com/office/drawing/2014/main" val="3203315692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Certain Cash in (A)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DF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Certain Cash in (B)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DF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(B)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25,452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20,453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17,346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23,128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13,518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10,514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Total present value (A)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56,316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Total present value (B)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54,095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r>
                        <a:rPr lang="en-GB" sz="1200" dirty="0"/>
                        <a:t>Initial investment (A)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50,000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Initial investment (B)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r>
                        <a:rPr lang="en-GB" sz="1200" dirty="0"/>
                        <a:t>Net Present Value (A)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6,316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Net Present Value (B)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4,095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  <p:sp>
        <p:nvSpPr>
          <p:cNvPr id="3" name="Arrow: Right 2">
            <a:extLst>
              <a:ext uri="{FF2B5EF4-FFF2-40B4-BE49-F238E27FC236}">
                <a16:creationId xmlns:a16="http://schemas.microsoft.com/office/drawing/2014/main" id="{A888B358-C3EF-B5B7-8A50-4F5D34AE1773}"/>
              </a:ext>
            </a:extLst>
          </p:cNvPr>
          <p:cNvSpPr/>
          <p:nvPr/>
        </p:nvSpPr>
        <p:spPr>
          <a:xfrm>
            <a:off x="4445786" y="5768123"/>
            <a:ext cx="577049" cy="390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0392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1E343A-0675-19B8-9154-95EC05681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294676"/>
            <a:ext cx="5887272" cy="1920241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69745A2-AD6D-FDF3-28FF-AC8C2FA6E4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906900"/>
              </p:ext>
            </p:extLst>
          </p:nvPr>
        </p:nvGraphicFramePr>
        <p:xfrm>
          <a:off x="1171852" y="4721430"/>
          <a:ext cx="10253709" cy="1280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46292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1216394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160253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553241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898259">
                  <a:extLst>
                    <a:ext uri="{9D8B030D-6E8A-4147-A177-3AD203B41FA5}">
                      <a16:colId xmlns:a16="http://schemas.microsoft.com/office/drawing/2014/main" val="4209854652"/>
                    </a:ext>
                  </a:extLst>
                </a:gridCol>
                <a:gridCol w="1169610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1562599">
                  <a:extLst>
                    <a:ext uri="{9D8B030D-6E8A-4147-A177-3AD203B41FA5}">
                      <a16:colId xmlns:a16="http://schemas.microsoft.com/office/drawing/2014/main" val="4234269224"/>
                    </a:ext>
                  </a:extLst>
                </a:gridCol>
                <a:gridCol w="1147061">
                  <a:extLst>
                    <a:ext uri="{9D8B030D-6E8A-4147-A177-3AD203B41FA5}">
                      <a16:colId xmlns:a16="http://schemas.microsoft.com/office/drawing/2014/main" val="3512648695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Accumulated DF @ 15%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NPV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NPV (Y)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Optimistic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3.353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201,180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101,180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184,417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84,417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Most Likely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3.353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117,355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17,355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100,590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Pessimistic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3.353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67,060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(32,940)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67,060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(32,940)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</a:tbl>
          </a:graphicData>
        </a:graphic>
      </p:graphicFrame>
      <p:sp>
        <p:nvSpPr>
          <p:cNvPr id="10" name="Arrow: Right 9">
            <a:extLst>
              <a:ext uri="{FF2B5EF4-FFF2-40B4-BE49-F238E27FC236}">
                <a16:creationId xmlns:a16="http://schemas.microsoft.com/office/drawing/2014/main" id="{BFF94EEE-F51E-7811-DE32-846569629ED6}"/>
              </a:ext>
            </a:extLst>
          </p:cNvPr>
          <p:cNvSpPr/>
          <p:nvPr/>
        </p:nvSpPr>
        <p:spPr>
          <a:xfrm rot="5400000">
            <a:off x="6778736" y="4308160"/>
            <a:ext cx="577049" cy="390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3929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F90A3D-4B74-5982-3AD6-B92C4304C9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9875"/>
            <a:ext cx="5906324" cy="2200916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B716D5A-E9D2-D659-15A0-B0B0E51DB2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6760008"/>
              </p:ext>
            </p:extLst>
          </p:nvPr>
        </p:nvGraphicFramePr>
        <p:xfrm>
          <a:off x="370579" y="4571839"/>
          <a:ext cx="11576121" cy="1920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54153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926010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038687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377033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1757778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1464816">
                  <a:extLst>
                    <a:ext uri="{9D8B030D-6E8A-4147-A177-3AD203B41FA5}">
                      <a16:colId xmlns:a16="http://schemas.microsoft.com/office/drawing/2014/main" val="4234269224"/>
                    </a:ext>
                  </a:extLst>
                </a:gridCol>
                <a:gridCol w="1038687">
                  <a:extLst>
                    <a:ext uri="{9D8B030D-6E8A-4147-A177-3AD203B41FA5}">
                      <a16:colId xmlns:a16="http://schemas.microsoft.com/office/drawing/2014/main" val="3203315692"/>
                    </a:ext>
                  </a:extLst>
                </a:gridCol>
                <a:gridCol w="1698634">
                  <a:extLst>
                    <a:ext uri="{9D8B030D-6E8A-4147-A177-3AD203B41FA5}">
                      <a16:colId xmlns:a16="http://schemas.microsoft.com/office/drawing/2014/main" val="3162483841"/>
                    </a:ext>
                  </a:extLst>
                </a:gridCol>
                <a:gridCol w="1520323">
                  <a:extLst>
                    <a:ext uri="{9D8B030D-6E8A-4147-A177-3AD203B41FA5}">
                      <a16:colId xmlns:a16="http://schemas.microsoft.com/office/drawing/2014/main" val="1267954208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DF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 Value (A)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 Value (B)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 (B)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1,818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2,182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8,921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9,600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7,930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1,202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2,103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pPr algn="l"/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Total present value (A)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11,941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Total present value (B)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12,215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Initial investment (A)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Initial investment (B)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3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Net Present Value (A)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1,941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Net Present Value (B)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2,215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  <p:sp>
        <p:nvSpPr>
          <p:cNvPr id="10" name="Arrow: Right 9">
            <a:extLst>
              <a:ext uri="{FF2B5EF4-FFF2-40B4-BE49-F238E27FC236}">
                <a16:creationId xmlns:a16="http://schemas.microsoft.com/office/drawing/2014/main" id="{F9842B4F-CDAA-FAF7-8D0A-D733D4077BDB}"/>
              </a:ext>
            </a:extLst>
          </p:cNvPr>
          <p:cNvSpPr/>
          <p:nvPr/>
        </p:nvSpPr>
        <p:spPr>
          <a:xfrm>
            <a:off x="10340559" y="6162564"/>
            <a:ext cx="577049" cy="390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0365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DA1C20-7CED-351C-5A42-39A4F83F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05967"/>
            <a:ext cx="5820587" cy="1538064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BD8766F-7406-27B8-D41C-4F26B994B0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547886"/>
              </p:ext>
            </p:extLst>
          </p:nvPr>
        </p:nvGraphicFramePr>
        <p:xfrm>
          <a:off x="62146" y="4010380"/>
          <a:ext cx="5965792" cy="21031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14761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754855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160518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171852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994299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1269507">
                  <a:extLst>
                    <a:ext uri="{9D8B030D-6E8A-4147-A177-3AD203B41FA5}">
                      <a16:colId xmlns:a16="http://schemas.microsoft.com/office/drawing/2014/main" val="4234269224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 </a:t>
                      </a:r>
                      <a:r>
                        <a:rPr lang="en-GB" sz="1200" dirty="0" err="1"/>
                        <a:t>mean”d</a:t>
                      </a:r>
                      <a:r>
                        <a:rPr lang="en-GB" sz="1200" dirty="0"/>
                        <a:t>”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 square “d2”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 “t” (X)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Weighted Dev”td2” (X)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344,102,500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68,820,500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(7,950)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63,202,500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18,960,750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(6,050)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36,602,500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10,980,750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(4,550)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20,702,500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4,140,500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Sum Weight Deviations (X)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102,902,500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Stand Dev (X)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10,144.09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D547413-B956-CD6A-5A39-DEF5390389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139642"/>
              </p:ext>
            </p:extLst>
          </p:nvPr>
        </p:nvGraphicFramePr>
        <p:xfrm>
          <a:off x="6164064" y="4010380"/>
          <a:ext cx="5965792" cy="21031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14761">
                  <a:extLst>
                    <a:ext uri="{9D8B030D-6E8A-4147-A177-3AD203B41FA5}">
                      <a16:colId xmlns:a16="http://schemas.microsoft.com/office/drawing/2014/main" val="1082766087"/>
                    </a:ext>
                  </a:extLst>
                </a:gridCol>
                <a:gridCol w="754855">
                  <a:extLst>
                    <a:ext uri="{9D8B030D-6E8A-4147-A177-3AD203B41FA5}">
                      <a16:colId xmlns:a16="http://schemas.microsoft.com/office/drawing/2014/main" val="537065756"/>
                    </a:ext>
                  </a:extLst>
                </a:gridCol>
                <a:gridCol w="1122048">
                  <a:extLst>
                    <a:ext uri="{9D8B030D-6E8A-4147-A177-3AD203B41FA5}">
                      <a16:colId xmlns:a16="http://schemas.microsoft.com/office/drawing/2014/main" val="4003542525"/>
                    </a:ext>
                  </a:extLst>
                </a:gridCol>
                <a:gridCol w="1118587">
                  <a:extLst>
                    <a:ext uri="{9D8B030D-6E8A-4147-A177-3AD203B41FA5}">
                      <a16:colId xmlns:a16="http://schemas.microsoft.com/office/drawing/2014/main" val="167966520"/>
                    </a:ext>
                  </a:extLst>
                </a:gridCol>
                <a:gridCol w="1161469">
                  <a:extLst>
                    <a:ext uri="{9D8B030D-6E8A-4147-A177-3AD203B41FA5}">
                      <a16:colId xmlns:a16="http://schemas.microsoft.com/office/drawing/2014/main" val="2884689146"/>
                    </a:ext>
                  </a:extLst>
                </a:gridCol>
                <a:gridCol w="1194072">
                  <a:extLst>
                    <a:ext uri="{9D8B030D-6E8A-4147-A177-3AD203B41FA5}">
                      <a16:colId xmlns:a16="http://schemas.microsoft.com/office/drawing/2014/main" val="4234269224"/>
                    </a:ext>
                  </a:extLst>
                </a:gridCol>
              </a:tblGrid>
              <a:tr h="242241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 </a:t>
                      </a:r>
                      <a:r>
                        <a:rPr lang="en-GB" sz="1200" dirty="0" err="1"/>
                        <a:t>mean”d</a:t>
                      </a:r>
                      <a:r>
                        <a:rPr lang="en-GB" sz="1200" dirty="0"/>
                        <a:t>”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 square “d2”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 “t” (Y)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Weighted Dev”td2” (Y)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76155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344,102,500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34.410,250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810121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(7,950)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63,202,500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25,281,000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8877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(6,050)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36,602,500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14,641,000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7628"/>
                  </a:ext>
                </a:extLst>
              </a:tr>
              <a:tr h="24224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(4,550)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20,702,500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2,070,250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080467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Sum Weight Deviations (Y)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76,402,500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07984"/>
                  </a:ext>
                </a:extLst>
              </a:tr>
              <a:tr h="242241">
                <a:tc gridSpan="5">
                  <a:txBody>
                    <a:bodyPr/>
                    <a:lstStyle/>
                    <a:p>
                      <a:pPr algn="l"/>
                      <a:r>
                        <a:rPr lang="en-GB" sz="1200" dirty="0"/>
                        <a:t>Stand Dev (Y)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8,740.85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894720"/>
                  </a:ext>
                </a:extLst>
              </a:tr>
            </a:tbl>
          </a:graphicData>
        </a:graphic>
      </p:graphicFrame>
      <p:sp>
        <p:nvSpPr>
          <p:cNvPr id="15" name="Arrow: Right 14">
            <a:extLst>
              <a:ext uri="{FF2B5EF4-FFF2-40B4-BE49-F238E27FC236}">
                <a16:creationId xmlns:a16="http://schemas.microsoft.com/office/drawing/2014/main" id="{3B998051-F2E9-5DE6-4780-D2882E4CFB41}"/>
              </a:ext>
            </a:extLst>
          </p:cNvPr>
          <p:cNvSpPr/>
          <p:nvPr/>
        </p:nvSpPr>
        <p:spPr>
          <a:xfrm>
            <a:off x="10546563" y="5769588"/>
            <a:ext cx="577049" cy="390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56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D934C02-88B5-97A2-07EE-A60F5E8BB76F}"/>
              </a:ext>
            </a:extLst>
          </p:cNvPr>
          <p:cNvSpPr txBox="1">
            <a:spLocks/>
          </p:cNvSpPr>
          <p:nvPr/>
        </p:nvSpPr>
        <p:spPr>
          <a:xfrm>
            <a:off x="797186" y="3429000"/>
            <a:ext cx="6313827" cy="2474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Tx/>
            </a:pPr>
            <a:r>
              <a:rPr lang="en-GB" sz="1800" dirty="0"/>
              <a:t>Co-efficient of variation = (Stand dev / Mean) x 100</a:t>
            </a:r>
          </a:p>
          <a:p>
            <a:pPr>
              <a:buClrTx/>
            </a:pPr>
            <a:r>
              <a:rPr lang="en-GB" sz="1800" dirty="0"/>
              <a:t>Project X = (10,144.09 / 13,450) x 100</a:t>
            </a:r>
          </a:p>
          <a:p>
            <a:pPr>
              <a:buClrTx/>
            </a:pPr>
            <a:r>
              <a:rPr lang="en-GB" sz="1800" dirty="0"/>
              <a:t>= 75.4%</a:t>
            </a:r>
          </a:p>
          <a:p>
            <a:pPr>
              <a:buClrTx/>
            </a:pPr>
            <a:r>
              <a:rPr lang="en-GB" sz="1800" dirty="0"/>
              <a:t>Project Y = (8,740.85 / 13450) x 100</a:t>
            </a:r>
          </a:p>
          <a:p>
            <a:pPr>
              <a:buClrTx/>
            </a:pPr>
            <a:r>
              <a:rPr lang="en-GB" sz="1800" dirty="0"/>
              <a:t>= 70%</a:t>
            </a:r>
          </a:p>
          <a:p>
            <a:pPr>
              <a:buClrTx/>
            </a:pPr>
            <a:r>
              <a:rPr lang="en-GB" sz="1800" dirty="0"/>
              <a:t>Project Y should be selected as less risky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2F495D-874B-3538-4D2B-C2ACB7F8A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69" y="2314956"/>
            <a:ext cx="5925377" cy="66684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301976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CB491B2-6566-6771-6231-3D2ABC0CF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256" y="2361898"/>
            <a:ext cx="5953956" cy="389626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892249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E0159-6810-F166-5BFF-C0F927D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Part 3 – Exercises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3181D27-DF12-98DA-0DEE-AF39529C5A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72387"/>
              </p:ext>
            </p:extLst>
          </p:nvPr>
        </p:nvGraphicFramePr>
        <p:xfrm>
          <a:off x="497150" y="2305966"/>
          <a:ext cx="11434440" cy="453156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43444">
                  <a:extLst>
                    <a:ext uri="{9D8B030D-6E8A-4147-A177-3AD203B41FA5}">
                      <a16:colId xmlns:a16="http://schemas.microsoft.com/office/drawing/2014/main" val="4144153137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3321007722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3093213217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4277331944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2984487319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1349242350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73242839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986394889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3468943196"/>
                    </a:ext>
                  </a:extLst>
                </a:gridCol>
                <a:gridCol w="1143444">
                  <a:extLst>
                    <a:ext uri="{9D8B030D-6E8A-4147-A177-3AD203B41FA5}">
                      <a16:colId xmlns:a16="http://schemas.microsoft.com/office/drawing/2014/main" val="2863066387"/>
                    </a:ext>
                  </a:extLst>
                </a:gridCol>
              </a:tblGrid>
              <a:tr h="462620">
                <a:tc>
                  <a:txBody>
                    <a:bodyPr/>
                    <a:lstStyle/>
                    <a:p>
                      <a:r>
                        <a:rPr lang="en-GB" sz="1200" dirty="0"/>
                        <a:t>Cash 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Year 1 Prob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Year 1 Cash 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NPV Year 1 – DF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Year 2 prob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Year 2 cash 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NPV Year 2 – DF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NPV of Cash 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Joint Prob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Expected NPV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397586"/>
                  </a:ext>
                </a:extLst>
              </a:tr>
              <a:tr h="339079">
                <a:tc rowSpan="11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40,000</a:t>
                      </a: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.3</a:t>
                      </a: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16,000</a:t>
                      </a: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14,544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24,780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(676)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(40.56)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4750079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33,040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7,584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0.18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1,365.12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15727208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41,300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15,844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950.64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03943825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1698873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.5</a:t>
                      </a: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24,000</a:t>
                      </a: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21,816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33,040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14,856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742.8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8314230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49,560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31,376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12,550.4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9654671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66,080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47,896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2,394.8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80501395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5732906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.2</a:t>
                      </a: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20,000</a:t>
                      </a: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18,180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4,130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(17,690)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0.04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(707.6)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67526995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6,608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(15,212)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(1,521.2)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2023104"/>
                  </a:ext>
                </a:extLst>
              </a:tr>
              <a:tr h="33907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.3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12,000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9,912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(11,908)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(714.48)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21803898"/>
                  </a:ext>
                </a:extLst>
              </a:tr>
              <a:tr h="339079">
                <a:tc gridSpan="9"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Sum of NPV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15,019.92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791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7824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3044</Words>
  <Application>Microsoft Office PowerPoint</Application>
  <PresentationFormat>Widescreen</PresentationFormat>
  <Paragraphs>861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Calibri</vt:lpstr>
      <vt:lpstr>Century Gothic</vt:lpstr>
      <vt:lpstr>Wingdings 3</vt:lpstr>
      <vt:lpstr>Ion</vt:lpstr>
      <vt:lpstr>FINANCE MANAGEMENT (ACMA4017)</vt:lpstr>
      <vt:lpstr>AI Acknowlegement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1 – Ratio analysis Tata Steel Europe</vt:lpstr>
      <vt:lpstr>Part 2 – Ratio analysis XYZ Industries</vt:lpstr>
      <vt:lpstr>Part 2 – Ratio analysis XYZ Industries</vt:lpstr>
      <vt:lpstr>Part 2 – Ratio analysis XYZ Industries</vt:lpstr>
      <vt:lpstr>Part 2 – Ratio analysis XYZ Industries</vt:lpstr>
      <vt:lpstr>Part 2 – Ratio analysis XYZ Industries</vt:lpstr>
      <vt:lpstr>Part 2 – Ratio analysis XYZ Industries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  <vt:lpstr>Part 3 – Exercises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Jones, Graham P</dc:creator>
  <cp:lastModifiedBy>Jones, Graham P</cp:lastModifiedBy>
  <cp:revision>1</cp:revision>
  <dcterms:created xsi:type="dcterms:W3CDTF">2025-02-04T13:09:34Z</dcterms:created>
  <dcterms:modified xsi:type="dcterms:W3CDTF">2025-02-19T14:00:29Z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3aa366c-74b9-492b-a1b9-5472c41e7d31_Enabled">
    <vt:lpwstr>true</vt:lpwstr>
  </property>
  <property fmtid="{D5CDD505-2E9C-101B-9397-08002B2CF9AE}" pid="3" name="MSIP_Label_73aa366c-74b9-492b-a1b9-5472c41e7d31_SetDate">
    <vt:lpwstr>2025-02-04T16:54:08Z</vt:lpwstr>
  </property>
  <property fmtid="{D5CDD505-2E9C-101B-9397-08002B2CF9AE}" pid="4" name="MSIP_Label_73aa366c-74b9-492b-a1b9-5472c41e7d31_Method">
    <vt:lpwstr>Standard</vt:lpwstr>
  </property>
  <property fmtid="{D5CDD505-2E9C-101B-9397-08002B2CF9AE}" pid="5" name="MSIP_Label_73aa366c-74b9-492b-a1b9-5472c41e7d31_Name">
    <vt:lpwstr>73aa366c-74b9-492b-a1b9-5472c41e7d31</vt:lpwstr>
  </property>
  <property fmtid="{D5CDD505-2E9C-101B-9397-08002B2CF9AE}" pid="6" name="MSIP_Label_73aa366c-74b9-492b-a1b9-5472c41e7d31_SiteId">
    <vt:lpwstr>44bbd632-fe04-42d7-933e-2649dcd22649</vt:lpwstr>
  </property>
  <property fmtid="{D5CDD505-2E9C-101B-9397-08002B2CF9AE}" pid="7" name="MSIP_Label_73aa366c-74b9-492b-a1b9-5472c41e7d31_ActionId">
    <vt:lpwstr>1866db7a-db0d-4c31-8df3-1c66cb665a91</vt:lpwstr>
  </property>
  <property fmtid="{D5CDD505-2E9C-101B-9397-08002B2CF9AE}" pid="8" name="MSIP_Label_73aa366c-74b9-492b-a1b9-5472c41e7d31_ContentBits">
    <vt:lpwstr>2</vt:lpwstr>
  </property>
  <property fmtid="{D5CDD505-2E9C-101B-9397-08002B2CF9AE}" pid="9" name="ClassificationContentMarkingFooterLocations">
    <vt:lpwstr>Ion:12</vt:lpwstr>
  </property>
  <property fmtid="{D5CDD505-2E9C-101B-9397-08002B2CF9AE}" pid="10" name="ClassificationContentMarkingFooterText">
    <vt:lpwstr>Sensitivity: general</vt:lpwstr>
  </property>
</Properties>
</file>