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9"/>
  </p:notesMasterIdLst>
  <p:sldIdLst>
    <p:sldId id="262" r:id="rId2"/>
    <p:sldId id="256" r:id="rId3"/>
    <p:sldId id="260" r:id="rId4"/>
    <p:sldId id="257" r:id="rId5"/>
    <p:sldId id="258" r:id="rId6"/>
    <p:sldId id="259"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89" d="100"/>
          <a:sy n="89" d="100"/>
        </p:scale>
        <p:origin x="46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3A3114-8C33-4314-A73D-513FFF70ECC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D002E2F-A7AF-45B6-A222-18D7E868382C}">
      <dgm:prSet/>
      <dgm:spPr/>
      <dgm:t>
        <a:bodyPr/>
        <a:lstStyle/>
        <a:p>
          <a:r>
            <a:rPr lang="en-GB"/>
            <a:t>Name: Avram Bujor, Alessandra Ion</a:t>
          </a:r>
          <a:endParaRPr lang="en-US"/>
        </a:p>
      </dgm:t>
    </dgm:pt>
    <dgm:pt modelId="{454BBFE0-3148-437F-A6B8-04D2356DD9E3}" type="parTrans" cxnId="{32B52CC1-83C2-4918-915E-D4F9B8915698}">
      <dgm:prSet/>
      <dgm:spPr/>
      <dgm:t>
        <a:bodyPr/>
        <a:lstStyle/>
        <a:p>
          <a:endParaRPr lang="en-US"/>
        </a:p>
      </dgm:t>
    </dgm:pt>
    <dgm:pt modelId="{E723C36B-D9F8-4383-8BE6-21B4A41755B4}" type="sibTrans" cxnId="{32B52CC1-83C2-4918-915E-D4F9B8915698}">
      <dgm:prSet/>
      <dgm:spPr/>
      <dgm:t>
        <a:bodyPr/>
        <a:lstStyle/>
        <a:p>
          <a:endParaRPr lang="en-US"/>
        </a:p>
      </dgm:t>
    </dgm:pt>
    <dgm:pt modelId="{F9A7E22D-FED2-4C42-8F30-DDFD2DD470B7}">
      <dgm:prSet/>
      <dgm:spPr/>
      <dgm:t>
        <a:bodyPr/>
        <a:lstStyle/>
        <a:p>
          <a:r>
            <a:rPr lang="en-GB"/>
            <a:t>Student ID:2433529,2433531</a:t>
          </a:r>
          <a:endParaRPr lang="en-US"/>
        </a:p>
      </dgm:t>
    </dgm:pt>
    <dgm:pt modelId="{3A510992-DADE-44BA-9CD4-AEBA433B5F17}" type="parTrans" cxnId="{5CAFC89B-9B99-4D3E-A3CD-4CF7DB565C58}">
      <dgm:prSet/>
      <dgm:spPr/>
      <dgm:t>
        <a:bodyPr/>
        <a:lstStyle/>
        <a:p>
          <a:endParaRPr lang="en-US"/>
        </a:p>
      </dgm:t>
    </dgm:pt>
    <dgm:pt modelId="{D46050D9-A7B4-4DAA-85D1-524EF4B21C5E}" type="sibTrans" cxnId="{5CAFC89B-9B99-4D3E-A3CD-4CF7DB565C58}">
      <dgm:prSet/>
      <dgm:spPr/>
      <dgm:t>
        <a:bodyPr/>
        <a:lstStyle/>
        <a:p>
          <a:endParaRPr lang="en-US"/>
        </a:p>
      </dgm:t>
    </dgm:pt>
    <dgm:pt modelId="{69C89CBC-FAF7-4865-B6EA-D3C64018DC95}">
      <dgm:prSet/>
      <dgm:spPr/>
      <dgm:t>
        <a:bodyPr/>
        <a:lstStyle/>
        <a:p>
          <a:r>
            <a:rPr lang="en-GB"/>
            <a:t>Date: 12/11/2025</a:t>
          </a:r>
          <a:endParaRPr lang="en-US"/>
        </a:p>
      </dgm:t>
    </dgm:pt>
    <dgm:pt modelId="{963AAB0F-5B1E-41A7-94B3-00D75214ABDD}" type="parTrans" cxnId="{0234E354-149B-4F06-B8B5-68FFD3672060}">
      <dgm:prSet/>
      <dgm:spPr/>
      <dgm:t>
        <a:bodyPr/>
        <a:lstStyle/>
        <a:p>
          <a:endParaRPr lang="en-US"/>
        </a:p>
      </dgm:t>
    </dgm:pt>
    <dgm:pt modelId="{0613B61B-A96B-4C7A-9641-20F59FE91F1B}" type="sibTrans" cxnId="{0234E354-149B-4F06-B8B5-68FFD3672060}">
      <dgm:prSet/>
      <dgm:spPr/>
      <dgm:t>
        <a:bodyPr/>
        <a:lstStyle/>
        <a:p>
          <a:endParaRPr lang="en-US"/>
        </a:p>
      </dgm:t>
    </dgm:pt>
    <dgm:pt modelId="{C8A87D12-35D3-43E2-B3C0-8C5000E48933}" type="pres">
      <dgm:prSet presAssocID="{B83A3114-8C33-4314-A73D-513FFF70ECC7}" presName="root" presStyleCnt="0">
        <dgm:presLayoutVars>
          <dgm:dir/>
          <dgm:resizeHandles val="exact"/>
        </dgm:presLayoutVars>
      </dgm:prSet>
      <dgm:spPr/>
    </dgm:pt>
    <dgm:pt modelId="{DD5D1524-9EF6-43C3-931D-B27E51CE977F}" type="pres">
      <dgm:prSet presAssocID="{8D002E2F-A7AF-45B6-A222-18D7E868382C}" presName="compNode" presStyleCnt="0"/>
      <dgm:spPr/>
    </dgm:pt>
    <dgm:pt modelId="{E7B8BF4E-79F4-43F9-94FA-0F91A84E5C67}" type="pres">
      <dgm:prSet presAssocID="{8D002E2F-A7AF-45B6-A222-18D7E868382C}" presName="bgRect" presStyleLbl="bgShp" presStyleIdx="0" presStyleCnt="3"/>
      <dgm:spPr/>
    </dgm:pt>
    <dgm:pt modelId="{7C5142BD-5D8B-469B-8EAA-7EA681962D31}" type="pres">
      <dgm:prSet presAssocID="{8D002E2F-A7AF-45B6-A222-18D7E868382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67F61FEC-65EE-4C7A-895B-78F4534D3CB5}" type="pres">
      <dgm:prSet presAssocID="{8D002E2F-A7AF-45B6-A222-18D7E868382C}" presName="spaceRect" presStyleCnt="0"/>
      <dgm:spPr/>
    </dgm:pt>
    <dgm:pt modelId="{5D32A32B-5BC3-485D-A3C3-3FC8F8623487}" type="pres">
      <dgm:prSet presAssocID="{8D002E2F-A7AF-45B6-A222-18D7E868382C}" presName="parTx" presStyleLbl="revTx" presStyleIdx="0" presStyleCnt="3">
        <dgm:presLayoutVars>
          <dgm:chMax val="0"/>
          <dgm:chPref val="0"/>
        </dgm:presLayoutVars>
      </dgm:prSet>
      <dgm:spPr/>
    </dgm:pt>
    <dgm:pt modelId="{713D2BC7-23F9-44A8-8349-7EBE20D24E9E}" type="pres">
      <dgm:prSet presAssocID="{E723C36B-D9F8-4383-8BE6-21B4A41755B4}" presName="sibTrans" presStyleCnt="0"/>
      <dgm:spPr/>
    </dgm:pt>
    <dgm:pt modelId="{8A253C24-02DD-4F96-B14E-47EEB7C5AF00}" type="pres">
      <dgm:prSet presAssocID="{F9A7E22D-FED2-4C42-8F30-DDFD2DD470B7}" presName="compNode" presStyleCnt="0"/>
      <dgm:spPr/>
    </dgm:pt>
    <dgm:pt modelId="{F55EC3C8-5209-417B-898C-A2A5CC8AF99C}" type="pres">
      <dgm:prSet presAssocID="{F9A7E22D-FED2-4C42-8F30-DDFD2DD470B7}" presName="bgRect" presStyleLbl="bgShp" presStyleIdx="1" presStyleCnt="3"/>
      <dgm:spPr/>
    </dgm:pt>
    <dgm:pt modelId="{159B4DD9-E734-44DD-A31B-792896208CE0}" type="pres">
      <dgm:prSet presAssocID="{F9A7E22D-FED2-4C42-8F30-DDFD2DD470B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75042D57-A72D-4B2A-9D54-02656DE1A13C}" type="pres">
      <dgm:prSet presAssocID="{F9A7E22D-FED2-4C42-8F30-DDFD2DD470B7}" presName="spaceRect" presStyleCnt="0"/>
      <dgm:spPr/>
    </dgm:pt>
    <dgm:pt modelId="{7C3F923F-C7A3-40E6-89AD-F885C9BC036B}" type="pres">
      <dgm:prSet presAssocID="{F9A7E22D-FED2-4C42-8F30-DDFD2DD470B7}" presName="parTx" presStyleLbl="revTx" presStyleIdx="1" presStyleCnt="3">
        <dgm:presLayoutVars>
          <dgm:chMax val="0"/>
          <dgm:chPref val="0"/>
        </dgm:presLayoutVars>
      </dgm:prSet>
      <dgm:spPr/>
    </dgm:pt>
    <dgm:pt modelId="{19A10C1D-016A-48C4-ADCB-2D6ACF1B1201}" type="pres">
      <dgm:prSet presAssocID="{D46050D9-A7B4-4DAA-85D1-524EF4B21C5E}" presName="sibTrans" presStyleCnt="0"/>
      <dgm:spPr/>
    </dgm:pt>
    <dgm:pt modelId="{169B7D46-11BE-4494-8BA2-F6F0EDFACC1A}" type="pres">
      <dgm:prSet presAssocID="{69C89CBC-FAF7-4865-B6EA-D3C64018DC95}" presName="compNode" presStyleCnt="0"/>
      <dgm:spPr/>
    </dgm:pt>
    <dgm:pt modelId="{C4133686-A067-43D6-B9F9-AFB60E4FB857}" type="pres">
      <dgm:prSet presAssocID="{69C89CBC-FAF7-4865-B6EA-D3C64018DC95}" presName="bgRect" presStyleLbl="bgShp" presStyleIdx="2" presStyleCnt="3"/>
      <dgm:spPr/>
    </dgm:pt>
    <dgm:pt modelId="{83C59229-FD2C-4039-92D6-AE4A252DDFA5}" type="pres">
      <dgm:prSet presAssocID="{69C89CBC-FAF7-4865-B6EA-D3C64018DC9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ily Calendar"/>
        </a:ext>
      </dgm:extLst>
    </dgm:pt>
    <dgm:pt modelId="{99506B95-2DC9-4AAC-9D08-310BDBF68166}" type="pres">
      <dgm:prSet presAssocID="{69C89CBC-FAF7-4865-B6EA-D3C64018DC95}" presName="spaceRect" presStyleCnt="0"/>
      <dgm:spPr/>
    </dgm:pt>
    <dgm:pt modelId="{C666A625-654A-4272-A084-871296B9A6BB}" type="pres">
      <dgm:prSet presAssocID="{69C89CBC-FAF7-4865-B6EA-D3C64018DC95}" presName="parTx" presStyleLbl="revTx" presStyleIdx="2" presStyleCnt="3">
        <dgm:presLayoutVars>
          <dgm:chMax val="0"/>
          <dgm:chPref val="0"/>
        </dgm:presLayoutVars>
      </dgm:prSet>
      <dgm:spPr/>
    </dgm:pt>
  </dgm:ptLst>
  <dgm:cxnLst>
    <dgm:cxn modelId="{CD08F410-C468-437A-8808-2A4A8344589A}" type="presOf" srcId="{F9A7E22D-FED2-4C42-8F30-DDFD2DD470B7}" destId="{7C3F923F-C7A3-40E6-89AD-F885C9BC036B}" srcOrd="0" destOrd="0" presId="urn:microsoft.com/office/officeart/2018/2/layout/IconVerticalSolidList"/>
    <dgm:cxn modelId="{C4354E43-719D-49A8-BF55-9585A174CB83}" type="presOf" srcId="{69C89CBC-FAF7-4865-B6EA-D3C64018DC95}" destId="{C666A625-654A-4272-A084-871296B9A6BB}" srcOrd="0" destOrd="0" presId="urn:microsoft.com/office/officeart/2018/2/layout/IconVerticalSolidList"/>
    <dgm:cxn modelId="{0234E354-149B-4F06-B8B5-68FFD3672060}" srcId="{B83A3114-8C33-4314-A73D-513FFF70ECC7}" destId="{69C89CBC-FAF7-4865-B6EA-D3C64018DC95}" srcOrd="2" destOrd="0" parTransId="{963AAB0F-5B1E-41A7-94B3-00D75214ABDD}" sibTransId="{0613B61B-A96B-4C7A-9641-20F59FE91F1B}"/>
    <dgm:cxn modelId="{8149519B-9033-4796-BB91-EA034231B58F}" type="presOf" srcId="{8D002E2F-A7AF-45B6-A222-18D7E868382C}" destId="{5D32A32B-5BC3-485D-A3C3-3FC8F8623487}" srcOrd="0" destOrd="0" presId="urn:microsoft.com/office/officeart/2018/2/layout/IconVerticalSolidList"/>
    <dgm:cxn modelId="{5CAFC89B-9B99-4D3E-A3CD-4CF7DB565C58}" srcId="{B83A3114-8C33-4314-A73D-513FFF70ECC7}" destId="{F9A7E22D-FED2-4C42-8F30-DDFD2DD470B7}" srcOrd="1" destOrd="0" parTransId="{3A510992-DADE-44BA-9CD4-AEBA433B5F17}" sibTransId="{D46050D9-A7B4-4DAA-85D1-524EF4B21C5E}"/>
    <dgm:cxn modelId="{32B52CC1-83C2-4918-915E-D4F9B8915698}" srcId="{B83A3114-8C33-4314-A73D-513FFF70ECC7}" destId="{8D002E2F-A7AF-45B6-A222-18D7E868382C}" srcOrd="0" destOrd="0" parTransId="{454BBFE0-3148-437F-A6B8-04D2356DD9E3}" sibTransId="{E723C36B-D9F8-4383-8BE6-21B4A41755B4}"/>
    <dgm:cxn modelId="{44520ED3-4059-4557-9285-ADFEFE0FA4C3}" type="presOf" srcId="{B83A3114-8C33-4314-A73D-513FFF70ECC7}" destId="{C8A87D12-35D3-43E2-B3C0-8C5000E48933}" srcOrd="0" destOrd="0" presId="urn:microsoft.com/office/officeart/2018/2/layout/IconVerticalSolidList"/>
    <dgm:cxn modelId="{469594C4-0E94-464B-A563-50F27B796CA4}" type="presParOf" srcId="{C8A87D12-35D3-43E2-B3C0-8C5000E48933}" destId="{DD5D1524-9EF6-43C3-931D-B27E51CE977F}" srcOrd="0" destOrd="0" presId="urn:microsoft.com/office/officeart/2018/2/layout/IconVerticalSolidList"/>
    <dgm:cxn modelId="{0E67498D-C274-4CC4-94DD-ED7CD5F5C3DD}" type="presParOf" srcId="{DD5D1524-9EF6-43C3-931D-B27E51CE977F}" destId="{E7B8BF4E-79F4-43F9-94FA-0F91A84E5C67}" srcOrd="0" destOrd="0" presId="urn:microsoft.com/office/officeart/2018/2/layout/IconVerticalSolidList"/>
    <dgm:cxn modelId="{940AAF18-65AE-4D4C-ACCC-6295A51D0B26}" type="presParOf" srcId="{DD5D1524-9EF6-43C3-931D-B27E51CE977F}" destId="{7C5142BD-5D8B-469B-8EAA-7EA681962D31}" srcOrd="1" destOrd="0" presId="urn:microsoft.com/office/officeart/2018/2/layout/IconVerticalSolidList"/>
    <dgm:cxn modelId="{F459C2F3-2E6E-4650-B141-3D891CA07784}" type="presParOf" srcId="{DD5D1524-9EF6-43C3-931D-B27E51CE977F}" destId="{67F61FEC-65EE-4C7A-895B-78F4534D3CB5}" srcOrd="2" destOrd="0" presId="urn:microsoft.com/office/officeart/2018/2/layout/IconVerticalSolidList"/>
    <dgm:cxn modelId="{224A8C35-73F5-4C42-A57A-E15F96879B52}" type="presParOf" srcId="{DD5D1524-9EF6-43C3-931D-B27E51CE977F}" destId="{5D32A32B-5BC3-485D-A3C3-3FC8F8623487}" srcOrd="3" destOrd="0" presId="urn:microsoft.com/office/officeart/2018/2/layout/IconVerticalSolidList"/>
    <dgm:cxn modelId="{0A461239-1655-4295-B6B6-BA8A84FEFDB3}" type="presParOf" srcId="{C8A87D12-35D3-43E2-B3C0-8C5000E48933}" destId="{713D2BC7-23F9-44A8-8349-7EBE20D24E9E}" srcOrd="1" destOrd="0" presId="urn:microsoft.com/office/officeart/2018/2/layout/IconVerticalSolidList"/>
    <dgm:cxn modelId="{F7195FF1-CDDE-4323-8619-6CEE3D8D0CE1}" type="presParOf" srcId="{C8A87D12-35D3-43E2-B3C0-8C5000E48933}" destId="{8A253C24-02DD-4F96-B14E-47EEB7C5AF00}" srcOrd="2" destOrd="0" presId="urn:microsoft.com/office/officeart/2018/2/layout/IconVerticalSolidList"/>
    <dgm:cxn modelId="{3500A178-CA28-4676-B5CF-B7F3C41CCC5B}" type="presParOf" srcId="{8A253C24-02DD-4F96-B14E-47EEB7C5AF00}" destId="{F55EC3C8-5209-417B-898C-A2A5CC8AF99C}" srcOrd="0" destOrd="0" presId="urn:microsoft.com/office/officeart/2018/2/layout/IconVerticalSolidList"/>
    <dgm:cxn modelId="{96326D61-5C49-403F-B390-1255B624AF27}" type="presParOf" srcId="{8A253C24-02DD-4F96-B14E-47EEB7C5AF00}" destId="{159B4DD9-E734-44DD-A31B-792896208CE0}" srcOrd="1" destOrd="0" presId="urn:microsoft.com/office/officeart/2018/2/layout/IconVerticalSolidList"/>
    <dgm:cxn modelId="{FA9B272E-B0C2-4971-8BBA-269EAC88C759}" type="presParOf" srcId="{8A253C24-02DD-4F96-B14E-47EEB7C5AF00}" destId="{75042D57-A72D-4B2A-9D54-02656DE1A13C}" srcOrd="2" destOrd="0" presId="urn:microsoft.com/office/officeart/2018/2/layout/IconVerticalSolidList"/>
    <dgm:cxn modelId="{9256743A-2C58-4112-8FB0-BE44F80D703F}" type="presParOf" srcId="{8A253C24-02DD-4F96-B14E-47EEB7C5AF00}" destId="{7C3F923F-C7A3-40E6-89AD-F885C9BC036B}" srcOrd="3" destOrd="0" presId="urn:microsoft.com/office/officeart/2018/2/layout/IconVerticalSolidList"/>
    <dgm:cxn modelId="{825B94EF-7955-4C52-8E0B-A1B077817758}" type="presParOf" srcId="{C8A87D12-35D3-43E2-B3C0-8C5000E48933}" destId="{19A10C1D-016A-48C4-ADCB-2D6ACF1B1201}" srcOrd="3" destOrd="0" presId="urn:microsoft.com/office/officeart/2018/2/layout/IconVerticalSolidList"/>
    <dgm:cxn modelId="{E6AD80CA-809A-4BB1-9358-62BDCD2CB7DF}" type="presParOf" srcId="{C8A87D12-35D3-43E2-B3C0-8C5000E48933}" destId="{169B7D46-11BE-4494-8BA2-F6F0EDFACC1A}" srcOrd="4" destOrd="0" presId="urn:microsoft.com/office/officeart/2018/2/layout/IconVerticalSolidList"/>
    <dgm:cxn modelId="{8E915A5C-2FB7-4A2D-9A93-CEC7D7431914}" type="presParOf" srcId="{169B7D46-11BE-4494-8BA2-F6F0EDFACC1A}" destId="{C4133686-A067-43D6-B9F9-AFB60E4FB857}" srcOrd="0" destOrd="0" presId="urn:microsoft.com/office/officeart/2018/2/layout/IconVerticalSolidList"/>
    <dgm:cxn modelId="{2B83DEB8-D793-4F19-9339-49342A70ACD4}" type="presParOf" srcId="{169B7D46-11BE-4494-8BA2-F6F0EDFACC1A}" destId="{83C59229-FD2C-4039-92D6-AE4A252DDFA5}" srcOrd="1" destOrd="0" presId="urn:microsoft.com/office/officeart/2018/2/layout/IconVerticalSolidList"/>
    <dgm:cxn modelId="{F91F98CD-FC3F-4C09-9385-DDB10C86519C}" type="presParOf" srcId="{169B7D46-11BE-4494-8BA2-F6F0EDFACC1A}" destId="{99506B95-2DC9-4AAC-9D08-310BDBF68166}" srcOrd="2" destOrd="0" presId="urn:microsoft.com/office/officeart/2018/2/layout/IconVerticalSolidList"/>
    <dgm:cxn modelId="{6D03F800-4903-447B-B655-4B35AF164F9C}" type="presParOf" srcId="{169B7D46-11BE-4494-8BA2-F6F0EDFACC1A}" destId="{C666A625-654A-4272-A084-871296B9A6B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C6806A-3A8B-48E4-8490-DA351DF5ABB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9FCBF6A-EB54-4209-9EE4-101CF24F275A}">
      <dgm:prSet/>
      <dgm:spPr/>
      <dgm:t>
        <a:bodyPr/>
        <a:lstStyle/>
        <a:p>
          <a:r>
            <a:rPr lang="en-GB"/>
            <a:t>They have installed a new temperature controlled for food to stay fresher</a:t>
          </a:r>
          <a:endParaRPr lang="en-US"/>
        </a:p>
      </dgm:t>
    </dgm:pt>
    <dgm:pt modelId="{26DBB924-7BFA-4B60-AE94-B9B408D6411D}" type="parTrans" cxnId="{26D77092-B244-4728-A9FE-05D0B9A7D061}">
      <dgm:prSet/>
      <dgm:spPr/>
      <dgm:t>
        <a:bodyPr/>
        <a:lstStyle/>
        <a:p>
          <a:endParaRPr lang="en-US"/>
        </a:p>
      </dgm:t>
    </dgm:pt>
    <dgm:pt modelId="{DAC27F56-3907-4023-9A33-7160CCA4D045}" type="sibTrans" cxnId="{26D77092-B244-4728-A9FE-05D0B9A7D061}">
      <dgm:prSet/>
      <dgm:spPr/>
      <dgm:t>
        <a:bodyPr/>
        <a:lstStyle/>
        <a:p>
          <a:endParaRPr lang="en-US"/>
        </a:p>
      </dgm:t>
    </dgm:pt>
    <dgm:pt modelId="{3E0A0DE8-CA3B-410F-9B67-5BC34C608AF9}">
      <dgm:prSet/>
      <dgm:spPr/>
      <dgm:t>
        <a:bodyPr/>
        <a:lstStyle/>
        <a:p>
          <a:r>
            <a:rPr lang="en-GB"/>
            <a:t>Gate group has adopted a formalised food safety</a:t>
          </a:r>
          <a:endParaRPr lang="en-US"/>
        </a:p>
      </dgm:t>
    </dgm:pt>
    <dgm:pt modelId="{3F28C043-9641-4A03-A642-74F6396BDAA8}" type="parTrans" cxnId="{97C9C7F5-3F16-4924-BEED-6D61D5DED4FE}">
      <dgm:prSet/>
      <dgm:spPr/>
      <dgm:t>
        <a:bodyPr/>
        <a:lstStyle/>
        <a:p>
          <a:endParaRPr lang="en-US"/>
        </a:p>
      </dgm:t>
    </dgm:pt>
    <dgm:pt modelId="{04276B20-A719-49A4-9556-CEF04E699953}" type="sibTrans" cxnId="{97C9C7F5-3F16-4924-BEED-6D61D5DED4FE}">
      <dgm:prSet/>
      <dgm:spPr/>
      <dgm:t>
        <a:bodyPr/>
        <a:lstStyle/>
        <a:p>
          <a:endParaRPr lang="en-US"/>
        </a:p>
      </dgm:t>
    </dgm:pt>
    <dgm:pt modelId="{0FB6C640-395B-4D03-8587-C9D68F682D83}">
      <dgm:prSet/>
      <dgm:spPr/>
      <dgm:t>
        <a:bodyPr/>
        <a:lstStyle/>
        <a:p>
          <a:r>
            <a:rPr lang="en-GB"/>
            <a:t>They committed to 100% cage free eggs</a:t>
          </a:r>
          <a:endParaRPr lang="en-US"/>
        </a:p>
      </dgm:t>
    </dgm:pt>
    <dgm:pt modelId="{E30F2285-E7FF-484C-8B38-72B603F68507}" type="parTrans" cxnId="{2EA726DA-74E9-4F91-97C3-330AB7F01A47}">
      <dgm:prSet/>
      <dgm:spPr/>
      <dgm:t>
        <a:bodyPr/>
        <a:lstStyle/>
        <a:p>
          <a:endParaRPr lang="en-US"/>
        </a:p>
      </dgm:t>
    </dgm:pt>
    <dgm:pt modelId="{8EA4C374-6140-429B-B370-C7BBCDBBD58E}" type="sibTrans" cxnId="{2EA726DA-74E9-4F91-97C3-330AB7F01A47}">
      <dgm:prSet/>
      <dgm:spPr/>
      <dgm:t>
        <a:bodyPr/>
        <a:lstStyle/>
        <a:p>
          <a:endParaRPr lang="en-US"/>
        </a:p>
      </dgm:t>
    </dgm:pt>
    <dgm:pt modelId="{41D2D1B5-22B2-405E-BC82-2B431A4331CC}">
      <dgm:prSet/>
      <dgm:spPr/>
      <dgm:t>
        <a:bodyPr/>
        <a:lstStyle/>
        <a:p>
          <a:r>
            <a:rPr lang="en-GB"/>
            <a:t>They launched a revamped gateopex globel operations framework to bring consistency in quality </a:t>
          </a:r>
          <a:endParaRPr lang="en-US"/>
        </a:p>
      </dgm:t>
    </dgm:pt>
    <dgm:pt modelId="{1C891B5B-7BA2-4D68-B6C4-DE42D01AEED0}" type="parTrans" cxnId="{6C179F5D-3761-48C4-80C0-C341F8A2FC8B}">
      <dgm:prSet/>
      <dgm:spPr/>
      <dgm:t>
        <a:bodyPr/>
        <a:lstStyle/>
        <a:p>
          <a:endParaRPr lang="en-US"/>
        </a:p>
      </dgm:t>
    </dgm:pt>
    <dgm:pt modelId="{C1A8F233-6E0A-44BC-A42B-12EF577D5A22}" type="sibTrans" cxnId="{6C179F5D-3761-48C4-80C0-C341F8A2FC8B}">
      <dgm:prSet/>
      <dgm:spPr/>
      <dgm:t>
        <a:bodyPr/>
        <a:lstStyle/>
        <a:p>
          <a:endParaRPr lang="en-US"/>
        </a:p>
      </dgm:t>
    </dgm:pt>
    <dgm:pt modelId="{7F691710-CD87-4A59-8142-B7573ED3BD1F}" type="pres">
      <dgm:prSet presAssocID="{22C6806A-3A8B-48E4-8490-DA351DF5ABB8}" presName="root" presStyleCnt="0">
        <dgm:presLayoutVars>
          <dgm:dir/>
          <dgm:resizeHandles val="exact"/>
        </dgm:presLayoutVars>
      </dgm:prSet>
      <dgm:spPr/>
    </dgm:pt>
    <dgm:pt modelId="{83E7F37E-F415-40AE-AE8F-07D5DFD26CCE}" type="pres">
      <dgm:prSet presAssocID="{49FCBF6A-EB54-4209-9EE4-101CF24F275A}" presName="compNode" presStyleCnt="0"/>
      <dgm:spPr/>
    </dgm:pt>
    <dgm:pt modelId="{655EA680-4A02-4A0A-8B88-126C47548EFB}" type="pres">
      <dgm:prSet presAssocID="{49FCBF6A-EB54-4209-9EE4-101CF24F275A}" presName="bgRect" presStyleLbl="bgShp" presStyleIdx="0" presStyleCnt="4"/>
      <dgm:spPr/>
    </dgm:pt>
    <dgm:pt modelId="{CF4B0646-ACE2-4C2A-926A-AE3E1E6E12B9}" type="pres">
      <dgm:prSet presAssocID="{49FCBF6A-EB54-4209-9EE4-101CF24F275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ermometer"/>
        </a:ext>
      </dgm:extLst>
    </dgm:pt>
    <dgm:pt modelId="{CC03D441-6197-478C-879C-765F5A1A8821}" type="pres">
      <dgm:prSet presAssocID="{49FCBF6A-EB54-4209-9EE4-101CF24F275A}" presName="spaceRect" presStyleCnt="0"/>
      <dgm:spPr/>
    </dgm:pt>
    <dgm:pt modelId="{FCF86C4C-4AAD-41B6-81FA-79D06B566353}" type="pres">
      <dgm:prSet presAssocID="{49FCBF6A-EB54-4209-9EE4-101CF24F275A}" presName="parTx" presStyleLbl="revTx" presStyleIdx="0" presStyleCnt="4">
        <dgm:presLayoutVars>
          <dgm:chMax val="0"/>
          <dgm:chPref val="0"/>
        </dgm:presLayoutVars>
      </dgm:prSet>
      <dgm:spPr/>
    </dgm:pt>
    <dgm:pt modelId="{21DD6891-AFC8-4EC2-AFCC-127A4F845271}" type="pres">
      <dgm:prSet presAssocID="{DAC27F56-3907-4023-9A33-7160CCA4D045}" presName="sibTrans" presStyleCnt="0"/>
      <dgm:spPr/>
    </dgm:pt>
    <dgm:pt modelId="{48A9FF8A-7394-4F3F-B6A8-69D9DBBA1E8E}" type="pres">
      <dgm:prSet presAssocID="{3E0A0DE8-CA3B-410F-9B67-5BC34C608AF9}" presName="compNode" presStyleCnt="0"/>
      <dgm:spPr/>
    </dgm:pt>
    <dgm:pt modelId="{11208B00-EF07-4E5E-8D05-FC09B2C03E7B}" type="pres">
      <dgm:prSet presAssocID="{3E0A0DE8-CA3B-410F-9B67-5BC34C608AF9}" presName="bgRect" presStyleLbl="bgShp" presStyleIdx="1" presStyleCnt="4"/>
      <dgm:spPr/>
    </dgm:pt>
    <dgm:pt modelId="{F10D0F85-4AD4-47D6-9727-C5A365350BBC}" type="pres">
      <dgm:prSet presAssocID="{3E0A0DE8-CA3B-410F-9B67-5BC34C608AF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ork and knife"/>
        </a:ext>
      </dgm:extLst>
    </dgm:pt>
    <dgm:pt modelId="{0CB20899-9EA1-4BF0-9066-E08C8BD51463}" type="pres">
      <dgm:prSet presAssocID="{3E0A0DE8-CA3B-410F-9B67-5BC34C608AF9}" presName="spaceRect" presStyleCnt="0"/>
      <dgm:spPr/>
    </dgm:pt>
    <dgm:pt modelId="{87DF6977-2EC8-4DD6-B640-B492FCBF0E0C}" type="pres">
      <dgm:prSet presAssocID="{3E0A0DE8-CA3B-410F-9B67-5BC34C608AF9}" presName="parTx" presStyleLbl="revTx" presStyleIdx="1" presStyleCnt="4">
        <dgm:presLayoutVars>
          <dgm:chMax val="0"/>
          <dgm:chPref val="0"/>
        </dgm:presLayoutVars>
      </dgm:prSet>
      <dgm:spPr/>
    </dgm:pt>
    <dgm:pt modelId="{68BFF882-AE8C-4896-9194-61ACF97EBF00}" type="pres">
      <dgm:prSet presAssocID="{04276B20-A719-49A4-9556-CEF04E699953}" presName="sibTrans" presStyleCnt="0"/>
      <dgm:spPr/>
    </dgm:pt>
    <dgm:pt modelId="{386794BC-6ECE-4377-8FD3-ED84E1643A78}" type="pres">
      <dgm:prSet presAssocID="{0FB6C640-395B-4D03-8587-C9D68F682D83}" presName="compNode" presStyleCnt="0"/>
      <dgm:spPr/>
    </dgm:pt>
    <dgm:pt modelId="{2A4E1509-0BDC-4E3C-B027-A235A9A38FAD}" type="pres">
      <dgm:prSet presAssocID="{0FB6C640-395B-4D03-8587-C9D68F682D83}" presName="bgRect" presStyleLbl="bgShp" presStyleIdx="2" presStyleCnt="4"/>
      <dgm:spPr/>
    </dgm:pt>
    <dgm:pt modelId="{37B87441-FF29-4BB7-B036-362495D53274}" type="pres">
      <dgm:prSet presAssocID="{0FB6C640-395B-4D03-8587-C9D68F682D8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ick"/>
        </a:ext>
      </dgm:extLst>
    </dgm:pt>
    <dgm:pt modelId="{E60B3B80-520A-4182-B48F-2959ED5F3800}" type="pres">
      <dgm:prSet presAssocID="{0FB6C640-395B-4D03-8587-C9D68F682D83}" presName="spaceRect" presStyleCnt="0"/>
      <dgm:spPr/>
    </dgm:pt>
    <dgm:pt modelId="{14C95E95-6E5F-4261-85F0-DA481BBBAB40}" type="pres">
      <dgm:prSet presAssocID="{0FB6C640-395B-4D03-8587-C9D68F682D83}" presName="parTx" presStyleLbl="revTx" presStyleIdx="2" presStyleCnt="4">
        <dgm:presLayoutVars>
          <dgm:chMax val="0"/>
          <dgm:chPref val="0"/>
        </dgm:presLayoutVars>
      </dgm:prSet>
      <dgm:spPr/>
    </dgm:pt>
    <dgm:pt modelId="{6394AF25-3204-4CEA-8FFE-53E8CA3E9B2A}" type="pres">
      <dgm:prSet presAssocID="{8EA4C374-6140-429B-B370-C7BBCDBBD58E}" presName="sibTrans" presStyleCnt="0"/>
      <dgm:spPr/>
    </dgm:pt>
    <dgm:pt modelId="{C1840000-67FB-43BC-8561-1EE444009DBA}" type="pres">
      <dgm:prSet presAssocID="{41D2D1B5-22B2-405E-BC82-2B431A4331CC}" presName="compNode" presStyleCnt="0"/>
      <dgm:spPr/>
    </dgm:pt>
    <dgm:pt modelId="{BB020AD9-D6CB-43E5-A8C0-AA9D80907949}" type="pres">
      <dgm:prSet presAssocID="{41D2D1B5-22B2-405E-BC82-2B431A4331CC}" presName="bgRect" presStyleLbl="bgShp" presStyleIdx="3" presStyleCnt="4"/>
      <dgm:spPr/>
    </dgm:pt>
    <dgm:pt modelId="{B58F0340-8661-4C3E-9B5F-B8F47A8735F8}" type="pres">
      <dgm:prSet presAssocID="{41D2D1B5-22B2-405E-BC82-2B431A4331C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ears"/>
        </a:ext>
      </dgm:extLst>
    </dgm:pt>
    <dgm:pt modelId="{04AB60E0-4860-46A1-A9EA-B3BC9DEEA2D8}" type="pres">
      <dgm:prSet presAssocID="{41D2D1B5-22B2-405E-BC82-2B431A4331CC}" presName="spaceRect" presStyleCnt="0"/>
      <dgm:spPr/>
    </dgm:pt>
    <dgm:pt modelId="{8AD55500-F90D-405A-B448-B14AFC067EB1}" type="pres">
      <dgm:prSet presAssocID="{41D2D1B5-22B2-405E-BC82-2B431A4331CC}" presName="parTx" presStyleLbl="revTx" presStyleIdx="3" presStyleCnt="4">
        <dgm:presLayoutVars>
          <dgm:chMax val="0"/>
          <dgm:chPref val="0"/>
        </dgm:presLayoutVars>
      </dgm:prSet>
      <dgm:spPr/>
    </dgm:pt>
  </dgm:ptLst>
  <dgm:cxnLst>
    <dgm:cxn modelId="{6C179F5D-3761-48C4-80C0-C341F8A2FC8B}" srcId="{22C6806A-3A8B-48E4-8490-DA351DF5ABB8}" destId="{41D2D1B5-22B2-405E-BC82-2B431A4331CC}" srcOrd="3" destOrd="0" parTransId="{1C891B5B-7BA2-4D68-B6C4-DE42D01AEED0}" sibTransId="{C1A8F233-6E0A-44BC-A42B-12EF577D5A22}"/>
    <dgm:cxn modelId="{EA88D546-FD55-469D-A2DF-24D0432369E2}" type="presOf" srcId="{41D2D1B5-22B2-405E-BC82-2B431A4331CC}" destId="{8AD55500-F90D-405A-B448-B14AFC067EB1}" srcOrd="0" destOrd="0" presId="urn:microsoft.com/office/officeart/2018/2/layout/IconVerticalSolidList"/>
    <dgm:cxn modelId="{00562167-DC8D-4AFE-B2F9-58D3685AF505}" type="presOf" srcId="{22C6806A-3A8B-48E4-8490-DA351DF5ABB8}" destId="{7F691710-CD87-4A59-8142-B7573ED3BD1F}" srcOrd="0" destOrd="0" presId="urn:microsoft.com/office/officeart/2018/2/layout/IconVerticalSolidList"/>
    <dgm:cxn modelId="{4925EA8C-8D05-40B7-93E9-642974047CA8}" type="presOf" srcId="{0FB6C640-395B-4D03-8587-C9D68F682D83}" destId="{14C95E95-6E5F-4261-85F0-DA481BBBAB40}" srcOrd="0" destOrd="0" presId="urn:microsoft.com/office/officeart/2018/2/layout/IconVerticalSolidList"/>
    <dgm:cxn modelId="{26D77092-B244-4728-A9FE-05D0B9A7D061}" srcId="{22C6806A-3A8B-48E4-8490-DA351DF5ABB8}" destId="{49FCBF6A-EB54-4209-9EE4-101CF24F275A}" srcOrd="0" destOrd="0" parTransId="{26DBB924-7BFA-4B60-AE94-B9B408D6411D}" sibTransId="{DAC27F56-3907-4023-9A33-7160CCA4D045}"/>
    <dgm:cxn modelId="{8AF25DD2-BDD2-48E1-86DA-A6DE1D4BB7B9}" type="presOf" srcId="{49FCBF6A-EB54-4209-9EE4-101CF24F275A}" destId="{FCF86C4C-4AAD-41B6-81FA-79D06B566353}" srcOrd="0" destOrd="0" presId="urn:microsoft.com/office/officeart/2018/2/layout/IconVerticalSolidList"/>
    <dgm:cxn modelId="{2EA726DA-74E9-4F91-97C3-330AB7F01A47}" srcId="{22C6806A-3A8B-48E4-8490-DA351DF5ABB8}" destId="{0FB6C640-395B-4D03-8587-C9D68F682D83}" srcOrd="2" destOrd="0" parTransId="{E30F2285-E7FF-484C-8B38-72B603F68507}" sibTransId="{8EA4C374-6140-429B-B370-C7BBCDBBD58E}"/>
    <dgm:cxn modelId="{C02F16E7-2288-430A-B2E8-B8185A1B7E33}" type="presOf" srcId="{3E0A0DE8-CA3B-410F-9B67-5BC34C608AF9}" destId="{87DF6977-2EC8-4DD6-B640-B492FCBF0E0C}" srcOrd="0" destOrd="0" presId="urn:microsoft.com/office/officeart/2018/2/layout/IconVerticalSolidList"/>
    <dgm:cxn modelId="{97C9C7F5-3F16-4924-BEED-6D61D5DED4FE}" srcId="{22C6806A-3A8B-48E4-8490-DA351DF5ABB8}" destId="{3E0A0DE8-CA3B-410F-9B67-5BC34C608AF9}" srcOrd="1" destOrd="0" parTransId="{3F28C043-9641-4A03-A642-74F6396BDAA8}" sibTransId="{04276B20-A719-49A4-9556-CEF04E699953}"/>
    <dgm:cxn modelId="{49C39757-94D4-4851-9D70-D1645B9CFE5C}" type="presParOf" srcId="{7F691710-CD87-4A59-8142-B7573ED3BD1F}" destId="{83E7F37E-F415-40AE-AE8F-07D5DFD26CCE}" srcOrd="0" destOrd="0" presId="urn:microsoft.com/office/officeart/2018/2/layout/IconVerticalSolidList"/>
    <dgm:cxn modelId="{5F2B87EC-C787-4E3F-9EE6-8990ABD87785}" type="presParOf" srcId="{83E7F37E-F415-40AE-AE8F-07D5DFD26CCE}" destId="{655EA680-4A02-4A0A-8B88-126C47548EFB}" srcOrd="0" destOrd="0" presId="urn:microsoft.com/office/officeart/2018/2/layout/IconVerticalSolidList"/>
    <dgm:cxn modelId="{CF813DC6-A49B-47D4-AC81-E701C90F732B}" type="presParOf" srcId="{83E7F37E-F415-40AE-AE8F-07D5DFD26CCE}" destId="{CF4B0646-ACE2-4C2A-926A-AE3E1E6E12B9}" srcOrd="1" destOrd="0" presId="urn:microsoft.com/office/officeart/2018/2/layout/IconVerticalSolidList"/>
    <dgm:cxn modelId="{FDD9129C-3750-4251-938F-CD950D9B4ECF}" type="presParOf" srcId="{83E7F37E-F415-40AE-AE8F-07D5DFD26CCE}" destId="{CC03D441-6197-478C-879C-765F5A1A8821}" srcOrd="2" destOrd="0" presId="urn:microsoft.com/office/officeart/2018/2/layout/IconVerticalSolidList"/>
    <dgm:cxn modelId="{AD0D2A61-70F0-4FF9-8237-DB5F792E9446}" type="presParOf" srcId="{83E7F37E-F415-40AE-AE8F-07D5DFD26CCE}" destId="{FCF86C4C-4AAD-41B6-81FA-79D06B566353}" srcOrd="3" destOrd="0" presId="urn:microsoft.com/office/officeart/2018/2/layout/IconVerticalSolidList"/>
    <dgm:cxn modelId="{5305B383-2B5D-4B84-8101-1161BA60E3A1}" type="presParOf" srcId="{7F691710-CD87-4A59-8142-B7573ED3BD1F}" destId="{21DD6891-AFC8-4EC2-AFCC-127A4F845271}" srcOrd="1" destOrd="0" presId="urn:microsoft.com/office/officeart/2018/2/layout/IconVerticalSolidList"/>
    <dgm:cxn modelId="{9FB03583-63E7-43A9-977F-ED03F3F19E9F}" type="presParOf" srcId="{7F691710-CD87-4A59-8142-B7573ED3BD1F}" destId="{48A9FF8A-7394-4F3F-B6A8-69D9DBBA1E8E}" srcOrd="2" destOrd="0" presId="urn:microsoft.com/office/officeart/2018/2/layout/IconVerticalSolidList"/>
    <dgm:cxn modelId="{09F310A2-C032-4022-A86C-D5AEEF34DCA3}" type="presParOf" srcId="{48A9FF8A-7394-4F3F-B6A8-69D9DBBA1E8E}" destId="{11208B00-EF07-4E5E-8D05-FC09B2C03E7B}" srcOrd="0" destOrd="0" presId="urn:microsoft.com/office/officeart/2018/2/layout/IconVerticalSolidList"/>
    <dgm:cxn modelId="{1AD6C3A1-3490-4B9C-B44E-695A9B7A03EF}" type="presParOf" srcId="{48A9FF8A-7394-4F3F-B6A8-69D9DBBA1E8E}" destId="{F10D0F85-4AD4-47D6-9727-C5A365350BBC}" srcOrd="1" destOrd="0" presId="urn:microsoft.com/office/officeart/2018/2/layout/IconVerticalSolidList"/>
    <dgm:cxn modelId="{2ECDDC4B-0899-4FBE-BAAC-4D7329C2E574}" type="presParOf" srcId="{48A9FF8A-7394-4F3F-B6A8-69D9DBBA1E8E}" destId="{0CB20899-9EA1-4BF0-9066-E08C8BD51463}" srcOrd="2" destOrd="0" presId="urn:microsoft.com/office/officeart/2018/2/layout/IconVerticalSolidList"/>
    <dgm:cxn modelId="{434547B6-B17C-400A-B596-CC3A51C8BEDC}" type="presParOf" srcId="{48A9FF8A-7394-4F3F-B6A8-69D9DBBA1E8E}" destId="{87DF6977-2EC8-4DD6-B640-B492FCBF0E0C}" srcOrd="3" destOrd="0" presId="urn:microsoft.com/office/officeart/2018/2/layout/IconVerticalSolidList"/>
    <dgm:cxn modelId="{9A4E01FC-F782-46B3-93B5-D48E55558B4A}" type="presParOf" srcId="{7F691710-CD87-4A59-8142-B7573ED3BD1F}" destId="{68BFF882-AE8C-4896-9194-61ACF97EBF00}" srcOrd="3" destOrd="0" presId="urn:microsoft.com/office/officeart/2018/2/layout/IconVerticalSolidList"/>
    <dgm:cxn modelId="{CB0447A7-6647-40A7-8FAE-25BF6D029507}" type="presParOf" srcId="{7F691710-CD87-4A59-8142-B7573ED3BD1F}" destId="{386794BC-6ECE-4377-8FD3-ED84E1643A78}" srcOrd="4" destOrd="0" presId="urn:microsoft.com/office/officeart/2018/2/layout/IconVerticalSolidList"/>
    <dgm:cxn modelId="{A18BD28B-194C-4426-AC56-CCD78F7DFFCA}" type="presParOf" srcId="{386794BC-6ECE-4377-8FD3-ED84E1643A78}" destId="{2A4E1509-0BDC-4E3C-B027-A235A9A38FAD}" srcOrd="0" destOrd="0" presId="urn:microsoft.com/office/officeart/2018/2/layout/IconVerticalSolidList"/>
    <dgm:cxn modelId="{DB4A8E01-EA02-44F9-9D48-3F534F694622}" type="presParOf" srcId="{386794BC-6ECE-4377-8FD3-ED84E1643A78}" destId="{37B87441-FF29-4BB7-B036-362495D53274}" srcOrd="1" destOrd="0" presId="urn:microsoft.com/office/officeart/2018/2/layout/IconVerticalSolidList"/>
    <dgm:cxn modelId="{983CD1C8-1304-4764-9485-9DBA964EC726}" type="presParOf" srcId="{386794BC-6ECE-4377-8FD3-ED84E1643A78}" destId="{E60B3B80-520A-4182-B48F-2959ED5F3800}" srcOrd="2" destOrd="0" presId="urn:microsoft.com/office/officeart/2018/2/layout/IconVerticalSolidList"/>
    <dgm:cxn modelId="{ABA5BB35-509D-4B66-85D8-47AE6EA165E0}" type="presParOf" srcId="{386794BC-6ECE-4377-8FD3-ED84E1643A78}" destId="{14C95E95-6E5F-4261-85F0-DA481BBBAB40}" srcOrd="3" destOrd="0" presId="urn:microsoft.com/office/officeart/2018/2/layout/IconVerticalSolidList"/>
    <dgm:cxn modelId="{435350E3-3952-4202-AA5A-F4BAF05AC489}" type="presParOf" srcId="{7F691710-CD87-4A59-8142-B7573ED3BD1F}" destId="{6394AF25-3204-4CEA-8FFE-53E8CA3E9B2A}" srcOrd="5" destOrd="0" presId="urn:microsoft.com/office/officeart/2018/2/layout/IconVerticalSolidList"/>
    <dgm:cxn modelId="{B941E584-178E-490D-A39B-6CDB371D8A9A}" type="presParOf" srcId="{7F691710-CD87-4A59-8142-B7573ED3BD1F}" destId="{C1840000-67FB-43BC-8561-1EE444009DBA}" srcOrd="6" destOrd="0" presId="urn:microsoft.com/office/officeart/2018/2/layout/IconVerticalSolidList"/>
    <dgm:cxn modelId="{D396474A-8BE6-4FA1-B2ED-B9601892C50E}" type="presParOf" srcId="{C1840000-67FB-43BC-8561-1EE444009DBA}" destId="{BB020AD9-D6CB-43E5-A8C0-AA9D80907949}" srcOrd="0" destOrd="0" presId="urn:microsoft.com/office/officeart/2018/2/layout/IconVerticalSolidList"/>
    <dgm:cxn modelId="{43707D95-D633-436E-84F2-000DFC6E26F3}" type="presParOf" srcId="{C1840000-67FB-43BC-8561-1EE444009DBA}" destId="{B58F0340-8661-4C3E-9B5F-B8F47A8735F8}" srcOrd="1" destOrd="0" presId="urn:microsoft.com/office/officeart/2018/2/layout/IconVerticalSolidList"/>
    <dgm:cxn modelId="{CAB63142-6AAB-4B5F-A3E4-66AD25FD0254}" type="presParOf" srcId="{C1840000-67FB-43BC-8561-1EE444009DBA}" destId="{04AB60E0-4860-46A1-A9EA-B3BC9DEEA2D8}" srcOrd="2" destOrd="0" presId="urn:microsoft.com/office/officeart/2018/2/layout/IconVerticalSolidList"/>
    <dgm:cxn modelId="{96E2095F-3E7A-4615-993A-B1CFB4CDB406}" type="presParOf" srcId="{C1840000-67FB-43BC-8561-1EE444009DBA}" destId="{8AD55500-F90D-405A-B448-B14AFC067EB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8BF4E-79F4-43F9-94FA-0F91A84E5C67}">
      <dsp:nvSpPr>
        <dsp:cNvPr id="0" name=""/>
        <dsp:cNvSpPr/>
      </dsp:nvSpPr>
      <dsp:spPr>
        <a:xfrm>
          <a:off x="0" y="671"/>
          <a:ext cx="6171948" cy="15707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5142BD-5D8B-469B-8EAA-7EA681962D31}">
      <dsp:nvSpPr>
        <dsp:cNvPr id="0" name=""/>
        <dsp:cNvSpPr/>
      </dsp:nvSpPr>
      <dsp:spPr>
        <a:xfrm>
          <a:off x="475163" y="354098"/>
          <a:ext cx="863933" cy="8639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32A32B-5BC3-485D-A3C3-3FC8F8623487}">
      <dsp:nvSpPr>
        <dsp:cNvPr id="0" name=""/>
        <dsp:cNvSpPr/>
      </dsp:nvSpPr>
      <dsp:spPr>
        <a:xfrm>
          <a:off x="1814259" y="671"/>
          <a:ext cx="4357688" cy="157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242" tIns="166242" rIns="166242" bIns="166242" numCol="1" spcCol="1270" anchor="ctr" anchorCtr="0">
          <a:noAutofit/>
        </a:bodyPr>
        <a:lstStyle/>
        <a:p>
          <a:pPr marL="0" lvl="0" indent="0" algn="l" defTabSz="1111250">
            <a:lnSpc>
              <a:spcPct val="90000"/>
            </a:lnSpc>
            <a:spcBef>
              <a:spcPct val="0"/>
            </a:spcBef>
            <a:spcAft>
              <a:spcPct val="35000"/>
            </a:spcAft>
            <a:buNone/>
          </a:pPr>
          <a:r>
            <a:rPr lang="en-GB" sz="2500" kern="1200"/>
            <a:t>Name: Avram Bujor, Alessandra Ion</a:t>
          </a:r>
          <a:endParaRPr lang="en-US" sz="2500" kern="1200"/>
        </a:p>
      </dsp:txBody>
      <dsp:txXfrm>
        <a:off x="1814259" y="671"/>
        <a:ext cx="4357688" cy="1570787"/>
      </dsp:txXfrm>
    </dsp:sp>
    <dsp:sp modelId="{F55EC3C8-5209-417B-898C-A2A5CC8AF99C}">
      <dsp:nvSpPr>
        <dsp:cNvPr id="0" name=""/>
        <dsp:cNvSpPr/>
      </dsp:nvSpPr>
      <dsp:spPr>
        <a:xfrm>
          <a:off x="0" y="1964156"/>
          <a:ext cx="6171948" cy="15707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9B4DD9-E734-44DD-A31B-792896208CE0}">
      <dsp:nvSpPr>
        <dsp:cNvPr id="0" name=""/>
        <dsp:cNvSpPr/>
      </dsp:nvSpPr>
      <dsp:spPr>
        <a:xfrm>
          <a:off x="475163" y="2317583"/>
          <a:ext cx="863933" cy="8639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3F923F-C7A3-40E6-89AD-F885C9BC036B}">
      <dsp:nvSpPr>
        <dsp:cNvPr id="0" name=""/>
        <dsp:cNvSpPr/>
      </dsp:nvSpPr>
      <dsp:spPr>
        <a:xfrm>
          <a:off x="1814259" y="1964156"/>
          <a:ext cx="4357688" cy="157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242" tIns="166242" rIns="166242" bIns="166242" numCol="1" spcCol="1270" anchor="ctr" anchorCtr="0">
          <a:noAutofit/>
        </a:bodyPr>
        <a:lstStyle/>
        <a:p>
          <a:pPr marL="0" lvl="0" indent="0" algn="l" defTabSz="1111250">
            <a:lnSpc>
              <a:spcPct val="90000"/>
            </a:lnSpc>
            <a:spcBef>
              <a:spcPct val="0"/>
            </a:spcBef>
            <a:spcAft>
              <a:spcPct val="35000"/>
            </a:spcAft>
            <a:buNone/>
          </a:pPr>
          <a:r>
            <a:rPr lang="en-GB" sz="2500" kern="1200"/>
            <a:t>Student ID:2433529,2433531</a:t>
          </a:r>
          <a:endParaRPr lang="en-US" sz="2500" kern="1200"/>
        </a:p>
      </dsp:txBody>
      <dsp:txXfrm>
        <a:off x="1814259" y="1964156"/>
        <a:ext cx="4357688" cy="1570787"/>
      </dsp:txXfrm>
    </dsp:sp>
    <dsp:sp modelId="{C4133686-A067-43D6-B9F9-AFB60E4FB857}">
      <dsp:nvSpPr>
        <dsp:cNvPr id="0" name=""/>
        <dsp:cNvSpPr/>
      </dsp:nvSpPr>
      <dsp:spPr>
        <a:xfrm>
          <a:off x="0" y="3927640"/>
          <a:ext cx="6171948" cy="157078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C59229-FD2C-4039-92D6-AE4A252DDFA5}">
      <dsp:nvSpPr>
        <dsp:cNvPr id="0" name=""/>
        <dsp:cNvSpPr/>
      </dsp:nvSpPr>
      <dsp:spPr>
        <a:xfrm>
          <a:off x="475163" y="4281068"/>
          <a:ext cx="863933" cy="8639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66A625-654A-4272-A084-871296B9A6BB}">
      <dsp:nvSpPr>
        <dsp:cNvPr id="0" name=""/>
        <dsp:cNvSpPr/>
      </dsp:nvSpPr>
      <dsp:spPr>
        <a:xfrm>
          <a:off x="1814259" y="3927640"/>
          <a:ext cx="4357688" cy="1570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242" tIns="166242" rIns="166242" bIns="166242" numCol="1" spcCol="1270" anchor="ctr" anchorCtr="0">
          <a:noAutofit/>
        </a:bodyPr>
        <a:lstStyle/>
        <a:p>
          <a:pPr marL="0" lvl="0" indent="0" algn="l" defTabSz="1111250">
            <a:lnSpc>
              <a:spcPct val="90000"/>
            </a:lnSpc>
            <a:spcBef>
              <a:spcPct val="0"/>
            </a:spcBef>
            <a:spcAft>
              <a:spcPct val="35000"/>
            </a:spcAft>
            <a:buNone/>
          </a:pPr>
          <a:r>
            <a:rPr lang="en-GB" sz="2500" kern="1200"/>
            <a:t>Date: 12/11/2025</a:t>
          </a:r>
          <a:endParaRPr lang="en-US" sz="2500" kern="1200"/>
        </a:p>
      </dsp:txBody>
      <dsp:txXfrm>
        <a:off x="1814259" y="3927640"/>
        <a:ext cx="4357688" cy="15707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5EA680-4A02-4A0A-8B88-126C47548EFB}">
      <dsp:nvSpPr>
        <dsp:cNvPr id="0" name=""/>
        <dsp:cNvSpPr/>
      </dsp:nvSpPr>
      <dsp:spPr>
        <a:xfrm>
          <a:off x="0" y="2282"/>
          <a:ext cx="6171948" cy="11567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4B0646-ACE2-4C2A-926A-AE3E1E6E12B9}">
      <dsp:nvSpPr>
        <dsp:cNvPr id="0" name=""/>
        <dsp:cNvSpPr/>
      </dsp:nvSpPr>
      <dsp:spPr>
        <a:xfrm>
          <a:off x="349915" y="262549"/>
          <a:ext cx="636209" cy="6362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F86C4C-4AAD-41B6-81FA-79D06B566353}">
      <dsp:nvSpPr>
        <dsp:cNvPr id="0" name=""/>
        <dsp:cNvSpPr/>
      </dsp:nvSpPr>
      <dsp:spPr>
        <a:xfrm>
          <a:off x="1336039" y="2282"/>
          <a:ext cx="4835908" cy="1156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422" tIns="122422" rIns="122422" bIns="122422" numCol="1" spcCol="1270" anchor="ctr" anchorCtr="0">
          <a:noAutofit/>
        </a:bodyPr>
        <a:lstStyle/>
        <a:p>
          <a:pPr marL="0" lvl="0" indent="0" algn="l" defTabSz="977900">
            <a:lnSpc>
              <a:spcPct val="90000"/>
            </a:lnSpc>
            <a:spcBef>
              <a:spcPct val="0"/>
            </a:spcBef>
            <a:spcAft>
              <a:spcPct val="35000"/>
            </a:spcAft>
            <a:buNone/>
          </a:pPr>
          <a:r>
            <a:rPr lang="en-GB" sz="2200" kern="1200"/>
            <a:t>They have installed a new temperature controlled for food to stay fresher</a:t>
          </a:r>
          <a:endParaRPr lang="en-US" sz="2200" kern="1200"/>
        </a:p>
      </dsp:txBody>
      <dsp:txXfrm>
        <a:off x="1336039" y="2282"/>
        <a:ext cx="4835908" cy="1156744"/>
      </dsp:txXfrm>
    </dsp:sp>
    <dsp:sp modelId="{11208B00-EF07-4E5E-8D05-FC09B2C03E7B}">
      <dsp:nvSpPr>
        <dsp:cNvPr id="0" name=""/>
        <dsp:cNvSpPr/>
      </dsp:nvSpPr>
      <dsp:spPr>
        <a:xfrm>
          <a:off x="0" y="1448212"/>
          <a:ext cx="6171948" cy="11567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0D0F85-4AD4-47D6-9727-C5A365350BBC}">
      <dsp:nvSpPr>
        <dsp:cNvPr id="0" name=""/>
        <dsp:cNvSpPr/>
      </dsp:nvSpPr>
      <dsp:spPr>
        <a:xfrm>
          <a:off x="349915" y="1708480"/>
          <a:ext cx="636209" cy="6362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DF6977-2EC8-4DD6-B640-B492FCBF0E0C}">
      <dsp:nvSpPr>
        <dsp:cNvPr id="0" name=""/>
        <dsp:cNvSpPr/>
      </dsp:nvSpPr>
      <dsp:spPr>
        <a:xfrm>
          <a:off x="1336039" y="1448212"/>
          <a:ext cx="4835908" cy="1156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422" tIns="122422" rIns="122422" bIns="122422" numCol="1" spcCol="1270" anchor="ctr" anchorCtr="0">
          <a:noAutofit/>
        </a:bodyPr>
        <a:lstStyle/>
        <a:p>
          <a:pPr marL="0" lvl="0" indent="0" algn="l" defTabSz="977900">
            <a:lnSpc>
              <a:spcPct val="90000"/>
            </a:lnSpc>
            <a:spcBef>
              <a:spcPct val="0"/>
            </a:spcBef>
            <a:spcAft>
              <a:spcPct val="35000"/>
            </a:spcAft>
            <a:buNone/>
          </a:pPr>
          <a:r>
            <a:rPr lang="en-GB" sz="2200" kern="1200"/>
            <a:t>Gate group has adopted a formalised food safety</a:t>
          </a:r>
          <a:endParaRPr lang="en-US" sz="2200" kern="1200"/>
        </a:p>
      </dsp:txBody>
      <dsp:txXfrm>
        <a:off x="1336039" y="1448212"/>
        <a:ext cx="4835908" cy="1156744"/>
      </dsp:txXfrm>
    </dsp:sp>
    <dsp:sp modelId="{2A4E1509-0BDC-4E3C-B027-A235A9A38FAD}">
      <dsp:nvSpPr>
        <dsp:cNvPr id="0" name=""/>
        <dsp:cNvSpPr/>
      </dsp:nvSpPr>
      <dsp:spPr>
        <a:xfrm>
          <a:off x="0" y="2894143"/>
          <a:ext cx="6171948" cy="11567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B87441-FF29-4BB7-B036-362495D53274}">
      <dsp:nvSpPr>
        <dsp:cNvPr id="0" name=""/>
        <dsp:cNvSpPr/>
      </dsp:nvSpPr>
      <dsp:spPr>
        <a:xfrm>
          <a:off x="349915" y="3154410"/>
          <a:ext cx="636209" cy="63620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C95E95-6E5F-4261-85F0-DA481BBBAB40}">
      <dsp:nvSpPr>
        <dsp:cNvPr id="0" name=""/>
        <dsp:cNvSpPr/>
      </dsp:nvSpPr>
      <dsp:spPr>
        <a:xfrm>
          <a:off x="1336039" y="2894143"/>
          <a:ext cx="4835908" cy="1156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422" tIns="122422" rIns="122422" bIns="122422" numCol="1" spcCol="1270" anchor="ctr" anchorCtr="0">
          <a:noAutofit/>
        </a:bodyPr>
        <a:lstStyle/>
        <a:p>
          <a:pPr marL="0" lvl="0" indent="0" algn="l" defTabSz="977900">
            <a:lnSpc>
              <a:spcPct val="90000"/>
            </a:lnSpc>
            <a:spcBef>
              <a:spcPct val="0"/>
            </a:spcBef>
            <a:spcAft>
              <a:spcPct val="35000"/>
            </a:spcAft>
            <a:buNone/>
          </a:pPr>
          <a:r>
            <a:rPr lang="en-GB" sz="2200" kern="1200"/>
            <a:t>They committed to 100% cage free eggs</a:t>
          </a:r>
          <a:endParaRPr lang="en-US" sz="2200" kern="1200"/>
        </a:p>
      </dsp:txBody>
      <dsp:txXfrm>
        <a:off x="1336039" y="2894143"/>
        <a:ext cx="4835908" cy="1156744"/>
      </dsp:txXfrm>
    </dsp:sp>
    <dsp:sp modelId="{BB020AD9-D6CB-43E5-A8C0-AA9D80907949}">
      <dsp:nvSpPr>
        <dsp:cNvPr id="0" name=""/>
        <dsp:cNvSpPr/>
      </dsp:nvSpPr>
      <dsp:spPr>
        <a:xfrm>
          <a:off x="0" y="4340073"/>
          <a:ext cx="6171948" cy="11567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8F0340-8661-4C3E-9B5F-B8F47A8735F8}">
      <dsp:nvSpPr>
        <dsp:cNvPr id="0" name=""/>
        <dsp:cNvSpPr/>
      </dsp:nvSpPr>
      <dsp:spPr>
        <a:xfrm>
          <a:off x="349915" y="4600340"/>
          <a:ext cx="636209" cy="63620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D55500-F90D-405A-B448-B14AFC067EB1}">
      <dsp:nvSpPr>
        <dsp:cNvPr id="0" name=""/>
        <dsp:cNvSpPr/>
      </dsp:nvSpPr>
      <dsp:spPr>
        <a:xfrm>
          <a:off x="1336039" y="4340073"/>
          <a:ext cx="4835908" cy="11567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422" tIns="122422" rIns="122422" bIns="122422" numCol="1" spcCol="1270" anchor="ctr" anchorCtr="0">
          <a:noAutofit/>
        </a:bodyPr>
        <a:lstStyle/>
        <a:p>
          <a:pPr marL="0" lvl="0" indent="0" algn="l" defTabSz="977900">
            <a:lnSpc>
              <a:spcPct val="90000"/>
            </a:lnSpc>
            <a:spcBef>
              <a:spcPct val="0"/>
            </a:spcBef>
            <a:spcAft>
              <a:spcPct val="35000"/>
            </a:spcAft>
            <a:buNone/>
          </a:pPr>
          <a:r>
            <a:rPr lang="en-GB" sz="2200" kern="1200"/>
            <a:t>They launched a revamped gateopex globel operations framework to bring consistency in quality </a:t>
          </a:r>
          <a:endParaRPr lang="en-US" sz="2200" kern="1200"/>
        </a:p>
      </dsp:txBody>
      <dsp:txXfrm>
        <a:off x="1336039" y="4340073"/>
        <a:ext cx="4835908" cy="115674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1B4F7A-BFD9-4C7C-BFEC-C500BD526E35}" type="datetimeFigureOut">
              <a:rPr lang="en-GB" smtClean="0"/>
              <a:t>13/11/2025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A9873F-A9BA-4DA2-8991-49532E02836D}" type="slidenum">
              <a:rPr lang="en-GB" smtClean="0"/>
              <a:t>‹#›</a:t>
            </a:fld>
            <a:endParaRPr lang="en-GB"/>
          </a:p>
        </p:txBody>
      </p:sp>
    </p:spTree>
    <p:extLst>
      <p:ext uri="{BB962C8B-B14F-4D97-AF65-F5344CB8AC3E}">
        <p14:creationId xmlns:p14="http://schemas.microsoft.com/office/powerpoint/2010/main" val="587205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A9873F-A9BA-4DA2-8991-49532E02836D}" type="slidenum">
              <a:rPr lang="en-GB" smtClean="0"/>
              <a:t>7</a:t>
            </a:fld>
            <a:endParaRPr lang="en-GB"/>
          </a:p>
        </p:txBody>
      </p:sp>
    </p:spTree>
    <p:extLst>
      <p:ext uri="{BB962C8B-B14F-4D97-AF65-F5344CB8AC3E}">
        <p14:creationId xmlns:p14="http://schemas.microsoft.com/office/powerpoint/2010/main" val="450315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11/13/2025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57866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11/13/2025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78919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11/13/2025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95096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11/13/2025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611007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11/13/2025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827872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11/13/2025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8514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11/13/2025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04243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11/13/2025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33824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11/13/2025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97780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11/13/2025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54872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11/13/2025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8989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11/13/2025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7705989"/>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4BFD5B9F-5FB6-467D-83D5-DF82F190735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524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843A35E-6846-0D6D-CAFF-11F99FD3C2BC}"/>
              </a:ext>
            </a:extLst>
          </p:cNvPr>
          <p:cNvGraphicFramePr>
            <a:graphicFrameLocks noGrp="1"/>
          </p:cNvGraphicFramePr>
          <p:nvPr>
            <p:ph idx="1"/>
            <p:extLst>
              <p:ext uri="{D42A27DB-BD31-4B8C-83A1-F6EECF244321}">
                <p14:modId xmlns:p14="http://schemas.microsoft.com/office/powerpoint/2010/main" val="500439460"/>
              </p:ext>
            </p:extLst>
          </p:nvPr>
        </p:nvGraphicFramePr>
        <p:xfrm>
          <a:off x="5219952" y="723900"/>
          <a:ext cx="6171948" cy="5499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391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sto MT"/>
              <a:ea typeface="+mn-ea"/>
              <a:cs typeface="+mn-cs"/>
            </a:endParaRPr>
          </a:p>
        </p:txBody>
      </p:sp>
      <p:cxnSp>
        <p:nvCxnSpPr>
          <p:cNvPr id="10" name="Straight Connector 9">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Plane in red circle">
            <a:extLst>
              <a:ext uri="{FF2B5EF4-FFF2-40B4-BE49-F238E27FC236}">
                <a16:creationId xmlns:a16="http://schemas.microsoft.com/office/drawing/2014/main" id="{0FA8436B-1585-9210-0532-074E66E69A5A}"/>
              </a:ext>
            </a:extLst>
          </p:cNvPr>
          <p:cNvPicPr>
            <a:picLocks noChangeAspect="1"/>
          </p:cNvPicPr>
          <p:nvPr/>
        </p:nvPicPr>
        <p:blipFill>
          <a:blip r:embed="rId2"/>
          <a:srcRect t="11378" b="8264"/>
          <a:stretch>
            <a:fillRect/>
          </a:stretch>
        </p:blipFill>
        <p:spPr>
          <a:xfrm>
            <a:off x="20" y="10"/>
            <a:ext cx="12191979" cy="6857990"/>
          </a:xfrm>
          <a:prstGeom prst="rect">
            <a:avLst/>
          </a:prstGeom>
        </p:spPr>
      </p:pic>
      <p:sp>
        <p:nvSpPr>
          <p:cNvPr id="12" name="Rectangle 11">
            <a:extLst>
              <a:ext uri="{FF2B5EF4-FFF2-40B4-BE49-F238E27FC236}">
                <a16:creationId xmlns:a16="http://schemas.microsoft.com/office/drawing/2014/main" id="{EFBAAD93-7DE6-47D1-3609-446AE138A2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DFD18290-B8B9-3310-FEAB-B69BE291F0F2}"/>
              </a:ext>
            </a:extLst>
          </p:cNvPr>
          <p:cNvSpPr>
            <a:spLocks noGrp="1"/>
          </p:cNvSpPr>
          <p:nvPr>
            <p:ph type="ctrTitle"/>
          </p:nvPr>
        </p:nvSpPr>
        <p:spPr>
          <a:xfrm>
            <a:off x="7145736" y="908651"/>
            <a:ext cx="4754880" cy="4171779"/>
          </a:xfrm>
        </p:spPr>
        <p:txBody>
          <a:bodyPr anchor="t">
            <a:normAutofit/>
          </a:bodyPr>
          <a:lstStyle/>
          <a:p>
            <a:r>
              <a:rPr lang="en-GB" sz="6000" b="1" i="1" u="sng"/>
              <a:t>Flight Food LTD</a:t>
            </a:r>
          </a:p>
        </p:txBody>
      </p:sp>
      <p:cxnSp>
        <p:nvCxnSpPr>
          <p:cNvPr id="14" name="Straight Connector 13">
            <a:extLst>
              <a:ext uri="{FF2B5EF4-FFF2-40B4-BE49-F238E27FC236}">
                <a16:creationId xmlns:a16="http://schemas.microsoft.com/office/drawing/2014/main" id="{90236859-7780-1451-40B8-74A77E2715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62326" y="727509"/>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05473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EF92585-7A99-6108-9663-8C59032742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1DB94658-738B-1AA6-1F23-432CB1145838}"/>
              </a:ext>
            </a:extLst>
          </p:cNvPr>
          <p:cNvSpPr>
            <a:spLocks noGrp="1"/>
          </p:cNvSpPr>
          <p:nvPr>
            <p:ph type="title"/>
          </p:nvPr>
        </p:nvSpPr>
        <p:spPr>
          <a:xfrm>
            <a:off x="954823" y="2372223"/>
            <a:ext cx="4265763" cy="1744702"/>
          </a:xfrm>
        </p:spPr>
        <p:txBody>
          <a:bodyPr anchor="t">
            <a:normAutofit/>
          </a:bodyPr>
          <a:lstStyle/>
          <a:p>
            <a:r>
              <a:rPr lang="en-GB" b="1" i="1" u="sng" dirty="0"/>
              <a:t>What am going to talk about?</a:t>
            </a:r>
          </a:p>
        </p:txBody>
      </p:sp>
      <p:sp>
        <p:nvSpPr>
          <p:cNvPr id="3" name="Content Placeholder 2">
            <a:extLst>
              <a:ext uri="{FF2B5EF4-FFF2-40B4-BE49-F238E27FC236}">
                <a16:creationId xmlns:a16="http://schemas.microsoft.com/office/drawing/2014/main" id="{7144C8C4-F74B-C354-EEF5-CD4886805FC2}"/>
              </a:ext>
            </a:extLst>
          </p:cNvPr>
          <p:cNvSpPr>
            <a:spLocks noGrp="1"/>
          </p:cNvSpPr>
          <p:nvPr>
            <p:ph idx="1"/>
          </p:nvPr>
        </p:nvSpPr>
        <p:spPr>
          <a:xfrm>
            <a:off x="5967346" y="2414755"/>
            <a:ext cx="5269831" cy="2039112"/>
          </a:xfrm>
        </p:spPr>
        <p:txBody>
          <a:bodyPr anchor="t">
            <a:normAutofit/>
          </a:bodyPr>
          <a:lstStyle/>
          <a:p>
            <a:r>
              <a:rPr lang="en-GB" sz="2200" dirty="0"/>
              <a:t>Hi, in this presentation I will be talk and air line ready mean and the company I will be discussing about is gate group a company that provides over 700 millions meals a year please sit back and enjoy.</a:t>
            </a:r>
          </a:p>
        </p:txBody>
      </p:sp>
      <p:cxnSp>
        <p:nvCxnSpPr>
          <p:cNvPr id="10" name="Straight Connector 9">
            <a:extLst>
              <a:ext uri="{FF2B5EF4-FFF2-40B4-BE49-F238E27FC236}">
                <a16:creationId xmlns:a16="http://schemas.microsoft.com/office/drawing/2014/main" id="{8DAB36D8-4A14-4AA5-7A2B-C8B871657A4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50816" y="4253446"/>
            <a:ext cx="402336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3474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AB4E86-0628-FC79-FEBF-FAC7528D7711}"/>
              </a:ext>
            </a:extLst>
          </p:cNvPr>
          <p:cNvSpPr>
            <a:spLocks noGrp="1"/>
          </p:cNvSpPr>
          <p:nvPr>
            <p:ph type="title"/>
          </p:nvPr>
        </p:nvSpPr>
        <p:spPr>
          <a:xfrm>
            <a:off x="704088" y="914400"/>
            <a:ext cx="3799763" cy="1473200"/>
          </a:xfrm>
        </p:spPr>
        <p:txBody>
          <a:bodyPr vert="horz" lIns="91440" tIns="45720" rIns="91440" bIns="45720" rtlCol="0" anchor="t">
            <a:normAutofit/>
          </a:bodyPr>
          <a:lstStyle/>
          <a:p>
            <a:pPr>
              <a:lnSpc>
                <a:spcPct val="90000"/>
              </a:lnSpc>
            </a:pPr>
            <a:r>
              <a:rPr lang="en-US" sz="3300" b="1" i="1" u="sng" dirty="0"/>
              <a:t>WHO PROVIDE THE READY MEAL FOR AIRLINES</a:t>
            </a:r>
          </a:p>
        </p:txBody>
      </p:sp>
      <p:cxnSp>
        <p:nvCxnSpPr>
          <p:cNvPr id="24" name="Straight Connector 23">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D46058A-4E2F-E2A8-DCDA-653BBC4F62EF}"/>
              </a:ext>
            </a:extLst>
          </p:cNvPr>
          <p:cNvSpPr txBox="1"/>
          <p:nvPr/>
        </p:nvSpPr>
        <p:spPr>
          <a:xfrm>
            <a:off x="704088" y="2387600"/>
            <a:ext cx="3799763" cy="3767328"/>
          </a:xfrm>
          <a:prstGeom prst="rect">
            <a:avLst/>
          </a:prstGeo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b="1"/>
              <a:t>The ready meal are made and prepared by a company called the gate group.</a:t>
            </a:r>
          </a:p>
          <a:p>
            <a:pPr indent="-228600">
              <a:lnSpc>
                <a:spcPct val="110000"/>
              </a:lnSpc>
              <a:spcAft>
                <a:spcPts val="600"/>
              </a:spcAft>
              <a:buFont typeface="Arial" panose="020B0604020202020204" pitchFamily="34" charset="0"/>
              <a:buChar char="•"/>
            </a:pPr>
            <a:r>
              <a:rPr lang="en-US" b="1"/>
              <a:t>Gate group is a swiss based company that provides in flight catering.</a:t>
            </a:r>
          </a:p>
          <a:p>
            <a:pPr indent="-228600">
              <a:lnSpc>
                <a:spcPct val="110000"/>
              </a:lnSpc>
              <a:spcAft>
                <a:spcPts val="600"/>
              </a:spcAft>
              <a:buFont typeface="Arial" panose="020B0604020202020204" pitchFamily="34" charset="0"/>
              <a:buChar char="•"/>
            </a:pPr>
            <a:r>
              <a:rPr lang="en-US" b="1"/>
              <a:t>They state that they serve more than 700 millions passenger every year across 200 global location </a:t>
            </a:r>
          </a:p>
          <a:p>
            <a:pPr indent="-228600">
              <a:lnSpc>
                <a:spcPct val="110000"/>
              </a:lnSpc>
              <a:spcAft>
                <a:spcPts val="600"/>
              </a:spcAft>
              <a:buFont typeface="Arial" panose="020B0604020202020204" pitchFamily="34" charset="0"/>
              <a:buChar char="•"/>
            </a:pPr>
            <a:r>
              <a:rPr lang="en-US"/>
              <a:t> </a:t>
            </a:r>
          </a:p>
        </p:txBody>
      </p:sp>
      <p:pic>
        <p:nvPicPr>
          <p:cNvPr id="5" name="Picture 4" descr="Food on a table">
            <a:extLst>
              <a:ext uri="{FF2B5EF4-FFF2-40B4-BE49-F238E27FC236}">
                <a16:creationId xmlns:a16="http://schemas.microsoft.com/office/drawing/2014/main" id="{33762586-7476-2E3F-69B3-8CF37254757C}"/>
              </a:ext>
            </a:extLst>
          </p:cNvPr>
          <p:cNvPicPr>
            <a:picLocks noChangeAspect="1"/>
          </p:cNvPicPr>
          <p:nvPr/>
        </p:nvPicPr>
        <p:blipFill>
          <a:blip r:embed="rId2"/>
          <a:srcRect l="8272" r="11732" b="-1"/>
          <a:stretch>
            <a:fillRect/>
          </a:stretch>
        </p:blipFill>
        <p:spPr>
          <a:xfrm>
            <a:off x="4981575" y="735286"/>
            <a:ext cx="6495042" cy="5419642"/>
          </a:xfrm>
          <a:prstGeom prst="rect">
            <a:avLst/>
          </a:prstGeom>
        </p:spPr>
      </p:pic>
    </p:spTree>
    <p:extLst>
      <p:ext uri="{BB962C8B-B14F-4D97-AF65-F5344CB8AC3E}">
        <p14:creationId xmlns:p14="http://schemas.microsoft.com/office/powerpoint/2010/main" val="3583372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766A44-9740-BC7E-F872-5643B1505580}"/>
              </a:ext>
            </a:extLst>
          </p:cNvPr>
          <p:cNvSpPr>
            <a:spLocks noGrp="1"/>
          </p:cNvSpPr>
          <p:nvPr>
            <p:ph type="title"/>
          </p:nvPr>
        </p:nvSpPr>
        <p:spPr>
          <a:xfrm>
            <a:off x="6284749" y="909638"/>
            <a:ext cx="5201121" cy="1318062"/>
          </a:xfrm>
        </p:spPr>
        <p:txBody>
          <a:bodyPr>
            <a:normAutofit/>
          </a:bodyPr>
          <a:lstStyle/>
          <a:p>
            <a:r>
              <a:rPr lang="en-GB" dirty="0"/>
              <a:t>What problems is gate group facing </a:t>
            </a:r>
          </a:p>
        </p:txBody>
      </p:sp>
      <p:pic>
        <p:nvPicPr>
          <p:cNvPr id="5" name="Picture 4">
            <a:extLst>
              <a:ext uri="{FF2B5EF4-FFF2-40B4-BE49-F238E27FC236}">
                <a16:creationId xmlns:a16="http://schemas.microsoft.com/office/drawing/2014/main" id="{5950D473-D81B-2933-E96B-C8F84BA5BA77}"/>
              </a:ext>
            </a:extLst>
          </p:cNvPr>
          <p:cNvPicPr>
            <a:picLocks noChangeAspect="1"/>
          </p:cNvPicPr>
          <p:nvPr/>
        </p:nvPicPr>
        <p:blipFill>
          <a:blip r:embed="rId2"/>
          <a:srcRect l="16541" r="36816"/>
          <a:stretch>
            <a:fillRect/>
          </a:stretch>
        </p:blipFill>
        <p:spPr>
          <a:xfrm>
            <a:off x="20" y="10"/>
            <a:ext cx="5686740" cy="6857990"/>
          </a:xfrm>
          <a:prstGeom prst="rect">
            <a:avLst/>
          </a:prstGeom>
        </p:spPr>
      </p:pic>
      <p:cxnSp>
        <p:nvCxnSpPr>
          <p:cNvPr id="11" name="Straight Connector 10">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DEC8C6C-D9ED-76E7-7077-13E28CC93133}"/>
              </a:ext>
            </a:extLst>
          </p:cNvPr>
          <p:cNvSpPr>
            <a:spLocks noGrp="1"/>
          </p:cNvSpPr>
          <p:nvPr>
            <p:ph idx="1"/>
          </p:nvPr>
        </p:nvSpPr>
        <p:spPr>
          <a:xfrm>
            <a:off x="6290838" y="2236843"/>
            <a:ext cx="5201121" cy="3931920"/>
          </a:xfrm>
        </p:spPr>
        <p:txBody>
          <a:bodyPr>
            <a:normAutofit/>
          </a:bodyPr>
          <a:lstStyle/>
          <a:p>
            <a:r>
              <a:rPr lang="en-GB" dirty="0"/>
              <a:t>They have had previous they have had issues with roaches in the oven </a:t>
            </a:r>
          </a:p>
          <a:p>
            <a:r>
              <a:rPr lang="en-GB" dirty="0"/>
              <a:t>One of the main problem is reheating the food as food loses taste and may go bland</a:t>
            </a:r>
          </a:p>
          <a:p>
            <a:r>
              <a:rPr lang="en-GB" dirty="0"/>
              <a:t>Passengers are request fresher food and it cost the company three time more that they normal food </a:t>
            </a:r>
          </a:p>
          <a:p>
            <a:r>
              <a:rPr lang="en-GB" dirty="0"/>
              <a:t>They have massive volume of waste per day from millions from the food they make .</a:t>
            </a:r>
          </a:p>
        </p:txBody>
      </p:sp>
    </p:spTree>
    <p:extLst>
      <p:ext uri="{BB962C8B-B14F-4D97-AF65-F5344CB8AC3E}">
        <p14:creationId xmlns:p14="http://schemas.microsoft.com/office/powerpoint/2010/main" val="41980625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0E93BF-8211-9C97-EE46-5582C697E9D8}"/>
              </a:ext>
            </a:extLst>
          </p:cNvPr>
          <p:cNvSpPr>
            <a:spLocks noGrp="1"/>
          </p:cNvSpPr>
          <p:nvPr>
            <p:ph type="title"/>
          </p:nvPr>
        </p:nvSpPr>
        <p:spPr>
          <a:xfrm>
            <a:off x="704088" y="914400"/>
            <a:ext cx="3914776" cy="3977269"/>
          </a:xfrm>
        </p:spPr>
        <p:txBody>
          <a:bodyPr>
            <a:normAutofit/>
          </a:bodyPr>
          <a:lstStyle/>
          <a:p>
            <a:r>
              <a:rPr lang="en-GB" dirty="0"/>
              <a:t>What have they done?</a:t>
            </a:r>
          </a:p>
        </p:txBody>
      </p:sp>
      <p:cxnSp>
        <p:nvCxnSpPr>
          <p:cNvPr id="11" name="Straight Connector 10">
            <a:extLst>
              <a:ext uri="{FF2B5EF4-FFF2-40B4-BE49-F238E27FC236}">
                <a16:creationId xmlns:a16="http://schemas.microsoft.com/office/drawing/2014/main" id="{4BFD5B9F-5FB6-467D-83D5-DF82F190735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524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66C3B7E0-A1F1-BD2E-A5C7-B1875C6BC7B4}"/>
              </a:ext>
            </a:extLst>
          </p:cNvPr>
          <p:cNvGraphicFramePr>
            <a:graphicFrameLocks noGrp="1"/>
          </p:cNvGraphicFramePr>
          <p:nvPr>
            <p:ph idx="1"/>
            <p:extLst>
              <p:ext uri="{D42A27DB-BD31-4B8C-83A1-F6EECF244321}">
                <p14:modId xmlns:p14="http://schemas.microsoft.com/office/powerpoint/2010/main" val="2937196209"/>
              </p:ext>
            </p:extLst>
          </p:nvPr>
        </p:nvGraphicFramePr>
        <p:xfrm>
          <a:off x="5219952" y="723900"/>
          <a:ext cx="6171948" cy="5499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1465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EF6A96-E209-10B7-EBAE-3B0A4C8CD574}"/>
              </a:ext>
            </a:extLst>
          </p:cNvPr>
          <p:cNvSpPr>
            <a:spLocks noGrp="1"/>
          </p:cNvSpPr>
          <p:nvPr>
            <p:ph type="title"/>
          </p:nvPr>
        </p:nvSpPr>
        <p:spPr>
          <a:xfrm>
            <a:off x="6696186" y="909637"/>
            <a:ext cx="4800600" cy="1307592"/>
          </a:xfrm>
        </p:spPr>
        <p:txBody>
          <a:bodyPr>
            <a:normAutofit/>
          </a:bodyPr>
          <a:lstStyle/>
          <a:p>
            <a:r>
              <a:rPr lang="en-GB" b="1" i="1" u="sng" dirty="0"/>
              <a:t>In conclusion.</a:t>
            </a:r>
          </a:p>
        </p:txBody>
      </p:sp>
      <p:pic>
        <p:nvPicPr>
          <p:cNvPr id="5" name="Picture 4" descr="Plane in red circle">
            <a:extLst>
              <a:ext uri="{FF2B5EF4-FFF2-40B4-BE49-F238E27FC236}">
                <a16:creationId xmlns:a16="http://schemas.microsoft.com/office/drawing/2014/main" id="{77E04D14-DE3D-FDD3-172C-222C819DFA61}"/>
              </a:ext>
            </a:extLst>
          </p:cNvPr>
          <p:cNvPicPr>
            <a:picLocks noChangeAspect="1"/>
          </p:cNvPicPr>
          <p:nvPr/>
        </p:nvPicPr>
        <p:blipFill>
          <a:blip r:embed="rId3"/>
          <a:srcRect l="18754" r="19553" b="1"/>
          <a:stretch>
            <a:fillRect/>
          </a:stretch>
        </p:blipFill>
        <p:spPr>
          <a:xfrm>
            <a:off x="20" y="10"/>
            <a:ext cx="6044164" cy="6857990"/>
          </a:xfrm>
          <a:prstGeom prst="rect">
            <a:avLst/>
          </a:prstGeom>
        </p:spPr>
      </p:pic>
      <p:cxnSp>
        <p:nvCxnSpPr>
          <p:cNvPr id="11" name="Straight Connector 10">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3A833DA-C855-2F89-F3F8-603FF9907EAF}"/>
              </a:ext>
            </a:extLst>
          </p:cNvPr>
          <p:cNvSpPr>
            <a:spLocks noGrp="1"/>
          </p:cNvSpPr>
          <p:nvPr>
            <p:ph idx="1"/>
          </p:nvPr>
        </p:nvSpPr>
        <p:spPr>
          <a:xfrm>
            <a:off x="6696186" y="2221992"/>
            <a:ext cx="4800600" cy="3739896"/>
          </a:xfrm>
        </p:spPr>
        <p:txBody>
          <a:bodyPr>
            <a:normAutofit/>
          </a:bodyPr>
          <a:lstStyle/>
          <a:p>
            <a:r>
              <a:rPr lang="en-GB" dirty="0"/>
              <a:t>Gate group has learned from its past food related and operational challenges and is now modernizing its systems to deliver safer more consistent and higher quality airline meals. While problems like cost pressure and global consistency remain, the company is moving in a clearly stronger and more suitable direction</a:t>
            </a:r>
          </a:p>
        </p:txBody>
      </p:sp>
      <p:cxnSp>
        <p:nvCxnSpPr>
          <p:cNvPr id="13" name="Straight Connector 12">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9234499"/>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287</Words>
  <Application>Microsoft Office PowerPoint</Application>
  <PresentationFormat>Widescreen</PresentationFormat>
  <Paragraphs>24</Paragraphs>
  <Slides>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Aptos</vt:lpstr>
      <vt:lpstr>Arial</vt:lpstr>
      <vt:lpstr>Bierstadt</vt:lpstr>
      <vt:lpstr>Calisto MT</vt:lpstr>
      <vt:lpstr>Neue Haas Grotesk Text Pro</vt:lpstr>
      <vt:lpstr>Univers Condensed</vt:lpstr>
      <vt:lpstr>ChronicleVTI</vt:lpstr>
      <vt:lpstr>PowerPoint Presentation</vt:lpstr>
      <vt:lpstr>Flight Food LTD</vt:lpstr>
      <vt:lpstr>What am going to talk about?</vt:lpstr>
      <vt:lpstr>WHO PROVIDE THE READY MEAL FOR AIRLINES</vt:lpstr>
      <vt:lpstr>What problems is gate group facing </vt:lpstr>
      <vt:lpstr>What have they done?</vt:lpstr>
      <vt:lpstr>In 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Sefora Tanase (2433532)</dc:creator>
  <cp:lastModifiedBy>Sefora Tanase (2433532)</cp:lastModifiedBy>
  <cp:revision>1</cp:revision>
  <dcterms:created xsi:type="dcterms:W3CDTF">2025-11-13T02:27:34Z</dcterms:created>
  <dcterms:modified xsi:type="dcterms:W3CDTF">2025-11-13T03:45:35Z</dcterms:modified>
</cp:coreProperties>
</file>