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3"/>
  </p:notesMasterIdLst>
  <p:sldIdLst>
    <p:sldId id="256" r:id="rId2"/>
  </p:sldIdLst>
  <p:sldSz cx="9601200" cy="12801600" type="A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1F34061-2954-4076-B4E8-5EAF6A8FD2DD}" v="17" dt="2021-04-06T08:29:54.53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p:scale>
          <a:sx n="84" d="100"/>
          <a:sy n="84" d="100"/>
        </p:scale>
        <p:origin x="900" y="-6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nnah thomas" userId="c064588b8d4eaeb8" providerId="LiveId" clId="{61F34061-2954-4076-B4E8-5EAF6A8FD2DD}"/>
    <pc:docChg chg="custSel modSld">
      <pc:chgData name="hannah thomas" userId="c064588b8d4eaeb8" providerId="LiveId" clId="{61F34061-2954-4076-B4E8-5EAF6A8FD2DD}" dt="2021-04-16T07:34:26.503" v="2985" actId="20577"/>
      <pc:docMkLst>
        <pc:docMk/>
      </pc:docMkLst>
      <pc:sldChg chg="addSp delSp modSp mod">
        <pc:chgData name="hannah thomas" userId="c064588b8d4eaeb8" providerId="LiveId" clId="{61F34061-2954-4076-B4E8-5EAF6A8FD2DD}" dt="2021-04-16T07:34:26.503" v="2985" actId="20577"/>
        <pc:sldMkLst>
          <pc:docMk/>
          <pc:sldMk cId="3774136316" sldId="256"/>
        </pc:sldMkLst>
        <pc:spChg chg="add mod">
          <ac:chgData name="hannah thomas" userId="c064588b8d4eaeb8" providerId="LiveId" clId="{61F34061-2954-4076-B4E8-5EAF6A8FD2DD}" dt="2021-04-06T08:21:39.414" v="2782" actId="1076"/>
          <ac:spMkLst>
            <pc:docMk/>
            <pc:sldMk cId="3774136316" sldId="256"/>
            <ac:spMk id="2" creationId="{B51760CD-8748-4C9F-B816-BDE32C82858A}"/>
          </ac:spMkLst>
        </pc:spChg>
        <pc:spChg chg="add del">
          <ac:chgData name="hannah thomas" userId="c064588b8d4eaeb8" providerId="LiveId" clId="{61F34061-2954-4076-B4E8-5EAF6A8FD2DD}" dt="2021-04-06T08:15:51.915" v="2700"/>
          <ac:spMkLst>
            <pc:docMk/>
            <pc:sldMk cId="3774136316" sldId="256"/>
            <ac:spMk id="3" creationId="{0C4EE1F6-C12F-442D-8565-C93AB476CB45}"/>
          </ac:spMkLst>
        </pc:spChg>
        <pc:spChg chg="add mod">
          <ac:chgData name="hannah thomas" userId="c064588b8d4eaeb8" providerId="LiveId" clId="{61F34061-2954-4076-B4E8-5EAF6A8FD2DD}" dt="2021-04-06T08:27:42.419" v="2815" actId="1076"/>
          <ac:spMkLst>
            <pc:docMk/>
            <pc:sldMk cId="3774136316" sldId="256"/>
            <ac:spMk id="4" creationId="{57AC1A75-1745-4854-86D0-3C22B00BFD65}"/>
          </ac:spMkLst>
        </pc:spChg>
        <pc:spChg chg="mod">
          <ac:chgData name="hannah thomas" userId="c064588b8d4eaeb8" providerId="LiveId" clId="{61F34061-2954-4076-B4E8-5EAF6A8FD2DD}" dt="2021-04-06T08:26:55.451" v="2808" actId="207"/>
          <ac:spMkLst>
            <pc:docMk/>
            <pc:sldMk cId="3774136316" sldId="256"/>
            <ac:spMk id="5" creationId="{8F6FDFB2-A817-43AA-AB02-2EDD0728092C}"/>
          </ac:spMkLst>
        </pc:spChg>
        <pc:spChg chg="mod">
          <ac:chgData name="hannah thomas" userId="c064588b8d4eaeb8" providerId="LiveId" clId="{61F34061-2954-4076-B4E8-5EAF6A8FD2DD}" dt="2021-04-06T08:26:26.732" v="2806" actId="403"/>
          <ac:spMkLst>
            <pc:docMk/>
            <pc:sldMk cId="3774136316" sldId="256"/>
            <ac:spMk id="6" creationId="{9A4E6EF0-7CA8-482D-AAA7-4B1F43DCD7F3}"/>
          </ac:spMkLst>
        </pc:spChg>
        <pc:spChg chg="mod">
          <ac:chgData name="hannah thomas" userId="c064588b8d4eaeb8" providerId="LiveId" clId="{61F34061-2954-4076-B4E8-5EAF6A8FD2DD}" dt="2021-04-06T08:26:00.537" v="2804" actId="1582"/>
          <ac:spMkLst>
            <pc:docMk/>
            <pc:sldMk cId="3774136316" sldId="256"/>
            <ac:spMk id="8" creationId="{291C59D9-90B4-4D52-9076-78A02358F902}"/>
          </ac:spMkLst>
        </pc:spChg>
        <pc:spChg chg="mod">
          <ac:chgData name="hannah thomas" userId="c064588b8d4eaeb8" providerId="LiveId" clId="{61F34061-2954-4076-B4E8-5EAF6A8FD2DD}" dt="2021-04-06T08:25:18.134" v="2800" actId="1076"/>
          <ac:spMkLst>
            <pc:docMk/>
            <pc:sldMk cId="3774136316" sldId="256"/>
            <ac:spMk id="9" creationId="{4D96BE2D-350B-4C49-9EBE-A0875E16BE88}"/>
          </ac:spMkLst>
        </pc:spChg>
        <pc:spChg chg="mod">
          <ac:chgData name="hannah thomas" userId="c064588b8d4eaeb8" providerId="LiveId" clId="{61F34061-2954-4076-B4E8-5EAF6A8FD2DD}" dt="2021-04-06T08:21:03.577" v="2774" actId="1076"/>
          <ac:spMkLst>
            <pc:docMk/>
            <pc:sldMk cId="3774136316" sldId="256"/>
            <ac:spMk id="10" creationId="{5524C06C-9562-4987-807B-57C5B2C18DE4}"/>
          </ac:spMkLst>
        </pc:spChg>
        <pc:spChg chg="mod">
          <ac:chgData name="hannah thomas" userId="c064588b8d4eaeb8" providerId="LiveId" clId="{61F34061-2954-4076-B4E8-5EAF6A8FD2DD}" dt="2021-04-06T08:24:59.232" v="2797" actId="14100"/>
          <ac:spMkLst>
            <pc:docMk/>
            <pc:sldMk cId="3774136316" sldId="256"/>
            <ac:spMk id="11" creationId="{1E6DE6CD-7371-477A-B069-D2004702A414}"/>
          </ac:spMkLst>
        </pc:spChg>
        <pc:spChg chg="mod">
          <ac:chgData name="hannah thomas" userId="c064588b8d4eaeb8" providerId="LiveId" clId="{61F34061-2954-4076-B4E8-5EAF6A8FD2DD}" dt="2021-04-06T08:20:45.890" v="2770" actId="1076"/>
          <ac:spMkLst>
            <pc:docMk/>
            <pc:sldMk cId="3774136316" sldId="256"/>
            <ac:spMk id="12" creationId="{6E15D593-220D-409B-AD7C-FB6EF971A293}"/>
          </ac:spMkLst>
        </pc:spChg>
        <pc:spChg chg="mod">
          <ac:chgData name="hannah thomas" userId="c064588b8d4eaeb8" providerId="LiveId" clId="{61F34061-2954-4076-B4E8-5EAF6A8FD2DD}" dt="2021-04-16T07:32:26.640" v="2861" actId="20577"/>
          <ac:spMkLst>
            <pc:docMk/>
            <pc:sldMk cId="3774136316" sldId="256"/>
            <ac:spMk id="13" creationId="{922DBEE2-722E-4259-9CEF-2B23957BBA69}"/>
          </ac:spMkLst>
        </pc:spChg>
        <pc:spChg chg="mod">
          <ac:chgData name="hannah thomas" userId="c064588b8d4eaeb8" providerId="LiveId" clId="{61F34061-2954-4076-B4E8-5EAF6A8FD2DD}" dt="2021-04-16T07:34:26.503" v="2985" actId="20577"/>
          <ac:spMkLst>
            <pc:docMk/>
            <pc:sldMk cId="3774136316" sldId="256"/>
            <ac:spMk id="14" creationId="{A183FF67-7D34-4793-B557-524510529229}"/>
          </ac:spMkLst>
        </pc:spChg>
        <pc:spChg chg="add del mod">
          <ac:chgData name="hannah thomas" userId="c064588b8d4eaeb8" providerId="LiveId" clId="{61F34061-2954-4076-B4E8-5EAF6A8FD2DD}" dt="2021-04-06T08:28:55.364" v="2829"/>
          <ac:spMkLst>
            <pc:docMk/>
            <pc:sldMk cId="3774136316" sldId="256"/>
            <ac:spMk id="15" creationId="{30795CED-8C27-41EF-A7F8-9E91D4898D0C}"/>
          </ac:spMkLst>
        </pc:spChg>
        <pc:spChg chg="mod">
          <ac:chgData name="hannah thomas" userId="c064588b8d4eaeb8" providerId="LiveId" clId="{61F34061-2954-4076-B4E8-5EAF6A8FD2DD}" dt="2021-04-06T08:25:25.334" v="2801" actId="2711"/>
          <ac:spMkLst>
            <pc:docMk/>
            <pc:sldMk cId="3774136316" sldId="256"/>
            <ac:spMk id="16" creationId="{71B07C97-E83F-4A79-B575-CCAD2F7FDC72}"/>
          </ac:spMkLst>
        </pc:spChg>
        <pc:spChg chg="mod">
          <ac:chgData name="hannah thomas" userId="c064588b8d4eaeb8" providerId="LiveId" clId="{61F34061-2954-4076-B4E8-5EAF6A8FD2DD}" dt="2021-04-06T08:25:30.625" v="2802" actId="2711"/>
          <ac:spMkLst>
            <pc:docMk/>
            <pc:sldMk cId="3774136316" sldId="256"/>
            <ac:spMk id="17" creationId="{CBFBF8F8-20E5-4BA6-B822-9520DFFAFA27}"/>
          </ac:spMkLst>
        </pc:spChg>
        <pc:spChg chg="mod ord">
          <ac:chgData name="hannah thomas" userId="c064588b8d4eaeb8" providerId="LiveId" clId="{61F34061-2954-4076-B4E8-5EAF6A8FD2DD}" dt="2021-04-06T08:27:47.789" v="2816" actId="1076"/>
          <ac:spMkLst>
            <pc:docMk/>
            <pc:sldMk cId="3774136316" sldId="256"/>
            <ac:spMk id="18" creationId="{494EDAA5-88F3-43E4-82B7-1826852EB1CE}"/>
          </ac:spMkLst>
        </pc:spChg>
        <pc:picChg chg="mod ord">
          <ac:chgData name="hannah thomas" userId="c064588b8d4eaeb8" providerId="LiveId" clId="{61F34061-2954-4076-B4E8-5EAF6A8FD2DD}" dt="2021-04-06T08:28:53.058" v="2828" actId="1076"/>
          <ac:picMkLst>
            <pc:docMk/>
            <pc:sldMk cId="3774136316" sldId="256"/>
            <ac:picMk id="7" creationId="{F15AA94E-EF3F-4F83-947D-8C4097690FF8}"/>
          </ac:picMkLst>
        </pc:picChg>
        <pc:picChg chg="add mod ord">
          <ac:chgData name="hannah thomas" userId="c064588b8d4eaeb8" providerId="LiveId" clId="{61F34061-2954-4076-B4E8-5EAF6A8FD2DD}" dt="2021-04-06T08:29:08.656" v="2832" actId="1076"/>
          <ac:picMkLst>
            <pc:docMk/>
            <pc:sldMk cId="3774136316" sldId="256"/>
            <ac:picMk id="19" creationId="{D00116CA-1FFD-45AD-B529-6F1F49393285}"/>
          </ac:picMkLst>
        </pc:picChg>
        <pc:picChg chg="add mod ord">
          <ac:chgData name="hannah thomas" userId="c064588b8d4eaeb8" providerId="LiveId" clId="{61F34061-2954-4076-B4E8-5EAF6A8FD2DD}" dt="2021-04-06T08:29:21.188" v="2835" actId="1076"/>
          <ac:picMkLst>
            <pc:docMk/>
            <pc:sldMk cId="3774136316" sldId="256"/>
            <ac:picMk id="20" creationId="{818952E7-22BD-445F-9036-990A15961A86}"/>
          </ac:picMkLst>
        </pc:picChg>
        <pc:picChg chg="add mod ord">
          <ac:chgData name="hannah thomas" userId="c064588b8d4eaeb8" providerId="LiveId" clId="{61F34061-2954-4076-B4E8-5EAF6A8FD2DD}" dt="2021-04-06T08:29:43.269" v="2841" actId="1076"/>
          <ac:picMkLst>
            <pc:docMk/>
            <pc:sldMk cId="3774136316" sldId="256"/>
            <ac:picMk id="21" creationId="{F62C4A80-FA5E-48B4-B3B4-5A07E6EA9529}"/>
          </ac:picMkLst>
        </pc:picChg>
        <pc:picChg chg="add ord">
          <ac:chgData name="hannah thomas" userId="c064588b8d4eaeb8" providerId="LiveId" clId="{61F34061-2954-4076-B4E8-5EAF6A8FD2DD}" dt="2021-04-06T08:29:38.459" v="2840" actId="167"/>
          <ac:picMkLst>
            <pc:docMk/>
            <pc:sldMk cId="3774136316" sldId="256"/>
            <ac:picMk id="22" creationId="{2E0185AD-F7C0-48DC-8F7C-101A5561A5F2}"/>
          </ac:picMkLst>
        </pc:picChg>
        <pc:picChg chg="add del mod">
          <ac:chgData name="hannah thomas" userId="c064588b8d4eaeb8" providerId="LiveId" clId="{61F34061-2954-4076-B4E8-5EAF6A8FD2DD}" dt="2021-04-06T08:30:30.025" v="2851" actId="21"/>
          <ac:picMkLst>
            <pc:docMk/>
            <pc:sldMk cId="3774136316" sldId="256"/>
            <ac:picMk id="23" creationId="{2BAACDEB-97DD-4D1E-AE54-4A567BAAAA49}"/>
          </ac:picMkLst>
        </pc:picChg>
        <pc:picChg chg="add mod ord">
          <ac:chgData name="hannah thomas" userId="c064588b8d4eaeb8" providerId="LiveId" clId="{61F34061-2954-4076-B4E8-5EAF6A8FD2DD}" dt="2021-04-06T08:30:21.497" v="2849" actId="167"/>
          <ac:picMkLst>
            <pc:docMk/>
            <pc:sldMk cId="3774136316" sldId="256"/>
            <ac:picMk id="24" creationId="{665976ED-33CF-4CCB-8D65-31FDD5BB238E}"/>
          </ac:picMkLst>
        </pc:picChg>
        <pc:picChg chg="add mod ord">
          <ac:chgData name="hannah thomas" userId="c064588b8d4eaeb8" providerId="LiveId" clId="{61F34061-2954-4076-B4E8-5EAF6A8FD2DD}" dt="2021-04-06T08:30:13.775" v="2847" actId="1076"/>
          <ac:picMkLst>
            <pc:docMk/>
            <pc:sldMk cId="3774136316" sldId="256"/>
            <ac:picMk id="25" creationId="{0E3E1E96-5273-433B-BC74-15EE42873C13}"/>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FC02B13-8475-4A30-A2AC-C9FF771B494A}" type="datetimeFigureOut">
              <a:rPr lang="en-GB" smtClean="0"/>
              <a:t>16/04/2021</a:t>
            </a:fld>
            <a:endParaRPr lang="en-GB"/>
          </a:p>
        </p:txBody>
      </p:sp>
      <p:sp>
        <p:nvSpPr>
          <p:cNvPr id="4" name="Slide Image Placeholder 3"/>
          <p:cNvSpPr>
            <a:spLocks noGrp="1" noRot="1" noChangeAspect="1"/>
          </p:cNvSpPr>
          <p:nvPr>
            <p:ph type="sldImg" idx="2"/>
          </p:nvPr>
        </p:nvSpPr>
        <p:spPr>
          <a:xfrm>
            <a:off x="2271713" y="1143000"/>
            <a:ext cx="2314575"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F691C9F-9373-464F-8B99-F09AB3A5E4B5}" type="slidenum">
              <a:rPr lang="en-GB" smtClean="0"/>
              <a:t>‹#›</a:t>
            </a:fld>
            <a:endParaRPr lang="en-GB"/>
          </a:p>
        </p:txBody>
      </p:sp>
    </p:spTree>
    <p:extLst>
      <p:ext uri="{BB962C8B-B14F-4D97-AF65-F5344CB8AC3E}">
        <p14:creationId xmlns:p14="http://schemas.microsoft.com/office/powerpoint/2010/main" val="8984472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8889" y="-15806"/>
            <a:ext cx="9628294" cy="12833212"/>
            <a:chOff x="-8466" y="-8468"/>
            <a:chExt cx="9169804" cy="6874935"/>
          </a:xfrm>
        </p:grpSpPr>
        <p:cxnSp>
          <p:nvCxnSpPr>
            <p:cNvPr id="17" name="Straight Connector 16"/>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9" name="Freeform 18"/>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19"/>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Freeform 20"/>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21"/>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Freeform 22"/>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23"/>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Freeform 24"/>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2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87125" y="4488464"/>
            <a:ext cx="6118055" cy="3073097"/>
          </a:xfrm>
        </p:spPr>
        <p:txBody>
          <a:bodyPr anchor="b">
            <a:noAutofit/>
          </a:bodyPr>
          <a:lstStyle>
            <a:lvl1pPr algn="r">
              <a:defRPr sz="567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187125" y="7561558"/>
            <a:ext cx="6118055" cy="2047545"/>
          </a:xfrm>
        </p:spPr>
        <p:txBody>
          <a:bodyPr anchor="t"/>
          <a:lstStyle>
            <a:lvl1pPr marL="0" indent="0" algn="r">
              <a:buNone/>
              <a:defRPr>
                <a:solidFill>
                  <a:schemeClr val="tx1">
                    <a:lumMod val="50000"/>
                    <a:lumOff val="50000"/>
                  </a:schemeClr>
                </a:solidFill>
              </a:defRPr>
            </a:lvl1pPr>
            <a:lvl2pPr marL="480060" indent="0" algn="ctr">
              <a:buNone/>
              <a:defRPr>
                <a:solidFill>
                  <a:schemeClr val="tx1">
                    <a:tint val="75000"/>
                  </a:schemeClr>
                </a:solidFill>
              </a:defRPr>
            </a:lvl2pPr>
            <a:lvl3pPr marL="960120" indent="0" algn="ctr">
              <a:buNone/>
              <a:defRPr>
                <a:solidFill>
                  <a:schemeClr val="tx1">
                    <a:tint val="75000"/>
                  </a:schemeClr>
                </a:solidFill>
              </a:defRPr>
            </a:lvl3pPr>
            <a:lvl4pPr marL="1440180" indent="0" algn="ctr">
              <a:buNone/>
              <a:defRPr>
                <a:solidFill>
                  <a:schemeClr val="tx1">
                    <a:tint val="75000"/>
                  </a:schemeClr>
                </a:solidFill>
              </a:defRPr>
            </a:lvl4pPr>
            <a:lvl5pPr marL="1920240" indent="0" algn="ctr">
              <a:buNone/>
              <a:defRPr>
                <a:solidFill>
                  <a:schemeClr val="tx1">
                    <a:tint val="75000"/>
                  </a:schemeClr>
                </a:solidFill>
              </a:defRPr>
            </a:lvl5pPr>
            <a:lvl6pPr marL="2400300" indent="0" algn="ctr">
              <a:buNone/>
              <a:defRPr>
                <a:solidFill>
                  <a:schemeClr val="tx1">
                    <a:tint val="75000"/>
                  </a:schemeClr>
                </a:solidFill>
              </a:defRPr>
            </a:lvl6pPr>
            <a:lvl7pPr marL="2880360" indent="0" algn="ctr">
              <a:buNone/>
              <a:defRPr>
                <a:solidFill>
                  <a:schemeClr val="tx1">
                    <a:tint val="75000"/>
                  </a:schemeClr>
                </a:solidFill>
              </a:defRPr>
            </a:lvl7pPr>
            <a:lvl8pPr marL="3360420" indent="0" algn="ctr">
              <a:buNone/>
              <a:defRPr>
                <a:solidFill>
                  <a:schemeClr val="tx1">
                    <a:tint val="75000"/>
                  </a:schemeClr>
                </a:solidFill>
              </a:defRPr>
            </a:lvl8pPr>
            <a:lvl9pPr marL="384048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2BB9D51-5CD9-413E-ADDF-60F11A3A1A86}" type="datetimeFigureOut">
              <a:rPr lang="en-GB" smtClean="0"/>
              <a:t>16/04/2021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147B65-F03B-4C17-B1B3-2752F1D73D53}" type="slidenum">
              <a:rPr lang="en-GB" smtClean="0"/>
              <a:t>‹#›</a:t>
            </a:fld>
            <a:endParaRPr lang="en-GB"/>
          </a:p>
        </p:txBody>
      </p:sp>
    </p:spTree>
    <p:extLst>
      <p:ext uri="{BB962C8B-B14F-4D97-AF65-F5344CB8AC3E}">
        <p14:creationId xmlns:p14="http://schemas.microsoft.com/office/powerpoint/2010/main" val="39002430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2BB9D51-5CD9-413E-ADDF-60F11A3A1A86}" type="datetimeFigureOut">
              <a:rPr lang="en-GB" smtClean="0"/>
              <a:t>16/04/2021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147B65-F03B-4C17-B1B3-2752F1D73D53}" type="slidenum">
              <a:rPr lang="en-GB" smtClean="0"/>
              <a:t>‹#›</a:t>
            </a:fld>
            <a:endParaRPr lang="en-GB"/>
          </a:p>
        </p:txBody>
      </p:sp>
    </p:spTree>
    <p:extLst>
      <p:ext uri="{BB962C8B-B14F-4D97-AF65-F5344CB8AC3E}">
        <p14:creationId xmlns:p14="http://schemas.microsoft.com/office/powerpoint/2010/main" val="15698327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40078" y="5041621"/>
            <a:ext cx="6665101" cy="3409618"/>
          </a:xfrm>
        </p:spPr>
        <p:txBody>
          <a:bodyPr anchor="b"/>
          <a:lstStyle>
            <a:lvl1pPr algn="l">
              <a:defRPr sz="4200" b="0" cap="none"/>
            </a:lvl1pPr>
          </a:lstStyle>
          <a:p>
            <a:r>
              <a:rPr lang="en-US"/>
              <a:t>Click to edit Master title style</a:t>
            </a:r>
            <a:endParaRPr lang="en-US" dirty="0"/>
          </a:p>
        </p:txBody>
      </p:sp>
      <p:sp>
        <p:nvSpPr>
          <p:cNvPr id="3" name="Text Placeholder 2"/>
          <p:cNvSpPr>
            <a:spLocks noGrp="1"/>
          </p:cNvSpPr>
          <p:nvPr>
            <p:ph type="body" idx="1"/>
          </p:nvPr>
        </p:nvSpPr>
        <p:spPr>
          <a:xfrm>
            <a:off x="640078" y="8451236"/>
            <a:ext cx="6665101" cy="1606080"/>
          </a:xfrm>
        </p:spPr>
        <p:txBody>
          <a:bodyPr anchor="t"/>
          <a:lstStyle>
            <a:lvl1pPr marL="0" indent="0" algn="l">
              <a:buNone/>
              <a:defRPr sz="2100">
                <a:solidFill>
                  <a:schemeClr val="tx1">
                    <a:lumMod val="50000"/>
                    <a:lumOff val="50000"/>
                  </a:schemeClr>
                </a:solidFill>
              </a:defRPr>
            </a:lvl1pPr>
            <a:lvl2pPr marL="480060" indent="0">
              <a:buNone/>
              <a:defRPr sz="1890">
                <a:solidFill>
                  <a:schemeClr val="tx1">
                    <a:tint val="75000"/>
                  </a:schemeClr>
                </a:solidFill>
              </a:defRPr>
            </a:lvl2pPr>
            <a:lvl3pPr marL="960120" indent="0">
              <a:buNone/>
              <a:defRPr sz="1680">
                <a:solidFill>
                  <a:schemeClr val="tx1">
                    <a:tint val="75000"/>
                  </a:schemeClr>
                </a:solidFill>
              </a:defRPr>
            </a:lvl3pPr>
            <a:lvl4pPr marL="1440180" indent="0">
              <a:buNone/>
              <a:defRPr sz="1470">
                <a:solidFill>
                  <a:schemeClr val="tx1">
                    <a:tint val="75000"/>
                  </a:schemeClr>
                </a:solidFill>
              </a:defRPr>
            </a:lvl4pPr>
            <a:lvl5pPr marL="1920240" indent="0">
              <a:buNone/>
              <a:defRPr sz="1470">
                <a:solidFill>
                  <a:schemeClr val="tx1">
                    <a:tint val="75000"/>
                  </a:schemeClr>
                </a:solidFill>
              </a:defRPr>
            </a:lvl5pPr>
            <a:lvl6pPr marL="2400300" indent="0">
              <a:buNone/>
              <a:defRPr sz="1470">
                <a:solidFill>
                  <a:schemeClr val="tx1">
                    <a:tint val="75000"/>
                  </a:schemeClr>
                </a:solidFill>
              </a:defRPr>
            </a:lvl6pPr>
            <a:lvl7pPr marL="2880360" indent="0">
              <a:buNone/>
              <a:defRPr sz="1470">
                <a:solidFill>
                  <a:schemeClr val="tx1">
                    <a:tint val="75000"/>
                  </a:schemeClr>
                </a:solidFill>
              </a:defRPr>
            </a:lvl7pPr>
            <a:lvl8pPr marL="3360420" indent="0">
              <a:buNone/>
              <a:defRPr sz="1470">
                <a:solidFill>
                  <a:schemeClr val="tx1">
                    <a:tint val="75000"/>
                  </a:schemeClr>
                </a:solidFill>
              </a:defRPr>
            </a:lvl8pPr>
            <a:lvl9pPr marL="3840480" indent="0">
              <a:buNone/>
              <a:defRPr sz="147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2BB9D51-5CD9-413E-ADDF-60F11A3A1A86}" type="datetimeFigureOut">
              <a:rPr lang="en-GB" smtClean="0"/>
              <a:t>16/04/2021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147B65-F03B-4C17-B1B3-2752F1D73D53}" type="slidenum">
              <a:rPr lang="en-GB" smtClean="0"/>
              <a:t>‹#›</a:t>
            </a:fld>
            <a:endParaRPr lang="en-GB"/>
          </a:p>
        </p:txBody>
      </p:sp>
    </p:spTree>
    <p:extLst>
      <p:ext uri="{BB962C8B-B14F-4D97-AF65-F5344CB8AC3E}">
        <p14:creationId xmlns:p14="http://schemas.microsoft.com/office/powerpoint/2010/main" val="31945684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40080" y="1137920"/>
            <a:ext cx="6665100" cy="2465493"/>
          </a:xfrm>
        </p:spPr>
        <p:txBody>
          <a:bodyPr/>
          <a:lstStyle/>
          <a:p>
            <a:r>
              <a:rPr lang="en-US"/>
              <a:t>Click to edit Master title style</a:t>
            </a:r>
            <a:endParaRPr lang="en-US" dirty="0"/>
          </a:p>
        </p:txBody>
      </p:sp>
      <p:sp>
        <p:nvSpPr>
          <p:cNvPr id="3" name="Content Placeholder 2"/>
          <p:cNvSpPr>
            <a:spLocks noGrp="1"/>
          </p:cNvSpPr>
          <p:nvPr>
            <p:ph sz="half" idx="1"/>
          </p:nvPr>
        </p:nvSpPr>
        <p:spPr>
          <a:xfrm>
            <a:off x="640081" y="4033099"/>
            <a:ext cx="3242514" cy="7244108"/>
          </a:xfrm>
        </p:spPr>
        <p:txBody>
          <a:bodyPr>
            <a:normAutofit/>
          </a:bodyPr>
          <a:lstStyle>
            <a:lvl1pPr>
              <a:defRPr sz="1890"/>
            </a:lvl1pPr>
            <a:lvl2pPr>
              <a:defRPr sz="1680"/>
            </a:lvl2pPr>
            <a:lvl3pPr>
              <a:defRPr sz="1470"/>
            </a:lvl3pPr>
            <a:lvl4pPr>
              <a:defRPr sz="1260"/>
            </a:lvl4pPr>
            <a:lvl5pPr>
              <a:defRPr sz="1260"/>
            </a:lvl5pPr>
            <a:lvl6pPr>
              <a:defRPr sz="1260"/>
            </a:lvl6pPr>
            <a:lvl7pPr>
              <a:defRPr sz="1260"/>
            </a:lvl7pPr>
            <a:lvl8pPr>
              <a:defRPr sz="1260"/>
            </a:lvl8pPr>
            <a:lvl9pPr>
              <a:defRPr sz="126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062664" y="4033102"/>
            <a:ext cx="3242516" cy="7244110"/>
          </a:xfrm>
        </p:spPr>
        <p:txBody>
          <a:bodyPr>
            <a:normAutofit/>
          </a:bodyPr>
          <a:lstStyle>
            <a:lvl1pPr>
              <a:defRPr sz="1890"/>
            </a:lvl1pPr>
            <a:lvl2pPr>
              <a:defRPr sz="1680"/>
            </a:lvl2pPr>
            <a:lvl3pPr>
              <a:defRPr sz="1470"/>
            </a:lvl3pPr>
            <a:lvl4pPr>
              <a:defRPr sz="1260"/>
            </a:lvl4pPr>
            <a:lvl5pPr>
              <a:defRPr sz="1260"/>
            </a:lvl5pPr>
            <a:lvl6pPr>
              <a:defRPr sz="1260"/>
            </a:lvl6pPr>
            <a:lvl7pPr>
              <a:defRPr sz="1260"/>
            </a:lvl7pPr>
            <a:lvl8pPr>
              <a:defRPr sz="1260"/>
            </a:lvl8pPr>
            <a:lvl9pPr>
              <a:defRPr sz="126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2BB9D51-5CD9-413E-ADDF-60F11A3A1A86}" type="datetimeFigureOut">
              <a:rPr lang="en-GB" smtClean="0"/>
              <a:t>16/04/2021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D147B65-F03B-4C17-B1B3-2752F1D73D53}" type="slidenum">
              <a:rPr lang="en-GB" smtClean="0"/>
              <a:t>‹#›</a:t>
            </a:fld>
            <a:endParaRPr lang="en-GB"/>
          </a:p>
        </p:txBody>
      </p:sp>
    </p:spTree>
    <p:extLst>
      <p:ext uri="{BB962C8B-B14F-4D97-AF65-F5344CB8AC3E}">
        <p14:creationId xmlns:p14="http://schemas.microsoft.com/office/powerpoint/2010/main" val="9689692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40079" y="1137920"/>
            <a:ext cx="6665099" cy="2465493"/>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40079" y="4033835"/>
            <a:ext cx="3245206" cy="1075689"/>
          </a:xfrm>
        </p:spPr>
        <p:txBody>
          <a:bodyPr anchor="b">
            <a:noAutofit/>
          </a:bodyPr>
          <a:lstStyle>
            <a:lvl1pPr marL="0" indent="0">
              <a:buNone/>
              <a:defRPr sz="2520" b="0"/>
            </a:lvl1pPr>
            <a:lvl2pPr marL="480060" indent="0">
              <a:buNone/>
              <a:defRPr sz="2100" b="1"/>
            </a:lvl2pPr>
            <a:lvl3pPr marL="960120" indent="0">
              <a:buNone/>
              <a:defRPr sz="1890" b="1"/>
            </a:lvl3pPr>
            <a:lvl4pPr marL="1440180" indent="0">
              <a:buNone/>
              <a:defRPr sz="1680" b="1"/>
            </a:lvl4pPr>
            <a:lvl5pPr marL="1920240" indent="0">
              <a:buNone/>
              <a:defRPr sz="1680" b="1"/>
            </a:lvl5pPr>
            <a:lvl6pPr marL="2400300" indent="0">
              <a:buNone/>
              <a:defRPr sz="1680" b="1"/>
            </a:lvl6pPr>
            <a:lvl7pPr marL="2880360" indent="0">
              <a:buNone/>
              <a:defRPr sz="1680" b="1"/>
            </a:lvl7pPr>
            <a:lvl8pPr marL="3360420" indent="0">
              <a:buNone/>
              <a:defRPr sz="1680" b="1"/>
            </a:lvl8pPr>
            <a:lvl9pPr marL="3840480" indent="0">
              <a:buNone/>
              <a:defRPr sz="1680" b="1"/>
            </a:lvl9pPr>
          </a:lstStyle>
          <a:p>
            <a:pPr lvl="0"/>
            <a:r>
              <a:rPr lang="en-US"/>
              <a:t>Click to edit Master text styles</a:t>
            </a:r>
          </a:p>
        </p:txBody>
      </p:sp>
      <p:sp>
        <p:nvSpPr>
          <p:cNvPr id="4" name="Content Placeholder 3"/>
          <p:cNvSpPr>
            <a:spLocks noGrp="1"/>
          </p:cNvSpPr>
          <p:nvPr>
            <p:ph sz="half" idx="2"/>
          </p:nvPr>
        </p:nvSpPr>
        <p:spPr>
          <a:xfrm>
            <a:off x="640079" y="5109527"/>
            <a:ext cx="3245206" cy="6167685"/>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059972" y="4033835"/>
            <a:ext cx="3245206" cy="1075689"/>
          </a:xfrm>
        </p:spPr>
        <p:txBody>
          <a:bodyPr anchor="b">
            <a:noAutofit/>
          </a:bodyPr>
          <a:lstStyle>
            <a:lvl1pPr marL="0" indent="0">
              <a:buNone/>
              <a:defRPr sz="2520" b="0"/>
            </a:lvl1pPr>
            <a:lvl2pPr marL="480060" indent="0">
              <a:buNone/>
              <a:defRPr sz="2100" b="1"/>
            </a:lvl2pPr>
            <a:lvl3pPr marL="960120" indent="0">
              <a:buNone/>
              <a:defRPr sz="1890" b="1"/>
            </a:lvl3pPr>
            <a:lvl4pPr marL="1440180" indent="0">
              <a:buNone/>
              <a:defRPr sz="1680" b="1"/>
            </a:lvl4pPr>
            <a:lvl5pPr marL="1920240" indent="0">
              <a:buNone/>
              <a:defRPr sz="1680" b="1"/>
            </a:lvl5pPr>
            <a:lvl6pPr marL="2400300" indent="0">
              <a:buNone/>
              <a:defRPr sz="1680" b="1"/>
            </a:lvl6pPr>
            <a:lvl7pPr marL="2880360" indent="0">
              <a:buNone/>
              <a:defRPr sz="1680" b="1"/>
            </a:lvl7pPr>
            <a:lvl8pPr marL="3360420" indent="0">
              <a:buNone/>
              <a:defRPr sz="1680" b="1"/>
            </a:lvl8pPr>
            <a:lvl9pPr marL="3840480" indent="0">
              <a:buNone/>
              <a:defRPr sz="1680" b="1"/>
            </a:lvl9pPr>
          </a:lstStyle>
          <a:p>
            <a:pPr lvl="0"/>
            <a:r>
              <a:rPr lang="en-US"/>
              <a:t>Click to edit Master text styles</a:t>
            </a:r>
          </a:p>
        </p:txBody>
      </p:sp>
      <p:sp>
        <p:nvSpPr>
          <p:cNvPr id="6" name="Content Placeholder 5"/>
          <p:cNvSpPr>
            <a:spLocks noGrp="1"/>
          </p:cNvSpPr>
          <p:nvPr>
            <p:ph sz="quarter" idx="4"/>
          </p:nvPr>
        </p:nvSpPr>
        <p:spPr>
          <a:xfrm>
            <a:off x="4059972" y="5109527"/>
            <a:ext cx="3245206" cy="6167685"/>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2BB9D51-5CD9-413E-ADDF-60F11A3A1A86}" type="datetimeFigureOut">
              <a:rPr lang="en-GB" smtClean="0"/>
              <a:t>16/04/2021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D147B65-F03B-4C17-B1B3-2752F1D73D53}" type="slidenum">
              <a:rPr lang="en-GB" smtClean="0"/>
              <a:t>‹#›</a:t>
            </a:fld>
            <a:endParaRPr lang="en-GB"/>
          </a:p>
        </p:txBody>
      </p:sp>
    </p:spTree>
    <p:extLst>
      <p:ext uri="{BB962C8B-B14F-4D97-AF65-F5344CB8AC3E}">
        <p14:creationId xmlns:p14="http://schemas.microsoft.com/office/powerpoint/2010/main" val="32650421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40079" y="1137920"/>
            <a:ext cx="6665100" cy="2465493"/>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2BB9D51-5CD9-413E-ADDF-60F11A3A1A86}" type="datetimeFigureOut">
              <a:rPr lang="en-GB" smtClean="0"/>
              <a:t>16/04/2021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D147B65-F03B-4C17-B1B3-2752F1D73D53}" type="slidenum">
              <a:rPr lang="en-GB" smtClean="0"/>
              <a:t>‹#›</a:t>
            </a:fld>
            <a:endParaRPr lang="en-GB"/>
          </a:p>
        </p:txBody>
      </p:sp>
    </p:spTree>
    <p:extLst>
      <p:ext uri="{BB962C8B-B14F-4D97-AF65-F5344CB8AC3E}">
        <p14:creationId xmlns:p14="http://schemas.microsoft.com/office/powerpoint/2010/main" val="17696429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2BB9D51-5CD9-413E-ADDF-60F11A3A1A86}" type="datetimeFigureOut">
              <a:rPr lang="en-GB" smtClean="0"/>
              <a:t>16/04/2021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D147B65-F03B-4C17-B1B3-2752F1D73D53}" type="slidenum">
              <a:rPr lang="en-GB" smtClean="0"/>
              <a:t>‹#›</a:t>
            </a:fld>
            <a:endParaRPr lang="en-GB"/>
          </a:p>
        </p:txBody>
      </p:sp>
    </p:spTree>
    <p:extLst>
      <p:ext uri="{BB962C8B-B14F-4D97-AF65-F5344CB8AC3E}">
        <p14:creationId xmlns:p14="http://schemas.microsoft.com/office/powerpoint/2010/main" val="42000012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40079" y="2797394"/>
            <a:ext cx="2929691" cy="2386470"/>
          </a:xfrm>
        </p:spPr>
        <p:txBody>
          <a:bodyPr anchor="b">
            <a:normAutofit/>
          </a:bodyPr>
          <a:lstStyle>
            <a:lvl1pPr>
              <a:defRPr sz="2100"/>
            </a:lvl1pPr>
          </a:lstStyle>
          <a:p>
            <a:r>
              <a:rPr lang="en-US"/>
              <a:t>Click to edit Master title style</a:t>
            </a:r>
            <a:endParaRPr lang="en-US" dirty="0"/>
          </a:p>
        </p:txBody>
      </p:sp>
      <p:sp>
        <p:nvSpPr>
          <p:cNvPr id="3" name="Content Placeholder 2"/>
          <p:cNvSpPr>
            <a:spLocks noGrp="1"/>
          </p:cNvSpPr>
          <p:nvPr>
            <p:ph idx="1"/>
          </p:nvPr>
        </p:nvSpPr>
        <p:spPr>
          <a:xfrm>
            <a:off x="3749839" y="961194"/>
            <a:ext cx="3555339" cy="1031601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0079" y="5183863"/>
            <a:ext cx="2929691" cy="4824305"/>
          </a:xfrm>
        </p:spPr>
        <p:txBody>
          <a:bodyPr>
            <a:normAutofit/>
          </a:bodyPr>
          <a:lstStyle>
            <a:lvl1pPr marL="0" indent="0">
              <a:buNone/>
              <a:defRPr sz="1470"/>
            </a:lvl1pPr>
            <a:lvl2pPr marL="360045" indent="0">
              <a:buNone/>
              <a:defRPr sz="1103"/>
            </a:lvl2pPr>
            <a:lvl3pPr marL="720090" indent="0">
              <a:buNone/>
              <a:defRPr sz="945"/>
            </a:lvl3pPr>
            <a:lvl4pPr marL="1080135" indent="0">
              <a:buNone/>
              <a:defRPr sz="788"/>
            </a:lvl4pPr>
            <a:lvl5pPr marL="1440180" indent="0">
              <a:buNone/>
              <a:defRPr sz="788"/>
            </a:lvl5pPr>
            <a:lvl6pPr marL="1800225" indent="0">
              <a:buNone/>
              <a:defRPr sz="788"/>
            </a:lvl6pPr>
            <a:lvl7pPr marL="2160270" indent="0">
              <a:buNone/>
              <a:defRPr sz="788"/>
            </a:lvl7pPr>
            <a:lvl8pPr marL="2520315" indent="0">
              <a:buNone/>
              <a:defRPr sz="788"/>
            </a:lvl8pPr>
            <a:lvl9pPr marL="2880360" indent="0">
              <a:buNone/>
              <a:defRPr sz="788"/>
            </a:lvl9pPr>
          </a:lstStyle>
          <a:p>
            <a:pPr lvl="0"/>
            <a:r>
              <a:rPr lang="en-US"/>
              <a:t>Click to edit Master text styles</a:t>
            </a:r>
          </a:p>
        </p:txBody>
      </p:sp>
      <p:sp>
        <p:nvSpPr>
          <p:cNvPr id="5" name="Date Placeholder 4"/>
          <p:cNvSpPr>
            <a:spLocks noGrp="1"/>
          </p:cNvSpPr>
          <p:nvPr>
            <p:ph type="dt" sz="half" idx="10"/>
          </p:nvPr>
        </p:nvSpPr>
        <p:spPr/>
        <p:txBody>
          <a:bodyPr/>
          <a:lstStyle/>
          <a:p>
            <a:fld id="{92BB9D51-5CD9-413E-ADDF-60F11A3A1A86}" type="datetimeFigureOut">
              <a:rPr lang="en-GB" smtClean="0"/>
              <a:t>16/04/2021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D147B65-F03B-4C17-B1B3-2752F1D73D53}" type="slidenum">
              <a:rPr lang="en-GB" smtClean="0"/>
              <a:t>‹#›</a:t>
            </a:fld>
            <a:endParaRPr lang="en-GB"/>
          </a:p>
        </p:txBody>
      </p:sp>
    </p:spTree>
    <p:extLst>
      <p:ext uri="{BB962C8B-B14F-4D97-AF65-F5344CB8AC3E}">
        <p14:creationId xmlns:p14="http://schemas.microsoft.com/office/powerpoint/2010/main" val="22226763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40079" y="8961120"/>
            <a:ext cx="6665100" cy="1057911"/>
          </a:xfrm>
        </p:spPr>
        <p:txBody>
          <a:bodyPr anchor="b">
            <a:normAutofit/>
          </a:bodyPr>
          <a:lstStyle>
            <a:lvl1pPr algn="l">
              <a:defRPr sz="252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40079" y="1137920"/>
            <a:ext cx="6665100" cy="7178674"/>
          </a:xfrm>
        </p:spPr>
        <p:txBody>
          <a:bodyPr anchor="t">
            <a:normAutofit/>
          </a:bodyPr>
          <a:lstStyle>
            <a:lvl1pPr marL="0" indent="0" algn="ctr">
              <a:buNone/>
              <a:defRPr sz="1680"/>
            </a:lvl1pPr>
            <a:lvl2pPr marL="480060" indent="0">
              <a:buNone/>
              <a:defRPr sz="1680"/>
            </a:lvl2pPr>
            <a:lvl3pPr marL="960120" indent="0">
              <a:buNone/>
              <a:defRPr sz="1680"/>
            </a:lvl3pPr>
            <a:lvl4pPr marL="1440180" indent="0">
              <a:buNone/>
              <a:defRPr sz="1680"/>
            </a:lvl4pPr>
            <a:lvl5pPr marL="1920240" indent="0">
              <a:buNone/>
              <a:defRPr sz="1680"/>
            </a:lvl5pPr>
            <a:lvl6pPr marL="2400300" indent="0">
              <a:buNone/>
              <a:defRPr sz="1680"/>
            </a:lvl6pPr>
            <a:lvl7pPr marL="2880360" indent="0">
              <a:buNone/>
              <a:defRPr sz="1680"/>
            </a:lvl7pPr>
            <a:lvl8pPr marL="3360420" indent="0">
              <a:buNone/>
              <a:defRPr sz="1680"/>
            </a:lvl8pPr>
            <a:lvl9pPr marL="3840480" indent="0">
              <a:buNone/>
              <a:defRPr sz="1680"/>
            </a:lvl9pPr>
          </a:lstStyle>
          <a:p>
            <a:r>
              <a:rPr lang="en-US"/>
              <a:t>Click icon to add picture</a:t>
            </a:r>
            <a:endParaRPr lang="en-US" dirty="0"/>
          </a:p>
        </p:txBody>
      </p:sp>
      <p:sp>
        <p:nvSpPr>
          <p:cNvPr id="4" name="Text Placeholder 3"/>
          <p:cNvSpPr>
            <a:spLocks noGrp="1"/>
          </p:cNvSpPr>
          <p:nvPr>
            <p:ph type="body" sz="half" idx="2"/>
          </p:nvPr>
        </p:nvSpPr>
        <p:spPr>
          <a:xfrm>
            <a:off x="640079" y="10019031"/>
            <a:ext cx="6665100" cy="1258178"/>
          </a:xfrm>
        </p:spPr>
        <p:txBody>
          <a:bodyPr>
            <a:normAutofit/>
          </a:bodyPr>
          <a:lstStyle>
            <a:lvl1pPr marL="0" indent="0">
              <a:buNone/>
              <a:defRPr sz="1260"/>
            </a:lvl1pPr>
            <a:lvl2pPr marL="480060" indent="0">
              <a:buNone/>
              <a:defRPr sz="1260"/>
            </a:lvl2pPr>
            <a:lvl3pPr marL="960120" indent="0">
              <a:buNone/>
              <a:defRPr sz="1050"/>
            </a:lvl3pPr>
            <a:lvl4pPr marL="1440180" indent="0">
              <a:buNone/>
              <a:defRPr sz="945"/>
            </a:lvl4pPr>
            <a:lvl5pPr marL="1920240" indent="0">
              <a:buNone/>
              <a:defRPr sz="945"/>
            </a:lvl5pPr>
            <a:lvl6pPr marL="2400300" indent="0">
              <a:buNone/>
              <a:defRPr sz="945"/>
            </a:lvl6pPr>
            <a:lvl7pPr marL="2880360" indent="0">
              <a:buNone/>
              <a:defRPr sz="945"/>
            </a:lvl7pPr>
            <a:lvl8pPr marL="3360420" indent="0">
              <a:buNone/>
              <a:defRPr sz="945"/>
            </a:lvl8pPr>
            <a:lvl9pPr marL="3840480" indent="0">
              <a:buNone/>
              <a:defRPr sz="945"/>
            </a:lvl9pPr>
          </a:lstStyle>
          <a:p>
            <a:pPr lvl="0"/>
            <a:r>
              <a:rPr lang="en-US"/>
              <a:t>Click to edit Master text styles</a:t>
            </a:r>
          </a:p>
        </p:txBody>
      </p:sp>
      <p:sp>
        <p:nvSpPr>
          <p:cNvPr id="5" name="Date Placeholder 4"/>
          <p:cNvSpPr>
            <a:spLocks noGrp="1"/>
          </p:cNvSpPr>
          <p:nvPr>
            <p:ph type="dt" sz="half" idx="10"/>
          </p:nvPr>
        </p:nvSpPr>
        <p:spPr/>
        <p:txBody>
          <a:bodyPr/>
          <a:lstStyle/>
          <a:p>
            <a:fld id="{92BB9D51-5CD9-413E-ADDF-60F11A3A1A86}" type="datetimeFigureOut">
              <a:rPr lang="en-GB" smtClean="0"/>
              <a:t>16/04/2021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D147B65-F03B-4C17-B1B3-2752F1D73D53}" type="slidenum">
              <a:rPr lang="en-GB" smtClean="0"/>
              <a:t>‹#›</a:t>
            </a:fld>
            <a:endParaRPr lang="en-GB"/>
          </a:p>
        </p:txBody>
      </p:sp>
    </p:spTree>
    <p:extLst>
      <p:ext uri="{BB962C8B-B14F-4D97-AF65-F5344CB8AC3E}">
        <p14:creationId xmlns:p14="http://schemas.microsoft.com/office/powerpoint/2010/main" val="20508438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40080" y="1137920"/>
            <a:ext cx="6665100" cy="6353387"/>
          </a:xfrm>
        </p:spPr>
        <p:txBody>
          <a:bodyPr anchor="ctr">
            <a:normAutofit/>
          </a:bodyPr>
          <a:lstStyle>
            <a:lvl1pPr algn="l">
              <a:defRPr sz="4620" b="0" cap="none"/>
            </a:lvl1pPr>
          </a:lstStyle>
          <a:p>
            <a:r>
              <a:rPr lang="en-US"/>
              <a:t>Click to edit Master title style</a:t>
            </a:r>
            <a:endParaRPr lang="en-US" dirty="0"/>
          </a:p>
        </p:txBody>
      </p:sp>
      <p:sp>
        <p:nvSpPr>
          <p:cNvPr id="3" name="Text Placeholder 2"/>
          <p:cNvSpPr>
            <a:spLocks noGrp="1"/>
          </p:cNvSpPr>
          <p:nvPr>
            <p:ph type="body" idx="1"/>
          </p:nvPr>
        </p:nvSpPr>
        <p:spPr>
          <a:xfrm>
            <a:off x="640080" y="8344747"/>
            <a:ext cx="6665100" cy="2932462"/>
          </a:xfrm>
        </p:spPr>
        <p:txBody>
          <a:bodyPr anchor="ctr">
            <a:normAutofit/>
          </a:bodyPr>
          <a:lstStyle>
            <a:lvl1pPr marL="0" indent="0" algn="l">
              <a:buNone/>
              <a:defRPr sz="1890">
                <a:solidFill>
                  <a:schemeClr val="tx1">
                    <a:lumMod val="75000"/>
                    <a:lumOff val="25000"/>
                  </a:schemeClr>
                </a:solidFill>
              </a:defRPr>
            </a:lvl1pPr>
            <a:lvl2pPr marL="480060" indent="0">
              <a:buNone/>
              <a:defRPr sz="1890">
                <a:solidFill>
                  <a:schemeClr val="tx1">
                    <a:tint val="75000"/>
                  </a:schemeClr>
                </a:solidFill>
              </a:defRPr>
            </a:lvl2pPr>
            <a:lvl3pPr marL="960120" indent="0">
              <a:buNone/>
              <a:defRPr sz="1680">
                <a:solidFill>
                  <a:schemeClr val="tx1">
                    <a:tint val="75000"/>
                  </a:schemeClr>
                </a:solidFill>
              </a:defRPr>
            </a:lvl3pPr>
            <a:lvl4pPr marL="1440180" indent="0">
              <a:buNone/>
              <a:defRPr sz="1470">
                <a:solidFill>
                  <a:schemeClr val="tx1">
                    <a:tint val="75000"/>
                  </a:schemeClr>
                </a:solidFill>
              </a:defRPr>
            </a:lvl4pPr>
            <a:lvl5pPr marL="1920240" indent="0">
              <a:buNone/>
              <a:defRPr sz="1470">
                <a:solidFill>
                  <a:schemeClr val="tx1">
                    <a:tint val="75000"/>
                  </a:schemeClr>
                </a:solidFill>
              </a:defRPr>
            </a:lvl5pPr>
            <a:lvl6pPr marL="2400300" indent="0">
              <a:buNone/>
              <a:defRPr sz="1470">
                <a:solidFill>
                  <a:schemeClr val="tx1">
                    <a:tint val="75000"/>
                  </a:schemeClr>
                </a:solidFill>
              </a:defRPr>
            </a:lvl6pPr>
            <a:lvl7pPr marL="2880360" indent="0">
              <a:buNone/>
              <a:defRPr sz="1470">
                <a:solidFill>
                  <a:schemeClr val="tx1">
                    <a:tint val="75000"/>
                  </a:schemeClr>
                </a:solidFill>
              </a:defRPr>
            </a:lvl7pPr>
            <a:lvl8pPr marL="3360420" indent="0">
              <a:buNone/>
              <a:defRPr sz="1470">
                <a:solidFill>
                  <a:schemeClr val="tx1">
                    <a:tint val="75000"/>
                  </a:schemeClr>
                </a:solidFill>
              </a:defRPr>
            </a:lvl8pPr>
            <a:lvl9pPr marL="3840480" indent="0">
              <a:buNone/>
              <a:defRPr sz="147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2BB9D51-5CD9-413E-ADDF-60F11A3A1A86}" type="datetimeFigureOut">
              <a:rPr lang="en-GB" smtClean="0"/>
              <a:t>16/04/2021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147B65-F03B-4C17-B1B3-2752F1D73D53}" type="slidenum">
              <a:rPr lang="en-GB" smtClean="0"/>
              <a:t>‹#›</a:t>
            </a:fld>
            <a:endParaRPr lang="en-GB"/>
          </a:p>
        </p:txBody>
      </p:sp>
    </p:spTree>
    <p:extLst>
      <p:ext uri="{BB962C8B-B14F-4D97-AF65-F5344CB8AC3E}">
        <p14:creationId xmlns:p14="http://schemas.microsoft.com/office/powerpoint/2010/main" val="30139582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3629" y="1137920"/>
            <a:ext cx="6375791" cy="5642187"/>
          </a:xfrm>
        </p:spPr>
        <p:txBody>
          <a:bodyPr anchor="ctr">
            <a:normAutofit/>
          </a:bodyPr>
          <a:lstStyle>
            <a:lvl1pPr algn="l">
              <a:defRPr sz="462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156128" y="6780107"/>
            <a:ext cx="5690794" cy="711200"/>
          </a:xfrm>
        </p:spPr>
        <p:txBody>
          <a:bodyPr anchor="ctr">
            <a:noAutofit/>
          </a:bodyPr>
          <a:lstStyle>
            <a:lvl1pPr marL="0" indent="0">
              <a:buFontTx/>
              <a:buNone/>
              <a:defRPr sz="1680">
                <a:solidFill>
                  <a:schemeClr val="tx1">
                    <a:lumMod val="50000"/>
                    <a:lumOff val="50000"/>
                  </a:schemeClr>
                </a:solidFill>
              </a:defRPr>
            </a:lvl1pPr>
            <a:lvl2pPr marL="480060" indent="0">
              <a:buFontTx/>
              <a:buNone/>
              <a:defRPr/>
            </a:lvl2pPr>
            <a:lvl3pPr marL="960120" indent="0">
              <a:buFontTx/>
              <a:buNone/>
              <a:defRPr/>
            </a:lvl3pPr>
            <a:lvl4pPr marL="1440180" indent="0">
              <a:buFontTx/>
              <a:buNone/>
              <a:defRPr/>
            </a:lvl4pPr>
            <a:lvl5pPr marL="1920240" indent="0">
              <a:buFontTx/>
              <a:buNone/>
              <a:defRPr/>
            </a:lvl5pPr>
          </a:lstStyle>
          <a:p>
            <a:pPr lvl="0"/>
            <a:r>
              <a:rPr lang="en-US"/>
              <a:t>Click to edit Master text styles</a:t>
            </a:r>
          </a:p>
        </p:txBody>
      </p:sp>
      <p:sp>
        <p:nvSpPr>
          <p:cNvPr id="3" name="Text Placeholder 2"/>
          <p:cNvSpPr>
            <a:spLocks noGrp="1"/>
          </p:cNvSpPr>
          <p:nvPr>
            <p:ph type="body" idx="1"/>
          </p:nvPr>
        </p:nvSpPr>
        <p:spPr>
          <a:xfrm>
            <a:off x="640078" y="8344747"/>
            <a:ext cx="6665101" cy="2932462"/>
          </a:xfrm>
        </p:spPr>
        <p:txBody>
          <a:bodyPr anchor="ctr">
            <a:normAutofit/>
          </a:bodyPr>
          <a:lstStyle>
            <a:lvl1pPr marL="0" indent="0" algn="l">
              <a:buNone/>
              <a:defRPr sz="1890">
                <a:solidFill>
                  <a:schemeClr val="tx1">
                    <a:lumMod val="75000"/>
                    <a:lumOff val="25000"/>
                  </a:schemeClr>
                </a:solidFill>
              </a:defRPr>
            </a:lvl1pPr>
            <a:lvl2pPr marL="480060" indent="0">
              <a:buNone/>
              <a:defRPr sz="1890">
                <a:solidFill>
                  <a:schemeClr val="tx1">
                    <a:tint val="75000"/>
                  </a:schemeClr>
                </a:solidFill>
              </a:defRPr>
            </a:lvl2pPr>
            <a:lvl3pPr marL="960120" indent="0">
              <a:buNone/>
              <a:defRPr sz="1680">
                <a:solidFill>
                  <a:schemeClr val="tx1">
                    <a:tint val="75000"/>
                  </a:schemeClr>
                </a:solidFill>
              </a:defRPr>
            </a:lvl3pPr>
            <a:lvl4pPr marL="1440180" indent="0">
              <a:buNone/>
              <a:defRPr sz="1470">
                <a:solidFill>
                  <a:schemeClr val="tx1">
                    <a:tint val="75000"/>
                  </a:schemeClr>
                </a:solidFill>
              </a:defRPr>
            </a:lvl4pPr>
            <a:lvl5pPr marL="1920240" indent="0">
              <a:buNone/>
              <a:defRPr sz="1470">
                <a:solidFill>
                  <a:schemeClr val="tx1">
                    <a:tint val="75000"/>
                  </a:schemeClr>
                </a:solidFill>
              </a:defRPr>
            </a:lvl5pPr>
            <a:lvl6pPr marL="2400300" indent="0">
              <a:buNone/>
              <a:defRPr sz="1470">
                <a:solidFill>
                  <a:schemeClr val="tx1">
                    <a:tint val="75000"/>
                  </a:schemeClr>
                </a:solidFill>
              </a:defRPr>
            </a:lvl6pPr>
            <a:lvl7pPr marL="2880360" indent="0">
              <a:buNone/>
              <a:defRPr sz="1470">
                <a:solidFill>
                  <a:schemeClr val="tx1">
                    <a:tint val="75000"/>
                  </a:schemeClr>
                </a:solidFill>
              </a:defRPr>
            </a:lvl7pPr>
            <a:lvl8pPr marL="3360420" indent="0">
              <a:buNone/>
              <a:defRPr sz="1470">
                <a:solidFill>
                  <a:schemeClr val="tx1">
                    <a:tint val="75000"/>
                  </a:schemeClr>
                </a:solidFill>
              </a:defRPr>
            </a:lvl8pPr>
            <a:lvl9pPr marL="3840480" indent="0">
              <a:buNone/>
              <a:defRPr sz="147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2BB9D51-5CD9-413E-ADDF-60F11A3A1A86}" type="datetimeFigureOut">
              <a:rPr lang="en-GB" smtClean="0"/>
              <a:t>16/04/2021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147B65-F03B-4C17-B1B3-2752F1D73D53}" type="slidenum">
              <a:rPr lang="en-GB" smtClean="0"/>
              <a:t>‹#›</a:t>
            </a:fld>
            <a:endParaRPr lang="en-GB"/>
          </a:p>
        </p:txBody>
      </p:sp>
      <p:sp>
        <p:nvSpPr>
          <p:cNvPr id="24" name="TextBox 23"/>
          <p:cNvSpPr txBox="1"/>
          <p:nvPr/>
        </p:nvSpPr>
        <p:spPr>
          <a:xfrm>
            <a:off x="506847" y="1475372"/>
            <a:ext cx="480185" cy="1091582"/>
          </a:xfrm>
          <a:prstGeom prst="rect">
            <a:avLst/>
          </a:prstGeom>
        </p:spPr>
        <p:txBody>
          <a:bodyPr vert="horz" lIns="96012" tIns="48006" rIns="96012" bIns="48006" rtlCol="0" anchor="ctr">
            <a:noAutofit/>
          </a:bodyPr>
          <a:lstStyle/>
          <a:p>
            <a:pPr lvl="0"/>
            <a:r>
              <a:rPr lang="en-US" sz="84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7085084" y="5388238"/>
            <a:ext cx="480185" cy="1091582"/>
          </a:xfrm>
          <a:prstGeom prst="rect">
            <a:avLst/>
          </a:prstGeom>
        </p:spPr>
        <p:txBody>
          <a:bodyPr vert="horz" lIns="96012" tIns="48006" rIns="96012" bIns="48006" rtlCol="0" anchor="ctr">
            <a:noAutofit/>
          </a:bodyPr>
          <a:lstStyle/>
          <a:p>
            <a:pPr lvl="0"/>
            <a:r>
              <a:rPr lang="en-US" sz="84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1013883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40078" y="3606377"/>
            <a:ext cx="6665101" cy="4844859"/>
          </a:xfrm>
        </p:spPr>
        <p:txBody>
          <a:bodyPr anchor="b">
            <a:normAutofit/>
          </a:bodyPr>
          <a:lstStyle>
            <a:lvl1pPr algn="l">
              <a:defRPr sz="4620" b="0" cap="none"/>
            </a:lvl1pPr>
          </a:lstStyle>
          <a:p>
            <a:r>
              <a:rPr lang="en-US"/>
              <a:t>Click to edit Master title style</a:t>
            </a:r>
            <a:endParaRPr lang="en-US" dirty="0"/>
          </a:p>
        </p:txBody>
      </p:sp>
      <p:sp>
        <p:nvSpPr>
          <p:cNvPr id="3" name="Text Placeholder 2"/>
          <p:cNvSpPr>
            <a:spLocks noGrp="1"/>
          </p:cNvSpPr>
          <p:nvPr>
            <p:ph type="body" idx="1"/>
          </p:nvPr>
        </p:nvSpPr>
        <p:spPr>
          <a:xfrm>
            <a:off x="640078" y="8451236"/>
            <a:ext cx="6665101" cy="2825973"/>
          </a:xfrm>
        </p:spPr>
        <p:txBody>
          <a:bodyPr anchor="t">
            <a:normAutofit/>
          </a:bodyPr>
          <a:lstStyle>
            <a:lvl1pPr marL="0" indent="0" algn="l">
              <a:buNone/>
              <a:defRPr sz="1890">
                <a:solidFill>
                  <a:schemeClr val="tx1">
                    <a:lumMod val="75000"/>
                    <a:lumOff val="25000"/>
                  </a:schemeClr>
                </a:solidFill>
              </a:defRPr>
            </a:lvl1pPr>
            <a:lvl2pPr marL="480060" indent="0">
              <a:buNone/>
              <a:defRPr sz="1890">
                <a:solidFill>
                  <a:schemeClr val="tx1">
                    <a:tint val="75000"/>
                  </a:schemeClr>
                </a:solidFill>
              </a:defRPr>
            </a:lvl2pPr>
            <a:lvl3pPr marL="960120" indent="0">
              <a:buNone/>
              <a:defRPr sz="1680">
                <a:solidFill>
                  <a:schemeClr val="tx1">
                    <a:tint val="75000"/>
                  </a:schemeClr>
                </a:solidFill>
              </a:defRPr>
            </a:lvl3pPr>
            <a:lvl4pPr marL="1440180" indent="0">
              <a:buNone/>
              <a:defRPr sz="1470">
                <a:solidFill>
                  <a:schemeClr val="tx1">
                    <a:tint val="75000"/>
                  </a:schemeClr>
                </a:solidFill>
              </a:defRPr>
            </a:lvl4pPr>
            <a:lvl5pPr marL="1920240" indent="0">
              <a:buNone/>
              <a:defRPr sz="1470">
                <a:solidFill>
                  <a:schemeClr val="tx1">
                    <a:tint val="75000"/>
                  </a:schemeClr>
                </a:solidFill>
              </a:defRPr>
            </a:lvl5pPr>
            <a:lvl6pPr marL="2400300" indent="0">
              <a:buNone/>
              <a:defRPr sz="1470">
                <a:solidFill>
                  <a:schemeClr val="tx1">
                    <a:tint val="75000"/>
                  </a:schemeClr>
                </a:solidFill>
              </a:defRPr>
            </a:lvl6pPr>
            <a:lvl7pPr marL="2880360" indent="0">
              <a:buNone/>
              <a:defRPr sz="1470">
                <a:solidFill>
                  <a:schemeClr val="tx1">
                    <a:tint val="75000"/>
                  </a:schemeClr>
                </a:solidFill>
              </a:defRPr>
            </a:lvl7pPr>
            <a:lvl8pPr marL="3360420" indent="0">
              <a:buNone/>
              <a:defRPr sz="1470">
                <a:solidFill>
                  <a:schemeClr val="tx1">
                    <a:tint val="75000"/>
                  </a:schemeClr>
                </a:solidFill>
              </a:defRPr>
            </a:lvl8pPr>
            <a:lvl9pPr marL="3840480" indent="0">
              <a:buNone/>
              <a:defRPr sz="147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2BB9D51-5CD9-413E-ADDF-60F11A3A1A86}" type="datetimeFigureOut">
              <a:rPr lang="en-GB" smtClean="0"/>
              <a:t>16/04/2021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147B65-F03B-4C17-B1B3-2752F1D73D53}" type="slidenum">
              <a:rPr lang="en-GB" smtClean="0"/>
              <a:t>‹#›</a:t>
            </a:fld>
            <a:endParaRPr lang="en-GB"/>
          </a:p>
        </p:txBody>
      </p:sp>
    </p:spTree>
    <p:extLst>
      <p:ext uri="{BB962C8B-B14F-4D97-AF65-F5344CB8AC3E}">
        <p14:creationId xmlns:p14="http://schemas.microsoft.com/office/powerpoint/2010/main" val="37948798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813629" y="1137920"/>
            <a:ext cx="6375791" cy="5642187"/>
          </a:xfrm>
        </p:spPr>
        <p:txBody>
          <a:bodyPr anchor="ctr">
            <a:normAutofit/>
          </a:bodyPr>
          <a:lstStyle>
            <a:lvl1pPr algn="l">
              <a:defRPr sz="462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40077" y="7491306"/>
            <a:ext cx="6665102" cy="959930"/>
          </a:xfrm>
        </p:spPr>
        <p:txBody>
          <a:bodyPr anchor="b">
            <a:noAutofit/>
          </a:bodyPr>
          <a:lstStyle>
            <a:lvl1pPr marL="0" indent="0">
              <a:buFontTx/>
              <a:buNone/>
              <a:defRPr sz="2520">
                <a:solidFill>
                  <a:schemeClr val="tx1">
                    <a:lumMod val="75000"/>
                    <a:lumOff val="25000"/>
                  </a:schemeClr>
                </a:solidFill>
              </a:defRPr>
            </a:lvl1pPr>
            <a:lvl2pPr marL="480060" indent="0">
              <a:buFontTx/>
              <a:buNone/>
              <a:defRPr/>
            </a:lvl2pPr>
            <a:lvl3pPr marL="960120" indent="0">
              <a:buFontTx/>
              <a:buNone/>
              <a:defRPr/>
            </a:lvl3pPr>
            <a:lvl4pPr marL="1440180" indent="0">
              <a:buFontTx/>
              <a:buNone/>
              <a:defRPr/>
            </a:lvl4pPr>
            <a:lvl5pPr marL="1920240" indent="0">
              <a:buFontTx/>
              <a:buNone/>
              <a:defRPr/>
            </a:lvl5pPr>
          </a:lstStyle>
          <a:p>
            <a:pPr lvl="0"/>
            <a:r>
              <a:rPr lang="en-US"/>
              <a:t>Click to edit Master text styles</a:t>
            </a:r>
          </a:p>
        </p:txBody>
      </p:sp>
      <p:sp>
        <p:nvSpPr>
          <p:cNvPr id="3" name="Text Placeholder 2"/>
          <p:cNvSpPr>
            <a:spLocks noGrp="1"/>
          </p:cNvSpPr>
          <p:nvPr>
            <p:ph type="body" idx="1"/>
          </p:nvPr>
        </p:nvSpPr>
        <p:spPr>
          <a:xfrm>
            <a:off x="640078" y="8451236"/>
            <a:ext cx="6665101" cy="2825973"/>
          </a:xfrm>
        </p:spPr>
        <p:txBody>
          <a:bodyPr anchor="t">
            <a:normAutofit/>
          </a:bodyPr>
          <a:lstStyle>
            <a:lvl1pPr marL="0" indent="0" algn="l">
              <a:buNone/>
              <a:defRPr sz="1890">
                <a:solidFill>
                  <a:schemeClr val="tx1">
                    <a:lumMod val="50000"/>
                    <a:lumOff val="50000"/>
                  </a:schemeClr>
                </a:solidFill>
              </a:defRPr>
            </a:lvl1pPr>
            <a:lvl2pPr marL="480060" indent="0">
              <a:buNone/>
              <a:defRPr sz="1890">
                <a:solidFill>
                  <a:schemeClr val="tx1">
                    <a:tint val="75000"/>
                  </a:schemeClr>
                </a:solidFill>
              </a:defRPr>
            </a:lvl2pPr>
            <a:lvl3pPr marL="960120" indent="0">
              <a:buNone/>
              <a:defRPr sz="1680">
                <a:solidFill>
                  <a:schemeClr val="tx1">
                    <a:tint val="75000"/>
                  </a:schemeClr>
                </a:solidFill>
              </a:defRPr>
            </a:lvl3pPr>
            <a:lvl4pPr marL="1440180" indent="0">
              <a:buNone/>
              <a:defRPr sz="1470">
                <a:solidFill>
                  <a:schemeClr val="tx1">
                    <a:tint val="75000"/>
                  </a:schemeClr>
                </a:solidFill>
              </a:defRPr>
            </a:lvl4pPr>
            <a:lvl5pPr marL="1920240" indent="0">
              <a:buNone/>
              <a:defRPr sz="1470">
                <a:solidFill>
                  <a:schemeClr val="tx1">
                    <a:tint val="75000"/>
                  </a:schemeClr>
                </a:solidFill>
              </a:defRPr>
            </a:lvl5pPr>
            <a:lvl6pPr marL="2400300" indent="0">
              <a:buNone/>
              <a:defRPr sz="1470">
                <a:solidFill>
                  <a:schemeClr val="tx1">
                    <a:tint val="75000"/>
                  </a:schemeClr>
                </a:solidFill>
              </a:defRPr>
            </a:lvl6pPr>
            <a:lvl7pPr marL="2880360" indent="0">
              <a:buNone/>
              <a:defRPr sz="1470">
                <a:solidFill>
                  <a:schemeClr val="tx1">
                    <a:tint val="75000"/>
                  </a:schemeClr>
                </a:solidFill>
              </a:defRPr>
            </a:lvl7pPr>
            <a:lvl8pPr marL="3360420" indent="0">
              <a:buNone/>
              <a:defRPr sz="1470">
                <a:solidFill>
                  <a:schemeClr val="tx1">
                    <a:tint val="75000"/>
                  </a:schemeClr>
                </a:solidFill>
              </a:defRPr>
            </a:lvl8pPr>
            <a:lvl9pPr marL="3840480" indent="0">
              <a:buNone/>
              <a:defRPr sz="147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2BB9D51-5CD9-413E-ADDF-60F11A3A1A86}" type="datetimeFigureOut">
              <a:rPr lang="en-GB" smtClean="0"/>
              <a:t>16/04/2021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147B65-F03B-4C17-B1B3-2752F1D73D53}" type="slidenum">
              <a:rPr lang="en-GB" smtClean="0"/>
              <a:t>‹#›</a:t>
            </a:fld>
            <a:endParaRPr lang="en-GB"/>
          </a:p>
        </p:txBody>
      </p:sp>
      <p:sp>
        <p:nvSpPr>
          <p:cNvPr id="24" name="TextBox 23"/>
          <p:cNvSpPr txBox="1"/>
          <p:nvPr/>
        </p:nvSpPr>
        <p:spPr>
          <a:xfrm>
            <a:off x="506847" y="1475372"/>
            <a:ext cx="480185" cy="1091582"/>
          </a:xfrm>
          <a:prstGeom prst="rect">
            <a:avLst/>
          </a:prstGeom>
        </p:spPr>
        <p:txBody>
          <a:bodyPr vert="horz" lIns="96012" tIns="48006" rIns="96012" bIns="48006" rtlCol="0" anchor="ctr">
            <a:noAutofit/>
          </a:bodyPr>
          <a:lstStyle/>
          <a:p>
            <a:pPr lvl="0"/>
            <a:r>
              <a:rPr lang="en-US" sz="84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7085084" y="5388238"/>
            <a:ext cx="480185" cy="1091582"/>
          </a:xfrm>
          <a:prstGeom prst="rect">
            <a:avLst/>
          </a:prstGeom>
        </p:spPr>
        <p:txBody>
          <a:bodyPr vert="horz" lIns="96012" tIns="48006" rIns="96012" bIns="48006" rtlCol="0" anchor="ctr">
            <a:noAutofit/>
          </a:bodyPr>
          <a:lstStyle/>
          <a:p>
            <a:pPr lvl="0"/>
            <a:r>
              <a:rPr lang="en-US" sz="84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10906814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46641" y="1137920"/>
            <a:ext cx="6658538" cy="5642187"/>
          </a:xfrm>
        </p:spPr>
        <p:txBody>
          <a:bodyPr anchor="ctr">
            <a:normAutofit/>
          </a:bodyPr>
          <a:lstStyle>
            <a:lvl1pPr algn="l">
              <a:defRPr sz="462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40077" y="7491306"/>
            <a:ext cx="6665102" cy="959930"/>
          </a:xfrm>
        </p:spPr>
        <p:txBody>
          <a:bodyPr anchor="b">
            <a:noAutofit/>
          </a:bodyPr>
          <a:lstStyle>
            <a:lvl1pPr marL="0" indent="0">
              <a:buFontTx/>
              <a:buNone/>
              <a:defRPr sz="2520">
                <a:solidFill>
                  <a:schemeClr val="accent1"/>
                </a:solidFill>
              </a:defRPr>
            </a:lvl1pPr>
            <a:lvl2pPr marL="480060" indent="0">
              <a:buFontTx/>
              <a:buNone/>
              <a:defRPr/>
            </a:lvl2pPr>
            <a:lvl3pPr marL="960120" indent="0">
              <a:buFontTx/>
              <a:buNone/>
              <a:defRPr/>
            </a:lvl3pPr>
            <a:lvl4pPr marL="1440180" indent="0">
              <a:buFontTx/>
              <a:buNone/>
              <a:defRPr/>
            </a:lvl4pPr>
            <a:lvl5pPr marL="1920240" indent="0">
              <a:buFontTx/>
              <a:buNone/>
              <a:defRPr/>
            </a:lvl5pPr>
          </a:lstStyle>
          <a:p>
            <a:pPr lvl="0"/>
            <a:r>
              <a:rPr lang="en-US"/>
              <a:t>Click to edit Master text styles</a:t>
            </a:r>
          </a:p>
        </p:txBody>
      </p:sp>
      <p:sp>
        <p:nvSpPr>
          <p:cNvPr id="3" name="Text Placeholder 2"/>
          <p:cNvSpPr>
            <a:spLocks noGrp="1"/>
          </p:cNvSpPr>
          <p:nvPr>
            <p:ph type="body" idx="1"/>
          </p:nvPr>
        </p:nvSpPr>
        <p:spPr>
          <a:xfrm>
            <a:off x="640078" y="8451236"/>
            <a:ext cx="6665101" cy="2825973"/>
          </a:xfrm>
        </p:spPr>
        <p:txBody>
          <a:bodyPr anchor="t">
            <a:normAutofit/>
          </a:bodyPr>
          <a:lstStyle>
            <a:lvl1pPr marL="0" indent="0" algn="l">
              <a:buNone/>
              <a:defRPr sz="1890">
                <a:solidFill>
                  <a:schemeClr val="tx1">
                    <a:lumMod val="50000"/>
                    <a:lumOff val="50000"/>
                  </a:schemeClr>
                </a:solidFill>
              </a:defRPr>
            </a:lvl1pPr>
            <a:lvl2pPr marL="480060" indent="0">
              <a:buNone/>
              <a:defRPr sz="1890">
                <a:solidFill>
                  <a:schemeClr val="tx1">
                    <a:tint val="75000"/>
                  </a:schemeClr>
                </a:solidFill>
              </a:defRPr>
            </a:lvl2pPr>
            <a:lvl3pPr marL="960120" indent="0">
              <a:buNone/>
              <a:defRPr sz="1680">
                <a:solidFill>
                  <a:schemeClr val="tx1">
                    <a:tint val="75000"/>
                  </a:schemeClr>
                </a:solidFill>
              </a:defRPr>
            </a:lvl3pPr>
            <a:lvl4pPr marL="1440180" indent="0">
              <a:buNone/>
              <a:defRPr sz="1470">
                <a:solidFill>
                  <a:schemeClr val="tx1">
                    <a:tint val="75000"/>
                  </a:schemeClr>
                </a:solidFill>
              </a:defRPr>
            </a:lvl4pPr>
            <a:lvl5pPr marL="1920240" indent="0">
              <a:buNone/>
              <a:defRPr sz="1470">
                <a:solidFill>
                  <a:schemeClr val="tx1">
                    <a:tint val="75000"/>
                  </a:schemeClr>
                </a:solidFill>
              </a:defRPr>
            </a:lvl5pPr>
            <a:lvl6pPr marL="2400300" indent="0">
              <a:buNone/>
              <a:defRPr sz="1470">
                <a:solidFill>
                  <a:schemeClr val="tx1">
                    <a:tint val="75000"/>
                  </a:schemeClr>
                </a:solidFill>
              </a:defRPr>
            </a:lvl6pPr>
            <a:lvl7pPr marL="2880360" indent="0">
              <a:buNone/>
              <a:defRPr sz="1470">
                <a:solidFill>
                  <a:schemeClr val="tx1">
                    <a:tint val="75000"/>
                  </a:schemeClr>
                </a:solidFill>
              </a:defRPr>
            </a:lvl7pPr>
            <a:lvl8pPr marL="3360420" indent="0">
              <a:buNone/>
              <a:defRPr sz="1470">
                <a:solidFill>
                  <a:schemeClr val="tx1">
                    <a:tint val="75000"/>
                  </a:schemeClr>
                </a:solidFill>
              </a:defRPr>
            </a:lvl8pPr>
            <a:lvl9pPr marL="3840480" indent="0">
              <a:buNone/>
              <a:defRPr sz="147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2BB9D51-5CD9-413E-ADDF-60F11A3A1A86}" type="datetimeFigureOut">
              <a:rPr lang="en-GB" smtClean="0"/>
              <a:t>16/04/2021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147B65-F03B-4C17-B1B3-2752F1D73D53}" type="slidenum">
              <a:rPr lang="en-GB" smtClean="0"/>
              <a:t>‹#›</a:t>
            </a:fld>
            <a:endParaRPr lang="en-GB"/>
          </a:p>
        </p:txBody>
      </p:sp>
    </p:spTree>
    <p:extLst>
      <p:ext uri="{BB962C8B-B14F-4D97-AF65-F5344CB8AC3E}">
        <p14:creationId xmlns:p14="http://schemas.microsoft.com/office/powerpoint/2010/main" val="79435975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2BB9D51-5CD9-413E-ADDF-60F11A3A1A86}" type="datetimeFigureOut">
              <a:rPr lang="en-GB" smtClean="0"/>
              <a:t>16/04/2021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147B65-F03B-4C17-B1B3-2752F1D73D53}" type="slidenum">
              <a:rPr lang="en-GB" smtClean="0"/>
              <a:t>‹#›</a:t>
            </a:fld>
            <a:endParaRPr lang="en-GB"/>
          </a:p>
        </p:txBody>
      </p:sp>
    </p:spTree>
    <p:extLst>
      <p:ext uri="{BB962C8B-B14F-4D97-AF65-F5344CB8AC3E}">
        <p14:creationId xmlns:p14="http://schemas.microsoft.com/office/powerpoint/2010/main" val="380057690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276177" y="1137921"/>
            <a:ext cx="1027753" cy="9802709"/>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40079" y="1137921"/>
            <a:ext cx="5454777" cy="980270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2BB9D51-5CD9-413E-ADDF-60F11A3A1A86}" type="datetimeFigureOut">
              <a:rPr lang="en-GB" smtClean="0"/>
              <a:t>16/04/2021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147B65-F03B-4C17-B1B3-2752F1D73D53}" type="slidenum">
              <a:rPr lang="en-GB" smtClean="0"/>
              <a:t>‹#›</a:t>
            </a:fld>
            <a:endParaRPr lang="en-GB"/>
          </a:p>
        </p:txBody>
      </p:sp>
    </p:spTree>
    <p:extLst>
      <p:ext uri="{BB962C8B-B14F-4D97-AF65-F5344CB8AC3E}">
        <p14:creationId xmlns:p14="http://schemas.microsoft.com/office/powerpoint/2010/main" val="34206963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p:cNvGrpSpPr/>
          <p:nvPr/>
        </p:nvGrpSpPr>
        <p:grpSpPr>
          <a:xfrm>
            <a:off x="-8890" y="-15806"/>
            <a:ext cx="9628295" cy="12833212"/>
            <a:chOff x="-8467" y="-8468"/>
            <a:chExt cx="9169805"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8" name="Straight Connector 7"/>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15"/>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40079" y="1137920"/>
            <a:ext cx="6665099" cy="2465493"/>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40079" y="4033102"/>
            <a:ext cx="6665100" cy="724411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675521" y="11277212"/>
            <a:ext cx="718339" cy="681567"/>
          </a:xfrm>
          <a:prstGeom prst="rect">
            <a:avLst/>
          </a:prstGeom>
        </p:spPr>
        <p:txBody>
          <a:bodyPr vert="horz" lIns="91440" tIns="45720" rIns="91440" bIns="45720" rtlCol="0" anchor="ctr"/>
          <a:lstStyle>
            <a:lvl1pPr algn="r">
              <a:defRPr sz="945">
                <a:solidFill>
                  <a:schemeClr val="tx1">
                    <a:tint val="75000"/>
                  </a:schemeClr>
                </a:solidFill>
              </a:defRPr>
            </a:lvl1pPr>
          </a:lstStyle>
          <a:p>
            <a:fld id="{92BB9D51-5CD9-413E-ADDF-60F11A3A1A86}" type="datetimeFigureOut">
              <a:rPr lang="en-GB" smtClean="0"/>
              <a:t>16/04/2021</a:t>
            </a:fld>
            <a:endParaRPr lang="en-GB"/>
          </a:p>
        </p:txBody>
      </p:sp>
      <p:sp>
        <p:nvSpPr>
          <p:cNvPr id="5" name="Footer Placeholder 4"/>
          <p:cNvSpPr>
            <a:spLocks noGrp="1"/>
          </p:cNvSpPr>
          <p:nvPr>
            <p:ph type="ftr" sz="quarter" idx="3"/>
          </p:nvPr>
        </p:nvSpPr>
        <p:spPr>
          <a:xfrm>
            <a:off x="640079" y="11277212"/>
            <a:ext cx="4854122" cy="681567"/>
          </a:xfrm>
          <a:prstGeom prst="rect">
            <a:avLst/>
          </a:prstGeom>
        </p:spPr>
        <p:txBody>
          <a:bodyPr vert="horz" lIns="91440" tIns="45720" rIns="91440" bIns="45720" rtlCol="0" anchor="ctr"/>
          <a:lstStyle>
            <a:lvl1pPr algn="l">
              <a:defRPr sz="945">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766910" y="11277212"/>
            <a:ext cx="538270" cy="681567"/>
          </a:xfrm>
          <a:prstGeom prst="rect">
            <a:avLst/>
          </a:prstGeom>
        </p:spPr>
        <p:txBody>
          <a:bodyPr vert="horz" lIns="91440" tIns="45720" rIns="91440" bIns="45720" rtlCol="0" anchor="ctr"/>
          <a:lstStyle>
            <a:lvl1pPr algn="r">
              <a:defRPr sz="945">
                <a:solidFill>
                  <a:schemeClr val="accent1"/>
                </a:solidFill>
              </a:defRPr>
            </a:lvl1pPr>
          </a:lstStyle>
          <a:p>
            <a:fld id="{3D147B65-F03B-4C17-B1B3-2752F1D73D53}" type="slidenum">
              <a:rPr lang="en-GB" smtClean="0"/>
              <a:t>‹#›</a:t>
            </a:fld>
            <a:endParaRPr lang="en-GB"/>
          </a:p>
        </p:txBody>
      </p:sp>
    </p:spTree>
    <p:extLst>
      <p:ext uri="{BB962C8B-B14F-4D97-AF65-F5344CB8AC3E}">
        <p14:creationId xmlns:p14="http://schemas.microsoft.com/office/powerpoint/2010/main" val="206264962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txStyles>
    <p:titleStyle>
      <a:lvl1pPr algn="l" defTabSz="480060" rtl="0" eaLnBrk="1" latinLnBrk="0" hangingPunct="1">
        <a:spcBef>
          <a:spcPct val="0"/>
        </a:spcBef>
        <a:buNone/>
        <a:defRPr sz="378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60045" indent="-360045" algn="l" defTabSz="480060" rtl="0" eaLnBrk="1" latinLnBrk="0" hangingPunct="1">
        <a:spcBef>
          <a:spcPts val="1050"/>
        </a:spcBef>
        <a:spcAft>
          <a:spcPts val="0"/>
        </a:spcAft>
        <a:buClr>
          <a:schemeClr val="accent1"/>
        </a:buClr>
        <a:buSzPct val="80000"/>
        <a:buFont typeface="Wingdings 3" charset="2"/>
        <a:buChar char=""/>
        <a:defRPr sz="1890" kern="1200">
          <a:solidFill>
            <a:schemeClr val="tx1">
              <a:lumMod val="75000"/>
              <a:lumOff val="25000"/>
            </a:schemeClr>
          </a:solidFill>
          <a:latin typeface="+mn-lt"/>
          <a:ea typeface="+mn-ea"/>
          <a:cs typeface="+mn-cs"/>
        </a:defRPr>
      </a:lvl1pPr>
      <a:lvl2pPr marL="780098" indent="-300038" algn="l" defTabSz="480060" rtl="0" eaLnBrk="1" latinLnBrk="0" hangingPunct="1">
        <a:spcBef>
          <a:spcPts val="1050"/>
        </a:spcBef>
        <a:spcAft>
          <a:spcPts val="0"/>
        </a:spcAft>
        <a:buClr>
          <a:schemeClr val="accent1"/>
        </a:buClr>
        <a:buSzPct val="80000"/>
        <a:buFont typeface="Wingdings 3" charset="2"/>
        <a:buChar char=""/>
        <a:defRPr sz="1680" kern="1200">
          <a:solidFill>
            <a:schemeClr val="tx1">
              <a:lumMod val="75000"/>
              <a:lumOff val="25000"/>
            </a:schemeClr>
          </a:solidFill>
          <a:latin typeface="+mn-lt"/>
          <a:ea typeface="+mn-ea"/>
          <a:cs typeface="+mn-cs"/>
        </a:defRPr>
      </a:lvl2pPr>
      <a:lvl3pPr marL="1200150" indent="-240030" algn="l" defTabSz="480060" rtl="0" eaLnBrk="1" latinLnBrk="0" hangingPunct="1">
        <a:spcBef>
          <a:spcPts val="1050"/>
        </a:spcBef>
        <a:spcAft>
          <a:spcPts val="0"/>
        </a:spcAft>
        <a:buClr>
          <a:schemeClr val="accent1"/>
        </a:buClr>
        <a:buSzPct val="80000"/>
        <a:buFont typeface="Wingdings 3" charset="2"/>
        <a:buChar char=""/>
        <a:defRPr sz="1470" kern="1200">
          <a:solidFill>
            <a:schemeClr val="tx1">
              <a:lumMod val="75000"/>
              <a:lumOff val="25000"/>
            </a:schemeClr>
          </a:solidFill>
          <a:latin typeface="+mn-lt"/>
          <a:ea typeface="+mn-ea"/>
          <a:cs typeface="+mn-cs"/>
        </a:defRPr>
      </a:lvl3pPr>
      <a:lvl4pPr marL="1680210" indent="-240030" algn="l" defTabSz="480060" rtl="0" eaLnBrk="1" latinLnBrk="0" hangingPunct="1">
        <a:spcBef>
          <a:spcPts val="1050"/>
        </a:spcBef>
        <a:spcAft>
          <a:spcPts val="0"/>
        </a:spcAft>
        <a:buClr>
          <a:schemeClr val="accent1"/>
        </a:buClr>
        <a:buSzPct val="80000"/>
        <a:buFont typeface="Wingdings 3" charset="2"/>
        <a:buChar char=""/>
        <a:defRPr sz="1260" kern="1200">
          <a:solidFill>
            <a:schemeClr val="tx1">
              <a:lumMod val="75000"/>
              <a:lumOff val="25000"/>
            </a:schemeClr>
          </a:solidFill>
          <a:latin typeface="+mn-lt"/>
          <a:ea typeface="+mn-ea"/>
          <a:cs typeface="+mn-cs"/>
        </a:defRPr>
      </a:lvl4pPr>
      <a:lvl5pPr marL="2160270" indent="-240030" algn="l" defTabSz="480060" rtl="0" eaLnBrk="1" latinLnBrk="0" hangingPunct="1">
        <a:spcBef>
          <a:spcPts val="1050"/>
        </a:spcBef>
        <a:spcAft>
          <a:spcPts val="0"/>
        </a:spcAft>
        <a:buClr>
          <a:schemeClr val="accent1"/>
        </a:buClr>
        <a:buSzPct val="80000"/>
        <a:buFont typeface="Wingdings 3" charset="2"/>
        <a:buChar char=""/>
        <a:defRPr sz="1260" kern="1200">
          <a:solidFill>
            <a:schemeClr val="tx1">
              <a:lumMod val="75000"/>
              <a:lumOff val="25000"/>
            </a:schemeClr>
          </a:solidFill>
          <a:latin typeface="+mn-lt"/>
          <a:ea typeface="+mn-ea"/>
          <a:cs typeface="+mn-cs"/>
        </a:defRPr>
      </a:lvl5pPr>
      <a:lvl6pPr marL="2640330" indent="-240030" algn="l" defTabSz="480060" rtl="0" eaLnBrk="1" latinLnBrk="0" hangingPunct="1">
        <a:spcBef>
          <a:spcPts val="1050"/>
        </a:spcBef>
        <a:spcAft>
          <a:spcPts val="0"/>
        </a:spcAft>
        <a:buClr>
          <a:schemeClr val="accent1"/>
        </a:buClr>
        <a:buSzPct val="80000"/>
        <a:buFont typeface="Wingdings 3" charset="2"/>
        <a:buChar char=""/>
        <a:defRPr sz="1260" kern="1200">
          <a:solidFill>
            <a:schemeClr val="tx1">
              <a:lumMod val="75000"/>
              <a:lumOff val="25000"/>
            </a:schemeClr>
          </a:solidFill>
          <a:latin typeface="+mn-lt"/>
          <a:ea typeface="+mn-ea"/>
          <a:cs typeface="+mn-cs"/>
        </a:defRPr>
      </a:lvl6pPr>
      <a:lvl7pPr marL="3120390" indent="-240030" algn="l" defTabSz="480060" rtl="0" eaLnBrk="1" latinLnBrk="0" hangingPunct="1">
        <a:spcBef>
          <a:spcPts val="1050"/>
        </a:spcBef>
        <a:spcAft>
          <a:spcPts val="0"/>
        </a:spcAft>
        <a:buClr>
          <a:schemeClr val="accent1"/>
        </a:buClr>
        <a:buSzPct val="80000"/>
        <a:buFont typeface="Wingdings 3" charset="2"/>
        <a:buChar char=""/>
        <a:defRPr sz="1260" kern="1200">
          <a:solidFill>
            <a:schemeClr val="tx1">
              <a:lumMod val="75000"/>
              <a:lumOff val="25000"/>
            </a:schemeClr>
          </a:solidFill>
          <a:latin typeface="+mn-lt"/>
          <a:ea typeface="+mn-ea"/>
          <a:cs typeface="+mn-cs"/>
        </a:defRPr>
      </a:lvl7pPr>
      <a:lvl8pPr marL="3600450" indent="-240030" algn="l" defTabSz="480060" rtl="0" eaLnBrk="1" latinLnBrk="0" hangingPunct="1">
        <a:spcBef>
          <a:spcPts val="1050"/>
        </a:spcBef>
        <a:spcAft>
          <a:spcPts val="0"/>
        </a:spcAft>
        <a:buClr>
          <a:schemeClr val="accent1"/>
        </a:buClr>
        <a:buSzPct val="80000"/>
        <a:buFont typeface="Wingdings 3" charset="2"/>
        <a:buChar char=""/>
        <a:defRPr sz="1260" kern="1200">
          <a:solidFill>
            <a:schemeClr val="tx1">
              <a:lumMod val="75000"/>
              <a:lumOff val="25000"/>
            </a:schemeClr>
          </a:solidFill>
          <a:latin typeface="+mn-lt"/>
          <a:ea typeface="+mn-ea"/>
          <a:cs typeface="+mn-cs"/>
        </a:defRPr>
      </a:lvl8pPr>
      <a:lvl9pPr marL="4080510" indent="-240030" algn="l" defTabSz="480060" rtl="0" eaLnBrk="1" latinLnBrk="0" hangingPunct="1">
        <a:spcBef>
          <a:spcPts val="1050"/>
        </a:spcBef>
        <a:spcAft>
          <a:spcPts val="0"/>
        </a:spcAft>
        <a:buClr>
          <a:schemeClr val="accent1"/>
        </a:buClr>
        <a:buSzPct val="80000"/>
        <a:buFont typeface="Wingdings 3" charset="2"/>
        <a:buChar char=""/>
        <a:defRPr sz="1260" kern="1200">
          <a:solidFill>
            <a:schemeClr val="tx1">
              <a:lumMod val="75000"/>
              <a:lumOff val="25000"/>
            </a:schemeClr>
          </a:solidFill>
          <a:latin typeface="+mn-lt"/>
          <a:ea typeface="+mn-ea"/>
          <a:cs typeface="+mn-cs"/>
        </a:defRPr>
      </a:lvl9pPr>
    </p:bodyStyle>
    <p:otherStyle>
      <a:defPPr>
        <a:defRPr lang="en-US"/>
      </a:defPPr>
      <a:lvl1pPr marL="0" algn="l" defTabSz="480060" rtl="0" eaLnBrk="1" latinLnBrk="0" hangingPunct="1">
        <a:defRPr sz="1890" kern="1200">
          <a:solidFill>
            <a:schemeClr val="tx1"/>
          </a:solidFill>
          <a:latin typeface="+mn-lt"/>
          <a:ea typeface="+mn-ea"/>
          <a:cs typeface="+mn-cs"/>
        </a:defRPr>
      </a:lvl1pPr>
      <a:lvl2pPr marL="480060" algn="l" defTabSz="480060" rtl="0" eaLnBrk="1" latinLnBrk="0" hangingPunct="1">
        <a:defRPr sz="1890" kern="1200">
          <a:solidFill>
            <a:schemeClr val="tx1"/>
          </a:solidFill>
          <a:latin typeface="+mn-lt"/>
          <a:ea typeface="+mn-ea"/>
          <a:cs typeface="+mn-cs"/>
        </a:defRPr>
      </a:lvl2pPr>
      <a:lvl3pPr marL="960120" algn="l" defTabSz="480060" rtl="0" eaLnBrk="1" latinLnBrk="0" hangingPunct="1">
        <a:defRPr sz="1890" kern="1200">
          <a:solidFill>
            <a:schemeClr val="tx1"/>
          </a:solidFill>
          <a:latin typeface="+mn-lt"/>
          <a:ea typeface="+mn-ea"/>
          <a:cs typeface="+mn-cs"/>
        </a:defRPr>
      </a:lvl3pPr>
      <a:lvl4pPr marL="1440180" algn="l" defTabSz="480060" rtl="0" eaLnBrk="1" latinLnBrk="0" hangingPunct="1">
        <a:defRPr sz="1890" kern="1200">
          <a:solidFill>
            <a:schemeClr val="tx1"/>
          </a:solidFill>
          <a:latin typeface="+mn-lt"/>
          <a:ea typeface="+mn-ea"/>
          <a:cs typeface="+mn-cs"/>
        </a:defRPr>
      </a:lvl4pPr>
      <a:lvl5pPr marL="1920240" algn="l" defTabSz="480060" rtl="0" eaLnBrk="1" latinLnBrk="0" hangingPunct="1">
        <a:defRPr sz="1890" kern="1200">
          <a:solidFill>
            <a:schemeClr val="tx1"/>
          </a:solidFill>
          <a:latin typeface="+mn-lt"/>
          <a:ea typeface="+mn-ea"/>
          <a:cs typeface="+mn-cs"/>
        </a:defRPr>
      </a:lvl5pPr>
      <a:lvl6pPr marL="2400300" algn="l" defTabSz="480060" rtl="0" eaLnBrk="1" latinLnBrk="0" hangingPunct="1">
        <a:defRPr sz="1890" kern="1200">
          <a:solidFill>
            <a:schemeClr val="tx1"/>
          </a:solidFill>
          <a:latin typeface="+mn-lt"/>
          <a:ea typeface="+mn-ea"/>
          <a:cs typeface="+mn-cs"/>
        </a:defRPr>
      </a:lvl6pPr>
      <a:lvl7pPr marL="2880360" algn="l" defTabSz="480060" rtl="0" eaLnBrk="1" latinLnBrk="0" hangingPunct="1">
        <a:defRPr sz="1890" kern="1200">
          <a:solidFill>
            <a:schemeClr val="tx1"/>
          </a:solidFill>
          <a:latin typeface="+mn-lt"/>
          <a:ea typeface="+mn-ea"/>
          <a:cs typeface="+mn-cs"/>
        </a:defRPr>
      </a:lvl7pPr>
      <a:lvl8pPr marL="3360420" algn="l" defTabSz="480060" rtl="0" eaLnBrk="1" latinLnBrk="0" hangingPunct="1">
        <a:defRPr sz="1890" kern="1200">
          <a:solidFill>
            <a:schemeClr val="tx1"/>
          </a:solidFill>
          <a:latin typeface="+mn-lt"/>
          <a:ea typeface="+mn-ea"/>
          <a:cs typeface="+mn-cs"/>
        </a:defRPr>
      </a:lvl8pPr>
      <a:lvl9pPr marL="3840480" algn="l" defTabSz="480060" rtl="0" eaLnBrk="1" latinLnBrk="0" hangingPunct="1">
        <a:defRPr sz="189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 name="Picture 23">
            <a:extLst>
              <a:ext uri="{FF2B5EF4-FFF2-40B4-BE49-F238E27FC236}">
                <a16:creationId xmlns:a16="http://schemas.microsoft.com/office/drawing/2014/main" id="{665976ED-33CF-4CCB-8D65-31FDD5BB238E}"/>
              </a:ext>
            </a:extLst>
          </p:cNvPr>
          <p:cNvPicPr>
            <a:picLocks noChangeAspect="1"/>
          </p:cNvPicPr>
          <p:nvPr/>
        </p:nvPicPr>
        <p:blipFill>
          <a:blip r:embed="rId2"/>
          <a:stretch>
            <a:fillRect/>
          </a:stretch>
        </p:blipFill>
        <p:spPr>
          <a:xfrm>
            <a:off x="4530955" y="9985004"/>
            <a:ext cx="3170195" cy="2816596"/>
          </a:xfrm>
          <a:prstGeom prst="rect">
            <a:avLst/>
          </a:prstGeom>
        </p:spPr>
      </p:pic>
      <p:pic>
        <p:nvPicPr>
          <p:cNvPr id="25" name="Picture 24">
            <a:extLst>
              <a:ext uri="{FF2B5EF4-FFF2-40B4-BE49-F238E27FC236}">
                <a16:creationId xmlns:a16="http://schemas.microsoft.com/office/drawing/2014/main" id="{0E3E1E96-5273-433B-BC74-15EE42873C13}"/>
              </a:ext>
            </a:extLst>
          </p:cNvPr>
          <p:cNvPicPr>
            <a:picLocks noChangeAspect="1"/>
          </p:cNvPicPr>
          <p:nvPr/>
        </p:nvPicPr>
        <p:blipFill>
          <a:blip r:embed="rId2"/>
          <a:stretch>
            <a:fillRect/>
          </a:stretch>
        </p:blipFill>
        <p:spPr>
          <a:xfrm>
            <a:off x="4574277" y="7755250"/>
            <a:ext cx="3170195" cy="2816596"/>
          </a:xfrm>
          <a:prstGeom prst="rect">
            <a:avLst/>
          </a:prstGeom>
        </p:spPr>
      </p:pic>
      <p:pic>
        <p:nvPicPr>
          <p:cNvPr id="22" name="Picture 21">
            <a:extLst>
              <a:ext uri="{FF2B5EF4-FFF2-40B4-BE49-F238E27FC236}">
                <a16:creationId xmlns:a16="http://schemas.microsoft.com/office/drawing/2014/main" id="{2E0185AD-F7C0-48DC-8F7C-101A5561A5F2}"/>
              </a:ext>
            </a:extLst>
          </p:cNvPr>
          <p:cNvPicPr>
            <a:picLocks noChangeAspect="1"/>
          </p:cNvPicPr>
          <p:nvPr/>
        </p:nvPicPr>
        <p:blipFill>
          <a:blip r:embed="rId2"/>
          <a:stretch>
            <a:fillRect/>
          </a:stretch>
        </p:blipFill>
        <p:spPr>
          <a:xfrm>
            <a:off x="3215502" y="4992502"/>
            <a:ext cx="3170195" cy="2816596"/>
          </a:xfrm>
          <a:prstGeom prst="rect">
            <a:avLst/>
          </a:prstGeom>
        </p:spPr>
      </p:pic>
      <p:pic>
        <p:nvPicPr>
          <p:cNvPr id="21" name="Picture 20">
            <a:extLst>
              <a:ext uri="{FF2B5EF4-FFF2-40B4-BE49-F238E27FC236}">
                <a16:creationId xmlns:a16="http://schemas.microsoft.com/office/drawing/2014/main" id="{F62C4A80-FA5E-48B4-B3B4-5A07E6EA9529}"/>
              </a:ext>
            </a:extLst>
          </p:cNvPr>
          <p:cNvPicPr>
            <a:picLocks noChangeAspect="1"/>
          </p:cNvPicPr>
          <p:nvPr/>
        </p:nvPicPr>
        <p:blipFill>
          <a:blip r:embed="rId2"/>
          <a:stretch>
            <a:fillRect/>
          </a:stretch>
        </p:blipFill>
        <p:spPr>
          <a:xfrm>
            <a:off x="5257955" y="5244973"/>
            <a:ext cx="3170195" cy="2816596"/>
          </a:xfrm>
          <a:prstGeom prst="rect">
            <a:avLst/>
          </a:prstGeom>
        </p:spPr>
      </p:pic>
      <p:pic>
        <p:nvPicPr>
          <p:cNvPr id="20" name="Picture 19">
            <a:extLst>
              <a:ext uri="{FF2B5EF4-FFF2-40B4-BE49-F238E27FC236}">
                <a16:creationId xmlns:a16="http://schemas.microsoft.com/office/drawing/2014/main" id="{818952E7-22BD-445F-9036-990A15961A86}"/>
              </a:ext>
            </a:extLst>
          </p:cNvPr>
          <p:cNvPicPr>
            <a:picLocks noChangeAspect="1"/>
          </p:cNvPicPr>
          <p:nvPr/>
        </p:nvPicPr>
        <p:blipFill>
          <a:blip r:embed="rId2"/>
          <a:stretch>
            <a:fillRect/>
          </a:stretch>
        </p:blipFill>
        <p:spPr>
          <a:xfrm>
            <a:off x="306785" y="5204516"/>
            <a:ext cx="3170195" cy="2816596"/>
          </a:xfrm>
          <a:prstGeom prst="rect">
            <a:avLst/>
          </a:prstGeom>
        </p:spPr>
      </p:pic>
      <p:pic>
        <p:nvPicPr>
          <p:cNvPr id="19" name="Picture 18">
            <a:extLst>
              <a:ext uri="{FF2B5EF4-FFF2-40B4-BE49-F238E27FC236}">
                <a16:creationId xmlns:a16="http://schemas.microsoft.com/office/drawing/2014/main" id="{D00116CA-1FFD-45AD-B529-6F1F49393285}"/>
              </a:ext>
            </a:extLst>
          </p:cNvPr>
          <p:cNvPicPr>
            <a:picLocks noChangeAspect="1"/>
          </p:cNvPicPr>
          <p:nvPr/>
        </p:nvPicPr>
        <p:blipFill>
          <a:blip r:embed="rId2"/>
          <a:stretch>
            <a:fillRect/>
          </a:stretch>
        </p:blipFill>
        <p:spPr>
          <a:xfrm>
            <a:off x="3340095" y="2659751"/>
            <a:ext cx="3170195" cy="2816596"/>
          </a:xfrm>
          <a:prstGeom prst="rect">
            <a:avLst/>
          </a:prstGeom>
        </p:spPr>
      </p:pic>
      <p:pic>
        <p:nvPicPr>
          <p:cNvPr id="7" name="Picture 6">
            <a:extLst>
              <a:ext uri="{FF2B5EF4-FFF2-40B4-BE49-F238E27FC236}">
                <a16:creationId xmlns:a16="http://schemas.microsoft.com/office/drawing/2014/main" id="{F15AA94E-EF3F-4F83-947D-8C4097690FF8}"/>
              </a:ext>
            </a:extLst>
          </p:cNvPr>
          <p:cNvPicPr>
            <a:picLocks noChangeAspect="1"/>
          </p:cNvPicPr>
          <p:nvPr/>
        </p:nvPicPr>
        <p:blipFill rotWithShape="1">
          <a:blip r:embed="rId3"/>
          <a:srcRect l="10415" r="9073"/>
          <a:stretch/>
        </p:blipFill>
        <p:spPr>
          <a:xfrm>
            <a:off x="3240824" y="186833"/>
            <a:ext cx="3172912" cy="2821062"/>
          </a:xfrm>
          <a:prstGeom prst="rect">
            <a:avLst/>
          </a:prstGeom>
        </p:spPr>
      </p:pic>
      <p:sp>
        <p:nvSpPr>
          <p:cNvPr id="5" name="Rectangle: Rounded Corners 4">
            <a:extLst>
              <a:ext uri="{FF2B5EF4-FFF2-40B4-BE49-F238E27FC236}">
                <a16:creationId xmlns:a16="http://schemas.microsoft.com/office/drawing/2014/main" id="{8F6FDFB2-A817-43AA-AB02-2EDD0728092C}"/>
              </a:ext>
            </a:extLst>
          </p:cNvPr>
          <p:cNvSpPr/>
          <p:nvPr/>
        </p:nvSpPr>
        <p:spPr>
          <a:xfrm>
            <a:off x="67209" y="0"/>
            <a:ext cx="4371792" cy="2010745"/>
          </a:xfrm>
          <a:prstGeom prst="roundRect">
            <a:avLst/>
          </a:prstGeom>
          <a:solidFill>
            <a:schemeClr val="accent4">
              <a:lumMod val="40000"/>
              <a:lumOff val="60000"/>
            </a:schemeClr>
          </a:solidFill>
          <a:ln w="3175"/>
        </p:spPr>
        <p:style>
          <a:lnRef idx="2">
            <a:schemeClr val="accent4"/>
          </a:lnRef>
          <a:fillRef idx="1">
            <a:schemeClr val="lt1"/>
          </a:fillRef>
          <a:effectRef idx="0">
            <a:schemeClr val="accent4"/>
          </a:effectRef>
          <a:fontRef idx="minor">
            <a:schemeClr val="dk1"/>
          </a:fontRef>
        </p:style>
        <p:txBody>
          <a:bodyPr rtlCol="0" anchor="ctr"/>
          <a:lstStyle/>
          <a:p>
            <a:pPr algn="ctr"/>
            <a:endParaRPr lang="en-GB">
              <a:noFill/>
            </a:endParaRPr>
          </a:p>
        </p:txBody>
      </p:sp>
      <p:sp>
        <p:nvSpPr>
          <p:cNvPr id="6" name="TextBox 5">
            <a:extLst>
              <a:ext uri="{FF2B5EF4-FFF2-40B4-BE49-F238E27FC236}">
                <a16:creationId xmlns:a16="http://schemas.microsoft.com/office/drawing/2014/main" id="{9A4E6EF0-7CA8-482D-AAA7-4B1F43DCD7F3}"/>
              </a:ext>
            </a:extLst>
          </p:cNvPr>
          <p:cNvSpPr txBox="1"/>
          <p:nvPr/>
        </p:nvSpPr>
        <p:spPr>
          <a:xfrm>
            <a:off x="67208" y="128953"/>
            <a:ext cx="4371792" cy="1754326"/>
          </a:xfrm>
          <a:prstGeom prst="rect">
            <a:avLst/>
          </a:prstGeom>
          <a:noFill/>
        </p:spPr>
        <p:txBody>
          <a:bodyPr wrap="square" rtlCol="0">
            <a:spAutoFit/>
          </a:bodyPr>
          <a:lstStyle/>
          <a:p>
            <a:pPr algn="ctr"/>
            <a:r>
              <a:rPr lang="en-GB" dirty="0">
                <a:latin typeface="Calibri" panose="020F0502020204030204" pitchFamily="34" charset="0"/>
                <a:cs typeface="Calibri" panose="020F0502020204030204" pitchFamily="34" charset="0"/>
              </a:rPr>
              <a:t>BMSP6012 – Independent Project – Dissertation </a:t>
            </a:r>
          </a:p>
          <a:p>
            <a:pPr algn="ctr"/>
            <a:r>
              <a:rPr lang="en-GB" b="1" i="1" dirty="0">
                <a:latin typeface="Calibri" panose="020F0502020204030204" pitchFamily="34" charset="0"/>
                <a:cs typeface="Calibri" panose="020F0502020204030204" pitchFamily="34" charset="0"/>
              </a:rPr>
              <a:t>A Research Into How Digital Technology and Social Media Has Been Used Throughout the Coronavirus Pandemic</a:t>
            </a:r>
          </a:p>
          <a:p>
            <a:pPr algn="ctr"/>
            <a:r>
              <a:rPr lang="en-GB" dirty="0">
                <a:latin typeface="Calibri" panose="020F0502020204030204" pitchFamily="34" charset="0"/>
                <a:cs typeface="Calibri" panose="020F0502020204030204" pitchFamily="34" charset="0"/>
              </a:rPr>
              <a:t>1703882 – Hannah Thomas. </a:t>
            </a:r>
          </a:p>
        </p:txBody>
      </p:sp>
      <p:sp>
        <p:nvSpPr>
          <p:cNvPr id="8" name="Rectangle: Rounded Corners 7">
            <a:extLst>
              <a:ext uri="{FF2B5EF4-FFF2-40B4-BE49-F238E27FC236}">
                <a16:creationId xmlns:a16="http://schemas.microsoft.com/office/drawing/2014/main" id="{291C59D9-90B4-4D52-9076-78A02358F902}"/>
              </a:ext>
            </a:extLst>
          </p:cNvPr>
          <p:cNvSpPr/>
          <p:nvPr/>
        </p:nvSpPr>
        <p:spPr>
          <a:xfrm>
            <a:off x="4925193" y="56361"/>
            <a:ext cx="4404650" cy="1979487"/>
          </a:xfrm>
          <a:custGeom>
            <a:avLst/>
            <a:gdLst>
              <a:gd name="connsiteX0" fmla="*/ 0 w 4404650"/>
              <a:gd name="connsiteY0" fmla="*/ 329921 h 1979487"/>
              <a:gd name="connsiteX1" fmla="*/ 329921 w 4404650"/>
              <a:gd name="connsiteY1" fmla="*/ 0 h 1979487"/>
              <a:gd name="connsiteX2" fmla="*/ 902342 w 4404650"/>
              <a:gd name="connsiteY2" fmla="*/ 0 h 1979487"/>
              <a:gd name="connsiteX3" fmla="*/ 1474762 w 4404650"/>
              <a:gd name="connsiteY3" fmla="*/ 0 h 1979487"/>
              <a:gd name="connsiteX4" fmla="*/ 1934839 w 4404650"/>
              <a:gd name="connsiteY4" fmla="*/ 0 h 1979487"/>
              <a:gd name="connsiteX5" fmla="*/ 2432363 w 4404650"/>
              <a:gd name="connsiteY5" fmla="*/ 0 h 1979487"/>
              <a:gd name="connsiteX6" fmla="*/ 2967336 w 4404650"/>
              <a:gd name="connsiteY6" fmla="*/ 0 h 1979487"/>
              <a:gd name="connsiteX7" fmla="*/ 3502308 w 4404650"/>
              <a:gd name="connsiteY7" fmla="*/ 0 h 1979487"/>
              <a:gd name="connsiteX8" fmla="*/ 4074729 w 4404650"/>
              <a:gd name="connsiteY8" fmla="*/ 0 h 1979487"/>
              <a:gd name="connsiteX9" fmla="*/ 4404650 w 4404650"/>
              <a:gd name="connsiteY9" fmla="*/ 329921 h 1979487"/>
              <a:gd name="connsiteX10" fmla="*/ 4404650 w 4404650"/>
              <a:gd name="connsiteY10" fmla="*/ 782999 h 1979487"/>
              <a:gd name="connsiteX11" fmla="*/ 4404650 w 4404650"/>
              <a:gd name="connsiteY11" fmla="*/ 1183291 h 1979487"/>
              <a:gd name="connsiteX12" fmla="*/ 4404650 w 4404650"/>
              <a:gd name="connsiteY12" fmla="*/ 1649566 h 1979487"/>
              <a:gd name="connsiteX13" fmla="*/ 4074729 w 4404650"/>
              <a:gd name="connsiteY13" fmla="*/ 1979487 h 1979487"/>
              <a:gd name="connsiteX14" fmla="*/ 3502308 w 4404650"/>
              <a:gd name="connsiteY14" fmla="*/ 1979487 h 1979487"/>
              <a:gd name="connsiteX15" fmla="*/ 2892440 w 4404650"/>
              <a:gd name="connsiteY15" fmla="*/ 1979487 h 1979487"/>
              <a:gd name="connsiteX16" fmla="*/ 2357467 w 4404650"/>
              <a:gd name="connsiteY16" fmla="*/ 1979487 h 1979487"/>
              <a:gd name="connsiteX17" fmla="*/ 1747598 w 4404650"/>
              <a:gd name="connsiteY17" fmla="*/ 1979487 h 1979487"/>
              <a:gd name="connsiteX18" fmla="*/ 1324970 w 4404650"/>
              <a:gd name="connsiteY18" fmla="*/ 1979487 h 1979487"/>
              <a:gd name="connsiteX19" fmla="*/ 827445 w 4404650"/>
              <a:gd name="connsiteY19" fmla="*/ 1979487 h 1979487"/>
              <a:gd name="connsiteX20" fmla="*/ 329921 w 4404650"/>
              <a:gd name="connsiteY20" fmla="*/ 1979487 h 1979487"/>
              <a:gd name="connsiteX21" fmla="*/ 0 w 4404650"/>
              <a:gd name="connsiteY21" fmla="*/ 1649566 h 1979487"/>
              <a:gd name="connsiteX22" fmla="*/ 0 w 4404650"/>
              <a:gd name="connsiteY22" fmla="*/ 1236077 h 1979487"/>
              <a:gd name="connsiteX23" fmla="*/ 0 w 4404650"/>
              <a:gd name="connsiteY23" fmla="*/ 796196 h 1979487"/>
              <a:gd name="connsiteX24" fmla="*/ 0 w 4404650"/>
              <a:gd name="connsiteY24" fmla="*/ 329921 h 1979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404650" h="1979487" fill="none" extrusionOk="0">
                <a:moveTo>
                  <a:pt x="0" y="329921"/>
                </a:moveTo>
                <a:cubicBezTo>
                  <a:pt x="8794" y="107488"/>
                  <a:pt x="143028" y="21417"/>
                  <a:pt x="329921" y="0"/>
                </a:cubicBezTo>
                <a:cubicBezTo>
                  <a:pt x="446372" y="-16427"/>
                  <a:pt x="709795" y="57426"/>
                  <a:pt x="902342" y="0"/>
                </a:cubicBezTo>
                <a:cubicBezTo>
                  <a:pt x="1094889" y="-57426"/>
                  <a:pt x="1200990" y="55914"/>
                  <a:pt x="1474762" y="0"/>
                </a:cubicBezTo>
                <a:cubicBezTo>
                  <a:pt x="1748534" y="-55914"/>
                  <a:pt x="1781010" y="36316"/>
                  <a:pt x="1934839" y="0"/>
                </a:cubicBezTo>
                <a:cubicBezTo>
                  <a:pt x="2088668" y="-36316"/>
                  <a:pt x="2272079" y="7910"/>
                  <a:pt x="2432363" y="0"/>
                </a:cubicBezTo>
                <a:cubicBezTo>
                  <a:pt x="2592647" y="-7910"/>
                  <a:pt x="2843021" y="59227"/>
                  <a:pt x="2967336" y="0"/>
                </a:cubicBezTo>
                <a:cubicBezTo>
                  <a:pt x="3091651" y="-59227"/>
                  <a:pt x="3263361" y="34668"/>
                  <a:pt x="3502308" y="0"/>
                </a:cubicBezTo>
                <a:cubicBezTo>
                  <a:pt x="3741255" y="-34668"/>
                  <a:pt x="3857792" y="23360"/>
                  <a:pt x="4074729" y="0"/>
                </a:cubicBezTo>
                <a:cubicBezTo>
                  <a:pt x="4250836" y="-54292"/>
                  <a:pt x="4373961" y="116966"/>
                  <a:pt x="4404650" y="329921"/>
                </a:cubicBezTo>
                <a:cubicBezTo>
                  <a:pt x="4422502" y="477705"/>
                  <a:pt x="4374835" y="683624"/>
                  <a:pt x="4404650" y="782999"/>
                </a:cubicBezTo>
                <a:cubicBezTo>
                  <a:pt x="4434465" y="882374"/>
                  <a:pt x="4377371" y="1003733"/>
                  <a:pt x="4404650" y="1183291"/>
                </a:cubicBezTo>
                <a:cubicBezTo>
                  <a:pt x="4431929" y="1362849"/>
                  <a:pt x="4401469" y="1524702"/>
                  <a:pt x="4404650" y="1649566"/>
                </a:cubicBezTo>
                <a:cubicBezTo>
                  <a:pt x="4403689" y="1819582"/>
                  <a:pt x="4226304" y="2011592"/>
                  <a:pt x="4074729" y="1979487"/>
                </a:cubicBezTo>
                <a:cubicBezTo>
                  <a:pt x="3932311" y="1985776"/>
                  <a:pt x="3662482" y="1921175"/>
                  <a:pt x="3502308" y="1979487"/>
                </a:cubicBezTo>
                <a:cubicBezTo>
                  <a:pt x="3342134" y="2037799"/>
                  <a:pt x="3121960" y="1933995"/>
                  <a:pt x="2892440" y="1979487"/>
                </a:cubicBezTo>
                <a:cubicBezTo>
                  <a:pt x="2662920" y="2024979"/>
                  <a:pt x="2613543" y="1918591"/>
                  <a:pt x="2357467" y="1979487"/>
                </a:cubicBezTo>
                <a:cubicBezTo>
                  <a:pt x="2101391" y="2040383"/>
                  <a:pt x="2037481" y="1971504"/>
                  <a:pt x="1747598" y="1979487"/>
                </a:cubicBezTo>
                <a:cubicBezTo>
                  <a:pt x="1457715" y="1987470"/>
                  <a:pt x="1471719" y="1969800"/>
                  <a:pt x="1324970" y="1979487"/>
                </a:cubicBezTo>
                <a:cubicBezTo>
                  <a:pt x="1178221" y="1989174"/>
                  <a:pt x="953912" y="1978597"/>
                  <a:pt x="827445" y="1979487"/>
                </a:cubicBezTo>
                <a:cubicBezTo>
                  <a:pt x="700978" y="1980377"/>
                  <a:pt x="560473" y="1960492"/>
                  <a:pt x="329921" y="1979487"/>
                </a:cubicBezTo>
                <a:cubicBezTo>
                  <a:pt x="149618" y="1987209"/>
                  <a:pt x="-28987" y="1866556"/>
                  <a:pt x="0" y="1649566"/>
                </a:cubicBezTo>
                <a:cubicBezTo>
                  <a:pt x="-45007" y="1522068"/>
                  <a:pt x="6496" y="1357730"/>
                  <a:pt x="0" y="1236077"/>
                </a:cubicBezTo>
                <a:cubicBezTo>
                  <a:pt x="-6496" y="1114424"/>
                  <a:pt x="13003" y="973493"/>
                  <a:pt x="0" y="796196"/>
                </a:cubicBezTo>
                <a:cubicBezTo>
                  <a:pt x="-13003" y="618899"/>
                  <a:pt x="5909" y="506646"/>
                  <a:pt x="0" y="329921"/>
                </a:cubicBezTo>
                <a:close/>
              </a:path>
              <a:path w="4404650" h="1979487" stroke="0" extrusionOk="0">
                <a:moveTo>
                  <a:pt x="0" y="329921"/>
                </a:moveTo>
                <a:cubicBezTo>
                  <a:pt x="19060" y="186473"/>
                  <a:pt x="178757" y="-13552"/>
                  <a:pt x="329921" y="0"/>
                </a:cubicBezTo>
                <a:cubicBezTo>
                  <a:pt x="415734" y="-33910"/>
                  <a:pt x="590153" y="45653"/>
                  <a:pt x="752549" y="0"/>
                </a:cubicBezTo>
                <a:cubicBezTo>
                  <a:pt x="914945" y="-45653"/>
                  <a:pt x="1046718" y="40607"/>
                  <a:pt x="1250074" y="0"/>
                </a:cubicBezTo>
                <a:cubicBezTo>
                  <a:pt x="1453431" y="-40607"/>
                  <a:pt x="1591395" y="55356"/>
                  <a:pt x="1859943" y="0"/>
                </a:cubicBezTo>
                <a:cubicBezTo>
                  <a:pt x="2128491" y="-55356"/>
                  <a:pt x="2204017" y="13253"/>
                  <a:pt x="2357467" y="0"/>
                </a:cubicBezTo>
                <a:cubicBezTo>
                  <a:pt x="2510917" y="-13253"/>
                  <a:pt x="2725950" y="10337"/>
                  <a:pt x="2854992" y="0"/>
                </a:cubicBezTo>
                <a:cubicBezTo>
                  <a:pt x="2984034" y="-10337"/>
                  <a:pt x="3303201" y="32629"/>
                  <a:pt x="3464860" y="0"/>
                </a:cubicBezTo>
                <a:cubicBezTo>
                  <a:pt x="3626519" y="-32629"/>
                  <a:pt x="3894970" y="69825"/>
                  <a:pt x="4074729" y="0"/>
                </a:cubicBezTo>
                <a:cubicBezTo>
                  <a:pt x="4259142" y="13616"/>
                  <a:pt x="4406178" y="157667"/>
                  <a:pt x="4404650" y="329921"/>
                </a:cubicBezTo>
                <a:cubicBezTo>
                  <a:pt x="4438296" y="540162"/>
                  <a:pt x="4358035" y="669011"/>
                  <a:pt x="4404650" y="769803"/>
                </a:cubicBezTo>
                <a:cubicBezTo>
                  <a:pt x="4451265" y="870595"/>
                  <a:pt x="4399503" y="1098803"/>
                  <a:pt x="4404650" y="1209684"/>
                </a:cubicBezTo>
                <a:cubicBezTo>
                  <a:pt x="4409797" y="1320565"/>
                  <a:pt x="4381131" y="1444921"/>
                  <a:pt x="4404650" y="1649566"/>
                </a:cubicBezTo>
                <a:cubicBezTo>
                  <a:pt x="4401505" y="1844094"/>
                  <a:pt x="4255058" y="1991489"/>
                  <a:pt x="4074729" y="1979487"/>
                </a:cubicBezTo>
                <a:cubicBezTo>
                  <a:pt x="3898982" y="2000135"/>
                  <a:pt x="3775546" y="1958793"/>
                  <a:pt x="3614653" y="1979487"/>
                </a:cubicBezTo>
                <a:cubicBezTo>
                  <a:pt x="3453760" y="2000181"/>
                  <a:pt x="3200117" y="1972690"/>
                  <a:pt x="3079680" y="1979487"/>
                </a:cubicBezTo>
                <a:cubicBezTo>
                  <a:pt x="2959243" y="1986284"/>
                  <a:pt x="2833294" y="1937584"/>
                  <a:pt x="2657052" y="1979487"/>
                </a:cubicBezTo>
                <a:cubicBezTo>
                  <a:pt x="2480810" y="2021390"/>
                  <a:pt x="2329275" y="1943159"/>
                  <a:pt x="2047183" y="1979487"/>
                </a:cubicBezTo>
                <a:cubicBezTo>
                  <a:pt x="1765091" y="2015815"/>
                  <a:pt x="1756526" y="1979240"/>
                  <a:pt x="1624555" y="1979487"/>
                </a:cubicBezTo>
                <a:cubicBezTo>
                  <a:pt x="1492584" y="1979734"/>
                  <a:pt x="1247089" y="1943183"/>
                  <a:pt x="1052134" y="1979487"/>
                </a:cubicBezTo>
                <a:cubicBezTo>
                  <a:pt x="857179" y="2015791"/>
                  <a:pt x="670447" y="1963643"/>
                  <a:pt x="329921" y="1979487"/>
                </a:cubicBezTo>
                <a:cubicBezTo>
                  <a:pt x="105823" y="1978543"/>
                  <a:pt x="5826" y="1841463"/>
                  <a:pt x="0" y="1649566"/>
                </a:cubicBezTo>
                <a:cubicBezTo>
                  <a:pt x="-30415" y="1476884"/>
                  <a:pt x="40439" y="1362829"/>
                  <a:pt x="0" y="1236077"/>
                </a:cubicBezTo>
                <a:cubicBezTo>
                  <a:pt x="-40439" y="1109325"/>
                  <a:pt x="19016" y="888778"/>
                  <a:pt x="0" y="769803"/>
                </a:cubicBezTo>
                <a:cubicBezTo>
                  <a:pt x="-19016" y="650828"/>
                  <a:pt x="8362" y="547400"/>
                  <a:pt x="0" y="329921"/>
                </a:cubicBezTo>
                <a:close/>
              </a:path>
            </a:pathLst>
          </a:custGeom>
          <a:ln w="76200">
            <a:solidFill>
              <a:schemeClr val="tx1">
                <a:lumMod val="95000"/>
                <a:lumOff val="5000"/>
              </a:schemeClr>
            </a:solidFill>
            <a:extLst>
              <a:ext uri="{C807C97D-BFC1-408E-A445-0C87EB9F89A2}">
                <ask:lineSketchStyleProps xmlns:ask="http://schemas.microsoft.com/office/drawing/2018/sketchyshapes" sd="3784590101">
                  <a:prstGeom prst="roundRect">
                    <a:avLst/>
                  </a:prstGeom>
                  <ask:type>
                    <ask:lineSketchScribble/>
                  </ask:type>
                </ask:lineSketchStyleProps>
              </a:ext>
            </a:extLst>
          </a:ln>
        </p:spPr>
        <p:style>
          <a:lnRef idx="2">
            <a:schemeClr val="accent4"/>
          </a:lnRef>
          <a:fillRef idx="1">
            <a:schemeClr val="lt1"/>
          </a:fillRef>
          <a:effectRef idx="0">
            <a:schemeClr val="accent4"/>
          </a:effectRef>
          <a:fontRef idx="minor">
            <a:schemeClr val="dk1"/>
          </a:fontRef>
        </p:style>
        <p:txBody>
          <a:bodyPr rtlCol="0" anchor="ctr"/>
          <a:lstStyle/>
          <a:p>
            <a:pPr algn="ctr"/>
            <a:endParaRPr lang="en-GB"/>
          </a:p>
        </p:txBody>
      </p:sp>
      <p:sp>
        <p:nvSpPr>
          <p:cNvPr id="9" name="TextBox 8">
            <a:extLst>
              <a:ext uri="{FF2B5EF4-FFF2-40B4-BE49-F238E27FC236}">
                <a16:creationId xmlns:a16="http://schemas.microsoft.com/office/drawing/2014/main" id="{4D96BE2D-350B-4C49-9EBE-A0875E16BE88}"/>
              </a:ext>
            </a:extLst>
          </p:cNvPr>
          <p:cNvSpPr txBox="1"/>
          <p:nvPr/>
        </p:nvSpPr>
        <p:spPr>
          <a:xfrm>
            <a:off x="5063413" y="186833"/>
            <a:ext cx="4199570" cy="2154436"/>
          </a:xfrm>
          <a:prstGeom prst="rect">
            <a:avLst/>
          </a:prstGeom>
          <a:noFill/>
        </p:spPr>
        <p:txBody>
          <a:bodyPr wrap="square" rtlCol="0">
            <a:spAutoFit/>
          </a:bodyPr>
          <a:lstStyle/>
          <a:p>
            <a:r>
              <a:rPr lang="en-GB" sz="1400" b="1" i="1" dirty="0">
                <a:latin typeface="Calibri" panose="020F0502020204030204" pitchFamily="34" charset="0"/>
                <a:cs typeface="Calibri" panose="020F0502020204030204" pitchFamily="34" charset="0"/>
              </a:rPr>
              <a:t>PURPOSE OF RESEARCH</a:t>
            </a:r>
          </a:p>
          <a:p>
            <a:r>
              <a:rPr lang="en-GB" sz="1200" dirty="0">
                <a:latin typeface="Calibri" panose="020F0502020204030204" pitchFamily="34" charset="0"/>
                <a:cs typeface="Calibri" panose="020F0502020204030204" pitchFamily="34" charset="0"/>
              </a:rPr>
              <a:t>The main objective of the research was to determine how beneficial the use of digitisation is within our society, and how the use of digital technology and social media has been used during the coronavirus Pandemic. </a:t>
            </a:r>
          </a:p>
          <a:p>
            <a:r>
              <a:rPr lang="en-GB" sz="1200" dirty="0">
                <a:latin typeface="Calibri" panose="020F0502020204030204" pitchFamily="34" charset="0"/>
                <a:cs typeface="Calibri" panose="020F0502020204030204" pitchFamily="34" charset="0"/>
              </a:rPr>
              <a:t>Social media and digital technology are essential tools within the functioning of today’s society, and our current climate would’ve been more difficult without them. </a:t>
            </a:r>
          </a:p>
          <a:p>
            <a:pPr marL="285750" indent="-285750">
              <a:buFontTx/>
              <a:buChar char="-"/>
            </a:pPr>
            <a:endParaRPr lang="en-GB" dirty="0"/>
          </a:p>
          <a:p>
            <a:endParaRPr lang="en-GB" dirty="0"/>
          </a:p>
        </p:txBody>
      </p:sp>
      <p:sp>
        <p:nvSpPr>
          <p:cNvPr id="10" name="Rectangle: Rounded Corners 9">
            <a:extLst>
              <a:ext uri="{FF2B5EF4-FFF2-40B4-BE49-F238E27FC236}">
                <a16:creationId xmlns:a16="http://schemas.microsoft.com/office/drawing/2014/main" id="{5524C06C-9562-4987-807B-57C5B2C18DE4}"/>
              </a:ext>
            </a:extLst>
          </p:cNvPr>
          <p:cNvSpPr/>
          <p:nvPr/>
        </p:nvSpPr>
        <p:spPr>
          <a:xfrm>
            <a:off x="-9106" y="2092335"/>
            <a:ext cx="3801979" cy="4765194"/>
          </a:xfrm>
          <a:custGeom>
            <a:avLst/>
            <a:gdLst>
              <a:gd name="connsiteX0" fmla="*/ 0 w 3801979"/>
              <a:gd name="connsiteY0" fmla="*/ 633676 h 4765194"/>
              <a:gd name="connsiteX1" fmla="*/ 633676 w 3801979"/>
              <a:gd name="connsiteY1" fmla="*/ 0 h 4765194"/>
              <a:gd name="connsiteX2" fmla="*/ 3168303 w 3801979"/>
              <a:gd name="connsiteY2" fmla="*/ 0 h 4765194"/>
              <a:gd name="connsiteX3" fmla="*/ 3801979 w 3801979"/>
              <a:gd name="connsiteY3" fmla="*/ 633676 h 4765194"/>
              <a:gd name="connsiteX4" fmla="*/ 3801979 w 3801979"/>
              <a:gd name="connsiteY4" fmla="*/ 4131518 h 4765194"/>
              <a:gd name="connsiteX5" fmla="*/ 3168303 w 3801979"/>
              <a:gd name="connsiteY5" fmla="*/ 4765194 h 4765194"/>
              <a:gd name="connsiteX6" fmla="*/ 633676 w 3801979"/>
              <a:gd name="connsiteY6" fmla="*/ 4765194 h 4765194"/>
              <a:gd name="connsiteX7" fmla="*/ 0 w 3801979"/>
              <a:gd name="connsiteY7" fmla="*/ 4131518 h 4765194"/>
              <a:gd name="connsiteX8" fmla="*/ 0 w 3801979"/>
              <a:gd name="connsiteY8" fmla="*/ 633676 h 4765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01979" h="4765194" fill="none" extrusionOk="0">
                <a:moveTo>
                  <a:pt x="0" y="633676"/>
                </a:moveTo>
                <a:cubicBezTo>
                  <a:pt x="1696" y="329618"/>
                  <a:pt x="293867" y="17054"/>
                  <a:pt x="633676" y="0"/>
                </a:cubicBezTo>
                <a:cubicBezTo>
                  <a:pt x="1083484" y="72427"/>
                  <a:pt x="2347387" y="61419"/>
                  <a:pt x="3168303" y="0"/>
                </a:cubicBezTo>
                <a:cubicBezTo>
                  <a:pt x="3513286" y="-34330"/>
                  <a:pt x="3779342" y="276859"/>
                  <a:pt x="3801979" y="633676"/>
                </a:cubicBezTo>
                <a:cubicBezTo>
                  <a:pt x="3902855" y="1056571"/>
                  <a:pt x="3694666" y="2454505"/>
                  <a:pt x="3801979" y="4131518"/>
                </a:cubicBezTo>
                <a:cubicBezTo>
                  <a:pt x="3811361" y="4433871"/>
                  <a:pt x="3504379" y="4749619"/>
                  <a:pt x="3168303" y="4765194"/>
                </a:cubicBezTo>
                <a:cubicBezTo>
                  <a:pt x="2736895" y="4795021"/>
                  <a:pt x="1852178" y="4685888"/>
                  <a:pt x="633676" y="4765194"/>
                </a:cubicBezTo>
                <a:cubicBezTo>
                  <a:pt x="323529" y="4760692"/>
                  <a:pt x="-18463" y="4485139"/>
                  <a:pt x="0" y="4131518"/>
                </a:cubicBezTo>
                <a:cubicBezTo>
                  <a:pt x="50037" y="2724312"/>
                  <a:pt x="770" y="1463529"/>
                  <a:pt x="0" y="633676"/>
                </a:cubicBezTo>
                <a:close/>
              </a:path>
              <a:path w="3801979" h="4765194" stroke="0" extrusionOk="0">
                <a:moveTo>
                  <a:pt x="0" y="633676"/>
                </a:moveTo>
                <a:cubicBezTo>
                  <a:pt x="63263" y="300950"/>
                  <a:pt x="288601" y="10198"/>
                  <a:pt x="633676" y="0"/>
                </a:cubicBezTo>
                <a:cubicBezTo>
                  <a:pt x="1134041" y="123000"/>
                  <a:pt x="2150557" y="-96860"/>
                  <a:pt x="3168303" y="0"/>
                </a:cubicBezTo>
                <a:cubicBezTo>
                  <a:pt x="3495320" y="-17494"/>
                  <a:pt x="3821027" y="245305"/>
                  <a:pt x="3801979" y="633676"/>
                </a:cubicBezTo>
                <a:cubicBezTo>
                  <a:pt x="3805152" y="1643166"/>
                  <a:pt x="3896246" y="2605622"/>
                  <a:pt x="3801979" y="4131518"/>
                </a:cubicBezTo>
                <a:cubicBezTo>
                  <a:pt x="3767291" y="4494055"/>
                  <a:pt x="3472940" y="4757775"/>
                  <a:pt x="3168303" y="4765194"/>
                </a:cubicBezTo>
                <a:cubicBezTo>
                  <a:pt x="2585987" y="4604487"/>
                  <a:pt x="1526393" y="4804861"/>
                  <a:pt x="633676" y="4765194"/>
                </a:cubicBezTo>
                <a:cubicBezTo>
                  <a:pt x="242790" y="4756930"/>
                  <a:pt x="-43584" y="4461743"/>
                  <a:pt x="0" y="4131518"/>
                </a:cubicBezTo>
                <a:cubicBezTo>
                  <a:pt x="32216" y="3556335"/>
                  <a:pt x="57206" y="2070474"/>
                  <a:pt x="0" y="633676"/>
                </a:cubicBezTo>
                <a:close/>
              </a:path>
            </a:pathLst>
          </a:custGeom>
          <a:ln w="38100">
            <a:extLst>
              <a:ext uri="{C807C97D-BFC1-408E-A445-0C87EB9F89A2}">
                <ask:lineSketchStyleProps xmlns:ask="http://schemas.microsoft.com/office/drawing/2018/sketchyshapes" sd="852854689">
                  <a:prstGeom prst="roundRect">
                    <a:avLst/>
                  </a:prstGeom>
                  <ask:type>
                    <ask:lineSketchCurved/>
                  </ask:type>
                </ask:lineSketchStyleProps>
              </a:ext>
            </a:extLst>
          </a:ln>
        </p:spPr>
        <p:style>
          <a:lnRef idx="2">
            <a:schemeClr val="accent4"/>
          </a:lnRef>
          <a:fillRef idx="1">
            <a:schemeClr val="lt1"/>
          </a:fillRef>
          <a:effectRef idx="0">
            <a:schemeClr val="accent4"/>
          </a:effectRef>
          <a:fontRef idx="minor">
            <a:schemeClr val="dk1"/>
          </a:fontRef>
        </p:style>
        <p:txBody>
          <a:bodyPr rtlCol="0" anchor="ctr"/>
          <a:lstStyle/>
          <a:p>
            <a:pPr algn="ctr"/>
            <a:endParaRPr lang="en-GB"/>
          </a:p>
        </p:txBody>
      </p:sp>
      <p:sp>
        <p:nvSpPr>
          <p:cNvPr id="11" name="Rectangle: Rounded Corners 10">
            <a:extLst>
              <a:ext uri="{FF2B5EF4-FFF2-40B4-BE49-F238E27FC236}">
                <a16:creationId xmlns:a16="http://schemas.microsoft.com/office/drawing/2014/main" id="{1E6DE6CD-7371-477A-B069-D2004702A414}"/>
              </a:ext>
            </a:extLst>
          </p:cNvPr>
          <p:cNvSpPr/>
          <p:nvPr/>
        </p:nvSpPr>
        <p:spPr>
          <a:xfrm>
            <a:off x="3945501" y="2119653"/>
            <a:ext cx="5563809" cy="4751748"/>
          </a:xfrm>
          <a:custGeom>
            <a:avLst/>
            <a:gdLst>
              <a:gd name="connsiteX0" fmla="*/ 0 w 5563809"/>
              <a:gd name="connsiteY0" fmla="*/ 791974 h 4751748"/>
              <a:gd name="connsiteX1" fmla="*/ 791974 w 5563809"/>
              <a:gd name="connsiteY1" fmla="*/ 0 h 4751748"/>
              <a:gd name="connsiteX2" fmla="*/ 4771835 w 5563809"/>
              <a:gd name="connsiteY2" fmla="*/ 0 h 4751748"/>
              <a:gd name="connsiteX3" fmla="*/ 5563809 w 5563809"/>
              <a:gd name="connsiteY3" fmla="*/ 791974 h 4751748"/>
              <a:gd name="connsiteX4" fmla="*/ 5563809 w 5563809"/>
              <a:gd name="connsiteY4" fmla="*/ 3959774 h 4751748"/>
              <a:gd name="connsiteX5" fmla="*/ 4771835 w 5563809"/>
              <a:gd name="connsiteY5" fmla="*/ 4751748 h 4751748"/>
              <a:gd name="connsiteX6" fmla="*/ 791974 w 5563809"/>
              <a:gd name="connsiteY6" fmla="*/ 4751748 h 4751748"/>
              <a:gd name="connsiteX7" fmla="*/ 0 w 5563809"/>
              <a:gd name="connsiteY7" fmla="*/ 3959774 h 4751748"/>
              <a:gd name="connsiteX8" fmla="*/ 0 w 5563809"/>
              <a:gd name="connsiteY8" fmla="*/ 791974 h 4751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563809" h="4751748" fill="none" extrusionOk="0">
                <a:moveTo>
                  <a:pt x="0" y="791974"/>
                </a:moveTo>
                <a:cubicBezTo>
                  <a:pt x="27840" y="320599"/>
                  <a:pt x="302272" y="60365"/>
                  <a:pt x="791974" y="0"/>
                </a:cubicBezTo>
                <a:cubicBezTo>
                  <a:pt x="2385511" y="106165"/>
                  <a:pt x="2844145" y="68236"/>
                  <a:pt x="4771835" y="0"/>
                </a:cubicBezTo>
                <a:cubicBezTo>
                  <a:pt x="5230781" y="-19433"/>
                  <a:pt x="5536394" y="358209"/>
                  <a:pt x="5563809" y="791974"/>
                </a:cubicBezTo>
                <a:cubicBezTo>
                  <a:pt x="5496342" y="1861604"/>
                  <a:pt x="5477375" y="2788724"/>
                  <a:pt x="5563809" y="3959774"/>
                </a:cubicBezTo>
                <a:cubicBezTo>
                  <a:pt x="5496127" y="4439560"/>
                  <a:pt x="5152703" y="4802245"/>
                  <a:pt x="4771835" y="4751748"/>
                </a:cubicBezTo>
                <a:cubicBezTo>
                  <a:pt x="3414830" y="4720891"/>
                  <a:pt x="2550731" y="4911470"/>
                  <a:pt x="791974" y="4751748"/>
                </a:cubicBezTo>
                <a:cubicBezTo>
                  <a:pt x="348552" y="4735981"/>
                  <a:pt x="-31730" y="4342516"/>
                  <a:pt x="0" y="3959774"/>
                </a:cubicBezTo>
                <a:cubicBezTo>
                  <a:pt x="91288" y="3558291"/>
                  <a:pt x="163227" y="1813703"/>
                  <a:pt x="0" y="791974"/>
                </a:cubicBezTo>
                <a:close/>
              </a:path>
              <a:path w="5563809" h="4751748" stroke="0" extrusionOk="0">
                <a:moveTo>
                  <a:pt x="0" y="791974"/>
                </a:moveTo>
                <a:cubicBezTo>
                  <a:pt x="-19735" y="338739"/>
                  <a:pt x="422089" y="-53935"/>
                  <a:pt x="791974" y="0"/>
                </a:cubicBezTo>
                <a:cubicBezTo>
                  <a:pt x="1637370" y="146136"/>
                  <a:pt x="4311086" y="-86509"/>
                  <a:pt x="4771835" y="0"/>
                </a:cubicBezTo>
                <a:cubicBezTo>
                  <a:pt x="5220370" y="22320"/>
                  <a:pt x="5580202" y="282888"/>
                  <a:pt x="5563809" y="791974"/>
                </a:cubicBezTo>
                <a:cubicBezTo>
                  <a:pt x="5530672" y="1932269"/>
                  <a:pt x="5533328" y="3045022"/>
                  <a:pt x="5563809" y="3959774"/>
                </a:cubicBezTo>
                <a:cubicBezTo>
                  <a:pt x="5593506" y="4383352"/>
                  <a:pt x="5136246" y="4705780"/>
                  <a:pt x="4771835" y="4751748"/>
                </a:cubicBezTo>
                <a:cubicBezTo>
                  <a:pt x="3649338" y="4761409"/>
                  <a:pt x="1249895" y="4833120"/>
                  <a:pt x="791974" y="4751748"/>
                </a:cubicBezTo>
                <a:cubicBezTo>
                  <a:pt x="340088" y="4792619"/>
                  <a:pt x="17293" y="4355912"/>
                  <a:pt x="0" y="3959774"/>
                </a:cubicBezTo>
                <a:cubicBezTo>
                  <a:pt x="98741" y="2646645"/>
                  <a:pt x="-156941" y="1219322"/>
                  <a:pt x="0" y="791974"/>
                </a:cubicBezTo>
                <a:close/>
              </a:path>
            </a:pathLst>
          </a:custGeom>
          <a:ln w="38100">
            <a:extLst>
              <a:ext uri="{C807C97D-BFC1-408E-A445-0C87EB9F89A2}">
                <ask:lineSketchStyleProps xmlns:ask="http://schemas.microsoft.com/office/drawing/2018/sketchyshapes" sd="3709580828">
                  <a:prstGeom prst="roundRect">
                    <a:avLst/>
                  </a:prstGeom>
                  <ask:type>
                    <ask:lineSketchCurved/>
                  </ask:type>
                </ask:lineSketchStyleProps>
              </a:ext>
            </a:extLst>
          </a:ln>
        </p:spPr>
        <p:style>
          <a:lnRef idx="2">
            <a:schemeClr val="accent4"/>
          </a:lnRef>
          <a:fillRef idx="1">
            <a:schemeClr val="lt1"/>
          </a:fillRef>
          <a:effectRef idx="0">
            <a:schemeClr val="accent4"/>
          </a:effectRef>
          <a:fontRef idx="minor">
            <a:schemeClr val="dk1"/>
          </a:fontRef>
        </p:style>
        <p:txBody>
          <a:bodyPr rtlCol="0" anchor="ctr"/>
          <a:lstStyle/>
          <a:p>
            <a:pPr algn="ctr"/>
            <a:endParaRPr lang="en-GB"/>
          </a:p>
        </p:txBody>
      </p:sp>
      <p:sp>
        <p:nvSpPr>
          <p:cNvPr id="12" name="Rectangle: Rounded Corners 11">
            <a:extLst>
              <a:ext uri="{FF2B5EF4-FFF2-40B4-BE49-F238E27FC236}">
                <a16:creationId xmlns:a16="http://schemas.microsoft.com/office/drawing/2014/main" id="{6E15D593-220D-409B-AD7C-FB6EF971A293}"/>
              </a:ext>
            </a:extLst>
          </p:cNvPr>
          <p:cNvSpPr/>
          <p:nvPr/>
        </p:nvSpPr>
        <p:spPr>
          <a:xfrm>
            <a:off x="91889" y="7078435"/>
            <a:ext cx="9297540" cy="2190631"/>
          </a:xfrm>
          <a:custGeom>
            <a:avLst/>
            <a:gdLst>
              <a:gd name="connsiteX0" fmla="*/ 0 w 9297540"/>
              <a:gd name="connsiteY0" fmla="*/ 365112 h 2190631"/>
              <a:gd name="connsiteX1" fmla="*/ 365112 w 9297540"/>
              <a:gd name="connsiteY1" fmla="*/ 0 h 2190631"/>
              <a:gd name="connsiteX2" fmla="*/ 1107613 w 9297540"/>
              <a:gd name="connsiteY2" fmla="*/ 0 h 2190631"/>
              <a:gd name="connsiteX3" fmla="*/ 1507421 w 9297540"/>
              <a:gd name="connsiteY3" fmla="*/ 0 h 2190631"/>
              <a:gd name="connsiteX4" fmla="*/ 1992902 w 9297540"/>
              <a:gd name="connsiteY4" fmla="*/ 0 h 2190631"/>
              <a:gd name="connsiteX5" fmla="*/ 2478383 w 9297540"/>
              <a:gd name="connsiteY5" fmla="*/ 0 h 2190631"/>
              <a:gd name="connsiteX6" fmla="*/ 2792518 w 9297540"/>
              <a:gd name="connsiteY6" fmla="*/ 0 h 2190631"/>
              <a:gd name="connsiteX7" fmla="*/ 3192326 w 9297540"/>
              <a:gd name="connsiteY7" fmla="*/ 0 h 2190631"/>
              <a:gd name="connsiteX8" fmla="*/ 3763481 w 9297540"/>
              <a:gd name="connsiteY8" fmla="*/ 0 h 2190631"/>
              <a:gd name="connsiteX9" fmla="*/ 4077616 w 9297540"/>
              <a:gd name="connsiteY9" fmla="*/ 0 h 2190631"/>
              <a:gd name="connsiteX10" fmla="*/ 4820116 w 9297540"/>
              <a:gd name="connsiteY10" fmla="*/ 0 h 2190631"/>
              <a:gd name="connsiteX11" fmla="*/ 5476944 w 9297540"/>
              <a:gd name="connsiteY11" fmla="*/ 0 h 2190631"/>
              <a:gd name="connsiteX12" fmla="*/ 6048098 w 9297540"/>
              <a:gd name="connsiteY12" fmla="*/ 0 h 2190631"/>
              <a:gd name="connsiteX13" fmla="*/ 6362233 w 9297540"/>
              <a:gd name="connsiteY13" fmla="*/ 0 h 2190631"/>
              <a:gd name="connsiteX14" fmla="*/ 6676368 w 9297540"/>
              <a:gd name="connsiteY14" fmla="*/ 0 h 2190631"/>
              <a:gd name="connsiteX15" fmla="*/ 7418869 w 9297540"/>
              <a:gd name="connsiteY15" fmla="*/ 0 h 2190631"/>
              <a:gd name="connsiteX16" fmla="*/ 7990023 w 9297540"/>
              <a:gd name="connsiteY16" fmla="*/ 0 h 2190631"/>
              <a:gd name="connsiteX17" fmla="*/ 8932428 w 9297540"/>
              <a:gd name="connsiteY17" fmla="*/ 0 h 2190631"/>
              <a:gd name="connsiteX18" fmla="*/ 9297540 w 9297540"/>
              <a:gd name="connsiteY18" fmla="*/ 365112 h 2190631"/>
              <a:gd name="connsiteX19" fmla="*/ 9297540 w 9297540"/>
              <a:gd name="connsiteY19" fmla="*/ 837310 h 2190631"/>
              <a:gd name="connsiteX20" fmla="*/ 9297540 w 9297540"/>
              <a:gd name="connsiteY20" fmla="*/ 1353321 h 2190631"/>
              <a:gd name="connsiteX21" fmla="*/ 9297540 w 9297540"/>
              <a:gd name="connsiteY21" fmla="*/ 1825519 h 2190631"/>
              <a:gd name="connsiteX22" fmla="*/ 8932428 w 9297540"/>
              <a:gd name="connsiteY22" fmla="*/ 2190631 h 2190631"/>
              <a:gd name="connsiteX23" fmla="*/ 8446947 w 9297540"/>
              <a:gd name="connsiteY23" fmla="*/ 2190631 h 2190631"/>
              <a:gd name="connsiteX24" fmla="*/ 8047139 w 9297540"/>
              <a:gd name="connsiteY24" fmla="*/ 2190631 h 2190631"/>
              <a:gd name="connsiteX25" fmla="*/ 7304638 w 9297540"/>
              <a:gd name="connsiteY25" fmla="*/ 2190631 h 2190631"/>
              <a:gd name="connsiteX26" fmla="*/ 6647810 w 9297540"/>
              <a:gd name="connsiteY26" fmla="*/ 2190631 h 2190631"/>
              <a:gd name="connsiteX27" fmla="*/ 6248002 w 9297540"/>
              <a:gd name="connsiteY27" fmla="*/ 2190631 h 2190631"/>
              <a:gd name="connsiteX28" fmla="*/ 5762521 w 9297540"/>
              <a:gd name="connsiteY28" fmla="*/ 2190631 h 2190631"/>
              <a:gd name="connsiteX29" fmla="*/ 5105694 w 9297540"/>
              <a:gd name="connsiteY29" fmla="*/ 2190631 h 2190631"/>
              <a:gd name="connsiteX30" fmla="*/ 4620212 w 9297540"/>
              <a:gd name="connsiteY30" fmla="*/ 2190631 h 2190631"/>
              <a:gd name="connsiteX31" fmla="*/ 3877712 w 9297540"/>
              <a:gd name="connsiteY31" fmla="*/ 2190631 h 2190631"/>
              <a:gd name="connsiteX32" fmla="*/ 3220884 w 9297540"/>
              <a:gd name="connsiteY32" fmla="*/ 2190631 h 2190631"/>
              <a:gd name="connsiteX33" fmla="*/ 2478383 w 9297540"/>
              <a:gd name="connsiteY33" fmla="*/ 2190631 h 2190631"/>
              <a:gd name="connsiteX34" fmla="*/ 1992902 w 9297540"/>
              <a:gd name="connsiteY34" fmla="*/ 2190631 h 2190631"/>
              <a:gd name="connsiteX35" fmla="*/ 1593094 w 9297540"/>
              <a:gd name="connsiteY35" fmla="*/ 2190631 h 2190631"/>
              <a:gd name="connsiteX36" fmla="*/ 850593 w 9297540"/>
              <a:gd name="connsiteY36" fmla="*/ 2190631 h 2190631"/>
              <a:gd name="connsiteX37" fmla="*/ 365112 w 9297540"/>
              <a:gd name="connsiteY37" fmla="*/ 2190631 h 2190631"/>
              <a:gd name="connsiteX38" fmla="*/ 0 w 9297540"/>
              <a:gd name="connsiteY38" fmla="*/ 1825519 h 2190631"/>
              <a:gd name="connsiteX39" fmla="*/ 0 w 9297540"/>
              <a:gd name="connsiteY39" fmla="*/ 1324113 h 2190631"/>
              <a:gd name="connsiteX40" fmla="*/ 0 w 9297540"/>
              <a:gd name="connsiteY40" fmla="*/ 851914 h 2190631"/>
              <a:gd name="connsiteX41" fmla="*/ 0 w 9297540"/>
              <a:gd name="connsiteY41" fmla="*/ 365112 h 21906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9297540" h="2190631" fill="none" extrusionOk="0">
                <a:moveTo>
                  <a:pt x="0" y="365112"/>
                </a:moveTo>
                <a:cubicBezTo>
                  <a:pt x="-8819" y="190987"/>
                  <a:pt x="216253" y="18593"/>
                  <a:pt x="365112" y="0"/>
                </a:cubicBezTo>
                <a:cubicBezTo>
                  <a:pt x="601621" y="-86308"/>
                  <a:pt x="899869" y="3327"/>
                  <a:pt x="1107613" y="0"/>
                </a:cubicBezTo>
                <a:cubicBezTo>
                  <a:pt x="1315357" y="-3327"/>
                  <a:pt x="1364289" y="26307"/>
                  <a:pt x="1507421" y="0"/>
                </a:cubicBezTo>
                <a:cubicBezTo>
                  <a:pt x="1650553" y="-26307"/>
                  <a:pt x="1846272" y="39007"/>
                  <a:pt x="1992902" y="0"/>
                </a:cubicBezTo>
                <a:cubicBezTo>
                  <a:pt x="2139532" y="-39007"/>
                  <a:pt x="2311684" y="27423"/>
                  <a:pt x="2478383" y="0"/>
                </a:cubicBezTo>
                <a:cubicBezTo>
                  <a:pt x="2645082" y="-27423"/>
                  <a:pt x="2651397" y="1284"/>
                  <a:pt x="2792518" y="0"/>
                </a:cubicBezTo>
                <a:cubicBezTo>
                  <a:pt x="2933640" y="-1284"/>
                  <a:pt x="3038560" y="12917"/>
                  <a:pt x="3192326" y="0"/>
                </a:cubicBezTo>
                <a:cubicBezTo>
                  <a:pt x="3346092" y="-12917"/>
                  <a:pt x="3579268" y="48279"/>
                  <a:pt x="3763481" y="0"/>
                </a:cubicBezTo>
                <a:cubicBezTo>
                  <a:pt x="3947695" y="-48279"/>
                  <a:pt x="3977341" y="8856"/>
                  <a:pt x="4077616" y="0"/>
                </a:cubicBezTo>
                <a:cubicBezTo>
                  <a:pt x="4177891" y="-8856"/>
                  <a:pt x="4572916" y="24823"/>
                  <a:pt x="4820116" y="0"/>
                </a:cubicBezTo>
                <a:cubicBezTo>
                  <a:pt x="5067316" y="-24823"/>
                  <a:pt x="5320960" y="71101"/>
                  <a:pt x="5476944" y="0"/>
                </a:cubicBezTo>
                <a:cubicBezTo>
                  <a:pt x="5632928" y="-71101"/>
                  <a:pt x="5875453" y="27389"/>
                  <a:pt x="6048098" y="0"/>
                </a:cubicBezTo>
                <a:cubicBezTo>
                  <a:pt x="6220743" y="-27389"/>
                  <a:pt x="6242044" y="37436"/>
                  <a:pt x="6362233" y="0"/>
                </a:cubicBezTo>
                <a:cubicBezTo>
                  <a:pt x="6482423" y="-37436"/>
                  <a:pt x="6607122" y="27776"/>
                  <a:pt x="6676368" y="0"/>
                </a:cubicBezTo>
                <a:cubicBezTo>
                  <a:pt x="6745614" y="-27776"/>
                  <a:pt x="7140947" y="75170"/>
                  <a:pt x="7418869" y="0"/>
                </a:cubicBezTo>
                <a:cubicBezTo>
                  <a:pt x="7696791" y="-75170"/>
                  <a:pt x="7735151" y="24120"/>
                  <a:pt x="7990023" y="0"/>
                </a:cubicBezTo>
                <a:cubicBezTo>
                  <a:pt x="8244895" y="-24120"/>
                  <a:pt x="8474591" y="83164"/>
                  <a:pt x="8932428" y="0"/>
                </a:cubicBezTo>
                <a:cubicBezTo>
                  <a:pt x="9143646" y="-903"/>
                  <a:pt x="9277362" y="156960"/>
                  <a:pt x="9297540" y="365112"/>
                </a:cubicBezTo>
                <a:cubicBezTo>
                  <a:pt x="9299344" y="487708"/>
                  <a:pt x="9283921" y="689145"/>
                  <a:pt x="9297540" y="837310"/>
                </a:cubicBezTo>
                <a:cubicBezTo>
                  <a:pt x="9311159" y="985475"/>
                  <a:pt x="9292243" y="1180028"/>
                  <a:pt x="9297540" y="1353321"/>
                </a:cubicBezTo>
                <a:cubicBezTo>
                  <a:pt x="9302837" y="1526614"/>
                  <a:pt x="9277471" y="1621754"/>
                  <a:pt x="9297540" y="1825519"/>
                </a:cubicBezTo>
                <a:cubicBezTo>
                  <a:pt x="9290452" y="1993957"/>
                  <a:pt x="9138707" y="2186927"/>
                  <a:pt x="8932428" y="2190631"/>
                </a:cubicBezTo>
                <a:cubicBezTo>
                  <a:pt x="8792786" y="2216883"/>
                  <a:pt x="8594570" y="2141632"/>
                  <a:pt x="8446947" y="2190631"/>
                </a:cubicBezTo>
                <a:cubicBezTo>
                  <a:pt x="8299324" y="2239630"/>
                  <a:pt x="8235985" y="2176262"/>
                  <a:pt x="8047139" y="2190631"/>
                </a:cubicBezTo>
                <a:cubicBezTo>
                  <a:pt x="7858293" y="2205000"/>
                  <a:pt x="7663893" y="2170356"/>
                  <a:pt x="7304638" y="2190631"/>
                </a:cubicBezTo>
                <a:cubicBezTo>
                  <a:pt x="6945383" y="2210906"/>
                  <a:pt x="6782328" y="2150904"/>
                  <a:pt x="6647810" y="2190631"/>
                </a:cubicBezTo>
                <a:cubicBezTo>
                  <a:pt x="6513292" y="2230358"/>
                  <a:pt x="6343882" y="2152973"/>
                  <a:pt x="6248002" y="2190631"/>
                </a:cubicBezTo>
                <a:cubicBezTo>
                  <a:pt x="6152122" y="2228289"/>
                  <a:pt x="5898663" y="2190168"/>
                  <a:pt x="5762521" y="2190631"/>
                </a:cubicBezTo>
                <a:cubicBezTo>
                  <a:pt x="5626379" y="2191094"/>
                  <a:pt x="5283466" y="2163226"/>
                  <a:pt x="5105694" y="2190631"/>
                </a:cubicBezTo>
                <a:cubicBezTo>
                  <a:pt x="4927922" y="2218036"/>
                  <a:pt x="4770562" y="2135495"/>
                  <a:pt x="4620212" y="2190631"/>
                </a:cubicBezTo>
                <a:cubicBezTo>
                  <a:pt x="4469862" y="2245767"/>
                  <a:pt x="4214165" y="2184581"/>
                  <a:pt x="3877712" y="2190631"/>
                </a:cubicBezTo>
                <a:cubicBezTo>
                  <a:pt x="3541259" y="2196681"/>
                  <a:pt x="3511747" y="2167912"/>
                  <a:pt x="3220884" y="2190631"/>
                </a:cubicBezTo>
                <a:cubicBezTo>
                  <a:pt x="2930021" y="2213350"/>
                  <a:pt x="2786380" y="2166306"/>
                  <a:pt x="2478383" y="2190631"/>
                </a:cubicBezTo>
                <a:cubicBezTo>
                  <a:pt x="2170386" y="2214956"/>
                  <a:pt x="2114369" y="2182342"/>
                  <a:pt x="1992902" y="2190631"/>
                </a:cubicBezTo>
                <a:cubicBezTo>
                  <a:pt x="1871435" y="2198920"/>
                  <a:pt x="1729261" y="2163827"/>
                  <a:pt x="1593094" y="2190631"/>
                </a:cubicBezTo>
                <a:cubicBezTo>
                  <a:pt x="1456927" y="2217435"/>
                  <a:pt x="1160161" y="2127565"/>
                  <a:pt x="850593" y="2190631"/>
                </a:cubicBezTo>
                <a:cubicBezTo>
                  <a:pt x="541025" y="2253697"/>
                  <a:pt x="505492" y="2186412"/>
                  <a:pt x="365112" y="2190631"/>
                </a:cubicBezTo>
                <a:cubicBezTo>
                  <a:pt x="156080" y="2207226"/>
                  <a:pt x="32573" y="2023568"/>
                  <a:pt x="0" y="1825519"/>
                </a:cubicBezTo>
                <a:cubicBezTo>
                  <a:pt x="-28800" y="1701403"/>
                  <a:pt x="1149" y="1476114"/>
                  <a:pt x="0" y="1324113"/>
                </a:cubicBezTo>
                <a:cubicBezTo>
                  <a:pt x="-1149" y="1172112"/>
                  <a:pt x="54668" y="953747"/>
                  <a:pt x="0" y="851914"/>
                </a:cubicBezTo>
                <a:cubicBezTo>
                  <a:pt x="-54668" y="750081"/>
                  <a:pt x="34767" y="464082"/>
                  <a:pt x="0" y="365112"/>
                </a:cubicBezTo>
                <a:close/>
              </a:path>
              <a:path w="9297540" h="2190631" stroke="0" extrusionOk="0">
                <a:moveTo>
                  <a:pt x="0" y="365112"/>
                </a:moveTo>
                <a:cubicBezTo>
                  <a:pt x="-28556" y="196265"/>
                  <a:pt x="126912" y="-11521"/>
                  <a:pt x="365112" y="0"/>
                </a:cubicBezTo>
                <a:cubicBezTo>
                  <a:pt x="576918" y="-44088"/>
                  <a:pt x="610777" y="40826"/>
                  <a:pt x="850593" y="0"/>
                </a:cubicBezTo>
                <a:cubicBezTo>
                  <a:pt x="1090409" y="-40826"/>
                  <a:pt x="1107746" y="3049"/>
                  <a:pt x="1250401" y="0"/>
                </a:cubicBezTo>
                <a:cubicBezTo>
                  <a:pt x="1393056" y="-3049"/>
                  <a:pt x="1525131" y="54042"/>
                  <a:pt x="1735883" y="0"/>
                </a:cubicBezTo>
                <a:cubicBezTo>
                  <a:pt x="1946635" y="-54042"/>
                  <a:pt x="2122578" y="72802"/>
                  <a:pt x="2392710" y="0"/>
                </a:cubicBezTo>
                <a:cubicBezTo>
                  <a:pt x="2662842" y="-72802"/>
                  <a:pt x="2677721" y="29847"/>
                  <a:pt x="2792518" y="0"/>
                </a:cubicBezTo>
                <a:cubicBezTo>
                  <a:pt x="2907315" y="-29847"/>
                  <a:pt x="3206809" y="78318"/>
                  <a:pt x="3535019" y="0"/>
                </a:cubicBezTo>
                <a:cubicBezTo>
                  <a:pt x="3863229" y="-78318"/>
                  <a:pt x="3992452" y="72145"/>
                  <a:pt x="4191846" y="0"/>
                </a:cubicBezTo>
                <a:cubicBezTo>
                  <a:pt x="4391240" y="-72145"/>
                  <a:pt x="4527395" y="55220"/>
                  <a:pt x="4677328" y="0"/>
                </a:cubicBezTo>
                <a:cubicBezTo>
                  <a:pt x="4827261" y="-55220"/>
                  <a:pt x="4936088" y="15636"/>
                  <a:pt x="5077136" y="0"/>
                </a:cubicBezTo>
                <a:cubicBezTo>
                  <a:pt x="5218184" y="-15636"/>
                  <a:pt x="5316398" y="35125"/>
                  <a:pt x="5391271" y="0"/>
                </a:cubicBezTo>
                <a:cubicBezTo>
                  <a:pt x="5466144" y="-35125"/>
                  <a:pt x="5765184" y="25268"/>
                  <a:pt x="6048098" y="0"/>
                </a:cubicBezTo>
                <a:cubicBezTo>
                  <a:pt x="6331012" y="-25268"/>
                  <a:pt x="6453991" y="34618"/>
                  <a:pt x="6704926" y="0"/>
                </a:cubicBezTo>
                <a:cubicBezTo>
                  <a:pt x="6955861" y="-34618"/>
                  <a:pt x="7126445" y="45830"/>
                  <a:pt x="7276080" y="0"/>
                </a:cubicBezTo>
                <a:cubicBezTo>
                  <a:pt x="7425715" y="-45830"/>
                  <a:pt x="7800671" y="60157"/>
                  <a:pt x="8018581" y="0"/>
                </a:cubicBezTo>
                <a:cubicBezTo>
                  <a:pt x="8236491" y="-60157"/>
                  <a:pt x="8503511" y="85478"/>
                  <a:pt x="8932428" y="0"/>
                </a:cubicBezTo>
                <a:cubicBezTo>
                  <a:pt x="9137791" y="-2080"/>
                  <a:pt x="9307006" y="158949"/>
                  <a:pt x="9297540" y="365112"/>
                </a:cubicBezTo>
                <a:cubicBezTo>
                  <a:pt x="9353036" y="533896"/>
                  <a:pt x="9263992" y="664146"/>
                  <a:pt x="9297540" y="866518"/>
                </a:cubicBezTo>
                <a:cubicBezTo>
                  <a:pt x="9331088" y="1068890"/>
                  <a:pt x="9287249" y="1129966"/>
                  <a:pt x="9297540" y="1324113"/>
                </a:cubicBezTo>
                <a:cubicBezTo>
                  <a:pt x="9307831" y="1518261"/>
                  <a:pt x="9268298" y="1666727"/>
                  <a:pt x="9297540" y="1825519"/>
                </a:cubicBezTo>
                <a:cubicBezTo>
                  <a:pt x="9288454" y="2038816"/>
                  <a:pt x="9136821" y="2229027"/>
                  <a:pt x="8932428" y="2190631"/>
                </a:cubicBezTo>
                <a:cubicBezTo>
                  <a:pt x="8740569" y="2193593"/>
                  <a:pt x="8601530" y="2154685"/>
                  <a:pt x="8275600" y="2190631"/>
                </a:cubicBezTo>
                <a:cubicBezTo>
                  <a:pt x="7949670" y="2226577"/>
                  <a:pt x="8071070" y="2159131"/>
                  <a:pt x="7961466" y="2190631"/>
                </a:cubicBezTo>
                <a:cubicBezTo>
                  <a:pt x="7851862" y="2222131"/>
                  <a:pt x="7683530" y="2162709"/>
                  <a:pt x="7475984" y="2190631"/>
                </a:cubicBezTo>
                <a:cubicBezTo>
                  <a:pt x="7268438" y="2218553"/>
                  <a:pt x="6997411" y="2155170"/>
                  <a:pt x="6819157" y="2190631"/>
                </a:cubicBezTo>
                <a:cubicBezTo>
                  <a:pt x="6640903" y="2226092"/>
                  <a:pt x="6645396" y="2171979"/>
                  <a:pt x="6505022" y="2190631"/>
                </a:cubicBezTo>
                <a:cubicBezTo>
                  <a:pt x="6364649" y="2209283"/>
                  <a:pt x="6148443" y="2139759"/>
                  <a:pt x="5848194" y="2190631"/>
                </a:cubicBezTo>
                <a:cubicBezTo>
                  <a:pt x="5547945" y="2241503"/>
                  <a:pt x="5502085" y="2137390"/>
                  <a:pt x="5277040" y="2190631"/>
                </a:cubicBezTo>
                <a:cubicBezTo>
                  <a:pt x="5051995" y="2243872"/>
                  <a:pt x="4860726" y="2147102"/>
                  <a:pt x="4705885" y="2190631"/>
                </a:cubicBezTo>
                <a:cubicBezTo>
                  <a:pt x="4551044" y="2234160"/>
                  <a:pt x="4254359" y="2166524"/>
                  <a:pt x="4134731" y="2190631"/>
                </a:cubicBezTo>
                <a:cubicBezTo>
                  <a:pt x="4015103" y="2214738"/>
                  <a:pt x="3697002" y="2114717"/>
                  <a:pt x="3477903" y="2190631"/>
                </a:cubicBezTo>
                <a:cubicBezTo>
                  <a:pt x="3258804" y="2266545"/>
                  <a:pt x="3274641" y="2155791"/>
                  <a:pt x="3078095" y="2190631"/>
                </a:cubicBezTo>
                <a:cubicBezTo>
                  <a:pt x="2881549" y="2225471"/>
                  <a:pt x="2608528" y="2121646"/>
                  <a:pt x="2335595" y="2190631"/>
                </a:cubicBezTo>
                <a:cubicBezTo>
                  <a:pt x="2062662" y="2259616"/>
                  <a:pt x="1952077" y="2114344"/>
                  <a:pt x="1678767" y="2190631"/>
                </a:cubicBezTo>
                <a:cubicBezTo>
                  <a:pt x="1405457" y="2266918"/>
                  <a:pt x="1306506" y="2145695"/>
                  <a:pt x="1107613" y="2190631"/>
                </a:cubicBezTo>
                <a:cubicBezTo>
                  <a:pt x="908720" y="2235567"/>
                  <a:pt x="570029" y="2155104"/>
                  <a:pt x="365112" y="2190631"/>
                </a:cubicBezTo>
                <a:cubicBezTo>
                  <a:pt x="203056" y="2223124"/>
                  <a:pt x="-7069" y="1984536"/>
                  <a:pt x="0" y="1825519"/>
                </a:cubicBezTo>
                <a:cubicBezTo>
                  <a:pt x="-50491" y="1619368"/>
                  <a:pt x="33868" y="1529683"/>
                  <a:pt x="0" y="1309509"/>
                </a:cubicBezTo>
                <a:cubicBezTo>
                  <a:pt x="-33868" y="1089335"/>
                  <a:pt x="46991" y="1015632"/>
                  <a:pt x="0" y="822706"/>
                </a:cubicBezTo>
                <a:cubicBezTo>
                  <a:pt x="-46991" y="629780"/>
                  <a:pt x="47656" y="533314"/>
                  <a:pt x="0" y="365112"/>
                </a:cubicBezTo>
                <a:close/>
              </a:path>
            </a:pathLst>
          </a:custGeom>
          <a:ln>
            <a:extLst>
              <a:ext uri="{C807C97D-BFC1-408E-A445-0C87EB9F89A2}">
                <ask:lineSketchStyleProps xmlns:ask="http://schemas.microsoft.com/office/drawing/2018/sketchyshapes" sd="2368867439">
                  <a:prstGeom prst="roundRect">
                    <a:avLst/>
                  </a:prstGeom>
                  <ask:type>
                    <ask:lineSketchScribble/>
                  </ask:type>
                </ask:lineSketchStyleProps>
              </a:ext>
            </a:extLst>
          </a:ln>
        </p:spPr>
        <p:style>
          <a:lnRef idx="2">
            <a:schemeClr val="accent4"/>
          </a:lnRef>
          <a:fillRef idx="1">
            <a:schemeClr val="lt1"/>
          </a:fillRef>
          <a:effectRef idx="0">
            <a:schemeClr val="accent4"/>
          </a:effectRef>
          <a:fontRef idx="minor">
            <a:schemeClr val="dk1"/>
          </a:fontRef>
        </p:style>
        <p:txBody>
          <a:bodyPr rtlCol="0" anchor="ctr"/>
          <a:lstStyle/>
          <a:p>
            <a:pPr algn="ctr"/>
            <a:endParaRPr lang="en-GB"/>
          </a:p>
        </p:txBody>
      </p:sp>
      <p:sp>
        <p:nvSpPr>
          <p:cNvPr id="13" name="TextBox 12">
            <a:extLst>
              <a:ext uri="{FF2B5EF4-FFF2-40B4-BE49-F238E27FC236}">
                <a16:creationId xmlns:a16="http://schemas.microsoft.com/office/drawing/2014/main" id="{922DBEE2-722E-4259-9CEF-2B23957BBA69}"/>
              </a:ext>
            </a:extLst>
          </p:cNvPr>
          <p:cNvSpPr txBox="1"/>
          <p:nvPr/>
        </p:nvSpPr>
        <p:spPr>
          <a:xfrm>
            <a:off x="67208" y="2382154"/>
            <a:ext cx="3801980" cy="4462760"/>
          </a:xfrm>
          <a:prstGeom prst="rect">
            <a:avLst/>
          </a:prstGeom>
          <a:noFill/>
        </p:spPr>
        <p:txBody>
          <a:bodyPr wrap="square" rtlCol="0">
            <a:spAutoFit/>
          </a:bodyPr>
          <a:lstStyle/>
          <a:p>
            <a:r>
              <a:rPr lang="en-GB" sz="1400" b="1" i="1" dirty="0"/>
              <a:t>LITERATURE REVIEW:</a:t>
            </a:r>
          </a:p>
          <a:p>
            <a:r>
              <a:rPr lang="en-GB" sz="1200" dirty="0">
                <a:latin typeface="Calibri" panose="020F0502020204030204" pitchFamily="34" charset="0"/>
                <a:cs typeface="Calibri" panose="020F0502020204030204" pitchFamily="34" charset="0"/>
              </a:rPr>
              <a:t>Coronavirus is an infectious disease that has taken the world by storm. Over the last 12 months, the world has been forced to isolate to prevent the risk of contracting and spreading this respiratory disease, that began as an epidemic in China. Now a global pandemic. . </a:t>
            </a:r>
            <a:r>
              <a:rPr lang="en-GB" sz="1200" dirty="0">
                <a:latin typeface="Calibri" panose="020F0502020204030204" pitchFamily="34" charset="0"/>
                <a:ea typeface="Calibri" panose="020F0502020204030204" pitchFamily="34" charset="0"/>
                <a:cs typeface="Calibri" panose="020F0502020204030204" pitchFamily="34" charset="0"/>
              </a:rPr>
              <a:t>(WHO, 2020). </a:t>
            </a:r>
            <a:r>
              <a:rPr lang="en-GB" sz="1200" dirty="0">
                <a:latin typeface="Calibri" panose="020F0502020204030204" pitchFamily="34" charset="0"/>
                <a:cs typeface="Calibri" panose="020F0502020204030204" pitchFamily="34" charset="0"/>
              </a:rPr>
              <a:t>The impacts of the virus has been massive on various industries and nearly all aspects of life, due to multiple lockdowns being enforced in numerous countries including the UK. Enforcing a lockdown means that there is a “</a:t>
            </a:r>
            <a:r>
              <a:rPr lang="en-GB" sz="1200" i="1" dirty="0">
                <a:latin typeface="Calibri" panose="020F0502020204030204" pitchFamily="34" charset="0"/>
                <a:cs typeface="Calibri" panose="020F0502020204030204" pitchFamily="34" charset="0"/>
              </a:rPr>
              <a:t>restriction of travel, social interaction and access to public spaces” </a:t>
            </a:r>
            <a:r>
              <a:rPr lang="en-GB" sz="1200" dirty="0">
                <a:latin typeface="Calibri" panose="020F0502020204030204" pitchFamily="34" charset="0"/>
                <a:cs typeface="Calibri" panose="020F0502020204030204" pitchFamily="34" charset="0"/>
              </a:rPr>
              <a:t>(BBC, 2020).</a:t>
            </a:r>
          </a:p>
          <a:p>
            <a:r>
              <a:rPr lang="en-GB" sz="1200" dirty="0">
                <a:latin typeface="Calibri" panose="020F0502020204030204" pitchFamily="34" charset="0"/>
                <a:cs typeface="Calibri" panose="020F0502020204030204" pitchFamily="34" charset="0"/>
              </a:rPr>
              <a:t>Literature review explores the positive and negatives of the use of digitisation and how its been utilised during the pandemic. There are a number of negatives surrounding the use of the tools, however after analysing our current climate the use of digitisation has been a saving grace for many people to remain connected with others whilst being so isolated, even though it can cause such negative impact. Dr Alice Good stated the use of digitisation to be </a:t>
            </a:r>
            <a:r>
              <a:rPr lang="en-GB" sz="1200" i="1" dirty="0">
                <a:latin typeface="Calibri" panose="020F0502020204030204" pitchFamily="34" charset="0"/>
                <a:cs typeface="Calibri" panose="020F0502020204030204" pitchFamily="34" charset="0"/>
              </a:rPr>
              <a:t>a “Crucial Lifeline, helping people to be socially connected when we are physically disconnected. ”. </a:t>
            </a:r>
            <a:r>
              <a:rPr lang="en-GB" sz="1200" dirty="0">
                <a:effectLst/>
                <a:latin typeface="Calibri" panose="020F0502020204030204" pitchFamily="34" charset="0"/>
                <a:ea typeface="Calibri" panose="020F0502020204030204" pitchFamily="34" charset="0"/>
                <a:cs typeface="Calibri" panose="020F0502020204030204" pitchFamily="34" charset="0"/>
              </a:rPr>
              <a:t>(Barr, 2020). </a:t>
            </a:r>
            <a:endParaRPr lang="en-GB" sz="1200" dirty="0">
              <a:latin typeface="Calibri" panose="020F0502020204030204" pitchFamily="34" charset="0"/>
              <a:cs typeface="Calibri" panose="020F0502020204030204" pitchFamily="34" charset="0"/>
            </a:endParaRPr>
          </a:p>
          <a:p>
            <a:r>
              <a:rPr lang="en-GB" b="1" i="1" dirty="0"/>
              <a:t> </a:t>
            </a:r>
          </a:p>
        </p:txBody>
      </p:sp>
      <p:sp>
        <p:nvSpPr>
          <p:cNvPr id="14" name="TextBox 13">
            <a:extLst>
              <a:ext uri="{FF2B5EF4-FFF2-40B4-BE49-F238E27FC236}">
                <a16:creationId xmlns:a16="http://schemas.microsoft.com/office/drawing/2014/main" id="{A183FF67-7D34-4793-B557-524510529229}"/>
              </a:ext>
            </a:extLst>
          </p:cNvPr>
          <p:cNvSpPr txBox="1"/>
          <p:nvPr/>
        </p:nvSpPr>
        <p:spPr>
          <a:xfrm>
            <a:off x="4021723" y="2382154"/>
            <a:ext cx="5367706" cy="4462760"/>
          </a:xfrm>
          <a:prstGeom prst="rect">
            <a:avLst/>
          </a:prstGeom>
          <a:noFill/>
        </p:spPr>
        <p:txBody>
          <a:bodyPr wrap="square" rtlCol="0">
            <a:spAutoFit/>
          </a:bodyPr>
          <a:lstStyle/>
          <a:p>
            <a:r>
              <a:rPr lang="en-GB" sz="1400" b="1" i="1" dirty="0"/>
              <a:t>METHODOLOGY:</a:t>
            </a:r>
          </a:p>
          <a:p>
            <a:r>
              <a:rPr lang="en-GB" sz="1200" dirty="0">
                <a:latin typeface="Calibri" panose="020F0502020204030204" pitchFamily="34" charset="0"/>
                <a:cs typeface="Calibri" panose="020F0502020204030204" pitchFamily="34" charset="0"/>
              </a:rPr>
              <a:t>For the purpose of the dissertation, a qualitative research method was used to collect primary data. </a:t>
            </a:r>
          </a:p>
          <a:p>
            <a:r>
              <a:rPr lang="en-GB" sz="1200" dirty="0">
                <a:latin typeface="Calibri" panose="020F0502020204030204" pitchFamily="34" charset="0"/>
                <a:cs typeface="Calibri" panose="020F0502020204030204" pitchFamily="34" charset="0"/>
              </a:rPr>
              <a:t>The use of the qualitative approach was beneficial as it enabled a better in-depth understanding to the subjective thoughts and experiences of the participants. (Wong, 2008). Interviews were held with 9 participants via a semi-structured approach, which allowed further questioning if needed to uncover trends. (DeFranzo S. E., 2011). </a:t>
            </a:r>
          </a:p>
          <a:p>
            <a:r>
              <a:rPr lang="en-GB" sz="1200" dirty="0">
                <a:latin typeface="Calibri" panose="020F0502020204030204" pitchFamily="34" charset="0"/>
                <a:cs typeface="Calibri" panose="020F0502020204030204" pitchFamily="34" charset="0"/>
              </a:rPr>
              <a:t>Interviews were held via “</a:t>
            </a:r>
            <a:r>
              <a:rPr lang="en-GB" sz="1200" i="1" dirty="0">
                <a:latin typeface="Calibri" panose="020F0502020204030204" pitchFamily="34" charset="0"/>
                <a:cs typeface="Calibri" panose="020F0502020204030204" pitchFamily="34" charset="0"/>
              </a:rPr>
              <a:t>Teams” </a:t>
            </a:r>
            <a:r>
              <a:rPr lang="en-GB" sz="1200" dirty="0">
                <a:latin typeface="Calibri" panose="020F0502020204030204" pitchFamily="34" charset="0"/>
                <a:cs typeface="Calibri" panose="020F0502020204030204" pitchFamily="34" charset="0"/>
              </a:rPr>
              <a:t>as physical F2F interviews were prohibited due to the restrictions of the coronavirus. Interviews were recorded on an electronic device. Ethical considerations remained in place, ensuring that both parties remained in private rooms, respect was shown at all times including confidentiality. This succeeded through having the participant to complete a participant agreement form explaining the purpose of the research and that they had the right to remove their participants. Anonymity and confidentiality was also included which was used throughout analysis of the interviews. (</a:t>
            </a:r>
            <a:r>
              <a:rPr lang="en-GB" sz="1200" dirty="0" err="1">
                <a:latin typeface="Calibri" panose="020F0502020204030204" pitchFamily="34" charset="0"/>
                <a:cs typeface="Calibri" panose="020F0502020204030204" pitchFamily="34" charset="0"/>
              </a:rPr>
              <a:t>Sanjari</a:t>
            </a:r>
            <a:r>
              <a:rPr lang="en-GB" sz="1200" dirty="0">
                <a:latin typeface="Calibri" panose="020F0502020204030204" pitchFamily="34" charset="0"/>
                <a:cs typeface="Calibri" panose="020F0502020204030204" pitchFamily="34" charset="0"/>
              </a:rPr>
              <a:t>, </a:t>
            </a:r>
            <a:r>
              <a:rPr lang="en-GB" sz="1200" dirty="0" err="1">
                <a:latin typeface="Calibri" panose="020F0502020204030204" pitchFamily="34" charset="0"/>
                <a:cs typeface="Calibri" panose="020F0502020204030204" pitchFamily="34" charset="0"/>
              </a:rPr>
              <a:t>Shoghi</a:t>
            </a:r>
            <a:r>
              <a:rPr lang="en-GB" sz="1200" dirty="0">
                <a:latin typeface="Calibri" panose="020F0502020204030204" pitchFamily="34" charset="0"/>
                <a:cs typeface="Calibri" panose="020F0502020204030204" pitchFamily="34" charset="0"/>
              </a:rPr>
              <a:t>, &amp; </a:t>
            </a:r>
            <a:r>
              <a:rPr lang="en-GB" sz="1200" dirty="0" err="1">
                <a:latin typeface="Calibri" panose="020F0502020204030204" pitchFamily="34" charset="0"/>
                <a:cs typeface="Calibri" panose="020F0502020204030204" pitchFamily="34" charset="0"/>
              </a:rPr>
              <a:t>Cheraghi</a:t>
            </a:r>
            <a:r>
              <a:rPr lang="en-GB" sz="1200" dirty="0">
                <a:latin typeface="Calibri" panose="020F0502020204030204" pitchFamily="34" charset="0"/>
                <a:cs typeface="Calibri" panose="020F0502020204030204" pitchFamily="34" charset="0"/>
              </a:rPr>
              <a:t>, 2014). </a:t>
            </a:r>
          </a:p>
          <a:p>
            <a:r>
              <a:rPr lang="en-GB" sz="1200" dirty="0">
                <a:latin typeface="Calibri" panose="020F0502020204030204" pitchFamily="34" charset="0"/>
                <a:cs typeface="Calibri" panose="020F0502020204030204" pitchFamily="34" charset="0"/>
              </a:rPr>
              <a:t>Once the interviews were completed, they were all transcribed to a word document, then recordings were deleted to mitigate any possibility of breaking confidentiality. They were then analysed and put into a thematic table, with each participant being coded under a letter (X,Y,Z) to remain confidential. This is known as coding data, which enables interpretation and analysis of similarities within interviews, to draw to conclusions. (</a:t>
            </a:r>
            <a:r>
              <a:rPr lang="en-GB" sz="1200" dirty="0" err="1">
                <a:latin typeface="Calibri" panose="020F0502020204030204" pitchFamily="34" charset="0"/>
                <a:cs typeface="Calibri" panose="020F0502020204030204" pitchFamily="34" charset="0"/>
              </a:rPr>
              <a:t>Medelyan</a:t>
            </a:r>
            <a:r>
              <a:rPr lang="en-GB" sz="1200" dirty="0">
                <a:latin typeface="Calibri" panose="020F0502020204030204" pitchFamily="34" charset="0"/>
                <a:cs typeface="Calibri" panose="020F0502020204030204" pitchFamily="34" charset="0"/>
              </a:rPr>
              <a:t>, 2019)</a:t>
            </a:r>
          </a:p>
          <a:p>
            <a:endParaRPr lang="en-GB" dirty="0"/>
          </a:p>
        </p:txBody>
      </p:sp>
      <p:sp>
        <p:nvSpPr>
          <p:cNvPr id="16" name="TextBox 15">
            <a:extLst>
              <a:ext uri="{FF2B5EF4-FFF2-40B4-BE49-F238E27FC236}">
                <a16:creationId xmlns:a16="http://schemas.microsoft.com/office/drawing/2014/main" id="{71B07C97-E83F-4A79-B575-CCAD2F7FDC72}"/>
              </a:ext>
            </a:extLst>
          </p:cNvPr>
          <p:cNvSpPr txBox="1"/>
          <p:nvPr/>
        </p:nvSpPr>
        <p:spPr>
          <a:xfrm>
            <a:off x="189250" y="7202318"/>
            <a:ext cx="9173320" cy="2246769"/>
          </a:xfrm>
          <a:prstGeom prst="rect">
            <a:avLst/>
          </a:prstGeom>
          <a:noFill/>
        </p:spPr>
        <p:txBody>
          <a:bodyPr wrap="square" rtlCol="0">
            <a:spAutoFit/>
          </a:bodyPr>
          <a:lstStyle/>
          <a:p>
            <a:r>
              <a:rPr lang="en-GB" sz="1400" b="1" i="1" dirty="0">
                <a:latin typeface="Calibri" panose="020F0502020204030204" pitchFamily="34" charset="0"/>
                <a:cs typeface="Calibri" panose="020F0502020204030204" pitchFamily="34" charset="0"/>
              </a:rPr>
              <a:t>FINDINGS – DISCUSSION AND ANALYSIS</a:t>
            </a:r>
          </a:p>
          <a:p>
            <a:r>
              <a:rPr lang="en-GB" sz="1200" dirty="0">
                <a:latin typeface="Calibri" panose="020F0502020204030204" pitchFamily="34" charset="0"/>
                <a:cs typeface="Calibri" panose="020F0502020204030204" pitchFamily="34" charset="0"/>
              </a:rPr>
              <a:t>Analysing the literature review and interviews, the findings suggest that the use of digitisation during the pandemic has been extremely beneficial to remain connected with others. Even though the tools (social media &amp; digital technology) were critiqued by the participants due to their overuse of them, they also stated that they were unable to imagine themselves without them. </a:t>
            </a:r>
          </a:p>
          <a:p>
            <a:r>
              <a:rPr lang="en-GB" sz="1200" dirty="0">
                <a:latin typeface="Calibri" panose="020F0502020204030204" pitchFamily="34" charset="0"/>
                <a:cs typeface="Calibri" panose="020F0502020204030204" pitchFamily="34" charset="0"/>
              </a:rPr>
              <a:t>“</a:t>
            </a:r>
            <a:r>
              <a:rPr lang="en-GB" sz="1200" b="1" i="1" dirty="0">
                <a:latin typeface="Calibri" panose="020F0502020204030204" pitchFamily="34" charset="0"/>
                <a:cs typeface="Calibri" panose="020F0502020204030204" pitchFamily="34" charset="0"/>
              </a:rPr>
              <a:t>The world would’ve been much lonelier place without technology and social media” - Participant H.</a:t>
            </a:r>
          </a:p>
          <a:p>
            <a:r>
              <a:rPr lang="en-GB" sz="1200" b="1" i="1" dirty="0">
                <a:latin typeface="Calibri" panose="020F0502020204030204" pitchFamily="34" charset="0"/>
                <a:cs typeface="Calibri" panose="020F0502020204030204" pitchFamily="34" charset="0"/>
              </a:rPr>
              <a:t>“It’s our only window to the world” - Participant I.</a:t>
            </a:r>
          </a:p>
          <a:p>
            <a:r>
              <a:rPr lang="en-GB" sz="1200" dirty="0">
                <a:latin typeface="Calibri" panose="020F0502020204030204" pitchFamily="34" charset="0"/>
                <a:cs typeface="Calibri" panose="020F0502020204030204" pitchFamily="34" charset="0"/>
              </a:rPr>
              <a:t>There were negatives and positives to consider with the tools during the literature review, e.g. overuse, longevity, cyber bullying, social connectivity, main source of news etc. However, again the findings show that considering these factors, the main use of the tools was to remain connected with friends and family which overruled every other point as without being able to remain connected via social media platforms and the use of digitisation e.g. Facetime, many people would’ve struggled. The use of digitisation helps the functioning of society. (Lumen, 2021). </a:t>
            </a:r>
          </a:p>
          <a:p>
            <a:r>
              <a:rPr lang="en-GB" dirty="0"/>
              <a:t> </a:t>
            </a:r>
          </a:p>
        </p:txBody>
      </p:sp>
      <p:sp>
        <p:nvSpPr>
          <p:cNvPr id="17" name="TextBox 16">
            <a:extLst>
              <a:ext uri="{FF2B5EF4-FFF2-40B4-BE49-F238E27FC236}">
                <a16:creationId xmlns:a16="http://schemas.microsoft.com/office/drawing/2014/main" id="{CBFBF8F8-20E5-4BA6-B822-9520DFFAFA27}"/>
              </a:ext>
            </a:extLst>
          </p:cNvPr>
          <p:cNvSpPr txBox="1"/>
          <p:nvPr/>
        </p:nvSpPr>
        <p:spPr>
          <a:xfrm>
            <a:off x="117322" y="9489972"/>
            <a:ext cx="4413633" cy="2708434"/>
          </a:xfrm>
          <a:prstGeom prst="rect">
            <a:avLst/>
          </a:prstGeom>
          <a:noFill/>
        </p:spPr>
        <p:txBody>
          <a:bodyPr wrap="square" rtlCol="0">
            <a:spAutoFit/>
          </a:bodyPr>
          <a:lstStyle/>
          <a:p>
            <a:r>
              <a:rPr lang="en-GB" sz="1400" b="1" i="1" dirty="0">
                <a:latin typeface="Calibri" panose="020F0502020204030204" pitchFamily="34" charset="0"/>
                <a:cs typeface="Calibri" panose="020F0502020204030204" pitchFamily="34" charset="0"/>
              </a:rPr>
              <a:t>CONCLUSION: </a:t>
            </a:r>
          </a:p>
          <a:p>
            <a:r>
              <a:rPr lang="en-GB" sz="1200" dirty="0">
                <a:latin typeface="Calibri" panose="020F0502020204030204" pitchFamily="34" charset="0"/>
                <a:cs typeface="Calibri" panose="020F0502020204030204" pitchFamily="34" charset="0"/>
              </a:rPr>
              <a:t>The impacts of the coronavirus has disrupted various industries and it has impacted people in various ways e.g. financially, physically and mentally. The collection of primary data was successful through conducting interviews, however secondary data collection was slightly harder due to the topic being quite new and information continues to be developing. However, both data collection forms, emphasised the use of digitisation and how its succeeded to help people remain connected and informed about the changes in society due to the pandemic. Even though there are negatives surrounding the tools, its difficult to disagree with the element that it has allowed us to remain connected as without it, the lockdowns and isolation during the pandemic would’ve been even more difficult.  </a:t>
            </a:r>
          </a:p>
        </p:txBody>
      </p:sp>
      <p:sp>
        <p:nvSpPr>
          <p:cNvPr id="2" name="Rectangle: Rounded Corners 1">
            <a:extLst>
              <a:ext uri="{FF2B5EF4-FFF2-40B4-BE49-F238E27FC236}">
                <a16:creationId xmlns:a16="http://schemas.microsoft.com/office/drawing/2014/main" id="{B51760CD-8748-4C9F-B816-BDE32C82858A}"/>
              </a:ext>
            </a:extLst>
          </p:cNvPr>
          <p:cNvSpPr/>
          <p:nvPr/>
        </p:nvSpPr>
        <p:spPr>
          <a:xfrm>
            <a:off x="91889" y="9368848"/>
            <a:ext cx="4530955" cy="2950681"/>
          </a:xfrm>
          <a:custGeom>
            <a:avLst/>
            <a:gdLst>
              <a:gd name="connsiteX0" fmla="*/ 0 w 4530955"/>
              <a:gd name="connsiteY0" fmla="*/ 491790 h 2950681"/>
              <a:gd name="connsiteX1" fmla="*/ 491790 w 4530955"/>
              <a:gd name="connsiteY1" fmla="*/ 0 h 2950681"/>
              <a:gd name="connsiteX2" fmla="*/ 4039165 w 4530955"/>
              <a:gd name="connsiteY2" fmla="*/ 0 h 2950681"/>
              <a:gd name="connsiteX3" fmla="*/ 4530955 w 4530955"/>
              <a:gd name="connsiteY3" fmla="*/ 491790 h 2950681"/>
              <a:gd name="connsiteX4" fmla="*/ 4530955 w 4530955"/>
              <a:gd name="connsiteY4" fmla="*/ 2458891 h 2950681"/>
              <a:gd name="connsiteX5" fmla="*/ 4039165 w 4530955"/>
              <a:gd name="connsiteY5" fmla="*/ 2950681 h 2950681"/>
              <a:gd name="connsiteX6" fmla="*/ 491790 w 4530955"/>
              <a:gd name="connsiteY6" fmla="*/ 2950681 h 2950681"/>
              <a:gd name="connsiteX7" fmla="*/ 0 w 4530955"/>
              <a:gd name="connsiteY7" fmla="*/ 2458891 h 2950681"/>
              <a:gd name="connsiteX8" fmla="*/ 0 w 4530955"/>
              <a:gd name="connsiteY8" fmla="*/ 491790 h 2950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30955" h="2950681" extrusionOk="0">
                <a:moveTo>
                  <a:pt x="0" y="491790"/>
                </a:moveTo>
                <a:cubicBezTo>
                  <a:pt x="15922" y="231551"/>
                  <a:pt x="237819" y="-24846"/>
                  <a:pt x="491790" y="0"/>
                </a:cubicBezTo>
                <a:cubicBezTo>
                  <a:pt x="1362208" y="23570"/>
                  <a:pt x="3391064" y="568"/>
                  <a:pt x="4039165" y="0"/>
                </a:cubicBezTo>
                <a:cubicBezTo>
                  <a:pt x="4310332" y="53792"/>
                  <a:pt x="4530973" y="179048"/>
                  <a:pt x="4530955" y="491790"/>
                </a:cubicBezTo>
                <a:cubicBezTo>
                  <a:pt x="4679332" y="839571"/>
                  <a:pt x="4386639" y="1653352"/>
                  <a:pt x="4530955" y="2458891"/>
                </a:cubicBezTo>
                <a:cubicBezTo>
                  <a:pt x="4582680" y="2728581"/>
                  <a:pt x="4311940" y="2920159"/>
                  <a:pt x="4039165" y="2950681"/>
                </a:cubicBezTo>
                <a:cubicBezTo>
                  <a:pt x="2937219" y="2852633"/>
                  <a:pt x="1788799" y="3063223"/>
                  <a:pt x="491790" y="2950681"/>
                </a:cubicBezTo>
                <a:cubicBezTo>
                  <a:pt x="179473" y="2946905"/>
                  <a:pt x="10834" y="2708067"/>
                  <a:pt x="0" y="2458891"/>
                </a:cubicBezTo>
                <a:cubicBezTo>
                  <a:pt x="-156393" y="1588534"/>
                  <a:pt x="-107944" y="1435185"/>
                  <a:pt x="0" y="491790"/>
                </a:cubicBezTo>
                <a:close/>
              </a:path>
            </a:pathLst>
          </a:custGeom>
          <a:noFill/>
          <a:ln>
            <a:extLst>
              <a:ext uri="{C807C97D-BFC1-408E-A445-0C87EB9F89A2}">
                <ask:lineSketchStyleProps xmlns:ask="http://schemas.microsoft.com/office/drawing/2018/sketchyshapes" sd="862294668">
                  <a:prstGeom prst="roundRect">
                    <a:avLst/>
                  </a:prstGeom>
                  <ask:type>
                    <ask:lineSketchCurved/>
                  </ask:type>
                </ask:lineSketchStyleProps>
              </a:ext>
            </a:extLst>
          </a:ln>
        </p:spPr>
        <p:style>
          <a:lnRef idx="2">
            <a:schemeClr val="accent4"/>
          </a:lnRef>
          <a:fillRef idx="1">
            <a:schemeClr val="lt1"/>
          </a:fillRef>
          <a:effectRef idx="0">
            <a:schemeClr val="accent4"/>
          </a:effectRef>
          <a:fontRef idx="minor">
            <a:schemeClr val="dk1"/>
          </a:fontRef>
        </p:style>
        <p:txBody>
          <a:bodyPr rtlCol="0" anchor="ctr"/>
          <a:lstStyle/>
          <a:p>
            <a:pPr algn="ctr"/>
            <a:endParaRPr lang="en-GB"/>
          </a:p>
        </p:txBody>
      </p:sp>
      <p:sp>
        <p:nvSpPr>
          <p:cNvPr id="4" name="Rectangle: Diagonal Corners Snipped 3">
            <a:extLst>
              <a:ext uri="{FF2B5EF4-FFF2-40B4-BE49-F238E27FC236}">
                <a16:creationId xmlns:a16="http://schemas.microsoft.com/office/drawing/2014/main" id="{57AC1A75-1745-4854-86D0-3C22B00BFD65}"/>
              </a:ext>
            </a:extLst>
          </p:cNvPr>
          <p:cNvSpPr/>
          <p:nvPr/>
        </p:nvSpPr>
        <p:spPr>
          <a:xfrm>
            <a:off x="4925193" y="9489972"/>
            <a:ext cx="4558685" cy="3051775"/>
          </a:xfrm>
          <a:custGeom>
            <a:avLst/>
            <a:gdLst>
              <a:gd name="connsiteX0" fmla="*/ 0 w 4558685"/>
              <a:gd name="connsiteY0" fmla="*/ 0 h 3051775"/>
              <a:gd name="connsiteX1" fmla="*/ 4050046 w 4558685"/>
              <a:gd name="connsiteY1" fmla="*/ 0 h 3051775"/>
              <a:gd name="connsiteX2" fmla="*/ 4558685 w 4558685"/>
              <a:gd name="connsiteY2" fmla="*/ 508639 h 3051775"/>
              <a:gd name="connsiteX3" fmla="*/ 4558685 w 4558685"/>
              <a:gd name="connsiteY3" fmla="*/ 3051775 h 3051775"/>
              <a:gd name="connsiteX4" fmla="*/ 4558685 w 4558685"/>
              <a:gd name="connsiteY4" fmla="*/ 3051775 h 3051775"/>
              <a:gd name="connsiteX5" fmla="*/ 508639 w 4558685"/>
              <a:gd name="connsiteY5" fmla="*/ 3051775 h 3051775"/>
              <a:gd name="connsiteX6" fmla="*/ 0 w 4558685"/>
              <a:gd name="connsiteY6" fmla="*/ 2543136 h 3051775"/>
              <a:gd name="connsiteX7" fmla="*/ 0 w 4558685"/>
              <a:gd name="connsiteY7" fmla="*/ 0 h 3051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58685" h="3051775" fill="none" extrusionOk="0">
                <a:moveTo>
                  <a:pt x="0" y="0"/>
                </a:moveTo>
                <a:cubicBezTo>
                  <a:pt x="1596466" y="-2728"/>
                  <a:pt x="3097564" y="65834"/>
                  <a:pt x="4050046" y="0"/>
                </a:cubicBezTo>
                <a:cubicBezTo>
                  <a:pt x="4218745" y="80203"/>
                  <a:pt x="4473184" y="423103"/>
                  <a:pt x="4558685" y="508639"/>
                </a:cubicBezTo>
                <a:cubicBezTo>
                  <a:pt x="4530131" y="1337628"/>
                  <a:pt x="4443342" y="2729098"/>
                  <a:pt x="4558685" y="3051775"/>
                </a:cubicBezTo>
                <a:lnTo>
                  <a:pt x="4558685" y="3051775"/>
                </a:lnTo>
                <a:cubicBezTo>
                  <a:pt x="3673126" y="2894793"/>
                  <a:pt x="2437845" y="3104521"/>
                  <a:pt x="508639" y="3051775"/>
                </a:cubicBezTo>
                <a:cubicBezTo>
                  <a:pt x="236696" y="2867778"/>
                  <a:pt x="141112" y="2764797"/>
                  <a:pt x="0" y="2543136"/>
                </a:cubicBezTo>
                <a:cubicBezTo>
                  <a:pt x="-116720" y="1546205"/>
                  <a:pt x="-4914" y="894202"/>
                  <a:pt x="0" y="0"/>
                </a:cubicBezTo>
                <a:close/>
              </a:path>
              <a:path w="4558685" h="3051775" stroke="0" extrusionOk="0">
                <a:moveTo>
                  <a:pt x="0" y="0"/>
                </a:moveTo>
                <a:cubicBezTo>
                  <a:pt x="1910096" y="-74625"/>
                  <a:pt x="2668148" y="-146539"/>
                  <a:pt x="4050046" y="0"/>
                </a:cubicBezTo>
                <a:cubicBezTo>
                  <a:pt x="4200475" y="194851"/>
                  <a:pt x="4335034" y="301464"/>
                  <a:pt x="4558685" y="508639"/>
                </a:cubicBezTo>
                <a:cubicBezTo>
                  <a:pt x="4517999" y="1167887"/>
                  <a:pt x="4658152" y="2122452"/>
                  <a:pt x="4558685" y="3051775"/>
                </a:cubicBezTo>
                <a:lnTo>
                  <a:pt x="4558685" y="3051775"/>
                </a:lnTo>
                <a:cubicBezTo>
                  <a:pt x="3403412" y="3195770"/>
                  <a:pt x="1556802" y="3064442"/>
                  <a:pt x="508639" y="3051775"/>
                </a:cubicBezTo>
                <a:cubicBezTo>
                  <a:pt x="335763" y="2963051"/>
                  <a:pt x="214233" y="2734426"/>
                  <a:pt x="0" y="2543136"/>
                </a:cubicBezTo>
                <a:cubicBezTo>
                  <a:pt x="-39385" y="1477085"/>
                  <a:pt x="37032" y="518720"/>
                  <a:pt x="0" y="0"/>
                </a:cubicBezTo>
                <a:close/>
              </a:path>
            </a:pathLst>
          </a:custGeom>
          <a:solidFill>
            <a:schemeClr val="accent5">
              <a:lumMod val="60000"/>
              <a:lumOff val="40000"/>
            </a:schemeClr>
          </a:solidFill>
          <a:ln w="76200">
            <a:extLst>
              <a:ext uri="{C807C97D-BFC1-408E-A445-0C87EB9F89A2}">
                <ask:lineSketchStyleProps xmlns:ask="http://schemas.microsoft.com/office/drawing/2018/sketchyshapes" sd="3177711141">
                  <a:prstGeom prst="snip2DiagRect">
                    <a:avLst/>
                  </a:prstGeom>
                  <ask:type>
                    <ask:lineSketchCurved/>
                  </ask:type>
                </ask:lineSketchStyleProps>
              </a:ext>
            </a:extLst>
          </a:ln>
        </p:spPr>
        <p:style>
          <a:lnRef idx="2">
            <a:schemeClr val="accent4"/>
          </a:lnRef>
          <a:fillRef idx="1">
            <a:schemeClr val="lt1"/>
          </a:fillRef>
          <a:effectRef idx="0">
            <a:schemeClr val="accent4"/>
          </a:effectRef>
          <a:fontRef idx="minor">
            <a:schemeClr val="dk1"/>
          </a:fontRef>
        </p:style>
        <p:txBody>
          <a:bodyPr rtlCol="0" anchor="ctr"/>
          <a:lstStyle/>
          <a:p>
            <a:pPr algn="ctr"/>
            <a:endParaRPr lang="en-GB"/>
          </a:p>
        </p:txBody>
      </p:sp>
      <p:sp>
        <p:nvSpPr>
          <p:cNvPr id="18" name="TextBox 17">
            <a:extLst>
              <a:ext uri="{FF2B5EF4-FFF2-40B4-BE49-F238E27FC236}">
                <a16:creationId xmlns:a16="http://schemas.microsoft.com/office/drawing/2014/main" id="{494EDAA5-88F3-43E4-82B7-1826852EB1CE}"/>
              </a:ext>
            </a:extLst>
          </p:cNvPr>
          <p:cNvSpPr txBox="1"/>
          <p:nvPr/>
        </p:nvSpPr>
        <p:spPr>
          <a:xfrm>
            <a:off x="5180586" y="9572970"/>
            <a:ext cx="4451684" cy="3262432"/>
          </a:xfrm>
          <a:prstGeom prst="rect">
            <a:avLst/>
          </a:prstGeom>
          <a:noFill/>
        </p:spPr>
        <p:txBody>
          <a:bodyPr wrap="square" rtlCol="0">
            <a:spAutoFit/>
          </a:bodyPr>
          <a:lstStyle/>
          <a:p>
            <a:r>
              <a:rPr lang="en-GB" sz="1000" b="1" i="1" dirty="0"/>
              <a:t>REFERENCES:</a:t>
            </a:r>
          </a:p>
          <a:p>
            <a:r>
              <a:rPr lang="en-GB" sz="1000" dirty="0"/>
              <a:t>Barr, S. (2020). Retrieved from https://www.independent.co.uk/life-style/coronavirus-lockdown-screen-time-social-media-internet-news-mental-health-a9466521.html.</a:t>
            </a:r>
          </a:p>
          <a:p>
            <a:r>
              <a:rPr lang="en-GB" sz="1000" dirty="0"/>
              <a:t>BBC. (2020). Retrieved from https://www.bbc.co.uk/news/uk-54878910.</a:t>
            </a:r>
          </a:p>
          <a:p>
            <a:r>
              <a:rPr lang="en-GB" sz="1000" dirty="0"/>
              <a:t>DeFranzo, S. E. (2011). https://www.snapsurveys.com/blog/qualitative-vs-quantitative-research/.</a:t>
            </a:r>
          </a:p>
          <a:p>
            <a:r>
              <a:rPr lang="en-GB" sz="1000" dirty="0"/>
              <a:t>Lumen. (2021). Retrieved from https://courses.lumenlearning.com/alamo-sociology/chapter/reading-theoretical-perspectives-on-media-and-technology/.</a:t>
            </a:r>
          </a:p>
          <a:p>
            <a:r>
              <a:rPr lang="en-GB" sz="1000" dirty="0" err="1"/>
              <a:t>Medelyan</a:t>
            </a:r>
            <a:r>
              <a:rPr lang="en-GB" sz="1000" dirty="0"/>
              <a:t>, A. (2019). Retrieved from https://getthematic.com/insights/coding-qualitative-data/.</a:t>
            </a:r>
          </a:p>
          <a:p>
            <a:r>
              <a:rPr lang="en-GB" sz="1000" dirty="0" err="1"/>
              <a:t>Sanjari</a:t>
            </a:r>
            <a:r>
              <a:rPr lang="en-GB" sz="1000" dirty="0"/>
              <a:t>, M., </a:t>
            </a:r>
            <a:r>
              <a:rPr lang="en-GB" sz="1000" dirty="0" err="1"/>
              <a:t>Shoghi</a:t>
            </a:r>
            <a:r>
              <a:rPr lang="en-GB" sz="1000" dirty="0"/>
              <a:t>, M., &amp; </a:t>
            </a:r>
            <a:r>
              <a:rPr lang="en-GB" sz="1000" dirty="0" err="1"/>
              <a:t>Cheraghi</a:t>
            </a:r>
            <a:r>
              <a:rPr lang="en-GB" sz="1000" dirty="0"/>
              <a:t>, M. A. (2014). Retrieved from https://www.ncbi.nlm.nih.gov/pmc/articles/PMC4263394/.</a:t>
            </a:r>
          </a:p>
          <a:p>
            <a:r>
              <a:rPr lang="en-GB" sz="1000" dirty="0"/>
              <a:t>WHO. (2020). Retrieved from https://www.who.int/health-topics/coronavirus#tab=tab_1.</a:t>
            </a:r>
          </a:p>
          <a:p>
            <a:r>
              <a:rPr lang="en-GB" sz="1000" dirty="0"/>
              <a:t>Wong, L. (2008). Retrieved from https://www.ncbi.nlm.nih.gov/pmc/articles/PMC4267019/.</a:t>
            </a:r>
          </a:p>
          <a:p>
            <a:endParaRPr lang="en-GB" b="1" i="1" dirty="0"/>
          </a:p>
          <a:p>
            <a:endParaRPr lang="en-GB" b="1" i="1" dirty="0"/>
          </a:p>
        </p:txBody>
      </p:sp>
    </p:spTree>
    <p:extLst>
      <p:ext uri="{BB962C8B-B14F-4D97-AF65-F5344CB8AC3E}">
        <p14:creationId xmlns:p14="http://schemas.microsoft.com/office/powerpoint/2010/main" val="3774136316"/>
      </p:ext>
    </p:extLst>
  </p:cSld>
  <p:clrMapOvr>
    <a:masterClrMapping/>
  </p:clrMapOvr>
</p:sld>
</file>

<file path=ppt/theme/theme1.xml><?xml version="1.0" encoding="utf-8"?>
<a:theme xmlns:a="http://schemas.openxmlformats.org/drawingml/2006/main" name="Facet">
  <a:themeElements>
    <a:clrScheme name="Violet">
      <a:dk1>
        <a:sysClr val="windowText" lastClr="000000"/>
      </a:dk1>
      <a:lt1>
        <a:sysClr val="window" lastClr="FFFFFF"/>
      </a:lt1>
      <a:dk2>
        <a:srgbClr val="373545"/>
      </a:dk2>
      <a:lt2>
        <a:srgbClr val="DCD8DC"/>
      </a:lt2>
      <a:accent1>
        <a:srgbClr val="AD84C6"/>
      </a:accent1>
      <a:accent2>
        <a:srgbClr val="8784C7"/>
      </a:accent2>
      <a:accent3>
        <a:srgbClr val="5D739A"/>
      </a:accent3>
      <a:accent4>
        <a:srgbClr val="6997AF"/>
      </a:accent4>
      <a:accent5>
        <a:srgbClr val="84ACB6"/>
      </a:accent5>
      <a:accent6>
        <a:srgbClr val="6F8183"/>
      </a:accent6>
      <a:hlink>
        <a:srgbClr val="69A020"/>
      </a:hlink>
      <a:folHlink>
        <a:srgbClr val="8C8C8C"/>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130</TotalTime>
  <Words>1128</Words>
  <Application>Microsoft Office PowerPoint</Application>
  <PresentationFormat>A3 Paper (297x420 mm)</PresentationFormat>
  <Paragraphs>32</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Trebuchet MS</vt:lpstr>
      <vt:lpstr>Wingdings 3</vt:lpstr>
      <vt:lpstr>Facet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hannah thomas</dc:creator>
  <cp:lastModifiedBy>hannah thomas</cp:lastModifiedBy>
  <cp:revision>9</cp:revision>
  <dcterms:created xsi:type="dcterms:W3CDTF">2021-04-01T12:32:33Z</dcterms:created>
  <dcterms:modified xsi:type="dcterms:W3CDTF">2021-04-16T07:34:35Z</dcterms:modified>
</cp:coreProperties>
</file>