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1"/>
  </p:notesMasterIdLst>
  <p:sldIdLst>
    <p:sldId id="256" r:id="rId3"/>
    <p:sldId id="260" r:id="rId4"/>
    <p:sldId id="259" r:id="rId5"/>
    <p:sldId id="258" r:id="rId6"/>
    <p:sldId id="262" r:id="rId7"/>
    <p:sldId id="264" r:id="rId8"/>
    <p:sldId id="261"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E6AB10-9341-1E82-DD97-E21F52DDEAE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779BC66B-57B4-3593-7388-D0656F926E7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82BA23B-B790-4E99-A061-CC7A0E898D4D}" type="datetime1">
              <a:rPr lang="en-GB"/>
              <a:pPr lvl="0"/>
              <a:t>10/12/2025</a:t>
            </a:fld>
            <a:endParaRPr lang="en-GB"/>
          </a:p>
        </p:txBody>
      </p:sp>
      <p:sp>
        <p:nvSpPr>
          <p:cNvPr id="4" name="Slide Image Placeholder 3">
            <a:extLst>
              <a:ext uri="{FF2B5EF4-FFF2-40B4-BE49-F238E27FC236}">
                <a16:creationId xmlns:a16="http://schemas.microsoft.com/office/drawing/2014/main" id="{9126BE92-4CD9-2FA2-EA77-7B7D9C9400C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C5256F0-99A4-DDB7-5A82-23097931C7B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B75206A9-A2C8-81A3-E9D7-50A3AD2AF98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D1EBCA41-2DF2-B488-771D-BFB6C754625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BA73C5E1-F332-4DD2-AFE3-0FBF6A6C9B6C}" type="slidenum">
              <a:t>‹#›</a:t>
            </a:fld>
            <a:endParaRPr lang="en-GB"/>
          </a:p>
        </p:txBody>
      </p:sp>
    </p:spTree>
    <p:extLst>
      <p:ext uri="{BB962C8B-B14F-4D97-AF65-F5344CB8AC3E}">
        <p14:creationId xmlns:p14="http://schemas.microsoft.com/office/powerpoint/2010/main" val="239690448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A08B41-A466-BE01-7899-8DA1AEC649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EF6EC2-8BFC-A076-9878-B5DC266B90E2}"/>
              </a:ext>
            </a:extLst>
          </p:cNvPr>
          <p:cNvSpPr txBox="1">
            <a:spLocks noGrp="1"/>
          </p:cNvSpPr>
          <p:nvPr>
            <p:ph type="body" sz="quarter" idx="1"/>
          </p:nvPr>
        </p:nvSpPr>
        <p:spPr/>
        <p:txBody>
          <a:bodyPr/>
          <a:lstStyle/>
          <a:p>
            <a:pPr lvl="0"/>
            <a:r>
              <a:rPr lang="en-US"/>
              <a:t>We learned that reward is important because it helps people feel motivated and valued. Adair’s Action Centred Leadership shows that rewards should support the task, the team and individual needs. The Shackleton story taught us that reward and care keep teams strong even in very difficult situations. The article on kindness also showed that rewards should be caring and fair. In diverse teams, rewards help people feel respected. When rewards are fair and clear, the team becomes more effective. (Wheelan et al., 2024)</a:t>
            </a:r>
          </a:p>
        </p:txBody>
      </p:sp>
      <p:sp>
        <p:nvSpPr>
          <p:cNvPr id="4" name="Slide Number Placeholder 3">
            <a:extLst>
              <a:ext uri="{FF2B5EF4-FFF2-40B4-BE49-F238E27FC236}">
                <a16:creationId xmlns:a16="http://schemas.microsoft.com/office/drawing/2014/main" id="{6ECB1BDE-7622-C231-48EF-1413F5DDF02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191C277-381C-427D-818A-F9A1A8C2583C}"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9F796-DB19-30E2-C40B-8D0776A6FA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B65AA1-E257-FB3E-BA5F-B6E0D477EA96}"/>
              </a:ext>
            </a:extLst>
          </p:cNvPr>
          <p:cNvSpPr txBox="1">
            <a:spLocks noGrp="1"/>
          </p:cNvSpPr>
          <p:nvPr>
            <p:ph type="body" sz="quarter" idx="1"/>
          </p:nvPr>
        </p:nvSpPr>
        <p:spPr/>
        <p:txBody>
          <a:bodyPr/>
          <a:lstStyle/>
          <a:p>
            <a:pPr lvl="0"/>
            <a:r>
              <a:rPr lang="en-US"/>
              <a:t>Recognition helps people feel seen and respected. We learned that effective teams need regular, simple and honest recognition. Adair’s model showed us that leaders should notice both individual work and team achievements. The kindness blog and the communication skills article taught us that recognition should be clear, kind and specific. Shackleton also used simple praise to keep his team calm. Recognition is very important in diverse teams because it makes everyone feel included. This increases trust and teamwork. (Wheelan et al., 2024)</a:t>
            </a:r>
          </a:p>
        </p:txBody>
      </p:sp>
      <p:sp>
        <p:nvSpPr>
          <p:cNvPr id="4" name="Slide Number Placeholder 3">
            <a:extLst>
              <a:ext uri="{FF2B5EF4-FFF2-40B4-BE49-F238E27FC236}">
                <a16:creationId xmlns:a16="http://schemas.microsoft.com/office/drawing/2014/main" id="{5858EA91-23B2-7AEB-5910-E5D94E8F38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505AB3-919B-4168-876B-E166272CCDE2}"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1752CD-0613-84B8-F93C-F49431EFC7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8026F5-4B3C-BA7A-3EC9-E3559B95144C}"/>
              </a:ext>
            </a:extLst>
          </p:cNvPr>
          <p:cNvSpPr txBox="1">
            <a:spLocks noGrp="1"/>
          </p:cNvSpPr>
          <p:nvPr>
            <p:ph type="body" sz="quarter" idx="1"/>
          </p:nvPr>
        </p:nvSpPr>
        <p:spPr/>
        <p:txBody>
          <a:bodyPr/>
          <a:lstStyle/>
          <a:p>
            <a:pPr lvl="0"/>
            <a:r>
              <a:rPr lang="en-US"/>
              <a:t>We learned that delegation is not just giving work away. It is a way to build trust and help the team grow. Adair’s model helped us understand that delegation must match the task, the team and individual ability. The Delegation Checklist and the Stewardship Delegation reading helped us see how to explain a task, give support and follow up. Shackleton also delegated tasks to build confidence in his crew. Clear delegation reduces confusion and helps diverse teams work smoothly. (Wheelan et al., 2024)</a:t>
            </a:r>
          </a:p>
        </p:txBody>
      </p:sp>
      <p:sp>
        <p:nvSpPr>
          <p:cNvPr id="4" name="Slide Number Placeholder 3">
            <a:extLst>
              <a:ext uri="{FF2B5EF4-FFF2-40B4-BE49-F238E27FC236}">
                <a16:creationId xmlns:a16="http://schemas.microsoft.com/office/drawing/2014/main" id="{3A804DBB-ECAC-1C91-7EBF-FF88E1C3CCF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710A79-5B05-4B3E-87F7-2E53724D401F}"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9270D3-0D92-8D16-AE39-E6426A0585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A6062C-0356-00C6-5E7E-78DBFEA23D29}"/>
              </a:ext>
            </a:extLst>
          </p:cNvPr>
          <p:cNvSpPr txBox="1">
            <a:spLocks noGrp="1"/>
          </p:cNvSpPr>
          <p:nvPr>
            <p:ph type="body" sz="quarter" idx="1"/>
          </p:nvPr>
        </p:nvSpPr>
        <p:spPr/>
        <p:txBody>
          <a:bodyPr/>
          <a:lstStyle/>
          <a:p>
            <a:pPr lvl="0"/>
            <a:r>
              <a:rPr lang="en-US"/>
              <a:t>We learned that reward, recognition and delegation work best when communication is kind and clear. The communication skills article showed that simple messages and good listening support teamwork. When leaders recognise effort and reward fairly, people share ideas more easily. Delegation helps teams work faster because tasks are shared. Using the Delegation Checklist helps everyone understand their roles. In diverse teams, clear communication and fair delegation reduce conflict. These ideas show how all three practices improve teamwork. (Young and Dubé, 2025)</a:t>
            </a:r>
          </a:p>
        </p:txBody>
      </p:sp>
      <p:sp>
        <p:nvSpPr>
          <p:cNvPr id="4" name="Slide Number Placeholder 3">
            <a:extLst>
              <a:ext uri="{FF2B5EF4-FFF2-40B4-BE49-F238E27FC236}">
                <a16:creationId xmlns:a16="http://schemas.microsoft.com/office/drawing/2014/main" id="{78F92DC3-BE17-C0E4-63C1-B82EA54F6A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D73DAC-4E64-4ABA-A7E5-30DACFBF4012}"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AA3C95-E62F-7378-6214-8504FFB77A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81865E-7ACD-7087-7E90-1F8A29AAF478}"/>
              </a:ext>
            </a:extLst>
          </p:cNvPr>
          <p:cNvSpPr txBox="1">
            <a:spLocks noGrp="1"/>
          </p:cNvSpPr>
          <p:nvPr>
            <p:ph type="body" sz="quarter" idx="1"/>
          </p:nvPr>
        </p:nvSpPr>
        <p:spPr/>
        <p:txBody>
          <a:bodyPr/>
          <a:lstStyle/>
          <a:p>
            <a:pPr lvl="0"/>
            <a:r>
              <a:rPr lang="en-US"/>
              <a:t>The key lessons we learned are simple. First, use Adair’s model to check what the task needs, what the team needs and what each person needs. Second, follow the Delegation Checklist so tasks are clear and fair. Third, use kind and simple communication when recognising people, because this makes praise stronger. Finally, think about fairness and diversity when giving roles, rewards or recognition. When leaders do these things well, teams become more confident, trusted and effective. (Wheelan et al., 2024)</a:t>
            </a:r>
          </a:p>
        </p:txBody>
      </p:sp>
      <p:sp>
        <p:nvSpPr>
          <p:cNvPr id="4" name="Slide Number Placeholder 3">
            <a:extLst>
              <a:ext uri="{FF2B5EF4-FFF2-40B4-BE49-F238E27FC236}">
                <a16:creationId xmlns:a16="http://schemas.microsoft.com/office/drawing/2014/main" id="{995CD6FB-71EC-B633-7948-A957904EAE5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1E3016-9448-45C9-A671-98DC12FDA6EE}"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7EF2D-6974-7032-1729-1B047CBCF80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A879E4B-36B5-EF85-347D-255743DDABE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47D6377A-265E-6746-9A1C-EF3A2815B1E3}"/>
              </a:ext>
            </a:extLst>
          </p:cNvPr>
          <p:cNvSpPr txBox="1">
            <a:spLocks noGrp="1"/>
          </p:cNvSpPr>
          <p:nvPr>
            <p:ph type="dt" sz="half" idx="7"/>
          </p:nvPr>
        </p:nvSpPr>
        <p:spPr/>
        <p:txBody>
          <a:bodyPr/>
          <a:lstStyle>
            <a:lvl1pPr>
              <a:defRPr/>
            </a:lvl1pPr>
          </a:lstStyle>
          <a:p>
            <a:pPr lvl="0"/>
            <a:fld id="{F9322F0C-EFB9-4A2B-9CE5-D49FE7F15188}" type="datetime1">
              <a:rPr lang="en-GB"/>
              <a:pPr lvl="0"/>
              <a:t>10/12/2025</a:t>
            </a:fld>
            <a:endParaRPr lang="en-GB"/>
          </a:p>
        </p:txBody>
      </p:sp>
      <p:sp>
        <p:nvSpPr>
          <p:cNvPr id="5" name="Footer Placeholder 4">
            <a:extLst>
              <a:ext uri="{FF2B5EF4-FFF2-40B4-BE49-F238E27FC236}">
                <a16:creationId xmlns:a16="http://schemas.microsoft.com/office/drawing/2014/main" id="{8401CF57-427D-323D-DB70-9597EA4E1A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AE019B2-0962-F860-B97B-6EF5D38EB653}"/>
              </a:ext>
            </a:extLst>
          </p:cNvPr>
          <p:cNvSpPr txBox="1">
            <a:spLocks noGrp="1"/>
          </p:cNvSpPr>
          <p:nvPr>
            <p:ph type="sldNum" sz="quarter" idx="8"/>
          </p:nvPr>
        </p:nvSpPr>
        <p:spPr/>
        <p:txBody>
          <a:bodyPr/>
          <a:lstStyle>
            <a:lvl1pPr>
              <a:defRPr/>
            </a:lvl1pPr>
          </a:lstStyle>
          <a:p>
            <a:pPr lvl="0"/>
            <a:fld id="{E43FDA57-C42C-46C3-8BA8-72502C5C63B4}" type="slidenum">
              <a:t>‹#›</a:t>
            </a:fld>
            <a:endParaRPr lang="en-GB"/>
          </a:p>
        </p:txBody>
      </p:sp>
    </p:spTree>
    <p:extLst>
      <p:ext uri="{BB962C8B-B14F-4D97-AF65-F5344CB8AC3E}">
        <p14:creationId xmlns:p14="http://schemas.microsoft.com/office/powerpoint/2010/main" val="254366749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D761-879E-B68A-3BDC-8BFF2831A78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F90A033-AB28-89C7-88A6-42168FD62BE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329BEB-B1B1-26FA-6EFE-DFBFA0A3F6E1}"/>
              </a:ext>
            </a:extLst>
          </p:cNvPr>
          <p:cNvSpPr txBox="1">
            <a:spLocks noGrp="1"/>
          </p:cNvSpPr>
          <p:nvPr>
            <p:ph type="dt" sz="half" idx="7"/>
          </p:nvPr>
        </p:nvSpPr>
        <p:spPr/>
        <p:txBody>
          <a:bodyPr/>
          <a:lstStyle>
            <a:lvl1pPr>
              <a:defRPr/>
            </a:lvl1pPr>
          </a:lstStyle>
          <a:p>
            <a:pPr lvl="0"/>
            <a:fld id="{FC9AA550-D17E-4528-ACE4-17590B188938}" type="datetime1">
              <a:rPr lang="en-GB"/>
              <a:pPr lvl="0"/>
              <a:t>10/12/2025</a:t>
            </a:fld>
            <a:endParaRPr lang="en-GB"/>
          </a:p>
        </p:txBody>
      </p:sp>
      <p:sp>
        <p:nvSpPr>
          <p:cNvPr id="5" name="Footer Placeholder 4">
            <a:extLst>
              <a:ext uri="{FF2B5EF4-FFF2-40B4-BE49-F238E27FC236}">
                <a16:creationId xmlns:a16="http://schemas.microsoft.com/office/drawing/2014/main" id="{90F03CB9-9884-6068-8171-F9BF32D5A32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0963F7E-9B94-D739-6797-08A67BC55CCF}"/>
              </a:ext>
            </a:extLst>
          </p:cNvPr>
          <p:cNvSpPr txBox="1">
            <a:spLocks noGrp="1"/>
          </p:cNvSpPr>
          <p:nvPr>
            <p:ph type="sldNum" sz="quarter" idx="8"/>
          </p:nvPr>
        </p:nvSpPr>
        <p:spPr/>
        <p:txBody>
          <a:bodyPr/>
          <a:lstStyle>
            <a:lvl1pPr>
              <a:defRPr/>
            </a:lvl1pPr>
          </a:lstStyle>
          <a:p>
            <a:pPr lvl="0"/>
            <a:fld id="{3DA6A9B8-8A71-4C1D-A3BA-67DCC93788DD}" type="slidenum">
              <a:t>‹#›</a:t>
            </a:fld>
            <a:endParaRPr lang="en-GB"/>
          </a:p>
        </p:txBody>
      </p:sp>
    </p:spTree>
    <p:extLst>
      <p:ext uri="{BB962C8B-B14F-4D97-AF65-F5344CB8AC3E}">
        <p14:creationId xmlns:p14="http://schemas.microsoft.com/office/powerpoint/2010/main" val="381822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DA6DF-38C8-13C1-4016-0799404BDC10}"/>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55D5D2C-6BF1-D149-4A31-A55A02BFEFC9}"/>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41AECE3-A999-3CE0-6732-1CF99DBF580D}"/>
              </a:ext>
            </a:extLst>
          </p:cNvPr>
          <p:cNvSpPr txBox="1">
            <a:spLocks noGrp="1"/>
          </p:cNvSpPr>
          <p:nvPr>
            <p:ph type="dt" sz="half" idx="7"/>
          </p:nvPr>
        </p:nvSpPr>
        <p:spPr/>
        <p:txBody>
          <a:bodyPr/>
          <a:lstStyle>
            <a:lvl1pPr>
              <a:defRPr/>
            </a:lvl1pPr>
          </a:lstStyle>
          <a:p>
            <a:pPr lvl="0"/>
            <a:fld id="{C440A2FB-3537-46F8-ADE9-51C11B4F524F}" type="datetime1">
              <a:rPr lang="en-GB"/>
              <a:pPr lvl="0"/>
              <a:t>10/12/2025</a:t>
            </a:fld>
            <a:endParaRPr lang="en-GB"/>
          </a:p>
        </p:txBody>
      </p:sp>
      <p:sp>
        <p:nvSpPr>
          <p:cNvPr id="5" name="Footer Placeholder 4">
            <a:extLst>
              <a:ext uri="{FF2B5EF4-FFF2-40B4-BE49-F238E27FC236}">
                <a16:creationId xmlns:a16="http://schemas.microsoft.com/office/drawing/2014/main" id="{29374918-9443-9796-7880-5FBA5ACD2E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1E393CB-B92C-FAC4-0D97-F10DC2A61168}"/>
              </a:ext>
            </a:extLst>
          </p:cNvPr>
          <p:cNvSpPr txBox="1">
            <a:spLocks noGrp="1"/>
          </p:cNvSpPr>
          <p:nvPr>
            <p:ph type="sldNum" sz="quarter" idx="8"/>
          </p:nvPr>
        </p:nvSpPr>
        <p:spPr/>
        <p:txBody>
          <a:bodyPr/>
          <a:lstStyle>
            <a:lvl1pPr>
              <a:defRPr/>
            </a:lvl1pPr>
          </a:lstStyle>
          <a:p>
            <a:pPr lvl="0"/>
            <a:fld id="{DE62A8DB-1328-4777-97BE-D38821703BEC}" type="slidenum">
              <a:t>‹#›</a:t>
            </a:fld>
            <a:endParaRPr lang="en-GB"/>
          </a:p>
        </p:txBody>
      </p:sp>
    </p:spTree>
    <p:extLst>
      <p:ext uri="{BB962C8B-B14F-4D97-AF65-F5344CB8AC3E}">
        <p14:creationId xmlns:p14="http://schemas.microsoft.com/office/powerpoint/2010/main" val="1922151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0BB0-188E-96AB-D9DA-8DA418657CB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9BA4219-77C7-9724-6A62-9A3AA8B0E6A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DD654B-4F49-BFBA-4F3C-CA917C6AA96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2427BA-BE5D-5565-9ABD-B3F2C5D4ED30}"/>
              </a:ext>
            </a:extLst>
          </p:cNvPr>
          <p:cNvSpPr txBox="1">
            <a:spLocks noGrp="1"/>
          </p:cNvSpPr>
          <p:nvPr>
            <p:ph type="dt" sz="half" idx="7"/>
          </p:nvPr>
        </p:nvSpPr>
        <p:spPr/>
        <p:txBody>
          <a:bodyPr/>
          <a:lstStyle>
            <a:lvl1pPr>
              <a:defRPr/>
            </a:lvl1pPr>
          </a:lstStyle>
          <a:p>
            <a:pPr lvl="0"/>
            <a:fld id="{14034581-3454-40E7-BCD1-CC13AA1D6A6F}" type="datetime1">
              <a:rPr lang="en-GB"/>
              <a:pPr lvl="0"/>
              <a:t>10/12/2025</a:t>
            </a:fld>
            <a:endParaRPr lang="en-GB"/>
          </a:p>
        </p:txBody>
      </p:sp>
      <p:sp>
        <p:nvSpPr>
          <p:cNvPr id="6" name="Footer Placeholder 5">
            <a:extLst>
              <a:ext uri="{FF2B5EF4-FFF2-40B4-BE49-F238E27FC236}">
                <a16:creationId xmlns:a16="http://schemas.microsoft.com/office/drawing/2014/main" id="{0D524571-BD4C-4C97-1C87-FEB7D808B20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0C463BC-E52C-9E93-2977-F797339E3B58}"/>
              </a:ext>
            </a:extLst>
          </p:cNvPr>
          <p:cNvSpPr txBox="1">
            <a:spLocks noGrp="1"/>
          </p:cNvSpPr>
          <p:nvPr>
            <p:ph type="sldNum" sz="quarter" idx="8"/>
          </p:nvPr>
        </p:nvSpPr>
        <p:spPr/>
        <p:txBody>
          <a:bodyPr/>
          <a:lstStyle>
            <a:lvl1pPr>
              <a:defRPr/>
            </a:lvl1pPr>
          </a:lstStyle>
          <a:p>
            <a:pPr lvl="0"/>
            <a:fld id="{5EF12BB0-683D-45A3-BF84-F7E4B29074BA}" type="slidenum">
              <a:t>‹#›</a:t>
            </a:fld>
            <a:endParaRPr lang="en-GB"/>
          </a:p>
        </p:txBody>
      </p:sp>
    </p:spTree>
    <p:extLst>
      <p:ext uri="{BB962C8B-B14F-4D97-AF65-F5344CB8AC3E}">
        <p14:creationId xmlns:p14="http://schemas.microsoft.com/office/powerpoint/2010/main" val="2714615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CDC3-084E-60C9-6801-C01434FD9F3B}"/>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EE62167-FFA4-A73A-CCB8-D46644776DA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74F0B0EF-C68C-F61E-D09C-A5F83C0FD1E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178E3A-57EF-4EC4-D681-5B6BCDFF3A1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2717340A-6AAC-C8D8-ACD4-3D2D72301F9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102D3F-2EF9-1AF9-DDDC-2097ECB30C66}"/>
              </a:ext>
            </a:extLst>
          </p:cNvPr>
          <p:cNvSpPr txBox="1">
            <a:spLocks noGrp="1"/>
          </p:cNvSpPr>
          <p:nvPr>
            <p:ph type="dt" sz="half" idx="7"/>
          </p:nvPr>
        </p:nvSpPr>
        <p:spPr/>
        <p:txBody>
          <a:bodyPr/>
          <a:lstStyle>
            <a:lvl1pPr>
              <a:defRPr/>
            </a:lvl1pPr>
          </a:lstStyle>
          <a:p>
            <a:pPr lvl="0"/>
            <a:fld id="{91F72811-916F-423C-9A1A-B49C2F17B538}" type="datetime1">
              <a:rPr lang="en-GB"/>
              <a:pPr lvl="0"/>
              <a:t>10/12/2025</a:t>
            </a:fld>
            <a:endParaRPr lang="en-GB"/>
          </a:p>
        </p:txBody>
      </p:sp>
      <p:sp>
        <p:nvSpPr>
          <p:cNvPr id="8" name="Footer Placeholder 7">
            <a:extLst>
              <a:ext uri="{FF2B5EF4-FFF2-40B4-BE49-F238E27FC236}">
                <a16:creationId xmlns:a16="http://schemas.microsoft.com/office/drawing/2014/main" id="{5A7388AE-2020-4329-8B12-34608CDB63F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5FE699A-80ED-B61B-87C9-214DBFBC711C}"/>
              </a:ext>
            </a:extLst>
          </p:cNvPr>
          <p:cNvSpPr txBox="1">
            <a:spLocks noGrp="1"/>
          </p:cNvSpPr>
          <p:nvPr>
            <p:ph type="sldNum" sz="quarter" idx="8"/>
          </p:nvPr>
        </p:nvSpPr>
        <p:spPr/>
        <p:txBody>
          <a:bodyPr/>
          <a:lstStyle>
            <a:lvl1pPr>
              <a:defRPr/>
            </a:lvl1pPr>
          </a:lstStyle>
          <a:p>
            <a:pPr lvl="0"/>
            <a:fld id="{B6AE2058-E946-40FF-8A33-BB0FA2232D44}" type="slidenum">
              <a:t>‹#›</a:t>
            </a:fld>
            <a:endParaRPr lang="en-GB"/>
          </a:p>
        </p:txBody>
      </p:sp>
    </p:spTree>
    <p:extLst>
      <p:ext uri="{BB962C8B-B14F-4D97-AF65-F5344CB8AC3E}">
        <p14:creationId xmlns:p14="http://schemas.microsoft.com/office/powerpoint/2010/main" val="3524776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0B6E5-C557-4FC5-39AC-A71A0A4A397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B3DDB85D-5ECE-DB17-26DB-9049953D3538}"/>
              </a:ext>
            </a:extLst>
          </p:cNvPr>
          <p:cNvSpPr txBox="1">
            <a:spLocks noGrp="1"/>
          </p:cNvSpPr>
          <p:nvPr>
            <p:ph type="dt" sz="half" idx="7"/>
          </p:nvPr>
        </p:nvSpPr>
        <p:spPr/>
        <p:txBody>
          <a:bodyPr/>
          <a:lstStyle>
            <a:lvl1pPr>
              <a:defRPr/>
            </a:lvl1pPr>
          </a:lstStyle>
          <a:p>
            <a:pPr lvl="0"/>
            <a:fld id="{AE58E594-9E64-47A4-9A38-72F6E4F42877}" type="datetime1">
              <a:rPr lang="en-GB"/>
              <a:pPr lvl="0"/>
              <a:t>10/12/2025</a:t>
            </a:fld>
            <a:endParaRPr lang="en-GB"/>
          </a:p>
        </p:txBody>
      </p:sp>
      <p:sp>
        <p:nvSpPr>
          <p:cNvPr id="4" name="Footer Placeholder 3">
            <a:extLst>
              <a:ext uri="{FF2B5EF4-FFF2-40B4-BE49-F238E27FC236}">
                <a16:creationId xmlns:a16="http://schemas.microsoft.com/office/drawing/2014/main" id="{3D7347A2-2EAD-12A7-9C21-91D5A6D1C8A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B992C49A-9D5B-4416-9C80-1CA4B17D87A1}"/>
              </a:ext>
            </a:extLst>
          </p:cNvPr>
          <p:cNvSpPr txBox="1">
            <a:spLocks noGrp="1"/>
          </p:cNvSpPr>
          <p:nvPr>
            <p:ph type="sldNum" sz="quarter" idx="8"/>
          </p:nvPr>
        </p:nvSpPr>
        <p:spPr/>
        <p:txBody>
          <a:bodyPr/>
          <a:lstStyle>
            <a:lvl1pPr>
              <a:defRPr/>
            </a:lvl1pPr>
          </a:lstStyle>
          <a:p>
            <a:pPr lvl="0"/>
            <a:fld id="{DB180D60-C6E0-448D-A19C-B68A7C0F19AF}" type="slidenum">
              <a:t>‹#›</a:t>
            </a:fld>
            <a:endParaRPr lang="en-GB"/>
          </a:p>
        </p:txBody>
      </p:sp>
    </p:spTree>
    <p:extLst>
      <p:ext uri="{BB962C8B-B14F-4D97-AF65-F5344CB8AC3E}">
        <p14:creationId xmlns:p14="http://schemas.microsoft.com/office/powerpoint/2010/main" val="1411624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41E651-FBF0-5918-B7F3-D11291525A84}"/>
              </a:ext>
            </a:extLst>
          </p:cNvPr>
          <p:cNvSpPr txBox="1">
            <a:spLocks noGrp="1"/>
          </p:cNvSpPr>
          <p:nvPr>
            <p:ph type="dt" sz="half" idx="7"/>
          </p:nvPr>
        </p:nvSpPr>
        <p:spPr/>
        <p:txBody>
          <a:bodyPr/>
          <a:lstStyle>
            <a:lvl1pPr>
              <a:defRPr/>
            </a:lvl1pPr>
          </a:lstStyle>
          <a:p>
            <a:pPr lvl="0"/>
            <a:fld id="{274B6068-8B96-42B9-B7FD-EBEBFF97CA66}" type="datetime1">
              <a:rPr lang="en-GB"/>
              <a:pPr lvl="0"/>
              <a:t>10/12/2025</a:t>
            </a:fld>
            <a:endParaRPr lang="en-GB"/>
          </a:p>
        </p:txBody>
      </p:sp>
      <p:sp>
        <p:nvSpPr>
          <p:cNvPr id="3" name="Footer Placeholder 2">
            <a:extLst>
              <a:ext uri="{FF2B5EF4-FFF2-40B4-BE49-F238E27FC236}">
                <a16:creationId xmlns:a16="http://schemas.microsoft.com/office/drawing/2014/main" id="{EE112E0B-7638-BFDC-5D03-33EDB60AEAD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A384126-37B1-D13C-A304-895ACA203F76}"/>
              </a:ext>
            </a:extLst>
          </p:cNvPr>
          <p:cNvSpPr txBox="1">
            <a:spLocks noGrp="1"/>
          </p:cNvSpPr>
          <p:nvPr>
            <p:ph type="sldNum" sz="quarter" idx="8"/>
          </p:nvPr>
        </p:nvSpPr>
        <p:spPr/>
        <p:txBody>
          <a:bodyPr/>
          <a:lstStyle>
            <a:lvl1pPr>
              <a:defRPr/>
            </a:lvl1pPr>
          </a:lstStyle>
          <a:p>
            <a:pPr lvl="0"/>
            <a:fld id="{89B1CF0D-6D58-4637-9755-F6D2727717AA}" type="slidenum">
              <a:t>‹#›</a:t>
            </a:fld>
            <a:endParaRPr lang="en-GB"/>
          </a:p>
        </p:txBody>
      </p:sp>
    </p:spTree>
    <p:extLst>
      <p:ext uri="{BB962C8B-B14F-4D97-AF65-F5344CB8AC3E}">
        <p14:creationId xmlns:p14="http://schemas.microsoft.com/office/powerpoint/2010/main" val="2530116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FB7B4-EE67-A253-B080-4E15B744850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E85ACE4-028C-E5B0-12F2-5A481A55E8E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4260F6-BC43-CAB5-40C3-91F42F070D4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C5B5EBA-E782-A95C-5151-609DC0C64A1C}"/>
              </a:ext>
            </a:extLst>
          </p:cNvPr>
          <p:cNvSpPr txBox="1">
            <a:spLocks noGrp="1"/>
          </p:cNvSpPr>
          <p:nvPr>
            <p:ph type="dt" sz="half" idx="7"/>
          </p:nvPr>
        </p:nvSpPr>
        <p:spPr/>
        <p:txBody>
          <a:bodyPr/>
          <a:lstStyle>
            <a:lvl1pPr>
              <a:defRPr/>
            </a:lvl1pPr>
          </a:lstStyle>
          <a:p>
            <a:pPr lvl="0"/>
            <a:fld id="{F2D0A225-3147-4917-8A29-64909C978EA1}" type="datetime1">
              <a:rPr lang="en-GB"/>
              <a:pPr lvl="0"/>
              <a:t>10/12/2025</a:t>
            </a:fld>
            <a:endParaRPr lang="en-GB"/>
          </a:p>
        </p:txBody>
      </p:sp>
      <p:sp>
        <p:nvSpPr>
          <p:cNvPr id="6" name="Footer Placeholder 5">
            <a:extLst>
              <a:ext uri="{FF2B5EF4-FFF2-40B4-BE49-F238E27FC236}">
                <a16:creationId xmlns:a16="http://schemas.microsoft.com/office/drawing/2014/main" id="{91074799-710A-77D2-7101-7DF00775786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FBC07E8-CC5C-EADA-5D12-787DE884AF02}"/>
              </a:ext>
            </a:extLst>
          </p:cNvPr>
          <p:cNvSpPr txBox="1">
            <a:spLocks noGrp="1"/>
          </p:cNvSpPr>
          <p:nvPr>
            <p:ph type="sldNum" sz="quarter" idx="8"/>
          </p:nvPr>
        </p:nvSpPr>
        <p:spPr/>
        <p:txBody>
          <a:bodyPr/>
          <a:lstStyle>
            <a:lvl1pPr>
              <a:defRPr/>
            </a:lvl1pPr>
          </a:lstStyle>
          <a:p>
            <a:pPr lvl="0"/>
            <a:fld id="{93C905CB-0833-4D34-B50C-B36CB0846A91}" type="slidenum">
              <a:t>‹#›</a:t>
            </a:fld>
            <a:endParaRPr lang="en-GB"/>
          </a:p>
        </p:txBody>
      </p:sp>
    </p:spTree>
    <p:extLst>
      <p:ext uri="{BB962C8B-B14F-4D97-AF65-F5344CB8AC3E}">
        <p14:creationId xmlns:p14="http://schemas.microsoft.com/office/powerpoint/2010/main" val="4245303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8E637-E23A-6752-C6AE-9AABF327FE0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BC5C9606-F0AF-7D94-E1D7-CD621766BA7D}"/>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F54A538D-275D-2A70-14B2-9DE9FED02DF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01D2EDB-72DF-1B44-A65D-CEFBB74A749A}"/>
              </a:ext>
            </a:extLst>
          </p:cNvPr>
          <p:cNvSpPr txBox="1">
            <a:spLocks noGrp="1"/>
          </p:cNvSpPr>
          <p:nvPr>
            <p:ph type="dt" sz="half" idx="7"/>
          </p:nvPr>
        </p:nvSpPr>
        <p:spPr/>
        <p:txBody>
          <a:bodyPr/>
          <a:lstStyle>
            <a:lvl1pPr>
              <a:defRPr/>
            </a:lvl1pPr>
          </a:lstStyle>
          <a:p>
            <a:pPr lvl="0"/>
            <a:fld id="{093B17B8-37F9-48BE-BA0E-E11974B93B11}" type="datetime1">
              <a:rPr lang="en-GB"/>
              <a:pPr lvl="0"/>
              <a:t>10/12/2025</a:t>
            </a:fld>
            <a:endParaRPr lang="en-GB"/>
          </a:p>
        </p:txBody>
      </p:sp>
      <p:sp>
        <p:nvSpPr>
          <p:cNvPr id="6" name="Footer Placeholder 5">
            <a:extLst>
              <a:ext uri="{FF2B5EF4-FFF2-40B4-BE49-F238E27FC236}">
                <a16:creationId xmlns:a16="http://schemas.microsoft.com/office/drawing/2014/main" id="{DB5BD7FA-E9D1-8555-48BC-EBD81406EFA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882E392-8130-2311-C660-CE6366D99816}"/>
              </a:ext>
            </a:extLst>
          </p:cNvPr>
          <p:cNvSpPr txBox="1">
            <a:spLocks noGrp="1"/>
          </p:cNvSpPr>
          <p:nvPr>
            <p:ph type="sldNum" sz="quarter" idx="8"/>
          </p:nvPr>
        </p:nvSpPr>
        <p:spPr/>
        <p:txBody>
          <a:bodyPr/>
          <a:lstStyle>
            <a:lvl1pPr>
              <a:defRPr/>
            </a:lvl1pPr>
          </a:lstStyle>
          <a:p>
            <a:pPr lvl="0"/>
            <a:fld id="{67DF679F-E22A-4FBD-B452-2B6F415D7CB6}" type="slidenum">
              <a:t>‹#›</a:t>
            </a:fld>
            <a:endParaRPr lang="en-GB"/>
          </a:p>
        </p:txBody>
      </p:sp>
    </p:spTree>
    <p:extLst>
      <p:ext uri="{BB962C8B-B14F-4D97-AF65-F5344CB8AC3E}">
        <p14:creationId xmlns:p14="http://schemas.microsoft.com/office/powerpoint/2010/main" val="2213920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8C17A-8E52-532B-81F9-341F7CBC26F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4532F607-08F8-4220-37D4-90090CE2057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0D0CFD-4CFB-93F2-442C-342AA1297A7E}"/>
              </a:ext>
            </a:extLst>
          </p:cNvPr>
          <p:cNvSpPr txBox="1">
            <a:spLocks noGrp="1"/>
          </p:cNvSpPr>
          <p:nvPr>
            <p:ph type="dt" sz="half" idx="7"/>
          </p:nvPr>
        </p:nvSpPr>
        <p:spPr/>
        <p:txBody>
          <a:bodyPr/>
          <a:lstStyle>
            <a:lvl1pPr>
              <a:defRPr/>
            </a:lvl1pPr>
          </a:lstStyle>
          <a:p>
            <a:pPr lvl="0"/>
            <a:fld id="{95CFB5A7-665B-49EF-B170-D38C85385497}" type="datetime1">
              <a:rPr lang="en-GB"/>
              <a:pPr lvl="0"/>
              <a:t>10/12/2025</a:t>
            </a:fld>
            <a:endParaRPr lang="en-GB"/>
          </a:p>
        </p:txBody>
      </p:sp>
      <p:sp>
        <p:nvSpPr>
          <p:cNvPr id="5" name="Footer Placeholder 4">
            <a:extLst>
              <a:ext uri="{FF2B5EF4-FFF2-40B4-BE49-F238E27FC236}">
                <a16:creationId xmlns:a16="http://schemas.microsoft.com/office/drawing/2014/main" id="{5D7DC3B3-9664-EC86-F6A0-AFD47E9A002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620A620-343F-306F-A30E-CE754BF55D47}"/>
              </a:ext>
            </a:extLst>
          </p:cNvPr>
          <p:cNvSpPr txBox="1">
            <a:spLocks noGrp="1"/>
          </p:cNvSpPr>
          <p:nvPr>
            <p:ph type="sldNum" sz="quarter" idx="8"/>
          </p:nvPr>
        </p:nvSpPr>
        <p:spPr/>
        <p:txBody>
          <a:bodyPr/>
          <a:lstStyle>
            <a:lvl1pPr>
              <a:defRPr/>
            </a:lvl1pPr>
          </a:lstStyle>
          <a:p>
            <a:pPr lvl="0"/>
            <a:fld id="{6D9EB5CD-AC36-47AD-887C-C2DF9A05B2A6}" type="slidenum">
              <a:t>‹#›</a:t>
            </a:fld>
            <a:endParaRPr lang="en-GB"/>
          </a:p>
        </p:txBody>
      </p:sp>
    </p:spTree>
    <p:extLst>
      <p:ext uri="{BB962C8B-B14F-4D97-AF65-F5344CB8AC3E}">
        <p14:creationId xmlns:p14="http://schemas.microsoft.com/office/powerpoint/2010/main" val="2731434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4BDE1B-231B-5AB2-3EF2-1D8A04A6EA9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4B66B4C-9D61-8BA6-B81D-47A35EAA65C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B895E5-A641-40A7-E35C-2E0CF84015F2}"/>
              </a:ext>
            </a:extLst>
          </p:cNvPr>
          <p:cNvSpPr txBox="1">
            <a:spLocks noGrp="1"/>
          </p:cNvSpPr>
          <p:nvPr>
            <p:ph type="dt" sz="half" idx="7"/>
          </p:nvPr>
        </p:nvSpPr>
        <p:spPr/>
        <p:txBody>
          <a:bodyPr/>
          <a:lstStyle>
            <a:lvl1pPr>
              <a:defRPr/>
            </a:lvl1pPr>
          </a:lstStyle>
          <a:p>
            <a:pPr lvl="0"/>
            <a:fld id="{B34BB848-41B5-4B7A-943B-28150E075CC3}" type="datetime1">
              <a:rPr lang="en-GB"/>
              <a:pPr lvl="0"/>
              <a:t>10/12/2025</a:t>
            </a:fld>
            <a:endParaRPr lang="en-GB"/>
          </a:p>
        </p:txBody>
      </p:sp>
      <p:sp>
        <p:nvSpPr>
          <p:cNvPr id="5" name="Footer Placeholder 4">
            <a:extLst>
              <a:ext uri="{FF2B5EF4-FFF2-40B4-BE49-F238E27FC236}">
                <a16:creationId xmlns:a16="http://schemas.microsoft.com/office/drawing/2014/main" id="{71C4A29D-0C3D-6CFC-5E92-8C507A66D64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EC27B44-B72D-BD63-C34D-82F0FA680F1A}"/>
              </a:ext>
            </a:extLst>
          </p:cNvPr>
          <p:cNvSpPr txBox="1">
            <a:spLocks noGrp="1"/>
          </p:cNvSpPr>
          <p:nvPr>
            <p:ph type="sldNum" sz="quarter" idx="8"/>
          </p:nvPr>
        </p:nvSpPr>
        <p:spPr/>
        <p:txBody>
          <a:bodyPr/>
          <a:lstStyle>
            <a:lvl1pPr>
              <a:defRPr/>
            </a:lvl1pPr>
          </a:lstStyle>
          <a:p>
            <a:pPr lvl="0"/>
            <a:fld id="{F7020E48-C439-4921-8971-C9D8304A4B48}" type="slidenum">
              <a:t>‹#›</a:t>
            </a:fld>
            <a:endParaRPr lang="en-GB"/>
          </a:p>
        </p:txBody>
      </p:sp>
    </p:spTree>
    <p:extLst>
      <p:ext uri="{BB962C8B-B14F-4D97-AF65-F5344CB8AC3E}">
        <p14:creationId xmlns:p14="http://schemas.microsoft.com/office/powerpoint/2010/main" val="18860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0059A67C-924C-4472-9180-A2D2E85DAE7F}"/>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21A2643E-A273-E3F5-380D-EED698F901D7}"/>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F14EB427-5748-D4FB-CA81-290E87A72E69}"/>
                </a:ext>
              </a:extLst>
            </p:cNvPr>
            <p:cNvSpPr/>
            <p:nvPr/>
          </p:nvSpPr>
          <p:spPr>
            <a:xfrm>
              <a:off x="2328327" y="1540928"/>
              <a:ext cx="7543800" cy="3835405"/>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16" descr="HDRibbonTitle-UniformTrim.png">
              <a:extLst>
                <a:ext uri="{FF2B5EF4-FFF2-40B4-BE49-F238E27FC236}">
                  <a16:creationId xmlns:a16="http://schemas.microsoft.com/office/drawing/2014/main" id="{9FCE2666-F2F3-2996-9865-C892C66956A9}"/>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543C776F-8628-B023-B170-50F31694951A}"/>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19B2DE1C-D67E-C885-49DD-56CB40F11E12}"/>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FED43871-94C7-838B-6DD7-252D5A88E547}"/>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7ABB5291-F5A0-E899-4BC6-3D98D68B2F7F}"/>
              </a:ext>
            </a:extLst>
          </p:cNvPr>
          <p:cNvSpPr txBox="1">
            <a:spLocks noGrp="1"/>
          </p:cNvSpPr>
          <p:nvPr>
            <p:ph type="dt" sz="half" idx="7"/>
          </p:nvPr>
        </p:nvSpPr>
        <p:spPr>
          <a:xfrm>
            <a:off x="7983233" y="5037667"/>
            <a:ext cx="897465" cy="279404"/>
          </a:xfrm>
        </p:spPr>
        <p:txBody>
          <a:bodyPr/>
          <a:lstStyle>
            <a:lvl1pPr>
              <a:defRPr/>
            </a:lvl1pPr>
          </a:lstStyle>
          <a:p>
            <a:pPr lvl="0"/>
            <a:fld id="{0F5C49B4-459E-4F65-A998-1AE079A358B6}" type="datetime1">
              <a:rPr lang="en-US"/>
              <a:pPr lvl="0"/>
              <a:t>12/10/2025</a:t>
            </a:fld>
            <a:endParaRPr lang="en-US"/>
          </a:p>
        </p:txBody>
      </p:sp>
      <p:sp>
        <p:nvSpPr>
          <p:cNvPr id="10" name="Footer Placeholder 4">
            <a:extLst>
              <a:ext uri="{FF2B5EF4-FFF2-40B4-BE49-F238E27FC236}">
                <a16:creationId xmlns:a16="http://schemas.microsoft.com/office/drawing/2014/main" id="{35E1BA23-BEF5-2DBB-E1A2-05A87AA2BDDC}"/>
              </a:ext>
            </a:extLst>
          </p:cNvPr>
          <p:cNvSpPr txBox="1">
            <a:spLocks noGrp="1"/>
          </p:cNvSpPr>
          <p:nvPr>
            <p:ph type="ftr" sz="quarter" idx="9"/>
          </p:nvPr>
        </p:nvSpPr>
        <p:spPr>
          <a:xfrm>
            <a:off x="2692395" y="5037667"/>
            <a:ext cx="5214631" cy="279404"/>
          </a:xfrm>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A49CD157-5578-9887-8A56-3A4EF88793A9}"/>
              </a:ext>
            </a:extLst>
          </p:cNvPr>
          <p:cNvSpPr txBox="1">
            <a:spLocks noGrp="1"/>
          </p:cNvSpPr>
          <p:nvPr>
            <p:ph type="sldNum" sz="quarter" idx="8"/>
          </p:nvPr>
        </p:nvSpPr>
        <p:spPr>
          <a:xfrm>
            <a:off x="8956895" y="5037667"/>
            <a:ext cx="551163" cy="279404"/>
          </a:xfrm>
        </p:spPr>
        <p:txBody>
          <a:bodyPr/>
          <a:lstStyle>
            <a:lvl1pPr>
              <a:defRPr/>
            </a:lvl1pPr>
          </a:lstStyle>
          <a:p>
            <a:pPr lvl="0"/>
            <a:fld id="{DE42E422-8757-4BC5-8A2F-F63B447937B1}" type="slidenum">
              <a:t>‹#›</a:t>
            </a:fld>
            <a:endParaRPr lang="en-US"/>
          </a:p>
        </p:txBody>
      </p:sp>
      <p:cxnSp>
        <p:nvCxnSpPr>
          <p:cNvPr id="12" name="Straight Connector 14">
            <a:extLst>
              <a:ext uri="{FF2B5EF4-FFF2-40B4-BE49-F238E27FC236}">
                <a16:creationId xmlns:a16="http://schemas.microsoft.com/office/drawing/2014/main" id="{38FDD296-612A-9BD7-00B8-70A8E3455D44}"/>
              </a:ext>
            </a:extLst>
          </p:cNvPr>
          <p:cNvCxnSpPr/>
          <p:nvPr/>
        </p:nvCxnSpPr>
        <p:spPr>
          <a:xfrm>
            <a:off x="2692395" y="3522131"/>
            <a:ext cx="6815673"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102748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50A3CB26-1CFB-B22F-71B2-9007F3A2C04A}"/>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E93B1F8F-4BB7-92D5-A495-FC96E1067692}"/>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82B65B65-3ABE-3EC5-7BD9-BABFC6415C4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93A51FBF-99DB-23B7-8CBD-2819093D34AA}"/>
              </a:ext>
            </a:extLst>
          </p:cNvPr>
          <p:cNvSpPr txBox="1">
            <a:spLocks noGrp="1"/>
          </p:cNvSpPr>
          <p:nvPr>
            <p:ph type="dt" sz="half" idx="7"/>
          </p:nvPr>
        </p:nvSpPr>
        <p:spPr/>
        <p:txBody>
          <a:bodyPr/>
          <a:lstStyle>
            <a:lvl1pPr>
              <a:defRPr/>
            </a:lvl1pPr>
          </a:lstStyle>
          <a:p>
            <a:pPr lvl="0"/>
            <a:fld id="{210276BE-1C3B-4621-9009-F28E1541DBDD}" type="datetime1">
              <a:rPr lang="en-US"/>
              <a:pPr lvl="0"/>
              <a:t>12/10/2025</a:t>
            </a:fld>
            <a:endParaRPr lang="en-US"/>
          </a:p>
        </p:txBody>
      </p:sp>
      <p:sp>
        <p:nvSpPr>
          <p:cNvPr id="6" name="Footer Placeholder 4">
            <a:extLst>
              <a:ext uri="{FF2B5EF4-FFF2-40B4-BE49-F238E27FC236}">
                <a16:creationId xmlns:a16="http://schemas.microsoft.com/office/drawing/2014/main" id="{C7A90301-7823-2C93-9A46-11466ED3A45A}"/>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2FD33ECF-64CE-913D-6229-0CE1988F9DB1}"/>
              </a:ext>
            </a:extLst>
          </p:cNvPr>
          <p:cNvSpPr txBox="1">
            <a:spLocks noGrp="1"/>
          </p:cNvSpPr>
          <p:nvPr>
            <p:ph type="sldNum" sz="quarter" idx="8"/>
          </p:nvPr>
        </p:nvSpPr>
        <p:spPr/>
        <p:txBody>
          <a:bodyPr/>
          <a:lstStyle>
            <a:lvl1pPr>
              <a:defRPr/>
            </a:lvl1pPr>
          </a:lstStyle>
          <a:p>
            <a:pPr lvl="0"/>
            <a:fld id="{4B2CE6DD-9907-4320-BA07-9CAF29E18B11}" type="slidenum">
              <a:t>‹#›</a:t>
            </a:fld>
            <a:endParaRPr lang="en-US"/>
          </a:p>
        </p:txBody>
      </p:sp>
    </p:spTree>
    <p:extLst>
      <p:ext uri="{BB962C8B-B14F-4D97-AF65-F5344CB8AC3E}">
        <p14:creationId xmlns:p14="http://schemas.microsoft.com/office/powerpoint/2010/main" val="393924802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E2D04-B2F5-99E5-D589-8E905557F5C1}"/>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EE542F0-DDE9-BBB2-D17C-4571CC8B744F}"/>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7ACECF7-2E6B-3632-53FF-6FB33D4B0430}"/>
              </a:ext>
            </a:extLst>
          </p:cNvPr>
          <p:cNvSpPr txBox="1">
            <a:spLocks noGrp="1"/>
          </p:cNvSpPr>
          <p:nvPr>
            <p:ph type="dt" sz="half" idx="7"/>
          </p:nvPr>
        </p:nvSpPr>
        <p:spPr/>
        <p:txBody>
          <a:bodyPr/>
          <a:lstStyle>
            <a:lvl1pPr>
              <a:defRPr/>
            </a:lvl1pPr>
          </a:lstStyle>
          <a:p>
            <a:pPr lvl="0"/>
            <a:fld id="{394A9E21-C886-429A-A232-6FEB841D9DA5}" type="datetime1">
              <a:rPr lang="en-US"/>
              <a:pPr lvl="0"/>
              <a:t>12/10/2025</a:t>
            </a:fld>
            <a:endParaRPr lang="en-US"/>
          </a:p>
        </p:txBody>
      </p:sp>
      <p:sp>
        <p:nvSpPr>
          <p:cNvPr id="5" name="Footer Placeholder 4">
            <a:extLst>
              <a:ext uri="{FF2B5EF4-FFF2-40B4-BE49-F238E27FC236}">
                <a16:creationId xmlns:a16="http://schemas.microsoft.com/office/drawing/2014/main" id="{22A50ED6-DD89-2EBE-2FC1-6BBBFA5E058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7C04BA6-83E3-DBCC-9053-ADE00ACD45CF}"/>
              </a:ext>
            </a:extLst>
          </p:cNvPr>
          <p:cNvSpPr txBox="1">
            <a:spLocks noGrp="1"/>
          </p:cNvSpPr>
          <p:nvPr>
            <p:ph type="sldNum" sz="quarter" idx="8"/>
          </p:nvPr>
        </p:nvSpPr>
        <p:spPr/>
        <p:txBody>
          <a:bodyPr/>
          <a:lstStyle>
            <a:lvl1pPr>
              <a:defRPr/>
            </a:lvl1pPr>
          </a:lstStyle>
          <a:p>
            <a:pPr lvl="0"/>
            <a:fld id="{00C910F0-312F-4B13-BFA4-086ECA9A5BB7}" type="slidenum">
              <a:t>‹#›</a:t>
            </a:fld>
            <a:endParaRPr lang="en-US"/>
          </a:p>
        </p:txBody>
      </p:sp>
      <p:cxnSp>
        <p:nvCxnSpPr>
          <p:cNvPr id="7" name="Straight Connector 15">
            <a:extLst>
              <a:ext uri="{FF2B5EF4-FFF2-40B4-BE49-F238E27FC236}">
                <a16:creationId xmlns:a16="http://schemas.microsoft.com/office/drawing/2014/main" id="{694EB1D0-1289-E6AF-DB37-57A4A2EAE488}"/>
              </a:ext>
            </a:extLst>
          </p:cNvPr>
          <p:cNvCxnSpPr/>
          <p:nvPr/>
        </p:nvCxnSpPr>
        <p:spPr>
          <a:xfrm>
            <a:off x="2012722" y="3710589"/>
            <a:ext cx="8163379"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573804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6AE8E168-23CB-3AEC-AD12-3F423E364585}"/>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CD4481AF-EB4F-2C56-409B-C3F48B5F4C15}"/>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81B2E5FC-7EFC-B9C0-C8FA-4B1847C16A08}"/>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A6711479-42A5-1AA3-D851-A31FAE629E69}"/>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08ACBC90-AAEA-FC77-CD07-11E3DC5C97A3}"/>
              </a:ext>
            </a:extLst>
          </p:cNvPr>
          <p:cNvSpPr txBox="1">
            <a:spLocks noGrp="1"/>
          </p:cNvSpPr>
          <p:nvPr>
            <p:ph type="dt" sz="half" idx="7"/>
          </p:nvPr>
        </p:nvSpPr>
        <p:spPr/>
        <p:txBody>
          <a:bodyPr/>
          <a:lstStyle>
            <a:lvl1pPr>
              <a:defRPr/>
            </a:lvl1pPr>
          </a:lstStyle>
          <a:p>
            <a:pPr lvl="0"/>
            <a:fld id="{244214D9-E741-4FB6-B4D9-16DF959EF85D}" type="datetime1">
              <a:rPr lang="en-US"/>
              <a:pPr lvl="0"/>
              <a:t>12/10/2025</a:t>
            </a:fld>
            <a:endParaRPr lang="en-US"/>
          </a:p>
        </p:txBody>
      </p:sp>
      <p:sp>
        <p:nvSpPr>
          <p:cNvPr id="7" name="Footer Placeholder 5">
            <a:extLst>
              <a:ext uri="{FF2B5EF4-FFF2-40B4-BE49-F238E27FC236}">
                <a16:creationId xmlns:a16="http://schemas.microsoft.com/office/drawing/2014/main" id="{830100D5-007C-CD3E-DDDC-202D6E5C0DC1}"/>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1A9A7887-45E1-7FE3-1041-4182B12F79E7}"/>
              </a:ext>
            </a:extLst>
          </p:cNvPr>
          <p:cNvSpPr txBox="1">
            <a:spLocks noGrp="1"/>
          </p:cNvSpPr>
          <p:nvPr>
            <p:ph type="sldNum" sz="quarter" idx="8"/>
          </p:nvPr>
        </p:nvSpPr>
        <p:spPr/>
        <p:txBody>
          <a:bodyPr/>
          <a:lstStyle>
            <a:lvl1pPr>
              <a:defRPr/>
            </a:lvl1pPr>
          </a:lstStyle>
          <a:p>
            <a:pPr lvl="0"/>
            <a:fld id="{914ABAF4-2B06-46EE-B813-012829FE96F4}" type="slidenum">
              <a:t>‹#›</a:t>
            </a:fld>
            <a:endParaRPr lang="en-US"/>
          </a:p>
        </p:txBody>
      </p:sp>
    </p:spTree>
    <p:extLst>
      <p:ext uri="{BB962C8B-B14F-4D97-AF65-F5344CB8AC3E}">
        <p14:creationId xmlns:p14="http://schemas.microsoft.com/office/powerpoint/2010/main" val="330203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5B5EF-E694-C8D4-210C-CD1404FDBB8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A6D5515-DB45-21C0-6BB5-DD4D89FD5697}"/>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079AC54-CC50-F601-6380-C4A32E5E5016}"/>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82FD381-FF2C-9852-6D5A-0E688D83C1F2}"/>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C0724A0C-157B-7F81-776C-B4C802C1F64F}"/>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DAF055-A19D-D873-E9CE-D2C569B21622}"/>
              </a:ext>
            </a:extLst>
          </p:cNvPr>
          <p:cNvSpPr txBox="1">
            <a:spLocks noGrp="1"/>
          </p:cNvSpPr>
          <p:nvPr>
            <p:ph type="dt" sz="half" idx="7"/>
          </p:nvPr>
        </p:nvSpPr>
        <p:spPr/>
        <p:txBody>
          <a:bodyPr/>
          <a:lstStyle>
            <a:lvl1pPr>
              <a:defRPr/>
            </a:lvl1pPr>
          </a:lstStyle>
          <a:p>
            <a:pPr lvl="0"/>
            <a:fld id="{FD0258CB-3ABB-457F-96D0-14FA58986D90}" type="datetime1">
              <a:rPr lang="en-US"/>
              <a:pPr lvl="0"/>
              <a:t>12/10/2025</a:t>
            </a:fld>
            <a:endParaRPr lang="en-US"/>
          </a:p>
        </p:txBody>
      </p:sp>
      <p:sp>
        <p:nvSpPr>
          <p:cNvPr id="8" name="Footer Placeholder 7">
            <a:extLst>
              <a:ext uri="{FF2B5EF4-FFF2-40B4-BE49-F238E27FC236}">
                <a16:creationId xmlns:a16="http://schemas.microsoft.com/office/drawing/2014/main" id="{D3011BDE-D9CF-0BCA-C821-2E1FAB59EE9A}"/>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A8B63B6-E97B-B44C-AAF6-FD83F77F740C}"/>
              </a:ext>
            </a:extLst>
          </p:cNvPr>
          <p:cNvSpPr txBox="1">
            <a:spLocks noGrp="1"/>
          </p:cNvSpPr>
          <p:nvPr>
            <p:ph type="sldNum" sz="quarter" idx="8"/>
          </p:nvPr>
        </p:nvSpPr>
        <p:spPr/>
        <p:txBody>
          <a:bodyPr/>
          <a:lstStyle>
            <a:lvl1pPr>
              <a:defRPr/>
            </a:lvl1pPr>
          </a:lstStyle>
          <a:p>
            <a:pPr lvl="0"/>
            <a:fld id="{C25025A0-6DCB-4161-A7CF-128EF065DE67}" type="slidenum">
              <a:t>‹#›</a:t>
            </a:fld>
            <a:endParaRPr lang="en-US"/>
          </a:p>
        </p:txBody>
      </p:sp>
      <p:cxnSp>
        <p:nvCxnSpPr>
          <p:cNvPr id="10" name="Straight Connector 17">
            <a:extLst>
              <a:ext uri="{FF2B5EF4-FFF2-40B4-BE49-F238E27FC236}">
                <a16:creationId xmlns:a16="http://schemas.microsoft.com/office/drawing/2014/main" id="{4B5B0ACE-ADEE-6511-37A6-FEEC7EFC310B}"/>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5038509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E2A8-9418-CF1E-F3F8-F49CC0EE90E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FF741AA-3490-2703-9B4A-6A43C052C14B}"/>
              </a:ext>
            </a:extLst>
          </p:cNvPr>
          <p:cNvSpPr txBox="1">
            <a:spLocks noGrp="1"/>
          </p:cNvSpPr>
          <p:nvPr>
            <p:ph type="dt" sz="half" idx="7"/>
          </p:nvPr>
        </p:nvSpPr>
        <p:spPr/>
        <p:txBody>
          <a:bodyPr/>
          <a:lstStyle>
            <a:lvl1pPr>
              <a:defRPr/>
            </a:lvl1pPr>
          </a:lstStyle>
          <a:p>
            <a:pPr lvl="0"/>
            <a:fld id="{6B6996FA-739C-4E9F-B926-840CA9B2A49A}" type="datetime1">
              <a:rPr lang="en-US"/>
              <a:pPr lvl="0"/>
              <a:t>12/10/2025</a:t>
            </a:fld>
            <a:endParaRPr lang="en-US"/>
          </a:p>
        </p:txBody>
      </p:sp>
      <p:sp>
        <p:nvSpPr>
          <p:cNvPr id="4" name="Footer Placeholder 3">
            <a:extLst>
              <a:ext uri="{FF2B5EF4-FFF2-40B4-BE49-F238E27FC236}">
                <a16:creationId xmlns:a16="http://schemas.microsoft.com/office/drawing/2014/main" id="{FD9D96B4-D7E1-A404-C242-90A5EE523F5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6ED761DE-5FA3-F713-07DB-E39F918965BC}"/>
              </a:ext>
            </a:extLst>
          </p:cNvPr>
          <p:cNvSpPr txBox="1">
            <a:spLocks noGrp="1"/>
          </p:cNvSpPr>
          <p:nvPr>
            <p:ph type="sldNum" sz="quarter" idx="8"/>
          </p:nvPr>
        </p:nvSpPr>
        <p:spPr/>
        <p:txBody>
          <a:bodyPr/>
          <a:lstStyle>
            <a:lvl1pPr>
              <a:defRPr/>
            </a:lvl1pPr>
          </a:lstStyle>
          <a:p>
            <a:pPr lvl="0"/>
            <a:fld id="{35A43A56-0CDB-47FD-9BC5-1ED8DF0E347C}" type="slidenum">
              <a:t>‹#›</a:t>
            </a:fld>
            <a:endParaRPr lang="en-US"/>
          </a:p>
        </p:txBody>
      </p:sp>
      <p:cxnSp>
        <p:nvCxnSpPr>
          <p:cNvPr id="6" name="Straight Connector 13">
            <a:extLst>
              <a:ext uri="{FF2B5EF4-FFF2-40B4-BE49-F238E27FC236}">
                <a16:creationId xmlns:a16="http://schemas.microsoft.com/office/drawing/2014/main" id="{CC005406-925A-E6F4-DBCF-1A00FD7D69E6}"/>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4207929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908D50-AED6-04A6-2D4D-4FF29A578954}"/>
              </a:ext>
            </a:extLst>
          </p:cNvPr>
          <p:cNvSpPr txBox="1">
            <a:spLocks noGrp="1"/>
          </p:cNvSpPr>
          <p:nvPr>
            <p:ph type="dt" sz="half" idx="7"/>
          </p:nvPr>
        </p:nvSpPr>
        <p:spPr/>
        <p:txBody>
          <a:bodyPr/>
          <a:lstStyle>
            <a:lvl1pPr>
              <a:defRPr/>
            </a:lvl1pPr>
          </a:lstStyle>
          <a:p>
            <a:pPr lvl="0"/>
            <a:fld id="{B7FA67D2-63CD-430B-9C3F-CF4B526C32F0}" type="datetime1">
              <a:rPr lang="en-US"/>
              <a:pPr lvl="0"/>
              <a:t>12/10/2025</a:t>
            </a:fld>
            <a:endParaRPr lang="en-US"/>
          </a:p>
        </p:txBody>
      </p:sp>
      <p:sp>
        <p:nvSpPr>
          <p:cNvPr id="3" name="Footer Placeholder 2">
            <a:extLst>
              <a:ext uri="{FF2B5EF4-FFF2-40B4-BE49-F238E27FC236}">
                <a16:creationId xmlns:a16="http://schemas.microsoft.com/office/drawing/2014/main" id="{2DEF7B98-5B6E-2D3C-D7A3-93D71A56F21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D09DA93-8CAB-F89C-AAC5-83C0683484A1}"/>
              </a:ext>
            </a:extLst>
          </p:cNvPr>
          <p:cNvSpPr txBox="1">
            <a:spLocks noGrp="1"/>
          </p:cNvSpPr>
          <p:nvPr>
            <p:ph type="sldNum" sz="quarter" idx="8"/>
          </p:nvPr>
        </p:nvSpPr>
        <p:spPr/>
        <p:txBody>
          <a:bodyPr/>
          <a:lstStyle>
            <a:lvl1pPr>
              <a:defRPr/>
            </a:lvl1pPr>
          </a:lstStyle>
          <a:p>
            <a:pPr lvl="0"/>
            <a:fld id="{79B9B62B-A424-46E8-A463-100917A6CD7F}" type="slidenum">
              <a:t>‹#›</a:t>
            </a:fld>
            <a:endParaRPr lang="en-US"/>
          </a:p>
        </p:txBody>
      </p:sp>
    </p:spTree>
    <p:extLst>
      <p:ext uri="{BB962C8B-B14F-4D97-AF65-F5344CB8AC3E}">
        <p14:creationId xmlns:p14="http://schemas.microsoft.com/office/powerpoint/2010/main" val="2153445877"/>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2E9A8-668D-7988-C99F-E44786931157}"/>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63FAC9AC-542C-50B6-0F94-3DA1866329BE}"/>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B6E0AB4-EE67-BB22-033A-FF9A17D246A7}"/>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F74D4B5-41EB-8F45-766E-79F7782280D3}"/>
              </a:ext>
            </a:extLst>
          </p:cNvPr>
          <p:cNvSpPr txBox="1">
            <a:spLocks noGrp="1"/>
          </p:cNvSpPr>
          <p:nvPr>
            <p:ph type="dt" sz="half" idx="7"/>
          </p:nvPr>
        </p:nvSpPr>
        <p:spPr/>
        <p:txBody>
          <a:bodyPr/>
          <a:lstStyle>
            <a:lvl1pPr>
              <a:defRPr/>
            </a:lvl1pPr>
          </a:lstStyle>
          <a:p>
            <a:pPr lvl="0"/>
            <a:fld id="{BD5F116B-18DE-4E29-9F81-A8EBC2C93525}" type="datetime1">
              <a:rPr lang="en-US"/>
              <a:pPr lvl="0"/>
              <a:t>12/10/2025</a:t>
            </a:fld>
            <a:endParaRPr lang="en-US"/>
          </a:p>
        </p:txBody>
      </p:sp>
      <p:sp>
        <p:nvSpPr>
          <p:cNvPr id="6" name="Footer Placeholder 5">
            <a:extLst>
              <a:ext uri="{FF2B5EF4-FFF2-40B4-BE49-F238E27FC236}">
                <a16:creationId xmlns:a16="http://schemas.microsoft.com/office/drawing/2014/main" id="{A904CDF0-D577-2CF7-09D9-DAFD1AE520A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443434B-20BF-7BBB-CD5D-13D80AA7AD03}"/>
              </a:ext>
            </a:extLst>
          </p:cNvPr>
          <p:cNvSpPr txBox="1">
            <a:spLocks noGrp="1"/>
          </p:cNvSpPr>
          <p:nvPr>
            <p:ph type="sldNum" sz="quarter" idx="8"/>
          </p:nvPr>
        </p:nvSpPr>
        <p:spPr/>
        <p:txBody>
          <a:bodyPr/>
          <a:lstStyle>
            <a:lvl1pPr>
              <a:defRPr/>
            </a:lvl1pPr>
          </a:lstStyle>
          <a:p>
            <a:pPr lvl="0"/>
            <a:fld id="{0BD6BF7B-0F51-44B4-B221-552E387BBC25}" type="slidenum">
              <a:t>‹#›</a:t>
            </a:fld>
            <a:endParaRPr lang="en-US"/>
          </a:p>
        </p:txBody>
      </p:sp>
      <p:cxnSp>
        <p:nvCxnSpPr>
          <p:cNvPr id="8" name="Straight Connector 15">
            <a:extLst>
              <a:ext uri="{FF2B5EF4-FFF2-40B4-BE49-F238E27FC236}">
                <a16:creationId xmlns:a16="http://schemas.microsoft.com/office/drawing/2014/main" id="{2EBBF247-2CFF-1ABD-AB74-B3CCC825C6E0}"/>
              </a:ext>
            </a:extLst>
          </p:cNvPr>
          <p:cNvCxnSpPr/>
          <p:nvPr/>
        </p:nvCxnSpPr>
        <p:spPr>
          <a:xfrm>
            <a:off x="1396169" y="2912528"/>
            <a:ext cx="3514497"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4589769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899CA-68D7-0922-225C-E6FD30C57371}"/>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0E1A791A-1D83-E28F-A5D3-3ED5AFF690F2}"/>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A5AF4B89-3D45-7D5E-4DD7-20EE56B73E16}"/>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9905B7AC-7632-1917-F86A-1C13D08E1806}"/>
              </a:ext>
            </a:extLst>
          </p:cNvPr>
          <p:cNvSpPr txBox="1">
            <a:spLocks noGrp="1"/>
          </p:cNvSpPr>
          <p:nvPr>
            <p:ph type="dt" sz="half" idx="7"/>
          </p:nvPr>
        </p:nvSpPr>
        <p:spPr/>
        <p:txBody>
          <a:bodyPr/>
          <a:lstStyle>
            <a:lvl1pPr>
              <a:defRPr/>
            </a:lvl1pPr>
          </a:lstStyle>
          <a:p>
            <a:pPr lvl="0"/>
            <a:fld id="{DE594486-71AC-4C18-81BE-C1990787092B}" type="datetime1">
              <a:rPr lang="en-US"/>
              <a:pPr lvl="0"/>
              <a:t>12/10/2025</a:t>
            </a:fld>
            <a:endParaRPr lang="en-US"/>
          </a:p>
        </p:txBody>
      </p:sp>
      <p:sp>
        <p:nvSpPr>
          <p:cNvPr id="6" name="Footer Placeholder 5">
            <a:extLst>
              <a:ext uri="{FF2B5EF4-FFF2-40B4-BE49-F238E27FC236}">
                <a16:creationId xmlns:a16="http://schemas.microsoft.com/office/drawing/2014/main" id="{6E3DE5C4-885D-EC8E-E6A1-4D9DD33B899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B2F81A1-9329-3BE4-D768-E461862E0645}"/>
              </a:ext>
            </a:extLst>
          </p:cNvPr>
          <p:cNvSpPr txBox="1">
            <a:spLocks noGrp="1"/>
          </p:cNvSpPr>
          <p:nvPr>
            <p:ph type="sldNum" sz="quarter" idx="8"/>
          </p:nvPr>
        </p:nvSpPr>
        <p:spPr/>
        <p:txBody>
          <a:bodyPr/>
          <a:lstStyle>
            <a:lvl1pPr>
              <a:defRPr/>
            </a:lvl1pPr>
          </a:lstStyle>
          <a:p>
            <a:pPr lvl="0"/>
            <a:fld id="{C0EE4607-F4E0-4E26-A7DD-35AA84C71A7D}" type="slidenum">
              <a:t>‹#›</a:t>
            </a:fld>
            <a:endParaRPr lang="en-US"/>
          </a:p>
        </p:txBody>
      </p:sp>
    </p:spTree>
    <p:extLst>
      <p:ext uri="{BB962C8B-B14F-4D97-AF65-F5344CB8AC3E}">
        <p14:creationId xmlns:p14="http://schemas.microsoft.com/office/powerpoint/2010/main" val="3002520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99A7-22A6-EE19-BDCC-2768DF728575}"/>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FA21CE92-DFD2-F0CE-7AE8-0BB2F69C047A}"/>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B818A50-A889-699F-BD10-A9CE407F31E6}"/>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9D0F06CB-1021-57A2-0245-423A5E6E80C6}"/>
              </a:ext>
            </a:extLst>
          </p:cNvPr>
          <p:cNvSpPr txBox="1">
            <a:spLocks noGrp="1"/>
          </p:cNvSpPr>
          <p:nvPr>
            <p:ph type="dt" sz="half" idx="7"/>
          </p:nvPr>
        </p:nvSpPr>
        <p:spPr/>
        <p:txBody>
          <a:bodyPr/>
          <a:lstStyle>
            <a:lvl1pPr>
              <a:defRPr/>
            </a:lvl1pPr>
          </a:lstStyle>
          <a:p>
            <a:pPr lvl="0"/>
            <a:fld id="{6AB5C65D-2B88-4F17-865F-4DE27B833B6D}" type="datetime1">
              <a:rPr lang="en-US"/>
              <a:pPr lvl="0"/>
              <a:t>12/10/2025</a:t>
            </a:fld>
            <a:endParaRPr lang="en-US"/>
          </a:p>
        </p:txBody>
      </p:sp>
      <p:sp>
        <p:nvSpPr>
          <p:cNvPr id="6" name="Footer Placeholder 5">
            <a:extLst>
              <a:ext uri="{FF2B5EF4-FFF2-40B4-BE49-F238E27FC236}">
                <a16:creationId xmlns:a16="http://schemas.microsoft.com/office/drawing/2014/main" id="{480A1099-59CA-57F2-CB95-2B8AA1425CD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940CD63-EA11-2998-52C1-983EF51AEFB0}"/>
              </a:ext>
            </a:extLst>
          </p:cNvPr>
          <p:cNvSpPr txBox="1">
            <a:spLocks noGrp="1"/>
          </p:cNvSpPr>
          <p:nvPr>
            <p:ph type="sldNum" sz="quarter" idx="8"/>
          </p:nvPr>
        </p:nvSpPr>
        <p:spPr/>
        <p:txBody>
          <a:bodyPr/>
          <a:lstStyle>
            <a:lvl1pPr>
              <a:defRPr/>
            </a:lvl1pPr>
          </a:lstStyle>
          <a:p>
            <a:pPr lvl="0"/>
            <a:fld id="{2FBF4874-52C0-4164-B676-5BE3D502D17E}" type="slidenum">
              <a:t>‹#›</a:t>
            </a:fld>
            <a:endParaRPr lang="en-US"/>
          </a:p>
        </p:txBody>
      </p:sp>
    </p:spTree>
    <p:extLst>
      <p:ext uri="{BB962C8B-B14F-4D97-AF65-F5344CB8AC3E}">
        <p14:creationId xmlns:p14="http://schemas.microsoft.com/office/powerpoint/2010/main" val="16246304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7C278-D47F-31CE-427F-034C940E7149}"/>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7EB1E628-ED5D-5099-CA56-5111E6CDEFC3}"/>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15FF7B6-16FA-850A-34D6-C80D6AE80EC8}"/>
              </a:ext>
            </a:extLst>
          </p:cNvPr>
          <p:cNvSpPr txBox="1">
            <a:spLocks noGrp="1"/>
          </p:cNvSpPr>
          <p:nvPr>
            <p:ph type="dt" sz="half" idx="7"/>
          </p:nvPr>
        </p:nvSpPr>
        <p:spPr/>
        <p:txBody>
          <a:bodyPr/>
          <a:lstStyle>
            <a:lvl1pPr>
              <a:defRPr/>
            </a:lvl1pPr>
          </a:lstStyle>
          <a:p>
            <a:pPr lvl="0"/>
            <a:fld id="{52324D6B-DB18-4889-BF55-097FFBA50BA2}" type="datetime1">
              <a:rPr lang="en-US"/>
              <a:pPr lvl="0"/>
              <a:t>12/10/2025</a:t>
            </a:fld>
            <a:endParaRPr lang="en-US"/>
          </a:p>
        </p:txBody>
      </p:sp>
      <p:sp>
        <p:nvSpPr>
          <p:cNvPr id="5" name="Footer Placeholder 4">
            <a:extLst>
              <a:ext uri="{FF2B5EF4-FFF2-40B4-BE49-F238E27FC236}">
                <a16:creationId xmlns:a16="http://schemas.microsoft.com/office/drawing/2014/main" id="{21190D25-5637-45A1-7267-DB0D5D32E2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5FDAC3A-99F1-F5F9-474A-90A827F78E66}"/>
              </a:ext>
            </a:extLst>
          </p:cNvPr>
          <p:cNvSpPr txBox="1">
            <a:spLocks noGrp="1"/>
          </p:cNvSpPr>
          <p:nvPr>
            <p:ph type="sldNum" sz="quarter" idx="8"/>
          </p:nvPr>
        </p:nvSpPr>
        <p:spPr/>
        <p:txBody>
          <a:bodyPr/>
          <a:lstStyle>
            <a:lvl1pPr>
              <a:defRPr/>
            </a:lvl1pPr>
          </a:lstStyle>
          <a:p>
            <a:pPr lvl="0"/>
            <a:fld id="{5B66FCD7-3B55-4B46-8A09-EE212D4F9077}" type="slidenum">
              <a:t>‹#›</a:t>
            </a:fld>
            <a:endParaRPr lang="en-US"/>
          </a:p>
        </p:txBody>
      </p:sp>
      <p:cxnSp>
        <p:nvCxnSpPr>
          <p:cNvPr id="7" name="Straight Connector 14">
            <a:extLst>
              <a:ext uri="{FF2B5EF4-FFF2-40B4-BE49-F238E27FC236}">
                <a16:creationId xmlns:a16="http://schemas.microsoft.com/office/drawing/2014/main" id="{4CB12A88-5479-CB92-5812-8F8A6FFB461D}"/>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7133934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34C7-43A7-622C-73C7-68D25438D568}"/>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D9E0D8BC-7574-C3E4-53CC-307A576AEB65}"/>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BDA6BADE-0153-54C3-129A-50AB7A106B50}"/>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AD17E48C-166C-4AF4-000D-8E7846F210BE}"/>
              </a:ext>
            </a:extLst>
          </p:cNvPr>
          <p:cNvSpPr txBox="1">
            <a:spLocks noGrp="1"/>
          </p:cNvSpPr>
          <p:nvPr>
            <p:ph type="dt" sz="half" idx="7"/>
          </p:nvPr>
        </p:nvSpPr>
        <p:spPr/>
        <p:txBody>
          <a:bodyPr/>
          <a:lstStyle>
            <a:lvl1pPr>
              <a:defRPr/>
            </a:lvl1pPr>
          </a:lstStyle>
          <a:p>
            <a:pPr lvl="0"/>
            <a:fld id="{B17D7965-CA9B-4CE7-B413-E1C3A3016460}" type="datetime1">
              <a:rPr lang="en-US"/>
              <a:pPr lvl="0"/>
              <a:t>12/10/2025</a:t>
            </a:fld>
            <a:endParaRPr lang="en-US"/>
          </a:p>
        </p:txBody>
      </p:sp>
      <p:sp>
        <p:nvSpPr>
          <p:cNvPr id="6" name="Footer Placeholder 4">
            <a:extLst>
              <a:ext uri="{FF2B5EF4-FFF2-40B4-BE49-F238E27FC236}">
                <a16:creationId xmlns:a16="http://schemas.microsoft.com/office/drawing/2014/main" id="{DB1748AE-A523-808A-54F5-F4742EF5039F}"/>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553EC812-41BA-B900-4A84-5E72944B60FF}"/>
              </a:ext>
            </a:extLst>
          </p:cNvPr>
          <p:cNvSpPr txBox="1">
            <a:spLocks noGrp="1"/>
          </p:cNvSpPr>
          <p:nvPr>
            <p:ph type="sldNum" sz="quarter" idx="8"/>
          </p:nvPr>
        </p:nvSpPr>
        <p:spPr/>
        <p:txBody>
          <a:bodyPr/>
          <a:lstStyle>
            <a:lvl1pPr>
              <a:defRPr/>
            </a:lvl1pPr>
          </a:lstStyle>
          <a:p>
            <a:pPr lvl="0"/>
            <a:fld id="{9DFE8EAD-CADF-4B36-B8D0-D4A2930030CB}" type="slidenum">
              <a:t>‹#›</a:t>
            </a:fld>
            <a:endParaRPr lang="en-US"/>
          </a:p>
        </p:txBody>
      </p:sp>
      <p:sp>
        <p:nvSpPr>
          <p:cNvPr id="8" name="TextBox 13">
            <a:extLst>
              <a:ext uri="{FF2B5EF4-FFF2-40B4-BE49-F238E27FC236}">
                <a16:creationId xmlns:a16="http://schemas.microsoft.com/office/drawing/2014/main" id="{11281875-8D7D-2C8E-56B5-53E9917BC7F0}"/>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423A310B-6E9E-170B-4143-F43B281557D7}"/>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475DC1BC-10C9-2FD6-7BFF-4C370B7BAFF9}"/>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3396331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59D64-5459-370C-04FD-B23BA97FE398}"/>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4A7D1F5C-7B31-F5CC-4A14-C769B019E7DE}"/>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4E4E223-DCCF-6E7A-4E4A-C560E94269D0}"/>
              </a:ext>
            </a:extLst>
          </p:cNvPr>
          <p:cNvSpPr txBox="1">
            <a:spLocks noGrp="1"/>
          </p:cNvSpPr>
          <p:nvPr>
            <p:ph type="dt" sz="half" idx="7"/>
          </p:nvPr>
        </p:nvSpPr>
        <p:spPr/>
        <p:txBody>
          <a:bodyPr/>
          <a:lstStyle>
            <a:lvl1pPr>
              <a:defRPr/>
            </a:lvl1pPr>
          </a:lstStyle>
          <a:p>
            <a:pPr lvl="0"/>
            <a:fld id="{E85B26E3-7FD5-477C-B043-EB037151D40A}" type="datetime1">
              <a:rPr lang="en-US"/>
              <a:pPr lvl="0"/>
              <a:t>12/10/2025</a:t>
            </a:fld>
            <a:endParaRPr lang="en-US"/>
          </a:p>
        </p:txBody>
      </p:sp>
      <p:sp>
        <p:nvSpPr>
          <p:cNvPr id="5" name="Footer Placeholder 4">
            <a:extLst>
              <a:ext uri="{FF2B5EF4-FFF2-40B4-BE49-F238E27FC236}">
                <a16:creationId xmlns:a16="http://schemas.microsoft.com/office/drawing/2014/main" id="{A96376E8-18DE-C20C-F492-AB343CC2985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2948F53-5CC3-096C-7DB6-0A8C17DE180E}"/>
              </a:ext>
            </a:extLst>
          </p:cNvPr>
          <p:cNvSpPr txBox="1">
            <a:spLocks noGrp="1"/>
          </p:cNvSpPr>
          <p:nvPr>
            <p:ph type="sldNum" sz="quarter" idx="8"/>
          </p:nvPr>
        </p:nvSpPr>
        <p:spPr/>
        <p:txBody>
          <a:bodyPr/>
          <a:lstStyle>
            <a:lvl1pPr>
              <a:defRPr/>
            </a:lvl1pPr>
          </a:lstStyle>
          <a:p>
            <a:pPr lvl="0"/>
            <a:fld id="{79562283-4DC2-4585-9BBE-4562637E2F9D}" type="slidenum">
              <a:t>‹#›</a:t>
            </a:fld>
            <a:endParaRPr lang="en-US"/>
          </a:p>
        </p:txBody>
      </p:sp>
    </p:spTree>
    <p:extLst>
      <p:ext uri="{BB962C8B-B14F-4D97-AF65-F5344CB8AC3E}">
        <p14:creationId xmlns:p14="http://schemas.microsoft.com/office/powerpoint/2010/main" val="22511414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23EFD-4970-F1FF-00FF-E69CBD6C8A5F}"/>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91CF5838-A15A-6D32-C56D-777A647BEB42}"/>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084C386-4050-555A-C0B0-6F30DF2539BA}"/>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39B2620D-11BA-182C-186F-2F9BEC5A625F}"/>
              </a:ext>
            </a:extLst>
          </p:cNvPr>
          <p:cNvSpPr txBox="1">
            <a:spLocks noGrp="1"/>
          </p:cNvSpPr>
          <p:nvPr>
            <p:ph type="dt" sz="half" idx="7"/>
          </p:nvPr>
        </p:nvSpPr>
        <p:spPr/>
        <p:txBody>
          <a:bodyPr/>
          <a:lstStyle>
            <a:lvl1pPr>
              <a:defRPr/>
            </a:lvl1pPr>
          </a:lstStyle>
          <a:p>
            <a:pPr lvl="0"/>
            <a:fld id="{F7272E55-E7BF-442F-A0AE-9BDB50005860}" type="datetime1">
              <a:rPr lang="en-US"/>
              <a:pPr lvl="0"/>
              <a:t>12/10/2025</a:t>
            </a:fld>
            <a:endParaRPr lang="en-US"/>
          </a:p>
        </p:txBody>
      </p:sp>
      <p:sp>
        <p:nvSpPr>
          <p:cNvPr id="6" name="Footer Placeholder 4">
            <a:extLst>
              <a:ext uri="{FF2B5EF4-FFF2-40B4-BE49-F238E27FC236}">
                <a16:creationId xmlns:a16="http://schemas.microsoft.com/office/drawing/2014/main" id="{6650A345-E911-2F98-F9F8-EFF22A64E04F}"/>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E17F886-4074-B5FE-63E8-D81D86AC938F}"/>
              </a:ext>
            </a:extLst>
          </p:cNvPr>
          <p:cNvSpPr txBox="1">
            <a:spLocks noGrp="1"/>
          </p:cNvSpPr>
          <p:nvPr>
            <p:ph type="sldNum" sz="quarter" idx="8"/>
          </p:nvPr>
        </p:nvSpPr>
        <p:spPr/>
        <p:txBody>
          <a:bodyPr/>
          <a:lstStyle>
            <a:lvl1pPr>
              <a:defRPr/>
            </a:lvl1pPr>
          </a:lstStyle>
          <a:p>
            <a:pPr lvl="0"/>
            <a:fld id="{27F96C15-D1BE-4936-BFC4-BF0E7E8ADF17}" type="slidenum">
              <a:t>‹#›</a:t>
            </a:fld>
            <a:endParaRPr lang="en-US"/>
          </a:p>
        </p:txBody>
      </p:sp>
      <p:sp>
        <p:nvSpPr>
          <p:cNvPr id="8" name="TextBox 11">
            <a:extLst>
              <a:ext uri="{FF2B5EF4-FFF2-40B4-BE49-F238E27FC236}">
                <a16:creationId xmlns:a16="http://schemas.microsoft.com/office/drawing/2014/main" id="{E9A6E4FF-A37C-F3D6-8706-8A21A08B3957}"/>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B9EEB0D2-2211-CEF6-CE47-72E53C13206E}"/>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2B99B6B0-4DAB-1025-D89A-2AC956682156}"/>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2324397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855F8-ED99-67D0-5AE0-809855A06061}"/>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08B4E33-FFE3-EEB2-47E5-8E91FAA7E0C9}"/>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630159E4-E76B-1698-1130-9D64B36350BB}"/>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0FE17972-5796-4519-8C6C-880C7303AE95}"/>
              </a:ext>
            </a:extLst>
          </p:cNvPr>
          <p:cNvSpPr txBox="1">
            <a:spLocks noGrp="1"/>
          </p:cNvSpPr>
          <p:nvPr>
            <p:ph type="dt" sz="half" idx="7"/>
          </p:nvPr>
        </p:nvSpPr>
        <p:spPr/>
        <p:txBody>
          <a:bodyPr/>
          <a:lstStyle>
            <a:lvl1pPr>
              <a:defRPr/>
            </a:lvl1pPr>
          </a:lstStyle>
          <a:p>
            <a:pPr lvl="0"/>
            <a:fld id="{40CC5B2A-43BF-49E0-A1F8-D87887715CC0}" type="datetime1">
              <a:rPr lang="en-US"/>
              <a:pPr lvl="0"/>
              <a:t>12/10/2025</a:t>
            </a:fld>
            <a:endParaRPr lang="en-US"/>
          </a:p>
        </p:txBody>
      </p:sp>
      <p:sp>
        <p:nvSpPr>
          <p:cNvPr id="6" name="Footer Placeholder 4">
            <a:extLst>
              <a:ext uri="{FF2B5EF4-FFF2-40B4-BE49-F238E27FC236}">
                <a16:creationId xmlns:a16="http://schemas.microsoft.com/office/drawing/2014/main" id="{BF4A0A96-0008-546F-B9FF-EFB3272C4018}"/>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802B1EC7-C753-30DF-F4EA-FB5728CC25E7}"/>
              </a:ext>
            </a:extLst>
          </p:cNvPr>
          <p:cNvSpPr txBox="1">
            <a:spLocks noGrp="1"/>
          </p:cNvSpPr>
          <p:nvPr>
            <p:ph type="sldNum" sz="quarter" idx="8"/>
          </p:nvPr>
        </p:nvSpPr>
        <p:spPr/>
        <p:txBody>
          <a:bodyPr/>
          <a:lstStyle>
            <a:lvl1pPr>
              <a:defRPr/>
            </a:lvl1pPr>
          </a:lstStyle>
          <a:p>
            <a:pPr lvl="0"/>
            <a:fld id="{95AD9E65-7A8C-48E4-A4DA-64832AE28A2F}" type="slidenum">
              <a:t>‹#›</a:t>
            </a:fld>
            <a:endParaRPr lang="en-US"/>
          </a:p>
        </p:txBody>
      </p:sp>
      <p:cxnSp>
        <p:nvCxnSpPr>
          <p:cNvPr id="8" name="Straight Connector 14">
            <a:extLst>
              <a:ext uri="{FF2B5EF4-FFF2-40B4-BE49-F238E27FC236}">
                <a16:creationId xmlns:a16="http://schemas.microsoft.com/office/drawing/2014/main" id="{4287B8DA-F7DA-CFCE-66EF-B6F78CEC5E73}"/>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398206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3A3BE-0204-7DD8-3F4C-8904EDF95C8D}"/>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1EA06CF-C4D9-056D-AE4B-A5C0B185AE1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7947C0-4CB0-B4C2-062D-2EB87549E6EB}"/>
              </a:ext>
            </a:extLst>
          </p:cNvPr>
          <p:cNvSpPr txBox="1">
            <a:spLocks noGrp="1"/>
          </p:cNvSpPr>
          <p:nvPr>
            <p:ph type="dt" sz="half" idx="7"/>
          </p:nvPr>
        </p:nvSpPr>
        <p:spPr/>
        <p:txBody>
          <a:bodyPr/>
          <a:lstStyle>
            <a:lvl1pPr>
              <a:defRPr/>
            </a:lvl1pPr>
          </a:lstStyle>
          <a:p>
            <a:pPr lvl="0"/>
            <a:fld id="{3F64EB73-DA37-4EF6-9A53-0493D8B92D1C}" type="datetime1">
              <a:rPr lang="en-US"/>
              <a:pPr lvl="0"/>
              <a:t>12/10/2025</a:t>
            </a:fld>
            <a:endParaRPr lang="en-US"/>
          </a:p>
        </p:txBody>
      </p:sp>
      <p:sp>
        <p:nvSpPr>
          <p:cNvPr id="5" name="Footer Placeholder 4">
            <a:extLst>
              <a:ext uri="{FF2B5EF4-FFF2-40B4-BE49-F238E27FC236}">
                <a16:creationId xmlns:a16="http://schemas.microsoft.com/office/drawing/2014/main" id="{20848C87-ED5B-F5DA-932B-F4C9A33C6C8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4D1DED1-10A7-FDF7-7EAD-C66FB4699A6E}"/>
              </a:ext>
            </a:extLst>
          </p:cNvPr>
          <p:cNvSpPr txBox="1">
            <a:spLocks noGrp="1"/>
          </p:cNvSpPr>
          <p:nvPr>
            <p:ph type="sldNum" sz="quarter" idx="8"/>
          </p:nvPr>
        </p:nvSpPr>
        <p:spPr/>
        <p:txBody>
          <a:bodyPr/>
          <a:lstStyle>
            <a:lvl1pPr>
              <a:defRPr/>
            </a:lvl1pPr>
          </a:lstStyle>
          <a:p>
            <a:pPr lvl="0"/>
            <a:fld id="{C77B8CCD-07A2-4078-9F64-3C5FA09EBDC2}" type="slidenum">
              <a:t>‹#›</a:t>
            </a:fld>
            <a:endParaRPr lang="en-US"/>
          </a:p>
        </p:txBody>
      </p:sp>
      <p:cxnSp>
        <p:nvCxnSpPr>
          <p:cNvPr id="7" name="Straight Connector 13">
            <a:extLst>
              <a:ext uri="{FF2B5EF4-FFF2-40B4-BE49-F238E27FC236}">
                <a16:creationId xmlns:a16="http://schemas.microsoft.com/office/drawing/2014/main" id="{227B6D8B-9410-C290-419B-E795923AAEC1}"/>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476078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8BE7D3-E3F7-063F-C1D7-B4B83F1DE266}"/>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7665EC0-D605-C1B0-D204-9C844917F259}"/>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F75FE7-4905-D623-6A25-70663BDA6C5C}"/>
              </a:ext>
            </a:extLst>
          </p:cNvPr>
          <p:cNvSpPr txBox="1">
            <a:spLocks noGrp="1"/>
          </p:cNvSpPr>
          <p:nvPr>
            <p:ph type="dt" sz="half" idx="7"/>
          </p:nvPr>
        </p:nvSpPr>
        <p:spPr/>
        <p:txBody>
          <a:bodyPr/>
          <a:lstStyle>
            <a:lvl1pPr>
              <a:defRPr/>
            </a:lvl1pPr>
          </a:lstStyle>
          <a:p>
            <a:pPr lvl="0"/>
            <a:fld id="{B5454AA2-C0E2-4934-BA27-6268BB775F44}" type="datetime1">
              <a:rPr lang="en-US"/>
              <a:pPr lvl="0"/>
              <a:t>12/10/2025</a:t>
            </a:fld>
            <a:endParaRPr lang="en-US"/>
          </a:p>
        </p:txBody>
      </p:sp>
      <p:sp>
        <p:nvSpPr>
          <p:cNvPr id="5" name="Footer Placeholder 4">
            <a:extLst>
              <a:ext uri="{FF2B5EF4-FFF2-40B4-BE49-F238E27FC236}">
                <a16:creationId xmlns:a16="http://schemas.microsoft.com/office/drawing/2014/main" id="{60618B3A-6415-666E-FA3E-690DAC4A63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27B3CC0-8F00-398A-28D8-CA1DBF1710F0}"/>
              </a:ext>
            </a:extLst>
          </p:cNvPr>
          <p:cNvSpPr txBox="1">
            <a:spLocks noGrp="1"/>
          </p:cNvSpPr>
          <p:nvPr>
            <p:ph type="sldNum" sz="quarter" idx="8"/>
          </p:nvPr>
        </p:nvSpPr>
        <p:spPr/>
        <p:txBody>
          <a:bodyPr/>
          <a:lstStyle>
            <a:lvl1pPr>
              <a:defRPr/>
            </a:lvl1pPr>
          </a:lstStyle>
          <a:p>
            <a:pPr lvl="0"/>
            <a:fld id="{670C259B-919B-4395-88BB-C4093C020F8A}" type="slidenum">
              <a:t>‹#›</a:t>
            </a:fld>
            <a:endParaRPr lang="en-US"/>
          </a:p>
        </p:txBody>
      </p:sp>
      <p:cxnSp>
        <p:nvCxnSpPr>
          <p:cNvPr id="7" name="Straight Connector 13">
            <a:extLst>
              <a:ext uri="{FF2B5EF4-FFF2-40B4-BE49-F238E27FC236}">
                <a16:creationId xmlns:a16="http://schemas.microsoft.com/office/drawing/2014/main" id="{E51C6900-2CE2-3409-CDA0-4C93F3C2A05A}"/>
              </a:ext>
            </a:extLst>
          </p:cNvPr>
          <p:cNvCxnSpPr/>
          <p:nvPr/>
        </p:nvCxnSpPr>
        <p:spPr>
          <a:xfrm>
            <a:off x="8863891" y="990596"/>
            <a:ext cx="0" cy="4876807"/>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784241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2.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DAEF26-EB13-F0C0-6656-905A42A1AA9B}"/>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7B2F9F6-26D6-6C95-8352-6347FC8E5A0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CB3DEE-37D4-BAAD-ED46-A95F0AE6B08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30337FA-242E-4FD5-ADE7-2A4F9750C741}" type="datetime1">
              <a:rPr lang="en-GB"/>
              <a:pPr lvl="0"/>
              <a:t>10/12/2025</a:t>
            </a:fld>
            <a:endParaRPr lang="en-GB"/>
          </a:p>
        </p:txBody>
      </p:sp>
      <p:sp>
        <p:nvSpPr>
          <p:cNvPr id="5" name="Footer Placeholder 4">
            <a:extLst>
              <a:ext uri="{FF2B5EF4-FFF2-40B4-BE49-F238E27FC236}">
                <a16:creationId xmlns:a16="http://schemas.microsoft.com/office/drawing/2014/main" id="{C78A4CC8-B6A2-6D51-D670-C6E7D114446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FB1000C4-60D5-01C5-88F5-1FB1FC4F917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69C8E63E-C65C-4DE7-B589-3646EA6FF21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480F9428-70D3-EF9C-831E-7EAC462406F7}"/>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9BE273EA-8496-7533-4D82-5948FC6D6CC1}"/>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457172B1-18AE-B99B-2A3E-5262E6144607}"/>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aramond"/>
              </a:endParaRPr>
            </a:p>
          </p:txBody>
        </p:sp>
        <p:pic>
          <p:nvPicPr>
            <p:cNvPr id="5" name="Picture 9" descr="HDRibbonContent-UniformTrim.png">
              <a:extLst>
                <a:ext uri="{FF2B5EF4-FFF2-40B4-BE49-F238E27FC236}">
                  <a16:creationId xmlns:a16="http://schemas.microsoft.com/office/drawing/2014/main" id="{9A1CBD44-0E1A-6696-505E-D005505F61E5}"/>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66A0B693-815D-CFCE-3E65-93EEC40CF004}"/>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3C2D35D0-2E84-7B8B-40FB-382EB933852A}"/>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D03F59CC-0FE4-8B47-B03F-8CC3838F319D}"/>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B4AC73DE-83BF-A6B8-BD2E-31FE32E66E0F}"/>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645AD434-ACA3-4569-A871-2617803AD7A8}" type="datetime1">
              <a:rPr lang="en-US"/>
              <a:pPr lvl="0"/>
              <a:t>12/10/2025</a:t>
            </a:fld>
            <a:endParaRPr lang="en-US"/>
          </a:p>
        </p:txBody>
      </p:sp>
      <p:sp>
        <p:nvSpPr>
          <p:cNvPr id="10" name="Footer Placeholder 4">
            <a:extLst>
              <a:ext uri="{FF2B5EF4-FFF2-40B4-BE49-F238E27FC236}">
                <a16:creationId xmlns:a16="http://schemas.microsoft.com/office/drawing/2014/main" id="{2BA564FE-4CFE-29A1-B0B1-F60B89C6282D}"/>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endParaRPr lang="en-US"/>
          </a:p>
        </p:txBody>
      </p:sp>
      <p:sp>
        <p:nvSpPr>
          <p:cNvPr id="11" name="Slide Number Placeholder 5">
            <a:extLst>
              <a:ext uri="{FF2B5EF4-FFF2-40B4-BE49-F238E27FC236}">
                <a16:creationId xmlns:a16="http://schemas.microsoft.com/office/drawing/2014/main" id="{6AE76F29-224C-7B2C-796F-13E01C86A8F5}"/>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9A0180A0-B797-4582-B902-B1D848FFFCB0}" type="slidenum">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E0AC9-17CE-7DD9-8EE4-EB8AAB2EA0C9}"/>
              </a:ext>
            </a:extLst>
          </p:cNvPr>
          <p:cNvSpPr txBox="1">
            <a:spLocks noGrp="1"/>
          </p:cNvSpPr>
          <p:nvPr>
            <p:ph type="ctrTitle"/>
          </p:nvPr>
        </p:nvSpPr>
        <p:spPr/>
        <p:txBody>
          <a:bodyPr/>
          <a:lstStyle/>
          <a:p>
            <a:pPr lvl="0"/>
            <a:r>
              <a:rPr lang="en-GB" sz="1400">
                <a:latin typeface="Arial" pitchFamily="34"/>
                <a:cs typeface="Arial" pitchFamily="34"/>
              </a:rPr>
              <a:t>Module Name: Effective Team Working and Communication  </a:t>
            </a:r>
            <a:br>
              <a:rPr lang="en-GB" sz="1400">
                <a:latin typeface="Arial" pitchFamily="34"/>
                <a:cs typeface="Arial" pitchFamily="34"/>
              </a:rPr>
            </a:br>
            <a:r>
              <a:rPr lang="en-GB" sz="1400">
                <a:latin typeface="Arial" pitchFamily="34"/>
                <a:cs typeface="Arial" pitchFamily="34"/>
              </a:rPr>
              <a:t>Module Code: (BMSW4009)</a:t>
            </a:r>
            <a:br>
              <a:rPr lang="en-GB" sz="1400">
                <a:latin typeface="Arial" pitchFamily="34"/>
                <a:cs typeface="Arial" pitchFamily="34"/>
              </a:rPr>
            </a:br>
            <a:r>
              <a:rPr lang="en-GB" sz="1400">
                <a:latin typeface="Arial" pitchFamily="34"/>
                <a:cs typeface="Arial" pitchFamily="34"/>
              </a:rPr>
              <a:t>Assignment Name: Reward, Recognition &amp; Delegation </a:t>
            </a:r>
            <a:br>
              <a:rPr lang="en-GB" sz="1400">
                <a:latin typeface="Arial" pitchFamily="34"/>
                <a:cs typeface="Arial" pitchFamily="34"/>
              </a:rPr>
            </a:br>
            <a:endParaRPr lang="en-GB" sz="1400">
              <a:latin typeface="Arial" pitchFamily="34"/>
              <a:cs typeface="Arial" pitchFamily="34"/>
            </a:endParaRPr>
          </a:p>
        </p:txBody>
      </p:sp>
      <p:sp>
        <p:nvSpPr>
          <p:cNvPr id="3" name="Subtitle 2">
            <a:extLst>
              <a:ext uri="{FF2B5EF4-FFF2-40B4-BE49-F238E27FC236}">
                <a16:creationId xmlns:a16="http://schemas.microsoft.com/office/drawing/2014/main" id="{5E084029-BC3F-73B8-4C9B-91012C407202}"/>
              </a:ext>
            </a:extLst>
          </p:cNvPr>
          <p:cNvSpPr txBox="1">
            <a:spLocks noGrp="1"/>
          </p:cNvSpPr>
          <p:nvPr>
            <p:ph type="subTitle" idx="1"/>
          </p:nvPr>
        </p:nvSpPr>
        <p:spPr/>
        <p:txBody>
          <a:bodyPr/>
          <a:lstStyle/>
          <a:p>
            <a:pPr lvl="0"/>
            <a:r>
              <a:rPr lang="en-GB" sz="1800">
                <a:latin typeface="Arial" pitchFamily="34"/>
                <a:cs typeface="Arial" pitchFamily="34"/>
              </a:rPr>
              <a:t>Student Name: Adnan Alsoul</a:t>
            </a:r>
          </a:p>
          <a:p>
            <a:pPr lvl="0"/>
            <a:r>
              <a:rPr lang="en-GB" sz="1800">
                <a:latin typeface="Arial" pitchFamily="34"/>
                <a:cs typeface="Arial" pitchFamily="34"/>
              </a:rPr>
              <a:t>Student Number: 2437246</a:t>
            </a:r>
          </a:p>
          <a:p>
            <a:pPr lvl="0"/>
            <a:r>
              <a:rPr lang="en-GB" sz="1800">
                <a:latin typeface="Arial" pitchFamily="34"/>
                <a:cs typeface="Arial" pitchFamily="34"/>
              </a:rPr>
              <a:t>Lecturer: Muhammad Cassamo</a:t>
            </a:r>
          </a:p>
          <a:p>
            <a:pPr lvl="0"/>
            <a:r>
              <a:rPr lang="en-GB" sz="1800">
                <a:latin typeface="Arial" pitchFamily="34"/>
                <a:cs typeface="Arial" pitchFamily="34"/>
              </a:rPr>
              <a:t>Module Lead Rhiannon Akers</a:t>
            </a:r>
          </a:p>
          <a:p>
            <a:pPr lvl="0"/>
            <a:endParaRPr lang="en-GB"/>
          </a:p>
        </p:txBody>
      </p:sp>
      <p:pic>
        <p:nvPicPr>
          <p:cNvPr id="4" name="Picture 3" descr="A close-up of black text&#10;&#10;AI-generated content may be incorrect.">
            <a:extLst>
              <a:ext uri="{FF2B5EF4-FFF2-40B4-BE49-F238E27FC236}">
                <a16:creationId xmlns:a16="http://schemas.microsoft.com/office/drawing/2014/main" id="{C98FEF0E-817E-928D-E566-66C084A9433B}"/>
              </a:ext>
            </a:extLst>
          </p:cNvPr>
          <p:cNvPicPr>
            <a:picLocks noChangeAspect="1"/>
          </p:cNvPicPr>
          <p:nvPr/>
        </p:nvPicPr>
        <p:blipFill>
          <a:blip r:embed="rId2"/>
          <a:srcRect/>
          <a:stretch>
            <a:fillRect/>
          </a:stretch>
        </p:blipFill>
        <p:spPr>
          <a:xfrm>
            <a:off x="4729798" y="1128076"/>
            <a:ext cx="2980057" cy="118808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F668C02D-41C7-A2B2-5C25-2D709D794806}"/>
              </a:ext>
            </a:extLst>
          </p:cNvPr>
          <p:cNvPicPr>
            <a:picLocks noChangeAspect="1"/>
          </p:cNvPicPr>
          <p:nvPr/>
        </p:nvPicPr>
        <p:blipFill>
          <a:blip r:embed="rId2"/>
          <a:stretch>
            <a:fillRect/>
          </a:stretch>
        </p:blipFill>
        <p:spPr>
          <a:xfrm>
            <a:off x="1142222" y="1741173"/>
            <a:ext cx="9907560" cy="3375663"/>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87B0B-0D8E-DC6D-E449-9F51859C3546}"/>
              </a:ext>
            </a:extLst>
          </p:cNvPr>
          <p:cNvSpPr txBox="1">
            <a:spLocks noGrp="1"/>
          </p:cNvSpPr>
          <p:nvPr>
            <p:ph type="title"/>
          </p:nvPr>
        </p:nvSpPr>
        <p:spPr/>
        <p:txBody>
          <a:bodyPr/>
          <a:lstStyle/>
          <a:p>
            <a:pPr lvl="0"/>
            <a:r>
              <a:rPr lang="en-US" b="1">
                <a:solidFill>
                  <a:srgbClr val="7030A0"/>
                </a:solidFill>
              </a:rPr>
              <a:t>Reward and Effective Teams</a:t>
            </a:r>
            <a:endParaRPr lang="en-US">
              <a:solidFill>
                <a:srgbClr val="7030A0"/>
              </a:solidFill>
            </a:endParaRPr>
          </a:p>
        </p:txBody>
      </p:sp>
      <p:sp>
        <p:nvSpPr>
          <p:cNvPr id="3" name="Content Placeholder 2">
            <a:extLst>
              <a:ext uri="{FF2B5EF4-FFF2-40B4-BE49-F238E27FC236}">
                <a16:creationId xmlns:a16="http://schemas.microsoft.com/office/drawing/2014/main" id="{481FADE8-9EEA-AE3A-97ED-417E9C702794}"/>
              </a:ext>
            </a:extLst>
          </p:cNvPr>
          <p:cNvSpPr txBox="1">
            <a:spLocks noGrp="1"/>
          </p:cNvSpPr>
          <p:nvPr>
            <p:ph idx="1"/>
          </p:nvPr>
        </p:nvSpPr>
        <p:spPr>
          <a:xfrm>
            <a:off x="838203" y="2729127"/>
            <a:ext cx="6181581" cy="3447827"/>
          </a:xfrm>
        </p:spPr>
        <p:txBody>
          <a:bodyPr/>
          <a:lstStyle/>
          <a:p>
            <a:pPr lvl="0" algn="just">
              <a:lnSpc>
                <a:spcPct val="90000"/>
              </a:lnSpc>
              <a:spcBef>
                <a:spcPts val="500"/>
              </a:spcBef>
            </a:pPr>
            <a:r>
              <a:rPr lang="en-US" sz="2200"/>
              <a:t>Rewards help increase motivation and focus in teams (Wheelan et al., 2024).</a:t>
            </a:r>
          </a:p>
          <a:p>
            <a:pPr lvl="0" algn="just">
              <a:lnSpc>
                <a:spcPct val="90000"/>
              </a:lnSpc>
              <a:spcBef>
                <a:spcPts val="500"/>
              </a:spcBef>
            </a:pPr>
            <a:r>
              <a:rPr lang="en-US" sz="2200"/>
              <a:t>Adair’s model shows rewards must support the task, the team and each person (Young and Dubé, 2025).</a:t>
            </a:r>
          </a:p>
          <a:p>
            <a:pPr lvl="0" algn="just">
              <a:lnSpc>
                <a:spcPct val="90000"/>
              </a:lnSpc>
              <a:spcBef>
                <a:spcPts val="500"/>
              </a:spcBef>
            </a:pPr>
            <a:r>
              <a:rPr lang="en-US" sz="2200"/>
              <a:t>Rewards help teams stay calm and strong under pressure, like in the Shackleton example (Olt et al., 2024).</a:t>
            </a:r>
          </a:p>
          <a:p>
            <a:pPr lvl="0" algn="just">
              <a:lnSpc>
                <a:spcPct val="90000"/>
              </a:lnSpc>
              <a:spcBef>
                <a:spcPts val="500"/>
              </a:spcBef>
            </a:pPr>
            <a:r>
              <a:rPr lang="en-US" sz="2200"/>
              <a:t>Rewards support teamwork in mixed and diverse teams (Stahl and Maznevski, 2021).</a:t>
            </a:r>
          </a:p>
        </p:txBody>
      </p:sp>
      <p:pic>
        <p:nvPicPr>
          <p:cNvPr id="4" name="Picture 4">
            <a:extLst>
              <a:ext uri="{FF2B5EF4-FFF2-40B4-BE49-F238E27FC236}">
                <a16:creationId xmlns:a16="http://schemas.microsoft.com/office/drawing/2014/main" id="{502CC769-0BB8-A86E-89F6-21FE014D7585}"/>
              </a:ext>
            </a:extLst>
          </p:cNvPr>
          <p:cNvPicPr>
            <a:picLocks noChangeAspect="1"/>
          </p:cNvPicPr>
          <p:nvPr/>
        </p:nvPicPr>
        <p:blipFill>
          <a:blip r:embed="rId3"/>
          <a:stretch>
            <a:fillRect/>
          </a:stretch>
        </p:blipFill>
        <p:spPr>
          <a:xfrm>
            <a:off x="7178277" y="2530940"/>
            <a:ext cx="3895051" cy="3564504"/>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00A19-D7D4-844F-3FB0-FBDD166132EC}"/>
              </a:ext>
            </a:extLst>
          </p:cNvPr>
          <p:cNvSpPr txBox="1">
            <a:spLocks noGrp="1"/>
          </p:cNvSpPr>
          <p:nvPr>
            <p:ph type="title"/>
          </p:nvPr>
        </p:nvSpPr>
        <p:spPr/>
        <p:txBody>
          <a:bodyPr/>
          <a:lstStyle/>
          <a:p>
            <a:pPr lvl="0"/>
            <a:r>
              <a:rPr lang="en-US" b="1">
                <a:solidFill>
                  <a:srgbClr val="7030A0"/>
                </a:solidFill>
              </a:rPr>
              <a:t>Recognition and Effective Teams</a:t>
            </a:r>
          </a:p>
        </p:txBody>
      </p:sp>
      <p:sp>
        <p:nvSpPr>
          <p:cNvPr id="3" name="Content Placeholder 2">
            <a:extLst>
              <a:ext uri="{FF2B5EF4-FFF2-40B4-BE49-F238E27FC236}">
                <a16:creationId xmlns:a16="http://schemas.microsoft.com/office/drawing/2014/main" id="{5F710607-4458-5494-6201-ED30466B3B69}"/>
              </a:ext>
            </a:extLst>
          </p:cNvPr>
          <p:cNvSpPr txBox="1">
            <a:spLocks noGrp="1"/>
          </p:cNvSpPr>
          <p:nvPr>
            <p:ph idx="1"/>
          </p:nvPr>
        </p:nvSpPr>
        <p:spPr>
          <a:xfrm>
            <a:off x="4740816" y="2532522"/>
            <a:ext cx="6612986" cy="3644441"/>
          </a:xfrm>
        </p:spPr>
        <p:txBody>
          <a:bodyPr/>
          <a:lstStyle/>
          <a:p>
            <a:pPr lvl="0" algn="just">
              <a:spcBef>
                <a:spcPts val="500"/>
              </a:spcBef>
            </a:pPr>
            <a:r>
              <a:rPr lang="en-US" sz="2200"/>
              <a:t>Recognition helps build trust and stronger relationships in teams (Wheelan et al., 2024).</a:t>
            </a:r>
          </a:p>
          <a:p>
            <a:pPr lvl="0" algn="just">
              <a:spcBef>
                <a:spcPts val="500"/>
              </a:spcBef>
            </a:pPr>
            <a:r>
              <a:rPr lang="en-US" sz="2200"/>
              <a:t>Adair’s model reminds leaders to recognise both team work and individual effort (Young and Dubé, 2025).</a:t>
            </a:r>
          </a:p>
          <a:p>
            <a:pPr lvl="0" algn="just">
              <a:spcBef>
                <a:spcPts val="500"/>
              </a:spcBef>
            </a:pPr>
            <a:r>
              <a:rPr lang="en-US" sz="2200"/>
              <a:t>Kind communication and clear praise improve teamwork (Leading with Kindness, 7 Communication Skills). (Olt et al., 2024)</a:t>
            </a:r>
          </a:p>
          <a:p>
            <a:pPr lvl="0" algn="just">
              <a:spcBef>
                <a:spcPts val="500"/>
              </a:spcBef>
            </a:pPr>
            <a:r>
              <a:rPr lang="en-US" sz="2200"/>
              <a:t>Recognition supports equal contribution in diverse teams (Stahl and Maznevski, 2021).</a:t>
            </a:r>
          </a:p>
        </p:txBody>
      </p:sp>
      <p:pic>
        <p:nvPicPr>
          <p:cNvPr id="4" name="Picture 4">
            <a:extLst>
              <a:ext uri="{FF2B5EF4-FFF2-40B4-BE49-F238E27FC236}">
                <a16:creationId xmlns:a16="http://schemas.microsoft.com/office/drawing/2014/main" id="{9E69F089-7F8D-3E1A-28A4-5E368F673BEE}"/>
              </a:ext>
            </a:extLst>
          </p:cNvPr>
          <p:cNvPicPr>
            <a:picLocks noChangeAspect="1"/>
          </p:cNvPicPr>
          <p:nvPr/>
        </p:nvPicPr>
        <p:blipFill>
          <a:blip r:embed="rId3"/>
          <a:stretch>
            <a:fillRect/>
          </a:stretch>
        </p:blipFill>
        <p:spPr>
          <a:xfrm>
            <a:off x="977923" y="2429789"/>
            <a:ext cx="3762884" cy="3644441"/>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19E6C-12D8-2612-B5EE-AFE5B907CF5D}"/>
              </a:ext>
            </a:extLst>
          </p:cNvPr>
          <p:cNvSpPr txBox="1">
            <a:spLocks noGrp="1"/>
          </p:cNvSpPr>
          <p:nvPr>
            <p:ph type="title"/>
          </p:nvPr>
        </p:nvSpPr>
        <p:spPr/>
        <p:txBody>
          <a:bodyPr/>
          <a:lstStyle/>
          <a:p>
            <a:pPr lvl="0"/>
            <a:r>
              <a:rPr lang="en-US" b="1">
                <a:solidFill>
                  <a:srgbClr val="7030A0"/>
                </a:solidFill>
              </a:rPr>
              <a:t>Delegation and Effective Teams</a:t>
            </a:r>
          </a:p>
        </p:txBody>
      </p:sp>
      <p:sp>
        <p:nvSpPr>
          <p:cNvPr id="3" name="Content Placeholder 2">
            <a:extLst>
              <a:ext uri="{FF2B5EF4-FFF2-40B4-BE49-F238E27FC236}">
                <a16:creationId xmlns:a16="http://schemas.microsoft.com/office/drawing/2014/main" id="{D115BF25-FB97-9F12-8236-1931AB167A46}"/>
              </a:ext>
            </a:extLst>
          </p:cNvPr>
          <p:cNvSpPr txBox="1">
            <a:spLocks noGrp="1"/>
          </p:cNvSpPr>
          <p:nvPr>
            <p:ph idx="1"/>
          </p:nvPr>
        </p:nvSpPr>
        <p:spPr>
          <a:xfrm>
            <a:off x="838203" y="2489984"/>
            <a:ext cx="6547341" cy="3686979"/>
          </a:xfrm>
        </p:spPr>
        <p:txBody>
          <a:bodyPr/>
          <a:lstStyle/>
          <a:p>
            <a:pPr lvl="0" algn="just">
              <a:lnSpc>
                <a:spcPct val="90000"/>
              </a:lnSpc>
            </a:pPr>
            <a:r>
              <a:rPr lang="en-US"/>
              <a:t>Delegation builds trust because leaders give responsibility to others (Wheelan et al., 2024).</a:t>
            </a:r>
          </a:p>
          <a:p>
            <a:pPr lvl="0" algn="just">
              <a:lnSpc>
                <a:spcPct val="90000"/>
              </a:lnSpc>
            </a:pPr>
            <a:r>
              <a:rPr lang="en-US"/>
              <a:t>Adair’s model helps leaders choose the right person for the right task (Young and Dubé, 2025).</a:t>
            </a:r>
          </a:p>
          <a:p>
            <a:pPr lvl="0" algn="just">
              <a:lnSpc>
                <a:spcPct val="90000"/>
              </a:lnSpc>
            </a:pPr>
            <a:r>
              <a:rPr lang="en-US"/>
              <a:t>The Delegation Checklist and Stewardship Delegation show how to explain tasks clearly (Olt et al., 2024).</a:t>
            </a:r>
          </a:p>
          <a:p>
            <a:pPr lvl="0" algn="just">
              <a:lnSpc>
                <a:spcPct val="90000"/>
              </a:lnSpc>
            </a:pPr>
            <a:r>
              <a:rPr lang="en-US"/>
              <a:t>Clear delegation reduces confusion in culturally mixed teams (Stahl and Maznevski, 2021).</a:t>
            </a:r>
          </a:p>
        </p:txBody>
      </p:sp>
      <p:pic>
        <p:nvPicPr>
          <p:cNvPr id="4" name="Picture 4">
            <a:extLst>
              <a:ext uri="{FF2B5EF4-FFF2-40B4-BE49-F238E27FC236}">
                <a16:creationId xmlns:a16="http://schemas.microsoft.com/office/drawing/2014/main" id="{D4CB1E6A-DC11-17DF-EB3C-53986B5087AA}"/>
              </a:ext>
            </a:extLst>
          </p:cNvPr>
          <p:cNvPicPr>
            <a:picLocks noChangeAspect="1"/>
          </p:cNvPicPr>
          <p:nvPr/>
        </p:nvPicPr>
        <p:blipFill>
          <a:blip r:embed="rId3"/>
          <a:stretch>
            <a:fillRect/>
          </a:stretch>
        </p:blipFill>
        <p:spPr>
          <a:xfrm>
            <a:off x="7500722" y="2489984"/>
            <a:ext cx="3603814" cy="3686979"/>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C2A15-6D3D-07EC-3471-1875186BBFD2}"/>
              </a:ext>
            </a:extLst>
          </p:cNvPr>
          <p:cNvSpPr txBox="1">
            <a:spLocks noGrp="1"/>
          </p:cNvSpPr>
          <p:nvPr>
            <p:ph type="title"/>
          </p:nvPr>
        </p:nvSpPr>
        <p:spPr/>
        <p:txBody>
          <a:bodyPr/>
          <a:lstStyle/>
          <a:p>
            <a:pPr lvl="0"/>
            <a:r>
              <a:rPr lang="en-US" sz="4000" b="1">
                <a:solidFill>
                  <a:srgbClr val="7030A0"/>
                </a:solidFill>
              </a:rPr>
              <a:t>How Reward, Recognition and Delegation Improve Teamwork</a:t>
            </a:r>
            <a:endParaRPr lang="en-US" sz="4000">
              <a:solidFill>
                <a:srgbClr val="7030A0"/>
              </a:solidFill>
            </a:endParaRPr>
          </a:p>
        </p:txBody>
      </p:sp>
      <p:sp>
        <p:nvSpPr>
          <p:cNvPr id="3" name="Content Placeholder 2">
            <a:extLst>
              <a:ext uri="{FF2B5EF4-FFF2-40B4-BE49-F238E27FC236}">
                <a16:creationId xmlns:a16="http://schemas.microsoft.com/office/drawing/2014/main" id="{D96017B5-7CC1-202F-43FD-742FEB3194F1}"/>
              </a:ext>
            </a:extLst>
          </p:cNvPr>
          <p:cNvSpPr txBox="1">
            <a:spLocks noGrp="1"/>
          </p:cNvSpPr>
          <p:nvPr>
            <p:ph idx="1"/>
          </p:nvPr>
        </p:nvSpPr>
        <p:spPr>
          <a:xfrm>
            <a:off x="4740816" y="2489984"/>
            <a:ext cx="6612986" cy="3686979"/>
          </a:xfrm>
        </p:spPr>
        <p:txBody>
          <a:bodyPr/>
          <a:lstStyle/>
          <a:p>
            <a:pPr lvl="0" algn="just">
              <a:spcBef>
                <a:spcPts val="500"/>
              </a:spcBef>
            </a:pPr>
            <a:r>
              <a:rPr lang="en-US" sz="2200"/>
              <a:t>Rewards and recognition help people communicate better and work together (Young and Dubé, 2025).</a:t>
            </a:r>
          </a:p>
          <a:p>
            <a:pPr lvl="0" algn="just">
              <a:spcBef>
                <a:spcPts val="500"/>
              </a:spcBef>
            </a:pPr>
            <a:r>
              <a:rPr lang="en-US" sz="2200"/>
              <a:t>Delegation improves team speed and learning (Wheelan et al., 2024).</a:t>
            </a:r>
          </a:p>
          <a:p>
            <a:pPr lvl="0" algn="just">
              <a:spcBef>
                <a:spcPts val="500"/>
              </a:spcBef>
            </a:pPr>
            <a:r>
              <a:rPr lang="en-US" sz="2200"/>
              <a:t>Kind communication makes reward, recognition and delegation more effective (Leading with Kindness, 7 Communication Skills). (Olt et al., 2024)</a:t>
            </a:r>
          </a:p>
          <a:p>
            <a:pPr lvl="0" algn="just">
              <a:spcBef>
                <a:spcPts val="500"/>
              </a:spcBef>
            </a:pPr>
            <a:r>
              <a:rPr lang="en-US" sz="2200"/>
              <a:t>Clear roles and fair treatment support diverse teams (Stahl and Maznevski, 2021).</a:t>
            </a:r>
          </a:p>
        </p:txBody>
      </p:sp>
      <p:pic>
        <p:nvPicPr>
          <p:cNvPr id="4" name="Picture 4">
            <a:extLst>
              <a:ext uri="{FF2B5EF4-FFF2-40B4-BE49-F238E27FC236}">
                <a16:creationId xmlns:a16="http://schemas.microsoft.com/office/drawing/2014/main" id="{4B0FCF70-8737-0550-6898-97F6C55E54DA}"/>
              </a:ext>
            </a:extLst>
          </p:cNvPr>
          <p:cNvPicPr>
            <a:picLocks noChangeAspect="1"/>
          </p:cNvPicPr>
          <p:nvPr/>
        </p:nvPicPr>
        <p:blipFill>
          <a:blip r:embed="rId3"/>
          <a:stretch>
            <a:fillRect/>
          </a:stretch>
        </p:blipFill>
        <p:spPr>
          <a:xfrm>
            <a:off x="974046" y="2489984"/>
            <a:ext cx="3417277" cy="3587291"/>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F0F15-E4F0-ED7D-D1EE-DB6CF27F4244}"/>
              </a:ext>
            </a:extLst>
          </p:cNvPr>
          <p:cNvSpPr txBox="1">
            <a:spLocks noGrp="1"/>
          </p:cNvSpPr>
          <p:nvPr>
            <p:ph type="title"/>
          </p:nvPr>
        </p:nvSpPr>
        <p:spPr/>
        <p:txBody>
          <a:bodyPr/>
          <a:lstStyle/>
          <a:p>
            <a:pPr lvl="0"/>
            <a:r>
              <a:rPr lang="en-US" b="1">
                <a:solidFill>
                  <a:srgbClr val="7030A0"/>
                </a:solidFill>
              </a:rPr>
              <a:t>Main Lessons About Effective Teams</a:t>
            </a:r>
          </a:p>
        </p:txBody>
      </p:sp>
      <p:sp>
        <p:nvSpPr>
          <p:cNvPr id="3" name="Content Placeholder 2">
            <a:extLst>
              <a:ext uri="{FF2B5EF4-FFF2-40B4-BE49-F238E27FC236}">
                <a16:creationId xmlns:a16="http://schemas.microsoft.com/office/drawing/2014/main" id="{63E42BF9-B7C5-996B-E405-DA8AA6C930B8}"/>
              </a:ext>
            </a:extLst>
          </p:cNvPr>
          <p:cNvSpPr txBox="1">
            <a:spLocks noGrp="1"/>
          </p:cNvSpPr>
          <p:nvPr>
            <p:ph idx="1"/>
          </p:nvPr>
        </p:nvSpPr>
        <p:spPr>
          <a:xfrm>
            <a:off x="838203" y="2528663"/>
            <a:ext cx="6589541" cy="3546308"/>
          </a:xfrm>
        </p:spPr>
        <p:txBody>
          <a:bodyPr/>
          <a:lstStyle/>
          <a:p>
            <a:pPr lvl="0" algn="just">
              <a:spcBef>
                <a:spcPts val="500"/>
              </a:spcBef>
            </a:pPr>
            <a:r>
              <a:rPr lang="en-US" sz="2200"/>
              <a:t>Always check the task, the team and the individual before rewarding or delegating (Adair’s model). (Wheelan et al., 2024)</a:t>
            </a:r>
          </a:p>
          <a:p>
            <a:pPr lvl="0" algn="just">
              <a:spcBef>
                <a:spcPts val="500"/>
              </a:spcBef>
            </a:pPr>
            <a:r>
              <a:rPr lang="en-US" sz="2200"/>
              <a:t>Use the Delegation Checklist and Stewardship Delegation to guide tasks (Young and Dubé, 2025).</a:t>
            </a:r>
          </a:p>
          <a:p>
            <a:pPr lvl="0" algn="just">
              <a:spcBef>
                <a:spcPts val="500"/>
              </a:spcBef>
            </a:pPr>
            <a:r>
              <a:rPr lang="en-US" sz="2200"/>
              <a:t>Give simple, kind recognition often (Leading with Kindness, 7 Communication Skills). (Olt et al., 2024)</a:t>
            </a:r>
          </a:p>
          <a:p>
            <a:pPr lvl="0" algn="just">
              <a:spcBef>
                <a:spcPts val="500"/>
              </a:spcBef>
            </a:pPr>
            <a:r>
              <a:rPr lang="en-US" sz="2200"/>
              <a:t>Respect diversity when giving roles or recognition (Stahl and Maznevski, 2021).</a:t>
            </a:r>
          </a:p>
        </p:txBody>
      </p:sp>
      <p:pic>
        <p:nvPicPr>
          <p:cNvPr id="4" name="Picture 4">
            <a:extLst>
              <a:ext uri="{FF2B5EF4-FFF2-40B4-BE49-F238E27FC236}">
                <a16:creationId xmlns:a16="http://schemas.microsoft.com/office/drawing/2014/main" id="{35436D94-B3AB-DFB0-014A-31BB1CAABC78}"/>
              </a:ext>
            </a:extLst>
          </p:cNvPr>
          <p:cNvPicPr>
            <a:picLocks noChangeAspect="1"/>
          </p:cNvPicPr>
          <p:nvPr/>
        </p:nvPicPr>
        <p:blipFill>
          <a:blip r:embed="rId3"/>
          <a:stretch>
            <a:fillRect/>
          </a:stretch>
        </p:blipFill>
        <p:spPr>
          <a:xfrm>
            <a:off x="7427744" y="2426680"/>
            <a:ext cx="3610782" cy="3648291"/>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B0D2-12CD-6CD4-4B8F-7E0D928AAA0E}"/>
              </a:ext>
            </a:extLst>
          </p:cNvPr>
          <p:cNvSpPr txBox="1">
            <a:spLocks noGrp="1"/>
          </p:cNvSpPr>
          <p:nvPr>
            <p:ph type="title"/>
          </p:nvPr>
        </p:nvSpPr>
        <p:spPr/>
        <p:txBody>
          <a:bodyPr/>
          <a:lstStyle/>
          <a:p>
            <a:pPr lvl="0"/>
            <a:r>
              <a:rPr lang="en-US" b="1">
                <a:solidFill>
                  <a:srgbClr val="7030A0"/>
                </a:solidFill>
              </a:rPr>
              <a:t>REFERENCES</a:t>
            </a:r>
          </a:p>
        </p:txBody>
      </p:sp>
      <p:sp>
        <p:nvSpPr>
          <p:cNvPr id="3" name="Content Placeholder 2">
            <a:extLst>
              <a:ext uri="{FF2B5EF4-FFF2-40B4-BE49-F238E27FC236}">
                <a16:creationId xmlns:a16="http://schemas.microsoft.com/office/drawing/2014/main" id="{48DBC183-A8BE-8BFF-966B-E968B05BFDEA}"/>
              </a:ext>
            </a:extLst>
          </p:cNvPr>
          <p:cNvSpPr txBox="1">
            <a:spLocks noGrp="1"/>
          </p:cNvSpPr>
          <p:nvPr>
            <p:ph idx="1"/>
          </p:nvPr>
        </p:nvSpPr>
        <p:spPr>
          <a:xfrm>
            <a:off x="829991" y="2556927"/>
            <a:ext cx="10410087" cy="3562511"/>
          </a:xfrm>
        </p:spPr>
        <p:txBody>
          <a:bodyPr/>
          <a:lstStyle/>
          <a:p>
            <a:pPr lvl="0" algn="just">
              <a:lnSpc>
                <a:spcPct val="80000"/>
              </a:lnSpc>
              <a:spcBef>
                <a:spcPts val="500"/>
              </a:spcBef>
            </a:pPr>
            <a:r>
              <a:rPr lang="en-US" sz="1900"/>
              <a:t>Kyle, M.A., Aveling, E.L. and Singer, S., 2021. A mixed methods study of change processes enabling effective transition to team-based care. Medical Care Research and Review, 78(4), pp.326-337.</a:t>
            </a:r>
          </a:p>
          <a:p>
            <a:pPr lvl="0" algn="just">
              <a:lnSpc>
                <a:spcPct val="80000"/>
              </a:lnSpc>
              <a:spcBef>
                <a:spcPts val="500"/>
              </a:spcBef>
            </a:pPr>
            <a:r>
              <a:rPr lang="en-US" sz="1900"/>
              <a:t>Olt, C.M., Hendriks, P., Sturm, T. and Moos, C.C., 2024. From avatars to allies: exploring team collaboration in the metaverse (No. 141899). Darmstadt Technical University, Department of Business Administration, Economics and Law, Institute for Business Studies (BWL).</a:t>
            </a:r>
          </a:p>
          <a:p>
            <a:pPr lvl="0" algn="just">
              <a:lnSpc>
                <a:spcPct val="80000"/>
              </a:lnSpc>
              <a:spcBef>
                <a:spcPts val="500"/>
              </a:spcBef>
            </a:pPr>
            <a:r>
              <a:rPr lang="en-US" sz="1900"/>
              <a:t>Stahl, G.K. and Maznevski, M.L., 2021. Unraveling the effects of cultural diversity in teams: A retrospective of research on multicultural work groups and an agenda for future research. Journal of International Business Studies, 52(1), p.4.</a:t>
            </a:r>
          </a:p>
          <a:p>
            <a:pPr lvl="0" algn="just">
              <a:lnSpc>
                <a:spcPct val="80000"/>
              </a:lnSpc>
              <a:spcBef>
                <a:spcPts val="500"/>
              </a:spcBef>
            </a:pPr>
            <a:r>
              <a:rPr lang="en-US" sz="1900"/>
              <a:t>Wheelan, S.A., Åkerlund, M. and Jacobsson, C., 2024. Creating effective teams: A guide for members and leaders. Sage Publications.</a:t>
            </a:r>
          </a:p>
          <a:p>
            <a:pPr lvl="0" algn="just">
              <a:lnSpc>
                <a:spcPct val="80000"/>
              </a:lnSpc>
              <a:spcBef>
                <a:spcPts val="500"/>
              </a:spcBef>
            </a:pPr>
            <a:r>
              <a:rPr lang="en-US" sz="1900"/>
              <a:t>Young, M. and Dubé, T., 2025. What if we consider research teams as teams?. Advances in Health Sciences Education, 30(2), pp.579-586.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rganic">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1129</Words>
  <Application>Microsoft Office PowerPoint</Application>
  <PresentationFormat>Widescreen</PresentationFormat>
  <Paragraphs>46</Paragraphs>
  <Slides>8</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8</vt:i4>
      </vt:variant>
    </vt:vector>
  </HeadingPairs>
  <TitlesOfParts>
    <vt:vector size="15" baseType="lpstr">
      <vt:lpstr>Aptos</vt:lpstr>
      <vt:lpstr>Aptos Display</vt:lpstr>
      <vt:lpstr>Arial</vt:lpstr>
      <vt:lpstr>Calibri</vt:lpstr>
      <vt:lpstr>Garamond</vt:lpstr>
      <vt:lpstr>Office Theme</vt:lpstr>
      <vt:lpstr>Organic</vt:lpstr>
      <vt:lpstr>Module Name: Effective Team Working and Communication   Module Code: (BMSW4009) Assignment Name: Reward, Recognition &amp; Delegation  </vt:lpstr>
      <vt:lpstr>PowerPoint Presentation</vt:lpstr>
      <vt:lpstr>Reward and Effective Teams</vt:lpstr>
      <vt:lpstr>Recognition and Effective Teams</vt:lpstr>
      <vt:lpstr>Delegation and Effective Teams</vt:lpstr>
      <vt:lpstr>How Reward, Recognition and Delegation Improve Teamwork</vt:lpstr>
      <vt:lpstr>Main Lessons About Effective Teams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Adnan Alsoul (2437246)</dc:creator>
  <cp:lastModifiedBy>Adnan Alsoul (2437246)</cp:lastModifiedBy>
  <cp:revision>1</cp:revision>
  <dcterms:created xsi:type="dcterms:W3CDTF">2025-11-28T12:02:12Z</dcterms:created>
  <dcterms:modified xsi:type="dcterms:W3CDTF">2025-12-10T12:07:41Z</dcterms:modified>
</cp:coreProperties>
</file>