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6858000" cy="9906000" type="A4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er Placeholder 1">
            <a:extLst>
              <a:ext uri="{FF2B5EF4-FFF2-40B4-BE49-F238E27FC236}">
                <a16:creationId xmlns:a16="http://schemas.microsoft.com/office/drawing/2014/main" id="{1502E554-D8B1-53C3-8823-74224E7327B1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566D1785-F980-A172-2DFE-273026AA385F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8BED81CB-D2F5-4762-B8D5-BF81593BE9EE}" type="datetime1">
              <a:rPr lang="en-GB"/>
              <a:pPr lvl="0"/>
              <a:t>15/11/2025</a:t>
            </a:fld>
            <a:endParaRPr lang="en-GB"/>
          </a:p>
        </p:txBody>
      </p:sp>
      <p:sp>
        <p:nvSpPr>
          <p:cNvPr id="10" name="Slide Image Placeholder 3">
            <a:extLst>
              <a:ext uri="{FF2B5EF4-FFF2-40B4-BE49-F238E27FC236}">
                <a16:creationId xmlns:a16="http://schemas.microsoft.com/office/drawing/2014/main" id="{8780E0E1-ADB0-0018-8FC5-A083ADCAE47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360615" y="1143000"/>
            <a:ext cx="2136779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11" name="Notes Placeholder 4">
            <a:extLst>
              <a:ext uri="{FF2B5EF4-FFF2-40B4-BE49-F238E27FC236}">
                <a16:creationId xmlns:a16="http://schemas.microsoft.com/office/drawing/2014/main" id="{C0168C38-B9F1-4F3B-1CE1-DEBEB8E872F2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41490FBB-0EAF-0A1B-FD98-2724336FE98D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69B8F2EC-9214-81CC-3CAE-48ACFA7D442E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73035C9E-1AD6-4EAC-A6E0-0E9F52BF6DBE}" type="slidenum">
              <a:t>‹#›</a:t>
            </a:fld>
            <a:endParaRPr lang="en-GB"/>
          </a:p>
        </p:txBody>
      </p:sp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5C1735-C605-42E0-8AFE-06A2C3841183}" type="datetimeFigureOut">
              <a:t>11/15/25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60613" y="1143000"/>
            <a:ext cx="21367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7C0254-0BBD-486B-92F2-8F6E2F489FF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23411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423082-A8A4-B85B-0038-2E4D66AE737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360613" y="1143000"/>
            <a:ext cx="2136775" cy="3086100"/>
          </a:xfr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E667CD-BE1A-1A66-3FEA-CCB65F7E6188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400549"/>
            <a:ext cx="5486400" cy="3600450"/>
          </a:xfrm>
          <a:noFill/>
          <a:ln>
            <a:noFill/>
          </a:ln>
        </p:spPr>
        <p:txBody>
          <a:bodyPr wrap="square" anchor="t" anchorCtr="0" compatLnSpc="1">
            <a:noAutofit/>
          </a:bodyPr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925D1B-0A5B-5CAA-023C-FD6635558230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4434502-BB70-413A-AD34-57339D09D279}" type="slidenum">
              <a:t>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8E1B2D-6948-066F-548D-B9AEE4F802B0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514350" y="1621194"/>
            <a:ext cx="5829300" cy="3448760"/>
          </a:xfrm>
        </p:spPr>
        <p:txBody>
          <a:bodyPr anchor="b" anchorCtr="1"/>
          <a:lstStyle>
            <a:lvl1pPr algn="ctr">
              <a:defRPr sz="45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E16184-5547-DDAA-2779-D10F55E1694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857250" y="5202945"/>
            <a:ext cx="5143499" cy="2391658"/>
          </a:xfrm>
        </p:spPr>
        <p:txBody>
          <a:bodyPr anchorCtr="1"/>
          <a:lstStyle>
            <a:lvl1pPr marL="0" indent="0" algn="ctr">
              <a:buNone/>
              <a:defRPr sz="1800"/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9CA7B-F785-6C7A-7C70-205A5612662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71492" y="9181398"/>
            <a:ext cx="1543050" cy="527398"/>
          </a:xfrm>
        </p:spPr>
        <p:txBody>
          <a:bodyPr/>
          <a:lstStyle>
            <a:lvl1pPr>
              <a:defRPr/>
            </a:lvl1pPr>
          </a:lstStyle>
          <a:p>
            <a:pPr lvl="0"/>
            <a:fld id="{046A5242-0F85-45BF-A1AD-79EFE2AAC6C8}" type="datetime1">
              <a:rPr lang="en-GB"/>
              <a:pPr lvl="0"/>
              <a:t>15/11/2025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D5BAB1-5F42-2186-C998-20123E8D2D3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271717" y="9181398"/>
            <a:ext cx="2314574" cy="527398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37E8C1-A16A-5766-1365-A39552E9D71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4843467" y="9181398"/>
            <a:ext cx="1543050" cy="527398"/>
          </a:xfrm>
        </p:spPr>
        <p:txBody>
          <a:bodyPr/>
          <a:lstStyle>
            <a:lvl1pPr>
              <a:defRPr/>
            </a:lvl1pPr>
          </a:lstStyle>
          <a:p>
            <a:pPr lvl="0"/>
            <a:fld id="{348524DE-0AE1-4F53-A5BE-0344FB24AF1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4011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4D5ED-8125-0771-67D4-F8556C333E2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1492" y="527407"/>
            <a:ext cx="5915025" cy="191469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DC9C4-2A5A-AB2E-E409-D62BFB73C80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71492" y="2637010"/>
            <a:ext cx="5915025" cy="628526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E45478-168D-015D-4BA4-F7FE3DE4FC9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71492" y="9181398"/>
            <a:ext cx="1543050" cy="527398"/>
          </a:xfrm>
        </p:spPr>
        <p:txBody>
          <a:bodyPr/>
          <a:lstStyle>
            <a:lvl1pPr>
              <a:defRPr/>
            </a:lvl1pPr>
          </a:lstStyle>
          <a:p>
            <a:pPr lvl="0"/>
            <a:fld id="{7F03E6E1-0469-4685-9063-024CF14B4A38}" type="datetime1">
              <a:rPr lang="en-GB"/>
              <a:pPr lvl="0"/>
              <a:t>15/11/2025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8328CE-B400-0302-F7A5-4CAE7B84A3B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271717" y="9181398"/>
            <a:ext cx="2314574" cy="527398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0DEA8-C9C2-7CAC-D0D1-7480B2C50E4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4843467" y="9181398"/>
            <a:ext cx="1543050" cy="527398"/>
          </a:xfrm>
        </p:spPr>
        <p:txBody>
          <a:bodyPr/>
          <a:lstStyle>
            <a:lvl1pPr>
              <a:defRPr/>
            </a:lvl1pPr>
          </a:lstStyle>
          <a:p>
            <a:pPr lvl="0"/>
            <a:fld id="{2C369754-41A7-4A8A-8D05-C51492D43C2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6816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72C2C-F470-CE03-7D7E-5C7DDC1AE6F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67916" y="2469620"/>
            <a:ext cx="5915025" cy="4120615"/>
          </a:xfrm>
        </p:spPr>
        <p:txBody>
          <a:bodyPr anchor="b"/>
          <a:lstStyle>
            <a:lvl1pPr>
              <a:defRPr sz="45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39A46F-34CB-08B3-C319-1BF7E10E954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5"/>
          </a:xfrm>
        </p:spPr>
        <p:txBody>
          <a:bodyPr/>
          <a:lstStyle>
            <a:lvl1pPr marL="0" indent="0">
              <a:buNone/>
              <a:defRPr sz="18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A5B69A-CCBA-21D5-0BF5-E80C0B24BC1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71492" y="9181398"/>
            <a:ext cx="1543050" cy="527398"/>
          </a:xfrm>
        </p:spPr>
        <p:txBody>
          <a:bodyPr/>
          <a:lstStyle>
            <a:lvl1pPr>
              <a:defRPr/>
            </a:lvl1pPr>
          </a:lstStyle>
          <a:p>
            <a:pPr lvl="0"/>
            <a:fld id="{A14E6238-AA69-423F-A6EB-7AEDCBB9C9B6}" type="datetime1">
              <a:rPr lang="en-GB"/>
              <a:pPr lvl="0"/>
              <a:t>15/11/2025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00DA56-50FC-1137-3F61-15041B49B02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271717" y="9181398"/>
            <a:ext cx="2314574" cy="527398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5D2594-9466-A711-CDAC-B49F5E79AD1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4843467" y="9181398"/>
            <a:ext cx="1543050" cy="527398"/>
          </a:xfrm>
        </p:spPr>
        <p:txBody>
          <a:bodyPr/>
          <a:lstStyle>
            <a:lvl1pPr>
              <a:defRPr/>
            </a:lvl1pPr>
          </a:lstStyle>
          <a:p>
            <a:pPr lvl="0"/>
            <a:fld id="{AD4C13CE-F53A-4611-834E-837EF50F51E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6792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37A98-1917-82F8-A9FF-D29FF8EC3B5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1492" y="527407"/>
            <a:ext cx="5915025" cy="191469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6FD9E-9C0E-E20D-66B7-F788A6B399C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71492" y="2637010"/>
            <a:ext cx="2914650" cy="628526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ED4A2B-B9FC-F1FA-D7F2-B731E5A3402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3471867" y="2637010"/>
            <a:ext cx="2914650" cy="628526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51A6DD-7EFE-7BDA-C25A-B853A4ACD28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71492" y="9181398"/>
            <a:ext cx="1543050" cy="527398"/>
          </a:xfrm>
        </p:spPr>
        <p:txBody>
          <a:bodyPr/>
          <a:lstStyle>
            <a:lvl1pPr>
              <a:defRPr/>
            </a:lvl1pPr>
          </a:lstStyle>
          <a:p>
            <a:pPr lvl="0"/>
            <a:fld id="{F370A31D-A92B-4EE5-AEE8-3A3A5EDC48CE}" type="datetime1">
              <a:rPr lang="en-GB"/>
              <a:pPr lvl="0"/>
              <a:t>15/11/2025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9ACDCE-9894-70E8-2037-CC226911402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271717" y="9181398"/>
            <a:ext cx="2314574" cy="527398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75E8CE-B0EF-C01E-A221-1F5C31BCE57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4843467" y="9181398"/>
            <a:ext cx="1543050" cy="527398"/>
          </a:xfrm>
        </p:spPr>
        <p:txBody>
          <a:bodyPr/>
          <a:lstStyle>
            <a:lvl1pPr>
              <a:defRPr/>
            </a:lvl1pPr>
          </a:lstStyle>
          <a:p>
            <a:pPr lvl="0"/>
            <a:fld id="{996CD5FB-D8F1-4101-983E-E2FC13CC6FE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0117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2D7A3-A17E-1D72-4DEC-50B66CB1303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2379" y="527407"/>
            <a:ext cx="5915025" cy="191469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A298B1-E1D9-A48D-1D61-0CD63349ABA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72379" y="2428344"/>
            <a:ext cx="2901254" cy="1190091"/>
          </a:xfrm>
        </p:spPr>
        <p:txBody>
          <a:bodyPr anchor="b"/>
          <a:lstStyle>
            <a:lvl1pPr marL="0" indent="0">
              <a:buNone/>
              <a:defRPr sz="18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91D3FE-D96F-CB85-E0BE-BFBF2F86FDFF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472379" y="3618445"/>
            <a:ext cx="2901254" cy="532218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F7FFA8-4F61-51C4-CCC0-555FE9F7C016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3471867" y="2428344"/>
            <a:ext cx="2915546" cy="1190091"/>
          </a:xfrm>
        </p:spPr>
        <p:txBody>
          <a:bodyPr anchor="b"/>
          <a:lstStyle>
            <a:lvl1pPr marL="0" indent="0">
              <a:buNone/>
              <a:defRPr sz="18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7D0D14-7FD2-C2DE-CCD3-887D96ED8099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3471867" y="3618445"/>
            <a:ext cx="2915546" cy="532218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C41C19D-2DBF-DC24-F3B1-ABC1EA1F5FA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71492" y="9181398"/>
            <a:ext cx="1543050" cy="527398"/>
          </a:xfrm>
        </p:spPr>
        <p:txBody>
          <a:bodyPr/>
          <a:lstStyle>
            <a:lvl1pPr>
              <a:defRPr/>
            </a:lvl1pPr>
          </a:lstStyle>
          <a:p>
            <a:pPr lvl="0"/>
            <a:fld id="{F40111EE-8A2F-49E2-80AB-A69076523274}" type="datetime1">
              <a:rPr lang="en-GB"/>
              <a:pPr lvl="0"/>
              <a:t>15/11/2025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FC2FDC1-1D5A-28E0-3A32-E8D0A37541F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271717" y="9181398"/>
            <a:ext cx="2314574" cy="527398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3338CB-3834-5846-2C57-A6F8E7DEDA3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4843467" y="9181398"/>
            <a:ext cx="1543050" cy="527398"/>
          </a:xfrm>
        </p:spPr>
        <p:txBody>
          <a:bodyPr/>
          <a:lstStyle>
            <a:lvl1pPr>
              <a:defRPr/>
            </a:lvl1pPr>
          </a:lstStyle>
          <a:p>
            <a:pPr lvl="0"/>
            <a:fld id="{84E14704-9808-44CD-9CAB-19BCD83E352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6529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9AE9D-73AE-C63E-002D-43CB02F1B10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1492" y="527407"/>
            <a:ext cx="5915025" cy="191469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3DABC4-3377-EFF3-ECD1-463D5B27FC1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71492" y="9181398"/>
            <a:ext cx="1543050" cy="527398"/>
          </a:xfrm>
        </p:spPr>
        <p:txBody>
          <a:bodyPr/>
          <a:lstStyle>
            <a:lvl1pPr>
              <a:defRPr/>
            </a:lvl1pPr>
          </a:lstStyle>
          <a:p>
            <a:pPr lvl="0"/>
            <a:fld id="{47991174-D99B-44FA-B8C4-66F582E81BD7}" type="datetime1">
              <a:rPr lang="en-GB"/>
              <a:pPr lvl="0"/>
              <a:t>15/11/2025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0145DF-DAC0-E330-75B4-7FAA484680E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271717" y="9181398"/>
            <a:ext cx="2314574" cy="527398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A5B5B9-E594-79E4-0D3D-BC45665AA5B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4843467" y="9181398"/>
            <a:ext cx="1543050" cy="527398"/>
          </a:xfrm>
        </p:spPr>
        <p:txBody>
          <a:bodyPr/>
          <a:lstStyle>
            <a:lvl1pPr>
              <a:defRPr/>
            </a:lvl1pPr>
          </a:lstStyle>
          <a:p>
            <a:pPr lvl="0"/>
            <a:fld id="{734AF817-20D3-4EE3-BF3C-A22B57CC02E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6665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025E65-C777-4814-34D7-C67569F5DD4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71492" y="9181398"/>
            <a:ext cx="1543050" cy="527398"/>
          </a:xfrm>
        </p:spPr>
        <p:txBody>
          <a:bodyPr/>
          <a:lstStyle>
            <a:lvl1pPr>
              <a:defRPr/>
            </a:lvl1pPr>
          </a:lstStyle>
          <a:p>
            <a:pPr lvl="0"/>
            <a:fld id="{238E4FEF-AB9C-46A5-B0BC-8D059AB02237}" type="datetime1">
              <a:rPr lang="en-GB"/>
              <a:pPr lvl="0"/>
              <a:t>15/11/2025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9FB49D-231C-E6E8-7846-84ED3A56D5A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271717" y="9181398"/>
            <a:ext cx="2314574" cy="527398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7E8814-AC08-EE94-DCF7-6750357C434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4843467" y="9181398"/>
            <a:ext cx="1543050" cy="527398"/>
          </a:xfrm>
        </p:spPr>
        <p:txBody>
          <a:bodyPr/>
          <a:lstStyle>
            <a:lvl1pPr>
              <a:defRPr/>
            </a:lvl1pPr>
          </a:lstStyle>
          <a:p>
            <a:pPr lvl="0"/>
            <a:fld id="{D3EA6AD4-DF91-4EA7-8E7A-18CF03CAAE5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732649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4C7E45-4BF0-7CC3-1F95-D2E78A0DC68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2379" y="660397"/>
            <a:ext cx="2211887" cy="2311402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647FAA-715D-68FB-F756-55E9DEDF3CE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915546" y="1426281"/>
            <a:ext cx="3471867" cy="703968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ECDE56-615A-6C92-D45C-D6E815AFE82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472379" y="2971800"/>
            <a:ext cx="2211887" cy="5505629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69444E-317F-57DD-458D-7747E75CEE5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71492" y="9181398"/>
            <a:ext cx="1543050" cy="527398"/>
          </a:xfrm>
        </p:spPr>
        <p:txBody>
          <a:bodyPr/>
          <a:lstStyle>
            <a:lvl1pPr>
              <a:defRPr/>
            </a:lvl1pPr>
          </a:lstStyle>
          <a:p>
            <a:pPr lvl="0"/>
            <a:fld id="{B2BC2F24-9DA3-4F2C-BBA3-9B641381DBD9}" type="datetime1">
              <a:rPr lang="en-GB"/>
              <a:pPr lvl="0"/>
              <a:t>15/11/2025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13087E-8C15-2642-E3F9-68762DD8A0F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271717" y="9181398"/>
            <a:ext cx="2314574" cy="527398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AF6C70-B2E6-69FB-9708-5A9B7D38528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4843467" y="9181398"/>
            <a:ext cx="1543050" cy="527398"/>
          </a:xfrm>
        </p:spPr>
        <p:txBody>
          <a:bodyPr/>
          <a:lstStyle>
            <a:lvl1pPr>
              <a:defRPr/>
            </a:lvl1pPr>
          </a:lstStyle>
          <a:p>
            <a:pPr lvl="0"/>
            <a:fld id="{1FDEBBB5-5E63-4244-ABA0-D2FB7C238DA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2135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31184-80FD-CB7B-5280-64E741639AE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2379" y="660397"/>
            <a:ext cx="2211887" cy="2311402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52575D-CC97-C790-6B12-E6FB77C331ED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2915546" y="1426281"/>
            <a:ext cx="3471867" cy="7039682"/>
          </a:xfrm>
        </p:spPr>
        <p:txBody>
          <a:bodyPr/>
          <a:lstStyle>
            <a:lvl1pPr marL="0" indent="0">
              <a:buNone/>
              <a:defRPr sz="24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E21CCA-C8EC-C7FB-FCEF-629A77823D6A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472379" y="2971800"/>
            <a:ext cx="2211887" cy="5505629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32440B-09A8-8766-DF99-494AFADB07B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71492" y="9181398"/>
            <a:ext cx="1543050" cy="527398"/>
          </a:xfrm>
        </p:spPr>
        <p:txBody>
          <a:bodyPr/>
          <a:lstStyle>
            <a:lvl1pPr>
              <a:defRPr/>
            </a:lvl1pPr>
          </a:lstStyle>
          <a:p>
            <a:pPr lvl="0"/>
            <a:fld id="{E349F2D3-1FA8-4D72-BFA8-642A0D75366C}" type="datetime1">
              <a:rPr lang="en-GB"/>
              <a:pPr lvl="0"/>
              <a:t>15/11/2025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B7FFE9-9684-86DF-DBC9-FA72D368513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271717" y="9181398"/>
            <a:ext cx="2314574" cy="527398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A6F38A-E4C0-7E6E-2AE4-3B8713927C9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4843467" y="9181398"/>
            <a:ext cx="1543050" cy="527398"/>
          </a:xfrm>
        </p:spPr>
        <p:txBody>
          <a:bodyPr/>
          <a:lstStyle>
            <a:lvl1pPr>
              <a:defRPr/>
            </a:lvl1pPr>
          </a:lstStyle>
          <a:p>
            <a:pPr lvl="0"/>
            <a:fld id="{71D7B9F1-B65F-40D3-A106-6477A51904A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3143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5D02D-8A3E-CA6B-65AA-55E60431C66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1492" y="527407"/>
            <a:ext cx="5915025" cy="191469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1D313A-CFA1-96C8-2F48-9010563F7D4D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471492" y="2637010"/>
            <a:ext cx="5915025" cy="6285265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21937C-68D5-5B10-8441-2DB20BF460C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71492" y="9181398"/>
            <a:ext cx="1543050" cy="527398"/>
          </a:xfrm>
        </p:spPr>
        <p:txBody>
          <a:bodyPr/>
          <a:lstStyle>
            <a:lvl1pPr>
              <a:defRPr/>
            </a:lvl1pPr>
          </a:lstStyle>
          <a:p>
            <a:pPr lvl="0"/>
            <a:fld id="{EED21615-503F-4B84-862C-7EF811212452}" type="datetime1">
              <a:rPr lang="en-GB"/>
              <a:pPr lvl="0"/>
              <a:t>15/11/2025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92FF05-4A69-54C2-BD40-3041D61CE24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271717" y="9181398"/>
            <a:ext cx="2314574" cy="527398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8A165-1EED-EF91-7AB3-A881B5E0597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4843467" y="9181398"/>
            <a:ext cx="1543050" cy="527398"/>
          </a:xfrm>
        </p:spPr>
        <p:txBody>
          <a:bodyPr/>
          <a:lstStyle>
            <a:lvl1pPr>
              <a:defRPr/>
            </a:lvl1pPr>
          </a:lstStyle>
          <a:p>
            <a:pPr lvl="0"/>
            <a:fld id="{FEDD5247-99DB-4133-B25C-096823D8AF1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2036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E38513-D11C-C1FB-3D70-E501FF608607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4907758" y="527398"/>
            <a:ext cx="1478758" cy="83948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8E4BE0-24E8-6BDA-F1AB-C54CF543292E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471492" y="527398"/>
            <a:ext cx="4350541" cy="83948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A754F6-DD46-3134-040D-C84D82EDDBD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71492" y="9181398"/>
            <a:ext cx="1543050" cy="527398"/>
          </a:xfrm>
        </p:spPr>
        <p:txBody>
          <a:bodyPr/>
          <a:lstStyle>
            <a:lvl1pPr>
              <a:defRPr/>
            </a:lvl1pPr>
          </a:lstStyle>
          <a:p>
            <a:pPr lvl="0"/>
            <a:fld id="{782CDCA3-E43C-483B-968F-C6662DDD6F91}" type="datetime1">
              <a:rPr lang="en-GB"/>
              <a:pPr lvl="0"/>
              <a:t>15/11/2025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2AA34B-142C-05E5-3D0C-E0988956351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271717" y="9181398"/>
            <a:ext cx="2314574" cy="527398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8A1B3-6C97-AFE2-9283-80494CAF840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4843467" y="9181398"/>
            <a:ext cx="1543050" cy="527398"/>
          </a:xfrm>
        </p:spPr>
        <p:txBody>
          <a:bodyPr/>
          <a:lstStyle>
            <a:lvl1pPr>
              <a:defRPr/>
            </a:lvl1pPr>
          </a:lstStyle>
          <a:p>
            <a:pPr lvl="0"/>
            <a:fld id="{A8C26E48-924B-4DA3-BB27-228EE2FDE43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9612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D5DE89A-329F-E753-859F-C9FFC60951C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1492" y="527407"/>
            <a:ext cx="5915025" cy="191469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124521-F8FC-7156-0ECB-875ACFB8979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71492" y="2637010"/>
            <a:ext cx="5915025" cy="628526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6B4CD5-6BD9-8C52-F39D-FFF34E901B4A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471492" y="9181398"/>
            <a:ext cx="1543050" cy="52739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D3C34675-974A-44DE-8DB1-707B43CDCC64}" type="datetime1">
              <a:rPr lang="en-GB"/>
              <a:pPr lvl="0"/>
              <a:t>15/11/2025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72A7D7-0D11-0ACB-8D05-7357310E363D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2271717" y="9181398"/>
            <a:ext cx="2314574" cy="52739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766594-EEF0-06CA-4C9D-D15BB64C826E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4843467" y="9181398"/>
            <a:ext cx="1543050" cy="52739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F9208CE6-14A2-41F5-B954-EAF5DA43E24E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6858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33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171450" marR="0" lvl="0" indent="-171450" algn="l" defTabSz="685800" rtl="0" fontAlgn="auto" hangingPunct="1">
        <a:lnSpc>
          <a:spcPct val="90000"/>
        </a:lnSpc>
        <a:spcBef>
          <a:spcPts val="750"/>
        </a:spcBef>
        <a:spcAft>
          <a:spcPts val="0"/>
        </a:spcAft>
        <a:buSzPct val="100000"/>
        <a:buFont typeface="Arial" pitchFamily="34"/>
        <a:buChar char="•"/>
        <a:tabLst/>
        <a:defRPr lang="en-GB" sz="21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514350" marR="0" lvl="1" indent="-171450" algn="l" defTabSz="685800" rtl="0" fontAlgn="auto" hangingPunct="1">
        <a:lnSpc>
          <a:spcPct val="90000"/>
        </a:lnSpc>
        <a:spcBef>
          <a:spcPts val="375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857250" marR="0" lvl="2" indent="-171450" algn="l" defTabSz="685800" rtl="0" fontAlgn="auto" hangingPunct="1">
        <a:lnSpc>
          <a:spcPct val="90000"/>
        </a:lnSpc>
        <a:spcBef>
          <a:spcPts val="375"/>
        </a:spcBef>
        <a:spcAft>
          <a:spcPts val="0"/>
        </a:spcAft>
        <a:buSzPct val="100000"/>
        <a:buFont typeface="Arial" pitchFamily="34"/>
        <a:buChar char="•"/>
        <a:tabLst/>
        <a:defRPr lang="en-GB" sz="15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200150" marR="0" lvl="3" indent="-171450" algn="l" defTabSz="685800" rtl="0" fontAlgn="auto" hangingPunct="1">
        <a:lnSpc>
          <a:spcPct val="90000"/>
        </a:lnSpc>
        <a:spcBef>
          <a:spcPts val="375"/>
        </a:spcBef>
        <a:spcAft>
          <a:spcPts val="0"/>
        </a:spcAft>
        <a:buSzPct val="100000"/>
        <a:buFont typeface="Arial" pitchFamily="34"/>
        <a:buChar char="•"/>
        <a:tabLst/>
        <a:defRPr lang="en-GB" sz="135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1543050" marR="0" lvl="4" indent="-171450" algn="l" defTabSz="685800" rtl="0" fontAlgn="auto" hangingPunct="1">
        <a:lnSpc>
          <a:spcPct val="90000"/>
        </a:lnSpc>
        <a:spcBef>
          <a:spcPts val="375"/>
        </a:spcBef>
        <a:spcAft>
          <a:spcPts val="0"/>
        </a:spcAft>
        <a:buSzPct val="100000"/>
        <a:buFont typeface="Arial" pitchFamily="34"/>
        <a:buChar char="•"/>
        <a:tabLst/>
        <a:defRPr lang="en-GB" sz="135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hyperlink" Target="https://www.positioniseverything.net/how-to-start-a-teams-meeting/" TargetMode="Externa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5C0B5C0-268D-7010-6DDC-1FC8B04377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8812" y="0"/>
            <a:ext cx="7015624" cy="9905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2459878-0AC7-CCA0-E791-222069E0C7A6}"/>
              </a:ext>
            </a:extLst>
          </p:cNvPr>
          <p:cNvSpPr txBox="1"/>
          <p:nvPr/>
        </p:nvSpPr>
        <p:spPr>
          <a:xfrm>
            <a:off x="532958" y="496455"/>
            <a:ext cx="2974844" cy="9233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Step 1: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Open Microsoft teams  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Go to calendar 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Press ‘New meeting’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5A0FCF9-5A92-FCB1-497B-6001BA61E543}"/>
              </a:ext>
            </a:extLst>
          </p:cNvPr>
          <p:cNvSpPr txBox="1"/>
          <p:nvPr/>
        </p:nvSpPr>
        <p:spPr>
          <a:xfrm>
            <a:off x="4035548" y="930164"/>
            <a:ext cx="2670048" cy="138499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Step 2:</a:t>
            </a:r>
          </a:p>
          <a:p>
            <a:pPr marL="171450" marR="0" lvl="0" indent="-1714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Give your meeting a title and a description</a:t>
            </a:r>
          </a:p>
          <a:p>
            <a:pPr marL="171450" marR="0" lvl="0" indent="-1714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Select a time and date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B3034A-DCD1-941B-A827-F67716AD1978}"/>
              </a:ext>
            </a:extLst>
          </p:cNvPr>
          <p:cNvSpPr txBox="1"/>
          <p:nvPr/>
        </p:nvSpPr>
        <p:spPr>
          <a:xfrm>
            <a:off x="3852668" y="3206499"/>
            <a:ext cx="2572508" cy="166199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Step 3:</a:t>
            </a:r>
          </a:p>
          <a:p>
            <a:pPr marL="171450" marR="0" lvl="0" indent="-1714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Add the names or emails to the people you want to attend the meeting </a:t>
            </a:r>
          </a:p>
          <a:p>
            <a:pPr marL="171450" marR="0" lvl="0" indent="-1714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You can also add a channel if you want (this is so that everyone can see / join)</a:t>
            </a:r>
          </a:p>
          <a:p>
            <a:pPr marL="171450" marR="0" lvl="0" indent="-1714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6D474A-D4A1-D41D-AD1A-0EBB95702E2C}"/>
              </a:ext>
            </a:extLst>
          </p:cNvPr>
          <p:cNvSpPr txBox="1"/>
          <p:nvPr/>
        </p:nvSpPr>
        <p:spPr>
          <a:xfrm>
            <a:off x="3718563" y="6411361"/>
            <a:ext cx="2987043" cy="1477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Step 4: </a:t>
            </a:r>
          </a:p>
          <a:p>
            <a:pPr marL="171450" marR="0" lvl="0" indent="-1714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Location (this is optional) you can add a room number if you want the meeting to be physical or you can leave it blank if the meeting is online</a:t>
            </a:r>
          </a:p>
          <a:p>
            <a:pPr marL="171450" marR="0" lvl="0" indent="-1714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You can  also add details , links or files to the meeting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0C837C-7153-8FA0-2009-DDD2104949F7}"/>
              </a:ext>
            </a:extLst>
          </p:cNvPr>
          <p:cNvSpPr txBox="1"/>
          <p:nvPr/>
        </p:nvSpPr>
        <p:spPr>
          <a:xfrm>
            <a:off x="365760" y="7193283"/>
            <a:ext cx="2560320" cy="166199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Step 5: </a:t>
            </a:r>
          </a:p>
          <a:p>
            <a:pPr marL="171450" marR="0" lvl="0" indent="-1714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After following all those steps a link will be included automatically onto the meeting </a:t>
            </a:r>
          </a:p>
          <a:p>
            <a:pPr marL="171450" marR="0" lvl="0" indent="-1714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</a:t>
            </a: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F</a:t>
            </a: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inally you can press sent and everyone who was named/tagged in the meeting will receive a notification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DA6E405-6781-6D33-5A14-773B65F450B6}"/>
              </a:ext>
            </a:extLst>
          </p:cNvPr>
          <p:cNvSpPr txBox="1"/>
          <p:nvPr/>
        </p:nvSpPr>
        <p:spPr>
          <a:xfrm>
            <a:off x="215962" y="3812563"/>
            <a:ext cx="2438403" cy="70788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How to create a Teams meeting? </a:t>
            </a:r>
          </a:p>
        </p:txBody>
      </p:sp>
      <p:pic>
        <p:nvPicPr>
          <p:cNvPr id="9" name="Picture 12">
            <a:extLst>
              <a:ext uri="{FF2B5EF4-FFF2-40B4-BE49-F238E27FC236}">
                <a16:creationId xmlns:a16="http://schemas.microsoft.com/office/drawing/2014/main" id="{86FCFA8B-3B9A-E864-EF7A-1B47523870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7613" y="4659508"/>
            <a:ext cx="768306" cy="71453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" name="Rectangle: Rounded Corners 14">
            <a:extLst>
              <a:ext uri="{FF2B5EF4-FFF2-40B4-BE49-F238E27FC236}">
                <a16:creationId xmlns:a16="http://schemas.microsoft.com/office/drawing/2014/main" id="{803FFF0F-D202-2D33-991C-1BE0D7277361}"/>
              </a:ext>
            </a:extLst>
          </p:cNvPr>
          <p:cNvSpPr/>
          <p:nvPr/>
        </p:nvSpPr>
        <p:spPr>
          <a:xfrm>
            <a:off x="3121148" y="8067531"/>
            <a:ext cx="3736851" cy="1816611"/>
          </a:xfrm>
          <a:custGeom>
            <a:avLst>
              <a:gd name="f10" fmla="val 3600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3600"/>
              <a:gd name="f11" fmla="abs f4"/>
              <a:gd name="f12" fmla="abs f5"/>
              <a:gd name="f13" fmla="abs f6"/>
              <a:gd name="f14" fmla="*/ f8 1 180"/>
              <a:gd name="f15" fmla="val f10"/>
              <a:gd name="f16" fmla="+- 0 0 f2"/>
              <a:gd name="f17" fmla="?: f11 f4 1"/>
              <a:gd name="f18" fmla="?: f12 f5 1"/>
              <a:gd name="f19" fmla="?: f13 f6 1"/>
              <a:gd name="f20" fmla="*/ f9 f14 1"/>
              <a:gd name="f21" fmla="+- f7 f15 0"/>
              <a:gd name="f22" fmla="*/ f17 1 21600"/>
              <a:gd name="f23" fmla="*/ f18 1 21600"/>
              <a:gd name="f24" fmla="*/ 21600 f17 1"/>
              <a:gd name="f25" fmla="*/ 21600 f18 1"/>
              <a:gd name="f26" fmla="+- 0 0 f20"/>
              <a:gd name="f27" fmla="+- f7 0 f21"/>
              <a:gd name="f28" fmla="+- f21 0 f7"/>
              <a:gd name="f29" fmla="min f23 f22"/>
              <a:gd name="f30" fmla="*/ f24 1 f19"/>
              <a:gd name="f31" fmla="*/ f25 1 f19"/>
              <a:gd name="f32" fmla="*/ f26 f1 1"/>
              <a:gd name="f33" fmla="abs f27"/>
              <a:gd name="f34" fmla="abs f28"/>
              <a:gd name="f35" fmla="?: f27 f16 f2"/>
              <a:gd name="f36" fmla="?: f27 f2 f16"/>
              <a:gd name="f37" fmla="?: f27 f3 f2"/>
              <a:gd name="f38" fmla="?: f27 f2 f3"/>
              <a:gd name="f39" fmla="?: f28 f16 f2"/>
              <a:gd name="f40" fmla="?: f28 f2 f16"/>
              <a:gd name="f41" fmla="?: f27 0 f1"/>
              <a:gd name="f42" fmla="?: f27 f1 0"/>
              <a:gd name="f43" fmla="val f30"/>
              <a:gd name="f44" fmla="val f31"/>
              <a:gd name="f45" fmla="*/ f32 1 f8"/>
              <a:gd name="f46" fmla="?: f27 f38 f37"/>
              <a:gd name="f47" fmla="?: f27 f37 f38"/>
              <a:gd name="f48" fmla="?: f28 f36 f35"/>
              <a:gd name="f49" fmla="*/ f21 f29 1"/>
              <a:gd name="f50" fmla="*/ f7 f29 1"/>
              <a:gd name="f51" fmla="*/ f33 f29 1"/>
              <a:gd name="f52" fmla="*/ f34 f29 1"/>
              <a:gd name="f53" fmla="+- f44 0 f15"/>
              <a:gd name="f54" fmla="+- f43 0 f15"/>
              <a:gd name="f55" fmla="+- f45 0 f2"/>
              <a:gd name="f56" fmla="?: f28 f47 f46"/>
              <a:gd name="f57" fmla="*/ f44 f29 1"/>
              <a:gd name="f58" fmla="*/ f43 f29 1"/>
              <a:gd name="f59" fmla="+- f55 f2 0"/>
              <a:gd name="f60" fmla="+- f44 0 f53"/>
              <a:gd name="f61" fmla="+- f43 0 f54"/>
              <a:gd name="f62" fmla="+- f53 0 f44"/>
              <a:gd name="f63" fmla="+- f54 0 f43"/>
              <a:gd name="f64" fmla="*/ f53 f29 1"/>
              <a:gd name="f65" fmla="*/ f54 f29 1"/>
              <a:gd name="f66" fmla="*/ f59 f8 1"/>
              <a:gd name="f67" fmla="abs f60"/>
              <a:gd name="f68" fmla="?: f60 0 f1"/>
              <a:gd name="f69" fmla="?: f60 f1 0"/>
              <a:gd name="f70" fmla="?: f60 f39 f40"/>
              <a:gd name="f71" fmla="abs f61"/>
              <a:gd name="f72" fmla="abs f62"/>
              <a:gd name="f73" fmla="?: f61 f16 f2"/>
              <a:gd name="f74" fmla="?: f61 f2 f16"/>
              <a:gd name="f75" fmla="?: f61 f3 f2"/>
              <a:gd name="f76" fmla="?: f61 f2 f3"/>
              <a:gd name="f77" fmla="abs f63"/>
              <a:gd name="f78" fmla="?: f63 f16 f2"/>
              <a:gd name="f79" fmla="?: f63 f2 f16"/>
              <a:gd name="f80" fmla="?: f63 f42 f41"/>
              <a:gd name="f81" fmla="?: f63 f41 f42"/>
              <a:gd name="f82" fmla="*/ f66 1 f1"/>
              <a:gd name="f83" fmla="?: f28 f69 f68"/>
              <a:gd name="f84" fmla="?: f28 f68 f69"/>
              <a:gd name="f85" fmla="?: f61 f76 f75"/>
              <a:gd name="f86" fmla="?: f61 f75 f76"/>
              <a:gd name="f87" fmla="?: f62 f74 f73"/>
              <a:gd name="f88" fmla="?: f27 f80 f81"/>
              <a:gd name="f89" fmla="?: f27 f78 f79"/>
              <a:gd name="f90" fmla="*/ f67 f29 1"/>
              <a:gd name="f91" fmla="*/ f71 f29 1"/>
              <a:gd name="f92" fmla="*/ f72 f29 1"/>
              <a:gd name="f93" fmla="*/ f77 f29 1"/>
              <a:gd name="f94" fmla="+- 0 0 f82"/>
              <a:gd name="f95" fmla="?: f60 f83 f84"/>
              <a:gd name="f96" fmla="?: f62 f86 f85"/>
              <a:gd name="f97" fmla="+- 0 0 f94"/>
              <a:gd name="f98" fmla="*/ f97 f1 1"/>
              <a:gd name="f99" fmla="*/ f98 1 f8"/>
              <a:gd name="f100" fmla="+- f99 0 f2"/>
              <a:gd name="f101" fmla="cos 1 f100"/>
              <a:gd name="f102" fmla="+- 0 0 f101"/>
              <a:gd name="f103" fmla="+- 0 0 f102"/>
              <a:gd name="f104" fmla="val f103"/>
              <a:gd name="f105" fmla="+- 0 0 f104"/>
              <a:gd name="f106" fmla="*/ f15 f105 1"/>
              <a:gd name="f107" fmla="*/ f106 3163 1"/>
              <a:gd name="f108" fmla="*/ f107 1 7636"/>
              <a:gd name="f109" fmla="+- f7 f108 0"/>
              <a:gd name="f110" fmla="+- f43 0 f108"/>
              <a:gd name="f111" fmla="+- f44 0 f108"/>
              <a:gd name="f112" fmla="*/ f109 f29 1"/>
              <a:gd name="f113" fmla="*/ f110 f29 1"/>
              <a:gd name="f114" fmla="*/ f111 f2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2" t="f112" r="f113" b="f114"/>
            <a:pathLst>
              <a:path>
                <a:moveTo>
                  <a:pt x="f49" y="f50"/>
                </a:moveTo>
                <a:arcTo wR="f51" hR="f52" stAng="f56" swAng="f48"/>
                <a:lnTo>
                  <a:pt x="f50" y="f64"/>
                </a:lnTo>
                <a:arcTo wR="f52" hR="f90" stAng="f95" swAng="f70"/>
                <a:lnTo>
                  <a:pt x="f65" y="f57"/>
                </a:lnTo>
                <a:arcTo wR="f91" hR="f92" stAng="f96" swAng="f87"/>
                <a:lnTo>
                  <a:pt x="f58" y="f49"/>
                </a:lnTo>
                <a:arcTo wR="f93" hR="f51" stAng="f88" swAng="f89"/>
                <a:close/>
              </a:path>
            </a:pathLst>
          </a:custGeom>
          <a:solidFill>
            <a:srgbClr val="FFF6E5"/>
          </a:solidFill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1" name="TextBox 15">
            <a:extLst>
              <a:ext uri="{FF2B5EF4-FFF2-40B4-BE49-F238E27FC236}">
                <a16:creationId xmlns:a16="http://schemas.microsoft.com/office/drawing/2014/main" id="{211777A0-AAE6-0FBB-D191-114BBEAEAD9B}"/>
              </a:ext>
            </a:extLst>
          </p:cNvPr>
          <p:cNvSpPr txBox="1"/>
          <p:nvPr/>
        </p:nvSpPr>
        <p:spPr>
          <a:xfrm>
            <a:off x="3121148" y="8488082"/>
            <a:ext cx="3894466" cy="73866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Reference: </a:t>
            </a:r>
            <a:endParaRPr lang="en-GB" sz="1200" b="0" i="0" u="none" strike="noStrike" kern="1200" cap="none" spc="0" baseline="0">
              <a:solidFill>
                <a:srgbClr val="7030A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7030A0"/>
                </a:solidFill>
                <a:uFillTx/>
                <a:latin typeface="Arial" pitchFamily="34"/>
                <a:cs typeface="Arial" pitchFamily="34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How to Start a Teams Meeting: A Step-by-Step Guide for Beginners - Position Is Everything</a:t>
            </a:r>
            <a:endParaRPr lang="en-GB" sz="1200" b="0" i="0" u="none" strike="noStrike" kern="1200" cap="none" spc="0" baseline="0">
              <a:solidFill>
                <a:srgbClr val="7030A0"/>
              </a:solidFill>
              <a:uFillTx/>
              <a:latin typeface="Arial" pitchFamily="34"/>
              <a:cs typeface="Arial" pitchFamily="34"/>
            </a:endParaRPr>
          </a:p>
        </p:txBody>
      </p:sp>
      <p:pic>
        <p:nvPicPr>
          <p:cNvPr id="12" name="Picture 1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A1DDF1D-8B7C-47D2-DD5E-5A01A1D222B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59938" y="1244050"/>
            <a:ext cx="1302882" cy="83267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3" name="Picture 1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4B7CA6D-EE3D-5E42-3B11-657B690AC98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75071" y="4659508"/>
            <a:ext cx="1050115" cy="62310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B36E42C-9EFB-1335-C5AB-B58E06F143A1}"/>
              </a:ext>
            </a:extLst>
          </p:cNvPr>
          <p:cNvSpPr txBox="1"/>
          <p:nvPr/>
        </p:nvSpPr>
        <p:spPr>
          <a:xfrm>
            <a:off x="3931920" y="163924"/>
            <a:ext cx="2560320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ID: 2510153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Name: Denisa Ioana Ivanciu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2013 2022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Office%202013%20-%202022%20Theme</Template>
  <TotalTime>333</TotalTime>
  <Words>189</Words>
  <Application>Microsoft Office PowerPoint</Application>
  <PresentationFormat>A4 Paper (210x297 mm)</PresentationFormat>
  <Paragraphs>23</Paragraphs>
  <Slides>1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2013 2022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Denisa Ioana Ivanciu (2510153)</dc:creator>
  <cp:lastModifiedBy>Denisa Ioana Ivanciu (2510153)</cp:lastModifiedBy>
  <cp:revision>14</cp:revision>
  <dcterms:created xsi:type="dcterms:W3CDTF">2025-10-20T15:52:17Z</dcterms:created>
  <dcterms:modified xsi:type="dcterms:W3CDTF">2025-11-15T11:48:14Z</dcterms:modified>
</cp:coreProperties>
</file>