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embeddedFontLst>
    <p:embeddedFont>
      <p:font typeface="Maven Pro" panose="020B0604020202020204" charset="0"/>
      <p:regular r:id="rId16"/>
      <p:bold r:id="rId17"/>
    </p:embeddedFont>
    <p:embeddedFont>
      <p:font typeface="Nunito" pitchFamily="2" charset="0"/>
      <p:regular r:id="rId18"/>
      <p:bold r:id="rId19"/>
      <p:italic r:id="rId20"/>
      <p:boldItalic r:id="rId2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gfhNx5gh4hfsw2NAUq/ApqdqqI0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00E3321-B2D7-4988-85EC-A2A281729195}">
  <a:tblStyle styleId="{400E3321-B2D7-4988-85EC-A2A281729195}" styleName="Table_0">
    <a:wholeTbl>
      <a:tcTxStyle>
        <a:font>
          <a:latin typeface="Arial"/>
          <a:ea typeface="Arial"/>
          <a:cs typeface="Arial"/>
        </a:font>
        <a:srgbClr val="000000"/>
      </a:tcTxStyle>
      <a:tcStyle>
        <a:tcBdr>
          <a:left>
            <a:ln w="6350" cap="flat" cmpd="sng">
              <a:solidFill>
                <a:srgbClr val="000000"/>
              </a:solidFill>
              <a:prstDash val="solid"/>
              <a:round/>
              <a:headEnd type="none" w="sm" len="sm"/>
              <a:tailEnd type="none" w="sm" len="sm"/>
            </a:ln>
          </a:left>
          <a:right>
            <a:ln w="6350" cap="flat" cmpd="sng">
              <a:solidFill>
                <a:srgbClr val="000000"/>
              </a:solidFill>
              <a:prstDash val="solid"/>
              <a:round/>
              <a:headEnd type="none" w="sm" len="sm"/>
              <a:tailEnd type="none" w="sm" len="sm"/>
            </a:ln>
          </a:right>
          <a:top>
            <a:ln w="6350" cap="flat" cmpd="sng">
              <a:solidFill>
                <a:srgbClr val="000000"/>
              </a:solidFill>
              <a:prstDash val="solid"/>
              <a:round/>
              <a:headEnd type="none" w="sm" len="sm"/>
              <a:tailEnd type="none" w="sm" len="sm"/>
            </a:ln>
          </a:top>
          <a:bottom>
            <a:ln w="6350" cap="flat" cmpd="sng">
              <a:solidFill>
                <a:srgbClr val="000000"/>
              </a:solidFill>
              <a:prstDash val="solid"/>
              <a:round/>
              <a:headEnd type="none" w="sm" len="sm"/>
              <a:tailEnd type="none" w="sm" len="sm"/>
            </a:ln>
          </a:bottom>
          <a:insideH>
            <a:ln w="6350" cap="flat" cmpd="sng">
              <a:solidFill>
                <a:srgbClr val="000000"/>
              </a:solidFill>
              <a:prstDash val="solid"/>
              <a:round/>
              <a:headEnd type="none" w="sm" len="sm"/>
              <a:tailEnd type="none" w="sm" len="sm"/>
            </a:ln>
          </a:insideH>
          <a:insideV>
            <a:ln w="6350" cap="flat" cmpd="sng">
              <a:solidFill>
                <a:srgbClr val="000000"/>
              </a:solidFill>
              <a:prstDash val="solid"/>
              <a:round/>
              <a:headEnd type="none" w="sm" len="sm"/>
              <a:tailEnd type="none" w="sm" len="sm"/>
            </a:ln>
          </a:insideV>
        </a:tcBdr>
        <a:fill>
          <a:solidFill>
            <a:srgbClr val="FDE4D0"/>
          </a:solidFill>
        </a:fill>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80" y="24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customschemas.google.com/relationships/presentationmetadata" Target="meta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5" name="Google Shape;275;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2: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0" name="Google Shape;28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purpose of the study is to evaluate the staff absenteeism in the workplace. Mid Cheshire Hospitals NHS Foundation Trust has faced the problem of staff absenteeism (Shrm,  2022). In workplaces, staff absenteeism is a huge problem for organizations. It refers to the habitual non presence of employees in their job.</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7" name="Google Shape;28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workplace absenteeism affects the individual's productivity. However, excessive absenteeism develops the chances of dropping from the work to the employees that leads to the long term consequences for employees such as higher incidences of unemployment, lower average income and many more things. </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4" name="Google Shape;29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b="1" i="1">
                <a:solidFill>
                  <a:schemeClr val="dk1"/>
                </a:solidFill>
                <a:latin typeface="Times New Roman"/>
                <a:ea typeface="Times New Roman"/>
                <a:cs typeface="Times New Roman"/>
                <a:sym typeface="Times New Roman"/>
              </a:rPr>
              <a:t>Political factors</a:t>
            </a:r>
            <a:endParaRPr sz="1200" b="1" i="1">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organization there are several factors that determine the stability of government like effectiveness of government policies, low corruption, control and rules of the laws (Mcht, 2022). In the UK, the government has several rules that motivate their employees in their workplace and reduce absenteeism. </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b="1" i="1">
                <a:solidFill>
                  <a:schemeClr val="dk1"/>
                </a:solidFill>
                <a:latin typeface="Times New Roman"/>
                <a:ea typeface="Times New Roman"/>
                <a:cs typeface="Times New Roman"/>
                <a:sym typeface="Times New Roman"/>
              </a:rPr>
              <a:t>Economic factors</a:t>
            </a:r>
            <a:endParaRPr sz="1200" b="1" i="1">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year of 2019, the GDP rate of the country is almost 2.744 trillion in US dollars that puts the country's economy in 6th position globally. In the organization the tax rate is almost 19%. In the UK, the inflation is almost 1.94% (Pestleanalysis,  2022). The unemployment or the absenteeism rate in the UK's economy is approximately 3.8%. </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1" name="Google Shape;301;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b="1" i="1">
                <a:solidFill>
                  <a:schemeClr val="dk1"/>
                </a:solidFill>
                <a:latin typeface="Times New Roman"/>
                <a:ea typeface="Times New Roman"/>
                <a:cs typeface="Times New Roman"/>
                <a:sym typeface="Times New Roman"/>
              </a:rPr>
              <a:t>Social factors</a:t>
            </a:r>
            <a:endParaRPr sz="1200" b="1" i="1">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UK, people spend a huge amount of money on their health insurance. The health care organizations have progressed in recent years in providing quality service to their patients as well as it prefers the British health care system for complicated, serious diseases or injuries (</a:t>
            </a:r>
            <a:r>
              <a:rPr lang="en" sz="1200">
                <a:solidFill>
                  <a:srgbClr val="222222"/>
                </a:solidFill>
                <a:highlight>
                  <a:srgbClr val="FFFFFF"/>
                </a:highlight>
                <a:latin typeface="Times New Roman"/>
                <a:ea typeface="Times New Roman"/>
                <a:cs typeface="Times New Roman"/>
                <a:sym typeface="Times New Roman"/>
              </a:rPr>
              <a:t>Taibi, </a:t>
            </a:r>
            <a:r>
              <a:rPr lang="en" sz="1200" i="1">
                <a:solidFill>
                  <a:srgbClr val="222222"/>
                </a:solidFill>
                <a:highlight>
                  <a:srgbClr val="FFFFFF"/>
                </a:highlight>
                <a:latin typeface="Times New Roman"/>
                <a:ea typeface="Times New Roman"/>
                <a:cs typeface="Times New Roman"/>
                <a:sym typeface="Times New Roman"/>
              </a:rPr>
              <a:t>et al.</a:t>
            </a:r>
            <a:r>
              <a:rPr lang="en" sz="1200">
                <a:solidFill>
                  <a:srgbClr val="222222"/>
                </a:solidFill>
                <a:highlight>
                  <a:srgbClr val="FFFFFF"/>
                </a:highlight>
                <a:latin typeface="Times New Roman"/>
                <a:ea typeface="Times New Roman"/>
                <a:cs typeface="Times New Roman"/>
                <a:sym typeface="Times New Roman"/>
              </a:rPr>
              <a:t> 2021)</a:t>
            </a:r>
            <a:r>
              <a:rPr lang="en" sz="12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b="1" i="1">
                <a:solidFill>
                  <a:schemeClr val="dk1"/>
                </a:solidFill>
                <a:latin typeface="Times New Roman"/>
                <a:ea typeface="Times New Roman"/>
                <a:cs typeface="Times New Roman"/>
                <a:sym typeface="Times New Roman"/>
              </a:rPr>
              <a:t>Technological skills</a:t>
            </a:r>
            <a:endParaRPr sz="1200" b="1" i="1">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country has the world's leading development and research institutes and it always strives to break the barriers in every field. However the economy provides several great opportunities for organizations. The development and invention contributes to the economy of the country. </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8" name="Google Shape;308;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b="1" i="1">
                <a:solidFill>
                  <a:schemeClr val="dk1"/>
                </a:solidFill>
                <a:latin typeface="Times New Roman"/>
                <a:ea typeface="Times New Roman"/>
                <a:cs typeface="Times New Roman"/>
                <a:sym typeface="Times New Roman"/>
              </a:rPr>
              <a:t>Legal factors</a:t>
            </a:r>
            <a:endParaRPr sz="1200" b="1" i="1">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UK, the organization operates their business to follow their employees act (Attendanceworks, 2022). In this factor organizations have to protect their rights such as sick pay, paternity or maternity leave, holiday pay, minimum wage and more things. </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b="1" i="1">
                <a:solidFill>
                  <a:schemeClr val="dk1"/>
                </a:solidFill>
                <a:latin typeface="Times New Roman"/>
                <a:ea typeface="Times New Roman"/>
                <a:cs typeface="Times New Roman"/>
                <a:sym typeface="Times New Roman"/>
              </a:rPr>
              <a:t>Environmental factors</a:t>
            </a:r>
            <a:endParaRPr sz="1200" b="1" i="1">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organization has faced some serious environmental issues (Neuprofessionals, 2022). However, private corporations, government as well as other organizations have taken some steps and they spread some information about services, eco-friendly products, less plastic waste and recycling.  </a:t>
            </a:r>
            <a:endParaRPr sz="1200" b="1" i="1">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5" name="Google Shape;315;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workplace Absenteeism is a term while the employees could not provide any legitimate reason for missing their work. Depression is the leading cause of absenteeism in the workplace. Besides this there are several causes such as a challenging curriculum, negative self image, lack of interest in work and more things (Neuprofessionals, 2022). Effects are higher incidences of unemployment, lower average income and more things. </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g1ac57e1ca1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2" name="Google Shape;322;g1ac57e1ca1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7" name="Google Shape;327;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workplace there are several solutions to absenteeism such as reducing workplace stress, rewards for good attendance, providing feedback and several alternative things that reduce absenteeism from the workplace. </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4" name="Google Shape;33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organizations choose the alternative solution to reduce the absenteeism in their workplace because it is the trend by tracking the absence to improve the absence management policies and programs (</a:t>
            </a:r>
            <a:r>
              <a:rPr lang="en" sz="1200">
                <a:solidFill>
                  <a:srgbClr val="222222"/>
                </a:solidFill>
                <a:highlight>
                  <a:srgbClr val="FFFFFF"/>
                </a:highlight>
                <a:latin typeface="Times New Roman"/>
                <a:ea typeface="Times New Roman"/>
                <a:cs typeface="Times New Roman"/>
                <a:sym typeface="Times New Roman"/>
              </a:rPr>
              <a:t>Tarro, </a:t>
            </a:r>
            <a:r>
              <a:rPr lang="en" sz="1200" i="1">
                <a:solidFill>
                  <a:srgbClr val="222222"/>
                </a:solidFill>
                <a:highlight>
                  <a:srgbClr val="FFFFFF"/>
                </a:highlight>
                <a:latin typeface="Times New Roman"/>
                <a:ea typeface="Times New Roman"/>
                <a:cs typeface="Times New Roman"/>
                <a:sym typeface="Times New Roman"/>
              </a:rPr>
              <a:t>et al.</a:t>
            </a:r>
            <a:r>
              <a:rPr lang="en" sz="1200">
                <a:solidFill>
                  <a:srgbClr val="222222"/>
                </a:solidFill>
                <a:highlight>
                  <a:srgbClr val="FFFFFF"/>
                </a:highlight>
                <a:latin typeface="Times New Roman"/>
                <a:ea typeface="Times New Roman"/>
                <a:cs typeface="Times New Roman"/>
                <a:sym typeface="Times New Roman"/>
              </a:rPr>
              <a:t> 2020</a:t>
            </a:r>
            <a:r>
              <a:rPr lang="en" sz="12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1" name="Google Shape;341;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above study has shown that the absenteeism in the workplace affects badly. Sometimes it refers to the absence from the work that is considered customary and reasonable due to occasional illness, personal time and vacation. There are several reasons for absenteeism among employees in the workplace. </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8" name="Google Shape;348;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4" name="Google Shape;354;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9"/>
        <p:cNvGrpSpPr/>
        <p:nvPr/>
      </p:nvGrpSpPr>
      <p:grpSpPr>
        <a:xfrm>
          <a:off x="0" y="0"/>
          <a:ext cx="0" cy="0"/>
          <a:chOff x="0" y="0"/>
          <a:chExt cx="0" cy="0"/>
        </a:xfrm>
      </p:grpSpPr>
      <p:grpSp>
        <p:nvGrpSpPr>
          <p:cNvPr id="10" name="Google Shape;10;p14"/>
          <p:cNvGrpSpPr/>
          <p:nvPr/>
        </p:nvGrpSpPr>
        <p:grpSpPr>
          <a:xfrm>
            <a:off x="7343003" y="3409675"/>
            <a:ext cx="1691422" cy="1732548"/>
            <a:chOff x="7343003" y="3409675"/>
            <a:chExt cx="1691422" cy="1732548"/>
          </a:xfrm>
        </p:grpSpPr>
        <p:grpSp>
          <p:nvGrpSpPr>
            <p:cNvPr id="11" name="Google Shape;11;p14"/>
            <p:cNvGrpSpPr/>
            <p:nvPr/>
          </p:nvGrpSpPr>
          <p:grpSpPr>
            <a:xfrm>
              <a:off x="7343003" y="4453711"/>
              <a:ext cx="316800" cy="688512"/>
              <a:chOff x="7343003" y="4453711"/>
              <a:chExt cx="316800" cy="688512"/>
            </a:xfrm>
          </p:grpSpPr>
          <p:sp>
            <p:nvSpPr>
              <p:cNvPr id="12" name="Google Shape;12;p14"/>
              <p:cNvSpPr/>
              <p:nvPr/>
            </p:nvSpPr>
            <p:spPr>
              <a:xfrm>
                <a:off x="7343003" y="4453711"/>
                <a:ext cx="316800" cy="688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14"/>
              <p:cNvSpPr/>
              <p:nvPr/>
            </p:nvSpPr>
            <p:spPr>
              <a:xfrm>
                <a:off x="7343003" y="4801723"/>
                <a:ext cx="316800" cy="340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4" name="Google Shape;14;p14"/>
            <p:cNvGrpSpPr/>
            <p:nvPr/>
          </p:nvGrpSpPr>
          <p:grpSpPr>
            <a:xfrm>
              <a:off x="7801210" y="4105700"/>
              <a:ext cx="316800" cy="1036523"/>
              <a:chOff x="7801210" y="4105700"/>
              <a:chExt cx="316800" cy="1036523"/>
            </a:xfrm>
          </p:grpSpPr>
          <p:sp>
            <p:nvSpPr>
              <p:cNvPr id="15" name="Google Shape;15;p14"/>
              <p:cNvSpPr/>
              <p:nvPr/>
            </p:nvSpPr>
            <p:spPr>
              <a:xfrm>
                <a:off x="7801210" y="4453711"/>
                <a:ext cx="316800" cy="688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14"/>
              <p:cNvSpPr/>
              <p:nvPr/>
            </p:nvSpPr>
            <p:spPr>
              <a:xfrm>
                <a:off x="7801210" y="4105700"/>
                <a:ext cx="316800" cy="1036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 name="Google Shape;17;p14"/>
              <p:cNvSpPr/>
              <p:nvPr/>
            </p:nvSpPr>
            <p:spPr>
              <a:xfrm>
                <a:off x="7801210" y="4801723"/>
                <a:ext cx="316800" cy="340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8" name="Google Shape;18;p14"/>
            <p:cNvGrpSpPr/>
            <p:nvPr/>
          </p:nvGrpSpPr>
          <p:grpSpPr>
            <a:xfrm>
              <a:off x="8259418" y="3757688"/>
              <a:ext cx="316800" cy="1384535"/>
              <a:chOff x="8259418" y="3757688"/>
              <a:chExt cx="316800" cy="1384535"/>
            </a:xfrm>
          </p:grpSpPr>
          <p:sp>
            <p:nvSpPr>
              <p:cNvPr id="19" name="Google Shape;19;p14"/>
              <p:cNvSpPr/>
              <p:nvPr/>
            </p:nvSpPr>
            <p:spPr>
              <a:xfrm>
                <a:off x="8259418" y="4453711"/>
                <a:ext cx="316800" cy="688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 name="Google Shape;20;p14"/>
              <p:cNvSpPr/>
              <p:nvPr/>
            </p:nvSpPr>
            <p:spPr>
              <a:xfrm>
                <a:off x="8259418" y="3757688"/>
                <a:ext cx="316800" cy="1384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14"/>
              <p:cNvSpPr/>
              <p:nvPr/>
            </p:nvSpPr>
            <p:spPr>
              <a:xfrm>
                <a:off x="8259418" y="4105700"/>
                <a:ext cx="316800" cy="1036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 name="Google Shape;22;p14"/>
              <p:cNvSpPr/>
              <p:nvPr/>
            </p:nvSpPr>
            <p:spPr>
              <a:xfrm>
                <a:off x="8259418" y="4801723"/>
                <a:ext cx="316800" cy="340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3" name="Google Shape;23;p14"/>
            <p:cNvGrpSpPr/>
            <p:nvPr/>
          </p:nvGrpSpPr>
          <p:grpSpPr>
            <a:xfrm>
              <a:off x="8717625" y="3409675"/>
              <a:ext cx="316800" cy="1732548"/>
              <a:chOff x="8717625" y="3409675"/>
              <a:chExt cx="316800" cy="1732548"/>
            </a:xfrm>
          </p:grpSpPr>
          <p:sp>
            <p:nvSpPr>
              <p:cNvPr id="24" name="Google Shape;24;p14"/>
              <p:cNvSpPr/>
              <p:nvPr/>
            </p:nvSpPr>
            <p:spPr>
              <a:xfrm>
                <a:off x="8717625" y="4453711"/>
                <a:ext cx="316800" cy="688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 name="Google Shape;25;p14"/>
              <p:cNvSpPr/>
              <p:nvPr/>
            </p:nvSpPr>
            <p:spPr>
              <a:xfrm>
                <a:off x="8717625" y="3757688"/>
                <a:ext cx="316800" cy="1384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 name="Google Shape;26;p14"/>
              <p:cNvSpPr/>
              <p:nvPr/>
            </p:nvSpPr>
            <p:spPr>
              <a:xfrm>
                <a:off x="8717625" y="4105700"/>
                <a:ext cx="316800" cy="1036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 name="Google Shape;27;p14"/>
              <p:cNvSpPr/>
              <p:nvPr/>
            </p:nvSpPr>
            <p:spPr>
              <a:xfrm>
                <a:off x="8717625" y="3409675"/>
                <a:ext cx="316800" cy="1732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 name="Google Shape;28;p14"/>
              <p:cNvSpPr/>
              <p:nvPr/>
            </p:nvSpPr>
            <p:spPr>
              <a:xfrm>
                <a:off x="8717625" y="4801723"/>
                <a:ext cx="316800" cy="340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grpSp>
        <p:nvGrpSpPr>
          <p:cNvPr id="29" name="Google Shape;29;p14"/>
          <p:cNvGrpSpPr/>
          <p:nvPr/>
        </p:nvGrpSpPr>
        <p:grpSpPr>
          <a:xfrm>
            <a:off x="5043503" y="0"/>
            <a:ext cx="3814072" cy="3839102"/>
            <a:chOff x="5043503" y="0"/>
            <a:chExt cx="3814072" cy="3839102"/>
          </a:xfrm>
        </p:grpSpPr>
        <p:sp>
          <p:nvSpPr>
            <p:cNvPr id="30" name="Google Shape;30;p14"/>
            <p:cNvSpPr/>
            <p:nvPr/>
          </p:nvSpPr>
          <p:spPr>
            <a:xfrm>
              <a:off x="8460975" y="1817775"/>
              <a:ext cx="396600" cy="396600"/>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 name="Google Shape;31;p14"/>
            <p:cNvSpPr/>
            <p:nvPr/>
          </p:nvSpPr>
          <p:spPr>
            <a:xfrm rot="-9830444">
              <a:off x="6469759" y="3480728"/>
              <a:ext cx="320148" cy="320148"/>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32" name="Google Shape;32;p14"/>
            <p:cNvGrpSpPr/>
            <p:nvPr/>
          </p:nvGrpSpPr>
          <p:grpSpPr>
            <a:xfrm>
              <a:off x="7647812" y="2704283"/>
              <a:ext cx="635219" cy="635219"/>
              <a:chOff x="6725724" y="2701260"/>
              <a:chExt cx="1208101" cy="1208100"/>
            </a:xfrm>
          </p:grpSpPr>
          <p:sp>
            <p:nvSpPr>
              <p:cNvPr id="33" name="Google Shape;33;p14"/>
              <p:cNvSpPr/>
              <p:nvPr/>
            </p:nvSpPr>
            <p:spPr>
              <a:xfrm rot="5400000">
                <a:off x="6725725" y="2701260"/>
                <a:ext cx="1208100" cy="1208100"/>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 name="Google Shape;34;p14"/>
              <p:cNvSpPr/>
              <p:nvPr/>
            </p:nvSpPr>
            <p:spPr>
              <a:xfrm rot="5400000">
                <a:off x="6725724" y="2701260"/>
                <a:ext cx="1208100" cy="1208100"/>
              </a:xfrm>
              <a:prstGeom prst="pie">
                <a:avLst>
                  <a:gd name="adj1" fmla="val 8244818"/>
                  <a:gd name="adj2" fmla="val 16246175"/>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 name="Google Shape;35;p14"/>
              <p:cNvSpPr/>
              <p:nvPr/>
            </p:nvSpPr>
            <p:spPr>
              <a:xfrm rot="5400000">
                <a:off x="6954988" y="2930398"/>
                <a:ext cx="749700" cy="749700"/>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6" name="Google Shape;36;p14"/>
            <p:cNvSpPr/>
            <p:nvPr/>
          </p:nvSpPr>
          <p:spPr>
            <a:xfrm>
              <a:off x="8460975" y="1817775"/>
              <a:ext cx="396600" cy="396600"/>
            </a:xfrm>
            <a:prstGeom prst="pie">
              <a:avLst>
                <a:gd name="adj1" fmla="val 19376841"/>
                <a:gd name="adj2" fmla="val 1620000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37" name="Google Shape;37;p14"/>
            <p:cNvGrpSpPr/>
            <p:nvPr/>
          </p:nvGrpSpPr>
          <p:grpSpPr>
            <a:xfrm>
              <a:off x="7952720" y="179238"/>
              <a:ext cx="873165" cy="873003"/>
              <a:chOff x="7754428" y="208725"/>
              <a:chExt cx="541800" cy="541800"/>
            </a:xfrm>
          </p:grpSpPr>
          <p:sp>
            <p:nvSpPr>
              <p:cNvPr id="38" name="Google Shape;38;p14"/>
              <p:cNvSpPr/>
              <p:nvPr/>
            </p:nvSpPr>
            <p:spPr>
              <a:xfrm rot="-8647347">
                <a:off x="7831319" y="285616"/>
                <a:ext cx="388018" cy="388018"/>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14"/>
              <p:cNvSpPr/>
              <p:nvPr/>
            </p:nvSpPr>
            <p:spPr>
              <a:xfrm rot="-8647347">
                <a:off x="7831319" y="285616"/>
                <a:ext cx="388018" cy="388018"/>
              </a:xfrm>
              <a:prstGeom prst="pie">
                <a:avLst>
                  <a:gd name="adj1" fmla="val 19376841"/>
                  <a:gd name="adj2" fmla="val 12313574"/>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40" name="Google Shape;40;p14"/>
            <p:cNvSpPr/>
            <p:nvPr/>
          </p:nvSpPr>
          <p:spPr>
            <a:xfrm>
              <a:off x="5399840" y="356365"/>
              <a:ext cx="2577000" cy="2577000"/>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14"/>
            <p:cNvSpPr/>
            <p:nvPr/>
          </p:nvSpPr>
          <p:spPr>
            <a:xfrm rot="2043858">
              <a:off x="5503813" y="460310"/>
              <a:ext cx="2369480" cy="2369480"/>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 name="Google Shape;42;p14"/>
            <p:cNvSpPr/>
            <p:nvPr/>
          </p:nvSpPr>
          <p:spPr>
            <a:xfrm>
              <a:off x="5399795" y="360281"/>
              <a:ext cx="2577000" cy="2577000"/>
            </a:xfrm>
            <a:prstGeom prst="pie">
              <a:avLst>
                <a:gd name="adj1" fmla="val 8801158"/>
                <a:gd name="adj2" fmla="val 1620000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 name="Google Shape;43;p14"/>
            <p:cNvSpPr/>
            <p:nvPr/>
          </p:nvSpPr>
          <p:spPr>
            <a:xfrm rot="2044777">
              <a:off x="5911449" y="867729"/>
              <a:ext cx="1554223" cy="1554223"/>
            </a:xfrm>
            <a:prstGeom prst="ellips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 name="Google Shape;44;p14"/>
            <p:cNvSpPr/>
            <p:nvPr/>
          </p:nvSpPr>
          <p:spPr>
            <a:xfrm>
              <a:off x="5399795" y="356358"/>
              <a:ext cx="2577000" cy="2577000"/>
            </a:xfrm>
            <a:prstGeom prst="pie">
              <a:avLst>
                <a:gd name="adj1" fmla="val 12554101"/>
                <a:gd name="adj2" fmla="val 1620000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 name="Google Shape;45;p14"/>
            <p:cNvSpPr/>
            <p:nvPr/>
          </p:nvSpPr>
          <p:spPr>
            <a:xfrm rot="-9830444">
              <a:off x="6469759" y="3480727"/>
              <a:ext cx="320148" cy="320148"/>
            </a:xfrm>
            <a:prstGeom prst="pie">
              <a:avLst>
                <a:gd name="adj1" fmla="val 19376841"/>
                <a:gd name="adj2" fmla="val 1620000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46" name="Google Shape;46;p14"/>
          <p:cNvSpPr txBox="1">
            <a:spLocks noGrp="1"/>
          </p:cNvSpPr>
          <p:nvPr>
            <p:ph type="ctrTitle"/>
          </p:nvPr>
        </p:nvSpPr>
        <p:spPr>
          <a:xfrm>
            <a:off x="824000" y="1613813"/>
            <a:ext cx="4255500" cy="18729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chemeClr val="lt1"/>
              </a:buClr>
              <a:buSzPts val="3600"/>
              <a:buNone/>
              <a:defRPr sz="3600">
                <a:solidFill>
                  <a:schemeClr val="lt1"/>
                </a:solidFill>
              </a:defRPr>
            </a:lvl1pPr>
            <a:lvl2pPr lvl="1" algn="l">
              <a:lnSpc>
                <a:spcPct val="100000"/>
              </a:lnSpc>
              <a:spcBef>
                <a:spcPts val="0"/>
              </a:spcBef>
              <a:spcAft>
                <a:spcPts val="0"/>
              </a:spcAft>
              <a:buClr>
                <a:schemeClr val="lt1"/>
              </a:buClr>
              <a:buSzPts val="3600"/>
              <a:buNone/>
              <a:defRPr sz="3600">
                <a:solidFill>
                  <a:schemeClr val="lt1"/>
                </a:solidFill>
              </a:defRPr>
            </a:lvl2pPr>
            <a:lvl3pPr lvl="2" algn="l">
              <a:lnSpc>
                <a:spcPct val="100000"/>
              </a:lnSpc>
              <a:spcBef>
                <a:spcPts val="0"/>
              </a:spcBef>
              <a:spcAft>
                <a:spcPts val="0"/>
              </a:spcAft>
              <a:buClr>
                <a:schemeClr val="lt1"/>
              </a:buClr>
              <a:buSzPts val="3600"/>
              <a:buNone/>
              <a:defRPr sz="3600">
                <a:solidFill>
                  <a:schemeClr val="lt1"/>
                </a:solidFill>
              </a:defRPr>
            </a:lvl3pPr>
            <a:lvl4pPr lvl="3" algn="l">
              <a:lnSpc>
                <a:spcPct val="100000"/>
              </a:lnSpc>
              <a:spcBef>
                <a:spcPts val="0"/>
              </a:spcBef>
              <a:spcAft>
                <a:spcPts val="0"/>
              </a:spcAft>
              <a:buClr>
                <a:schemeClr val="lt1"/>
              </a:buClr>
              <a:buSzPts val="3600"/>
              <a:buNone/>
              <a:defRPr sz="3600">
                <a:solidFill>
                  <a:schemeClr val="lt1"/>
                </a:solidFill>
              </a:defRPr>
            </a:lvl4pPr>
            <a:lvl5pPr lvl="4" algn="l">
              <a:lnSpc>
                <a:spcPct val="100000"/>
              </a:lnSpc>
              <a:spcBef>
                <a:spcPts val="0"/>
              </a:spcBef>
              <a:spcAft>
                <a:spcPts val="0"/>
              </a:spcAft>
              <a:buClr>
                <a:schemeClr val="lt1"/>
              </a:buClr>
              <a:buSzPts val="3600"/>
              <a:buNone/>
              <a:defRPr sz="3600">
                <a:solidFill>
                  <a:schemeClr val="lt1"/>
                </a:solidFill>
              </a:defRPr>
            </a:lvl5pPr>
            <a:lvl6pPr lvl="5" algn="l">
              <a:lnSpc>
                <a:spcPct val="100000"/>
              </a:lnSpc>
              <a:spcBef>
                <a:spcPts val="0"/>
              </a:spcBef>
              <a:spcAft>
                <a:spcPts val="0"/>
              </a:spcAft>
              <a:buClr>
                <a:schemeClr val="lt1"/>
              </a:buClr>
              <a:buSzPts val="3600"/>
              <a:buNone/>
              <a:defRPr sz="3600">
                <a:solidFill>
                  <a:schemeClr val="lt1"/>
                </a:solidFill>
              </a:defRPr>
            </a:lvl6pPr>
            <a:lvl7pPr lvl="6" algn="l">
              <a:lnSpc>
                <a:spcPct val="100000"/>
              </a:lnSpc>
              <a:spcBef>
                <a:spcPts val="0"/>
              </a:spcBef>
              <a:spcAft>
                <a:spcPts val="0"/>
              </a:spcAft>
              <a:buClr>
                <a:schemeClr val="lt1"/>
              </a:buClr>
              <a:buSzPts val="3600"/>
              <a:buNone/>
              <a:defRPr sz="3600">
                <a:solidFill>
                  <a:schemeClr val="lt1"/>
                </a:solidFill>
              </a:defRPr>
            </a:lvl7pPr>
            <a:lvl8pPr lvl="7" algn="l">
              <a:lnSpc>
                <a:spcPct val="100000"/>
              </a:lnSpc>
              <a:spcBef>
                <a:spcPts val="0"/>
              </a:spcBef>
              <a:spcAft>
                <a:spcPts val="0"/>
              </a:spcAft>
              <a:buClr>
                <a:schemeClr val="lt1"/>
              </a:buClr>
              <a:buSzPts val="3600"/>
              <a:buNone/>
              <a:defRPr sz="3600">
                <a:solidFill>
                  <a:schemeClr val="lt1"/>
                </a:solidFill>
              </a:defRPr>
            </a:lvl8pPr>
            <a:lvl9pPr lvl="8" algn="l">
              <a:lnSpc>
                <a:spcPct val="100000"/>
              </a:lnSpc>
              <a:spcBef>
                <a:spcPts val="0"/>
              </a:spcBef>
              <a:spcAft>
                <a:spcPts val="0"/>
              </a:spcAft>
              <a:buClr>
                <a:schemeClr val="lt1"/>
              </a:buClr>
              <a:buSzPts val="3600"/>
              <a:buNone/>
              <a:defRPr sz="3600">
                <a:solidFill>
                  <a:schemeClr val="lt1"/>
                </a:solidFill>
              </a:defRPr>
            </a:lvl9pPr>
          </a:lstStyle>
          <a:p>
            <a:endParaRPr/>
          </a:p>
        </p:txBody>
      </p:sp>
      <p:sp>
        <p:nvSpPr>
          <p:cNvPr id="47" name="Google Shape;47;p14"/>
          <p:cNvSpPr txBox="1">
            <a:spLocks noGrp="1"/>
          </p:cNvSpPr>
          <p:nvPr>
            <p:ph type="subTitle" idx="1"/>
          </p:nvPr>
        </p:nvSpPr>
        <p:spPr>
          <a:xfrm>
            <a:off x="824000" y="3596300"/>
            <a:ext cx="4255500" cy="6954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1600"/>
              <a:buNone/>
              <a:defRPr sz="1600">
                <a:solidFill>
                  <a:schemeClr val="lt1"/>
                </a:solidFill>
              </a:defRPr>
            </a:lvl1pPr>
            <a:lvl2pPr lvl="1" algn="l">
              <a:lnSpc>
                <a:spcPct val="100000"/>
              </a:lnSpc>
              <a:spcBef>
                <a:spcPts val="0"/>
              </a:spcBef>
              <a:spcAft>
                <a:spcPts val="0"/>
              </a:spcAft>
              <a:buClr>
                <a:schemeClr val="lt1"/>
              </a:buClr>
              <a:buSzPts val="1600"/>
              <a:buNone/>
              <a:defRPr sz="1600">
                <a:solidFill>
                  <a:schemeClr val="lt1"/>
                </a:solidFill>
              </a:defRPr>
            </a:lvl2pPr>
            <a:lvl3pPr lvl="2" algn="l">
              <a:lnSpc>
                <a:spcPct val="100000"/>
              </a:lnSpc>
              <a:spcBef>
                <a:spcPts val="0"/>
              </a:spcBef>
              <a:spcAft>
                <a:spcPts val="0"/>
              </a:spcAft>
              <a:buClr>
                <a:schemeClr val="lt1"/>
              </a:buClr>
              <a:buSzPts val="1600"/>
              <a:buNone/>
              <a:defRPr sz="1600">
                <a:solidFill>
                  <a:schemeClr val="lt1"/>
                </a:solidFill>
              </a:defRPr>
            </a:lvl3pPr>
            <a:lvl4pPr lvl="3" algn="l">
              <a:lnSpc>
                <a:spcPct val="100000"/>
              </a:lnSpc>
              <a:spcBef>
                <a:spcPts val="0"/>
              </a:spcBef>
              <a:spcAft>
                <a:spcPts val="0"/>
              </a:spcAft>
              <a:buClr>
                <a:schemeClr val="lt1"/>
              </a:buClr>
              <a:buSzPts val="1600"/>
              <a:buNone/>
              <a:defRPr sz="1600">
                <a:solidFill>
                  <a:schemeClr val="lt1"/>
                </a:solidFill>
              </a:defRPr>
            </a:lvl4pPr>
            <a:lvl5pPr lvl="4" algn="l">
              <a:lnSpc>
                <a:spcPct val="100000"/>
              </a:lnSpc>
              <a:spcBef>
                <a:spcPts val="0"/>
              </a:spcBef>
              <a:spcAft>
                <a:spcPts val="0"/>
              </a:spcAft>
              <a:buClr>
                <a:schemeClr val="lt1"/>
              </a:buClr>
              <a:buSzPts val="1600"/>
              <a:buNone/>
              <a:defRPr sz="1600">
                <a:solidFill>
                  <a:schemeClr val="lt1"/>
                </a:solidFill>
              </a:defRPr>
            </a:lvl5pPr>
            <a:lvl6pPr lvl="5" algn="l">
              <a:lnSpc>
                <a:spcPct val="100000"/>
              </a:lnSpc>
              <a:spcBef>
                <a:spcPts val="0"/>
              </a:spcBef>
              <a:spcAft>
                <a:spcPts val="0"/>
              </a:spcAft>
              <a:buClr>
                <a:schemeClr val="lt1"/>
              </a:buClr>
              <a:buSzPts val="1600"/>
              <a:buNone/>
              <a:defRPr sz="1600">
                <a:solidFill>
                  <a:schemeClr val="lt1"/>
                </a:solidFill>
              </a:defRPr>
            </a:lvl6pPr>
            <a:lvl7pPr lvl="6" algn="l">
              <a:lnSpc>
                <a:spcPct val="100000"/>
              </a:lnSpc>
              <a:spcBef>
                <a:spcPts val="0"/>
              </a:spcBef>
              <a:spcAft>
                <a:spcPts val="0"/>
              </a:spcAft>
              <a:buClr>
                <a:schemeClr val="lt1"/>
              </a:buClr>
              <a:buSzPts val="1600"/>
              <a:buNone/>
              <a:defRPr sz="1600">
                <a:solidFill>
                  <a:schemeClr val="lt1"/>
                </a:solidFill>
              </a:defRPr>
            </a:lvl7pPr>
            <a:lvl8pPr lvl="7" algn="l">
              <a:lnSpc>
                <a:spcPct val="100000"/>
              </a:lnSpc>
              <a:spcBef>
                <a:spcPts val="0"/>
              </a:spcBef>
              <a:spcAft>
                <a:spcPts val="0"/>
              </a:spcAft>
              <a:buClr>
                <a:schemeClr val="lt1"/>
              </a:buClr>
              <a:buSzPts val="1600"/>
              <a:buNone/>
              <a:defRPr sz="1600">
                <a:solidFill>
                  <a:schemeClr val="lt1"/>
                </a:solidFill>
              </a:defRPr>
            </a:lvl8pPr>
            <a:lvl9pPr lvl="8" algn="l">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8" name="Google Shape;48;p14"/>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49"/>
        <p:cNvGrpSpPr/>
        <p:nvPr/>
      </p:nvGrpSpPr>
      <p:grpSpPr>
        <a:xfrm>
          <a:off x="0" y="0"/>
          <a:ext cx="0" cy="0"/>
          <a:chOff x="0" y="0"/>
          <a:chExt cx="0" cy="0"/>
        </a:xfrm>
      </p:grpSpPr>
      <p:grpSp>
        <p:nvGrpSpPr>
          <p:cNvPr id="50" name="Google Shape;50;p15"/>
          <p:cNvGrpSpPr/>
          <p:nvPr/>
        </p:nvGrpSpPr>
        <p:grpSpPr>
          <a:xfrm>
            <a:off x="146769" y="3406"/>
            <a:ext cx="1233214" cy="1384535"/>
            <a:chOff x="146769" y="3406"/>
            <a:chExt cx="1233214" cy="1384535"/>
          </a:xfrm>
        </p:grpSpPr>
        <p:grpSp>
          <p:nvGrpSpPr>
            <p:cNvPr id="51" name="Google Shape;51;p15"/>
            <p:cNvGrpSpPr/>
            <p:nvPr/>
          </p:nvGrpSpPr>
          <p:grpSpPr>
            <a:xfrm>
              <a:off x="1063183" y="3406"/>
              <a:ext cx="316800" cy="688513"/>
              <a:chOff x="1063183" y="3406"/>
              <a:chExt cx="316800" cy="688513"/>
            </a:xfrm>
          </p:grpSpPr>
          <p:sp>
            <p:nvSpPr>
              <p:cNvPr id="52" name="Google Shape;52;p15"/>
              <p:cNvSpPr/>
              <p:nvPr/>
            </p:nvSpPr>
            <p:spPr>
              <a:xfrm rot="10800000">
                <a:off x="1063183" y="3419"/>
                <a:ext cx="316800" cy="688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5"/>
              <p:cNvSpPr/>
              <p:nvPr/>
            </p:nvSpPr>
            <p:spPr>
              <a:xfrm rot="10800000">
                <a:off x="1063183" y="3406"/>
                <a:ext cx="316800" cy="340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4" name="Google Shape;54;p15"/>
            <p:cNvGrpSpPr/>
            <p:nvPr/>
          </p:nvGrpSpPr>
          <p:grpSpPr>
            <a:xfrm>
              <a:off x="604976" y="3406"/>
              <a:ext cx="316800" cy="1036524"/>
              <a:chOff x="604976" y="3406"/>
              <a:chExt cx="316800" cy="1036524"/>
            </a:xfrm>
          </p:grpSpPr>
          <p:sp>
            <p:nvSpPr>
              <p:cNvPr id="55" name="Google Shape;55;p15"/>
              <p:cNvSpPr/>
              <p:nvPr/>
            </p:nvSpPr>
            <p:spPr>
              <a:xfrm rot="10800000">
                <a:off x="604976" y="3419"/>
                <a:ext cx="316800" cy="688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 name="Google Shape;56;p15"/>
              <p:cNvSpPr/>
              <p:nvPr/>
            </p:nvSpPr>
            <p:spPr>
              <a:xfrm rot="10800000">
                <a:off x="604976" y="3430"/>
                <a:ext cx="316800" cy="1036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 name="Google Shape;57;p15"/>
              <p:cNvSpPr/>
              <p:nvPr/>
            </p:nvSpPr>
            <p:spPr>
              <a:xfrm rot="10800000">
                <a:off x="604976" y="3406"/>
                <a:ext cx="316800" cy="340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8" name="Google Shape;58;p15"/>
            <p:cNvGrpSpPr/>
            <p:nvPr/>
          </p:nvGrpSpPr>
          <p:grpSpPr>
            <a:xfrm>
              <a:off x="146769" y="3406"/>
              <a:ext cx="316800" cy="1384535"/>
              <a:chOff x="146769" y="3406"/>
              <a:chExt cx="316800" cy="1384535"/>
            </a:xfrm>
          </p:grpSpPr>
          <p:sp>
            <p:nvSpPr>
              <p:cNvPr id="59" name="Google Shape;59;p15"/>
              <p:cNvSpPr/>
              <p:nvPr/>
            </p:nvSpPr>
            <p:spPr>
              <a:xfrm rot="10800000">
                <a:off x="146769" y="3419"/>
                <a:ext cx="316800" cy="688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 name="Google Shape;60;p15"/>
              <p:cNvSpPr/>
              <p:nvPr/>
            </p:nvSpPr>
            <p:spPr>
              <a:xfrm rot="10800000">
                <a:off x="146769" y="3441"/>
                <a:ext cx="316800" cy="1384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 name="Google Shape;61;p15"/>
              <p:cNvSpPr/>
              <p:nvPr/>
            </p:nvSpPr>
            <p:spPr>
              <a:xfrm rot="10800000">
                <a:off x="146769" y="3430"/>
                <a:ext cx="316800" cy="1036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 name="Google Shape;62;p15"/>
              <p:cNvSpPr/>
              <p:nvPr/>
            </p:nvSpPr>
            <p:spPr>
              <a:xfrm rot="10800000">
                <a:off x="146769" y="3406"/>
                <a:ext cx="316800" cy="340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grpSp>
        <p:nvGrpSpPr>
          <p:cNvPr id="63" name="Google Shape;63;p15"/>
          <p:cNvGrpSpPr/>
          <p:nvPr/>
        </p:nvGrpSpPr>
        <p:grpSpPr>
          <a:xfrm>
            <a:off x="6775084" y="2904008"/>
            <a:ext cx="2186147" cy="2239500"/>
            <a:chOff x="6775084" y="2904008"/>
            <a:chExt cx="2186147" cy="2239500"/>
          </a:xfrm>
        </p:grpSpPr>
        <p:grpSp>
          <p:nvGrpSpPr>
            <p:cNvPr id="64" name="Google Shape;64;p15"/>
            <p:cNvGrpSpPr/>
            <p:nvPr/>
          </p:nvGrpSpPr>
          <p:grpSpPr>
            <a:xfrm>
              <a:off x="6775084" y="4253708"/>
              <a:ext cx="409500" cy="889800"/>
              <a:chOff x="6775084" y="4253708"/>
              <a:chExt cx="409500" cy="889800"/>
            </a:xfrm>
          </p:grpSpPr>
          <p:sp>
            <p:nvSpPr>
              <p:cNvPr id="65" name="Google Shape;65;p15"/>
              <p:cNvSpPr/>
              <p:nvPr/>
            </p:nvSpPr>
            <p:spPr>
              <a:xfrm>
                <a:off x="6775084" y="4253708"/>
                <a:ext cx="409500" cy="8898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 name="Google Shape;66;p15"/>
              <p:cNvSpPr/>
              <p:nvPr/>
            </p:nvSpPr>
            <p:spPr>
              <a:xfrm>
                <a:off x="6775084" y="4703408"/>
                <a:ext cx="409500" cy="4401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67" name="Google Shape;67;p15"/>
            <p:cNvGrpSpPr/>
            <p:nvPr/>
          </p:nvGrpSpPr>
          <p:grpSpPr>
            <a:xfrm>
              <a:off x="7367299" y="3804008"/>
              <a:ext cx="409500" cy="1339500"/>
              <a:chOff x="7367299" y="3804008"/>
              <a:chExt cx="409500" cy="1339500"/>
            </a:xfrm>
          </p:grpSpPr>
          <p:sp>
            <p:nvSpPr>
              <p:cNvPr id="68" name="Google Shape;68;p15"/>
              <p:cNvSpPr/>
              <p:nvPr/>
            </p:nvSpPr>
            <p:spPr>
              <a:xfrm>
                <a:off x="7367299" y="4253708"/>
                <a:ext cx="409500" cy="8898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 name="Google Shape;69;p15"/>
              <p:cNvSpPr/>
              <p:nvPr/>
            </p:nvSpPr>
            <p:spPr>
              <a:xfrm>
                <a:off x="7367299" y="3804008"/>
                <a:ext cx="409500" cy="1339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 name="Google Shape;70;p15"/>
              <p:cNvSpPr/>
              <p:nvPr/>
            </p:nvSpPr>
            <p:spPr>
              <a:xfrm>
                <a:off x="7367299" y="4703408"/>
                <a:ext cx="409500" cy="4401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71" name="Google Shape;71;p15"/>
            <p:cNvGrpSpPr/>
            <p:nvPr/>
          </p:nvGrpSpPr>
          <p:grpSpPr>
            <a:xfrm>
              <a:off x="7959516" y="3354008"/>
              <a:ext cx="409500" cy="1789500"/>
              <a:chOff x="7959516" y="3354008"/>
              <a:chExt cx="409500" cy="1789500"/>
            </a:xfrm>
          </p:grpSpPr>
          <p:sp>
            <p:nvSpPr>
              <p:cNvPr id="72" name="Google Shape;72;p15"/>
              <p:cNvSpPr/>
              <p:nvPr/>
            </p:nvSpPr>
            <p:spPr>
              <a:xfrm>
                <a:off x="7959516" y="4253708"/>
                <a:ext cx="409500" cy="8898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 name="Google Shape;73;p15"/>
              <p:cNvSpPr/>
              <p:nvPr/>
            </p:nvSpPr>
            <p:spPr>
              <a:xfrm>
                <a:off x="7959516" y="3354008"/>
                <a:ext cx="409500" cy="1789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15"/>
              <p:cNvSpPr/>
              <p:nvPr/>
            </p:nvSpPr>
            <p:spPr>
              <a:xfrm>
                <a:off x="7959516" y="3804008"/>
                <a:ext cx="409500" cy="1339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 name="Google Shape;75;p15"/>
              <p:cNvSpPr/>
              <p:nvPr/>
            </p:nvSpPr>
            <p:spPr>
              <a:xfrm>
                <a:off x="7959516" y="4703408"/>
                <a:ext cx="409500" cy="4401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76" name="Google Shape;76;p15"/>
            <p:cNvGrpSpPr/>
            <p:nvPr/>
          </p:nvGrpSpPr>
          <p:grpSpPr>
            <a:xfrm>
              <a:off x="8551731" y="2904008"/>
              <a:ext cx="409500" cy="2239500"/>
              <a:chOff x="8551731" y="2904008"/>
              <a:chExt cx="409500" cy="2239500"/>
            </a:xfrm>
          </p:grpSpPr>
          <p:sp>
            <p:nvSpPr>
              <p:cNvPr id="77" name="Google Shape;77;p15"/>
              <p:cNvSpPr/>
              <p:nvPr/>
            </p:nvSpPr>
            <p:spPr>
              <a:xfrm>
                <a:off x="8551731" y="4253708"/>
                <a:ext cx="409500" cy="8898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 name="Google Shape;78;p15"/>
              <p:cNvSpPr/>
              <p:nvPr/>
            </p:nvSpPr>
            <p:spPr>
              <a:xfrm>
                <a:off x="8551731" y="3354008"/>
                <a:ext cx="409500" cy="1789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 name="Google Shape;79;p15"/>
              <p:cNvSpPr/>
              <p:nvPr/>
            </p:nvSpPr>
            <p:spPr>
              <a:xfrm>
                <a:off x="8551731" y="3804008"/>
                <a:ext cx="409500" cy="1339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 name="Google Shape;80;p15"/>
              <p:cNvSpPr/>
              <p:nvPr/>
            </p:nvSpPr>
            <p:spPr>
              <a:xfrm>
                <a:off x="8551731" y="2904008"/>
                <a:ext cx="409500" cy="2239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 name="Google Shape;81;p15"/>
              <p:cNvSpPr/>
              <p:nvPr/>
            </p:nvSpPr>
            <p:spPr>
              <a:xfrm>
                <a:off x="8551731" y="4703408"/>
                <a:ext cx="409500" cy="4401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82" name="Google Shape;82;p15"/>
          <p:cNvSpPr txBox="1">
            <a:spLocks noGrp="1"/>
          </p:cNvSpPr>
          <p:nvPr>
            <p:ph type="title"/>
          </p:nvPr>
        </p:nvSpPr>
        <p:spPr>
          <a:xfrm>
            <a:off x="824000" y="1613825"/>
            <a:ext cx="5857800" cy="18729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chemeClr val="lt1"/>
              </a:buClr>
              <a:buSzPts val="3600"/>
              <a:buNone/>
              <a:defRPr sz="3600">
                <a:solidFill>
                  <a:schemeClr val="lt1"/>
                </a:solidFill>
              </a:defRPr>
            </a:lvl1pPr>
            <a:lvl2pPr lvl="1" algn="l">
              <a:lnSpc>
                <a:spcPct val="100000"/>
              </a:lnSpc>
              <a:spcBef>
                <a:spcPts val="0"/>
              </a:spcBef>
              <a:spcAft>
                <a:spcPts val="0"/>
              </a:spcAft>
              <a:buClr>
                <a:schemeClr val="lt1"/>
              </a:buClr>
              <a:buSzPts val="3600"/>
              <a:buNone/>
              <a:defRPr sz="3600">
                <a:solidFill>
                  <a:schemeClr val="lt1"/>
                </a:solidFill>
              </a:defRPr>
            </a:lvl2pPr>
            <a:lvl3pPr lvl="2" algn="l">
              <a:lnSpc>
                <a:spcPct val="100000"/>
              </a:lnSpc>
              <a:spcBef>
                <a:spcPts val="0"/>
              </a:spcBef>
              <a:spcAft>
                <a:spcPts val="0"/>
              </a:spcAft>
              <a:buClr>
                <a:schemeClr val="lt1"/>
              </a:buClr>
              <a:buSzPts val="3600"/>
              <a:buNone/>
              <a:defRPr sz="3600">
                <a:solidFill>
                  <a:schemeClr val="lt1"/>
                </a:solidFill>
              </a:defRPr>
            </a:lvl3pPr>
            <a:lvl4pPr lvl="3" algn="l">
              <a:lnSpc>
                <a:spcPct val="100000"/>
              </a:lnSpc>
              <a:spcBef>
                <a:spcPts val="0"/>
              </a:spcBef>
              <a:spcAft>
                <a:spcPts val="0"/>
              </a:spcAft>
              <a:buClr>
                <a:schemeClr val="lt1"/>
              </a:buClr>
              <a:buSzPts val="3600"/>
              <a:buNone/>
              <a:defRPr sz="3600">
                <a:solidFill>
                  <a:schemeClr val="lt1"/>
                </a:solidFill>
              </a:defRPr>
            </a:lvl4pPr>
            <a:lvl5pPr lvl="4" algn="l">
              <a:lnSpc>
                <a:spcPct val="100000"/>
              </a:lnSpc>
              <a:spcBef>
                <a:spcPts val="0"/>
              </a:spcBef>
              <a:spcAft>
                <a:spcPts val="0"/>
              </a:spcAft>
              <a:buClr>
                <a:schemeClr val="lt1"/>
              </a:buClr>
              <a:buSzPts val="3600"/>
              <a:buNone/>
              <a:defRPr sz="3600">
                <a:solidFill>
                  <a:schemeClr val="lt1"/>
                </a:solidFill>
              </a:defRPr>
            </a:lvl5pPr>
            <a:lvl6pPr lvl="5" algn="l">
              <a:lnSpc>
                <a:spcPct val="100000"/>
              </a:lnSpc>
              <a:spcBef>
                <a:spcPts val="0"/>
              </a:spcBef>
              <a:spcAft>
                <a:spcPts val="0"/>
              </a:spcAft>
              <a:buClr>
                <a:schemeClr val="lt1"/>
              </a:buClr>
              <a:buSzPts val="3600"/>
              <a:buNone/>
              <a:defRPr sz="3600">
                <a:solidFill>
                  <a:schemeClr val="lt1"/>
                </a:solidFill>
              </a:defRPr>
            </a:lvl6pPr>
            <a:lvl7pPr lvl="6" algn="l">
              <a:lnSpc>
                <a:spcPct val="100000"/>
              </a:lnSpc>
              <a:spcBef>
                <a:spcPts val="0"/>
              </a:spcBef>
              <a:spcAft>
                <a:spcPts val="0"/>
              </a:spcAft>
              <a:buClr>
                <a:schemeClr val="lt1"/>
              </a:buClr>
              <a:buSzPts val="3600"/>
              <a:buNone/>
              <a:defRPr sz="3600">
                <a:solidFill>
                  <a:schemeClr val="lt1"/>
                </a:solidFill>
              </a:defRPr>
            </a:lvl7pPr>
            <a:lvl8pPr lvl="7" algn="l">
              <a:lnSpc>
                <a:spcPct val="100000"/>
              </a:lnSpc>
              <a:spcBef>
                <a:spcPts val="0"/>
              </a:spcBef>
              <a:spcAft>
                <a:spcPts val="0"/>
              </a:spcAft>
              <a:buClr>
                <a:schemeClr val="lt1"/>
              </a:buClr>
              <a:buSzPts val="3600"/>
              <a:buNone/>
              <a:defRPr sz="3600">
                <a:solidFill>
                  <a:schemeClr val="lt1"/>
                </a:solidFill>
              </a:defRPr>
            </a:lvl8pPr>
            <a:lvl9pPr lvl="8" algn="l">
              <a:lnSpc>
                <a:spcPct val="100000"/>
              </a:lnSpc>
              <a:spcBef>
                <a:spcPts val="0"/>
              </a:spcBef>
              <a:spcAft>
                <a:spcPts val="0"/>
              </a:spcAft>
              <a:buClr>
                <a:schemeClr val="lt1"/>
              </a:buClr>
              <a:buSzPts val="3600"/>
              <a:buNone/>
              <a:defRPr sz="3600">
                <a:solidFill>
                  <a:schemeClr val="lt1"/>
                </a:solidFill>
              </a:defRPr>
            </a:lvl9pPr>
          </a:lstStyle>
          <a:p>
            <a:endParaRPr/>
          </a:p>
        </p:txBody>
      </p:sp>
      <p:sp>
        <p:nvSpPr>
          <p:cNvPr id="83" name="Google Shape;83;p15"/>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grpSp>
        <p:nvGrpSpPr>
          <p:cNvPr id="85" name="Google Shape;85;p16"/>
          <p:cNvGrpSpPr/>
          <p:nvPr/>
        </p:nvGrpSpPr>
        <p:grpSpPr>
          <a:xfrm>
            <a:off x="625966" y="299376"/>
            <a:ext cx="999312" cy="999312"/>
            <a:chOff x="348199" y="179450"/>
            <a:chExt cx="1116300" cy="1116300"/>
          </a:xfrm>
        </p:grpSpPr>
        <p:sp>
          <p:nvSpPr>
            <p:cNvPr id="86" name="Google Shape;86;p16"/>
            <p:cNvSpPr/>
            <p:nvPr/>
          </p:nvSpPr>
          <p:spPr>
            <a:xfrm rot="-5400000">
              <a:off x="574557" y="405788"/>
              <a:ext cx="663600" cy="663600"/>
            </a:xfrm>
            <a:prstGeom prst="pie">
              <a:avLst>
                <a:gd name="adj1" fmla="val 10792838"/>
                <a:gd name="adj2" fmla="val 16200000"/>
              </a:avLst>
            </a:prstGeom>
            <a:solidFill>
              <a:schemeClr val="dk2">
                <a:alpha val="1215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 name="Google Shape;87;p16"/>
            <p:cNvSpPr/>
            <p:nvPr/>
          </p:nvSpPr>
          <p:spPr>
            <a:xfrm rot="-5400000">
              <a:off x="348199" y="179450"/>
              <a:ext cx="1116300" cy="1116300"/>
            </a:xfrm>
            <a:prstGeom prst="pie">
              <a:avLst>
                <a:gd name="adj1" fmla="val 10792838"/>
                <a:gd name="adj2" fmla="val 16200000"/>
              </a:avLst>
            </a:prstGeom>
            <a:solidFill>
              <a:schemeClr val="dk2">
                <a:alpha val="1215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8" name="Google Shape;88;p16"/>
          <p:cNvSpPr txBox="1">
            <a:spLocks noGrp="1"/>
          </p:cNvSpPr>
          <p:nvPr>
            <p:ph type="title"/>
          </p:nvPr>
        </p:nvSpPr>
        <p:spPr>
          <a:xfrm>
            <a:off x="1303800" y="598575"/>
            <a:ext cx="7030500" cy="9993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89" name="Google Shape;89;p16"/>
          <p:cNvSpPr txBox="1">
            <a:spLocks noGrp="1"/>
          </p:cNvSpPr>
          <p:nvPr>
            <p:ph type="body" idx="1"/>
          </p:nvPr>
        </p:nvSpPr>
        <p:spPr>
          <a:xfrm>
            <a:off x="1303800" y="1990050"/>
            <a:ext cx="7030500" cy="2541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90" name="Google Shape;90;p16"/>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1"/>
        <p:cNvGrpSpPr/>
        <p:nvPr/>
      </p:nvGrpSpPr>
      <p:grpSpPr>
        <a:xfrm>
          <a:off x="0" y="0"/>
          <a:ext cx="0" cy="0"/>
          <a:chOff x="0" y="0"/>
          <a:chExt cx="0" cy="0"/>
        </a:xfrm>
      </p:grpSpPr>
      <p:grpSp>
        <p:nvGrpSpPr>
          <p:cNvPr id="92" name="Google Shape;92;p17"/>
          <p:cNvGrpSpPr/>
          <p:nvPr/>
        </p:nvGrpSpPr>
        <p:grpSpPr>
          <a:xfrm>
            <a:off x="625966" y="299376"/>
            <a:ext cx="999312" cy="999312"/>
            <a:chOff x="348199" y="179450"/>
            <a:chExt cx="1116300" cy="1116300"/>
          </a:xfrm>
        </p:grpSpPr>
        <p:sp>
          <p:nvSpPr>
            <p:cNvPr id="93" name="Google Shape;93;p17"/>
            <p:cNvSpPr/>
            <p:nvPr/>
          </p:nvSpPr>
          <p:spPr>
            <a:xfrm rot="-5400000">
              <a:off x="574557" y="405788"/>
              <a:ext cx="663600" cy="663600"/>
            </a:xfrm>
            <a:prstGeom prst="pie">
              <a:avLst>
                <a:gd name="adj1" fmla="val 10792838"/>
                <a:gd name="adj2" fmla="val 16200000"/>
              </a:avLst>
            </a:prstGeom>
            <a:solidFill>
              <a:schemeClr val="dk2">
                <a:alpha val="1215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 name="Google Shape;94;p17"/>
            <p:cNvSpPr/>
            <p:nvPr/>
          </p:nvSpPr>
          <p:spPr>
            <a:xfrm rot="-5400000">
              <a:off x="348199" y="179450"/>
              <a:ext cx="1116300" cy="1116300"/>
            </a:xfrm>
            <a:prstGeom prst="pie">
              <a:avLst>
                <a:gd name="adj1" fmla="val 10792838"/>
                <a:gd name="adj2" fmla="val 16200000"/>
              </a:avLst>
            </a:prstGeom>
            <a:solidFill>
              <a:schemeClr val="dk2">
                <a:alpha val="1215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5" name="Google Shape;95;p17"/>
          <p:cNvSpPr txBox="1">
            <a:spLocks noGrp="1"/>
          </p:cNvSpPr>
          <p:nvPr>
            <p:ph type="title"/>
          </p:nvPr>
        </p:nvSpPr>
        <p:spPr>
          <a:xfrm>
            <a:off x="1303800" y="598575"/>
            <a:ext cx="7030500" cy="9993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96" name="Google Shape;96;p17"/>
          <p:cNvSpPr txBox="1">
            <a:spLocks noGrp="1"/>
          </p:cNvSpPr>
          <p:nvPr>
            <p:ph type="body" idx="1"/>
          </p:nvPr>
        </p:nvSpPr>
        <p:spPr>
          <a:xfrm>
            <a:off x="1303800" y="1990050"/>
            <a:ext cx="3430500" cy="2541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97" name="Google Shape;97;p17"/>
          <p:cNvSpPr txBox="1">
            <a:spLocks noGrp="1"/>
          </p:cNvSpPr>
          <p:nvPr>
            <p:ph type="body" idx="2"/>
          </p:nvPr>
        </p:nvSpPr>
        <p:spPr>
          <a:xfrm>
            <a:off x="4903650" y="1990050"/>
            <a:ext cx="3430500" cy="2541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98" name="Google Shape;98;p17"/>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grpSp>
        <p:nvGrpSpPr>
          <p:cNvPr id="100" name="Google Shape;100;p18"/>
          <p:cNvGrpSpPr/>
          <p:nvPr/>
        </p:nvGrpSpPr>
        <p:grpSpPr>
          <a:xfrm>
            <a:off x="625966" y="299376"/>
            <a:ext cx="999312" cy="999312"/>
            <a:chOff x="348199" y="179450"/>
            <a:chExt cx="1116300" cy="1116300"/>
          </a:xfrm>
        </p:grpSpPr>
        <p:sp>
          <p:nvSpPr>
            <p:cNvPr id="101" name="Google Shape;101;p18"/>
            <p:cNvSpPr/>
            <p:nvPr/>
          </p:nvSpPr>
          <p:spPr>
            <a:xfrm rot="-5400000">
              <a:off x="574557" y="405788"/>
              <a:ext cx="663600" cy="663600"/>
            </a:xfrm>
            <a:prstGeom prst="pie">
              <a:avLst>
                <a:gd name="adj1" fmla="val 10792838"/>
                <a:gd name="adj2" fmla="val 16200000"/>
              </a:avLst>
            </a:prstGeom>
            <a:solidFill>
              <a:schemeClr val="dk2">
                <a:alpha val="1215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 name="Google Shape;102;p18"/>
            <p:cNvSpPr/>
            <p:nvPr/>
          </p:nvSpPr>
          <p:spPr>
            <a:xfrm rot="-5400000">
              <a:off x="348199" y="179450"/>
              <a:ext cx="1116300" cy="1116300"/>
            </a:xfrm>
            <a:prstGeom prst="pie">
              <a:avLst>
                <a:gd name="adj1" fmla="val 10792838"/>
                <a:gd name="adj2" fmla="val 16200000"/>
              </a:avLst>
            </a:prstGeom>
            <a:solidFill>
              <a:schemeClr val="dk2">
                <a:alpha val="1215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03" name="Google Shape;103;p18"/>
          <p:cNvSpPr txBox="1">
            <a:spLocks noGrp="1"/>
          </p:cNvSpPr>
          <p:nvPr>
            <p:ph type="title"/>
          </p:nvPr>
        </p:nvSpPr>
        <p:spPr>
          <a:xfrm>
            <a:off x="1303800" y="598575"/>
            <a:ext cx="7030500" cy="9993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04" name="Google Shape;104;p18"/>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5"/>
        <p:cNvGrpSpPr/>
        <p:nvPr/>
      </p:nvGrpSpPr>
      <p:grpSpPr>
        <a:xfrm>
          <a:off x="0" y="0"/>
          <a:ext cx="0" cy="0"/>
          <a:chOff x="0" y="0"/>
          <a:chExt cx="0" cy="0"/>
        </a:xfrm>
      </p:grpSpPr>
      <p:grpSp>
        <p:nvGrpSpPr>
          <p:cNvPr id="106" name="Google Shape;106;p19"/>
          <p:cNvGrpSpPr/>
          <p:nvPr/>
        </p:nvGrpSpPr>
        <p:grpSpPr>
          <a:xfrm>
            <a:off x="625966" y="299376"/>
            <a:ext cx="999312" cy="999312"/>
            <a:chOff x="348199" y="179450"/>
            <a:chExt cx="1116300" cy="1116300"/>
          </a:xfrm>
        </p:grpSpPr>
        <p:sp>
          <p:nvSpPr>
            <p:cNvPr id="107" name="Google Shape;107;p19"/>
            <p:cNvSpPr/>
            <p:nvPr/>
          </p:nvSpPr>
          <p:spPr>
            <a:xfrm rot="-5400000">
              <a:off x="574557" y="405788"/>
              <a:ext cx="663600" cy="663600"/>
            </a:xfrm>
            <a:prstGeom prst="pie">
              <a:avLst>
                <a:gd name="adj1" fmla="val 10792838"/>
                <a:gd name="adj2" fmla="val 16200000"/>
              </a:avLst>
            </a:prstGeom>
            <a:solidFill>
              <a:schemeClr val="dk2">
                <a:alpha val="1215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19"/>
            <p:cNvSpPr/>
            <p:nvPr/>
          </p:nvSpPr>
          <p:spPr>
            <a:xfrm rot="-5400000">
              <a:off x="348199" y="179450"/>
              <a:ext cx="1116300" cy="1116300"/>
            </a:xfrm>
            <a:prstGeom prst="pie">
              <a:avLst>
                <a:gd name="adj1" fmla="val 10792838"/>
                <a:gd name="adj2" fmla="val 16200000"/>
              </a:avLst>
            </a:prstGeom>
            <a:solidFill>
              <a:schemeClr val="dk2">
                <a:alpha val="1215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09" name="Google Shape;109;p19"/>
          <p:cNvSpPr txBox="1">
            <a:spLocks noGrp="1"/>
          </p:cNvSpPr>
          <p:nvPr>
            <p:ph type="title"/>
          </p:nvPr>
        </p:nvSpPr>
        <p:spPr>
          <a:xfrm>
            <a:off x="1303800" y="598575"/>
            <a:ext cx="3312000" cy="15900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10" name="Google Shape;110;p19"/>
          <p:cNvSpPr txBox="1">
            <a:spLocks noGrp="1"/>
          </p:cNvSpPr>
          <p:nvPr>
            <p:ph type="body" idx="1"/>
          </p:nvPr>
        </p:nvSpPr>
        <p:spPr>
          <a:xfrm>
            <a:off x="1303800" y="2309675"/>
            <a:ext cx="3312000" cy="22218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111" name="Google Shape;111;p19"/>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112"/>
        <p:cNvGrpSpPr/>
        <p:nvPr/>
      </p:nvGrpSpPr>
      <p:grpSpPr>
        <a:xfrm>
          <a:off x="0" y="0"/>
          <a:ext cx="0" cy="0"/>
          <a:chOff x="0" y="0"/>
          <a:chExt cx="0" cy="0"/>
        </a:xfrm>
      </p:grpSpPr>
      <p:grpSp>
        <p:nvGrpSpPr>
          <p:cNvPr id="113" name="Google Shape;113;p20"/>
          <p:cNvGrpSpPr/>
          <p:nvPr/>
        </p:nvGrpSpPr>
        <p:grpSpPr>
          <a:xfrm>
            <a:off x="6866714" y="1255"/>
            <a:ext cx="2267380" cy="2601741"/>
            <a:chOff x="6790514" y="1255"/>
            <a:chExt cx="2267380" cy="2601741"/>
          </a:xfrm>
        </p:grpSpPr>
        <p:grpSp>
          <p:nvGrpSpPr>
            <p:cNvPr id="114" name="Google Shape;114;p20"/>
            <p:cNvGrpSpPr/>
            <p:nvPr/>
          </p:nvGrpSpPr>
          <p:grpSpPr>
            <a:xfrm>
              <a:off x="7067536" y="1255"/>
              <a:ext cx="1990358" cy="1990303"/>
              <a:chOff x="7067536" y="1255"/>
              <a:chExt cx="1990358" cy="1990303"/>
            </a:xfrm>
          </p:grpSpPr>
          <p:sp>
            <p:nvSpPr>
              <p:cNvPr id="115" name="Google Shape;115;p20"/>
              <p:cNvSpPr/>
              <p:nvPr/>
            </p:nvSpPr>
            <p:spPr>
              <a:xfrm rot="-8648551">
                <a:off x="7594313" y="527721"/>
                <a:ext cx="937226" cy="937226"/>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20"/>
              <p:cNvSpPr/>
              <p:nvPr/>
            </p:nvSpPr>
            <p:spPr>
              <a:xfrm rot="-8648551">
                <a:off x="7594313" y="527721"/>
                <a:ext cx="937226" cy="937226"/>
              </a:xfrm>
              <a:prstGeom prst="pie">
                <a:avLst>
                  <a:gd name="adj1" fmla="val 19376841"/>
                  <a:gd name="adj2" fmla="val 12313574"/>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20"/>
              <p:cNvSpPr/>
              <p:nvPr/>
            </p:nvSpPr>
            <p:spPr>
              <a:xfrm rot="-8649154">
                <a:off x="7349891" y="283705"/>
                <a:ext cx="1425647" cy="1425404"/>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18" name="Google Shape;118;p20"/>
            <p:cNvGrpSpPr/>
            <p:nvPr/>
          </p:nvGrpSpPr>
          <p:grpSpPr>
            <a:xfrm>
              <a:off x="8207126" y="1807997"/>
              <a:ext cx="795000" cy="795000"/>
              <a:chOff x="8207126" y="1807997"/>
              <a:chExt cx="795000" cy="795000"/>
            </a:xfrm>
          </p:grpSpPr>
          <p:sp>
            <p:nvSpPr>
              <p:cNvPr id="119" name="Google Shape;119;p20"/>
              <p:cNvSpPr/>
              <p:nvPr/>
            </p:nvSpPr>
            <p:spPr>
              <a:xfrm rot="2152054">
                <a:off x="8319942" y="1920813"/>
                <a:ext cx="569367" cy="569367"/>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0" name="Google Shape;120;p20"/>
              <p:cNvSpPr/>
              <p:nvPr/>
            </p:nvSpPr>
            <p:spPr>
              <a:xfrm rot="2150259">
                <a:off x="8408218" y="2008610"/>
                <a:ext cx="393004" cy="393004"/>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1" name="Google Shape;121;p20"/>
              <p:cNvSpPr/>
              <p:nvPr/>
            </p:nvSpPr>
            <p:spPr>
              <a:xfrm rot="2150259">
                <a:off x="8408218" y="2008610"/>
                <a:ext cx="393004" cy="393004"/>
              </a:xfrm>
              <a:prstGeom prst="pie">
                <a:avLst>
                  <a:gd name="adj1" fmla="val 5699893"/>
                  <a:gd name="adj2" fmla="val 12313574"/>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22" name="Google Shape;122;p20"/>
            <p:cNvGrpSpPr/>
            <p:nvPr/>
          </p:nvGrpSpPr>
          <p:grpSpPr>
            <a:xfrm>
              <a:off x="6790514" y="118857"/>
              <a:ext cx="548700" cy="548700"/>
              <a:chOff x="6790514" y="118857"/>
              <a:chExt cx="548700" cy="548700"/>
            </a:xfrm>
          </p:grpSpPr>
          <p:sp>
            <p:nvSpPr>
              <p:cNvPr id="123" name="Google Shape;123;p20"/>
              <p:cNvSpPr/>
              <p:nvPr/>
            </p:nvSpPr>
            <p:spPr>
              <a:xfrm rot="2150259">
                <a:off x="6868362" y="196705"/>
                <a:ext cx="393004" cy="393004"/>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4" name="Google Shape;124;p20"/>
              <p:cNvSpPr/>
              <p:nvPr/>
            </p:nvSpPr>
            <p:spPr>
              <a:xfrm rot="2150259">
                <a:off x="6868362" y="196705"/>
                <a:ext cx="393004" cy="393004"/>
              </a:xfrm>
              <a:prstGeom prst="pie">
                <a:avLst>
                  <a:gd name="adj1" fmla="val 5699893"/>
                  <a:gd name="adj2" fmla="val 12313574"/>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125" name="Google Shape;125;p20"/>
          <p:cNvSpPr txBox="1">
            <a:spLocks noGrp="1"/>
          </p:cNvSpPr>
          <p:nvPr>
            <p:ph type="title"/>
          </p:nvPr>
        </p:nvSpPr>
        <p:spPr>
          <a:xfrm>
            <a:off x="824000" y="763600"/>
            <a:ext cx="5857800" cy="35733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chemeClr val="lt1"/>
              </a:buClr>
              <a:buSzPts val="3600"/>
              <a:buNone/>
              <a:defRPr sz="3600">
                <a:solidFill>
                  <a:schemeClr val="lt1"/>
                </a:solidFill>
              </a:defRPr>
            </a:lvl1pPr>
            <a:lvl2pPr lvl="1" algn="l">
              <a:lnSpc>
                <a:spcPct val="100000"/>
              </a:lnSpc>
              <a:spcBef>
                <a:spcPts val="0"/>
              </a:spcBef>
              <a:spcAft>
                <a:spcPts val="0"/>
              </a:spcAft>
              <a:buClr>
                <a:schemeClr val="lt1"/>
              </a:buClr>
              <a:buSzPts val="3600"/>
              <a:buNone/>
              <a:defRPr sz="3600">
                <a:solidFill>
                  <a:schemeClr val="lt1"/>
                </a:solidFill>
              </a:defRPr>
            </a:lvl2pPr>
            <a:lvl3pPr lvl="2" algn="l">
              <a:lnSpc>
                <a:spcPct val="100000"/>
              </a:lnSpc>
              <a:spcBef>
                <a:spcPts val="0"/>
              </a:spcBef>
              <a:spcAft>
                <a:spcPts val="0"/>
              </a:spcAft>
              <a:buClr>
                <a:schemeClr val="lt1"/>
              </a:buClr>
              <a:buSzPts val="3600"/>
              <a:buNone/>
              <a:defRPr sz="3600">
                <a:solidFill>
                  <a:schemeClr val="lt1"/>
                </a:solidFill>
              </a:defRPr>
            </a:lvl3pPr>
            <a:lvl4pPr lvl="3" algn="l">
              <a:lnSpc>
                <a:spcPct val="100000"/>
              </a:lnSpc>
              <a:spcBef>
                <a:spcPts val="0"/>
              </a:spcBef>
              <a:spcAft>
                <a:spcPts val="0"/>
              </a:spcAft>
              <a:buClr>
                <a:schemeClr val="lt1"/>
              </a:buClr>
              <a:buSzPts val="3600"/>
              <a:buNone/>
              <a:defRPr sz="3600">
                <a:solidFill>
                  <a:schemeClr val="lt1"/>
                </a:solidFill>
              </a:defRPr>
            </a:lvl4pPr>
            <a:lvl5pPr lvl="4" algn="l">
              <a:lnSpc>
                <a:spcPct val="100000"/>
              </a:lnSpc>
              <a:spcBef>
                <a:spcPts val="0"/>
              </a:spcBef>
              <a:spcAft>
                <a:spcPts val="0"/>
              </a:spcAft>
              <a:buClr>
                <a:schemeClr val="lt1"/>
              </a:buClr>
              <a:buSzPts val="3600"/>
              <a:buNone/>
              <a:defRPr sz="3600">
                <a:solidFill>
                  <a:schemeClr val="lt1"/>
                </a:solidFill>
              </a:defRPr>
            </a:lvl5pPr>
            <a:lvl6pPr lvl="5" algn="l">
              <a:lnSpc>
                <a:spcPct val="100000"/>
              </a:lnSpc>
              <a:spcBef>
                <a:spcPts val="0"/>
              </a:spcBef>
              <a:spcAft>
                <a:spcPts val="0"/>
              </a:spcAft>
              <a:buClr>
                <a:schemeClr val="lt1"/>
              </a:buClr>
              <a:buSzPts val="3600"/>
              <a:buNone/>
              <a:defRPr sz="3600">
                <a:solidFill>
                  <a:schemeClr val="lt1"/>
                </a:solidFill>
              </a:defRPr>
            </a:lvl6pPr>
            <a:lvl7pPr lvl="6" algn="l">
              <a:lnSpc>
                <a:spcPct val="100000"/>
              </a:lnSpc>
              <a:spcBef>
                <a:spcPts val="0"/>
              </a:spcBef>
              <a:spcAft>
                <a:spcPts val="0"/>
              </a:spcAft>
              <a:buClr>
                <a:schemeClr val="lt1"/>
              </a:buClr>
              <a:buSzPts val="3600"/>
              <a:buNone/>
              <a:defRPr sz="3600">
                <a:solidFill>
                  <a:schemeClr val="lt1"/>
                </a:solidFill>
              </a:defRPr>
            </a:lvl7pPr>
            <a:lvl8pPr lvl="7" algn="l">
              <a:lnSpc>
                <a:spcPct val="100000"/>
              </a:lnSpc>
              <a:spcBef>
                <a:spcPts val="0"/>
              </a:spcBef>
              <a:spcAft>
                <a:spcPts val="0"/>
              </a:spcAft>
              <a:buClr>
                <a:schemeClr val="lt1"/>
              </a:buClr>
              <a:buSzPts val="3600"/>
              <a:buNone/>
              <a:defRPr sz="3600">
                <a:solidFill>
                  <a:schemeClr val="lt1"/>
                </a:solidFill>
              </a:defRPr>
            </a:lvl8pPr>
            <a:lvl9pPr lvl="8" algn="l">
              <a:lnSpc>
                <a:spcPct val="100000"/>
              </a:lnSpc>
              <a:spcBef>
                <a:spcPts val="0"/>
              </a:spcBef>
              <a:spcAft>
                <a:spcPts val="0"/>
              </a:spcAft>
              <a:buClr>
                <a:schemeClr val="lt1"/>
              </a:buClr>
              <a:buSzPts val="3600"/>
              <a:buNone/>
              <a:defRPr sz="3600">
                <a:solidFill>
                  <a:schemeClr val="lt1"/>
                </a:solidFill>
              </a:defRPr>
            </a:lvl9pPr>
          </a:lstStyle>
          <a:p>
            <a:endParaRPr/>
          </a:p>
        </p:txBody>
      </p:sp>
      <p:sp>
        <p:nvSpPr>
          <p:cNvPr id="126" name="Google Shape;126;p20"/>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7"/>
        <p:cNvGrpSpPr/>
        <p:nvPr/>
      </p:nvGrpSpPr>
      <p:grpSpPr>
        <a:xfrm>
          <a:off x="0" y="0"/>
          <a:ext cx="0" cy="0"/>
          <a:chOff x="0" y="0"/>
          <a:chExt cx="0" cy="0"/>
        </a:xfrm>
      </p:grpSpPr>
      <p:grpSp>
        <p:nvGrpSpPr>
          <p:cNvPr id="128" name="Google Shape;128;p21"/>
          <p:cNvGrpSpPr/>
          <p:nvPr/>
        </p:nvGrpSpPr>
        <p:grpSpPr>
          <a:xfrm>
            <a:off x="625966" y="299376"/>
            <a:ext cx="999312" cy="999312"/>
            <a:chOff x="348199" y="179450"/>
            <a:chExt cx="1116300" cy="1116300"/>
          </a:xfrm>
        </p:grpSpPr>
        <p:sp>
          <p:nvSpPr>
            <p:cNvPr id="129" name="Google Shape;129;p21"/>
            <p:cNvSpPr/>
            <p:nvPr/>
          </p:nvSpPr>
          <p:spPr>
            <a:xfrm rot="-5400000">
              <a:off x="574557" y="405788"/>
              <a:ext cx="663600" cy="663600"/>
            </a:xfrm>
            <a:prstGeom prst="pie">
              <a:avLst>
                <a:gd name="adj1" fmla="val 10792838"/>
                <a:gd name="adj2" fmla="val 16200000"/>
              </a:avLst>
            </a:prstGeom>
            <a:solidFill>
              <a:schemeClr val="dk2">
                <a:alpha val="1215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0" name="Google Shape;130;p21"/>
            <p:cNvSpPr/>
            <p:nvPr/>
          </p:nvSpPr>
          <p:spPr>
            <a:xfrm rot="-5400000">
              <a:off x="348199" y="179450"/>
              <a:ext cx="1116300" cy="1116300"/>
            </a:xfrm>
            <a:prstGeom prst="pie">
              <a:avLst>
                <a:gd name="adj1" fmla="val 10792838"/>
                <a:gd name="adj2" fmla="val 16200000"/>
              </a:avLst>
            </a:prstGeom>
            <a:solidFill>
              <a:schemeClr val="dk2">
                <a:alpha val="1215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31" name="Google Shape;131;p21"/>
          <p:cNvSpPr txBox="1">
            <a:spLocks noGrp="1"/>
          </p:cNvSpPr>
          <p:nvPr>
            <p:ph type="title"/>
          </p:nvPr>
        </p:nvSpPr>
        <p:spPr>
          <a:xfrm>
            <a:off x="1303800" y="598575"/>
            <a:ext cx="3430500" cy="1990200"/>
          </a:xfrm>
          <a:prstGeom prst="rect">
            <a:avLst/>
          </a:prstGeom>
          <a:noFill/>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32" name="Google Shape;132;p21"/>
          <p:cNvSpPr txBox="1">
            <a:spLocks noGrp="1"/>
          </p:cNvSpPr>
          <p:nvPr>
            <p:ph type="subTitle" idx="1"/>
          </p:nvPr>
        </p:nvSpPr>
        <p:spPr>
          <a:xfrm>
            <a:off x="1303800" y="2743203"/>
            <a:ext cx="3430500" cy="726000"/>
          </a:xfrm>
          <a:prstGeom prst="rect">
            <a:avLst/>
          </a:prstGeom>
          <a:noFill/>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lvl="0" algn="l">
              <a:lnSpc>
                <a:spcPct val="100000"/>
              </a:lnSpc>
              <a:spcBef>
                <a:spcPts val="0"/>
              </a:spcBef>
              <a:spcAft>
                <a:spcPts val="0"/>
              </a:spcAft>
              <a:buSzPts val="1600"/>
              <a:buNone/>
              <a:defRPr sz="1600"/>
            </a:lvl1pPr>
            <a:lvl2pPr lvl="1" algn="l">
              <a:lnSpc>
                <a:spcPct val="100000"/>
              </a:lnSpc>
              <a:spcBef>
                <a:spcPts val="0"/>
              </a:spcBef>
              <a:spcAft>
                <a:spcPts val="0"/>
              </a:spcAft>
              <a:buSzPts val="1600"/>
              <a:buNone/>
              <a:defRPr sz="1600"/>
            </a:lvl2pPr>
            <a:lvl3pPr lvl="2" algn="l">
              <a:lnSpc>
                <a:spcPct val="100000"/>
              </a:lnSpc>
              <a:spcBef>
                <a:spcPts val="0"/>
              </a:spcBef>
              <a:spcAft>
                <a:spcPts val="0"/>
              </a:spcAft>
              <a:buSzPts val="1600"/>
              <a:buNone/>
              <a:defRPr sz="1600"/>
            </a:lvl3pPr>
            <a:lvl4pPr lvl="3" algn="l">
              <a:lnSpc>
                <a:spcPct val="100000"/>
              </a:lnSpc>
              <a:spcBef>
                <a:spcPts val="0"/>
              </a:spcBef>
              <a:spcAft>
                <a:spcPts val="0"/>
              </a:spcAft>
              <a:buSzPts val="1600"/>
              <a:buNone/>
              <a:defRPr sz="1600"/>
            </a:lvl4pPr>
            <a:lvl5pPr lvl="4" algn="l">
              <a:lnSpc>
                <a:spcPct val="100000"/>
              </a:lnSpc>
              <a:spcBef>
                <a:spcPts val="0"/>
              </a:spcBef>
              <a:spcAft>
                <a:spcPts val="0"/>
              </a:spcAft>
              <a:buSzPts val="1600"/>
              <a:buNone/>
              <a:defRPr sz="1600"/>
            </a:lvl5pPr>
            <a:lvl6pPr lvl="5" algn="l">
              <a:lnSpc>
                <a:spcPct val="100000"/>
              </a:lnSpc>
              <a:spcBef>
                <a:spcPts val="0"/>
              </a:spcBef>
              <a:spcAft>
                <a:spcPts val="0"/>
              </a:spcAft>
              <a:buSzPts val="1600"/>
              <a:buNone/>
              <a:defRPr sz="1600"/>
            </a:lvl6pPr>
            <a:lvl7pPr lvl="6" algn="l">
              <a:lnSpc>
                <a:spcPct val="100000"/>
              </a:lnSpc>
              <a:spcBef>
                <a:spcPts val="0"/>
              </a:spcBef>
              <a:spcAft>
                <a:spcPts val="0"/>
              </a:spcAft>
              <a:buSzPts val="1600"/>
              <a:buNone/>
              <a:defRPr sz="1600"/>
            </a:lvl7pPr>
            <a:lvl8pPr lvl="7" algn="l">
              <a:lnSpc>
                <a:spcPct val="100000"/>
              </a:lnSpc>
              <a:spcBef>
                <a:spcPts val="0"/>
              </a:spcBef>
              <a:spcAft>
                <a:spcPts val="0"/>
              </a:spcAft>
              <a:buSzPts val="1600"/>
              <a:buNone/>
              <a:defRPr sz="1600"/>
            </a:lvl8pPr>
            <a:lvl9pPr lvl="8" algn="l">
              <a:lnSpc>
                <a:spcPct val="100000"/>
              </a:lnSpc>
              <a:spcBef>
                <a:spcPts val="0"/>
              </a:spcBef>
              <a:spcAft>
                <a:spcPts val="0"/>
              </a:spcAft>
              <a:buSzPts val="1600"/>
              <a:buNone/>
              <a:defRPr sz="1600"/>
            </a:lvl9pPr>
          </a:lstStyle>
          <a:p>
            <a:endParaRPr/>
          </a:p>
        </p:txBody>
      </p:sp>
      <p:sp>
        <p:nvSpPr>
          <p:cNvPr id="133" name="Google Shape;133;p21"/>
          <p:cNvSpPr txBox="1">
            <a:spLocks noGrp="1"/>
          </p:cNvSpPr>
          <p:nvPr>
            <p:ph type="body" idx="2"/>
          </p:nvPr>
        </p:nvSpPr>
        <p:spPr>
          <a:xfrm>
            <a:off x="4903700" y="661000"/>
            <a:ext cx="3430500" cy="3870600"/>
          </a:xfrm>
          <a:prstGeom prst="rect">
            <a:avLst/>
          </a:prstGeom>
          <a:noFill/>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134" name="Google Shape;134;p21"/>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5"/>
        <p:cNvGrpSpPr/>
        <p:nvPr/>
      </p:nvGrpSpPr>
      <p:grpSpPr>
        <a:xfrm>
          <a:off x="0" y="0"/>
          <a:ext cx="0" cy="0"/>
          <a:chOff x="0" y="0"/>
          <a:chExt cx="0" cy="0"/>
        </a:xfrm>
      </p:grpSpPr>
      <p:grpSp>
        <p:nvGrpSpPr>
          <p:cNvPr id="136" name="Google Shape;136;p22"/>
          <p:cNvGrpSpPr/>
          <p:nvPr/>
        </p:nvGrpSpPr>
        <p:grpSpPr>
          <a:xfrm>
            <a:off x="713373" y="3847119"/>
            <a:ext cx="825392" cy="825392"/>
            <a:chOff x="348199" y="179450"/>
            <a:chExt cx="1116300" cy="1116300"/>
          </a:xfrm>
        </p:grpSpPr>
        <p:sp>
          <p:nvSpPr>
            <p:cNvPr id="137" name="Google Shape;137;p22"/>
            <p:cNvSpPr/>
            <p:nvPr/>
          </p:nvSpPr>
          <p:spPr>
            <a:xfrm rot="-5400000">
              <a:off x="574557" y="405788"/>
              <a:ext cx="663600" cy="663600"/>
            </a:xfrm>
            <a:prstGeom prst="pie">
              <a:avLst>
                <a:gd name="adj1" fmla="val 10792838"/>
                <a:gd name="adj2" fmla="val 16200000"/>
              </a:avLst>
            </a:prstGeom>
            <a:solidFill>
              <a:schemeClr val="dk2">
                <a:alpha val="1215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8" name="Google Shape;138;p22"/>
            <p:cNvSpPr/>
            <p:nvPr/>
          </p:nvSpPr>
          <p:spPr>
            <a:xfrm rot="-5400000">
              <a:off x="348199" y="179450"/>
              <a:ext cx="1116300" cy="1116300"/>
            </a:xfrm>
            <a:prstGeom prst="pie">
              <a:avLst>
                <a:gd name="adj1" fmla="val 10792838"/>
                <a:gd name="adj2" fmla="val 16200000"/>
              </a:avLst>
            </a:prstGeom>
            <a:solidFill>
              <a:schemeClr val="dk2">
                <a:alpha val="12156"/>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39" name="Google Shape;139;p22"/>
          <p:cNvSpPr txBox="1">
            <a:spLocks noGrp="1"/>
          </p:cNvSpPr>
          <p:nvPr>
            <p:ph type="body" idx="1"/>
          </p:nvPr>
        </p:nvSpPr>
        <p:spPr>
          <a:xfrm>
            <a:off x="1303800" y="4138975"/>
            <a:ext cx="5843100" cy="534900"/>
          </a:xfrm>
          <a:prstGeom prst="rect">
            <a:avLst/>
          </a:prstGeom>
          <a:noFill/>
          <a:ln>
            <a:noFill/>
          </a:ln>
        </p:spPr>
        <p:txBody>
          <a:bodyPr spcFirstLastPara="1" wrap="square" lIns="91425" tIns="91425" rIns="91425" bIns="91425" anchor="t" anchorCtr="0">
            <a:normAutofit/>
          </a:bodyPr>
          <a:lstStyle>
            <a:lvl1pPr marL="457200" lvl="0" indent="-228600" algn="l">
              <a:lnSpc>
                <a:spcPct val="100000"/>
              </a:lnSpc>
              <a:spcBef>
                <a:spcPts val="0"/>
              </a:spcBef>
              <a:spcAft>
                <a:spcPts val="0"/>
              </a:spcAft>
              <a:buSzPts val="1300"/>
              <a:buNone/>
              <a:defRPr/>
            </a:lvl1pPr>
          </a:lstStyle>
          <a:p>
            <a:endParaRPr/>
          </a:p>
        </p:txBody>
      </p:sp>
      <p:sp>
        <p:nvSpPr>
          <p:cNvPr id="140" name="Google Shape;140;p22"/>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41"/>
        <p:cNvGrpSpPr/>
        <p:nvPr/>
      </p:nvGrpSpPr>
      <p:grpSpPr>
        <a:xfrm>
          <a:off x="0" y="0"/>
          <a:ext cx="0" cy="0"/>
          <a:chOff x="0" y="0"/>
          <a:chExt cx="0" cy="0"/>
        </a:xfrm>
      </p:grpSpPr>
      <p:grpSp>
        <p:nvGrpSpPr>
          <p:cNvPr id="142" name="Google Shape;142;p23"/>
          <p:cNvGrpSpPr/>
          <p:nvPr/>
        </p:nvGrpSpPr>
        <p:grpSpPr>
          <a:xfrm>
            <a:off x="52" y="4099200"/>
            <a:ext cx="9144036" cy="1044300"/>
            <a:chOff x="52" y="4099200"/>
            <a:chExt cx="9144036" cy="1044300"/>
          </a:xfrm>
        </p:grpSpPr>
        <p:grpSp>
          <p:nvGrpSpPr>
            <p:cNvPr id="143" name="Google Shape;143;p23"/>
            <p:cNvGrpSpPr/>
            <p:nvPr/>
          </p:nvGrpSpPr>
          <p:grpSpPr>
            <a:xfrm>
              <a:off x="52" y="4309200"/>
              <a:ext cx="231622" cy="834300"/>
              <a:chOff x="2688737" y="4301380"/>
              <a:chExt cx="231900" cy="834300"/>
            </a:xfrm>
          </p:grpSpPr>
          <p:sp>
            <p:nvSpPr>
              <p:cNvPr id="144" name="Google Shape;144;p23"/>
              <p:cNvSpPr/>
              <p:nvPr/>
            </p:nvSpPr>
            <p:spPr>
              <a:xfrm flipH="1">
                <a:off x="2688737" y="4720780"/>
                <a:ext cx="2319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5" name="Google Shape;145;p23"/>
              <p:cNvSpPr/>
              <p:nvPr/>
            </p:nvSpPr>
            <p:spPr>
              <a:xfrm flipH="1">
                <a:off x="2688737" y="4301380"/>
                <a:ext cx="2319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6" name="Google Shape;146;p23"/>
              <p:cNvSpPr/>
              <p:nvPr/>
            </p:nvSpPr>
            <p:spPr>
              <a:xfrm flipH="1">
                <a:off x="2688737" y="4511080"/>
                <a:ext cx="2319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7" name="Google Shape;147;p23"/>
              <p:cNvSpPr/>
              <p:nvPr/>
            </p:nvSpPr>
            <p:spPr>
              <a:xfrm flipH="1">
                <a:off x="2688737" y="4930480"/>
                <a:ext cx="2319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48" name="Google Shape;148;p23"/>
            <p:cNvGrpSpPr/>
            <p:nvPr/>
          </p:nvGrpSpPr>
          <p:grpSpPr>
            <a:xfrm>
              <a:off x="371406" y="4099200"/>
              <a:ext cx="231622" cy="1044300"/>
              <a:chOff x="2688737" y="4091380"/>
              <a:chExt cx="231900" cy="1044300"/>
            </a:xfrm>
          </p:grpSpPr>
          <p:sp>
            <p:nvSpPr>
              <p:cNvPr id="149" name="Google Shape;149;p23"/>
              <p:cNvSpPr/>
              <p:nvPr/>
            </p:nvSpPr>
            <p:spPr>
              <a:xfrm flipH="1">
                <a:off x="2688737" y="4720780"/>
                <a:ext cx="2319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0" name="Google Shape;150;p23"/>
              <p:cNvSpPr/>
              <p:nvPr/>
            </p:nvSpPr>
            <p:spPr>
              <a:xfrm flipH="1">
                <a:off x="2688737" y="4301380"/>
                <a:ext cx="2319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1" name="Google Shape;151;p23"/>
              <p:cNvSpPr/>
              <p:nvPr/>
            </p:nvSpPr>
            <p:spPr>
              <a:xfrm flipH="1">
                <a:off x="2688737" y="4511080"/>
                <a:ext cx="2319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2" name="Google Shape;152;p23"/>
              <p:cNvSpPr/>
              <p:nvPr/>
            </p:nvSpPr>
            <p:spPr>
              <a:xfrm flipH="1">
                <a:off x="2688737" y="4091380"/>
                <a:ext cx="231900" cy="104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3" name="Google Shape;153;p23"/>
              <p:cNvSpPr/>
              <p:nvPr/>
            </p:nvSpPr>
            <p:spPr>
              <a:xfrm flipH="1">
                <a:off x="2688737" y="4930480"/>
                <a:ext cx="2319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54" name="Google Shape;154;p23"/>
            <p:cNvGrpSpPr/>
            <p:nvPr/>
          </p:nvGrpSpPr>
          <p:grpSpPr>
            <a:xfrm>
              <a:off x="742761" y="4309200"/>
              <a:ext cx="231622" cy="834300"/>
              <a:chOff x="2688737" y="4301380"/>
              <a:chExt cx="231900" cy="834300"/>
            </a:xfrm>
          </p:grpSpPr>
          <p:sp>
            <p:nvSpPr>
              <p:cNvPr id="155" name="Google Shape;155;p23"/>
              <p:cNvSpPr/>
              <p:nvPr/>
            </p:nvSpPr>
            <p:spPr>
              <a:xfrm flipH="1">
                <a:off x="2688737" y="4720780"/>
                <a:ext cx="2319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6" name="Google Shape;156;p23"/>
              <p:cNvSpPr/>
              <p:nvPr/>
            </p:nvSpPr>
            <p:spPr>
              <a:xfrm flipH="1">
                <a:off x="2688737" y="4301380"/>
                <a:ext cx="2319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7" name="Google Shape;157;p23"/>
              <p:cNvSpPr/>
              <p:nvPr/>
            </p:nvSpPr>
            <p:spPr>
              <a:xfrm flipH="1">
                <a:off x="2688737" y="4511080"/>
                <a:ext cx="2319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8" name="Google Shape;158;p23"/>
              <p:cNvSpPr/>
              <p:nvPr/>
            </p:nvSpPr>
            <p:spPr>
              <a:xfrm flipH="1">
                <a:off x="2688737" y="4930480"/>
                <a:ext cx="2319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59" name="Google Shape;159;p23"/>
            <p:cNvGrpSpPr/>
            <p:nvPr/>
          </p:nvGrpSpPr>
          <p:grpSpPr>
            <a:xfrm>
              <a:off x="1114115" y="4518900"/>
              <a:ext cx="231622" cy="624600"/>
              <a:chOff x="2688737" y="4511080"/>
              <a:chExt cx="231900" cy="624600"/>
            </a:xfrm>
          </p:grpSpPr>
          <p:sp>
            <p:nvSpPr>
              <p:cNvPr id="160" name="Google Shape;160;p23"/>
              <p:cNvSpPr/>
              <p:nvPr/>
            </p:nvSpPr>
            <p:spPr>
              <a:xfrm flipH="1">
                <a:off x="2688737" y="4720780"/>
                <a:ext cx="2319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1" name="Google Shape;161;p23"/>
              <p:cNvSpPr/>
              <p:nvPr/>
            </p:nvSpPr>
            <p:spPr>
              <a:xfrm flipH="1">
                <a:off x="2688737" y="4511080"/>
                <a:ext cx="2319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2" name="Google Shape;162;p23"/>
              <p:cNvSpPr/>
              <p:nvPr/>
            </p:nvSpPr>
            <p:spPr>
              <a:xfrm flipH="1">
                <a:off x="2688737" y="4930480"/>
                <a:ext cx="2319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63" name="Google Shape;163;p23"/>
            <p:cNvGrpSpPr/>
            <p:nvPr/>
          </p:nvGrpSpPr>
          <p:grpSpPr>
            <a:xfrm>
              <a:off x="1856753" y="4099200"/>
              <a:ext cx="231600" cy="1044300"/>
              <a:chOff x="1856753" y="4099200"/>
              <a:chExt cx="231600" cy="1044300"/>
            </a:xfrm>
          </p:grpSpPr>
          <p:sp>
            <p:nvSpPr>
              <p:cNvPr id="164" name="Google Shape;164;p23"/>
              <p:cNvSpPr/>
              <p:nvPr/>
            </p:nvSpPr>
            <p:spPr>
              <a:xfrm flipH="1">
                <a:off x="1856753"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5" name="Google Shape;165;p23"/>
              <p:cNvSpPr/>
              <p:nvPr/>
            </p:nvSpPr>
            <p:spPr>
              <a:xfrm flipH="1">
                <a:off x="1856753"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6" name="Google Shape;166;p23"/>
              <p:cNvSpPr/>
              <p:nvPr/>
            </p:nvSpPr>
            <p:spPr>
              <a:xfrm flipH="1">
                <a:off x="1856753"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7" name="Google Shape;167;p23"/>
              <p:cNvSpPr/>
              <p:nvPr/>
            </p:nvSpPr>
            <p:spPr>
              <a:xfrm flipH="1">
                <a:off x="1856753" y="4099200"/>
                <a:ext cx="231600" cy="104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8" name="Google Shape;168;p23"/>
              <p:cNvSpPr/>
              <p:nvPr/>
            </p:nvSpPr>
            <p:spPr>
              <a:xfrm flipH="1">
                <a:off x="1856753"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69" name="Google Shape;169;p23"/>
            <p:cNvGrpSpPr/>
            <p:nvPr/>
          </p:nvGrpSpPr>
          <p:grpSpPr>
            <a:xfrm>
              <a:off x="2228107" y="4309200"/>
              <a:ext cx="231600" cy="834300"/>
              <a:chOff x="2228107" y="4309200"/>
              <a:chExt cx="231600" cy="834300"/>
            </a:xfrm>
          </p:grpSpPr>
          <p:sp>
            <p:nvSpPr>
              <p:cNvPr id="170" name="Google Shape;170;p23"/>
              <p:cNvSpPr/>
              <p:nvPr/>
            </p:nvSpPr>
            <p:spPr>
              <a:xfrm flipH="1">
                <a:off x="2228107"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1" name="Google Shape;171;p23"/>
              <p:cNvSpPr/>
              <p:nvPr/>
            </p:nvSpPr>
            <p:spPr>
              <a:xfrm flipH="1">
                <a:off x="2228107"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2" name="Google Shape;172;p23"/>
              <p:cNvSpPr/>
              <p:nvPr/>
            </p:nvSpPr>
            <p:spPr>
              <a:xfrm flipH="1">
                <a:off x="2228107"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3" name="Google Shape;173;p23"/>
              <p:cNvSpPr/>
              <p:nvPr/>
            </p:nvSpPr>
            <p:spPr>
              <a:xfrm flipH="1">
                <a:off x="2228107"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74" name="Google Shape;174;p23"/>
            <p:cNvGrpSpPr/>
            <p:nvPr/>
          </p:nvGrpSpPr>
          <p:grpSpPr>
            <a:xfrm>
              <a:off x="2599462" y="4518900"/>
              <a:ext cx="231600" cy="624600"/>
              <a:chOff x="2599462" y="4518900"/>
              <a:chExt cx="231600" cy="624600"/>
            </a:xfrm>
          </p:grpSpPr>
          <p:sp>
            <p:nvSpPr>
              <p:cNvPr id="175" name="Google Shape;175;p23"/>
              <p:cNvSpPr/>
              <p:nvPr/>
            </p:nvSpPr>
            <p:spPr>
              <a:xfrm flipH="1">
                <a:off x="2599462"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6" name="Google Shape;176;p23"/>
              <p:cNvSpPr/>
              <p:nvPr/>
            </p:nvSpPr>
            <p:spPr>
              <a:xfrm flipH="1">
                <a:off x="2599462"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7" name="Google Shape;177;p23"/>
              <p:cNvSpPr/>
              <p:nvPr/>
            </p:nvSpPr>
            <p:spPr>
              <a:xfrm flipH="1">
                <a:off x="2599462"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78" name="Google Shape;178;p23"/>
            <p:cNvGrpSpPr/>
            <p:nvPr/>
          </p:nvGrpSpPr>
          <p:grpSpPr>
            <a:xfrm>
              <a:off x="3342171" y="4099200"/>
              <a:ext cx="231600" cy="1044300"/>
              <a:chOff x="3342171" y="4099200"/>
              <a:chExt cx="231600" cy="1044300"/>
            </a:xfrm>
          </p:grpSpPr>
          <p:sp>
            <p:nvSpPr>
              <p:cNvPr id="179" name="Google Shape;179;p23"/>
              <p:cNvSpPr/>
              <p:nvPr/>
            </p:nvSpPr>
            <p:spPr>
              <a:xfrm flipH="1">
                <a:off x="3342171"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0" name="Google Shape;180;p23"/>
              <p:cNvSpPr/>
              <p:nvPr/>
            </p:nvSpPr>
            <p:spPr>
              <a:xfrm flipH="1">
                <a:off x="3342171"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1" name="Google Shape;181;p23"/>
              <p:cNvSpPr/>
              <p:nvPr/>
            </p:nvSpPr>
            <p:spPr>
              <a:xfrm flipH="1">
                <a:off x="3342171"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2" name="Google Shape;182;p23"/>
              <p:cNvSpPr/>
              <p:nvPr/>
            </p:nvSpPr>
            <p:spPr>
              <a:xfrm flipH="1">
                <a:off x="3342171" y="4099200"/>
                <a:ext cx="231600" cy="104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3" name="Google Shape;183;p23"/>
              <p:cNvSpPr/>
              <p:nvPr/>
            </p:nvSpPr>
            <p:spPr>
              <a:xfrm flipH="1">
                <a:off x="3342171"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84" name="Google Shape;184;p23"/>
            <p:cNvGrpSpPr/>
            <p:nvPr/>
          </p:nvGrpSpPr>
          <p:grpSpPr>
            <a:xfrm>
              <a:off x="3713525" y="4309200"/>
              <a:ext cx="231600" cy="834300"/>
              <a:chOff x="3713525" y="4309200"/>
              <a:chExt cx="231600" cy="834300"/>
            </a:xfrm>
          </p:grpSpPr>
          <p:sp>
            <p:nvSpPr>
              <p:cNvPr id="185" name="Google Shape;185;p23"/>
              <p:cNvSpPr/>
              <p:nvPr/>
            </p:nvSpPr>
            <p:spPr>
              <a:xfrm flipH="1">
                <a:off x="3713525"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6" name="Google Shape;186;p23"/>
              <p:cNvSpPr/>
              <p:nvPr/>
            </p:nvSpPr>
            <p:spPr>
              <a:xfrm flipH="1">
                <a:off x="3713525"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7" name="Google Shape;187;p23"/>
              <p:cNvSpPr/>
              <p:nvPr/>
            </p:nvSpPr>
            <p:spPr>
              <a:xfrm flipH="1">
                <a:off x="3713525"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8" name="Google Shape;188;p23"/>
              <p:cNvSpPr/>
              <p:nvPr/>
            </p:nvSpPr>
            <p:spPr>
              <a:xfrm flipH="1">
                <a:off x="3713525"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89" name="Google Shape;189;p23"/>
            <p:cNvGrpSpPr/>
            <p:nvPr/>
          </p:nvGrpSpPr>
          <p:grpSpPr>
            <a:xfrm>
              <a:off x="1485398" y="4309200"/>
              <a:ext cx="231600" cy="834300"/>
              <a:chOff x="1485398" y="4309200"/>
              <a:chExt cx="231600" cy="834300"/>
            </a:xfrm>
          </p:grpSpPr>
          <p:sp>
            <p:nvSpPr>
              <p:cNvPr id="190" name="Google Shape;190;p23"/>
              <p:cNvSpPr/>
              <p:nvPr/>
            </p:nvSpPr>
            <p:spPr>
              <a:xfrm flipH="1">
                <a:off x="1485398"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1" name="Google Shape;191;p23"/>
              <p:cNvSpPr/>
              <p:nvPr/>
            </p:nvSpPr>
            <p:spPr>
              <a:xfrm flipH="1">
                <a:off x="1485398"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2" name="Google Shape;192;p23"/>
              <p:cNvSpPr/>
              <p:nvPr/>
            </p:nvSpPr>
            <p:spPr>
              <a:xfrm flipH="1">
                <a:off x="1485398"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3" name="Google Shape;193;p23"/>
              <p:cNvSpPr/>
              <p:nvPr/>
            </p:nvSpPr>
            <p:spPr>
              <a:xfrm flipH="1">
                <a:off x="1485398"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94" name="Google Shape;194;p23"/>
            <p:cNvGrpSpPr/>
            <p:nvPr/>
          </p:nvGrpSpPr>
          <p:grpSpPr>
            <a:xfrm>
              <a:off x="4084879" y="4518900"/>
              <a:ext cx="231600" cy="624600"/>
              <a:chOff x="4084879" y="4518900"/>
              <a:chExt cx="231600" cy="624600"/>
            </a:xfrm>
          </p:grpSpPr>
          <p:sp>
            <p:nvSpPr>
              <p:cNvPr id="195" name="Google Shape;195;p23"/>
              <p:cNvSpPr/>
              <p:nvPr/>
            </p:nvSpPr>
            <p:spPr>
              <a:xfrm flipH="1">
                <a:off x="4084879"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6" name="Google Shape;196;p23"/>
              <p:cNvSpPr/>
              <p:nvPr/>
            </p:nvSpPr>
            <p:spPr>
              <a:xfrm flipH="1">
                <a:off x="4084879"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7" name="Google Shape;197;p23"/>
              <p:cNvSpPr/>
              <p:nvPr/>
            </p:nvSpPr>
            <p:spPr>
              <a:xfrm flipH="1">
                <a:off x="4084879"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98" name="Google Shape;198;p23"/>
            <p:cNvGrpSpPr/>
            <p:nvPr/>
          </p:nvGrpSpPr>
          <p:grpSpPr>
            <a:xfrm>
              <a:off x="2970816" y="4309200"/>
              <a:ext cx="231600" cy="834300"/>
              <a:chOff x="2970816" y="4309200"/>
              <a:chExt cx="231600" cy="834300"/>
            </a:xfrm>
          </p:grpSpPr>
          <p:sp>
            <p:nvSpPr>
              <p:cNvPr id="199" name="Google Shape;199;p23"/>
              <p:cNvSpPr/>
              <p:nvPr/>
            </p:nvSpPr>
            <p:spPr>
              <a:xfrm flipH="1">
                <a:off x="2970816"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0" name="Google Shape;200;p23"/>
              <p:cNvSpPr/>
              <p:nvPr/>
            </p:nvSpPr>
            <p:spPr>
              <a:xfrm flipH="1">
                <a:off x="2970816"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1" name="Google Shape;201;p23"/>
              <p:cNvSpPr/>
              <p:nvPr/>
            </p:nvSpPr>
            <p:spPr>
              <a:xfrm flipH="1">
                <a:off x="2970816"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2" name="Google Shape;202;p23"/>
              <p:cNvSpPr/>
              <p:nvPr/>
            </p:nvSpPr>
            <p:spPr>
              <a:xfrm flipH="1">
                <a:off x="2970816"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03" name="Google Shape;203;p23"/>
            <p:cNvGrpSpPr/>
            <p:nvPr/>
          </p:nvGrpSpPr>
          <p:grpSpPr>
            <a:xfrm>
              <a:off x="4456234" y="4309200"/>
              <a:ext cx="231600" cy="834300"/>
              <a:chOff x="4456234" y="4309200"/>
              <a:chExt cx="231600" cy="834300"/>
            </a:xfrm>
          </p:grpSpPr>
          <p:sp>
            <p:nvSpPr>
              <p:cNvPr id="204" name="Google Shape;204;p23"/>
              <p:cNvSpPr/>
              <p:nvPr/>
            </p:nvSpPr>
            <p:spPr>
              <a:xfrm flipH="1">
                <a:off x="4456234"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5" name="Google Shape;205;p23"/>
              <p:cNvSpPr/>
              <p:nvPr/>
            </p:nvSpPr>
            <p:spPr>
              <a:xfrm flipH="1">
                <a:off x="4456234"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6" name="Google Shape;206;p23"/>
              <p:cNvSpPr/>
              <p:nvPr/>
            </p:nvSpPr>
            <p:spPr>
              <a:xfrm flipH="1">
                <a:off x="4456234"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7" name="Google Shape;207;p23"/>
              <p:cNvSpPr/>
              <p:nvPr/>
            </p:nvSpPr>
            <p:spPr>
              <a:xfrm flipH="1">
                <a:off x="4456234"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08" name="Google Shape;208;p23"/>
            <p:cNvGrpSpPr/>
            <p:nvPr/>
          </p:nvGrpSpPr>
          <p:grpSpPr>
            <a:xfrm>
              <a:off x="4827588" y="4099200"/>
              <a:ext cx="231600" cy="1044300"/>
              <a:chOff x="4827588" y="4099200"/>
              <a:chExt cx="231600" cy="1044300"/>
            </a:xfrm>
          </p:grpSpPr>
          <p:sp>
            <p:nvSpPr>
              <p:cNvPr id="209" name="Google Shape;209;p23"/>
              <p:cNvSpPr/>
              <p:nvPr/>
            </p:nvSpPr>
            <p:spPr>
              <a:xfrm flipH="1">
                <a:off x="4827588"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0" name="Google Shape;210;p23"/>
              <p:cNvSpPr/>
              <p:nvPr/>
            </p:nvSpPr>
            <p:spPr>
              <a:xfrm flipH="1">
                <a:off x="4827588"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1" name="Google Shape;211;p23"/>
              <p:cNvSpPr/>
              <p:nvPr/>
            </p:nvSpPr>
            <p:spPr>
              <a:xfrm flipH="1">
                <a:off x="4827588"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2" name="Google Shape;212;p23"/>
              <p:cNvSpPr/>
              <p:nvPr/>
            </p:nvSpPr>
            <p:spPr>
              <a:xfrm flipH="1">
                <a:off x="4827588" y="4099200"/>
                <a:ext cx="231600" cy="104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3" name="Google Shape;213;p23"/>
              <p:cNvSpPr/>
              <p:nvPr/>
            </p:nvSpPr>
            <p:spPr>
              <a:xfrm flipH="1">
                <a:off x="4827588"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14" name="Google Shape;214;p23"/>
            <p:cNvGrpSpPr/>
            <p:nvPr/>
          </p:nvGrpSpPr>
          <p:grpSpPr>
            <a:xfrm>
              <a:off x="5198943" y="4309200"/>
              <a:ext cx="231600" cy="834300"/>
              <a:chOff x="5198943" y="4309200"/>
              <a:chExt cx="231600" cy="834300"/>
            </a:xfrm>
          </p:grpSpPr>
          <p:sp>
            <p:nvSpPr>
              <p:cNvPr id="215" name="Google Shape;215;p23"/>
              <p:cNvSpPr/>
              <p:nvPr/>
            </p:nvSpPr>
            <p:spPr>
              <a:xfrm flipH="1">
                <a:off x="5198943"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6" name="Google Shape;216;p23"/>
              <p:cNvSpPr/>
              <p:nvPr/>
            </p:nvSpPr>
            <p:spPr>
              <a:xfrm flipH="1">
                <a:off x="5198943"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7" name="Google Shape;217;p23"/>
              <p:cNvSpPr/>
              <p:nvPr/>
            </p:nvSpPr>
            <p:spPr>
              <a:xfrm flipH="1">
                <a:off x="5198943"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8" name="Google Shape;218;p23"/>
              <p:cNvSpPr/>
              <p:nvPr/>
            </p:nvSpPr>
            <p:spPr>
              <a:xfrm flipH="1">
                <a:off x="5198943"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19" name="Google Shape;219;p23"/>
            <p:cNvGrpSpPr/>
            <p:nvPr/>
          </p:nvGrpSpPr>
          <p:grpSpPr>
            <a:xfrm>
              <a:off x="5570297" y="4518900"/>
              <a:ext cx="231600" cy="624600"/>
              <a:chOff x="5570297" y="4518900"/>
              <a:chExt cx="231600" cy="624600"/>
            </a:xfrm>
          </p:grpSpPr>
          <p:sp>
            <p:nvSpPr>
              <p:cNvPr id="220" name="Google Shape;220;p23"/>
              <p:cNvSpPr/>
              <p:nvPr/>
            </p:nvSpPr>
            <p:spPr>
              <a:xfrm flipH="1">
                <a:off x="5570297"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1" name="Google Shape;221;p23"/>
              <p:cNvSpPr/>
              <p:nvPr/>
            </p:nvSpPr>
            <p:spPr>
              <a:xfrm flipH="1">
                <a:off x="5570297"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2" name="Google Shape;222;p23"/>
              <p:cNvSpPr/>
              <p:nvPr/>
            </p:nvSpPr>
            <p:spPr>
              <a:xfrm flipH="1">
                <a:off x="5570297"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23" name="Google Shape;223;p23"/>
            <p:cNvGrpSpPr/>
            <p:nvPr/>
          </p:nvGrpSpPr>
          <p:grpSpPr>
            <a:xfrm>
              <a:off x="5941652" y="4309200"/>
              <a:ext cx="231600" cy="834300"/>
              <a:chOff x="5941652" y="4309200"/>
              <a:chExt cx="231600" cy="834300"/>
            </a:xfrm>
          </p:grpSpPr>
          <p:sp>
            <p:nvSpPr>
              <p:cNvPr id="224" name="Google Shape;224;p23"/>
              <p:cNvSpPr/>
              <p:nvPr/>
            </p:nvSpPr>
            <p:spPr>
              <a:xfrm flipH="1">
                <a:off x="5941652"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5" name="Google Shape;225;p23"/>
              <p:cNvSpPr/>
              <p:nvPr/>
            </p:nvSpPr>
            <p:spPr>
              <a:xfrm flipH="1">
                <a:off x="5941652"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6" name="Google Shape;226;p23"/>
              <p:cNvSpPr/>
              <p:nvPr/>
            </p:nvSpPr>
            <p:spPr>
              <a:xfrm flipH="1">
                <a:off x="5941652"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7" name="Google Shape;227;p23"/>
              <p:cNvSpPr/>
              <p:nvPr/>
            </p:nvSpPr>
            <p:spPr>
              <a:xfrm flipH="1">
                <a:off x="5941652"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28" name="Google Shape;228;p23"/>
            <p:cNvGrpSpPr/>
            <p:nvPr/>
          </p:nvGrpSpPr>
          <p:grpSpPr>
            <a:xfrm>
              <a:off x="6313006" y="4099200"/>
              <a:ext cx="231600" cy="1044300"/>
              <a:chOff x="6313006" y="4099200"/>
              <a:chExt cx="231600" cy="1044300"/>
            </a:xfrm>
          </p:grpSpPr>
          <p:sp>
            <p:nvSpPr>
              <p:cNvPr id="229" name="Google Shape;229;p23"/>
              <p:cNvSpPr/>
              <p:nvPr/>
            </p:nvSpPr>
            <p:spPr>
              <a:xfrm flipH="1">
                <a:off x="6313006"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0" name="Google Shape;230;p23"/>
              <p:cNvSpPr/>
              <p:nvPr/>
            </p:nvSpPr>
            <p:spPr>
              <a:xfrm flipH="1">
                <a:off x="6313006"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1" name="Google Shape;231;p23"/>
              <p:cNvSpPr/>
              <p:nvPr/>
            </p:nvSpPr>
            <p:spPr>
              <a:xfrm flipH="1">
                <a:off x="6313006"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2" name="Google Shape;232;p23"/>
              <p:cNvSpPr/>
              <p:nvPr/>
            </p:nvSpPr>
            <p:spPr>
              <a:xfrm flipH="1">
                <a:off x="6313006" y="4099200"/>
                <a:ext cx="231600" cy="104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3" name="Google Shape;233;p23"/>
              <p:cNvSpPr/>
              <p:nvPr/>
            </p:nvSpPr>
            <p:spPr>
              <a:xfrm flipH="1">
                <a:off x="6313006"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34" name="Google Shape;234;p23"/>
            <p:cNvGrpSpPr/>
            <p:nvPr/>
          </p:nvGrpSpPr>
          <p:grpSpPr>
            <a:xfrm>
              <a:off x="6684361" y="4309200"/>
              <a:ext cx="231600" cy="834300"/>
              <a:chOff x="6684361" y="4309200"/>
              <a:chExt cx="231600" cy="834300"/>
            </a:xfrm>
          </p:grpSpPr>
          <p:sp>
            <p:nvSpPr>
              <p:cNvPr id="235" name="Google Shape;235;p23"/>
              <p:cNvSpPr/>
              <p:nvPr/>
            </p:nvSpPr>
            <p:spPr>
              <a:xfrm flipH="1">
                <a:off x="6684361"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6" name="Google Shape;236;p23"/>
              <p:cNvSpPr/>
              <p:nvPr/>
            </p:nvSpPr>
            <p:spPr>
              <a:xfrm flipH="1">
                <a:off x="6684361"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7" name="Google Shape;237;p23"/>
              <p:cNvSpPr/>
              <p:nvPr/>
            </p:nvSpPr>
            <p:spPr>
              <a:xfrm flipH="1">
                <a:off x="6684361"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8" name="Google Shape;238;p23"/>
              <p:cNvSpPr/>
              <p:nvPr/>
            </p:nvSpPr>
            <p:spPr>
              <a:xfrm flipH="1">
                <a:off x="6684361"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39" name="Google Shape;239;p23"/>
            <p:cNvGrpSpPr/>
            <p:nvPr/>
          </p:nvGrpSpPr>
          <p:grpSpPr>
            <a:xfrm>
              <a:off x="7055715" y="4518900"/>
              <a:ext cx="231600" cy="624600"/>
              <a:chOff x="7055715" y="4518900"/>
              <a:chExt cx="231600" cy="624600"/>
            </a:xfrm>
          </p:grpSpPr>
          <p:sp>
            <p:nvSpPr>
              <p:cNvPr id="240" name="Google Shape;240;p23"/>
              <p:cNvSpPr/>
              <p:nvPr/>
            </p:nvSpPr>
            <p:spPr>
              <a:xfrm flipH="1">
                <a:off x="7055715"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1" name="Google Shape;241;p23"/>
              <p:cNvSpPr/>
              <p:nvPr/>
            </p:nvSpPr>
            <p:spPr>
              <a:xfrm flipH="1">
                <a:off x="7055715"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2" name="Google Shape;242;p23"/>
              <p:cNvSpPr/>
              <p:nvPr/>
            </p:nvSpPr>
            <p:spPr>
              <a:xfrm flipH="1">
                <a:off x="7055715"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43" name="Google Shape;243;p23"/>
            <p:cNvGrpSpPr/>
            <p:nvPr/>
          </p:nvGrpSpPr>
          <p:grpSpPr>
            <a:xfrm>
              <a:off x="7798424" y="4099200"/>
              <a:ext cx="231600" cy="1044300"/>
              <a:chOff x="7798424" y="4099200"/>
              <a:chExt cx="231600" cy="1044300"/>
            </a:xfrm>
          </p:grpSpPr>
          <p:sp>
            <p:nvSpPr>
              <p:cNvPr id="244" name="Google Shape;244;p23"/>
              <p:cNvSpPr/>
              <p:nvPr/>
            </p:nvSpPr>
            <p:spPr>
              <a:xfrm flipH="1">
                <a:off x="7798424"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5" name="Google Shape;245;p23"/>
              <p:cNvSpPr/>
              <p:nvPr/>
            </p:nvSpPr>
            <p:spPr>
              <a:xfrm flipH="1">
                <a:off x="7798424"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6" name="Google Shape;246;p23"/>
              <p:cNvSpPr/>
              <p:nvPr/>
            </p:nvSpPr>
            <p:spPr>
              <a:xfrm flipH="1">
                <a:off x="7798424"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7" name="Google Shape;247;p23"/>
              <p:cNvSpPr/>
              <p:nvPr/>
            </p:nvSpPr>
            <p:spPr>
              <a:xfrm flipH="1">
                <a:off x="7798424" y="4099200"/>
                <a:ext cx="231600" cy="104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8" name="Google Shape;248;p23"/>
              <p:cNvSpPr/>
              <p:nvPr/>
            </p:nvSpPr>
            <p:spPr>
              <a:xfrm flipH="1">
                <a:off x="7798424"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49" name="Google Shape;249;p23"/>
            <p:cNvGrpSpPr/>
            <p:nvPr/>
          </p:nvGrpSpPr>
          <p:grpSpPr>
            <a:xfrm>
              <a:off x="8169779" y="4309200"/>
              <a:ext cx="231600" cy="834300"/>
              <a:chOff x="8169779" y="4309200"/>
              <a:chExt cx="231600" cy="834300"/>
            </a:xfrm>
          </p:grpSpPr>
          <p:sp>
            <p:nvSpPr>
              <p:cNvPr id="250" name="Google Shape;250;p23"/>
              <p:cNvSpPr/>
              <p:nvPr/>
            </p:nvSpPr>
            <p:spPr>
              <a:xfrm flipH="1">
                <a:off x="8169779"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1" name="Google Shape;251;p23"/>
              <p:cNvSpPr/>
              <p:nvPr/>
            </p:nvSpPr>
            <p:spPr>
              <a:xfrm flipH="1">
                <a:off x="8169779"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2" name="Google Shape;252;p23"/>
              <p:cNvSpPr/>
              <p:nvPr/>
            </p:nvSpPr>
            <p:spPr>
              <a:xfrm flipH="1">
                <a:off x="8169779"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3" name="Google Shape;253;p23"/>
              <p:cNvSpPr/>
              <p:nvPr/>
            </p:nvSpPr>
            <p:spPr>
              <a:xfrm flipH="1">
                <a:off x="8169779"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54" name="Google Shape;254;p23"/>
            <p:cNvGrpSpPr/>
            <p:nvPr/>
          </p:nvGrpSpPr>
          <p:grpSpPr>
            <a:xfrm>
              <a:off x="7427070" y="4309200"/>
              <a:ext cx="231600" cy="834300"/>
              <a:chOff x="7427070" y="4309200"/>
              <a:chExt cx="231600" cy="834300"/>
            </a:xfrm>
          </p:grpSpPr>
          <p:sp>
            <p:nvSpPr>
              <p:cNvPr id="255" name="Google Shape;255;p23"/>
              <p:cNvSpPr/>
              <p:nvPr/>
            </p:nvSpPr>
            <p:spPr>
              <a:xfrm flipH="1">
                <a:off x="7427070"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6" name="Google Shape;256;p23"/>
              <p:cNvSpPr/>
              <p:nvPr/>
            </p:nvSpPr>
            <p:spPr>
              <a:xfrm flipH="1">
                <a:off x="7427070"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7" name="Google Shape;257;p23"/>
              <p:cNvSpPr/>
              <p:nvPr/>
            </p:nvSpPr>
            <p:spPr>
              <a:xfrm flipH="1">
                <a:off x="7427070"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8" name="Google Shape;258;p23"/>
              <p:cNvSpPr/>
              <p:nvPr/>
            </p:nvSpPr>
            <p:spPr>
              <a:xfrm flipH="1">
                <a:off x="7427070"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59" name="Google Shape;259;p23"/>
            <p:cNvGrpSpPr/>
            <p:nvPr/>
          </p:nvGrpSpPr>
          <p:grpSpPr>
            <a:xfrm>
              <a:off x="8541133" y="4518900"/>
              <a:ext cx="231600" cy="624600"/>
              <a:chOff x="8541133" y="4518900"/>
              <a:chExt cx="231600" cy="624600"/>
            </a:xfrm>
          </p:grpSpPr>
          <p:sp>
            <p:nvSpPr>
              <p:cNvPr id="260" name="Google Shape;260;p23"/>
              <p:cNvSpPr/>
              <p:nvPr/>
            </p:nvSpPr>
            <p:spPr>
              <a:xfrm flipH="1">
                <a:off x="8541133"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1" name="Google Shape;261;p23"/>
              <p:cNvSpPr/>
              <p:nvPr/>
            </p:nvSpPr>
            <p:spPr>
              <a:xfrm flipH="1">
                <a:off x="8541133"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2" name="Google Shape;262;p23"/>
              <p:cNvSpPr/>
              <p:nvPr/>
            </p:nvSpPr>
            <p:spPr>
              <a:xfrm flipH="1">
                <a:off x="8541133"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63" name="Google Shape;263;p23"/>
            <p:cNvGrpSpPr/>
            <p:nvPr/>
          </p:nvGrpSpPr>
          <p:grpSpPr>
            <a:xfrm>
              <a:off x="8912488" y="4309200"/>
              <a:ext cx="231600" cy="834300"/>
              <a:chOff x="8912488" y="4309200"/>
              <a:chExt cx="231600" cy="834300"/>
            </a:xfrm>
          </p:grpSpPr>
          <p:sp>
            <p:nvSpPr>
              <p:cNvPr id="264" name="Google Shape;264;p23"/>
              <p:cNvSpPr/>
              <p:nvPr/>
            </p:nvSpPr>
            <p:spPr>
              <a:xfrm flipH="1">
                <a:off x="8912488"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5" name="Google Shape;265;p23"/>
              <p:cNvSpPr/>
              <p:nvPr/>
            </p:nvSpPr>
            <p:spPr>
              <a:xfrm flipH="1">
                <a:off x="8912488"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6" name="Google Shape;266;p23"/>
              <p:cNvSpPr/>
              <p:nvPr/>
            </p:nvSpPr>
            <p:spPr>
              <a:xfrm flipH="1">
                <a:off x="8912488"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7" name="Google Shape;267;p23"/>
              <p:cNvSpPr/>
              <p:nvPr/>
            </p:nvSpPr>
            <p:spPr>
              <a:xfrm flipH="1">
                <a:off x="8912488"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268" name="Google Shape;268;p23"/>
          <p:cNvSpPr txBox="1">
            <a:spLocks noGrp="1"/>
          </p:cNvSpPr>
          <p:nvPr>
            <p:ph type="title" hasCustomPrompt="1"/>
          </p:nvPr>
        </p:nvSpPr>
        <p:spPr>
          <a:xfrm>
            <a:off x="1388625" y="772725"/>
            <a:ext cx="6366900" cy="18633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chemeClr val="lt1"/>
              </a:buClr>
              <a:buSzPts val="8000"/>
              <a:buNone/>
              <a:defRPr sz="8000">
                <a:solidFill>
                  <a:schemeClr val="lt1"/>
                </a:solidFill>
              </a:defRPr>
            </a:lvl1pPr>
            <a:lvl2pPr lvl="1" algn="ctr">
              <a:lnSpc>
                <a:spcPct val="100000"/>
              </a:lnSpc>
              <a:spcBef>
                <a:spcPts val="0"/>
              </a:spcBef>
              <a:spcAft>
                <a:spcPts val="0"/>
              </a:spcAft>
              <a:buClr>
                <a:schemeClr val="lt1"/>
              </a:buClr>
              <a:buSzPts val="8000"/>
              <a:buNone/>
              <a:defRPr sz="8000">
                <a:solidFill>
                  <a:schemeClr val="lt1"/>
                </a:solidFill>
              </a:defRPr>
            </a:lvl2pPr>
            <a:lvl3pPr lvl="2" algn="ctr">
              <a:lnSpc>
                <a:spcPct val="100000"/>
              </a:lnSpc>
              <a:spcBef>
                <a:spcPts val="0"/>
              </a:spcBef>
              <a:spcAft>
                <a:spcPts val="0"/>
              </a:spcAft>
              <a:buClr>
                <a:schemeClr val="lt1"/>
              </a:buClr>
              <a:buSzPts val="8000"/>
              <a:buNone/>
              <a:defRPr sz="8000">
                <a:solidFill>
                  <a:schemeClr val="lt1"/>
                </a:solidFill>
              </a:defRPr>
            </a:lvl3pPr>
            <a:lvl4pPr lvl="3" algn="ctr">
              <a:lnSpc>
                <a:spcPct val="100000"/>
              </a:lnSpc>
              <a:spcBef>
                <a:spcPts val="0"/>
              </a:spcBef>
              <a:spcAft>
                <a:spcPts val="0"/>
              </a:spcAft>
              <a:buClr>
                <a:schemeClr val="lt1"/>
              </a:buClr>
              <a:buSzPts val="8000"/>
              <a:buNone/>
              <a:defRPr sz="8000">
                <a:solidFill>
                  <a:schemeClr val="lt1"/>
                </a:solidFill>
              </a:defRPr>
            </a:lvl4pPr>
            <a:lvl5pPr lvl="4" algn="ctr">
              <a:lnSpc>
                <a:spcPct val="100000"/>
              </a:lnSpc>
              <a:spcBef>
                <a:spcPts val="0"/>
              </a:spcBef>
              <a:spcAft>
                <a:spcPts val="0"/>
              </a:spcAft>
              <a:buClr>
                <a:schemeClr val="lt1"/>
              </a:buClr>
              <a:buSzPts val="8000"/>
              <a:buNone/>
              <a:defRPr sz="8000">
                <a:solidFill>
                  <a:schemeClr val="lt1"/>
                </a:solidFill>
              </a:defRPr>
            </a:lvl5pPr>
            <a:lvl6pPr lvl="5" algn="ctr">
              <a:lnSpc>
                <a:spcPct val="100000"/>
              </a:lnSpc>
              <a:spcBef>
                <a:spcPts val="0"/>
              </a:spcBef>
              <a:spcAft>
                <a:spcPts val="0"/>
              </a:spcAft>
              <a:buClr>
                <a:schemeClr val="lt1"/>
              </a:buClr>
              <a:buSzPts val="8000"/>
              <a:buNone/>
              <a:defRPr sz="8000">
                <a:solidFill>
                  <a:schemeClr val="lt1"/>
                </a:solidFill>
              </a:defRPr>
            </a:lvl6pPr>
            <a:lvl7pPr lvl="6" algn="ctr">
              <a:lnSpc>
                <a:spcPct val="100000"/>
              </a:lnSpc>
              <a:spcBef>
                <a:spcPts val="0"/>
              </a:spcBef>
              <a:spcAft>
                <a:spcPts val="0"/>
              </a:spcAft>
              <a:buClr>
                <a:schemeClr val="lt1"/>
              </a:buClr>
              <a:buSzPts val="8000"/>
              <a:buNone/>
              <a:defRPr sz="8000">
                <a:solidFill>
                  <a:schemeClr val="lt1"/>
                </a:solidFill>
              </a:defRPr>
            </a:lvl7pPr>
            <a:lvl8pPr lvl="7" algn="ctr">
              <a:lnSpc>
                <a:spcPct val="100000"/>
              </a:lnSpc>
              <a:spcBef>
                <a:spcPts val="0"/>
              </a:spcBef>
              <a:spcAft>
                <a:spcPts val="0"/>
              </a:spcAft>
              <a:buClr>
                <a:schemeClr val="lt1"/>
              </a:buClr>
              <a:buSzPts val="8000"/>
              <a:buNone/>
              <a:defRPr sz="8000">
                <a:solidFill>
                  <a:schemeClr val="lt1"/>
                </a:solidFill>
              </a:defRPr>
            </a:lvl8pPr>
            <a:lvl9pPr lvl="8" algn="ctr">
              <a:lnSpc>
                <a:spcPct val="100000"/>
              </a:lnSpc>
              <a:spcBef>
                <a:spcPts val="0"/>
              </a:spcBef>
              <a:spcAft>
                <a:spcPts val="0"/>
              </a:spcAft>
              <a:buClr>
                <a:schemeClr val="lt1"/>
              </a:buClr>
              <a:buSzPts val="8000"/>
              <a:buNone/>
              <a:defRPr sz="8000">
                <a:solidFill>
                  <a:schemeClr val="lt1"/>
                </a:solidFill>
              </a:defRPr>
            </a:lvl9pPr>
          </a:lstStyle>
          <a:p>
            <a:r>
              <a:t>xx%</a:t>
            </a:r>
          </a:p>
        </p:txBody>
      </p:sp>
      <p:sp>
        <p:nvSpPr>
          <p:cNvPr id="269" name="Google Shape;269;p23"/>
          <p:cNvSpPr txBox="1">
            <a:spLocks noGrp="1"/>
          </p:cNvSpPr>
          <p:nvPr>
            <p:ph type="body" idx="1"/>
          </p:nvPr>
        </p:nvSpPr>
        <p:spPr>
          <a:xfrm>
            <a:off x="1388625" y="2712300"/>
            <a:ext cx="6366900" cy="1111200"/>
          </a:xfrm>
          <a:prstGeom prst="rect">
            <a:avLst/>
          </a:prstGeom>
          <a:noFill/>
          <a:ln>
            <a:noFill/>
          </a:ln>
        </p:spPr>
        <p:txBody>
          <a:bodyPr spcFirstLastPara="1" wrap="square" lIns="91425" tIns="91425" rIns="91425" bIns="91425" anchor="t" anchorCtr="0">
            <a:normAutofit/>
          </a:bodyPr>
          <a:lstStyle>
            <a:lvl1pPr marL="457200" lvl="0" indent="-311150" algn="ctr">
              <a:lnSpc>
                <a:spcPct val="115000"/>
              </a:lnSpc>
              <a:spcBef>
                <a:spcPts val="0"/>
              </a:spcBef>
              <a:spcAft>
                <a:spcPts val="0"/>
              </a:spcAft>
              <a:buClr>
                <a:schemeClr val="lt1"/>
              </a:buClr>
              <a:buSzPts val="1300"/>
              <a:buChar char="●"/>
              <a:defRPr>
                <a:solidFill>
                  <a:schemeClr val="lt1"/>
                </a:solidFill>
              </a:defRPr>
            </a:lvl1pPr>
            <a:lvl2pPr marL="914400" lvl="1" indent="-298450" algn="ctr">
              <a:lnSpc>
                <a:spcPct val="115000"/>
              </a:lnSpc>
              <a:spcBef>
                <a:spcPts val="0"/>
              </a:spcBef>
              <a:spcAft>
                <a:spcPts val="0"/>
              </a:spcAft>
              <a:buClr>
                <a:schemeClr val="lt1"/>
              </a:buClr>
              <a:buSzPts val="1100"/>
              <a:buChar char="○"/>
              <a:defRPr>
                <a:solidFill>
                  <a:schemeClr val="lt1"/>
                </a:solidFill>
              </a:defRPr>
            </a:lvl2pPr>
            <a:lvl3pPr marL="1371600" lvl="2" indent="-298450" algn="ctr">
              <a:lnSpc>
                <a:spcPct val="115000"/>
              </a:lnSpc>
              <a:spcBef>
                <a:spcPts val="0"/>
              </a:spcBef>
              <a:spcAft>
                <a:spcPts val="0"/>
              </a:spcAft>
              <a:buClr>
                <a:schemeClr val="lt1"/>
              </a:buClr>
              <a:buSzPts val="1100"/>
              <a:buChar char="■"/>
              <a:defRPr>
                <a:solidFill>
                  <a:schemeClr val="lt1"/>
                </a:solidFill>
              </a:defRPr>
            </a:lvl3pPr>
            <a:lvl4pPr marL="1828800" lvl="3" indent="-298450" algn="ctr">
              <a:lnSpc>
                <a:spcPct val="115000"/>
              </a:lnSpc>
              <a:spcBef>
                <a:spcPts val="0"/>
              </a:spcBef>
              <a:spcAft>
                <a:spcPts val="0"/>
              </a:spcAft>
              <a:buClr>
                <a:schemeClr val="lt1"/>
              </a:buClr>
              <a:buSzPts val="1100"/>
              <a:buChar char="●"/>
              <a:defRPr>
                <a:solidFill>
                  <a:schemeClr val="lt1"/>
                </a:solidFill>
              </a:defRPr>
            </a:lvl4pPr>
            <a:lvl5pPr marL="2286000" lvl="4" indent="-298450" algn="ctr">
              <a:lnSpc>
                <a:spcPct val="115000"/>
              </a:lnSpc>
              <a:spcBef>
                <a:spcPts val="0"/>
              </a:spcBef>
              <a:spcAft>
                <a:spcPts val="0"/>
              </a:spcAft>
              <a:buClr>
                <a:schemeClr val="lt1"/>
              </a:buClr>
              <a:buSzPts val="1100"/>
              <a:buChar char="○"/>
              <a:defRPr>
                <a:solidFill>
                  <a:schemeClr val="lt1"/>
                </a:solidFill>
              </a:defRPr>
            </a:lvl5pPr>
            <a:lvl6pPr marL="2743200" lvl="5" indent="-298450" algn="ctr">
              <a:lnSpc>
                <a:spcPct val="115000"/>
              </a:lnSpc>
              <a:spcBef>
                <a:spcPts val="0"/>
              </a:spcBef>
              <a:spcAft>
                <a:spcPts val="0"/>
              </a:spcAft>
              <a:buClr>
                <a:schemeClr val="lt1"/>
              </a:buClr>
              <a:buSzPts val="1100"/>
              <a:buChar char="■"/>
              <a:defRPr>
                <a:solidFill>
                  <a:schemeClr val="lt1"/>
                </a:solidFill>
              </a:defRPr>
            </a:lvl6pPr>
            <a:lvl7pPr marL="3200400" lvl="6" indent="-298450" algn="ctr">
              <a:lnSpc>
                <a:spcPct val="115000"/>
              </a:lnSpc>
              <a:spcBef>
                <a:spcPts val="0"/>
              </a:spcBef>
              <a:spcAft>
                <a:spcPts val="0"/>
              </a:spcAft>
              <a:buClr>
                <a:schemeClr val="lt1"/>
              </a:buClr>
              <a:buSzPts val="1100"/>
              <a:buChar char="●"/>
              <a:defRPr>
                <a:solidFill>
                  <a:schemeClr val="lt1"/>
                </a:solidFill>
              </a:defRPr>
            </a:lvl7pPr>
            <a:lvl8pPr marL="3657600" lvl="7" indent="-298450" algn="ctr">
              <a:lnSpc>
                <a:spcPct val="115000"/>
              </a:lnSpc>
              <a:spcBef>
                <a:spcPts val="0"/>
              </a:spcBef>
              <a:spcAft>
                <a:spcPts val="0"/>
              </a:spcAft>
              <a:buClr>
                <a:schemeClr val="lt1"/>
              </a:buClr>
              <a:buSzPts val="1100"/>
              <a:buChar char="○"/>
              <a:defRPr>
                <a:solidFill>
                  <a:schemeClr val="lt1"/>
                </a:solidFill>
              </a:defRPr>
            </a:lvl8pPr>
            <a:lvl9pPr marL="4114800" lvl="8" indent="-298450" algn="ctr">
              <a:lnSpc>
                <a:spcPct val="115000"/>
              </a:lnSpc>
              <a:spcBef>
                <a:spcPts val="0"/>
              </a:spcBef>
              <a:spcAft>
                <a:spcPts val="0"/>
              </a:spcAft>
              <a:buClr>
                <a:schemeClr val="lt1"/>
              </a:buClr>
              <a:buSzPts val="1100"/>
              <a:buChar char="■"/>
              <a:defRPr>
                <a:solidFill>
                  <a:schemeClr val="lt1"/>
                </a:solidFill>
              </a:defRPr>
            </a:lvl9pPr>
          </a:lstStyle>
          <a:p>
            <a:endParaRPr/>
          </a:p>
        </p:txBody>
      </p:sp>
      <p:sp>
        <p:nvSpPr>
          <p:cNvPr id="270" name="Google Shape;270;p23"/>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1"/>
        <p:cNvGrpSpPr/>
        <p:nvPr/>
      </p:nvGrpSpPr>
      <p:grpSpPr>
        <a:xfrm>
          <a:off x="0" y="0"/>
          <a:ext cx="0" cy="0"/>
          <a:chOff x="0" y="0"/>
          <a:chExt cx="0" cy="0"/>
        </a:xfrm>
      </p:grpSpPr>
      <p:sp>
        <p:nvSpPr>
          <p:cNvPr id="272" name="Google Shape;272;p24"/>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omentum">
    <p:bg>
      <p:bgPr>
        <a:solidFill>
          <a:schemeClr val="lt1"/>
        </a:solidFill>
        <a:effectLst/>
      </p:bgPr>
    </p:bg>
    <p:spTree>
      <p:nvGrpSpPr>
        <p:cNvPr id="1" name="Shape 5"/>
        <p:cNvGrpSpPr/>
        <p:nvPr/>
      </p:nvGrpSpPr>
      <p:grpSpPr>
        <a:xfrm>
          <a:off x="0" y="0"/>
          <a:ext cx="0" cy="0"/>
          <a:chOff x="0" y="0"/>
          <a:chExt cx="0" cy="0"/>
        </a:xfrm>
      </p:grpSpPr>
      <p:sp>
        <p:nvSpPr>
          <p:cNvPr id="6" name="Google Shape;6;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2"/>
              </a:buClr>
              <a:buSzPts val="2800"/>
              <a:buFont typeface="Maven Pro"/>
              <a:buNone/>
              <a:defRPr sz="2800" b="1" i="0" u="none" strike="noStrike" cap="none">
                <a:solidFill>
                  <a:schemeClr val="dk2"/>
                </a:solidFill>
                <a:latin typeface="Maven Pro"/>
                <a:ea typeface="Maven Pro"/>
                <a:cs typeface="Maven Pro"/>
                <a:sym typeface="Maven Pro"/>
              </a:defRPr>
            </a:lvl1pPr>
            <a:lvl2pPr marR="0" lvl="1" algn="l" rtl="0">
              <a:lnSpc>
                <a:spcPct val="100000"/>
              </a:lnSpc>
              <a:spcBef>
                <a:spcPts val="0"/>
              </a:spcBef>
              <a:spcAft>
                <a:spcPts val="0"/>
              </a:spcAft>
              <a:buClr>
                <a:schemeClr val="dk2"/>
              </a:buClr>
              <a:buSzPts val="2800"/>
              <a:buFont typeface="Maven Pro"/>
              <a:buNone/>
              <a:defRPr sz="2800" b="1" i="0" u="none" strike="noStrike" cap="none">
                <a:solidFill>
                  <a:schemeClr val="dk2"/>
                </a:solidFill>
                <a:latin typeface="Maven Pro"/>
                <a:ea typeface="Maven Pro"/>
                <a:cs typeface="Maven Pro"/>
                <a:sym typeface="Maven Pro"/>
              </a:defRPr>
            </a:lvl2pPr>
            <a:lvl3pPr marR="0" lvl="2" algn="l" rtl="0">
              <a:lnSpc>
                <a:spcPct val="100000"/>
              </a:lnSpc>
              <a:spcBef>
                <a:spcPts val="0"/>
              </a:spcBef>
              <a:spcAft>
                <a:spcPts val="0"/>
              </a:spcAft>
              <a:buClr>
                <a:schemeClr val="dk2"/>
              </a:buClr>
              <a:buSzPts val="2800"/>
              <a:buFont typeface="Maven Pro"/>
              <a:buNone/>
              <a:defRPr sz="2800" b="1" i="0" u="none" strike="noStrike" cap="none">
                <a:solidFill>
                  <a:schemeClr val="dk2"/>
                </a:solidFill>
                <a:latin typeface="Maven Pro"/>
                <a:ea typeface="Maven Pro"/>
                <a:cs typeface="Maven Pro"/>
                <a:sym typeface="Maven Pro"/>
              </a:defRPr>
            </a:lvl3pPr>
            <a:lvl4pPr marR="0" lvl="3" algn="l" rtl="0">
              <a:lnSpc>
                <a:spcPct val="100000"/>
              </a:lnSpc>
              <a:spcBef>
                <a:spcPts val="0"/>
              </a:spcBef>
              <a:spcAft>
                <a:spcPts val="0"/>
              </a:spcAft>
              <a:buClr>
                <a:schemeClr val="dk2"/>
              </a:buClr>
              <a:buSzPts val="2800"/>
              <a:buFont typeface="Maven Pro"/>
              <a:buNone/>
              <a:defRPr sz="2800" b="1" i="0" u="none" strike="noStrike" cap="none">
                <a:solidFill>
                  <a:schemeClr val="dk2"/>
                </a:solidFill>
                <a:latin typeface="Maven Pro"/>
                <a:ea typeface="Maven Pro"/>
                <a:cs typeface="Maven Pro"/>
                <a:sym typeface="Maven Pro"/>
              </a:defRPr>
            </a:lvl4pPr>
            <a:lvl5pPr marR="0" lvl="4" algn="l" rtl="0">
              <a:lnSpc>
                <a:spcPct val="100000"/>
              </a:lnSpc>
              <a:spcBef>
                <a:spcPts val="0"/>
              </a:spcBef>
              <a:spcAft>
                <a:spcPts val="0"/>
              </a:spcAft>
              <a:buClr>
                <a:schemeClr val="dk2"/>
              </a:buClr>
              <a:buSzPts val="2800"/>
              <a:buFont typeface="Maven Pro"/>
              <a:buNone/>
              <a:defRPr sz="2800" b="1" i="0" u="none" strike="noStrike" cap="none">
                <a:solidFill>
                  <a:schemeClr val="dk2"/>
                </a:solidFill>
                <a:latin typeface="Maven Pro"/>
                <a:ea typeface="Maven Pro"/>
                <a:cs typeface="Maven Pro"/>
                <a:sym typeface="Maven Pro"/>
              </a:defRPr>
            </a:lvl5pPr>
            <a:lvl6pPr marR="0" lvl="5" algn="l" rtl="0">
              <a:lnSpc>
                <a:spcPct val="100000"/>
              </a:lnSpc>
              <a:spcBef>
                <a:spcPts val="0"/>
              </a:spcBef>
              <a:spcAft>
                <a:spcPts val="0"/>
              </a:spcAft>
              <a:buClr>
                <a:schemeClr val="dk2"/>
              </a:buClr>
              <a:buSzPts val="2800"/>
              <a:buFont typeface="Maven Pro"/>
              <a:buNone/>
              <a:defRPr sz="2800" b="1" i="0" u="none" strike="noStrike" cap="none">
                <a:solidFill>
                  <a:schemeClr val="dk2"/>
                </a:solidFill>
                <a:latin typeface="Maven Pro"/>
                <a:ea typeface="Maven Pro"/>
                <a:cs typeface="Maven Pro"/>
                <a:sym typeface="Maven Pro"/>
              </a:defRPr>
            </a:lvl6pPr>
            <a:lvl7pPr marR="0" lvl="6" algn="l" rtl="0">
              <a:lnSpc>
                <a:spcPct val="100000"/>
              </a:lnSpc>
              <a:spcBef>
                <a:spcPts val="0"/>
              </a:spcBef>
              <a:spcAft>
                <a:spcPts val="0"/>
              </a:spcAft>
              <a:buClr>
                <a:schemeClr val="dk2"/>
              </a:buClr>
              <a:buSzPts val="2800"/>
              <a:buFont typeface="Maven Pro"/>
              <a:buNone/>
              <a:defRPr sz="2800" b="1" i="0" u="none" strike="noStrike" cap="none">
                <a:solidFill>
                  <a:schemeClr val="dk2"/>
                </a:solidFill>
                <a:latin typeface="Maven Pro"/>
                <a:ea typeface="Maven Pro"/>
                <a:cs typeface="Maven Pro"/>
                <a:sym typeface="Maven Pro"/>
              </a:defRPr>
            </a:lvl7pPr>
            <a:lvl8pPr marR="0" lvl="7" algn="l" rtl="0">
              <a:lnSpc>
                <a:spcPct val="100000"/>
              </a:lnSpc>
              <a:spcBef>
                <a:spcPts val="0"/>
              </a:spcBef>
              <a:spcAft>
                <a:spcPts val="0"/>
              </a:spcAft>
              <a:buClr>
                <a:schemeClr val="dk2"/>
              </a:buClr>
              <a:buSzPts val="2800"/>
              <a:buFont typeface="Maven Pro"/>
              <a:buNone/>
              <a:defRPr sz="2800" b="1" i="0" u="none" strike="noStrike" cap="none">
                <a:solidFill>
                  <a:schemeClr val="dk2"/>
                </a:solidFill>
                <a:latin typeface="Maven Pro"/>
                <a:ea typeface="Maven Pro"/>
                <a:cs typeface="Maven Pro"/>
                <a:sym typeface="Maven Pro"/>
              </a:defRPr>
            </a:lvl8pPr>
            <a:lvl9pPr marR="0" lvl="8" algn="l" rtl="0">
              <a:lnSpc>
                <a:spcPct val="100000"/>
              </a:lnSpc>
              <a:spcBef>
                <a:spcPts val="0"/>
              </a:spcBef>
              <a:spcAft>
                <a:spcPts val="0"/>
              </a:spcAft>
              <a:buClr>
                <a:schemeClr val="dk2"/>
              </a:buClr>
              <a:buSzPts val="2800"/>
              <a:buFont typeface="Maven Pro"/>
              <a:buNone/>
              <a:defRPr sz="2800" b="1" i="0" u="none" strike="noStrike" cap="none">
                <a:solidFill>
                  <a:schemeClr val="dk2"/>
                </a:solidFill>
                <a:latin typeface="Maven Pro"/>
                <a:ea typeface="Maven Pro"/>
                <a:cs typeface="Maven Pro"/>
                <a:sym typeface="Maven Pro"/>
              </a:defRPr>
            </a:lvl9pPr>
          </a:lstStyle>
          <a:p>
            <a:endParaRPr/>
          </a:p>
        </p:txBody>
      </p:sp>
      <p:sp>
        <p:nvSpPr>
          <p:cNvPr id="7" name="Google Shape;7;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11150" algn="l" rtl="0">
              <a:lnSpc>
                <a:spcPct val="115000"/>
              </a:lnSpc>
              <a:spcBef>
                <a:spcPts val="0"/>
              </a:spcBef>
              <a:spcAft>
                <a:spcPts val="0"/>
              </a:spcAft>
              <a:buClr>
                <a:schemeClr val="dk2"/>
              </a:buClr>
              <a:buSzPts val="1300"/>
              <a:buFont typeface="Nunito"/>
              <a:buChar char="●"/>
              <a:defRPr sz="1300" b="0" i="0" u="none" strike="noStrike" cap="none">
                <a:solidFill>
                  <a:schemeClr val="dk2"/>
                </a:solidFill>
                <a:latin typeface="Nunito"/>
                <a:ea typeface="Nunito"/>
                <a:cs typeface="Nunito"/>
                <a:sym typeface="Nunito"/>
              </a:defRPr>
            </a:lvl1pPr>
            <a:lvl2pPr marL="914400" marR="0" lvl="1" indent="-298450" algn="l" rtl="0">
              <a:lnSpc>
                <a:spcPct val="115000"/>
              </a:lnSpc>
              <a:spcBef>
                <a:spcPts val="0"/>
              </a:spcBef>
              <a:spcAft>
                <a:spcPts val="0"/>
              </a:spcAft>
              <a:buClr>
                <a:schemeClr val="dk2"/>
              </a:buClr>
              <a:buSzPts val="1100"/>
              <a:buFont typeface="Nunito"/>
              <a:buChar char="○"/>
              <a:defRPr sz="1100" b="0" i="0" u="none" strike="noStrike" cap="none">
                <a:solidFill>
                  <a:schemeClr val="dk2"/>
                </a:solidFill>
                <a:latin typeface="Nunito"/>
                <a:ea typeface="Nunito"/>
                <a:cs typeface="Nunito"/>
                <a:sym typeface="Nunito"/>
              </a:defRPr>
            </a:lvl2pPr>
            <a:lvl3pPr marL="1371600" marR="0" lvl="2" indent="-298450" algn="l" rtl="0">
              <a:lnSpc>
                <a:spcPct val="115000"/>
              </a:lnSpc>
              <a:spcBef>
                <a:spcPts val="0"/>
              </a:spcBef>
              <a:spcAft>
                <a:spcPts val="0"/>
              </a:spcAft>
              <a:buClr>
                <a:schemeClr val="dk2"/>
              </a:buClr>
              <a:buSzPts val="1100"/>
              <a:buFont typeface="Nunito"/>
              <a:buChar char="■"/>
              <a:defRPr sz="1100" b="0" i="0" u="none" strike="noStrike" cap="none">
                <a:solidFill>
                  <a:schemeClr val="dk2"/>
                </a:solidFill>
                <a:latin typeface="Nunito"/>
                <a:ea typeface="Nunito"/>
                <a:cs typeface="Nunito"/>
                <a:sym typeface="Nunito"/>
              </a:defRPr>
            </a:lvl3pPr>
            <a:lvl4pPr marL="1828800" marR="0" lvl="3" indent="-298450" algn="l" rtl="0">
              <a:lnSpc>
                <a:spcPct val="115000"/>
              </a:lnSpc>
              <a:spcBef>
                <a:spcPts val="0"/>
              </a:spcBef>
              <a:spcAft>
                <a:spcPts val="0"/>
              </a:spcAft>
              <a:buClr>
                <a:schemeClr val="dk2"/>
              </a:buClr>
              <a:buSzPts val="1100"/>
              <a:buFont typeface="Nunito"/>
              <a:buChar char="●"/>
              <a:defRPr sz="1100" b="0" i="0" u="none" strike="noStrike" cap="none">
                <a:solidFill>
                  <a:schemeClr val="dk2"/>
                </a:solidFill>
                <a:latin typeface="Nunito"/>
                <a:ea typeface="Nunito"/>
                <a:cs typeface="Nunito"/>
                <a:sym typeface="Nunito"/>
              </a:defRPr>
            </a:lvl4pPr>
            <a:lvl5pPr marL="2286000" marR="0" lvl="4" indent="-298450" algn="l" rtl="0">
              <a:lnSpc>
                <a:spcPct val="115000"/>
              </a:lnSpc>
              <a:spcBef>
                <a:spcPts val="0"/>
              </a:spcBef>
              <a:spcAft>
                <a:spcPts val="0"/>
              </a:spcAft>
              <a:buClr>
                <a:schemeClr val="dk2"/>
              </a:buClr>
              <a:buSzPts val="1100"/>
              <a:buFont typeface="Nunito"/>
              <a:buChar char="○"/>
              <a:defRPr sz="1100" b="0" i="0" u="none" strike="noStrike" cap="none">
                <a:solidFill>
                  <a:schemeClr val="dk2"/>
                </a:solidFill>
                <a:latin typeface="Nunito"/>
                <a:ea typeface="Nunito"/>
                <a:cs typeface="Nunito"/>
                <a:sym typeface="Nunito"/>
              </a:defRPr>
            </a:lvl5pPr>
            <a:lvl6pPr marL="2743200" marR="0" lvl="5" indent="-298450" algn="l" rtl="0">
              <a:lnSpc>
                <a:spcPct val="115000"/>
              </a:lnSpc>
              <a:spcBef>
                <a:spcPts val="0"/>
              </a:spcBef>
              <a:spcAft>
                <a:spcPts val="0"/>
              </a:spcAft>
              <a:buClr>
                <a:schemeClr val="dk2"/>
              </a:buClr>
              <a:buSzPts val="1100"/>
              <a:buFont typeface="Nunito"/>
              <a:buChar char="■"/>
              <a:defRPr sz="1100" b="0" i="0" u="none" strike="noStrike" cap="none">
                <a:solidFill>
                  <a:schemeClr val="dk2"/>
                </a:solidFill>
                <a:latin typeface="Nunito"/>
                <a:ea typeface="Nunito"/>
                <a:cs typeface="Nunito"/>
                <a:sym typeface="Nunito"/>
              </a:defRPr>
            </a:lvl6pPr>
            <a:lvl7pPr marL="3200400" marR="0" lvl="6" indent="-298450" algn="l" rtl="0">
              <a:lnSpc>
                <a:spcPct val="115000"/>
              </a:lnSpc>
              <a:spcBef>
                <a:spcPts val="0"/>
              </a:spcBef>
              <a:spcAft>
                <a:spcPts val="0"/>
              </a:spcAft>
              <a:buClr>
                <a:schemeClr val="dk2"/>
              </a:buClr>
              <a:buSzPts val="1100"/>
              <a:buFont typeface="Nunito"/>
              <a:buChar char="●"/>
              <a:defRPr sz="1100" b="0" i="0" u="none" strike="noStrike" cap="none">
                <a:solidFill>
                  <a:schemeClr val="dk2"/>
                </a:solidFill>
                <a:latin typeface="Nunito"/>
                <a:ea typeface="Nunito"/>
                <a:cs typeface="Nunito"/>
                <a:sym typeface="Nunito"/>
              </a:defRPr>
            </a:lvl7pPr>
            <a:lvl8pPr marL="3657600" marR="0" lvl="7" indent="-298450" algn="l" rtl="0">
              <a:lnSpc>
                <a:spcPct val="115000"/>
              </a:lnSpc>
              <a:spcBef>
                <a:spcPts val="0"/>
              </a:spcBef>
              <a:spcAft>
                <a:spcPts val="0"/>
              </a:spcAft>
              <a:buClr>
                <a:schemeClr val="dk2"/>
              </a:buClr>
              <a:buSzPts val="1100"/>
              <a:buFont typeface="Nunito"/>
              <a:buChar char="○"/>
              <a:defRPr sz="1100" b="0" i="0" u="none" strike="noStrike" cap="none">
                <a:solidFill>
                  <a:schemeClr val="dk2"/>
                </a:solidFill>
                <a:latin typeface="Nunito"/>
                <a:ea typeface="Nunito"/>
                <a:cs typeface="Nunito"/>
                <a:sym typeface="Nunito"/>
              </a:defRPr>
            </a:lvl8pPr>
            <a:lvl9pPr marL="4114800" marR="0" lvl="8" indent="-298450" algn="l" rtl="0">
              <a:lnSpc>
                <a:spcPct val="115000"/>
              </a:lnSpc>
              <a:spcBef>
                <a:spcPts val="0"/>
              </a:spcBef>
              <a:spcAft>
                <a:spcPts val="0"/>
              </a:spcAft>
              <a:buClr>
                <a:schemeClr val="dk2"/>
              </a:buClr>
              <a:buSzPts val="1100"/>
              <a:buFont typeface="Nunito"/>
              <a:buChar char="■"/>
              <a:defRPr sz="1100" b="0" i="0" u="none" strike="noStrike" cap="none">
                <a:solidFill>
                  <a:schemeClr val="dk2"/>
                </a:solidFill>
                <a:latin typeface="Nunito"/>
                <a:ea typeface="Nunito"/>
                <a:cs typeface="Nunito"/>
                <a:sym typeface="Nunito"/>
              </a:defRPr>
            </a:lvl9pPr>
          </a:lstStyle>
          <a:p>
            <a:endParaRPr/>
          </a:p>
        </p:txBody>
      </p:sp>
      <p:sp>
        <p:nvSpPr>
          <p:cNvPr id="8" name="Google Shape;8;p13"/>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s://pestleanalysis.com/nhs-pestle-analysis/" TargetMode="External"/><Relationship Id="rId3" Type="http://schemas.openxmlformats.org/officeDocument/2006/relationships/hyperlink" Target="https://www.mcht.nhs.uk/" TargetMode="External"/><Relationship Id="rId7" Type="http://schemas.openxmlformats.org/officeDocument/2006/relationships/hyperlink" Target="https://neuprofessionals.com/our-current-and-historic-trusts/mid-cheshire/"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hyperlink" Target="https://www.forbes.com/sites/investopedia/2013/07/10/the-causes-and-costs-of-absenteeism-in-the-workplace/" TargetMode="External"/><Relationship Id="rId5" Type="http://schemas.openxmlformats.org/officeDocument/2006/relationships/hyperlink" Target="https://www.attendanceworks.org/chronic-absence/the-problem/" TargetMode="External"/><Relationship Id="rId4" Type="http://schemas.openxmlformats.org/officeDocument/2006/relationships/hyperlink" Target="https://www.shrm.org/resourcesandtools/tools-and-samples/toolkits/pages/managingemployeeattendance.aspx"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
          <p:cNvSpPr txBox="1">
            <a:spLocks noGrp="1"/>
          </p:cNvSpPr>
          <p:nvPr>
            <p:ph type="ctrTitle"/>
          </p:nvPr>
        </p:nvSpPr>
        <p:spPr>
          <a:xfrm>
            <a:off x="824000" y="644950"/>
            <a:ext cx="7874700" cy="4055100"/>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SzPts val="3600"/>
              <a:buNone/>
            </a:pPr>
            <a:r>
              <a:rPr lang="en"/>
              <a:t>Problem Solving and Decision Making  </a:t>
            </a:r>
            <a:br>
              <a:rPr lang="en"/>
            </a:br>
            <a:r>
              <a:rPr lang="en"/>
              <a:t>Student name Alexandru Dragomir </a:t>
            </a:r>
            <a:br>
              <a:rPr lang="en"/>
            </a:br>
            <a:r>
              <a:rPr lang="en"/>
              <a:t>Student ID 2107400</a:t>
            </a:r>
            <a:br>
              <a:rPr lang="en"/>
            </a:br>
            <a:r>
              <a:rPr lang="en"/>
              <a:t>Lecturer name DR Chijioke D Uba</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2"/>
          <p:cNvSpPr txBox="1">
            <a:spLocks noGrp="1"/>
          </p:cNvSpPr>
          <p:nvPr>
            <p:ph type="ctrTitle"/>
          </p:nvPr>
        </p:nvSpPr>
        <p:spPr>
          <a:xfrm>
            <a:off x="3318025" y="547767"/>
            <a:ext cx="3179700" cy="739500"/>
          </a:xfrm>
          <a:prstGeom prst="rect">
            <a:avLst/>
          </a:prstGeom>
          <a:noFill/>
          <a:ln>
            <a:noFill/>
          </a:ln>
        </p:spPr>
        <p:txBody>
          <a:bodyPr spcFirstLastPara="1" wrap="square" lIns="91425" tIns="91425" rIns="91425" bIns="91425" anchor="ctr" anchorCtr="0">
            <a:normAutofit/>
          </a:bodyPr>
          <a:lstStyle/>
          <a:p>
            <a:pPr marL="0" lvl="0" indent="0" algn="just" rtl="0">
              <a:lnSpc>
                <a:spcPct val="150000"/>
              </a:lnSpc>
              <a:spcBef>
                <a:spcPts val="0"/>
              </a:spcBef>
              <a:spcAft>
                <a:spcPts val="0"/>
              </a:spcAft>
              <a:buSzPts val="3600"/>
              <a:buNone/>
            </a:pPr>
            <a:r>
              <a:rPr lang="en" sz="1200">
                <a:solidFill>
                  <a:srgbClr val="000000"/>
                </a:solidFill>
                <a:latin typeface="Times New Roman"/>
                <a:ea typeface="Times New Roman"/>
                <a:cs typeface="Times New Roman"/>
                <a:sym typeface="Times New Roman"/>
              </a:rPr>
              <a:t>Introduction</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3600"/>
              <a:buNone/>
            </a:pPr>
            <a:endParaRPr sz="1200">
              <a:latin typeface="Times New Roman"/>
              <a:ea typeface="Times New Roman"/>
              <a:cs typeface="Times New Roman"/>
              <a:sym typeface="Times New Roman"/>
            </a:endParaRPr>
          </a:p>
        </p:txBody>
      </p:sp>
      <p:sp>
        <p:nvSpPr>
          <p:cNvPr id="283" name="Google Shape;283;p2"/>
          <p:cNvSpPr txBox="1">
            <a:spLocks noGrp="1"/>
          </p:cNvSpPr>
          <p:nvPr>
            <p:ph type="subTitle" idx="1"/>
          </p:nvPr>
        </p:nvSpPr>
        <p:spPr>
          <a:xfrm>
            <a:off x="584675" y="1287275"/>
            <a:ext cx="4169100" cy="2509200"/>
          </a:xfrm>
          <a:prstGeom prst="rect">
            <a:avLst/>
          </a:prstGeom>
          <a:noFill/>
          <a:ln>
            <a:noFill/>
          </a:ln>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The purpose of the study is to evaluate the staff absenteeism in the workplace. </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Mid Cheshire Hospitals NHS Foundation Trust has faced the problem of staff absenteeism (Mcht, 2022).</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It refers to the habitual non presence of employees in their job.</a:t>
            </a:r>
            <a:endParaRPr sz="1200">
              <a:solidFill>
                <a:srgbClr val="000000"/>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600"/>
              <a:buNone/>
            </a:pPr>
            <a:endParaRPr/>
          </a:p>
        </p:txBody>
      </p:sp>
      <p:pic>
        <p:nvPicPr>
          <p:cNvPr id="284" name="Google Shape;284;p2"/>
          <p:cNvPicPr preferRelativeResize="0"/>
          <p:nvPr/>
        </p:nvPicPr>
        <p:blipFill rotWithShape="1">
          <a:blip r:embed="rId3">
            <a:alphaModFix/>
          </a:blip>
          <a:srcRect/>
          <a:stretch/>
        </p:blipFill>
        <p:spPr>
          <a:xfrm>
            <a:off x="4994975" y="1624702"/>
            <a:ext cx="3508325" cy="19646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3"/>
          <p:cNvSpPr txBox="1">
            <a:spLocks noGrp="1"/>
          </p:cNvSpPr>
          <p:nvPr>
            <p:ph type="ctrTitle"/>
          </p:nvPr>
        </p:nvSpPr>
        <p:spPr>
          <a:xfrm>
            <a:off x="2940600" y="547767"/>
            <a:ext cx="3179700" cy="739500"/>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150000"/>
              </a:lnSpc>
              <a:spcBef>
                <a:spcPts val="0"/>
              </a:spcBef>
              <a:spcAft>
                <a:spcPts val="0"/>
              </a:spcAft>
              <a:buSzPct val="333333"/>
              <a:buNone/>
            </a:pPr>
            <a:r>
              <a:rPr lang="en" sz="1200">
                <a:solidFill>
                  <a:srgbClr val="000000"/>
                </a:solidFill>
                <a:latin typeface="Times New Roman"/>
                <a:ea typeface="Times New Roman"/>
                <a:cs typeface="Times New Roman"/>
                <a:sym typeface="Times New Roman"/>
              </a:rPr>
              <a:t>The nature and the impact of the complex problem on employees and their organizations</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ct val="333333"/>
              <a:buNone/>
            </a:pPr>
            <a:endParaRPr sz="1200">
              <a:latin typeface="Times New Roman"/>
              <a:ea typeface="Times New Roman"/>
              <a:cs typeface="Times New Roman"/>
              <a:sym typeface="Times New Roman"/>
            </a:endParaRPr>
          </a:p>
        </p:txBody>
      </p:sp>
      <p:sp>
        <p:nvSpPr>
          <p:cNvPr id="290" name="Google Shape;290;p3"/>
          <p:cNvSpPr txBox="1">
            <a:spLocks noGrp="1"/>
          </p:cNvSpPr>
          <p:nvPr>
            <p:ph type="subTitle" idx="1"/>
          </p:nvPr>
        </p:nvSpPr>
        <p:spPr>
          <a:xfrm>
            <a:off x="584675" y="1287275"/>
            <a:ext cx="4169100" cy="2509200"/>
          </a:xfrm>
          <a:prstGeom prst="rect">
            <a:avLst/>
          </a:prstGeom>
          <a:noFill/>
          <a:ln>
            <a:noFill/>
          </a:ln>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In the workplace absenteeism affects the individual's productivity.</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Excessive absenteeism develops the chances of dropping from the work to the employees.</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The positive impact is that individuals can rest and they can reduce their stress from their mind (Shrm,  2022). </a:t>
            </a:r>
            <a:endParaRPr sz="1200">
              <a:solidFill>
                <a:srgbClr val="000000"/>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600"/>
              <a:buNone/>
            </a:pPr>
            <a:endParaRPr/>
          </a:p>
        </p:txBody>
      </p:sp>
      <p:pic>
        <p:nvPicPr>
          <p:cNvPr id="291" name="Google Shape;291;p3"/>
          <p:cNvPicPr preferRelativeResize="0"/>
          <p:nvPr/>
        </p:nvPicPr>
        <p:blipFill rotWithShape="1">
          <a:blip r:embed="rId3">
            <a:alphaModFix/>
          </a:blip>
          <a:srcRect/>
          <a:stretch/>
        </p:blipFill>
        <p:spPr>
          <a:xfrm>
            <a:off x="4906175" y="1439679"/>
            <a:ext cx="3723075" cy="27887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4"/>
          <p:cNvSpPr txBox="1">
            <a:spLocks noGrp="1"/>
          </p:cNvSpPr>
          <p:nvPr>
            <p:ph type="ctrTitle"/>
          </p:nvPr>
        </p:nvSpPr>
        <p:spPr>
          <a:xfrm>
            <a:off x="3456125" y="547651"/>
            <a:ext cx="3041400" cy="739800"/>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150000"/>
              </a:lnSpc>
              <a:spcBef>
                <a:spcPts val="0"/>
              </a:spcBef>
              <a:spcAft>
                <a:spcPts val="0"/>
              </a:spcAft>
              <a:buSzPct val="333333"/>
              <a:buNone/>
            </a:pPr>
            <a:r>
              <a:rPr lang="en" sz="1200">
                <a:solidFill>
                  <a:srgbClr val="000000"/>
                </a:solidFill>
                <a:latin typeface="Times New Roman"/>
                <a:ea typeface="Times New Roman"/>
                <a:cs typeface="Times New Roman"/>
                <a:sym typeface="Times New Roman"/>
              </a:rPr>
              <a:t>PESTLE analysis of the macro-environmental factors in Mid Cheshire Hospitals NHS Foundation Trust-</a:t>
            </a:r>
            <a:endParaRPr sz="1200">
              <a:solidFill>
                <a:srgbClr val="000000"/>
              </a:solidFill>
              <a:latin typeface="Times New Roman"/>
              <a:ea typeface="Times New Roman"/>
              <a:cs typeface="Times New Roman"/>
              <a:sym typeface="Times New Roman"/>
            </a:endParaRPr>
          </a:p>
          <a:p>
            <a:pPr marL="0" lvl="0" indent="0" algn="ctr" rtl="0">
              <a:lnSpc>
                <a:spcPct val="150000"/>
              </a:lnSpc>
              <a:spcBef>
                <a:spcPts val="0"/>
              </a:spcBef>
              <a:spcAft>
                <a:spcPts val="0"/>
              </a:spcAft>
              <a:buSzPct val="333333"/>
              <a:buNone/>
            </a:pPr>
            <a:endParaRPr sz="1200">
              <a:solidFill>
                <a:srgbClr val="000000"/>
              </a:solidFill>
              <a:latin typeface="Times New Roman"/>
              <a:ea typeface="Times New Roman"/>
              <a:cs typeface="Times New Roman"/>
              <a:sym typeface="Times New Roman"/>
            </a:endParaRPr>
          </a:p>
          <a:p>
            <a:pPr marL="0" lvl="0" indent="0" algn="ctr" rtl="0">
              <a:lnSpc>
                <a:spcPct val="150000"/>
              </a:lnSpc>
              <a:spcBef>
                <a:spcPts val="0"/>
              </a:spcBef>
              <a:spcAft>
                <a:spcPts val="0"/>
              </a:spcAft>
              <a:buSzPct val="333333"/>
              <a:buNone/>
            </a:pPr>
            <a:endParaRPr sz="1200">
              <a:latin typeface="Times New Roman"/>
              <a:ea typeface="Times New Roman"/>
              <a:cs typeface="Times New Roman"/>
              <a:sym typeface="Times New Roman"/>
            </a:endParaRPr>
          </a:p>
        </p:txBody>
      </p:sp>
      <p:sp>
        <p:nvSpPr>
          <p:cNvPr id="297" name="Google Shape;297;p4"/>
          <p:cNvSpPr txBox="1">
            <a:spLocks noGrp="1"/>
          </p:cNvSpPr>
          <p:nvPr>
            <p:ph type="subTitle" idx="1"/>
          </p:nvPr>
        </p:nvSpPr>
        <p:spPr>
          <a:xfrm>
            <a:off x="584675" y="1287275"/>
            <a:ext cx="4169100" cy="2509200"/>
          </a:xfrm>
          <a:prstGeom prst="rect">
            <a:avLst/>
          </a:prstGeom>
          <a:noFill/>
          <a:ln>
            <a:noFill/>
          </a:ln>
        </p:spPr>
        <p:txBody>
          <a:bodyPr spcFirstLastPara="1" wrap="square" lIns="91425" tIns="91425" rIns="91425" bIns="91425" anchor="t" anchorCtr="0">
            <a:normAutofit fontScale="55000" lnSpcReduction="10000"/>
          </a:bodyPr>
          <a:lstStyle/>
          <a:p>
            <a:pPr marL="0" lvl="0" indent="0" algn="just" rtl="0">
              <a:lnSpc>
                <a:spcPct val="150000"/>
              </a:lnSpc>
              <a:spcBef>
                <a:spcPts val="0"/>
              </a:spcBef>
              <a:spcAft>
                <a:spcPts val="0"/>
              </a:spcAft>
              <a:buSzPct val="156862"/>
              <a:buNone/>
            </a:pPr>
            <a:r>
              <a:rPr lang="en" sz="1200" b="1" i="1">
                <a:solidFill>
                  <a:srgbClr val="000000"/>
                </a:solidFill>
                <a:latin typeface="Times New Roman"/>
                <a:ea typeface="Times New Roman"/>
                <a:cs typeface="Times New Roman"/>
                <a:sym typeface="Times New Roman"/>
              </a:rPr>
              <a:t>Political factors</a:t>
            </a:r>
            <a:endParaRPr sz="1200" b="1" i="1">
              <a:solidFill>
                <a:srgbClr val="000000"/>
              </a:solidFill>
              <a:latin typeface="Times New Roman"/>
              <a:ea typeface="Times New Roman"/>
              <a:cs typeface="Times New Roman"/>
              <a:sym typeface="Times New Roman"/>
            </a:endParaRPr>
          </a:p>
          <a:p>
            <a:pPr marL="457200" lvl="0" indent="-25908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The government has several rules that motivate their employees in their workplace and reduce absenteeism. </a:t>
            </a:r>
            <a:endParaRPr sz="1200">
              <a:solidFill>
                <a:srgbClr val="000000"/>
              </a:solidFill>
              <a:latin typeface="Times New Roman"/>
              <a:ea typeface="Times New Roman"/>
              <a:cs typeface="Times New Roman"/>
              <a:sym typeface="Times New Roman"/>
            </a:endParaRPr>
          </a:p>
          <a:p>
            <a:pPr marL="457200" lvl="0" indent="-25908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In the year of 2017, the UK government has topped in terms of political stability  (</a:t>
            </a:r>
            <a:r>
              <a:rPr lang="en" sz="1200">
                <a:solidFill>
                  <a:srgbClr val="222222"/>
                </a:solidFill>
                <a:highlight>
                  <a:srgbClr val="FFFFFF"/>
                </a:highlight>
                <a:latin typeface="Times New Roman"/>
                <a:ea typeface="Times New Roman"/>
                <a:cs typeface="Times New Roman"/>
                <a:sym typeface="Times New Roman"/>
              </a:rPr>
              <a:t>Tarro, </a:t>
            </a:r>
            <a:r>
              <a:rPr lang="en" sz="1200" i="1">
                <a:solidFill>
                  <a:srgbClr val="222222"/>
                </a:solidFill>
                <a:highlight>
                  <a:srgbClr val="FFFFFF"/>
                </a:highlight>
                <a:latin typeface="Times New Roman"/>
                <a:ea typeface="Times New Roman"/>
                <a:cs typeface="Times New Roman"/>
                <a:sym typeface="Times New Roman"/>
              </a:rPr>
              <a:t>et al.</a:t>
            </a:r>
            <a:r>
              <a:rPr lang="en" sz="1200">
                <a:solidFill>
                  <a:srgbClr val="222222"/>
                </a:solidFill>
                <a:highlight>
                  <a:srgbClr val="FFFFFF"/>
                </a:highlight>
                <a:latin typeface="Times New Roman"/>
                <a:ea typeface="Times New Roman"/>
                <a:cs typeface="Times New Roman"/>
                <a:sym typeface="Times New Roman"/>
              </a:rPr>
              <a:t> 2020</a:t>
            </a:r>
            <a:r>
              <a:rPr lang="en" sz="1200">
                <a:solidFill>
                  <a:srgbClr val="000000"/>
                </a:solidFill>
                <a:latin typeface="Times New Roman"/>
                <a:ea typeface="Times New Roman"/>
                <a:cs typeface="Times New Roman"/>
                <a:sym typeface="Times New Roman"/>
              </a:rPr>
              <a:t>). </a:t>
            </a:r>
            <a:endParaRPr sz="1200">
              <a:solidFill>
                <a:srgbClr val="000000"/>
              </a:solidFill>
              <a:latin typeface="Times New Roman"/>
              <a:ea typeface="Times New Roman"/>
              <a:cs typeface="Times New Roman"/>
              <a:sym typeface="Times New Roman"/>
            </a:endParaRPr>
          </a:p>
          <a:p>
            <a:pPr marL="457200" lvl="0" indent="-259080" algn="just" rtl="0">
              <a:lnSpc>
                <a:spcPct val="150000"/>
              </a:lnSpc>
              <a:spcBef>
                <a:spcPts val="0"/>
              </a:spcBef>
              <a:spcAft>
                <a:spcPts val="0"/>
              </a:spcAft>
              <a:buClr>
                <a:srgbClr val="FF0000"/>
              </a:buClr>
              <a:buSzPct val="100000"/>
              <a:buFont typeface="Times New Roman"/>
              <a:buChar char="●"/>
            </a:pPr>
            <a:r>
              <a:rPr lang="en" sz="1200">
                <a:solidFill>
                  <a:srgbClr val="FF0000"/>
                </a:solidFill>
                <a:latin typeface="Times New Roman"/>
                <a:ea typeface="Times New Roman"/>
                <a:cs typeface="Times New Roman"/>
                <a:sym typeface="Times New Roman"/>
              </a:rPr>
              <a:t>Brexit is one of several political factors that keep NHS workers away. Brexit has challenged Mid Cheshire Hospitals NHS Foundation Trust. Brexit uncertainty affects UK organizations, including the hospital.</a:t>
            </a:r>
            <a:endParaRPr sz="1200">
              <a:solidFill>
                <a:srgbClr val="FF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ct val="156862"/>
              <a:buNone/>
            </a:pPr>
            <a:r>
              <a:rPr lang="en" sz="1200" b="1" i="1">
                <a:solidFill>
                  <a:srgbClr val="000000"/>
                </a:solidFill>
                <a:latin typeface="Times New Roman"/>
                <a:ea typeface="Times New Roman"/>
                <a:cs typeface="Times New Roman"/>
                <a:sym typeface="Times New Roman"/>
              </a:rPr>
              <a:t>Economic factors</a:t>
            </a:r>
            <a:endParaRPr sz="1200" b="1" i="1">
              <a:solidFill>
                <a:srgbClr val="000000"/>
              </a:solidFill>
              <a:latin typeface="Times New Roman"/>
              <a:ea typeface="Times New Roman"/>
              <a:cs typeface="Times New Roman"/>
              <a:sym typeface="Times New Roman"/>
            </a:endParaRPr>
          </a:p>
          <a:p>
            <a:pPr marL="457200" lvl="0" indent="-25908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In the year of 2019, the GDP rate of the country is almost 2.744 trillion in US dollars.</a:t>
            </a:r>
            <a:endParaRPr sz="1200">
              <a:solidFill>
                <a:srgbClr val="000000"/>
              </a:solidFill>
              <a:latin typeface="Times New Roman"/>
              <a:ea typeface="Times New Roman"/>
              <a:cs typeface="Times New Roman"/>
              <a:sym typeface="Times New Roman"/>
            </a:endParaRPr>
          </a:p>
          <a:p>
            <a:pPr marL="457200" lvl="0" indent="-25908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It puts the country's economy in 6th position globally. </a:t>
            </a:r>
            <a:endParaRPr sz="1200">
              <a:solidFill>
                <a:srgbClr val="000000"/>
              </a:solidFill>
              <a:latin typeface="Times New Roman"/>
              <a:ea typeface="Times New Roman"/>
              <a:cs typeface="Times New Roman"/>
              <a:sym typeface="Times New Roman"/>
            </a:endParaRPr>
          </a:p>
          <a:p>
            <a:pPr marL="457200" lvl="0" indent="-25908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The unemployment or the absenteeism rate in the UK's economy is approximately 3.8% (Pestleanalysis,  2022). </a:t>
            </a:r>
            <a:endParaRPr sz="1200">
              <a:solidFill>
                <a:srgbClr val="000000"/>
              </a:solidFill>
              <a:latin typeface="Times New Roman"/>
              <a:ea typeface="Times New Roman"/>
              <a:cs typeface="Times New Roman"/>
              <a:sym typeface="Times New Roman"/>
            </a:endParaRPr>
          </a:p>
          <a:p>
            <a:pPr marL="457200" lvl="0" indent="-25908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In the organization the tax rate is almost 19%. </a:t>
            </a:r>
            <a:endParaRPr sz="1200">
              <a:solidFill>
                <a:srgbClr val="000000"/>
              </a:solidFill>
              <a:latin typeface="Times New Roman"/>
              <a:ea typeface="Times New Roman"/>
              <a:cs typeface="Times New Roman"/>
              <a:sym typeface="Times New Roman"/>
            </a:endParaRPr>
          </a:p>
          <a:p>
            <a:pPr marL="457200" lvl="0" indent="-259080" algn="just" rtl="0">
              <a:lnSpc>
                <a:spcPct val="150000"/>
              </a:lnSpc>
              <a:spcBef>
                <a:spcPts val="0"/>
              </a:spcBef>
              <a:spcAft>
                <a:spcPts val="0"/>
              </a:spcAft>
              <a:buClr>
                <a:srgbClr val="FF0000"/>
              </a:buClr>
              <a:buSzPct val="100000"/>
              <a:buFont typeface="Times New Roman"/>
              <a:buChar char="●"/>
            </a:pPr>
            <a:r>
              <a:rPr lang="en" sz="1200">
                <a:solidFill>
                  <a:srgbClr val="FF0000"/>
                </a:solidFill>
                <a:latin typeface="Times New Roman"/>
                <a:ea typeface="Times New Roman"/>
                <a:cs typeface="Times New Roman"/>
                <a:sym typeface="Times New Roman"/>
              </a:rPr>
              <a:t>MCHT's economic factor is improving national Quality, Productivity, Innovation, and Prevention while saving £20bn.</a:t>
            </a:r>
            <a:endParaRPr sz="1200">
              <a:solidFill>
                <a:srgbClr val="FF0000"/>
              </a:solidFill>
              <a:latin typeface="Times New Roman"/>
              <a:ea typeface="Times New Roman"/>
              <a:cs typeface="Times New Roman"/>
              <a:sym typeface="Times New Roman"/>
            </a:endParaRPr>
          </a:p>
          <a:p>
            <a:pPr marL="0" lvl="0" indent="0" algn="l" rtl="0">
              <a:lnSpc>
                <a:spcPct val="100000"/>
              </a:lnSpc>
              <a:spcBef>
                <a:spcPts val="0"/>
              </a:spcBef>
              <a:spcAft>
                <a:spcPts val="0"/>
              </a:spcAft>
              <a:buSzPct val="117647"/>
              <a:buNone/>
            </a:pPr>
            <a:endParaRPr/>
          </a:p>
        </p:txBody>
      </p:sp>
      <p:pic>
        <p:nvPicPr>
          <p:cNvPr id="298" name="Google Shape;298;p4"/>
          <p:cNvPicPr preferRelativeResize="0"/>
          <p:nvPr/>
        </p:nvPicPr>
        <p:blipFill rotWithShape="1">
          <a:blip r:embed="rId3">
            <a:alphaModFix/>
          </a:blip>
          <a:srcRect/>
          <a:stretch/>
        </p:blipFill>
        <p:spPr>
          <a:xfrm>
            <a:off x="4906175" y="1439850"/>
            <a:ext cx="4169100" cy="217168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5"/>
          <p:cNvSpPr txBox="1">
            <a:spLocks noGrp="1"/>
          </p:cNvSpPr>
          <p:nvPr>
            <p:ph type="ctrTitle"/>
          </p:nvPr>
        </p:nvSpPr>
        <p:spPr>
          <a:xfrm>
            <a:off x="3251425" y="436767"/>
            <a:ext cx="3179700" cy="739500"/>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150000"/>
              </a:lnSpc>
              <a:spcBef>
                <a:spcPts val="0"/>
              </a:spcBef>
              <a:spcAft>
                <a:spcPts val="0"/>
              </a:spcAft>
              <a:buSzPct val="333333"/>
              <a:buNone/>
            </a:pPr>
            <a:r>
              <a:rPr lang="en" sz="1200">
                <a:solidFill>
                  <a:srgbClr val="000000"/>
                </a:solidFill>
                <a:latin typeface="Times New Roman"/>
                <a:ea typeface="Times New Roman"/>
                <a:cs typeface="Times New Roman"/>
                <a:sym typeface="Times New Roman"/>
              </a:rPr>
              <a:t>PESTLE analysis of the macro-environmental factors in Mid Cheshire Hospitals NHS Foundation Trust-</a:t>
            </a:r>
            <a:endParaRPr sz="1200">
              <a:solidFill>
                <a:srgbClr val="000000"/>
              </a:solidFill>
              <a:latin typeface="Times New Roman"/>
              <a:ea typeface="Times New Roman"/>
              <a:cs typeface="Times New Roman"/>
              <a:sym typeface="Times New Roman"/>
            </a:endParaRPr>
          </a:p>
          <a:p>
            <a:pPr marL="0" lvl="0" indent="0" algn="ctr" rtl="0">
              <a:lnSpc>
                <a:spcPct val="150000"/>
              </a:lnSpc>
              <a:spcBef>
                <a:spcPts val="0"/>
              </a:spcBef>
              <a:spcAft>
                <a:spcPts val="0"/>
              </a:spcAft>
              <a:buSzPct val="333333"/>
              <a:buNone/>
            </a:pP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ct val="333333"/>
              <a:buNone/>
            </a:pPr>
            <a:endParaRPr sz="1200">
              <a:latin typeface="Times New Roman"/>
              <a:ea typeface="Times New Roman"/>
              <a:cs typeface="Times New Roman"/>
              <a:sym typeface="Times New Roman"/>
            </a:endParaRPr>
          </a:p>
        </p:txBody>
      </p:sp>
      <p:sp>
        <p:nvSpPr>
          <p:cNvPr id="304" name="Google Shape;304;p5"/>
          <p:cNvSpPr txBox="1">
            <a:spLocks noGrp="1"/>
          </p:cNvSpPr>
          <p:nvPr>
            <p:ph type="subTitle" idx="1"/>
          </p:nvPr>
        </p:nvSpPr>
        <p:spPr>
          <a:xfrm>
            <a:off x="584675" y="1287275"/>
            <a:ext cx="4169100" cy="2509200"/>
          </a:xfrm>
          <a:prstGeom prst="rect">
            <a:avLst/>
          </a:prstGeom>
          <a:noFill/>
          <a:ln>
            <a:noFill/>
          </a:ln>
        </p:spPr>
        <p:txBody>
          <a:bodyPr spcFirstLastPara="1" wrap="square" lIns="91425" tIns="91425" rIns="91425" bIns="91425" anchor="t" anchorCtr="0">
            <a:normAutofit fontScale="62500"/>
          </a:bodyPr>
          <a:lstStyle/>
          <a:p>
            <a:pPr marL="0" lvl="0" indent="0" algn="just" rtl="0">
              <a:lnSpc>
                <a:spcPct val="150000"/>
              </a:lnSpc>
              <a:spcBef>
                <a:spcPts val="0"/>
              </a:spcBef>
              <a:spcAft>
                <a:spcPts val="0"/>
              </a:spcAft>
              <a:buSzPct val="156862"/>
              <a:buNone/>
            </a:pPr>
            <a:r>
              <a:rPr lang="en" sz="1200" b="1" i="1">
                <a:solidFill>
                  <a:srgbClr val="000000"/>
                </a:solidFill>
                <a:latin typeface="Times New Roman"/>
                <a:ea typeface="Times New Roman"/>
                <a:cs typeface="Times New Roman"/>
                <a:sym typeface="Times New Roman"/>
              </a:rPr>
              <a:t>Social factors</a:t>
            </a:r>
            <a:endParaRPr sz="1200" b="1" i="1">
              <a:solidFill>
                <a:srgbClr val="000000"/>
              </a:solidFill>
              <a:latin typeface="Times New Roman"/>
              <a:ea typeface="Times New Roman"/>
              <a:cs typeface="Times New Roman"/>
              <a:sym typeface="Times New Roman"/>
            </a:endParaRPr>
          </a:p>
          <a:p>
            <a:pPr marL="457200" lvl="0" indent="-276225"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The health care organizations have progressed in recent years in providing quality service to their patients (Attendanceworks, 2022).</a:t>
            </a:r>
            <a:endParaRPr sz="1200">
              <a:solidFill>
                <a:srgbClr val="000000"/>
              </a:solidFill>
              <a:latin typeface="Times New Roman"/>
              <a:ea typeface="Times New Roman"/>
              <a:cs typeface="Times New Roman"/>
              <a:sym typeface="Times New Roman"/>
            </a:endParaRPr>
          </a:p>
          <a:p>
            <a:pPr marL="457200" lvl="0" indent="-276225"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It prefers the British health care system for complicated, serious diseases or injuries. </a:t>
            </a:r>
            <a:endParaRPr sz="1200">
              <a:solidFill>
                <a:srgbClr val="000000"/>
              </a:solidFill>
              <a:latin typeface="Times New Roman"/>
              <a:ea typeface="Times New Roman"/>
              <a:cs typeface="Times New Roman"/>
              <a:sym typeface="Times New Roman"/>
            </a:endParaRPr>
          </a:p>
          <a:p>
            <a:pPr marL="457200" lvl="0" indent="-358775" algn="just" rtl="0">
              <a:lnSpc>
                <a:spcPct val="150000"/>
              </a:lnSpc>
              <a:spcBef>
                <a:spcPts val="0"/>
              </a:spcBef>
              <a:spcAft>
                <a:spcPts val="0"/>
              </a:spcAft>
              <a:buClr>
                <a:srgbClr val="000000"/>
              </a:buClr>
              <a:buSzPct val="100000"/>
              <a:buFont typeface="Times New Roman"/>
              <a:buChar char="●"/>
            </a:pPr>
            <a:r>
              <a:rPr lang="en" sz="1200">
                <a:solidFill>
                  <a:srgbClr val="FF0000"/>
                </a:solidFill>
                <a:latin typeface="Times New Roman"/>
                <a:ea typeface="Times New Roman"/>
                <a:cs typeface="Times New Roman"/>
                <a:sym typeface="Times New Roman"/>
              </a:rPr>
              <a:t>The social factors of MCHT refer to the Demographic changes that increase the changes adopted by the hospital for the ageing population and the middle-class expectations.</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ct val="156862"/>
              <a:buNone/>
            </a:pPr>
            <a:r>
              <a:rPr lang="en" sz="1200" b="1" i="1">
                <a:solidFill>
                  <a:srgbClr val="000000"/>
                </a:solidFill>
                <a:latin typeface="Times New Roman"/>
                <a:ea typeface="Times New Roman"/>
                <a:cs typeface="Times New Roman"/>
                <a:sym typeface="Times New Roman"/>
              </a:rPr>
              <a:t>Technological skills</a:t>
            </a:r>
            <a:endParaRPr sz="1200" b="1" i="1">
              <a:solidFill>
                <a:srgbClr val="000000"/>
              </a:solidFill>
              <a:latin typeface="Times New Roman"/>
              <a:ea typeface="Times New Roman"/>
              <a:cs typeface="Times New Roman"/>
              <a:sym typeface="Times New Roman"/>
            </a:endParaRPr>
          </a:p>
          <a:p>
            <a:pPr marL="457200" lvl="0" indent="-276225"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 The country has the world's leading development and research institutes.</a:t>
            </a:r>
            <a:endParaRPr sz="1200">
              <a:solidFill>
                <a:srgbClr val="000000"/>
              </a:solidFill>
              <a:latin typeface="Times New Roman"/>
              <a:ea typeface="Times New Roman"/>
              <a:cs typeface="Times New Roman"/>
              <a:sym typeface="Times New Roman"/>
            </a:endParaRPr>
          </a:p>
          <a:p>
            <a:pPr marL="457200" lvl="0" indent="-276225"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 The economy provides several great opportunities for organizations. </a:t>
            </a:r>
            <a:endParaRPr sz="1200">
              <a:solidFill>
                <a:srgbClr val="000000"/>
              </a:solidFill>
              <a:latin typeface="Times New Roman"/>
              <a:ea typeface="Times New Roman"/>
              <a:cs typeface="Times New Roman"/>
              <a:sym typeface="Times New Roman"/>
            </a:endParaRPr>
          </a:p>
          <a:p>
            <a:pPr marL="457200" lvl="0" indent="-276225" algn="just" rtl="0">
              <a:lnSpc>
                <a:spcPct val="150000"/>
              </a:lnSpc>
              <a:spcBef>
                <a:spcPts val="0"/>
              </a:spcBef>
              <a:spcAft>
                <a:spcPts val="0"/>
              </a:spcAft>
              <a:buClr>
                <a:srgbClr val="FF0000"/>
              </a:buClr>
              <a:buSzPct val="100000"/>
              <a:buFont typeface="Times New Roman"/>
              <a:buChar char="●"/>
            </a:pPr>
            <a:r>
              <a:rPr lang="en" sz="1200">
                <a:solidFill>
                  <a:srgbClr val="FF0000"/>
                </a:solidFill>
                <a:latin typeface="Times New Roman"/>
                <a:ea typeface="Times New Roman"/>
                <a:cs typeface="Times New Roman"/>
                <a:sym typeface="Times New Roman"/>
              </a:rPr>
              <a:t>Technology helps doctors treat patients well. Technology makes disease detection easy. The company needs workplace improvements. Healthcare services improved patient care.</a:t>
            </a:r>
            <a:endParaRPr sz="1200">
              <a:solidFill>
                <a:srgbClr val="FF0000"/>
              </a:solidFill>
              <a:latin typeface="Times New Roman"/>
              <a:ea typeface="Times New Roman"/>
              <a:cs typeface="Times New Roman"/>
              <a:sym typeface="Times New Roman"/>
            </a:endParaRPr>
          </a:p>
          <a:p>
            <a:pPr marL="0" lvl="0" indent="0" algn="l" rtl="0">
              <a:lnSpc>
                <a:spcPct val="100000"/>
              </a:lnSpc>
              <a:spcBef>
                <a:spcPts val="0"/>
              </a:spcBef>
              <a:spcAft>
                <a:spcPts val="0"/>
              </a:spcAft>
              <a:buSzPct val="117647"/>
              <a:buNone/>
            </a:pPr>
            <a:endParaRPr/>
          </a:p>
        </p:txBody>
      </p:sp>
      <p:pic>
        <p:nvPicPr>
          <p:cNvPr id="305" name="Google Shape;305;p5"/>
          <p:cNvPicPr preferRelativeResize="0"/>
          <p:nvPr/>
        </p:nvPicPr>
        <p:blipFill rotWithShape="1">
          <a:blip r:embed="rId3">
            <a:alphaModFix/>
          </a:blip>
          <a:srcRect/>
          <a:stretch/>
        </p:blipFill>
        <p:spPr>
          <a:xfrm>
            <a:off x="5113400" y="988231"/>
            <a:ext cx="3663850" cy="37463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6"/>
          <p:cNvSpPr txBox="1">
            <a:spLocks noGrp="1"/>
          </p:cNvSpPr>
          <p:nvPr>
            <p:ph type="ctrTitle"/>
          </p:nvPr>
        </p:nvSpPr>
        <p:spPr>
          <a:xfrm>
            <a:off x="3318025" y="547767"/>
            <a:ext cx="3179700" cy="739500"/>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150000"/>
              </a:lnSpc>
              <a:spcBef>
                <a:spcPts val="0"/>
              </a:spcBef>
              <a:spcAft>
                <a:spcPts val="0"/>
              </a:spcAft>
              <a:buSzPct val="333333"/>
              <a:buNone/>
            </a:pPr>
            <a:r>
              <a:rPr lang="en" sz="1200">
                <a:solidFill>
                  <a:srgbClr val="000000"/>
                </a:solidFill>
                <a:latin typeface="Times New Roman"/>
                <a:ea typeface="Times New Roman"/>
                <a:cs typeface="Times New Roman"/>
                <a:sym typeface="Times New Roman"/>
              </a:rPr>
              <a:t>PESTLE analysis of the macro-environmental factors in Mid Cheshire Hospitals NHS Foundation Trust</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ct val="333333"/>
              <a:buNone/>
            </a:pP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ct val="333333"/>
              <a:buNone/>
            </a:pPr>
            <a:endParaRPr sz="1200">
              <a:latin typeface="Times New Roman"/>
              <a:ea typeface="Times New Roman"/>
              <a:cs typeface="Times New Roman"/>
              <a:sym typeface="Times New Roman"/>
            </a:endParaRPr>
          </a:p>
        </p:txBody>
      </p:sp>
      <p:sp>
        <p:nvSpPr>
          <p:cNvPr id="311" name="Google Shape;311;p6"/>
          <p:cNvSpPr txBox="1">
            <a:spLocks noGrp="1"/>
          </p:cNvSpPr>
          <p:nvPr>
            <p:ph type="subTitle" idx="1"/>
          </p:nvPr>
        </p:nvSpPr>
        <p:spPr>
          <a:xfrm>
            <a:off x="584675" y="1287275"/>
            <a:ext cx="4169100" cy="2509200"/>
          </a:xfrm>
          <a:prstGeom prst="rect">
            <a:avLst/>
          </a:prstGeom>
          <a:noFill/>
          <a:ln>
            <a:noFill/>
          </a:ln>
        </p:spPr>
        <p:txBody>
          <a:bodyPr spcFirstLastPara="1" wrap="square" lIns="91425" tIns="91425" rIns="91425" bIns="91425" anchor="t" anchorCtr="0">
            <a:normAutofit fontScale="70000"/>
          </a:bodyPr>
          <a:lstStyle/>
          <a:p>
            <a:pPr marL="0" lvl="0" indent="0" algn="just" rtl="0">
              <a:lnSpc>
                <a:spcPct val="150000"/>
              </a:lnSpc>
              <a:spcBef>
                <a:spcPts val="0"/>
              </a:spcBef>
              <a:spcAft>
                <a:spcPts val="0"/>
              </a:spcAft>
              <a:buSzPct val="144144"/>
              <a:buNone/>
            </a:pPr>
            <a:r>
              <a:rPr lang="en" sz="1200" b="1" i="1">
                <a:solidFill>
                  <a:srgbClr val="000000"/>
                </a:solidFill>
                <a:latin typeface="Times New Roman"/>
                <a:ea typeface="Times New Roman"/>
                <a:cs typeface="Times New Roman"/>
                <a:sym typeface="Times New Roman"/>
              </a:rPr>
              <a:t>Legal factors</a:t>
            </a:r>
            <a:endParaRPr sz="1200" b="1" i="1">
              <a:solidFill>
                <a:srgbClr val="000000"/>
              </a:solidFill>
              <a:latin typeface="Times New Roman"/>
              <a:ea typeface="Times New Roman"/>
              <a:cs typeface="Times New Roman"/>
              <a:sym typeface="Times New Roman"/>
            </a:endParaRPr>
          </a:p>
          <a:p>
            <a:pPr marL="457200" lvl="0" indent="-276225"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The organization operates their business to follow their employees act.</a:t>
            </a:r>
            <a:endParaRPr sz="1200">
              <a:solidFill>
                <a:srgbClr val="000000"/>
              </a:solidFill>
              <a:latin typeface="Times New Roman"/>
              <a:ea typeface="Times New Roman"/>
              <a:cs typeface="Times New Roman"/>
              <a:sym typeface="Times New Roman"/>
            </a:endParaRPr>
          </a:p>
          <a:p>
            <a:pPr marL="457200" lvl="0" indent="-276225"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Policies help the organization to develop their management system in business. </a:t>
            </a:r>
            <a:endParaRPr sz="1200">
              <a:solidFill>
                <a:srgbClr val="000000"/>
              </a:solidFill>
              <a:latin typeface="Times New Roman"/>
              <a:ea typeface="Times New Roman"/>
              <a:cs typeface="Times New Roman"/>
              <a:sym typeface="Times New Roman"/>
            </a:endParaRPr>
          </a:p>
          <a:p>
            <a:pPr marL="457200" lvl="0" indent="-276225" algn="just" rtl="0">
              <a:lnSpc>
                <a:spcPct val="150000"/>
              </a:lnSpc>
              <a:spcBef>
                <a:spcPts val="0"/>
              </a:spcBef>
              <a:spcAft>
                <a:spcPts val="0"/>
              </a:spcAft>
              <a:buClr>
                <a:srgbClr val="FF0000"/>
              </a:buClr>
              <a:buSzPct val="100000"/>
              <a:buFont typeface="Times New Roman"/>
              <a:buChar char="●"/>
            </a:pPr>
            <a:r>
              <a:rPr lang="en" sz="1200">
                <a:solidFill>
                  <a:srgbClr val="FF0000"/>
                </a:solidFill>
                <a:latin typeface="Times New Roman"/>
                <a:ea typeface="Times New Roman"/>
                <a:cs typeface="Times New Roman"/>
                <a:sym typeface="Times New Roman"/>
              </a:rPr>
              <a:t>Employment, copyright, discrimination, health and safety, and consumer laws are involved. These policies help organisations improve management.</a:t>
            </a:r>
            <a:endParaRPr sz="1200">
              <a:solidFill>
                <a:srgbClr val="FF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ct val="144144"/>
              <a:buNone/>
            </a:pPr>
            <a:r>
              <a:rPr lang="en" sz="1200" b="1" i="1">
                <a:solidFill>
                  <a:srgbClr val="000000"/>
                </a:solidFill>
                <a:latin typeface="Times New Roman"/>
                <a:ea typeface="Times New Roman"/>
                <a:cs typeface="Times New Roman"/>
                <a:sym typeface="Times New Roman"/>
              </a:rPr>
              <a:t>Environmental factors</a:t>
            </a:r>
            <a:endParaRPr sz="1200" b="1" i="1">
              <a:solidFill>
                <a:srgbClr val="000000"/>
              </a:solidFill>
              <a:latin typeface="Times New Roman"/>
              <a:ea typeface="Times New Roman"/>
              <a:cs typeface="Times New Roman"/>
              <a:sym typeface="Times New Roman"/>
            </a:endParaRPr>
          </a:p>
          <a:p>
            <a:pPr marL="457200" lvl="0" indent="-276225"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The organization has faced some serious environmental issues.</a:t>
            </a:r>
            <a:endParaRPr sz="1200">
              <a:solidFill>
                <a:srgbClr val="000000"/>
              </a:solidFill>
              <a:latin typeface="Times New Roman"/>
              <a:ea typeface="Times New Roman"/>
              <a:cs typeface="Times New Roman"/>
              <a:sym typeface="Times New Roman"/>
            </a:endParaRPr>
          </a:p>
          <a:p>
            <a:pPr marL="457200" lvl="0" indent="-276225"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Organizations have taken some steps and they spread some information about services, eco-friendly products, less plastic waste and recycling (</a:t>
            </a:r>
            <a:r>
              <a:rPr lang="en" sz="1200">
                <a:solidFill>
                  <a:srgbClr val="222222"/>
                </a:solidFill>
                <a:highlight>
                  <a:srgbClr val="FFFFFF"/>
                </a:highlight>
                <a:latin typeface="Times New Roman"/>
                <a:ea typeface="Times New Roman"/>
                <a:cs typeface="Times New Roman"/>
                <a:sym typeface="Times New Roman"/>
              </a:rPr>
              <a:t>Taibi, </a:t>
            </a:r>
            <a:r>
              <a:rPr lang="en" sz="1200" i="1">
                <a:solidFill>
                  <a:srgbClr val="222222"/>
                </a:solidFill>
                <a:highlight>
                  <a:srgbClr val="FFFFFF"/>
                </a:highlight>
                <a:latin typeface="Times New Roman"/>
                <a:ea typeface="Times New Roman"/>
                <a:cs typeface="Times New Roman"/>
                <a:sym typeface="Times New Roman"/>
              </a:rPr>
              <a:t>et al.</a:t>
            </a:r>
            <a:r>
              <a:rPr lang="en" sz="1200">
                <a:solidFill>
                  <a:srgbClr val="222222"/>
                </a:solidFill>
                <a:highlight>
                  <a:srgbClr val="FFFFFF"/>
                </a:highlight>
                <a:latin typeface="Times New Roman"/>
                <a:ea typeface="Times New Roman"/>
                <a:cs typeface="Times New Roman"/>
                <a:sym typeface="Times New Roman"/>
              </a:rPr>
              <a:t> 2021)</a:t>
            </a:r>
            <a:r>
              <a:rPr lang="en" sz="1200">
                <a:solidFill>
                  <a:srgbClr val="000000"/>
                </a:solidFill>
                <a:latin typeface="Times New Roman"/>
                <a:ea typeface="Times New Roman"/>
                <a:cs typeface="Times New Roman"/>
                <a:sym typeface="Times New Roman"/>
              </a:rPr>
              <a:t>.  </a:t>
            </a:r>
            <a:endParaRPr sz="1200">
              <a:solidFill>
                <a:srgbClr val="000000"/>
              </a:solidFill>
              <a:latin typeface="Times New Roman"/>
              <a:ea typeface="Times New Roman"/>
              <a:cs typeface="Times New Roman"/>
              <a:sym typeface="Times New Roman"/>
            </a:endParaRPr>
          </a:p>
          <a:p>
            <a:pPr marL="0" lvl="0" indent="0" algn="l" rtl="0">
              <a:lnSpc>
                <a:spcPct val="100000"/>
              </a:lnSpc>
              <a:spcBef>
                <a:spcPts val="0"/>
              </a:spcBef>
              <a:spcAft>
                <a:spcPts val="0"/>
              </a:spcAft>
              <a:buSzPct val="108108"/>
              <a:buNone/>
            </a:pPr>
            <a:endParaRPr/>
          </a:p>
        </p:txBody>
      </p:sp>
      <p:pic>
        <p:nvPicPr>
          <p:cNvPr id="312" name="Google Shape;312;p6"/>
          <p:cNvPicPr preferRelativeResize="0"/>
          <p:nvPr/>
        </p:nvPicPr>
        <p:blipFill rotWithShape="1">
          <a:blip r:embed="rId3">
            <a:alphaModFix/>
          </a:blip>
          <a:srcRect/>
          <a:stretch/>
        </p:blipFill>
        <p:spPr>
          <a:xfrm>
            <a:off x="4906175" y="1439679"/>
            <a:ext cx="3841475" cy="28774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7"/>
          <p:cNvSpPr txBox="1">
            <a:spLocks noGrp="1"/>
          </p:cNvSpPr>
          <p:nvPr>
            <p:ph type="ctrTitle"/>
          </p:nvPr>
        </p:nvSpPr>
        <p:spPr>
          <a:xfrm>
            <a:off x="5964300" y="-8"/>
            <a:ext cx="3179700" cy="739500"/>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150000"/>
              </a:lnSpc>
              <a:spcBef>
                <a:spcPts val="0"/>
              </a:spcBef>
              <a:spcAft>
                <a:spcPts val="0"/>
              </a:spcAft>
              <a:buSzPct val="300000"/>
              <a:buNone/>
            </a:pPr>
            <a:r>
              <a:rPr lang="en" sz="1200">
                <a:solidFill>
                  <a:srgbClr val="000000"/>
                </a:solidFill>
                <a:latin typeface="Times New Roman"/>
                <a:ea typeface="Times New Roman"/>
                <a:cs typeface="Times New Roman"/>
                <a:sym typeface="Times New Roman"/>
              </a:rPr>
              <a:t>Cause-and-effect analysis of the complex problem</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ct val="300000"/>
              <a:buNone/>
            </a:pPr>
            <a:endParaRPr sz="1200">
              <a:latin typeface="Times New Roman"/>
              <a:ea typeface="Times New Roman"/>
              <a:cs typeface="Times New Roman"/>
              <a:sym typeface="Times New Roman"/>
            </a:endParaRPr>
          </a:p>
        </p:txBody>
      </p:sp>
      <p:sp>
        <p:nvSpPr>
          <p:cNvPr id="318" name="Google Shape;318;p7"/>
          <p:cNvSpPr txBox="1">
            <a:spLocks noGrp="1"/>
          </p:cNvSpPr>
          <p:nvPr>
            <p:ph type="subTitle" idx="1"/>
          </p:nvPr>
        </p:nvSpPr>
        <p:spPr>
          <a:xfrm>
            <a:off x="101700" y="479475"/>
            <a:ext cx="5506800" cy="4504200"/>
          </a:xfrm>
          <a:prstGeom prst="rect">
            <a:avLst/>
          </a:prstGeom>
          <a:noFill/>
          <a:ln>
            <a:noFill/>
          </a:ln>
        </p:spPr>
        <p:txBody>
          <a:bodyPr spcFirstLastPara="1" wrap="square" lIns="91425" tIns="91425" rIns="91425" bIns="91425" anchor="t" anchorCtr="0">
            <a:noAutofit/>
          </a:bodyPr>
          <a:lstStyle/>
          <a:p>
            <a:pPr marL="457200" lvl="0" indent="-295910" algn="just" rtl="0">
              <a:lnSpc>
                <a:spcPct val="90000"/>
              </a:lnSpc>
              <a:spcBef>
                <a:spcPts val="0"/>
              </a:spcBef>
              <a:spcAft>
                <a:spcPts val="0"/>
              </a:spcAft>
              <a:buClr>
                <a:srgbClr val="FF0000"/>
              </a:buClr>
              <a:buSzPts val="1060"/>
              <a:buFont typeface="Times New Roman"/>
              <a:buChar char="●"/>
            </a:pPr>
            <a:r>
              <a:rPr lang="en" sz="1060" b="1" i="1">
                <a:solidFill>
                  <a:srgbClr val="FF0000"/>
                </a:solidFill>
                <a:latin typeface="Times New Roman"/>
                <a:ea typeface="Times New Roman"/>
                <a:cs typeface="Times New Roman"/>
                <a:sym typeface="Times New Roman"/>
              </a:rPr>
              <a:t>One reason for staff absences at the hospital is employee dissatisfaction. Almost wherever you go, you can see signs that workers are discontent with their jobs and pay. Employees may leave a company because they are dissatisfied with their duties or the income they get. Most workers are dissatisfied because they are not given sufficient recognition or compensation for the amount of effort and time they put into their employment.</a:t>
            </a:r>
            <a:endParaRPr sz="1060" b="1" i="1">
              <a:solidFill>
                <a:srgbClr val="FF0000"/>
              </a:solidFill>
              <a:latin typeface="Times New Roman"/>
              <a:ea typeface="Times New Roman"/>
              <a:cs typeface="Times New Roman"/>
              <a:sym typeface="Times New Roman"/>
            </a:endParaRPr>
          </a:p>
          <a:p>
            <a:pPr marL="457200" lvl="0" indent="-295910" algn="just" rtl="0">
              <a:lnSpc>
                <a:spcPct val="90000"/>
              </a:lnSpc>
              <a:spcBef>
                <a:spcPts val="0"/>
              </a:spcBef>
              <a:spcAft>
                <a:spcPts val="0"/>
              </a:spcAft>
              <a:buClr>
                <a:srgbClr val="FF0000"/>
              </a:buClr>
              <a:buSzPts val="1060"/>
              <a:buFont typeface="Times New Roman"/>
              <a:buChar char="●"/>
            </a:pPr>
            <a:r>
              <a:rPr lang="en" sz="1060" b="1" i="1">
                <a:solidFill>
                  <a:srgbClr val="FF0000"/>
                </a:solidFill>
                <a:latin typeface="Times New Roman"/>
                <a:ea typeface="Times New Roman"/>
                <a:cs typeface="Times New Roman"/>
                <a:sym typeface="Times New Roman"/>
              </a:rPr>
              <a:t>As a result, employees at MCHT often express dissatisfaction with both their workload and their allotted vacation time. Because they are not compensated enough for their hard labour, employees routinely miss work (Iliffe and Manthorpe, 2019). The staff have stopped showing up to work on a regular basis and have instead begun looking for jobs elsewhere, which might be problematic for the company. This company is having trouble since it has to squander time and money training new personnel after having to start from scratch again.</a:t>
            </a:r>
            <a:endParaRPr sz="1060" b="1" i="1">
              <a:solidFill>
                <a:srgbClr val="FF0000"/>
              </a:solidFill>
              <a:latin typeface="Times New Roman"/>
              <a:ea typeface="Times New Roman"/>
              <a:cs typeface="Times New Roman"/>
              <a:sym typeface="Times New Roman"/>
            </a:endParaRPr>
          </a:p>
          <a:p>
            <a:pPr marL="457200" lvl="0" indent="-295910" algn="just" rtl="0">
              <a:lnSpc>
                <a:spcPct val="90000"/>
              </a:lnSpc>
              <a:spcBef>
                <a:spcPts val="0"/>
              </a:spcBef>
              <a:spcAft>
                <a:spcPts val="0"/>
              </a:spcAft>
              <a:buClr>
                <a:srgbClr val="FF0000"/>
              </a:buClr>
              <a:buSzPts val="1060"/>
              <a:buFont typeface="Times New Roman"/>
              <a:buChar char="●"/>
            </a:pPr>
            <a:r>
              <a:rPr lang="en" sz="1060" b="1" i="1">
                <a:solidFill>
                  <a:srgbClr val="FF0000"/>
                </a:solidFill>
                <a:latin typeface="Times New Roman"/>
                <a:ea typeface="Times New Roman"/>
                <a:cs typeface="Times New Roman"/>
                <a:sym typeface="Times New Roman"/>
              </a:rPr>
              <a:t>Reason No. 2: Staff absence is often brought on by illness. It's impossible to avoid becoming ill, so the hospital staff has no choice but to take time off. When workers regularly miss work, it is called absenteeism. Mental health issues, bereavement, caregiving, stress and burnout, harassment and bullying, sickness, and many more all contribute to absence. Absenteeism causes a rise in labour costs and a decline in productivity, among other negative outcomes (Heazell et al., 2021). Workers have experienced the difficulty of being away from their jobs.</a:t>
            </a:r>
            <a:endParaRPr sz="1060" b="1" i="1">
              <a:solidFill>
                <a:srgbClr val="FF0000"/>
              </a:solidFill>
              <a:latin typeface="Times New Roman"/>
              <a:ea typeface="Times New Roman"/>
              <a:cs typeface="Times New Roman"/>
              <a:sym typeface="Times New Roman"/>
            </a:endParaRPr>
          </a:p>
          <a:p>
            <a:pPr marL="457200" lvl="0" indent="-295910" algn="just" rtl="0">
              <a:lnSpc>
                <a:spcPct val="90000"/>
              </a:lnSpc>
              <a:spcBef>
                <a:spcPts val="0"/>
              </a:spcBef>
              <a:spcAft>
                <a:spcPts val="0"/>
              </a:spcAft>
              <a:buClr>
                <a:srgbClr val="FF0000"/>
              </a:buClr>
              <a:buSzPts val="1060"/>
              <a:buFont typeface="Times New Roman"/>
              <a:buChar char="●"/>
            </a:pPr>
            <a:r>
              <a:rPr lang="en" sz="1060" b="1" i="1">
                <a:solidFill>
                  <a:srgbClr val="FF0000"/>
                </a:solidFill>
                <a:latin typeface="Times New Roman"/>
                <a:ea typeface="Times New Roman"/>
                <a:cs typeface="Times New Roman"/>
                <a:sym typeface="Times New Roman"/>
              </a:rPr>
              <a:t>The staff's output has suffered as a direct result of all the absence. Since they are unable to fully absorb all the information presented during their training because of the lack of available staff. When employees miss their training, they miss out on crucial information and their performance suffers as a result. Those working at the hospital are on a waiting list due to the patient shortage, so they'll have to pull together to get a lot done. There is a noticeable paucity of treatment and care services at the hospital due to the lack of workers.</a:t>
            </a:r>
            <a:endParaRPr sz="1060" b="1" i="1">
              <a:solidFill>
                <a:srgbClr val="FF0000"/>
              </a:solidFill>
              <a:latin typeface="Times New Roman"/>
              <a:ea typeface="Times New Roman"/>
              <a:cs typeface="Times New Roman"/>
              <a:sym typeface="Times New Roman"/>
            </a:endParaRPr>
          </a:p>
          <a:p>
            <a:pPr marL="0" lvl="0" indent="0" algn="just" rtl="0">
              <a:lnSpc>
                <a:spcPct val="90000"/>
              </a:lnSpc>
              <a:spcBef>
                <a:spcPts val="0"/>
              </a:spcBef>
              <a:spcAft>
                <a:spcPts val="0"/>
              </a:spcAft>
              <a:buSzPts val="605"/>
              <a:buNone/>
            </a:pPr>
            <a:endParaRPr sz="1060" b="1" i="1">
              <a:solidFill>
                <a:srgbClr val="FF0000"/>
              </a:solidFill>
              <a:latin typeface="Times New Roman"/>
              <a:ea typeface="Times New Roman"/>
              <a:cs typeface="Times New Roman"/>
              <a:sym typeface="Times New Roman"/>
            </a:endParaRPr>
          </a:p>
        </p:txBody>
      </p:sp>
      <p:pic>
        <p:nvPicPr>
          <p:cNvPr id="319" name="Google Shape;319;p7"/>
          <p:cNvPicPr preferRelativeResize="0"/>
          <p:nvPr/>
        </p:nvPicPr>
        <p:blipFill rotWithShape="1">
          <a:blip r:embed="rId3">
            <a:alphaModFix/>
          </a:blip>
          <a:srcRect/>
          <a:stretch/>
        </p:blipFill>
        <p:spPr>
          <a:xfrm>
            <a:off x="5693698" y="1026200"/>
            <a:ext cx="3082225" cy="19042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graphicFrame>
        <p:nvGraphicFramePr>
          <p:cNvPr id="324" name="Google Shape;324;g1ac57e1ca1c_0_0"/>
          <p:cNvGraphicFramePr/>
          <p:nvPr/>
        </p:nvGraphicFramePr>
        <p:xfrm>
          <a:off x="152400" y="152400"/>
          <a:ext cx="3000000" cy="3000000"/>
        </p:xfrm>
        <a:graphic>
          <a:graphicData uri="http://schemas.openxmlformats.org/drawingml/2006/table">
            <a:tbl>
              <a:tblPr bandRow="1">
                <a:noFill/>
                <a:tableStyleId>{400E3321-B2D7-4988-85EC-A2A281729195}</a:tableStyleId>
              </a:tblPr>
              <a:tblGrid>
                <a:gridCol w="2172225">
                  <a:extLst>
                    <a:ext uri="{9D8B030D-6E8A-4147-A177-3AD203B41FA5}">
                      <a16:colId xmlns:a16="http://schemas.microsoft.com/office/drawing/2014/main" val="20000"/>
                    </a:ext>
                  </a:extLst>
                </a:gridCol>
                <a:gridCol w="2172225">
                  <a:extLst>
                    <a:ext uri="{9D8B030D-6E8A-4147-A177-3AD203B41FA5}">
                      <a16:colId xmlns:a16="http://schemas.microsoft.com/office/drawing/2014/main" val="20001"/>
                    </a:ext>
                  </a:extLst>
                </a:gridCol>
                <a:gridCol w="2172225">
                  <a:extLst>
                    <a:ext uri="{9D8B030D-6E8A-4147-A177-3AD203B41FA5}">
                      <a16:colId xmlns:a16="http://schemas.microsoft.com/office/drawing/2014/main" val="20002"/>
                    </a:ext>
                  </a:extLst>
                </a:gridCol>
                <a:gridCol w="2172225">
                  <a:extLst>
                    <a:ext uri="{9D8B030D-6E8A-4147-A177-3AD203B41FA5}">
                      <a16:colId xmlns:a16="http://schemas.microsoft.com/office/drawing/2014/main" val="20003"/>
                    </a:ext>
                  </a:extLst>
                </a:gridCol>
              </a:tblGrid>
              <a:tr h="383925">
                <a:tc>
                  <a:txBody>
                    <a:bodyPr/>
                    <a:lstStyle/>
                    <a:p>
                      <a:pPr marL="0" lvl="0" indent="0" algn="just" rtl="0">
                        <a:lnSpc>
                          <a:spcPct val="150000"/>
                        </a:lnSpc>
                        <a:spcBef>
                          <a:spcPts val="0"/>
                        </a:spcBef>
                        <a:spcAft>
                          <a:spcPts val="0"/>
                        </a:spcAft>
                        <a:buNone/>
                      </a:pPr>
                      <a:r>
                        <a:rPr lang="en" sz="1200" b="1">
                          <a:solidFill>
                            <a:srgbClr val="FF0000"/>
                          </a:solidFill>
                          <a:latin typeface="Times New Roman"/>
                          <a:ea typeface="Times New Roman"/>
                          <a:cs typeface="Times New Roman"/>
                          <a:sym typeface="Times New Roman"/>
                        </a:rPr>
                        <a:t>Decision </a:t>
                      </a:r>
                      <a:endParaRPr sz="1200" b="1">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tc>
                  <a:txBody>
                    <a:bodyPr/>
                    <a:lstStyle/>
                    <a:p>
                      <a:pPr marL="0" lvl="0" indent="0" algn="just" rtl="0">
                        <a:lnSpc>
                          <a:spcPct val="150000"/>
                        </a:lnSpc>
                        <a:spcBef>
                          <a:spcPts val="0"/>
                        </a:spcBef>
                        <a:spcAft>
                          <a:spcPts val="0"/>
                        </a:spcAft>
                        <a:buNone/>
                      </a:pPr>
                      <a:r>
                        <a:rPr lang="en" sz="1200" b="1">
                          <a:solidFill>
                            <a:srgbClr val="FF0000"/>
                          </a:solidFill>
                          <a:latin typeface="Times New Roman"/>
                          <a:ea typeface="Times New Roman"/>
                          <a:cs typeface="Times New Roman"/>
                          <a:sym typeface="Times New Roman"/>
                        </a:rPr>
                        <a:t>Plus</a:t>
                      </a:r>
                      <a:endParaRPr sz="1200" b="1">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tc>
                  <a:txBody>
                    <a:bodyPr/>
                    <a:lstStyle/>
                    <a:p>
                      <a:pPr marL="0" lvl="0" indent="0" algn="just" rtl="0">
                        <a:lnSpc>
                          <a:spcPct val="150000"/>
                        </a:lnSpc>
                        <a:spcBef>
                          <a:spcPts val="0"/>
                        </a:spcBef>
                        <a:spcAft>
                          <a:spcPts val="0"/>
                        </a:spcAft>
                        <a:buNone/>
                      </a:pPr>
                      <a:r>
                        <a:rPr lang="en" sz="1200" b="1">
                          <a:solidFill>
                            <a:srgbClr val="FF0000"/>
                          </a:solidFill>
                          <a:latin typeface="Times New Roman"/>
                          <a:ea typeface="Times New Roman"/>
                          <a:cs typeface="Times New Roman"/>
                          <a:sym typeface="Times New Roman"/>
                        </a:rPr>
                        <a:t>Minus</a:t>
                      </a:r>
                      <a:endParaRPr sz="1200" b="1">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tc>
                  <a:txBody>
                    <a:bodyPr/>
                    <a:lstStyle/>
                    <a:p>
                      <a:pPr marL="0" lvl="0" indent="0" algn="just" rtl="0">
                        <a:lnSpc>
                          <a:spcPct val="150000"/>
                        </a:lnSpc>
                        <a:spcBef>
                          <a:spcPts val="0"/>
                        </a:spcBef>
                        <a:spcAft>
                          <a:spcPts val="0"/>
                        </a:spcAft>
                        <a:buNone/>
                      </a:pPr>
                      <a:r>
                        <a:rPr lang="en" sz="1200" b="1">
                          <a:solidFill>
                            <a:srgbClr val="FF0000"/>
                          </a:solidFill>
                          <a:latin typeface="Times New Roman"/>
                          <a:ea typeface="Times New Roman"/>
                          <a:cs typeface="Times New Roman"/>
                          <a:sym typeface="Times New Roman"/>
                        </a:rPr>
                        <a:t>Interesting </a:t>
                      </a:r>
                      <a:endParaRPr sz="1200" b="1">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151800">
                <a:tc>
                  <a:txBody>
                    <a:bodyPr/>
                    <a:lstStyle/>
                    <a:p>
                      <a:pPr marL="0" lvl="0" indent="0" algn="just" rtl="0">
                        <a:lnSpc>
                          <a:spcPct val="150000"/>
                        </a:lnSpc>
                        <a:spcBef>
                          <a:spcPts val="0"/>
                        </a:spcBef>
                        <a:spcAft>
                          <a:spcPts val="0"/>
                        </a:spcAft>
                        <a:buNone/>
                      </a:pPr>
                      <a:r>
                        <a:rPr lang="en" sz="1200">
                          <a:solidFill>
                            <a:srgbClr val="FF0000"/>
                          </a:solidFill>
                          <a:latin typeface="Times New Roman"/>
                          <a:ea typeface="Times New Roman"/>
                          <a:cs typeface="Times New Roman"/>
                          <a:sym typeface="Times New Roman"/>
                        </a:rPr>
                        <a:t>Increase salary </a:t>
                      </a:r>
                      <a:endParaRPr sz="1200">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tc>
                  <a:txBody>
                    <a:bodyPr/>
                    <a:lstStyle/>
                    <a:p>
                      <a:pPr marL="0" lvl="0" indent="0" algn="just" rtl="0">
                        <a:lnSpc>
                          <a:spcPct val="150000"/>
                        </a:lnSpc>
                        <a:spcBef>
                          <a:spcPts val="0"/>
                        </a:spcBef>
                        <a:spcAft>
                          <a:spcPts val="0"/>
                        </a:spcAft>
                        <a:buNone/>
                      </a:pPr>
                      <a:r>
                        <a:rPr lang="en" sz="1200">
                          <a:solidFill>
                            <a:srgbClr val="FF0000"/>
                          </a:solidFill>
                          <a:latin typeface="Times New Roman"/>
                          <a:ea typeface="Times New Roman"/>
                          <a:cs typeface="Times New Roman"/>
                          <a:sym typeface="Times New Roman"/>
                        </a:rPr>
                        <a:t>The worker will be pleased to receive just compensation for their efforts.</a:t>
                      </a:r>
                      <a:endParaRPr sz="1200">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tc>
                  <a:txBody>
                    <a:bodyPr/>
                    <a:lstStyle/>
                    <a:p>
                      <a:pPr marL="0" lvl="0" indent="0" algn="just" rtl="0">
                        <a:lnSpc>
                          <a:spcPct val="150000"/>
                        </a:lnSpc>
                        <a:spcBef>
                          <a:spcPts val="0"/>
                        </a:spcBef>
                        <a:spcAft>
                          <a:spcPts val="0"/>
                        </a:spcAft>
                        <a:buNone/>
                      </a:pPr>
                      <a:r>
                        <a:rPr lang="en" sz="1200">
                          <a:solidFill>
                            <a:srgbClr val="FF0000"/>
                          </a:solidFill>
                          <a:latin typeface="Times New Roman"/>
                          <a:ea typeface="Times New Roman"/>
                          <a:cs typeface="Times New Roman"/>
                          <a:sym typeface="Times New Roman"/>
                        </a:rPr>
                        <a:t>It's time for a new budget plan for the organization.</a:t>
                      </a:r>
                      <a:endParaRPr sz="1200">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tc>
                  <a:txBody>
                    <a:bodyPr/>
                    <a:lstStyle/>
                    <a:p>
                      <a:pPr marL="0" lvl="0" indent="0" algn="just" rtl="0">
                        <a:lnSpc>
                          <a:spcPct val="150000"/>
                        </a:lnSpc>
                        <a:spcBef>
                          <a:spcPts val="0"/>
                        </a:spcBef>
                        <a:spcAft>
                          <a:spcPts val="0"/>
                        </a:spcAft>
                        <a:buNone/>
                      </a:pPr>
                      <a:r>
                        <a:rPr lang="en" sz="1200">
                          <a:solidFill>
                            <a:srgbClr val="FF0000"/>
                          </a:solidFill>
                          <a:latin typeface="Times New Roman"/>
                          <a:ea typeface="Times New Roman"/>
                          <a:cs typeface="Times New Roman"/>
                          <a:sym typeface="Times New Roman"/>
                        </a:rPr>
                        <a:t>Absenteeism will be reduced and regular attendance improved in the workplace.</a:t>
                      </a:r>
                      <a:endParaRPr sz="1200">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1535725">
                <a:tc>
                  <a:txBody>
                    <a:bodyPr/>
                    <a:lstStyle/>
                    <a:p>
                      <a:pPr marL="0" lvl="0" indent="0" algn="just" rtl="0">
                        <a:lnSpc>
                          <a:spcPct val="150000"/>
                        </a:lnSpc>
                        <a:spcBef>
                          <a:spcPts val="0"/>
                        </a:spcBef>
                        <a:spcAft>
                          <a:spcPts val="0"/>
                        </a:spcAft>
                        <a:buNone/>
                      </a:pPr>
                      <a:r>
                        <a:rPr lang="en" sz="1200">
                          <a:solidFill>
                            <a:srgbClr val="FF0000"/>
                          </a:solidFill>
                          <a:latin typeface="Times New Roman"/>
                          <a:ea typeface="Times New Roman"/>
                          <a:cs typeface="Times New Roman"/>
                          <a:sym typeface="Times New Roman"/>
                        </a:rPr>
                        <a:t>Promote health and wellbeing </a:t>
                      </a:r>
                      <a:endParaRPr sz="1200">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tc>
                  <a:txBody>
                    <a:bodyPr/>
                    <a:lstStyle/>
                    <a:p>
                      <a:pPr marL="0" lvl="0" indent="0" algn="just" rtl="0">
                        <a:lnSpc>
                          <a:spcPct val="150000"/>
                        </a:lnSpc>
                        <a:spcBef>
                          <a:spcPts val="0"/>
                        </a:spcBef>
                        <a:spcAft>
                          <a:spcPts val="0"/>
                        </a:spcAft>
                        <a:buNone/>
                      </a:pPr>
                      <a:r>
                        <a:rPr lang="en" sz="1200">
                          <a:solidFill>
                            <a:srgbClr val="FF0000"/>
                          </a:solidFill>
                          <a:latin typeface="Times New Roman"/>
                          <a:ea typeface="Times New Roman"/>
                          <a:cs typeface="Times New Roman"/>
                          <a:sym typeface="Times New Roman"/>
                        </a:rPr>
                        <a:t>Employees will respect the company because they know how valuable they are to its success.</a:t>
                      </a:r>
                      <a:endParaRPr sz="1200">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tc>
                  <a:txBody>
                    <a:bodyPr/>
                    <a:lstStyle/>
                    <a:p>
                      <a:pPr marL="0" lvl="0" indent="0" algn="just" rtl="0">
                        <a:lnSpc>
                          <a:spcPct val="150000"/>
                        </a:lnSpc>
                        <a:spcBef>
                          <a:spcPts val="0"/>
                        </a:spcBef>
                        <a:spcAft>
                          <a:spcPts val="0"/>
                        </a:spcAft>
                        <a:buNone/>
                      </a:pPr>
                      <a:r>
                        <a:rPr lang="en" sz="1200">
                          <a:solidFill>
                            <a:srgbClr val="FF0000"/>
                          </a:solidFill>
                          <a:latin typeface="Times New Roman"/>
                          <a:ea typeface="Times New Roman"/>
                          <a:cs typeface="Times New Roman"/>
                          <a:sym typeface="Times New Roman"/>
                        </a:rPr>
                        <a:t>NHS management must spare more time for strategic planning.</a:t>
                      </a:r>
                      <a:endParaRPr sz="1200">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tc>
                  <a:txBody>
                    <a:bodyPr/>
                    <a:lstStyle/>
                    <a:p>
                      <a:pPr marL="0" lvl="0" indent="0" algn="just" rtl="0">
                        <a:lnSpc>
                          <a:spcPct val="150000"/>
                        </a:lnSpc>
                        <a:spcBef>
                          <a:spcPts val="0"/>
                        </a:spcBef>
                        <a:spcAft>
                          <a:spcPts val="0"/>
                        </a:spcAft>
                        <a:buNone/>
                      </a:pPr>
                      <a:r>
                        <a:rPr lang="en" sz="1200">
                          <a:solidFill>
                            <a:srgbClr val="FF0000"/>
                          </a:solidFill>
                          <a:latin typeface="Times New Roman"/>
                          <a:ea typeface="Times New Roman"/>
                          <a:cs typeface="Times New Roman"/>
                          <a:sym typeface="Times New Roman"/>
                        </a:rPr>
                        <a:t>Workers will make every effort to keep up with their normal work schedules in the face of a mild illness.</a:t>
                      </a:r>
                      <a:endParaRPr sz="1200">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1919650">
                <a:tc>
                  <a:txBody>
                    <a:bodyPr/>
                    <a:lstStyle/>
                    <a:p>
                      <a:pPr marL="0" lvl="0" indent="0" algn="just" rtl="0">
                        <a:lnSpc>
                          <a:spcPct val="150000"/>
                        </a:lnSpc>
                        <a:spcBef>
                          <a:spcPts val="0"/>
                        </a:spcBef>
                        <a:spcAft>
                          <a:spcPts val="0"/>
                        </a:spcAft>
                        <a:buNone/>
                      </a:pPr>
                      <a:r>
                        <a:rPr lang="en" sz="1200">
                          <a:solidFill>
                            <a:srgbClr val="FF0000"/>
                          </a:solidFill>
                          <a:latin typeface="Times New Roman"/>
                          <a:ea typeface="Times New Roman"/>
                          <a:cs typeface="Times New Roman"/>
                          <a:sym typeface="Times New Roman"/>
                        </a:rPr>
                        <a:t>Motivation through reword</a:t>
                      </a:r>
                      <a:endParaRPr sz="1200">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tc>
                  <a:txBody>
                    <a:bodyPr/>
                    <a:lstStyle/>
                    <a:p>
                      <a:pPr marL="0" lvl="0" indent="0" algn="just" rtl="0">
                        <a:lnSpc>
                          <a:spcPct val="150000"/>
                        </a:lnSpc>
                        <a:spcBef>
                          <a:spcPts val="0"/>
                        </a:spcBef>
                        <a:spcAft>
                          <a:spcPts val="0"/>
                        </a:spcAft>
                        <a:buNone/>
                      </a:pPr>
                      <a:r>
                        <a:rPr lang="en" sz="1200">
                          <a:solidFill>
                            <a:srgbClr val="FF0000"/>
                          </a:solidFill>
                          <a:latin typeface="Times New Roman"/>
                          <a:ea typeface="Times New Roman"/>
                          <a:cs typeface="Times New Roman"/>
                          <a:sym typeface="Times New Roman"/>
                        </a:rPr>
                        <a:t>Workers will always be willing to stand by their employer in times of need.</a:t>
                      </a:r>
                      <a:endParaRPr sz="1200">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tc>
                  <a:txBody>
                    <a:bodyPr/>
                    <a:lstStyle/>
                    <a:p>
                      <a:pPr marL="0" lvl="0" indent="0" algn="just" rtl="0">
                        <a:lnSpc>
                          <a:spcPct val="150000"/>
                        </a:lnSpc>
                        <a:spcBef>
                          <a:spcPts val="0"/>
                        </a:spcBef>
                        <a:spcAft>
                          <a:spcPts val="0"/>
                        </a:spcAft>
                        <a:buNone/>
                      </a:pPr>
                      <a:r>
                        <a:rPr lang="en" sz="1200">
                          <a:solidFill>
                            <a:srgbClr val="FF0000"/>
                          </a:solidFill>
                          <a:latin typeface="Times New Roman"/>
                          <a:ea typeface="Times New Roman"/>
                          <a:cs typeface="Times New Roman"/>
                          <a:sym typeface="Times New Roman"/>
                        </a:rPr>
                        <a:t>The company's leader should spend more time encouraging and rewarding staff members.</a:t>
                      </a:r>
                      <a:endParaRPr sz="1200">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tc>
                  <a:txBody>
                    <a:bodyPr/>
                    <a:lstStyle/>
                    <a:p>
                      <a:pPr marL="0" lvl="0" indent="0" algn="just" rtl="0">
                        <a:lnSpc>
                          <a:spcPct val="150000"/>
                        </a:lnSpc>
                        <a:spcBef>
                          <a:spcPts val="0"/>
                        </a:spcBef>
                        <a:spcAft>
                          <a:spcPts val="0"/>
                        </a:spcAft>
                        <a:buNone/>
                      </a:pPr>
                      <a:r>
                        <a:rPr lang="en" sz="1200">
                          <a:solidFill>
                            <a:srgbClr val="FF0000"/>
                          </a:solidFill>
                          <a:latin typeface="Times New Roman"/>
                          <a:ea typeface="Times New Roman"/>
                          <a:cs typeface="Times New Roman"/>
                          <a:sym typeface="Times New Roman"/>
                        </a:rPr>
                        <a:t>As a result, workers won't be so preoccupied with making ends meet, and they'll be more apt to give their full attention and effort to each assignment at hand.</a:t>
                      </a:r>
                      <a:endParaRPr sz="1200">
                        <a:solidFill>
                          <a:srgbClr val="FF0000"/>
                        </a:solidFill>
                        <a:latin typeface="Times New Roman"/>
                        <a:ea typeface="Times New Roman"/>
                        <a:cs typeface="Times New Roman"/>
                        <a:sym typeface="Times New Roman"/>
                      </a:endParaRPr>
                    </a:p>
                  </a:txBody>
                  <a:tcPr marL="73025" marR="73025" marT="0" marB="0">
                    <a:lnL w="6350" cap="flat" cmpd="sng">
                      <a:solidFill>
                        <a:srgbClr val="000000"/>
                      </a:solidFill>
                      <a:prstDash val="solid"/>
                      <a:round/>
                      <a:headEnd type="none" w="sm" len="sm"/>
                      <a:tailEnd type="none" w="sm" len="sm"/>
                    </a:lnL>
                    <a:lnR w="6350" cap="flat" cmpd="sng">
                      <a:solidFill>
                        <a:srgbClr val="000000"/>
                      </a:solidFill>
                      <a:prstDash val="solid"/>
                      <a:round/>
                      <a:headEnd type="none" w="sm" len="sm"/>
                      <a:tailEnd type="none" w="sm" len="sm"/>
                    </a:lnR>
                    <a:lnT w="6350" cap="flat" cmpd="sng">
                      <a:solidFill>
                        <a:srgbClr val="000000"/>
                      </a:solidFill>
                      <a:prstDash val="solid"/>
                      <a:round/>
                      <a:headEnd type="none" w="sm" len="sm"/>
                      <a:tailEnd type="none" w="sm" len="sm"/>
                    </a:lnT>
                    <a:lnB w="635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8"/>
          <p:cNvSpPr txBox="1">
            <a:spLocks noGrp="1"/>
          </p:cNvSpPr>
          <p:nvPr>
            <p:ph type="ctrTitle"/>
          </p:nvPr>
        </p:nvSpPr>
        <p:spPr>
          <a:xfrm>
            <a:off x="3318025" y="547767"/>
            <a:ext cx="3179700" cy="739500"/>
          </a:xfrm>
          <a:prstGeom prst="rect">
            <a:avLst/>
          </a:prstGeom>
          <a:noFill/>
          <a:ln>
            <a:noFill/>
          </a:ln>
        </p:spPr>
        <p:txBody>
          <a:bodyPr spcFirstLastPara="1" wrap="square" lIns="91425" tIns="91425" rIns="91425" bIns="91425" anchor="ctr" anchorCtr="0">
            <a:normAutofit/>
          </a:bodyPr>
          <a:lstStyle/>
          <a:p>
            <a:pPr marL="0" lvl="0" indent="0" algn="ctr" rtl="0">
              <a:lnSpc>
                <a:spcPct val="150000"/>
              </a:lnSpc>
              <a:spcBef>
                <a:spcPts val="0"/>
              </a:spcBef>
              <a:spcAft>
                <a:spcPts val="0"/>
              </a:spcAft>
              <a:buSzPts val="3600"/>
              <a:buNone/>
            </a:pPr>
            <a:r>
              <a:rPr lang="en" sz="1200">
                <a:solidFill>
                  <a:srgbClr val="000000"/>
                </a:solidFill>
                <a:latin typeface="Times New Roman"/>
                <a:ea typeface="Times New Roman"/>
                <a:cs typeface="Times New Roman"/>
                <a:sym typeface="Times New Roman"/>
              </a:rPr>
              <a:t>An evaluation of alternative solutions to absenteeism</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3600"/>
              <a:buNone/>
            </a:pP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3600"/>
              <a:buNone/>
            </a:pPr>
            <a:endParaRPr sz="1200">
              <a:latin typeface="Times New Roman"/>
              <a:ea typeface="Times New Roman"/>
              <a:cs typeface="Times New Roman"/>
              <a:sym typeface="Times New Roman"/>
            </a:endParaRPr>
          </a:p>
        </p:txBody>
      </p:sp>
      <p:sp>
        <p:nvSpPr>
          <p:cNvPr id="330" name="Google Shape;330;p8"/>
          <p:cNvSpPr txBox="1">
            <a:spLocks noGrp="1"/>
          </p:cNvSpPr>
          <p:nvPr>
            <p:ph type="subTitle" idx="1"/>
          </p:nvPr>
        </p:nvSpPr>
        <p:spPr>
          <a:xfrm>
            <a:off x="584675" y="1287275"/>
            <a:ext cx="4169100" cy="2509200"/>
          </a:xfrm>
          <a:prstGeom prst="rect">
            <a:avLst/>
          </a:prstGeom>
          <a:noFill/>
          <a:ln>
            <a:noFill/>
          </a:ln>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Rewards for good attendance.</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Providing feedback (</a:t>
            </a:r>
            <a:r>
              <a:rPr lang="en" sz="1200">
                <a:solidFill>
                  <a:srgbClr val="222222"/>
                </a:solidFill>
                <a:highlight>
                  <a:srgbClr val="FFFFFF"/>
                </a:highlight>
                <a:latin typeface="Times New Roman"/>
                <a:ea typeface="Times New Roman"/>
                <a:cs typeface="Times New Roman"/>
                <a:sym typeface="Times New Roman"/>
              </a:rPr>
              <a:t>Tarro, </a:t>
            </a:r>
            <a:r>
              <a:rPr lang="en" sz="1200" i="1">
                <a:solidFill>
                  <a:srgbClr val="222222"/>
                </a:solidFill>
                <a:highlight>
                  <a:srgbClr val="FFFFFF"/>
                </a:highlight>
                <a:latin typeface="Times New Roman"/>
                <a:ea typeface="Times New Roman"/>
                <a:cs typeface="Times New Roman"/>
                <a:sym typeface="Times New Roman"/>
              </a:rPr>
              <a:t>et al.</a:t>
            </a:r>
            <a:r>
              <a:rPr lang="en" sz="1200">
                <a:solidFill>
                  <a:srgbClr val="222222"/>
                </a:solidFill>
                <a:highlight>
                  <a:srgbClr val="FFFFFF"/>
                </a:highlight>
                <a:latin typeface="Times New Roman"/>
                <a:ea typeface="Times New Roman"/>
                <a:cs typeface="Times New Roman"/>
                <a:sym typeface="Times New Roman"/>
              </a:rPr>
              <a:t> 2020</a:t>
            </a:r>
            <a:r>
              <a:rPr lang="en" sz="1200">
                <a:solidFill>
                  <a:srgbClr val="000000"/>
                </a:solidFill>
                <a:latin typeface="Times New Roman"/>
                <a:ea typeface="Times New Roman"/>
                <a:cs typeface="Times New Roman"/>
                <a:sym typeface="Times New Roman"/>
              </a:rPr>
              <a:t>).</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Reducing workplace stress. </a:t>
            </a:r>
            <a:endParaRPr sz="1200">
              <a:solidFill>
                <a:srgbClr val="000000"/>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600"/>
              <a:buNone/>
            </a:pPr>
            <a:endParaRPr/>
          </a:p>
        </p:txBody>
      </p:sp>
      <p:pic>
        <p:nvPicPr>
          <p:cNvPr id="331" name="Google Shape;331;p8"/>
          <p:cNvPicPr preferRelativeResize="0"/>
          <p:nvPr/>
        </p:nvPicPr>
        <p:blipFill rotWithShape="1">
          <a:blip r:embed="rId3">
            <a:alphaModFix/>
          </a:blip>
          <a:srcRect/>
          <a:stretch/>
        </p:blipFill>
        <p:spPr>
          <a:xfrm>
            <a:off x="4906175" y="1439679"/>
            <a:ext cx="3992650" cy="26233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9"/>
          <p:cNvSpPr txBox="1">
            <a:spLocks noGrp="1"/>
          </p:cNvSpPr>
          <p:nvPr>
            <p:ph type="ctrTitle"/>
          </p:nvPr>
        </p:nvSpPr>
        <p:spPr>
          <a:xfrm>
            <a:off x="3318025" y="547767"/>
            <a:ext cx="3179700" cy="739500"/>
          </a:xfrm>
          <a:prstGeom prst="rect">
            <a:avLst/>
          </a:prstGeom>
          <a:noFill/>
          <a:ln>
            <a:noFill/>
          </a:ln>
        </p:spPr>
        <p:txBody>
          <a:bodyPr spcFirstLastPara="1" wrap="square" lIns="91425" tIns="91425" rIns="91425" bIns="91425" anchor="ctr" anchorCtr="0">
            <a:normAutofit/>
          </a:bodyPr>
          <a:lstStyle/>
          <a:p>
            <a:pPr marL="0" lvl="0" indent="0" algn="ctr" rtl="0">
              <a:lnSpc>
                <a:spcPct val="150000"/>
              </a:lnSpc>
              <a:spcBef>
                <a:spcPts val="0"/>
              </a:spcBef>
              <a:spcAft>
                <a:spcPts val="0"/>
              </a:spcAft>
              <a:buSzPts val="3600"/>
              <a:buNone/>
            </a:pPr>
            <a:r>
              <a:rPr lang="en" sz="1200">
                <a:solidFill>
                  <a:srgbClr val="000000"/>
                </a:solidFill>
                <a:latin typeface="Times New Roman"/>
                <a:ea typeface="Times New Roman"/>
                <a:cs typeface="Times New Roman"/>
                <a:sym typeface="Times New Roman"/>
              </a:rPr>
              <a:t>An aim of choosing the most appropriate solution among these alternatives</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3600"/>
              <a:buNone/>
            </a:pP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3600"/>
              <a:buNone/>
            </a:pPr>
            <a:endParaRPr sz="1200">
              <a:latin typeface="Times New Roman"/>
              <a:ea typeface="Times New Roman"/>
              <a:cs typeface="Times New Roman"/>
              <a:sym typeface="Times New Roman"/>
            </a:endParaRPr>
          </a:p>
        </p:txBody>
      </p:sp>
      <p:sp>
        <p:nvSpPr>
          <p:cNvPr id="337" name="Google Shape;337;p9"/>
          <p:cNvSpPr txBox="1">
            <a:spLocks noGrp="1"/>
          </p:cNvSpPr>
          <p:nvPr>
            <p:ph type="subTitle" idx="1"/>
          </p:nvPr>
        </p:nvSpPr>
        <p:spPr>
          <a:xfrm>
            <a:off x="584675" y="1287275"/>
            <a:ext cx="4169100" cy="2509200"/>
          </a:xfrm>
          <a:prstGeom prst="rect">
            <a:avLst/>
          </a:prstGeom>
          <a:noFill/>
          <a:ln>
            <a:noFill/>
          </a:ln>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Management policies and programs. </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Decision making (Neuprofessionals, 2022).</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Return to work support.</a:t>
            </a:r>
            <a:endParaRPr/>
          </a:p>
        </p:txBody>
      </p:sp>
      <p:pic>
        <p:nvPicPr>
          <p:cNvPr id="338" name="Google Shape;338;p9"/>
          <p:cNvPicPr preferRelativeResize="0"/>
          <p:nvPr/>
        </p:nvPicPr>
        <p:blipFill rotWithShape="1">
          <a:blip r:embed="rId3">
            <a:alphaModFix/>
          </a:blip>
          <a:srcRect/>
          <a:stretch/>
        </p:blipFill>
        <p:spPr>
          <a:xfrm>
            <a:off x="4906175" y="1439679"/>
            <a:ext cx="3630725" cy="27195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10"/>
          <p:cNvSpPr txBox="1">
            <a:spLocks noGrp="1"/>
          </p:cNvSpPr>
          <p:nvPr>
            <p:ph type="ctrTitle"/>
          </p:nvPr>
        </p:nvSpPr>
        <p:spPr>
          <a:xfrm>
            <a:off x="3318025" y="547767"/>
            <a:ext cx="3179700" cy="739500"/>
          </a:xfrm>
          <a:prstGeom prst="rect">
            <a:avLst/>
          </a:prstGeom>
          <a:noFill/>
          <a:ln>
            <a:noFill/>
          </a:ln>
        </p:spPr>
        <p:txBody>
          <a:bodyPr spcFirstLastPara="1" wrap="square" lIns="91425" tIns="91425" rIns="91425" bIns="91425" anchor="ctr" anchorCtr="0">
            <a:normAutofit/>
          </a:bodyPr>
          <a:lstStyle/>
          <a:p>
            <a:pPr marL="0" lvl="0" indent="0" algn="ctr" rtl="0">
              <a:lnSpc>
                <a:spcPct val="150000"/>
              </a:lnSpc>
              <a:spcBef>
                <a:spcPts val="0"/>
              </a:spcBef>
              <a:spcAft>
                <a:spcPts val="0"/>
              </a:spcAft>
              <a:buSzPts val="3600"/>
              <a:buNone/>
            </a:pPr>
            <a:r>
              <a:rPr lang="en" sz="1200">
                <a:solidFill>
                  <a:srgbClr val="000000"/>
                </a:solidFill>
                <a:latin typeface="Times New Roman"/>
                <a:ea typeface="Times New Roman"/>
                <a:cs typeface="Times New Roman"/>
                <a:sym typeface="Times New Roman"/>
              </a:rPr>
              <a:t>Conclusion</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3600"/>
              <a:buNone/>
            </a:pP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3600"/>
              <a:buNone/>
            </a:pPr>
            <a:endParaRPr sz="1200">
              <a:latin typeface="Times New Roman"/>
              <a:ea typeface="Times New Roman"/>
              <a:cs typeface="Times New Roman"/>
              <a:sym typeface="Times New Roman"/>
            </a:endParaRPr>
          </a:p>
        </p:txBody>
      </p:sp>
      <p:sp>
        <p:nvSpPr>
          <p:cNvPr id="344" name="Google Shape;344;p10"/>
          <p:cNvSpPr txBox="1">
            <a:spLocks noGrp="1"/>
          </p:cNvSpPr>
          <p:nvPr>
            <p:ph type="subTitle" idx="1"/>
          </p:nvPr>
        </p:nvSpPr>
        <p:spPr>
          <a:xfrm>
            <a:off x="584675" y="1287275"/>
            <a:ext cx="4169100" cy="2509200"/>
          </a:xfrm>
          <a:prstGeom prst="rect">
            <a:avLst/>
          </a:prstGeom>
          <a:noFill/>
          <a:ln>
            <a:noFill/>
          </a:ln>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Absenteeism in the workplace affects badly (Forbes,  2022).</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The absence from the work that is considered customary and reasonable due to occasional illness, personal time and vacation.</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It affects individual productivity. </a:t>
            </a:r>
            <a:endParaRPr sz="1200">
              <a:solidFill>
                <a:srgbClr val="000000"/>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1600"/>
              <a:buNone/>
            </a:pPr>
            <a:endParaRPr/>
          </a:p>
        </p:txBody>
      </p:sp>
      <p:pic>
        <p:nvPicPr>
          <p:cNvPr id="345" name="Google Shape;345;p10"/>
          <p:cNvPicPr preferRelativeResize="0"/>
          <p:nvPr/>
        </p:nvPicPr>
        <p:blipFill rotWithShape="1">
          <a:blip r:embed="rId3">
            <a:alphaModFix/>
          </a:blip>
          <a:srcRect/>
          <a:stretch/>
        </p:blipFill>
        <p:spPr>
          <a:xfrm>
            <a:off x="4906175" y="1439679"/>
            <a:ext cx="3818450" cy="28601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11"/>
          <p:cNvSpPr txBox="1">
            <a:spLocks noGrp="1"/>
          </p:cNvSpPr>
          <p:nvPr>
            <p:ph type="ctrTitle"/>
          </p:nvPr>
        </p:nvSpPr>
        <p:spPr>
          <a:xfrm>
            <a:off x="3273625" y="547767"/>
            <a:ext cx="3179700" cy="739500"/>
          </a:xfrm>
          <a:prstGeom prst="rect">
            <a:avLst/>
          </a:prstGeom>
          <a:noFill/>
          <a:ln>
            <a:noFill/>
          </a:ln>
        </p:spPr>
        <p:txBody>
          <a:bodyPr spcFirstLastPara="1" wrap="square" lIns="91425" tIns="91425" rIns="91425" bIns="91425" anchor="ctr" anchorCtr="0">
            <a:normAutofit/>
          </a:bodyPr>
          <a:lstStyle/>
          <a:p>
            <a:pPr marL="0" lvl="0" indent="0" algn="ctr" rtl="0">
              <a:lnSpc>
                <a:spcPct val="150000"/>
              </a:lnSpc>
              <a:spcBef>
                <a:spcPts val="0"/>
              </a:spcBef>
              <a:spcAft>
                <a:spcPts val="0"/>
              </a:spcAft>
              <a:buSzPts val="3600"/>
              <a:buNone/>
            </a:pPr>
            <a:r>
              <a:rPr lang="en" sz="1200">
                <a:solidFill>
                  <a:srgbClr val="000000"/>
                </a:solidFill>
                <a:latin typeface="Times New Roman"/>
                <a:ea typeface="Times New Roman"/>
                <a:cs typeface="Times New Roman"/>
                <a:sym typeface="Times New Roman"/>
              </a:rPr>
              <a:t>References</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3600"/>
              <a:buNone/>
            </a:pP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3600"/>
              <a:buNone/>
            </a:pPr>
            <a:endParaRPr sz="1200">
              <a:latin typeface="Times New Roman"/>
              <a:ea typeface="Times New Roman"/>
              <a:cs typeface="Times New Roman"/>
              <a:sym typeface="Times New Roman"/>
            </a:endParaRPr>
          </a:p>
        </p:txBody>
      </p:sp>
      <p:sp>
        <p:nvSpPr>
          <p:cNvPr id="351" name="Google Shape;351;p11"/>
          <p:cNvSpPr txBox="1">
            <a:spLocks noGrp="1"/>
          </p:cNvSpPr>
          <p:nvPr>
            <p:ph type="subTitle" idx="1"/>
          </p:nvPr>
        </p:nvSpPr>
        <p:spPr>
          <a:xfrm>
            <a:off x="229450" y="1057850"/>
            <a:ext cx="8525700" cy="38562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SzPts val="605"/>
              <a:buNone/>
            </a:pPr>
            <a:r>
              <a:rPr lang="en" sz="860">
                <a:solidFill>
                  <a:srgbClr val="000000"/>
                </a:solidFill>
                <a:latin typeface="Times New Roman"/>
                <a:ea typeface="Times New Roman"/>
                <a:cs typeface="Times New Roman"/>
                <a:sym typeface="Times New Roman"/>
              </a:rPr>
              <a:t>Mcht, (2022). Mid Cheshire Hospitals NHS Foundation Trust. Available in- </a:t>
            </a:r>
            <a:r>
              <a:rPr lang="en" sz="860" u="sng">
                <a:solidFill>
                  <a:srgbClr val="1155CC"/>
                </a:solidFill>
                <a:latin typeface="Times New Roman"/>
                <a:ea typeface="Times New Roman"/>
                <a:cs typeface="Times New Roman"/>
                <a:sym typeface="Times New Roman"/>
                <a:hlinkClick r:id="rId3">
                  <a:extLst>
                    <a:ext uri="{A12FA001-AC4F-418D-AE19-62706E023703}">
                      <ahyp:hlinkClr xmlns:ahyp="http://schemas.microsoft.com/office/drawing/2018/hyperlinkcolor" val="tx"/>
                    </a:ext>
                  </a:extLst>
                </a:hlinkClick>
              </a:rPr>
              <a:t>https://www.mcht.nhs.uk/  </a:t>
            </a:r>
            <a:r>
              <a:rPr lang="en" sz="860">
                <a:solidFill>
                  <a:srgbClr val="000000"/>
                </a:solidFill>
                <a:latin typeface="Times New Roman"/>
                <a:ea typeface="Times New Roman"/>
                <a:cs typeface="Times New Roman"/>
                <a:sym typeface="Times New Roman"/>
              </a:rPr>
              <a:t>( accessed on 27th february 2022)</a:t>
            </a: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r>
              <a:rPr lang="en" sz="860">
                <a:solidFill>
                  <a:srgbClr val="000000"/>
                </a:solidFill>
                <a:latin typeface="Times New Roman"/>
                <a:ea typeface="Times New Roman"/>
                <a:cs typeface="Times New Roman"/>
                <a:sym typeface="Times New Roman"/>
              </a:rPr>
              <a:t>Shrm,  (2022)</a:t>
            </a:r>
            <a:r>
              <a:rPr lang="en" sz="860" i="1">
                <a:solidFill>
                  <a:srgbClr val="000000"/>
                </a:solidFill>
                <a:latin typeface="Times New Roman"/>
                <a:ea typeface="Times New Roman"/>
                <a:cs typeface="Times New Roman"/>
                <a:sym typeface="Times New Roman"/>
              </a:rPr>
              <a:t>. Managing Employee Attendance</a:t>
            </a:r>
            <a:r>
              <a:rPr lang="en" sz="860">
                <a:solidFill>
                  <a:srgbClr val="000000"/>
                </a:solidFill>
                <a:latin typeface="Times New Roman"/>
                <a:ea typeface="Times New Roman"/>
                <a:cs typeface="Times New Roman"/>
                <a:sym typeface="Times New Roman"/>
              </a:rPr>
              <a:t>. Available in- </a:t>
            </a:r>
            <a:r>
              <a:rPr lang="en" sz="860" u="sng">
                <a:solidFill>
                  <a:srgbClr val="1155CC"/>
                </a:solidFill>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https://www.shrm.org/resourcesandtools/tools-and-samples/toolkits/pages/managingemployeeattendance.aspx</a:t>
            </a:r>
            <a:r>
              <a:rPr lang="en" sz="860">
                <a:solidFill>
                  <a:srgbClr val="000000"/>
                </a:solidFill>
                <a:latin typeface="Times New Roman"/>
                <a:ea typeface="Times New Roman"/>
                <a:cs typeface="Times New Roman"/>
                <a:sym typeface="Times New Roman"/>
              </a:rPr>
              <a:t>( accessed on 18th february 2022)</a:t>
            </a: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r>
              <a:rPr lang="en" sz="860">
                <a:solidFill>
                  <a:srgbClr val="000000"/>
                </a:solidFill>
                <a:latin typeface="Times New Roman"/>
                <a:ea typeface="Times New Roman"/>
                <a:cs typeface="Times New Roman"/>
                <a:sym typeface="Times New Roman"/>
              </a:rPr>
              <a:t>Attendanceworks, (2022). </a:t>
            </a:r>
            <a:r>
              <a:rPr lang="en" sz="860" i="1">
                <a:solidFill>
                  <a:srgbClr val="000000"/>
                </a:solidFill>
                <a:latin typeface="Times New Roman"/>
                <a:ea typeface="Times New Roman"/>
                <a:cs typeface="Times New Roman"/>
                <a:sym typeface="Times New Roman"/>
              </a:rPr>
              <a:t>The Problem.</a:t>
            </a:r>
            <a:r>
              <a:rPr lang="en" sz="860">
                <a:solidFill>
                  <a:srgbClr val="000000"/>
                </a:solidFill>
                <a:latin typeface="Times New Roman"/>
                <a:ea typeface="Times New Roman"/>
                <a:cs typeface="Times New Roman"/>
                <a:sym typeface="Times New Roman"/>
              </a:rPr>
              <a:t> Available in- </a:t>
            </a:r>
            <a:r>
              <a:rPr lang="en" sz="860" u="sng">
                <a:solidFill>
                  <a:srgbClr val="1155CC"/>
                </a:solidFill>
                <a:latin typeface="Times New Roman"/>
                <a:ea typeface="Times New Roman"/>
                <a:cs typeface="Times New Roman"/>
                <a:sym typeface="Times New Roman"/>
                <a:hlinkClick r:id="rId5">
                  <a:extLst>
                    <a:ext uri="{A12FA001-AC4F-418D-AE19-62706E023703}">
                      <ahyp:hlinkClr xmlns:ahyp="http://schemas.microsoft.com/office/drawing/2018/hyperlinkcolor" val="tx"/>
                    </a:ext>
                  </a:extLst>
                </a:hlinkClick>
              </a:rPr>
              <a:t>https://www.attendanceworks.org/chronic-absence/the-problem/</a:t>
            </a:r>
            <a:r>
              <a:rPr lang="en" sz="860">
                <a:solidFill>
                  <a:srgbClr val="000000"/>
                </a:solidFill>
                <a:latin typeface="Times New Roman"/>
                <a:ea typeface="Times New Roman"/>
                <a:cs typeface="Times New Roman"/>
                <a:sym typeface="Times New Roman"/>
              </a:rPr>
              <a:t>( accessed on 15th february 2022)</a:t>
            </a: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1100"/>
              </a:spcBef>
              <a:spcAft>
                <a:spcPts val="0"/>
              </a:spcAft>
              <a:buSzPts val="605"/>
              <a:buNone/>
            </a:pPr>
            <a:r>
              <a:rPr lang="en" sz="860">
                <a:solidFill>
                  <a:srgbClr val="000000"/>
                </a:solidFill>
                <a:latin typeface="Times New Roman"/>
                <a:ea typeface="Times New Roman"/>
                <a:cs typeface="Times New Roman"/>
                <a:sym typeface="Times New Roman"/>
              </a:rPr>
              <a:t>Forbes,  (2022). </a:t>
            </a:r>
            <a:r>
              <a:rPr lang="en" sz="860" i="1">
                <a:solidFill>
                  <a:srgbClr val="333333"/>
                </a:solidFill>
                <a:latin typeface="Times New Roman"/>
                <a:ea typeface="Times New Roman"/>
                <a:cs typeface="Times New Roman"/>
                <a:sym typeface="Times New Roman"/>
              </a:rPr>
              <a:t>The Causes And Costs Of Absenteeism In The Workplace</a:t>
            </a:r>
            <a:r>
              <a:rPr lang="en" sz="860">
                <a:solidFill>
                  <a:srgbClr val="000000"/>
                </a:solidFill>
                <a:latin typeface="Times New Roman"/>
                <a:ea typeface="Times New Roman"/>
                <a:cs typeface="Times New Roman"/>
                <a:sym typeface="Times New Roman"/>
              </a:rPr>
              <a:t>. Available in- </a:t>
            </a:r>
            <a:r>
              <a:rPr lang="en" sz="860" u="sng">
                <a:solidFill>
                  <a:srgbClr val="1155CC"/>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https://www.forbes.com/sites/investopedia/2013/07/10/the-causes-and-costs-of-absenteeism-in-the-workplace/</a:t>
            </a:r>
            <a:r>
              <a:rPr lang="en" sz="860">
                <a:solidFill>
                  <a:srgbClr val="000000"/>
                </a:solidFill>
                <a:latin typeface="Times New Roman"/>
                <a:ea typeface="Times New Roman"/>
                <a:cs typeface="Times New Roman"/>
                <a:sym typeface="Times New Roman"/>
              </a:rPr>
              <a:t>( accessed on 22th february 2022)</a:t>
            </a: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1100"/>
              </a:spcBef>
              <a:spcAft>
                <a:spcPts val="0"/>
              </a:spcAft>
              <a:buSzPts val="605"/>
              <a:buNone/>
            </a:pPr>
            <a:r>
              <a:rPr lang="en" sz="860">
                <a:solidFill>
                  <a:srgbClr val="000000"/>
                </a:solidFill>
                <a:latin typeface="Times New Roman"/>
                <a:ea typeface="Times New Roman"/>
                <a:cs typeface="Times New Roman"/>
                <a:sym typeface="Times New Roman"/>
              </a:rPr>
              <a:t>Neuprofessionals, (2022). </a:t>
            </a:r>
            <a:r>
              <a:rPr lang="en" sz="860" i="1">
                <a:solidFill>
                  <a:srgbClr val="000000"/>
                </a:solidFill>
                <a:latin typeface="Times New Roman"/>
                <a:ea typeface="Times New Roman"/>
                <a:cs typeface="Times New Roman"/>
                <a:sym typeface="Times New Roman"/>
              </a:rPr>
              <a:t>Mid Cheshire Hospitals NHS Foundation Trust (MCHFT)</a:t>
            </a:r>
            <a:r>
              <a:rPr lang="en" sz="860">
                <a:solidFill>
                  <a:srgbClr val="000000"/>
                </a:solidFill>
                <a:latin typeface="Times New Roman"/>
                <a:ea typeface="Times New Roman"/>
                <a:cs typeface="Times New Roman"/>
                <a:sym typeface="Times New Roman"/>
              </a:rPr>
              <a:t>. Available in-  </a:t>
            </a:r>
            <a:r>
              <a:rPr lang="en" sz="860" u="sng">
                <a:solidFill>
                  <a:srgbClr val="1155CC"/>
                </a:solidFill>
                <a:latin typeface="Times New Roman"/>
                <a:ea typeface="Times New Roman"/>
                <a:cs typeface="Times New Roman"/>
                <a:sym typeface="Times New Roman"/>
                <a:hlinkClick r:id="rId7">
                  <a:extLst>
                    <a:ext uri="{A12FA001-AC4F-418D-AE19-62706E023703}">
                      <ahyp:hlinkClr xmlns:ahyp="http://schemas.microsoft.com/office/drawing/2018/hyperlinkcolor" val="tx"/>
                    </a:ext>
                  </a:extLst>
                </a:hlinkClick>
              </a:rPr>
              <a:t>https://neuprofessionals.com/our-current-and-historic-trusts/mid-cheshire/  </a:t>
            </a:r>
            <a:r>
              <a:rPr lang="en" sz="860">
                <a:solidFill>
                  <a:srgbClr val="000000"/>
                </a:solidFill>
                <a:latin typeface="Times New Roman"/>
                <a:ea typeface="Times New Roman"/>
                <a:cs typeface="Times New Roman"/>
                <a:sym typeface="Times New Roman"/>
              </a:rPr>
              <a:t> ( accessed on  25th february 2021)</a:t>
            </a: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r>
              <a:rPr lang="en" sz="860">
                <a:solidFill>
                  <a:srgbClr val="000000"/>
                </a:solidFill>
                <a:latin typeface="Times New Roman"/>
                <a:ea typeface="Times New Roman"/>
                <a:cs typeface="Times New Roman"/>
                <a:sym typeface="Times New Roman"/>
              </a:rPr>
              <a:t>Pestleanalysis,  (2022). </a:t>
            </a:r>
            <a:r>
              <a:rPr lang="en" sz="860" i="1">
                <a:solidFill>
                  <a:srgbClr val="000000"/>
                </a:solidFill>
                <a:latin typeface="Times New Roman"/>
                <a:ea typeface="Times New Roman"/>
                <a:cs typeface="Times New Roman"/>
                <a:sym typeface="Times New Roman"/>
              </a:rPr>
              <a:t>PESTLE Analysis of the NHS.</a:t>
            </a:r>
            <a:r>
              <a:rPr lang="en" sz="860">
                <a:solidFill>
                  <a:srgbClr val="000000"/>
                </a:solidFill>
                <a:latin typeface="Times New Roman"/>
                <a:ea typeface="Times New Roman"/>
                <a:cs typeface="Times New Roman"/>
                <a:sym typeface="Times New Roman"/>
              </a:rPr>
              <a:t> Available in- </a:t>
            </a:r>
            <a:r>
              <a:rPr lang="en" sz="860" u="sng">
                <a:solidFill>
                  <a:srgbClr val="1155CC"/>
                </a:solidFill>
                <a:latin typeface="Times New Roman"/>
                <a:ea typeface="Times New Roman"/>
                <a:cs typeface="Times New Roman"/>
                <a:sym typeface="Times New Roman"/>
                <a:hlinkClick r:id="rId8">
                  <a:extLst>
                    <a:ext uri="{A12FA001-AC4F-418D-AE19-62706E023703}">
                      <ahyp:hlinkClr xmlns:ahyp="http://schemas.microsoft.com/office/drawing/2018/hyperlinkcolor" val="tx"/>
                    </a:ext>
                  </a:extLst>
                </a:hlinkClick>
              </a:rPr>
              <a:t>https://pestleanalysis.com/nhs-pestle-analysis/</a:t>
            </a:r>
            <a:r>
              <a:rPr lang="en" sz="860">
                <a:solidFill>
                  <a:srgbClr val="000000"/>
                </a:solidFill>
                <a:latin typeface="Times New Roman"/>
                <a:ea typeface="Times New Roman"/>
                <a:cs typeface="Times New Roman"/>
                <a:sym typeface="Times New Roman"/>
              </a:rPr>
              <a:t> ( accessed on 23th february 2022)</a:t>
            </a: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SzPts val="605"/>
              <a:buNone/>
            </a:pPr>
            <a:r>
              <a:rPr lang="en" sz="860">
                <a:solidFill>
                  <a:srgbClr val="222222"/>
                </a:solidFill>
                <a:highlight>
                  <a:srgbClr val="FFFFFF"/>
                </a:highlight>
                <a:latin typeface="Times New Roman"/>
                <a:ea typeface="Times New Roman"/>
                <a:cs typeface="Times New Roman"/>
                <a:sym typeface="Times New Roman"/>
              </a:rPr>
              <a:t>Taibi, Y., Metzler, Y.A., Bellingrath, S. and Müller, A., 2021. A systematic overview on the risk effects of psychosocial work characteristics on musculoskeletal disorders, absenteeism, and workplace accidents. </a:t>
            </a:r>
            <a:r>
              <a:rPr lang="en" sz="860" i="1">
                <a:solidFill>
                  <a:srgbClr val="222222"/>
                </a:solidFill>
                <a:highlight>
                  <a:srgbClr val="FFFFFF"/>
                </a:highlight>
                <a:latin typeface="Times New Roman"/>
                <a:ea typeface="Times New Roman"/>
                <a:cs typeface="Times New Roman"/>
                <a:sym typeface="Times New Roman"/>
              </a:rPr>
              <a:t>Applied ergonomics</a:t>
            </a:r>
            <a:r>
              <a:rPr lang="en" sz="860">
                <a:solidFill>
                  <a:srgbClr val="222222"/>
                </a:solidFill>
                <a:highlight>
                  <a:srgbClr val="FFFFFF"/>
                </a:highlight>
                <a:latin typeface="Times New Roman"/>
                <a:ea typeface="Times New Roman"/>
                <a:cs typeface="Times New Roman"/>
                <a:sym typeface="Times New Roman"/>
              </a:rPr>
              <a:t>, </a:t>
            </a:r>
            <a:r>
              <a:rPr lang="en" sz="860" i="1">
                <a:solidFill>
                  <a:srgbClr val="222222"/>
                </a:solidFill>
                <a:highlight>
                  <a:srgbClr val="FFFFFF"/>
                </a:highlight>
                <a:latin typeface="Times New Roman"/>
                <a:ea typeface="Times New Roman"/>
                <a:cs typeface="Times New Roman"/>
                <a:sym typeface="Times New Roman"/>
              </a:rPr>
              <a:t>95</a:t>
            </a:r>
            <a:r>
              <a:rPr lang="en" sz="860">
                <a:solidFill>
                  <a:srgbClr val="222222"/>
                </a:solidFill>
                <a:highlight>
                  <a:srgbClr val="FFFFFF"/>
                </a:highlight>
                <a:latin typeface="Times New Roman"/>
                <a:ea typeface="Times New Roman"/>
                <a:cs typeface="Times New Roman"/>
                <a:sym typeface="Times New Roman"/>
              </a:rPr>
              <a:t>, p.103434.</a:t>
            </a:r>
            <a:endParaRPr sz="86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r>
              <a:rPr lang="en" sz="860">
                <a:solidFill>
                  <a:srgbClr val="222222"/>
                </a:solidFill>
                <a:highlight>
                  <a:srgbClr val="FFFFFF"/>
                </a:highlight>
                <a:latin typeface="Times New Roman"/>
                <a:ea typeface="Times New Roman"/>
                <a:cs typeface="Times New Roman"/>
                <a:sym typeface="Times New Roman"/>
              </a:rPr>
              <a:t>Tarro, L., Llauradó, E., Ulldemolins, G., Hermoso, P. and Solà, R., 2020. Effectiveness of workplace interventions for improving absenteeism, productivity, and work ability of employees: a systematic review and meta-analysis of randomized controlled trials. </a:t>
            </a:r>
            <a:r>
              <a:rPr lang="en" sz="860" i="1">
                <a:solidFill>
                  <a:srgbClr val="222222"/>
                </a:solidFill>
                <a:highlight>
                  <a:srgbClr val="FFFFFF"/>
                </a:highlight>
                <a:latin typeface="Times New Roman"/>
                <a:ea typeface="Times New Roman"/>
                <a:cs typeface="Times New Roman"/>
                <a:sym typeface="Times New Roman"/>
              </a:rPr>
              <a:t>International journal of environmental research and public health</a:t>
            </a:r>
            <a:r>
              <a:rPr lang="en" sz="860">
                <a:solidFill>
                  <a:srgbClr val="222222"/>
                </a:solidFill>
                <a:highlight>
                  <a:srgbClr val="FFFFFF"/>
                </a:highlight>
                <a:latin typeface="Times New Roman"/>
                <a:ea typeface="Times New Roman"/>
                <a:cs typeface="Times New Roman"/>
                <a:sym typeface="Times New Roman"/>
              </a:rPr>
              <a:t>, </a:t>
            </a:r>
            <a:r>
              <a:rPr lang="en" sz="860" i="1">
                <a:solidFill>
                  <a:srgbClr val="222222"/>
                </a:solidFill>
                <a:highlight>
                  <a:srgbClr val="FFFFFF"/>
                </a:highlight>
                <a:latin typeface="Times New Roman"/>
                <a:ea typeface="Times New Roman"/>
                <a:cs typeface="Times New Roman"/>
                <a:sym typeface="Times New Roman"/>
              </a:rPr>
              <a:t>17</a:t>
            </a:r>
            <a:r>
              <a:rPr lang="en" sz="860">
                <a:solidFill>
                  <a:srgbClr val="222222"/>
                </a:solidFill>
                <a:highlight>
                  <a:srgbClr val="FFFFFF"/>
                </a:highlight>
                <a:latin typeface="Times New Roman"/>
                <a:ea typeface="Times New Roman"/>
                <a:cs typeface="Times New Roman"/>
                <a:sym typeface="Times New Roman"/>
              </a:rPr>
              <a:t>(6), p.1901.</a:t>
            </a:r>
            <a:endParaRPr sz="86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l" rtl="0">
              <a:lnSpc>
                <a:spcPct val="100000"/>
              </a:lnSpc>
              <a:spcBef>
                <a:spcPts val="0"/>
              </a:spcBef>
              <a:spcAft>
                <a:spcPts val="0"/>
              </a:spcAft>
              <a:buSzPts val="605"/>
              <a:buNone/>
            </a:pPr>
            <a:endParaRPr sz="108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pic>
        <p:nvPicPr>
          <p:cNvPr id="356" name="Google Shape;356;p12"/>
          <p:cNvPicPr preferRelativeResize="0"/>
          <p:nvPr/>
        </p:nvPicPr>
        <p:blipFill rotWithShape="1">
          <a:blip r:embed="rId3">
            <a:alphaModFix/>
          </a:blip>
          <a:srcRect/>
          <a:stretch/>
        </p:blipFill>
        <p:spPr>
          <a:xfrm>
            <a:off x="-82515" y="0"/>
            <a:ext cx="9226515" cy="5985650"/>
          </a:xfrm>
          <a:prstGeom prst="rect">
            <a:avLst/>
          </a:prstGeom>
          <a:noFill/>
          <a:ln>
            <a:noFill/>
          </a:ln>
        </p:spPr>
      </p:pic>
    </p:spTree>
  </p:cSld>
  <p:clrMapOvr>
    <a:masterClrMapping/>
  </p:clrMapOvr>
</p:sld>
</file>

<file path=ppt/theme/theme1.xml><?xml version="1.0" encoding="utf-8"?>
<a:theme xmlns:a="http://schemas.openxmlformats.org/drawingml/2006/main"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2099</Words>
  <Application>Microsoft Office PowerPoint</Application>
  <PresentationFormat>On-screen Show (16:9)</PresentationFormat>
  <Paragraphs>106</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Nunito</vt:lpstr>
      <vt:lpstr>Maven Pro</vt:lpstr>
      <vt:lpstr>Times New Roman</vt:lpstr>
      <vt:lpstr>Momentum</vt:lpstr>
      <vt:lpstr>Problem Solving and Decision Making   Student name Alexandru Dragomir  Student ID 2107400 Lecturer name DR Chijioke D Uba</vt:lpstr>
      <vt:lpstr>Introduction </vt:lpstr>
      <vt:lpstr>The nature and the impact of the complex problem on employees and their organizations </vt:lpstr>
      <vt:lpstr>PESTLE analysis of the macro-environmental factors in Mid Cheshire Hospitals NHS Foundation Trust-  </vt:lpstr>
      <vt:lpstr>PESTLE analysis of the macro-environmental factors in Mid Cheshire Hospitals NHS Foundation Trust-  </vt:lpstr>
      <vt:lpstr>PESTLE analysis of the macro-environmental factors in Mid Cheshire Hospitals NHS Foundation Trust  </vt:lpstr>
      <vt:lpstr>Cause-and-effect analysis of the complex problem </vt:lpstr>
      <vt:lpstr>PowerPoint Presentation</vt:lpstr>
      <vt:lpstr>An evaluation of alternative solutions to absenteeism  </vt:lpstr>
      <vt:lpstr>An aim of choosing the most appropriate solution among these alternatives  </vt:lpstr>
      <vt:lpstr>Conclusion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Decision Making   Student name Alexandru Dragomir  Student ID 2107400 Lecturer name DR Chijioke D Uba</dc:title>
  <cp:lastModifiedBy>Alexandru Dragomir</cp:lastModifiedBy>
  <cp:revision>1</cp:revision>
  <dcterms:modified xsi:type="dcterms:W3CDTF">2022-12-02T14:01:06Z</dcterms:modified>
</cp:coreProperties>
</file>