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77" r:id="rId5"/>
    <p:sldId id="480" r:id="rId6"/>
    <p:sldId id="268" r:id="rId7"/>
    <p:sldId id="270" r:id="rId8"/>
    <p:sldId id="271" r:id="rId9"/>
    <p:sldId id="272" r:id="rId10"/>
    <p:sldId id="273" r:id="rId11"/>
    <p:sldId id="481" r:id="rId12"/>
    <p:sldId id="274" r:id="rId13"/>
    <p:sldId id="275" r:id="rId14"/>
    <p:sldId id="276" r:id="rId15"/>
    <p:sldId id="269" r:id="rId16"/>
    <p:sldId id="256" r:id="rId17"/>
    <p:sldId id="257" r:id="rId18"/>
    <p:sldId id="258" r:id="rId19"/>
    <p:sldId id="259" r:id="rId20"/>
    <p:sldId id="263" r:id="rId21"/>
    <p:sldId id="278" r:id="rId22"/>
    <p:sldId id="264" r:id="rId23"/>
    <p:sldId id="279" r:id="rId24"/>
    <p:sldId id="261" r:id="rId25"/>
    <p:sldId id="280" r:id="rId26"/>
    <p:sldId id="484" r:id="rId27"/>
    <p:sldId id="265" r:id="rId28"/>
    <p:sldId id="281" r:id="rId29"/>
    <p:sldId id="266" r:id="rId30"/>
    <p:sldId id="282" r:id="rId31"/>
    <p:sldId id="488" r:id="rId32"/>
    <p:sldId id="267" r:id="rId33"/>
    <p:sldId id="283" r:id="rId34"/>
    <p:sldId id="455" r:id="rId35"/>
    <p:sldId id="456" r:id="rId36"/>
    <p:sldId id="457" r:id="rId37"/>
    <p:sldId id="458" r:id="rId38"/>
    <p:sldId id="459" r:id="rId39"/>
    <p:sldId id="460" r:id="rId40"/>
    <p:sldId id="461" r:id="rId41"/>
    <p:sldId id="485" r:id="rId42"/>
    <p:sldId id="462" r:id="rId43"/>
    <p:sldId id="464" r:id="rId44"/>
    <p:sldId id="487" r:id="rId45"/>
    <p:sldId id="465" r:id="rId46"/>
    <p:sldId id="486" r:id="rId47"/>
    <p:sldId id="466" r:id="rId48"/>
    <p:sldId id="468" r:id="rId49"/>
    <p:sldId id="469" r:id="rId50"/>
    <p:sldId id="470" r:id="rId51"/>
    <p:sldId id="471" r:id="rId52"/>
    <p:sldId id="472" r:id="rId53"/>
    <p:sldId id="474" r:id="rId54"/>
    <p:sldId id="475" r:id="rId55"/>
    <p:sldId id="476" r:id="rId56"/>
    <p:sldId id="477" r:id="rId57"/>
    <p:sldId id="478" r:id="rId58"/>
    <p:sldId id="479"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A043C-DD74-F1A6-14AF-4B15615F8E71}" v="25" dt="2020-07-17T13:21:22.734"/>
    <p1510:client id="{1883E327-9871-4D7D-A00E-FE680FC6EAA0}" v="97" dt="2020-08-21T14:47:00.603"/>
    <p1510:client id="{1C53A732-A004-C4A4-5D22-A7F1F50C4A28}" v="98" dt="2020-08-05T15:40:24.398"/>
    <p1510:client id="{2737E77A-FB5D-B7C0-3E90-3839406A4417}" v="1" dt="2020-07-17T13:18:15.336"/>
    <p1510:client id="{3DE316D9-B8B0-8685-8EEA-DE8F3DB6E35E}" v="10" dt="2020-08-10T15:16:06.409"/>
    <p1510:client id="{3E20ED80-3E12-F2B6-7C9C-7BDB7F51CAFA}" v="18" dt="2020-07-17T13:35:35.936"/>
    <p1510:client id="{52646044-2800-78DF-3BBD-7BF3333A9DF5}" v="23" dt="2020-07-17T13:23:37.485"/>
    <p1510:client id="{8F970DFF-CD4C-BB24-91C9-80FBF620F09D}" v="96" dt="2020-07-17T13:31:19.133"/>
    <p1510:client id="{B39C359A-D866-7C9E-B7A2-0B1059556CDB}" v="68" dt="2020-11-02T12:48:10.889"/>
    <p1510:client id="{C85F4FE1-7B53-4DAA-9CD6-DB6352FD3C98}" v="241" dt="2019-02-18T13:09:35.892"/>
    <p1510:client id="{DDC4BCDD-0029-6E4E-1244-DC2F0FC1CC73}" v="3" dt="2020-08-05T15:28:08.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320" y="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1883E327-9871-4D7D-A00E-FE680FC6EAA0}"/>
    <pc:docChg chg="addSld delSld modSld">
      <pc:chgData name="Peter Doyle" userId="S::p.doyle@uwtsd.ac.uk::9eb13c6d-8f51-46c9-bcaf-0558aa31b953" providerId="AD" clId="Web-{1883E327-9871-4D7D-A00E-FE680FC6EAA0}" dt="2020-08-21T14:47:00.603" v="98" actId="20577"/>
      <pc:docMkLst>
        <pc:docMk/>
      </pc:docMkLst>
      <pc:sldChg chg="modSp">
        <pc:chgData name="Peter Doyle" userId="S::p.doyle@uwtsd.ac.uk::9eb13c6d-8f51-46c9-bcaf-0558aa31b953" providerId="AD" clId="Web-{1883E327-9871-4D7D-A00E-FE680FC6EAA0}" dt="2020-08-21T14:39:14.596" v="20" actId="20577"/>
        <pc:sldMkLst>
          <pc:docMk/>
          <pc:sldMk cId="2867399419" sldId="263"/>
        </pc:sldMkLst>
        <pc:spChg chg="mod">
          <ac:chgData name="Peter Doyle" userId="S::p.doyle@uwtsd.ac.uk::9eb13c6d-8f51-46c9-bcaf-0558aa31b953" providerId="AD" clId="Web-{1883E327-9871-4D7D-A00E-FE680FC6EAA0}" dt="2020-08-21T14:39:14.596" v="20" actId="20577"/>
          <ac:spMkLst>
            <pc:docMk/>
            <pc:sldMk cId="2867399419" sldId="263"/>
            <ac:spMk id="3" creationId="{00000000-0000-0000-0000-000000000000}"/>
          </ac:spMkLst>
        </pc:spChg>
      </pc:sldChg>
      <pc:sldChg chg="modSp">
        <pc:chgData name="Peter Doyle" userId="S::p.doyle@uwtsd.ac.uk::9eb13c6d-8f51-46c9-bcaf-0558aa31b953" providerId="AD" clId="Web-{1883E327-9871-4D7D-A00E-FE680FC6EAA0}" dt="2020-08-21T14:36:32" v="15" actId="20577"/>
        <pc:sldMkLst>
          <pc:docMk/>
          <pc:sldMk cId="1949252313" sldId="268"/>
        </pc:sldMkLst>
        <pc:spChg chg="mod">
          <ac:chgData name="Peter Doyle" userId="S::p.doyle@uwtsd.ac.uk::9eb13c6d-8f51-46c9-bcaf-0558aa31b953" providerId="AD" clId="Web-{1883E327-9871-4D7D-A00E-FE680FC6EAA0}" dt="2020-08-21T14:36:16.749" v="4" actId="20577"/>
          <ac:spMkLst>
            <pc:docMk/>
            <pc:sldMk cId="1949252313" sldId="268"/>
            <ac:spMk id="2" creationId="{00000000-0000-0000-0000-000000000000}"/>
          </ac:spMkLst>
        </pc:spChg>
        <pc:spChg chg="mod">
          <ac:chgData name="Peter Doyle" userId="S::p.doyle@uwtsd.ac.uk::9eb13c6d-8f51-46c9-bcaf-0558aa31b953" providerId="AD" clId="Web-{1883E327-9871-4D7D-A00E-FE680FC6EAA0}" dt="2020-08-21T14:36:32" v="15" actId="20577"/>
          <ac:spMkLst>
            <pc:docMk/>
            <pc:sldMk cId="1949252313" sldId="268"/>
            <ac:spMk id="3" creationId="{00000000-0000-0000-0000-000000000000}"/>
          </ac:spMkLst>
        </pc:spChg>
      </pc:sldChg>
      <pc:sldChg chg="addSp delSp modSp mod setClrOvrMap">
        <pc:chgData name="Peter Doyle" userId="S::p.doyle@uwtsd.ac.uk::9eb13c6d-8f51-46c9-bcaf-0558aa31b953" providerId="AD" clId="Web-{1883E327-9871-4D7D-A00E-FE680FC6EAA0}" dt="2020-08-21T14:38:35.892" v="19"/>
        <pc:sldMkLst>
          <pc:docMk/>
          <pc:sldMk cId="1837053908" sldId="277"/>
        </pc:sldMkLst>
        <pc:spChg chg="mod">
          <ac:chgData name="Peter Doyle" userId="S::p.doyle@uwtsd.ac.uk::9eb13c6d-8f51-46c9-bcaf-0558aa31b953" providerId="AD" clId="Web-{1883E327-9871-4D7D-A00E-FE680FC6EAA0}" dt="2020-08-21T14:38:35.892" v="19"/>
          <ac:spMkLst>
            <pc:docMk/>
            <pc:sldMk cId="1837053908" sldId="277"/>
            <ac:spMk id="2" creationId="{00000000-0000-0000-0000-000000000000}"/>
          </ac:spMkLst>
        </pc:spChg>
        <pc:spChg chg="mod">
          <ac:chgData name="Peter Doyle" userId="S::p.doyle@uwtsd.ac.uk::9eb13c6d-8f51-46c9-bcaf-0558aa31b953" providerId="AD" clId="Web-{1883E327-9871-4D7D-A00E-FE680FC6EAA0}" dt="2020-08-21T14:38:35.892" v="19"/>
          <ac:spMkLst>
            <pc:docMk/>
            <pc:sldMk cId="1837053908" sldId="277"/>
            <ac:spMk id="3" creationId="{00000000-0000-0000-0000-000000000000}"/>
          </ac:spMkLst>
        </pc:spChg>
        <pc:spChg chg="add del">
          <ac:chgData name="Peter Doyle" userId="S::p.doyle@uwtsd.ac.uk::9eb13c6d-8f51-46c9-bcaf-0558aa31b953" providerId="AD" clId="Web-{1883E327-9871-4D7D-A00E-FE680FC6EAA0}" dt="2020-08-21T14:38:35.892" v="19"/>
          <ac:spMkLst>
            <pc:docMk/>
            <pc:sldMk cId="1837053908" sldId="277"/>
            <ac:spMk id="6" creationId="{7312B1A7-69A3-4997-B5D5-07FF1FA690E4}"/>
          </ac:spMkLst>
        </pc:spChg>
        <pc:spChg chg="add del">
          <ac:chgData name="Peter Doyle" userId="S::p.doyle@uwtsd.ac.uk::9eb13c6d-8f51-46c9-bcaf-0558aa31b953" providerId="AD" clId="Web-{1883E327-9871-4D7D-A00E-FE680FC6EAA0}" dt="2020-08-21T14:38:35.892" v="19"/>
          <ac:spMkLst>
            <pc:docMk/>
            <pc:sldMk cId="1837053908" sldId="277"/>
            <ac:spMk id="7" creationId="{526E0BFB-CDF1-4990-8C11-AC849311E0A8}"/>
          </ac:spMkLst>
        </pc:spChg>
        <pc:spChg chg="add del">
          <ac:chgData name="Peter Doyle" userId="S::p.doyle@uwtsd.ac.uk::9eb13c6d-8f51-46c9-bcaf-0558aa31b953" providerId="AD" clId="Web-{1883E327-9871-4D7D-A00E-FE680FC6EAA0}" dt="2020-08-21T14:38:35.892" v="19"/>
          <ac:spMkLst>
            <pc:docMk/>
            <pc:sldMk cId="1837053908" sldId="277"/>
            <ac:spMk id="13" creationId="{6069A1F8-9BEB-4786-9694-FC48B2D75D21}"/>
          </ac:spMkLst>
        </pc:spChg>
        <pc:spChg chg="add del">
          <ac:chgData name="Peter Doyle" userId="S::p.doyle@uwtsd.ac.uk::9eb13c6d-8f51-46c9-bcaf-0558aa31b953" providerId="AD" clId="Web-{1883E327-9871-4D7D-A00E-FE680FC6EAA0}" dt="2020-08-21T14:38:35.892" v="19"/>
          <ac:spMkLst>
            <pc:docMk/>
            <pc:sldMk cId="1837053908" sldId="277"/>
            <ac:spMk id="15" creationId="{768F2337-7E7D-48E1-B5C6-583F7A3455C3}"/>
          </ac:spMkLst>
        </pc:spChg>
        <pc:spChg chg="add">
          <ac:chgData name="Peter Doyle" userId="S::p.doyle@uwtsd.ac.uk::9eb13c6d-8f51-46c9-bcaf-0558aa31b953" providerId="AD" clId="Web-{1883E327-9871-4D7D-A00E-FE680FC6EAA0}" dt="2020-08-21T14:38:35.892" v="19"/>
          <ac:spMkLst>
            <pc:docMk/>
            <pc:sldMk cId="1837053908" sldId="277"/>
            <ac:spMk id="17" creationId="{49CD2D09-B1BB-4DF5-9E1C-3D21B21EDEFD}"/>
          </ac:spMkLst>
        </pc:spChg>
        <pc:spChg chg="add">
          <ac:chgData name="Peter Doyle" userId="S::p.doyle@uwtsd.ac.uk::9eb13c6d-8f51-46c9-bcaf-0558aa31b953" providerId="AD" clId="Web-{1883E327-9871-4D7D-A00E-FE680FC6EAA0}" dt="2020-08-21T14:38:35.892" v="19"/>
          <ac:spMkLst>
            <pc:docMk/>
            <pc:sldMk cId="1837053908" sldId="277"/>
            <ac:spMk id="19" creationId="{967C29FE-FD32-4AFB-AD20-DBDF5864B2D8}"/>
          </ac:spMkLst>
        </pc:spChg>
        <pc:spChg chg="add del">
          <ac:chgData name="Peter Doyle" userId="S::p.doyle@uwtsd.ac.uk::9eb13c6d-8f51-46c9-bcaf-0558aa31b953" providerId="AD" clId="Web-{1883E327-9871-4D7D-A00E-FE680FC6EAA0}" dt="2020-08-21T14:38:35.877" v="18"/>
          <ac:spMkLst>
            <pc:docMk/>
            <pc:sldMk cId="1837053908" sldId="277"/>
            <ac:spMk id="20" creationId="{0671A8AE-40A1-4631-A6B8-581AFF065482}"/>
          </ac:spMkLst>
        </pc:spChg>
        <pc:spChg chg="add del">
          <ac:chgData name="Peter Doyle" userId="S::p.doyle@uwtsd.ac.uk::9eb13c6d-8f51-46c9-bcaf-0558aa31b953" providerId="AD" clId="Web-{1883E327-9871-4D7D-A00E-FE680FC6EAA0}" dt="2020-08-21T14:38:35.877" v="18"/>
          <ac:spMkLst>
            <pc:docMk/>
            <pc:sldMk cId="1837053908" sldId="277"/>
            <ac:spMk id="22" creationId="{AB58EF07-17C2-48CF-ABB0-EEF1F17CB8F0}"/>
          </ac:spMkLst>
        </pc:spChg>
        <pc:spChg chg="add del">
          <ac:chgData name="Peter Doyle" userId="S::p.doyle@uwtsd.ac.uk::9eb13c6d-8f51-46c9-bcaf-0558aa31b953" providerId="AD" clId="Web-{1883E327-9871-4D7D-A00E-FE680FC6EAA0}" dt="2020-08-21T14:38:35.877" v="18"/>
          <ac:spMkLst>
            <pc:docMk/>
            <pc:sldMk cId="1837053908" sldId="277"/>
            <ac:spMk id="24" creationId="{AF2F604E-43BE-4DC3-B983-E071523364F8}"/>
          </ac:spMkLst>
        </pc:spChg>
        <pc:spChg chg="add del">
          <ac:chgData name="Peter Doyle" userId="S::p.doyle@uwtsd.ac.uk::9eb13c6d-8f51-46c9-bcaf-0558aa31b953" providerId="AD" clId="Web-{1883E327-9871-4D7D-A00E-FE680FC6EAA0}" dt="2020-08-21T14:38:35.877" v="18"/>
          <ac:spMkLst>
            <pc:docMk/>
            <pc:sldMk cId="1837053908" sldId="277"/>
            <ac:spMk id="26" creationId="{08C9B587-E65E-4B52-B37C-ABEBB6E87928}"/>
          </ac:spMkLst>
        </pc:spChg>
        <pc:picChg chg="mod ord">
          <ac:chgData name="Peter Doyle" userId="S::p.doyle@uwtsd.ac.uk::9eb13c6d-8f51-46c9-bcaf-0558aa31b953" providerId="AD" clId="Web-{1883E327-9871-4D7D-A00E-FE680FC6EAA0}" dt="2020-08-21T14:38:35.892" v="19"/>
          <ac:picMkLst>
            <pc:docMk/>
            <pc:sldMk cId="1837053908" sldId="277"/>
            <ac:picMk id="8" creationId="{DD19C434-F055-401C-A460-113286B6FFEC}"/>
          </ac:picMkLst>
        </pc:picChg>
        <pc:picChg chg="add">
          <ac:chgData name="Peter Doyle" userId="S::p.doyle@uwtsd.ac.uk::9eb13c6d-8f51-46c9-bcaf-0558aa31b953" providerId="AD" clId="Web-{1883E327-9871-4D7D-A00E-FE680FC6EAA0}" dt="2020-08-21T14:38:35.892" v="19"/>
          <ac:picMkLst>
            <pc:docMk/>
            <pc:sldMk cId="1837053908" sldId="277"/>
            <ac:picMk id="18" creationId="{83355637-BA71-4F63-94C9-E77BF81BDFC0}"/>
          </ac:picMkLst>
        </pc:picChg>
      </pc:sldChg>
      <pc:sldChg chg="del">
        <pc:chgData name="Peter Doyle" userId="S::p.doyle@uwtsd.ac.uk::9eb13c6d-8f51-46c9-bcaf-0558aa31b953" providerId="AD" clId="Web-{1883E327-9871-4D7D-A00E-FE680FC6EAA0}" dt="2020-08-21T14:33:52.356" v="0"/>
        <pc:sldMkLst>
          <pc:docMk/>
          <pc:sldMk cId="708613460" sldId="286"/>
        </pc:sldMkLst>
      </pc:sldChg>
      <pc:sldChg chg="modSp">
        <pc:chgData name="Peter Doyle" userId="S::p.doyle@uwtsd.ac.uk::9eb13c6d-8f51-46c9-bcaf-0558aa31b953" providerId="AD" clId="Web-{1883E327-9871-4D7D-A00E-FE680FC6EAA0}" dt="2020-08-21T14:40:39.707" v="26" actId="20577"/>
        <pc:sldMkLst>
          <pc:docMk/>
          <pc:sldMk cId="4254619208" sldId="455"/>
        </pc:sldMkLst>
        <pc:spChg chg="mod">
          <ac:chgData name="Peter Doyle" userId="S::p.doyle@uwtsd.ac.uk::9eb13c6d-8f51-46c9-bcaf-0558aa31b953" providerId="AD" clId="Web-{1883E327-9871-4D7D-A00E-FE680FC6EAA0}" dt="2020-08-21T14:40:39.707" v="26" actId="20577"/>
          <ac:spMkLst>
            <pc:docMk/>
            <pc:sldMk cId="4254619208" sldId="455"/>
            <ac:spMk id="3" creationId="{00000000-0000-0000-0000-000000000000}"/>
          </ac:spMkLst>
        </pc:spChg>
      </pc:sldChg>
      <pc:sldChg chg="modSp">
        <pc:chgData name="Peter Doyle" userId="S::p.doyle@uwtsd.ac.uk::9eb13c6d-8f51-46c9-bcaf-0558aa31b953" providerId="AD" clId="Web-{1883E327-9871-4D7D-A00E-FE680FC6EAA0}" dt="2020-08-21T14:35:41.702" v="1" actId="20577"/>
        <pc:sldMkLst>
          <pc:docMk/>
          <pc:sldMk cId="1426123596" sldId="480"/>
        </pc:sldMkLst>
        <pc:spChg chg="mod">
          <ac:chgData name="Peter Doyle" userId="S::p.doyle@uwtsd.ac.uk::9eb13c6d-8f51-46c9-bcaf-0558aa31b953" providerId="AD" clId="Web-{1883E327-9871-4D7D-A00E-FE680FC6EAA0}" dt="2020-08-21T14:35:41.702" v="1" actId="20577"/>
          <ac:spMkLst>
            <pc:docMk/>
            <pc:sldMk cId="1426123596" sldId="480"/>
            <ac:spMk id="3" creationId="{5EAB879F-855D-4C97-A9AC-276FB3F5213B}"/>
          </ac:spMkLst>
        </pc:spChg>
      </pc:sldChg>
      <pc:sldChg chg="del">
        <pc:chgData name="Peter Doyle" userId="S::p.doyle@uwtsd.ac.uk::9eb13c6d-8f51-46c9-bcaf-0558aa31b953" providerId="AD" clId="Web-{1883E327-9871-4D7D-A00E-FE680FC6EAA0}" dt="2020-08-21T14:39:34.081" v="23"/>
        <pc:sldMkLst>
          <pc:docMk/>
          <pc:sldMk cId="4211938776" sldId="482"/>
        </pc:sldMkLst>
      </pc:sldChg>
      <pc:sldChg chg="addSp delSp modSp">
        <pc:chgData name="Peter Doyle" userId="S::p.doyle@uwtsd.ac.uk::9eb13c6d-8f51-46c9-bcaf-0558aa31b953" providerId="AD" clId="Web-{1883E327-9871-4D7D-A00E-FE680FC6EAA0}" dt="2020-08-21T14:40:08.612" v="24"/>
        <pc:sldMkLst>
          <pc:docMk/>
          <pc:sldMk cId="4227645121" sldId="484"/>
        </pc:sldMkLst>
        <pc:spChg chg="mod">
          <ac:chgData name="Peter Doyle" userId="S::p.doyle@uwtsd.ac.uk::9eb13c6d-8f51-46c9-bcaf-0558aa31b953" providerId="AD" clId="Web-{1883E327-9871-4D7D-A00E-FE680FC6EAA0}" dt="2020-08-21T14:40:08.612" v="24"/>
          <ac:spMkLst>
            <pc:docMk/>
            <pc:sldMk cId="4227645121" sldId="484"/>
            <ac:spMk id="2" creationId="{00000000-0000-0000-0000-000000000000}"/>
          </ac:spMkLst>
        </pc:spChg>
        <pc:spChg chg="mod">
          <ac:chgData name="Peter Doyle" userId="S::p.doyle@uwtsd.ac.uk::9eb13c6d-8f51-46c9-bcaf-0558aa31b953" providerId="AD" clId="Web-{1883E327-9871-4D7D-A00E-FE680FC6EAA0}" dt="2020-08-21T14:40:08.612" v="24"/>
          <ac:spMkLst>
            <pc:docMk/>
            <pc:sldMk cId="4227645121" sldId="484"/>
            <ac:spMk id="3" creationId="{00000000-0000-0000-0000-000000000000}"/>
          </ac:spMkLst>
        </pc:spChg>
        <pc:spChg chg="del">
          <ac:chgData name="Peter Doyle" userId="S::p.doyle@uwtsd.ac.uk::9eb13c6d-8f51-46c9-bcaf-0558aa31b953" providerId="AD" clId="Web-{1883E327-9871-4D7D-A00E-FE680FC6EAA0}" dt="2020-08-21T14:40:08.612" v="24"/>
          <ac:spMkLst>
            <pc:docMk/>
            <pc:sldMk cId="4227645121" sldId="484"/>
            <ac:spMk id="6" creationId="{7312B1A7-69A3-4997-B5D5-07FF1FA690E4}"/>
          </ac:spMkLst>
        </pc:spChg>
        <pc:spChg chg="del">
          <ac:chgData name="Peter Doyle" userId="S::p.doyle@uwtsd.ac.uk::9eb13c6d-8f51-46c9-bcaf-0558aa31b953" providerId="AD" clId="Web-{1883E327-9871-4D7D-A00E-FE680FC6EAA0}" dt="2020-08-21T14:40:08.612" v="24"/>
          <ac:spMkLst>
            <pc:docMk/>
            <pc:sldMk cId="4227645121" sldId="484"/>
            <ac:spMk id="7" creationId="{526E0BFB-CDF1-4990-8C11-AC849311E0A8}"/>
          </ac:spMkLst>
        </pc:spChg>
        <pc:spChg chg="del">
          <ac:chgData name="Peter Doyle" userId="S::p.doyle@uwtsd.ac.uk::9eb13c6d-8f51-46c9-bcaf-0558aa31b953" providerId="AD" clId="Web-{1883E327-9871-4D7D-A00E-FE680FC6EAA0}" dt="2020-08-21T14:40:08.612" v="24"/>
          <ac:spMkLst>
            <pc:docMk/>
            <pc:sldMk cId="4227645121" sldId="484"/>
            <ac:spMk id="13" creationId="{6069A1F8-9BEB-4786-9694-FC48B2D75D21}"/>
          </ac:spMkLst>
        </pc:spChg>
        <pc:spChg chg="del">
          <ac:chgData name="Peter Doyle" userId="S::p.doyle@uwtsd.ac.uk::9eb13c6d-8f51-46c9-bcaf-0558aa31b953" providerId="AD" clId="Web-{1883E327-9871-4D7D-A00E-FE680FC6EAA0}" dt="2020-08-21T14:40:08.612" v="24"/>
          <ac:spMkLst>
            <pc:docMk/>
            <pc:sldMk cId="4227645121" sldId="484"/>
            <ac:spMk id="15" creationId="{768F2337-7E7D-48E1-B5C6-583F7A3455C3}"/>
          </ac:spMkLst>
        </pc:spChg>
        <pc:spChg chg="add">
          <ac:chgData name="Peter Doyle" userId="S::p.doyle@uwtsd.ac.uk::9eb13c6d-8f51-46c9-bcaf-0558aa31b953" providerId="AD" clId="Web-{1883E327-9871-4D7D-A00E-FE680FC6EAA0}" dt="2020-08-21T14:40:08.612" v="24"/>
          <ac:spMkLst>
            <pc:docMk/>
            <pc:sldMk cId="4227645121" sldId="484"/>
            <ac:spMk id="20" creationId="{49CD2D09-B1BB-4DF5-9E1C-3D21B21EDEFD}"/>
          </ac:spMkLst>
        </pc:spChg>
        <pc:spChg chg="add">
          <ac:chgData name="Peter Doyle" userId="S::p.doyle@uwtsd.ac.uk::9eb13c6d-8f51-46c9-bcaf-0558aa31b953" providerId="AD" clId="Web-{1883E327-9871-4D7D-A00E-FE680FC6EAA0}" dt="2020-08-21T14:40:08.612" v="24"/>
          <ac:spMkLst>
            <pc:docMk/>
            <pc:sldMk cId="4227645121" sldId="484"/>
            <ac:spMk id="24" creationId="{967C29FE-FD32-4AFB-AD20-DBDF5864B2D8}"/>
          </ac:spMkLst>
        </pc:spChg>
        <pc:picChg chg="mod ord">
          <ac:chgData name="Peter Doyle" userId="S::p.doyle@uwtsd.ac.uk::9eb13c6d-8f51-46c9-bcaf-0558aa31b953" providerId="AD" clId="Web-{1883E327-9871-4D7D-A00E-FE680FC6EAA0}" dt="2020-08-21T14:40:08.612" v="24"/>
          <ac:picMkLst>
            <pc:docMk/>
            <pc:sldMk cId="4227645121" sldId="484"/>
            <ac:picMk id="8" creationId="{DD19C434-F055-401C-A460-113286B6FFEC}"/>
          </ac:picMkLst>
        </pc:picChg>
        <pc:picChg chg="add">
          <ac:chgData name="Peter Doyle" userId="S::p.doyle@uwtsd.ac.uk::9eb13c6d-8f51-46c9-bcaf-0558aa31b953" providerId="AD" clId="Web-{1883E327-9871-4D7D-A00E-FE680FC6EAA0}" dt="2020-08-21T14:40:08.612" v="24"/>
          <ac:picMkLst>
            <pc:docMk/>
            <pc:sldMk cId="4227645121" sldId="484"/>
            <ac:picMk id="22" creationId="{83355637-BA71-4F63-94C9-E77BF81BDFC0}"/>
          </ac:picMkLst>
        </pc:picChg>
      </pc:sldChg>
      <pc:sldChg chg="addSp delSp modSp">
        <pc:chgData name="Peter Doyle" userId="S::p.doyle@uwtsd.ac.uk::9eb13c6d-8f51-46c9-bcaf-0558aa31b953" providerId="AD" clId="Web-{1883E327-9871-4D7D-A00E-FE680FC6EAA0}" dt="2020-08-21T14:41:06.535" v="28"/>
        <pc:sldMkLst>
          <pc:docMk/>
          <pc:sldMk cId="3947997917" sldId="485"/>
        </pc:sldMkLst>
        <pc:spChg chg="mod">
          <ac:chgData name="Peter Doyle" userId="S::p.doyle@uwtsd.ac.uk::9eb13c6d-8f51-46c9-bcaf-0558aa31b953" providerId="AD" clId="Web-{1883E327-9871-4D7D-A00E-FE680FC6EAA0}" dt="2020-08-21T14:41:06.535" v="28"/>
          <ac:spMkLst>
            <pc:docMk/>
            <pc:sldMk cId="3947997917" sldId="485"/>
            <ac:spMk id="2" creationId="{00000000-0000-0000-0000-000000000000}"/>
          </ac:spMkLst>
        </pc:spChg>
        <pc:spChg chg="mod">
          <ac:chgData name="Peter Doyle" userId="S::p.doyle@uwtsd.ac.uk::9eb13c6d-8f51-46c9-bcaf-0558aa31b953" providerId="AD" clId="Web-{1883E327-9871-4D7D-A00E-FE680FC6EAA0}" dt="2020-08-21T14:41:06.535" v="28"/>
          <ac:spMkLst>
            <pc:docMk/>
            <pc:sldMk cId="3947997917" sldId="485"/>
            <ac:spMk id="3" creationId="{00000000-0000-0000-0000-000000000000}"/>
          </ac:spMkLst>
        </pc:spChg>
        <pc:spChg chg="del">
          <ac:chgData name="Peter Doyle" userId="S::p.doyle@uwtsd.ac.uk::9eb13c6d-8f51-46c9-bcaf-0558aa31b953" providerId="AD" clId="Web-{1883E327-9871-4D7D-A00E-FE680FC6EAA0}" dt="2020-08-21T14:41:06.535" v="28"/>
          <ac:spMkLst>
            <pc:docMk/>
            <pc:sldMk cId="3947997917" sldId="485"/>
            <ac:spMk id="6" creationId="{7312B1A7-69A3-4997-B5D5-07FF1FA690E4}"/>
          </ac:spMkLst>
        </pc:spChg>
        <pc:spChg chg="del">
          <ac:chgData name="Peter Doyle" userId="S::p.doyle@uwtsd.ac.uk::9eb13c6d-8f51-46c9-bcaf-0558aa31b953" providerId="AD" clId="Web-{1883E327-9871-4D7D-A00E-FE680FC6EAA0}" dt="2020-08-21T14:41:06.535" v="28"/>
          <ac:spMkLst>
            <pc:docMk/>
            <pc:sldMk cId="3947997917" sldId="485"/>
            <ac:spMk id="7" creationId="{526E0BFB-CDF1-4990-8C11-AC849311E0A8}"/>
          </ac:spMkLst>
        </pc:spChg>
        <pc:spChg chg="del">
          <ac:chgData name="Peter Doyle" userId="S::p.doyle@uwtsd.ac.uk::9eb13c6d-8f51-46c9-bcaf-0558aa31b953" providerId="AD" clId="Web-{1883E327-9871-4D7D-A00E-FE680FC6EAA0}" dt="2020-08-21T14:41:06.535" v="28"/>
          <ac:spMkLst>
            <pc:docMk/>
            <pc:sldMk cId="3947997917" sldId="485"/>
            <ac:spMk id="13" creationId="{6069A1F8-9BEB-4786-9694-FC48B2D75D21}"/>
          </ac:spMkLst>
        </pc:spChg>
        <pc:spChg chg="del">
          <ac:chgData name="Peter Doyle" userId="S::p.doyle@uwtsd.ac.uk::9eb13c6d-8f51-46c9-bcaf-0558aa31b953" providerId="AD" clId="Web-{1883E327-9871-4D7D-A00E-FE680FC6EAA0}" dt="2020-08-21T14:41:06.535" v="28"/>
          <ac:spMkLst>
            <pc:docMk/>
            <pc:sldMk cId="3947997917" sldId="485"/>
            <ac:spMk id="15" creationId="{768F2337-7E7D-48E1-B5C6-583F7A3455C3}"/>
          </ac:spMkLst>
        </pc:spChg>
        <pc:spChg chg="add">
          <ac:chgData name="Peter Doyle" userId="S::p.doyle@uwtsd.ac.uk::9eb13c6d-8f51-46c9-bcaf-0558aa31b953" providerId="AD" clId="Web-{1883E327-9871-4D7D-A00E-FE680FC6EAA0}" dt="2020-08-21T14:41:06.535" v="28"/>
          <ac:spMkLst>
            <pc:docMk/>
            <pc:sldMk cId="3947997917" sldId="485"/>
            <ac:spMk id="20" creationId="{49CD2D09-B1BB-4DF5-9E1C-3D21B21EDEFD}"/>
          </ac:spMkLst>
        </pc:spChg>
        <pc:spChg chg="add">
          <ac:chgData name="Peter Doyle" userId="S::p.doyle@uwtsd.ac.uk::9eb13c6d-8f51-46c9-bcaf-0558aa31b953" providerId="AD" clId="Web-{1883E327-9871-4D7D-A00E-FE680FC6EAA0}" dt="2020-08-21T14:41:06.535" v="28"/>
          <ac:spMkLst>
            <pc:docMk/>
            <pc:sldMk cId="3947997917" sldId="485"/>
            <ac:spMk id="24" creationId="{967C29FE-FD32-4AFB-AD20-DBDF5864B2D8}"/>
          </ac:spMkLst>
        </pc:spChg>
        <pc:picChg chg="mod ord">
          <ac:chgData name="Peter Doyle" userId="S::p.doyle@uwtsd.ac.uk::9eb13c6d-8f51-46c9-bcaf-0558aa31b953" providerId="AD" clId="Web-{1883E327-9871-4D7D-A00E-FE680FC6EAA0}" dt="2020-08-21T14:41:06.535" v="28"/>
          <ac:picMkLst>
            <pc:docMk/>
            <pc:sldMk cId="3947997917" sldId="485"/>
            <ac:picMk id="8" creationId="{DD19C434-F055-401C-A460-113286B6FFEC}"/>
          </ac:picMkLst>
        </pc:picChg>
        <pc:picChg chg="add">
          <ac:chgData name="Peter Doyle" userId="S::p.doyle@uwtsd.ac.uk::9eb13c6d-8f51-46c9-bcaf-0558aa31b953" providerId="AD" clId="Web-{1883E327-9871-4D7D-A00E-FE680FC6EAA0}" dt="2020-08-21T14:41:06.535" v="28"/>
          <ac:picMkLst>
            <pc:docMk/>
            <pc:sldMk cId="3947997917" sldId="485"/>
            <ac:picMk id="22" creationId="{83355637-BA71-4F63-94C9-E77BF81BDFC0}"/>
          </ac:picMkLst>
        </pc:picChg>
      </pc:sldChg>
      <pc:sldChg chg="modSp">
        <pc:chgData name="Peter Doyle" userId="S::p.doyle@uwtsd.ac.uk::9eb13c6d-8f51-46c9-bcaf-0558aa31b953" providerId="AD" clId="Web-{1883E327-9871-4D7D-A00E-FE680FC6EAA0}" dt="2020-08-21T14:47:00.588" v="97" actId="20577"/>
        <pc:sldMkLst>
          <pc:docMk/>
          <pc:sldMk cId="1369521895" sldId="486"/>
        </pc:sldMkLst>
        <pc:spChg chg="mod">
          <ac:chgData name="Peter Doyle" userId="S::p.doyle@uwtsd.ac.uk::9eb13c6d-8f51-46c9-bcaf-0558aa31b953" providerId="AD" clId="Web-{1883E327-9871-4D7D-A00E-FE680FC6EAA0}" dt="2020-08-21T14:47:00.588" v="97" actId="20577"/>
          <ac:spMkLst>
            <pc:docMk/>
            <pc:sldMk cId="1369521895" sldId="486"/>
            <ac:spMk id="2" creationId="{541C940F-C510-4601-B55C-CB6BB61CC9CE}"/>
          </ac:spMkLst>
        </pc:spChg>
      </pc:sldChg>
      <pc:sldChg chg="new del">
        <pc:chgData name="Peter Doyle" userId="S::p.doyle@uwtsd.ac.uk::9eb13c6d-8f51-46c9-bcaf-0558aa31b953" providerId="AD" clId="Web-{1883E327-9871-4D7D-A00E-FE680FC6EAA0}" dt="2020-08-21T14:45:05.726" v="30"/>
        <pc:sldMkLst>
          <pc:docMk/>
          <pc:sldMk cId="272643854" sldId="487"/>
        </pc:sldMkLst>
      </pc:sldChg>
      <pc:sldChg chg="modSp new">
        <pc:chgData name="Peter Doyle" userId="S::p.doyle@uwtsd.ac.uk::9eb13c6d-8f51-46c9-bcaf-0558aa31b953" providerId="AD" clId="Web-{1883E327-9871-4D7D-A00E-FE680FC6EAA0}" dt="2020-08-21T14:46:14.228" v="77" actId="20577"/>
        <pc:sldMkLst>
          <pc:docMk/>
          <pc:sldMk cId="1547421301" sldId="487"/>
        </pc:sldMkLst>
        <pc:spChg chg="mod">
          <ac:chgData name="Peter Doyle" userId="S::p.doyle@uwtsd.ac.uk::9eb13c6d-8f51-46c9-bcaf-0558aa31b953" providerId="AD" clId="Web-{1883E327-9871-4D7D-A00E-FE680FC6EAA0}" dt="2020-08-21T14:46:03.274" v="74" actId="20577"/>
          <ac:spMkLst>
            <pc:docMk/>
            <pc:sldMk cId="1547421301" sldId="487"/>
            <ac:spMk id="2" creationId="{8B04ED54-0513-4299-8CDE-E41DE7FA5834}"/>
          </ac:spMkLst>
        </pc:spChg>
        <pc:spChg chg="mod">
          <ac:chgData name="Peter Doyle" userId="S::p.doyle@uwtsd.ac.uk::9eb13c6d-8f51-46c9-bcaf-0558aa31b953" providerId="AD" clId="Web-{1883E327-9871-4D7D-A00E-FE680FC6EAA0}" dt="2020-08-21T14:46:14.228" v="77" actId="20577"/>
          <ac:spMkLst>
            <pc:docMk/>
            <pc:sldMk cId="1547421301" sldId="487"/>
            <ac:spMk id="3" creationId="{AACC6E8B-D9E8-474A-AD33-D544C47BEC72}"/>
          </ac:spMkLst>
        </pc:spChg>
      </pc:sldChg>
    </pc:docChg>
  </pc:docChgLst>
  <pc:docChgLst>
    <pc:chgData name="Peter Doyle" userId="S::p.doyle@uwtsd.ac.uk::9eb13c6d-8f51-46c9-bcaf-0558aa31b953" providerId="AD" clId="Web-{2737E77A-FB5D-B7C0-3E90-3839406A4417}"/>
    <pc:docChg chg="modSld">
      <pc:chgData name="Peter Doyle" userId="S::p.doyle@uwtsd.ac.uk::9eb13c6d-8f51-46c9-bcaf-0558aa31b953" providerId="AD" clId="Web-{2737E77A-FB5D-B7C0-3E90-3839406A4417}" dt="2020-07-17T13:18:15.336" v="3" actId="14100"/>
      <pc:docMkLst>
        <pc:docMk/>
      </pc:docMkLst>
      <pc:sldChg chg="addSp delSp modSp mod setBg">
        <pc:chgData name="Peter Doyle" userId="S::p.doyle@uwtsd.ac.uk::9eb13c6d-8f51-46c9-bcaf-0558aa31b953" providerId="AD" clId="Web-{2737E77A-FB5D-B7C0-3E90-3839406A4417}" dt="2020-07-17T13:17:15.332" v="2"/>
        <pc:sldMkLst>
          <pc:docMk/>
          <pc:sldMk cId="1837053908" sldId="277"/>
        </pc:sldMkLst>
        <pc:spChg chg="mod">
          <ac:chgData name="Peter Doyle" userId="S::p.doyle@uwtsd.ac.uk::9eb13c6d-8f51-46c9-bcaf-0558aa31b953" providerId="AD" clId="Web-{2737E77A-FB5D-B7C0-3E90-3839406A4417}" dt="2020-07-17T13:17:15.332" v="2"/>
          <ac:spMkLst>
            <pc:docMk/>
            <pc:sldMk cId="1837053908" sldId="277"/>
            <ac:spMk id="2" creationId="{00000000-0000-0000-0000-000000000000}"/>
          </ac:spMkLst>
        </pc:spChg>
        <pc:spChg chg="mod">
          <ac:chgData name="Peter Doyle" userId="S::p.doyle@uwtsd.ac.uk::9eb13c6d-8f51-46c9-bcaf-0558aa31b953" providerId="AD" clId="Web-{2737E77A-FB5D-B7C0-3E90-3839406A4417}" dt="2020-07-17T13:17:15.332" v="2"/>
          <ac:spMkLst>
            <pc:docMk/>
            <pc:sldMk cId="1837053908" sldId="277"/>
            <ac:spMk id="3" creationId="{00000000-0000-0000-0000-000000000000}"/>
          </ac:spMkLst>
        </pc:spChg>
        <pc:spChg chg="add">
          <ac:chgData name="Peter Doyle" userId="S::p.doyle@uwtsd.ac.uk::9eb13c6d-8f51-46c9-bcaf-0558aa31b953" providerId="AD" clId="Web-{2737E77A-FB5D-B7C0-3E90-3839406A4417}" dt="2020-07-17T13:17:15.332" v="2"/>
          <ac:spMkLst>
            <pc:docMk/>
            <pc:sldMk cId="1837053908" sldId="277"/>
            <ac:spMk id="6" creationId="{7312B1A7-69A3-4997-B5D5-07FF1FA690E4}"/>
          </ac:spMkLst>
        </pc:spChg>
        <pc:spChg chg="add">
          <ac:chgData name="Peter Doyle" userId="S::p.doyle@uwtsd.ac.uk::9eb13c6d-8f51-46c9-bcaf-0558aa31b953" providerId="AD" clId="Web-{2737E77A-FB5D-B7C0-3E90-3839406A4417}" dt="2020-07-17T13:17:15.332" v="2"/>
          <ac:spMkLst>
            <pc:docMk/>
            <pc:sldMk cId="1837053908" sldId="277"/>
            <ac:spMk id="7" creationId="{526E0BFB-CDF1-4990-8C11-AC849311E0A8}"/>
          </ac:spMkLst>
        </pc:spChg>
        <pc:spChg chg="add del">
          <ac:chgData name="Peter Doyle" userId="S::p.doyle@uwtsd.ac.uk::9eb13c6d-8f51-46c9-bcaf-0558aa31b953" providerId="AD" clId="Web-{2737E77A-FB5D-B7C0-3E90-3839406A4417}" dt="2020-07-17T13:17:15.316" v="1"/>
          <ac:spMkLst>
            <pc:docMk/>
            <pc:sldMk cId="1837053908" sldId="277"/>
            <ac:spMk id="9" creationId="{87CC2527-562A-4F69-B487-4371E5B243E7}"/>
          </ac:spMkLst>
        </pc:spChg>
        <pc:spChg chg="add">
          <ac:chgData name="Peter Doyle" userId="S::p.doyle@uwtsd.ac.uk::9eb13c6d-8f51-46c9-bcaf-0558aa31b953" providerId="AD" clId="Web-{2737E77A-FB5D-B7C0-3E90-3839406A4417}" dt="2020-07-17T13:17:15.332" v="2"/>
          <ac:spMkLst>
            <pc:docMk/>
            <pc:sldMk cId="1837053908" sldId="277"/>
            <ac:spMk id="13" creationId="{6069A1F8-9BEB-4786-9694-FC48B2D75D21}"/>
          </ac:spMkLst>
        </pc:spChg>
        <pc:spChg chg="add">
          <ac:chgData name="Peter Doyle" userId="S::p.doyle@uwtsd.ac.uk::9eb13c6d-8f51-46c9-bcaf-0558aa31b953" providerId="AD" clId="Web-{2737E77A-FB5D-B7C0-3E90-3839406A4417}" dt="2020-07-17T13:17:15.332" v="2"/>
          <ac:spMkLst>
            <pc:docMk/>
            <pc:sldMk cId="1837053908" sldId="277"/>
            <ac:spMk id="15" creationId="{768F2337-7E7D-48E1-B5C6-583F7A3455C3}"/>
          </ac:spMkLst>
        </pc:spChg>
        <pc:picChg chg="add del">
          <ac:chgData name="Peter Doyle" userId="S::p.doyle@uwtsd.ac.uk::9eb13c6d-8f51-46c9-bcaf-0558aa31b953" providerId="AD" clId="Web-{2737E77A-FB5D-B7C0-3E90-3839406A4417}" dt="2020-07-17T13:17:15.316" v="1"/>
          <ac:picMkLst>
            <pc:docMk/>
            <pc:sldMk cId="1837053908" sldId="277"/>
            <ac:picMk id="5" creationId="{60419A80-C418-4F2E-A327-2833BD701488}"/>
          </ac:picMkLst>
        </pc:picChg>
        <pc:picChg chg="add">
          <ac:chgData name="Peter Doyle" userId="S::p.doyle@uwtsd.ac.uk::9eb13c6d-8f51-46c9-bcaf-0558aa31b953" providerId="AD" clId="Web-{2737E77A-FB5D-B7C0-3E90-3839406A4417}" dt="2020-07-17T13:17:15.332" v="2"/>
          <ac:picMkLst>
            <pc:docMk/>
            <pc:sldMk cId="1837053908" sldId="277"/>
            <ac:picMk id="8" creationId="{DD19C434-F055-401C-A460-113286B6FFEC}"/>
          </ac:picMkLst>
        </pc:picChg>
        <pc:cxnChg chg="add del">
          <ac:chgData name="Peter Doyle" userId="S::p.doyle@uwtsd.ac.uk::9eb13c6d-8f51-46c9-bcaf-0558aa31b953" providerId="AD" clId="Web-{2737E77A-FB5D-B7C0-3E90-3839406A4417}" dt="2020-07-17T13:17:15.316" v="1"/>
          <ac:cxnSpMkLst>
            <pc:docMk/>
            <pc:sldMk cId="1837053908" sldId="277"/>
            <ac:cxnSpMk id="11" creationId="{BCDAEC91-5BCE-4B55-9CC0-43EF94CB734B}"/>
          </ac:cxnSpMkLst>
        </pc:cxnChg>
      </pc:sldChg>
      <pc:sldChg chg="modSp">
        <pc:chgData name="Peter Doyle" userId="S::p.doyle@uwtsd.ac.uk::9eb13c6d-8f51-46c9-bcaf-0558aa31b953" providerId="AD" clId="Web-{2737E77A-FB5D-B7C0-3E90-3839406A4417}" dt="2020-07-17T13:18:15.336" v="3" actId="14100"/>
        <pc:sldMkLst>
          <pc:docMk/>
          <pc:sldMk cId="455170527" sldId="454"/>
        </pc:sldMkLst>
        <pc:spChg chg="mod">
          <ac:chgData name="Peter Doyle" userId="S::p.doyle@uwtsd.ac.uk::9eb13c6d-8f51-46c9-bcaf-0558aa31b953" providerId="AD" clId="Web-{2737E77A-FB5D-B7C0-3E90-3839406A4417}" dt="2020-07-17T13:18:15.336" v="3" actId="14100"/>
          <ac:spMkLst>
            <pc:docMk/>
            <pc:sldMk cId="455170527" sldId="454"/>
            <ac:spMk id="4" creationId="{B771F177-509D-4BA0-8374-B8FE78567FDA}"/>
          </ac:spMkLst>
        </pc:spChg>
      </pc:sldChg>
    </pc:docChg>
  </pc:docChgLst>
  <pc:docChgLst>
    <pc:chgData name="Peter Doyle" userId="S::p.doyle@uwtsd.ac.uk::9eb13c6d-8f51-46c9-bcaf-0558aa31b953" providerId="AD" clId="Web-{DDC4BCDD-0029-6E4E-1244-DC2F0FC1CC73}"/>
    <pc:docChg chg="modSld">
      <pc:chgData name="Peter Doyle" userId="S::p.doyle@uwtsd.ac.uk::9eb13c6d-8f51-46c9-bcaf-0558aa31b953" providerId="AD" clId="Web-{DDC4BCDD-0029-6E4E-1244-DC2F0FC1CC73}" dt="2020-08-05T15:28:08.174" v="2" actId="20577"/>
      <pc:docMkLst>
        <pc:docMk/>
      </pc:docMkLst>
      <pc:sldChg chg="modSp">
        <pc:chgData name="Peter Doyle" userId="S::p.doyle@uwtsd.ac.uk::9eb13c6d-8f51-46c9-bcaf-0558aa31b953" providerId="AD" clId="Web-{DDC4BCDD-0029-6E4E-1244-DC2F0FC1CC73}" dt="2020-08-05T15:28:05.987" v="0" actId="20577"/>
        <pc:sldMkLst>
          <pc:docMk/>
          <pc:sldMk cId="1426123596" sldId="480"/>
        </pc:sldMkLst>
        <pc:spChg chg="mod">
          <ac:chgData name="Peter Doyle" userId="S::p.doyle@uwtsd.ac.uk::9eb13c6d-8f51-46c9-bcaf-0558aa31b953" providerId="AD" clId="Web-{DDC4BCDD-0029-6E4E-1244-DC2F0FC1CC73}" dt="2020-08-05T15:28:05.987" v="0" actId="20577"/>
          <ac:spMkLst>
            <pc:docMk/>
            <pc:sldMk cId="1426123596" sldId="480"/>
            <ac:spMk id="3" creationId="{5EAB879F-855D-4C97-A9AC-276FB3F5213B}"/>
          </ac:spMkLst>
        </pc:spChg>
      </pc:sldChg>
    </pc:docChg>
  </pc:docChgLst>
  <pc:docChgLst>
    <pc:chgData name="Peter Doyle" userId="S::p.doyle@uwtsd.ac.uk::9eb13c6d-8f51-46c9-bcaf-0558aa31b953" providerId="AD" clId="Web-{1C53A732-A004-C4A4-5D22-A7F1F50C4A28}"/>
    <pc:docChg chg="addSld delSld modSld">
      <pc:chgData name="Peter Doyle" userId="S::p.doyle@uwtsd.ac.uk::9eb13c6d-8f51-46c9-bcaf-0558aa31b953" providerId="AD" clId="Web-{1C53A732-A004-C4A4-5D22-A7F1F50C4A28}" dt="2020-08-05T15:40:24.054" v="94" actId="20577"/>
      <pc:docMkLst>
        <pc:docMk/>
      </pc:docMkLst>
      <pc:sldChg chg="modSp">
        <pc:chgData name="Peter Doyle" userId="S::p.doyle@uwtsd.ac.uk::9eb13c6d-8f51-46c9-bcaf-0558aa31b953" providerId="AD" clId="Web-{1C53A732-A004-C4A4-5D22-A7F1F50C4A28}" dt="2020-08-05T15:29:51.906" v="14" actId="20577"/>
        <pc:sldMkLst>
          <pc:docMk/>
          <pc:sldMk cId="1426123596" sldId="480"/>
        </pc:sldMkLst>
        <pc:spChg chg="mod">
          <ac:chgData name="Peter Doyle" userId="S::p.doyle@uwtsd.ac.uk::9eb13c6d-8f51-46c9-bcaf-0558aa31b953" providerId="AD" clId="Web-{1C53A732-A004-C4A4-5D22-A7F1F50C4A28}" dt="2020-08-05T15:29:51.906" v="14" actId="20577"/>
          <ac:spMkLst>
            <pc:docMk/>
            <pc:sldMk cId="1426123596" sldId="480"/>
            <ac:spMk id="2" creationId="{9EECD42F-79C6-4AF8-840E-5AD869241BBB}"/>
          </ac:spMkLst>
        </pc:spChg>
        <pc:spChg chg="mod">
          <ac:chgData name="Peter Doyle" userId="S::p.doyle@uwtsd.ac.uk::9eb13c6d-8f51-46c9-bcaf-0558aa31b953" providerId="AD" clId="Web-{1C53A732-A004-C4A4-5D22-A7F1F50C4A28}" dt="2020-08-05T15:29:35.077" v="2" actId="20577"/>
          <ac:spMkLst>
            <pc:docMk/>
            <pc:sldMk cId="1426123596" sldId="480"/>
            <ac:spMk id="3" creationId="{5EAB879F-855D-4C97-A9AC-276FB3F5213B}"/>
          </ac:spMkLst>
        </pc:spChg>
      </pc:sldChg>
      <pc:sldChg chg="modSp">
        <pc:chgData name="Peter Doyle" userId="S::p.doyle@uwtsd.ac.uk::9eb13c6d-8f51-46c9-bcaf-0558aa31b953" providerId="AD" clId="Web-{1C53A732-A004-C4A4-5D22-A7F1F50C4A28}" dt="2020-08-05T15:31:44.657" v="32" actId="20577"/>
        <pc:sldMkLst>
          <pc:docMk/>
          <pc:sldMk cId="1154706933" sldId="481"/>
        </pc:sldMkLst>
        <pc:spChg chg="mod">
          <ac:chgData name="Peter Doyle" userId="S::p.doyle@uwtsd.ac.uk::9eb13c6d-8f51-46c9-bcaf-0558aa31b953" providerId="AD" clId="Web-{1C53A732-A004-C4A4-5D22-A7F1F50C4A28}" dt="2020-08-05T15:31:44.657" v="32" actId="20577"/>
          <ac:spMkLst>
            <pc:docMk/>
            <pc:sldMk cId="1154706933" sldId="481"/>
            <ac:spMk id="2" creationId="{2D214C56-E8D8-426A-9037-357C49BCAB5B}"/>
          </ac:spMkLst>
        </pc:spChg>
      </pc:sldChg>
      <pc:sldChg chg="modSp">
        <pc:chgData name="Peter Doyle" userId="S::p.doyle@uwtsd.ac.uk::9eb13c6d-8f51-46c9-bcaf-0558aa31b953" providerId="AD" clId="Web-{1C53A732-A004-C4A4-5D22-A7F1F50C4A28}" dt="2020-08-05T15:33:16.830" v="44" actId="20577"/>
        <pc:sldMkLst>
          <pc:docMk/>
          <pc:sldMk cId="4211938776" sldId="482"/>
        </pc:sldMkLst>
        <pc:spChg chg="mod">
          <ac:chgData name="Peter Doyle" userId="S::p.doyle@uwtsd.ac.uk::9eb13c6d-8f51-46c9-bcaf-0558aa31b953" providerId="AD" clId="Web-{1C53A732-A004-C4A4-5D22-A7F1F50C4A28}" dt="2020-08-05T15:33:16.830" v="44" actId="20577"/>
          <ac:spMkLst>
            <pc:docMk/>
            <pc:sldMk cId="4211938776" sldId="482"/>
            <ac:spMk id="2" creationId="{4EA64ED3-8E43-4859-9062-861D1125EAFD}"/>
          </ac:spMkLst>
        </pc:spChg>
      </pc:sldChg>
      <pc:sldChg chg="modSp new">
        <pc:chgData name="Peter Doyle" userId="S::p.doyle@uwtsd.ac.uk::9eb13c6d-8f51-46c9-bcaf-0558aa31b953" providerId="AD" clId="Web-{1C53A732-A004-C4A4-5D22-A7F1F50C4A28}" dt="2020-08-05T15:40:23.148" v="92" actId="20577"/>
        <pc:sldMkLst>
          <pc:docMk/>
          <pc:sldMk cId="1369521895" sldId="486"/>
        </pc:sldMkLst>
        <pc:spChg chg="mod">
          <ac:chgData name="Peter Doyle" userId="S::p.doyle@uwtsd.ac.uk::9eb13c6d-8f51-46c9-bcaf-0558aa31b953" providerId="AD" clId="Web-{1C53A732-A004-C4A4-5D22-A7F1F50C4A28}" dt="2020-08-05T15:40:23.148" v="92" actId="20577"/>
          <ac:spMkLst>
            <pc:docMk/>
            <pc:sldMk cId="1369521895" sldId="486"/>
            <ac:spMk id="2" creationId="{541C940F-C510-4601-B55C-CB6BB61CC9CE}"/>
          </ac:spMkLst>
        </pc:spChg>
        <pc:spChg chg="mod">
          <ac:chgData name="Peter Doyle" userId="S::p.doyle@uwtsd.ac.uk::9eb13c6d-8f51-46c9-bcaf-0558aa31b953" providerId="AD" clId="Web-{1C53A732-A004-C4A4-5D22-A7F1F50C4A28}" dt="2020-08-05T15:40:04.585" v="87" actId="20577"/>
          <ac:spMkLst>
            <pc:docMk/>
            <pc:sldMk cId="1369521895" sldId="486"/>
            <ac:spMk id="3" creationId="{9D26F6FC-708C-4A9D-9B06-B947C7731D52}"/>
          </ac:spMkLst>
        </pc:spChg>
      </pc:sldChg>
      <pc:sldChg chg="del">
        <pc:chgData name="Peter Doyle" userId="S::p.doyle@uwtsd.ac.uk::9eb13c6d-8f51-46c9-bcaf-0558aa31b953" providerId="AD" clId="Web-{1C53A732-A004-C4A4-5D22-A7F1F50C4A28}" dt="2020-08-05T15:38:02.865" v="46"/>
        <pc:sldMkLst>
          <pc:docMk/>
          <pc:sldMk cId="2954924726" sldId="486"/>
        </pc:sldMkLst>
      </pc:sldChg>
    </pc:docChg>
  </pc:docChgLst>
  <pc:docChgLst>
    <pc:chgData name="Peter Doyle" userId="S::p.doyle@uwtsd.ac.uk::9eb13c6d-8f51-46c9-bcaf-0558aa31b953" providerId="AD" clId="Web-{8F970DFF-CD4C-BB24-91C9-80FBF620F09D}"/>
    <pc:docChg chg="addSld delSld modSld">
      <pc:chgData name="Peter Doyle" userId="S::p.doyle@uwtsd.ac.uk::9eb13c6d-8f51-46c9-bcaf-0558aa31b953" providerId="AD" clId="Web-{8F970DFF-CD4C-BB24-91C9-80FBF620F09D}" dt="2020-07-17T13:31:19.133" v="92"/>
      <pc:docMkLst>
        <pc:docMk/>
      </pc:docMkLst>
      <pc:sldChg chg="del">
        <pc:chgData name="Peter Doyle" userId="S::p.doyle@uwtsd.ac.uk::9eb13c6d-8f51-46c9-bcaf-0558aa31b953" providerId="AD" clId="Web-{8F970DFF-CD4C-BB24-91C9-80FBF620F09D}" dt="2020-07-17T13:29:18.490" v="58"/>
        <pc:sldMkLst>
          <pc:docMk/>
          <pc:sldMk cId="1284690913" sldId="262"/>
        </pc:sldMkLst>
      </pc:sldChg>
      <pc:sldChg chg="modSp">
        <pc:chgData name="Peter Doyle" userId="S::p.doyle@uwtsd.ac.uk::9eb13c6d-8f51-46c9-bcaf-0558aa31b953" providerId="AD" clId="Web-{8F970DFF-CD4C-BB24-91C9-80FBF620F09D}" dt="2020-07-17T13:30:41.257" v="86" actId="20577"/>
        <pc:sldMkLst>
          <pc:docMk/>
          <pc:sldMk cId="1837053908" sldId="277"/>
        </pc:sldMkLst>
        <pc:spChg chg="mod">
          <ac:chgData name="Peter Doyle" userId="S::p.doyle@uwtsd.ac.uk::9eb13c6d-8f51-46c9-bcaf-0558aa31b953" providerId="AD" clId="Web-{8F970DFF-CD4C-BB24-91C9-80FBF620F09D}" dt="2020-07-17T13:30:41.257" v="86" actId="20577"/>
          <ac:spMkLst>
            <pc:docMk/>
            <pc:sldMk cId="1837053908" sldId="277"/>
            <ac:spMk id="2" creationId="{00000000-0000-0000-0000-000000000000}"/>
          </ac:spMkLst>
        </pc:spChg>
      </pc:sldChg>
      <pc:sldChg chg="modSp">
        <pc:chgData name="Peter Doyle" userId="S::p.doyle@uwtsd.ac.uk::9eb13c6d-8f51-46c9-bcaf-0558aa31b953" providerId="AD" clId="Web-{8F970DFF-CD4C-BB24-91C9-80FBF620F09D}" dt="2020-07-17T13:28:31.943" v="6" actId="20577"/>
        <pc:sldMkLst>
          <pc:docMk/>
          <pc:sldMk cId="3623981689" sldId="280"/>
        </pc:sldMkLst>
        <pc:spChg chg="mod">
          <ac:chgData name="Peter Doyle" userId="S::p.doyle@uwtsd.ac.uk::9eb13c6d-8f51-46c9-bcaf-0558aa31b953" providerId="AD" clId="Web-{8F970DFF-CD4C-BB24-91C9-80FBF620F09D}" dt="2020-07-17T13:28:31.943" v="6" actId="20577"/>
          <ac:spMkLst>
            <pc:docMk/>
            <pc:sldMk cId="3623981689" sldId="280"/>
            <ac:spMk id="3" creationId="{00000000-0000-0000-0000-000000000000}"/>
          </ac:spMkLst>
        </pc:spChg>
      </pc:sldChg>
      <pc:sldChg chg="del">
        <pc:chgData name="Peter Doyle" userId="S::p.doyle@uwtsd.ac.uk::9eb13c6d-8f51-46c9-bcaf-0558aa31b953" providerId="AD" clId="Web-{8F970DFF-CD4C-BB24-91C9-80FBF620F09D}" dt="2020-07-17T13:31:19.133" v="92"/>
        <pc:sldMkLst>
          <pc:docMk/>
          <pc:sldMk cId="3917282598" sldId="463"/>
        </pc:sldMkLst>
      </pc:sldChg>
      <pc:sldChg chg="modSp new">
        <pc:chgData name="Peter Doyle" userId="S::p.doyle@uwtsd.ac.uk::9eb13c6d-8f51-46c9-bcaf-0558aa31b953" providerId="AD" clId="Web-{8F970DFF-CD4C-BB24-91C9-80FBF620F09D}" dt="2020-07-17T13:29:14.974" v="55" actId="20577"/>
        <pc:sldMkLst>
          <pc:docMk/>
          <pc:sldMk cId="4211938776" sldId="482"/>
        </pc:sldMkLst>
        <pc:spChg chg="mod">
          <ac:chgData name="Peter Doyle" userId="S::p.doyle@uwtsd.ac.uk::9eb13c6d-8f51-46c9-bcaf-0558aa31b953" providerId="AD" clId="Web-{8F970DFF-CD4C-BB24-91C9-80FBF620F09D}" dt="2020-07-17T13:28:59.802" v="41" actId="20577"/>
          <ac:spMkLst>
            <pc:docMk/>
            <pc:sldMk cId="4211938776" sldId="482"/>
            <ac:spMk id="2" creationId="{4EA64ED3-8E43-4859-9062-861D1125EAFD}"/>
          </ac:spMkLst>
        </pc:spChg>
        <pc:spChg chg="mod">
          <ac:chgData name="Peter Doyle" userId="S::p.doyle@uwtsd.ac.uk::9eb13c6d-8f51-46c9-bcaf-0558aa31b953" providerId="AD" clId="Web-{8F970DFF-CD4C-BB24-91C9-80FBF620F09D}" dt="2020-07-17T13:29:14.974" v="55" actId="20577"/>
          <ac:spMkLst>
            <pc:docMk/>
            <pc:sldMk cId="4211938776" sldId="482"/>
            <ac:spMk id="3" creationId="{4ED68480-0EF4-4306-8271-BB1B030AEB6B}"/>
          </ac:spMkLst>
        </pc:spChg>
      </pc:sldChg>
      <pc:sldChg chg="new del">
        <pc:chgData name="Peter Doyle" userId="S::p.doyle@uwtsd.ac.uk::9eb13c6d-8f51-46c9-bcaf-0558aa31b953" providerId="AD" clId="Web-{8F970DFF-CD4C-BB24-91C9-80FBF620F09D}" dt="2020-07-17T13:30:11.725" v="61"/>
        <pc:sldMkLst>
          <pc:docMk/>
          <pc:sldMk cId="571204339" sldId="483"/>
        </pc:sldMkLst>
      </pc:sldChg>
      <pc:sldChg chg="modSp add replId">
        <pc:chgData name="Peter Doyle" userId="S::p.doyle@uwtsd.ac.uk::9eb13c6d-8f51-46c9-bcaf-0558aa31b953" providerId="AD" clId="Web-{8F970DFF-CD4C-BB24-91C9-80FBF620F09D}" dt="2020-07-17T13:30:30.085" v="76" actId="20577"/>
        <pc:sldMkLst>
          <pc:docMk/>
          <pc:sldMk cId="4227645121" sldId="484"/>
        </pc:sldMkLst>
        <pc:spChg chg="mod">
          <ac:chgData name="Peter Doyle" userId="S::p.doyle@uwtsd.ac.uk::9eb13c6d-8f51-46c9-bcaf-0558aa31b953" providerId="AD" clId="Web-{8F970DFF-CD4C-BB24-91C9-80FBF620F09D}" dt="2020-07-17T13:30:30.085" v="76" actId="20577"/>
          <ac:spMkLst>
            <pc:docMk/>
            <pc:sldMk cId="4227645121" sldId="484"/>
            <ac:spMk id="2" creationId="{00000000-0000-0000-0000-000000000000}"/>
          </ac:spMkLst>
        </pc:spChg>
      </pc:sldChg>
      <pc:sldChg chg="modSp add replId">
        <pc:chgData name="Peter Doyle" userId="S::p.doyle@uwtsd.ac.uk::9eb13c6d-8f51-46c9-bcaf-0558aa31b953" providerId="AD" clId="Web-{8F970DFF-CD4C-BB24-91C9-80FBF620F09D}" dt="2020-07-17T13:31:10.711" v="89" actId="20577"/>
        <pc:sldMkLst>
          <pc:docMk/>
          <pc:sldMk cId="3947997917" sldId="485"/>
        </pc:sldMkLst>
        <pc:spChg chg="mod">
          <ac:chgData name="Peter Doyle" userId="S::p.doyle@uwtsd.ac.uk::9eb13c6d-8f51-46c9-bcaf-0558aa31b953" providerId="AD" clId="Web-{8F970DFF-CD4C-BB24-91C9-80FBF620F09D}" dt="2020-07-17T13:31:10.711" v="89" actId="20577"/>
          <ac:spMkLst>
            <pc:docMk/>
            <pc:sldMk cId="3947997917" sldId="485"/>
            <ac:spMk id="2" creationId="{00000000-0000-0000-0000-000000000000}"/>
          </ac:spMkLst>
        </pc:spChg>
      </pc:sldChg>
    </pc:docChg>
  </pc:docChgLst>
  <pc:docChgLst>
    <pc:chgData name="Peter Doyle" userId="S::p.doyle@uwtsd.ac.uk::9eb13c6d-8f51-46c9-bcaf-0558aa31b953" providerId="AD" clId="Web-{3DE316D9-B8B0-8685-8EEA-DE8F3DB6E35E}"/>
    <pc:docChg chg="modSld">
      <pc:chgData name="Peter Doyle" userId="S::p.doyle@uwtsd.ac.uk::9eb13c6d-8f51-46c9-bcaf-0558aa31b953" providerId="AD" clId="Web-{3DE316D9-B8B0-8685-8EEA-DE8F3DB6E35E}" dt="2020-08-10T15:16:06.409" v="9" actId="20577"/>
      <pc:docMkLst>
        <pc:docMk/>
      </pc:docMkLst>
      <pc:sldChg chg="modSp">
        <pc:chgData name="Peter Doyle" userId="S::p.doyle@uwtsd.ac.uk::9eb13c6d-8f51-46c9-bcaf-0558aa31b953" providerId="AD" clId="Web-{3DE316D9-B8B0-8685-8EEA-DE8F3DB6E35E}" dt="2020-08-10T15:13:57.562" v="2" actId="20577"/>
        <pc:sldMkLst>
          <pc:docMk/>
          <pc:sldMk cId="1426123596" sldId="480"/>
        </pc:sldMkLst>
        <pc:spChg chg="mod">
          <ac:chgData name="Peter Doyle" userId="S::p.doyle@uwtsd.ac.uk::9eb13c6d-8f51-46c9-bcaf-0558aa31b953" providerId="AD" clId="Web-{3DE316D9-B8B0-8685-8EEA-DE8F3DB6E35E}" dt="2020-08-10T15:13:57.562" v="2" actId="20577"/>
          <ac:spMkLst>
            <pc:docMk/>
            <pc:sldMk cId="1426123596" sldId="480"/>
            <ac:spMk id="3" creationId="{5EAB879F-855D-4C97-A9AC-276FB3F5213B}"/>
          </ac:spMkLst>
        </pc:spChg>
      </pc:sldChg>
      <pc:sldChg chg="modSp">
        <pc:chgData name="Peter Doyle" userId="S::p.doyle@uwtsd.ac.uk::9eb13c6d-8f51-46c9-bcaf-0558aa31b953" providerId="AD" clId="Web-{3DE316D9-B8B0-8685-8EEA-DE8F3DB6E35E}" dt="2020-08-10T15:14:53.766" v="7" actId="20577"/>
        <pc:sldMkLst>
          <pc:docMk/>
          <pc:sldMk cId="1154706933" sldId="481"/>
        </pc:sldMkLst>
        <pc:spChg chg="mod">
          <ac:chgData name="Peter Doyle" userId="S::p.doyle@uwtsd.ac.uk::9eb13c6d-8f51-46c9-bcaf-0558aa31b953" providerId="AD" clId="Web-{3DE316D9-B8B0-8685-8EEA-DE8F3DB6E35E}" dt="2020-08-10T15:14:53.766" v="7" actId="20577"/>
          <ac:spMkLst>
            <pc:docMk/>
            <pc:sldMk cId="1154706933" sldId="481"/>
            <ac:spMk id="3" creationId="{9402CCBE-4C2C-46F4-91D0-C70758C54837}"/>
          </ac:spMkLst>
        </pc:spChg>
      </pc:sldChg>
    </pc:docChg>
  </pc:docChgLst>
  <pc:docChgLst>
    <pc:chgData name="Peter Doyle" userId="S::p.doyle@uwtsd.ac.uk::9eb13c6d-8f51-46c9-bcaf-0558aa31b953" providerId="AD" clId="Web-{162A043C-DD74-F1A6-14AF-4B15615F8E71}"/>
    <pc:docChg chg="addSld delSld modSld">
      <pc:chgData name="Peter Doyle" userId="S::p.doyle@uwtsd.ac.uk::9eb13c6d-8f51-46c9-bcaf-0558aa31b953" providerId="AD" clId="Web-{162A043C-DD74-F1A6-14AF-4B15615F8E71}" dt="2020-07-17T13:21:22.734" v="23"/>
      <pc:docMkLst>
        <pc:docMk/>
      </pc:docMkLst>
      <pc:sldChg chg="del">
        <pc:chgData name="Peter Doyle" userId="S::p.doyle@uwtsd.ac.uk::9eb13c6d-8f51-46c9-bcaf-0558aa31b953" providerId="AD" clId="Web-{162A043C-DD74-F1A6-14AF-4B15615F8E71}" dt="2020-07-17T13:21:08.905" v="19"/>
        <pc:sldMkLst>
          <pc:docMk/>
          <pc:sldMk cId="455170527" sldId="454"/>
        </pc:sldMkLst>
      </pc:sldChg>
      <pc:sldChg chg="modSp new">
        <pc:chgData name="Peter Doyle" userId="S::p.doyle@uwtsd.ac.uk::9eb13c6d-8f51-46c9-bcaf-0558aa31b953" providerId="AD" clId="Web-{162A043C-DD74-F1A6-14AF-4B15615F8E71}" dt="2020-07-17T13:20:52.592" v="16" actId="20577"/>
        <pc:sldMkLst>
          <pc:docMk/>
          <pc:sldMk cId="1426123596" sldId="480"/>
        </pc:sldMkLst>
        <pc:spChg chg="mod">
          <ac:chgData name="Peter Doyle" userId="S::p.doyle@uwtsd.ac.uk::9eb13c6d-8f51-46c9-bcaf-0558aa31b953" providerId="AD" clId="Web-{162A043C-DD74-F1A6-14AF-4B15615F8E71}" dt="2020-07-17T13:20:42.655" v="10" actId="20577"/>
          <ac:spMkLst>
            <pc:docMk/>
            <pc:sldMk cId="1426123596" sldId="480"/>
            <ac:spMk id="2" creationId="{9EECD42F-79C6-4AF8-840E-5AD869241BBB}"/>
          </ac:spMkLst>
        </pc:spChg>
        <pc:spChg chg="mod">
          <ac:chgData name="Peter Doyle" userId="S::p.doyle@uwtsd.ac.uk::9eb13c6d-8f51-46c9-bcaf-0558aa31b953" providerId="AD" clId="Web-{162A043C-DD74-F1A6-14AF-4B15615F8E71}" dt="2020-07-17T13:20:52.592" v="16" actId="20577"/>
          <ac:spMkLst>
            <pc:docMk/>
            <pc:sldMk cId="1426123596" sldId="480"/>
            <ac:spMk id="3" creationId="{5EAB879F-855D-4C97-A9AC-276FB3F5213B}"/>
          </ac:spMkLst>
        </pc:spChg>
      </pc:sldChg>
      <pc:sldChg chg="new del">
        <pc:chgData name="Peter Doyle" userId="S::p.doyle@uwtsd.ac.uk::9eb13c6d-8f51-46c9-bcaf-0558aa31b953" providerId="AD" clId="Web-{162A043C-DD74-F1A6-14AF-4B15615F8E71}" dt="2020-07-17T13:21:17.874" v="21"/>
        <pc:sldMkLst>
          <pc:docMk/>
          <pc:sldMk cId="2494781619" sldId="481"/>
        </pc:sldMkLst>
      </pc:sldChg>
      <pc:sldChg chg="new del">
        <pc:chgData name="Peter Doyle" userId="S::p.doyle@uwtsd.ac.uk::9eb13c6d-8f51-46c9-bcaf-0558aa31b953" providerId="AD" clId="Web-{162A043C-DD74-F1A6-14AF-4B15615F8E71}" dt="2020-07-17T13:21:22.734" v="23"/>
        <pc:sldMkLst>
          <pc:docMk/>
          <pc:sldMk cId="2622621964" sldId="481"/>
        </pc:sldMkLst>
      </pc:sldChg>
    </pc:docChg>
  </pc:docChgLst>
  <pc:docChgLst>
    <pc:chgData name="Peter Doyle" userId="S::p.doyle@uwtsd.ac.uk::9eb13c6d-8f51-46c9-bcaf-0558aa31b953" providerId="AD" clId="Web-{52646044-2800-78DF-3BBD-7BF3333A9DF5}"/>
    <pc:docChg chg="addSld delSld modSld">
      <pc:chgData name="Peter Doyle" userId="S::p.doyle@uwtsd.ac.uk::9eb13c6d-8f51-46c9-bcaf-0558aa31b953" providerId="AD" clId="Web-{52646044-2800-78DF-3BBD-7BF3333A9DF5}" dt="2020-07-17T13:23:37.485" v="21"/>
      <pc:docMkLst>
        <pc:docMk/>
      </pc:docMkLst>
      <pc:sldChg chg="del">
        <pc:chgData name="Peter Doyle" userId="S::p.doyle@uwtsd.ac.uk::9eb13c6d-8f51-46c9-bcaf-0558aa31b953" providerId="AD" clId="Web-{52646044-2800-78DF-3BBD-7BF3333A9DF5}" dt="2020-07-17T13:23:37.485" v="21"/>
        <pc:sldMkLst>
          <pc:docMk/>
          <pc:sldMk cId="4101620619" sldId="260"/>
        </pc:sldMkLst>
      </pc:sldChg>
      <pc:sldChg chg="del">
        <pc:chgData name="Peter Doyle" userId="S::p.doyle@uwtsd.ac.uk::9eb13c6d-8f51-46c9-bcaf-0558aa31b953" providerId="AD" clId="Web-{52646044-2800-78DF-3BBD-7BF3333A9DF5}" dt="2020-07-17T13:23:01.610" v="20"/>
        <pc:sldMkLst>
          <pc:docMk/>
          <pc:sldMk cId="2126174262" sldId="285"/>
        </pc:sldMkLst>
      </pc:sldChg>
      <pc:sldChg chg="modSp new">
        <pc:chgData name="Peter Doyle" userId="S::p.doyle@uwtsd.ac.uk::9eb13c6d-8f51-46c9-bcaf-0558aa31b953" providerId="AD" clId="Web-{52646044-2800-78DF-3BBD-7BF3333A9DF5}" dt="2020-07-17T13:22:59.235" v="17" actId="20577"/>
        <pc:sldMkLst>
          <pc:docMk/>
          <pc:sldMk cId="1154706933" sldId="481"/>
        </pc:sldMkLst>
        <pc:spChg chg="mod">
          <ac:chgData name="Peter Doyle" userId="S::p.doyle@uwtsd.ac.uk::9eb13c6d-8f51-46c9-bcaf-0558aa31b953" providerId="AD" clId="Web-{52646044-2800-78DF-3BBD-7BF3333A9DF5}" dt="2020-07-17T13:22:59.235" v="17" actId="20577"/>
          <ac:spMkLst>
            <pc:docMk/>
            <pc:sldMk cId="1154706933" sldId="481"/>
            <ac:spMk id="2" creationId="{2D214C56-E8D8-426A-9037-357C49BCAB5B}"/>
          </ac:spMkLst>
        </pc:spChg>
        <pc:spChg chg="mod">
          <ac:chgData name="Peter Doyle" userId="S::p.doyle@uwtsd.ac.uk::9eb13c6d-8f51-46c9-bcaf-0558aa31b953" providerId="AD" clId="Web-{52646044-2800-78DF-3BBD-7BF3333A9DF5}" dt="2020-07-17T13:22:51.188" v="1" actId="20577"/>
          <ac:spMkLst>
            <pc:docMk/>
            <pc:sldMk cId="1154706933" sldId="481"/>
            <ac:spMk id="3" creationId="{9402CCBE-4C2C-46F4-91D0-C70758C54837}"/>
          </ac:spMkLst>
        </pc:spChg>
      </pc:sldChg>
    </pc:docChg>
  </pc:docChgLst>
  <pc:docChgLst>
    <pc:chgData name="Peter Doyle" userId="9eb13c6d-8f51-46c9-bcaf-0558aa31b953" providerId="ADAL" clId="{C85F4FE1-7B53-4DAA-9CD6-DB6352FD3C98}"/>
    <pc:docChg chg="custSel addSld delSld modSld">
      <pc:chgData name="Peter Doyle" userId="9eb13c6d-8f51-46c9-bcaf-0558aa31b953" providerId="ADAL" clId="{C85F4FE1-7B53-4DAA-9CD6-DB6352FD3C98}" dt="2019-02-18T13:09:35.892" v="239" actId="20577"/>
      <pc:docMkLst>
        <pc:docMk/>
      </pc:docMkLst>
      <pc:sldChg chg="modSp">
        <pc:chgData name="Peter Doyle" userId="9eb13c6d-8f51-46c9-bcaf-0558aa31b953" providerId="ADAL" clId="{C85F4FE1-7B53-4DAA-9CD6-DB6352FD3C98}" dt="2019-02-13T15:46:27.785" v="12" actId="12"/>
        <pc:sldMkLst>
          <pc:docMk/>
          <pc:sldMk cId="2867399419" sldId="263"/>
        </pc:sldMkLst>
        <pc:spChg chg="mod">
          <ac:chgData name="Peter Doyle" userId="9eb13c6d-8f51-46c9-bcaf-0558aa31b953" providerId="ADAL" clId="{C85F4FE1-7B53-4DAA-9CD6-DB6352FD3C98}" dt="2019-02-13T15:46:27.785" v="12" actId="12"/>
          <ac:spMkLst>
            <pc:docMk/>
            <pc:sldMk cId="2867399419" sldId="263"/>
            <ac:spMk id="3" creationId="{00000000-0000-0000-0000-000000000000}"/>
          </ac:spMkLst>
        </pc:spChg>
      </pc:sldChg>
      <pc:sldChg chg="modSp">
        <pc:chgData name="Peter Doyle" userId="9eb13c6d-8f51-46c9-bcaf-0558aa31b953" providerId="ADAL" clId="{C85F4FE1-7B53-4DAA-9CD6-DB6352FD3C98}" dt="2019-02-18T13:04:18.034" v="139" actId="20577"/>
        <pc:sldMkLst>
          <pc:docMk/>
          <pc:sldMk cId="2455477837" sldId="264"/>
        </pc:sldMkLst>
        <pc:spChg chg="mod">
          <ac:chgData name="Peter Doyle" userId="9eb13c6d-8f51-46c9-bcaf-0558aa31b953" providerId="ADAL" clId="{C85F4FE1-7B53-4DAA-9CD6-DB6352FD3C98}" dt="2019-02-18T13:04:18.034" v="139" actId="20577"/>
          <ac:spMkLst>
            <pc:docMk/>
            <pc:sldMk cId="2455477837" sldId="264"/>
            <ac:spMk id="3" creationId="{00000000-0000-0000-0000-000000000000}"/>
          </ac:spMkLst>
        </pc:spChg>
      </pc:sldChg>
      <pc:sldChg chg="modSp">
        <pc:chgData name="Peter Doyle" userId="9eb13c6d-8f51-46c9-bcaf-0558aa31b953" providerId="ADAL" clId="{C85F4FE1-7B53-4DAA-9CD6-DB6352FD3C98}" dt="2019-02-18T13:02:48.153" v="138" actId="5793"/>
        <pc:sldMkLst>
          <pc:docMk/>
          <pc:sldMk cId="1851800524" sldId="271"/>
        </pc:sldMkLst>
        <pc:spChg chg="mod">
          <ac:chgData name="Peter Doyle" userId="9eb13c6d-8f51-46c9-bcaf-0558aa31b953" providerId="ADAL" clId="{C85F4FE1-7B53-4DAA-9CD6-DB6352FD3C98}" dt="2019-02-18T13:02:48.153" v="138" actId="5793"/>
          <ac:spMkLst>
            <pc:docMk/>
            <pc:sldMk cId="1851800524" sldId="271"/>
            <ac:spMk id="3" creationId="{00000000-0000-0000-0000-000000000000}"/>
          </ac:spMkLst>
        </pc:spChg>
      </pc:sldChg>
      <pc:sldChg chg="modSp">
        <pc:chgData name="Peter Doyle" userId="9eb13c6d-8f51-46c9-bcaf-0558aa31b953" providerId="ADAL" clId="{C85F4FE1-7B53-4DAA-9CD6-DB6352FD3C98}" dt="2019-02-13T15:43:05.904" v="2" actId="20577"/>
        <pc:sldMkLst>
          <pc:docMk/>
          <pc:sldMk cId="2121503243" sldId="274"/>
        </pc:sldMkLst>
        <pc:spChg chg="mod">
          <ac:chgData name="Peter Doyle" userId="9eb13c6d-8f51-46c9-bcaf-0558aa31b953" providerId="ADAL" clId="{C85F4FE1-7B53-4DAA-9CD6-DB6352FD3C98}" dt="2019-02-13T15:43:05.904" v="2" actId="20577"/>
          <ac:spMkLst>
            <pc:docMk/>
            <pc:sldMk cId="2121503243" sldId="274"/>
            <ac:spMk id="3" creationId="{00000000-0000-0000-0000-000000000000}"/>
          </ac:spMkLst>
        </pc:spChg>
      </pc:sldChg>
      <pc:sldChg chg="modSp">
        <pc:chgData name="Peter Doyle" userId="9eb13c6d-8f51-46c9-bcaf-0558aa31b953" providerId="ADAL" clId="{C85F4FE1-7B53-4DAA-9CD6-DB6352FD3C98}" dt="2019-02-13T15:45:38.262" v="8" actId="27636"/>
        <pc:sldMkLst>
          <pc:docMk/>
          <pc:sldMk cId="430469283" sldId="275"/>
        </pc:sldMkLst>
        <pc:spChg chg="mod">
          <ac:chgData name="Peter Doyle" userId="9eb13c6d-8f51-46c9-bcaf-0558aa31b953" providerId="ADAL" clId="{C85F4FE1-7B53-4DAA-9CD6-DB6352FD3C98}" dt="2019-02-13T15:45:38.262" v="8" actId="27636"/>
          <ac:spMkLst>
            <pc:docMk/>
            <pc:sldMk cId="430469283" sldId="275"/>
            <ac:spMk id="3" creationId="{00000000-0000-0000-0000-000000000000}"/>
          </ac:spMkLst>
        </pc:spChg>
      </pc:sldChg>
      <pc:sldChg chg="modSp">
        <pc:chgData name="Peter Doyle" userId="9eb13c6d-8f51-46c9-bcaf-0558aa31b953" providerId="ADAL" clId="{C85F4FE1-7B53-4DAA-9CD6-DB6352FD3C98}" dt="2019-02-13T15:45:45.997" v="11" actId="20577"/>
        <pc:sldMkLst>
          <pc:docMk/>
          <pc:sldMk cId="1282454921" sldId="276"/>
        </pc:sldMkLst>
        <pc:spChg chg="mod">
          <ac:chgData name="Peter Doyle" userId="9eb13c6d-8f51-46c9-bcaf-0558aa31b953" providerId="ADAL" clId="{C85F4FE1-7B53-4DAA-9CD6-DB6352FD3C98}" dt="2019-02-13T15:45:45.997" v="11" actId="20577"/>
          <ac:spMkLst>
            <pc:docMk/>
            <pc:sldMk cId="1282454921" sldId="276"/>
            <ac:spMk id="3" creationId="{00000000-0000-0000-0000-000000000000}"/>
          </ac:spMkLst>
        </pc:spChg>
      </pc:sldChg>
      <pc:sldChg chg="modSp">
        <pc:chgData name="Peter Doyle" userId="9eb13c6d-8f51-46c9-bcaf-0558aa31b953" providerId="ADAL" clId="{C85F4FE1-7B53-4DAA-9CD6-DB6352FD3C98}" dt="2019-02-13T15:47:09.403" v="45" actId="122"/>
        <pc:sldMkLst>
          <pc:docMk/>
          <pc:sldMk cId="639871284" sldId="279"/>
        </pc:sldMkLst>
        <pc:spChg chg="mod">
          <ac:chgData name="Peter Doyle" userId="9eb13c6d-8f51-46c9-bcaf-0558aa31b953" providerId="ADAL" clId="{C85F4FE1-7B53-4DAA-9CD6-DB6352FD3C98}" dt="2019-02-13T15:47:09.403" v="45" actId="122"/>
          <ac:spMkLst>
            <pc:docMk/>
            <pc:sldMk cId="639871284" sldId="279"/>
            <ac:spMk id="3" creationId="{00000000-0000-0000-0000-000000000000}"/>
          </ac:spMkLst>
        </pc:spChg>
      </pc:sldChg>
      <pc:sldChg chg="modSp">
        <pc:chgData name="Peter Doyle" userId="9eb13c6d-8f51-46c9-bcaf-0558aa31b953" providerId="ADAL" clId="{C85F4FE1-7B53-4DAA-9CD6-DB6352FD3C98}" dt="2019-02-13T15:49:36.053" v="64" actId="20577"/>
        <pc:sldMkLst>
          <pc:docMk/>
          <pc:sldMk cId="2071540218" sldId="281"/>
        </pc:sldMkLst>
        <pc:spChg chg="mod">
          <ac:chgData name="Peter Doyle" userId="9eb13c6d-8f51-46c9-bcaf-0558aa31b953" providerId="ADAL" clId="{C85F4FE1-7B53-4DAA-9CD6-DB6352FD3C98}" dt="2019-02-13T15:49:36.053" v="64" actId="20577"/>
          <ac:spMkLst>
            <pc:docMk/>
            <pc:sldMk cId="2071540218" sldId="281"/>
            <ac:spMk id="3" creationId="{00000000-0000-0000-0000-000000000000}"/>
          </ac:spMkLst>
        </pc:spChg>
      </pc:sldChg>
      <pc:sldChg chg="modSp">
        <pc:chgData name="Peter Doyle" userId="9eb13c6d-8f51-46c9-bcaf-0558aa31b953" providerId="ADAL" clId="{C85F4FE1-7B53-4DAA-9CD6-DB6352FD3C98}" dt="2019-02-13T15:50:42.897" v="135" actId="255"/>
        <pc:sldMkLst>
          <pc:docMk/>
          <pc:sldMk cId="2464037884" sldId="283"/>
        </pc:sldMkLst>
        <pc:spChg chg="mod">
          <ac:chgData name="Peter Doyle" userId="9eb13c6d-8f51-46c9-bcaf-0558aa31b953" providerId="ADAL" clId="{C85F4FE1-7B53-4DAA-9CD6-DB6352FD3C98}" dt="2019-02-13T15:50:42.897" v="135" actId="255"/>
          <ac:spMkLst>
            <pc:docMk/>
            <pc:sldMk cId="2464037884" sldId="283"/>
            <ac:spMk id="3" creationId="{00000000-0000-0000-0000-000000000000}"/>
          </ac:spMkLst>
        </pc:spChg>
      </pc:sldChg>
      <pc:sldChg chg="add">
        <pc:chgData name="Peter Doyle" userId="9eb13c6d-8f51-46c9-bcaf-0558aa31b953" providerId="ADAL" clId="{C85F4FE1-7B53-4DAA-9CD6-DB6352FD3C98}" dt="2019-02-13T15:58:27.270" v="137"/>
        <pc:sldMkLst>
          <pc:docMk/>
          <pc:sldMk cId="4254619208" sldId="455"/>
        </pc:sldMkLst>
      </pc:sldChg>
      <pc:sldChg chg="add">
        <pc:chgData name="Peter Doyle" userId="9eb13c6d-8f51-46c9-bcaf-0558aa31b953" providerId="ADAL" clId="{C85F4FE1-7B53-4DAA-9CD6-DB6352FD3C98}" dt="2019-02-13T15:58:27.270" v="137"/>
        <pc:sldMkLst>
          <pc:docMk/>
          <pc:sldMk cId="3470341366" sldId="456"/>
        </pc:sldMkLst>
      </pc:sldChg>
      <pc:sldChg chg="add">
        <pc:chgData name="Peter Doyle" userId="9eb13c6d-8f51-46c9-bcaf-0558aa31b953" providerId="ADAL" clId="{C85F4FE1-7B53-4DAA-9CD6-DB6352FD3C98}" dt="2019-02-13T15:58:27.270" v="137"/>
        <pc:sldMkLst>
          <pc:docMk/>
          <pc:sldMk cId="2665614214" sldId="457"/>
        </pc:sldMkLst>
      </pc:sldChg>
      <pc:sldChg chg="add">
        <pc:chgData name="Peter Doyle" userId="9eb13c6d-8f51-46c9-bcaf-0558aa31b953" providerId="ADAL" clId="{C85F4FE1-7B53-4DAA-9CD6-DB6352FD3C98}" dt="2019-02-13T15:58:27.270" v="137"/>
        <pc:sldMkLst>
          <pc:docMk/>
          <pc:sldMk cId="1666247963" sldId="458"/>
        </pc:sldMkLst>
      </pc:sldChg>
      <pc:sldChg chg="add">
        <pc:chgData name="Peter Doyle" userId="9eb13c6d-8f51-46c9-bcaf-0558aa31b953" providerId="ADAL" clId="{C85F4FE1-7B53-4DAA-9CD6-DB6352FD3C98}" dt="2019-02-13T15:58:27.270" v="137"/>
        <pc:sldMkLst>
          <pc:docMk/>
          <pc:sldMk cId="3834719432" sldId="459"/>
        </pc:sldMkLst>
      </pc:sldChg>
      <pc:sldChg chg="modSp add">
        <pc:chgData name="Peter Doyle" userId="9eb13c6d-8f51-46c9-bcaf-0558aa31b953" providerId="ADAL" clId="{C85F4FE1-7B53-4DAA-9CD6-DB6352FD3C98}" dt="2019-02-18T13:09:35.892" v="239" actId="20577"/>
        <pc:sldMkLst>
          <pc:docMk/>
          <pc:sldMk cId="2702379186" sldId="460"/>
        </pc:sldMkLst>
        <pc:spChg chg="mod">
          <ac:chgData name="Peter Doyle" userId="9eb13c6d-8f51-46c9-bcaf-0558aa31b953" providerId="ADAL" clId="{C85F4FE1-7B53-4DAA-9CD6-DB6352FD3C98}" dt="2019-02-18T13:09:35.892" v="239" actId="20577"/>
          <ac:spMkLst>
            <pc:docMk/>
            <pc:sldMk cId="2702379186" sldId="460"/>
            <ac:spMk id="3" creationId="{00000000-0000-0000-0000-000000000000}"/>
          </ac:spMkLst>
        </pc:spChg>
      </pc:sldChg>
      <pc:sldChg chg="add">
        <pc:chgData name="Peter Doyle" userId="9eb13c6d-8f51-46c9-bcaf-0558aa31b953" providerId="ADAL" clId="{C85F4FE1-7B53-4DAA-9CD6-DB6352FD3C98}" dt="2019-02-13T15:58:27.270" v="137"/>
        <pc:sldMkLst>
          <pc:docMk/>
          <pc:sldMk cId="59810618" sldId="461"/>
        </pc:sldMkLst>
      </pc:sldChg>
      <pc:sldChg chg="add">
        <pc:chgData name="Peter Doyle" userId="9eb13c6d-8f51-46c9-bcaf-0558aa31b953" providerId="ADAL" clId="{C85F4FE1-7B53-4DAA-9CD6-DB6352FD3C98}" dt="2019-02-13T15:58:27.270" v="137"/>
        <pc:sldMkLst>
          <pc:docMk/>
          <pc:sldMk cId="1116359389" sldId="462"/>
        </pc:sldMkLst>
      </pc:sldChg>
      <pc:sldChg chg="add">
        <pc:chgData name="Peter Doyle" userId="9eb13c6d-8f51-46c9-bcaf-0558aa31b953" providerId="ADAL" clId="{C85F4FE1-7B53-4DAA-9CD6-DB6352FD3C98}" dt="2019-02-13T15:58:27.270" v="137"/>
        <pc:sldMkLst>
          <pc:docMk/>
          <pc:sldMk cId="3917282598" sldId="463"/>
        </pc:sldMkLst>
      </pc:sldChg>
      <pc:sldChg chg="add">
        <pc:chgData name="Peter Doyle" userId="9eb13c6d-8f51-46c9-bcaf-0558aa31b953" providerId="ADAL" clId="{C85F4FE1-7B53-4DAA-9CD6-DB6352FD3C98}" dt="2019-02-13T15:58:27.270" v="137"/>
        <pc:sldMkLst>
          <pc:docMk/>
          <pc:sldMk cId="1111497442" sldId="464"/>
        </pc:sldMkLst>
      </pc:sldChg>
      <pc:sldChg chg="add">
        <pc:chgData name="Peter Doyle" userId="9eb13c6d-8f51-46c9-bcaf-0558aa31b953" providerId="ADAL" clId="{C85F4FE1-7B53-4DAA-9CD6-DB6352FD3C98}" dt="2019-02-13T15:58:27.270" v="137"/>
        <pc:sldMkLst>
          <pc:docMk/>
          <pc:sldMk cId="2440584306" sldId="465"/>
        </pc:sldMkLst>
      </pc:sldChg>
      <pc:sldChg chg="add">
        <pc:chgData name="Peter Doyle" userId="9eb13c6d-8f51-46c9-bcaf-0558aa31b953" providerId="ADAL" clId="{C85F4FE1-7B53-4DAA-9CD6-DB6352FD3C98}" dt="2019-02-13T15:58:27.270" v="137"/>
        <pc:sldMkLst>
          <pc:docMk/>
          <pc:sldMk cId="2176433824" sldId="466"/>
        </pc:sldMkLst>
      </pc:sldChg>
      <pc:sldChg chg="add">
        <pc:chgData name="Peter Doyle" userId="9eb13c6d-8f51-46c9-bcaf-0558aa31b953" providerId="ADAL" clId="{C85F4FE1-7B53-4DAA-9CD6-DB6352FD3C98}" dt="2019-02-13T15:58:27.270" v="137"/>
        <pc:sldMkLst>
          <pc:docMk/>
          <pc:sldMk cId="1902493955" sldId="467"/>
        </pc:sldMkLst>
      </pc:sldChg>
      <pc:sldChg chg="add">
        <pc:chgData name="Peter Doyle" userId="9eb13c6d-8f51-46c9-bcaf-0558aa31b953" providerId="ADAL" clId="{C85F4FE1-7B53-4DAA-9CD6-DB6352FD3C98}" dt="2019-02-13T15:58:27.270" v="137"/>
        <pc:sldMkLst>
          <pc:docMk/>
          <pc:sldMk cId="3321811893" sldId="468"/>
        </pc:sldMkLst>
      </pc:sldChg>
      <pc:sldChg chg="add">
        <pc:chgData name="Peter Doyle" userId="9eb13c6d-8f51-46c9-bcaf-0558aa31b953" providerId="ADAL" clId="{C85F4FE1-7B53-4DAA-9CD6-DB6352FD3C98}" dt="2019-02-13T15:58:27.270" v="137"/>
        <pc:sldMkLst>
          <pc:docMk/>
          <pc:sldMk cId="2414520597" sldId="469"/>
        </pc:sldMkLst>
      </pc:sldChg>
      <pc:sldChg chg="add">
        <pc:chgData name="Peter Doyle" userId="9eb13c6d-8f51-46c9-bcaf-0558aa31b953" providerId="ADAL" clId="{C85F4FE1-7B53-4DAA-9CD6-DB6352FD3C98}" dt="2019-02-13T15:58:27.270" v="137"/>
        <pc:sldMkLst>
          <pc:docMk/>
          <pc:sldMk cId="1226206914" sldId="470"/>
        </pc:sldMkLst>
      </pc:sldChg>
      <pc:sldChg chg="add">
        <pc:chgData name="Peter Doyle" userId="9eb13c6d-8f51-46c9-bcaf-0558aa31b953" providerId="ADAL" clId="{C85F4FE1-7B53-4DAA-9CD6-DB6352FD3C98}" dt="2019-02-13T15:58:27.270" v="137"/>
        <pc:sldMkLst>
          <pc:docMk/>
          <pc:sldMk cId="1070498758" sldId="471"/>
        </pc:sldMkLst>
      </pc:sldChg>
      <pc:sldChg chg="add">
        <pc:chgData name="Peter Doyle" userId="9eb13c6d-8f51-46c9-bcaf-0558aa31b953" providerId="ADAL" clId="{C85F4FE1-7B53-4DAA-9CD6-DB6352FD3C98}" dt="2019-02-13T15:58:27.270" v="137"/>
        <pc:sldMkLst>
          <pc:docMk/>
          <pc:sldMk cId="2315359113" sldId="472"/>
        </pc:sldMkLst>
      </pc:sldChg>
      <pc:sldChg chg="add">
        <pc:chgData name="Peter Doyle" userId="9eb13c6d-8f51-46c9-bcaf-0558aa31b953" providerId="ADAL" clId="{C85F4FE1-7B53-4DAA-9CD6-DB6352FD3C98}" dt="2019-02-13T15:58:27.270" v="137"/>
        <pc:sldMkLst>
          <pc:docMk/>
          <pc:sldMk cId="473021388" sldId="473"/>
        </pc:sldMkLst>
      </pc:sldChg>
      <pc:sldChg chg="add">
        <pc:chgData name="Peter Doyle" userId="9eb13c6d-8f51-46c9-bcaf-0558aa31b953" providerId="ADAL" clId="{C85F4FE1-7B53-4DAA-9CD6-DB6352FD3C98}" dt="2019-02-13T15:58:27.270" v="137"/>
        <pc:sldMkLst>
          <pc:docMk/>
          <pc:sldMk cId="4134107735" sldId="474"/>
        </pc:sldMkLst>
      </pc:sldChg>
      <pc:sldChg chg="add">
        <pc:chgData name="Peter Doyle" userId="9eb13c6d-8f51-46c9-bcaf-0558aa31b953" providerId="ADAL" clId="{C85F4FE1-7B53-4DAA-9CD6-DB6352FD3C98}" dt="2019-02-13T15:58:27.270" v="137"/>
        <pc:sldMkLst>
          <pc:docMk/>
          <pc:sldMk cId="2806716670" sldId="475"/>
        </pc:sldMkLst>
      </pc:sldChg>
      <pc:sldChg chg="add">
        <pc:chgData name="Peter Doyle" userId="9eb13c6d-8f51-46c9-bcaf-0558aa31b953" providerId="ADAL" clId="{C85F4FE1-7B53-4DAA-9CD6-DB6352FD3C98}" dt="2019-02-13T15:58:27.270" v="137"/>
        <pc:sldMkLst>
          <pc:docMk/>
          <pc:sldMk cId="1001955533" sldId="476"/>
        </pc:sldMkLst>
      </pc:sldChg>
      <pc:sldChg chg="add">
        <pc:chgData name="Peter Doyle" userId="9eb13c6d-8f51-46c9-bcaf-0558aa31b953" providerId="ADAL" clId="{C85F4FE1-7B53-4DAA-9CD6-DB6352FD3C98}" dt="2019-02-13T15:58:27.270" v="137"/>
        <pc:sldMkLst>
          <pc:docMk/>
          <pc:sldMk cId="4075458925" sldId="477"/>
        </pc:sldMkLst>
      </pc:sldChg>
      <pc:sldChg chg="add">
        <pc:chgData name="Peter Doyle" userId="9eb13c6d-8f51-46c9-bcaf-0558aa31b953" providerId="ADAL" clId="{C85F4FE1-7B53-4DAA-9CD6-DB6352FD3C98}" dt="2019-02-13T15:58:27.270" v="137"/>
        <pc:sldMkLst>
          <pc:docMk/>
          <pc:sldMk cId="3134978437" sldId="478"/>
        </pc:sldMkLst>
      </pc:sldChg>
      <pc:sldChg chg="add">
        <pc:chgData name="Peter Doyle" userId="9eb13c6d-8f51-46c9-bcaf-0558aa31b953" providerId="ADAL" clId="{C85F4FE1-7B53-4DAA-9CD6-DB6352FD3C98}" dt="2019-02-13T15:58:27.270" v="137"/>
        <pc:sldMkLst>
          <pc:docMk/>
          <pc:sldMk cId="3067252465" sldId="479"/>
        </pc:sldMkLst>
      </pc:sldChg>
    </pc:docChg>
  </pc:docChgLst>
  <pc:docChgLst>
    <pc:chgData name="Peter Doyle" userId="S::p.doyle@uwtsd.ac.uk::9eb13c6d-8f51-46c9-bcaf-0558aa31b953" providerId="AD" clId="Web-{B39C359A-D866-7C9E-B7A2-0B1059556CDB}"/>
    <pc:docChg chg="modSld modMainMaster">
      <pc:chgData name="Peter Doyle" userId="S::p.doyle@uwtsd.ac.uk::9eb13c6d-8f51-46c9-bcaf-0558aa31b953" providerId="AD" clId="Web-{B39C359A-D866-7C9E-B7A2-0B1059556CDB}" dt="2020-11-02T12:48:10.889" v="65" actId="1076"/>
      <pc:docMkLst>
        <pc:docMk/>
      </pc:docMkLst>
      <pc:sldChg chg="modTransition">
        <pc:chgData name="Peter Doyle" userId="S::p.doyle@uwtsd.ac.uk::9eb13c6d-8f51-46c9-bcaf-0558aa31b953" providerId="AD" clId="Web-{B39C359A-D866-7C9E-B7A2-0B1059556CDB}" dt="2020-11-02T12:19:22.696" v="1"/>
        <pc:sldMkLst>
          <pc:docMk/>
          <pc:sldMk cId="743260528" sldId="256"/>
        </pc:sldMkLst>
      </pc:sldChg>
      <pc:sldChg chg="modTransition">
        <pc:chgData name="Peter Doyle" userId="S::p.doyle@uwtsd.ac.uk::9eb13c6d-8f51-46c9-bcaf-0558aa31b953" providerId="AD" clId="Web-{B39C359A-D866-7C9E-B7A2-0B1059556CDB}" dt="2020-11-02T12:19:22.696" v="1"/>
        <pc:sldMkLst>
          <pc:docMk/>
          <pc:sldMk cId="3487150455" sldId="257"/>
        </pc:sldMkLst>
      </pc:sldChg>
      <pc:sldChg chg="modSp modTransition">
        <pc:chgData name="Peter Doyle" userId="S::p.doyle@uwtsd.ac.uk::9eb13c6d-8f51-46c9-bcaf-0558aa31b953" providerId="AD" clId="Web-{B39C359A-D866-7C9E-B7A2-0B1059556CDB}" dt="2020-11-02T12:45:33.333" v="43" actId="20577"/>
        <pc:sldMkLst>
          <pc:docMk/>
          <pc:sldMk cId="1892790455" sldId="258"/>
        </pc:sldMkLst>
        <pc:spChg chg="mod">
          <ac:chgData name="Peter Doyle" userId="S::p.doyle@uwtsd.ac.uk::9eb13c6d-8f51-46c9-bcaf-0558aa31b953" providerId="AD" clId="Web-{B39C359A-D866-7C9E-B7A2-0B1059556CDB}" dt="2020-11-02T12:45:33.333" v="43" actId="20577"/>
          <ac:spMkLst>
            <pc:docMk/>
            <pc:sldMk cId="1892790455" sldId="258"/>
            <ac:spMk id="3" creationId="{00000000-0000-0000-0000-000000000000}"/>
          </ac:spMkLst>
        </pc:spChg>
      </pc:sldChg>
      <pc:sldChg chg="modSp modTransition">
        <pc:chgData name="Peter Doyle" userId="S::p.doyle@uwtsd.ac.uk::9eb13c6d-8f51-46c9-bcaf-0558aa31b953" providerId="AD" clId="Web-{B39C359A-D866-7C9E-B7A2-0B1059556CDB}" dt="2020-11-02T12:45:40.474" v="46" actId="20577"/>
        <pc:sldMkLst>
          <pc:docMk/>
          <pc:sldMk cId="746951255" sldId="259"/>
        </pc:sldMkLst>
        <pc:spChg chg="mod">
          <ac:chgData name="Peter Doyle" userId="S::p.doyle@uwtsd.ac.uk::9eb13c6d-8f51-46c9-bcaf-0558aa31b953" providerId="AD" clId="Web-{B39C359A-D866-7C9E-B7A2-0B1059556CDB}" dt="2020-11-02T12:45:40.474" v="46" actId="20577"/>
          <ac:spMkLst>
            <pc:docMk/>
            <pc:sldMk cId="746951255" sldId="259"/>
            <ac:spMk id="3" creationId="{00000000-0000-0000-0000-000000000000}"/>
          </ac:spMkLst>
        </pc:spChg>
      </pc:sldChg>
      <pc:sldChg chg="modTransition">
        <pc:chgData name="Peter Doyle" userId="S::p.doyle@uwtsd.ac.uk::9eb13c6d-8f51-46c9-bcaf-0558aa31b953" providerId="AD" clId="Web-{B39C359A-D866-7C9E-B7A2-0B1059556CDB}" dt="2020-11-02T12:19:22.696" v="1"/>
        <pc:sldMkLst>
          <pc:docMk/>
          <pc:sldMk cId="1439511433" sldId="261"/>
        </pc:sldMkLst>
      </pc:sldChg>
      <pc:sldChg chg="addSp delSp modSp modTransition">
        <pc:chgData name="Peter Doyle" userId="S::p.doyle@uwtsd.ac.uk::9eb13c6d-8f51-46c9-bcaf-0558aa31b953" providerId="AD" clId="Web-{B39C359A-D866-7C9E-B7A2-0B1059556CDB}" dt="2020-11-02T12:48:10.889" v="65" actId="1076"/>
        <pc:sldMkLst>
          <pc:docMk/>
          <pc:sldMk cId="2867399419" sldId="263"/>
        </pc:sldMkLst>
        <pc:spChg chg="mod">
          <ac:chgData name="Peter Doyle" userId="S::p.doyle@uwtsd.ac.uk::9eb13c6d-8f51-46c9-bcaf-0558aa31b953" providerId="AD" clId="Web-{B39C359A-D866-7C9E-B7A2-0B1059556CDB}" dt="2020-11-02T12:45:59.209" v="51" actId="20577"/>
          <ac:spMkLst>
            <pc:docMk/>
            <pc:sldMk cId="2867399419" sldId="263"/>
            <ac:spMk id="3" creationId="{00000000-0000-0000-0000-000000000000}"/>
          </ac:spMkLst>
        </pc:spChg>
        <pc:spChg chg="add del mod">
          <ac:chgData name="Peter Doyle" userId="S::p.doyle@uwtsd.ac.uk::9eb13c6d-8f51-46c9-bcaf-0558aa31b953" providerId="AD" clId="Web-{B39C359A-D866-7C9E-B7A2-0B1059556CDB}" dt="2020-11-02T12:47:59.638" v="62"/>
          <ac:spMkLst>
            <pc:docMk/>
            <pc:sldMk cId="2867399419" sldId="263"/>
            <ac:spMk id="7" creationId="{DF1CA1A9-2AE8-4DB9-B738-118191993484}"/>
          </ac:spMkLst>
        </pc:spChg>
        <pc:picChg chg="add mod">
          <ac:chgData name="Peter Doyle" userId="S::p.doyle@uwtsd.ac.uk::9eb13c6d-8f51-46c9-bcaf-0558aa31b953" providerId="AD" clId="Web-{B39C359A-D866-7C9E-B7A2-0B1059556CDB}" dt="2020-11-02T12:48:10.889" v="65" actId="1076"/>
          <ac:picMkLst>
            <pc:docMk/>
            <pc:sldMk cId="2867399419" sldId="263"/>
            <ac:picMk id="4" creationId="{D79E0357-2B1F-41B1-9FCB-FE990D6C6D5C}"/>
          </ac:picMkLst>
        </pc:picChg>
        <pc:picChg chg="del">
          <ac:chgData name="Peter Doyle" userId="S::p.doyle@uwtsd.ac.uk::9eb13c6d-8f51-46c9-bcaf-0558aa31b953" providerId="AD" clId="Web-{B39C359A-D866-7C9E-B7A2-0B1059556CDB}" dt="2020-11-02T12:47:24.511" v="55"/>
          <ac:picMkLst>
            <pc:docMk/>
            <pc:sldMk cId="2867399419" sldId="263"/>
            <ac:picMk id="5" creationId="{00000000-0000-0000-0000-000000000000}"/>
          </ac:picMkLst>
        </pc:picChg>
      </pc:sldChg>
      <pc:sldChg chg="modTransition">
        <pc:chgData name="Peter Doyle" userId="S::p.doyle@uwtsd.ac.uk::9eb13c6d-8f51-46c9-bcaf-0558aa31b953" providerId="AD" clId="Web-{B39C359A-D866-7C9E-B7A2-0B1059556CDB}" dt="2020-11-02T12:19:22.696" v="1"/>
        <pc:sldMkLst>
          <pc:docMk/>
          <pc:sldMk cId="2455477837" sldId="264"/>
        </pc:sldMkLst>
      </pc:sldChg>
      <pc:sldChg chg="modTransition">
        <pc:chgData name="Peter Doyle" userId="S::p.doyle@uwtsd.ac.uk::9eb13c6d-8f51-46c9-bcaf-0558aa31b953" providerId="AD" clId="Web-{B39C359A-D866-7C9E-B7A2-0B1059556CDB}" dt="2020-11-02T12:19:22.696" v="1"/>
        <pc:sldMkLst>
          <pc:docMk/>
          <pc:sldMk cId="3413328635" sldId="265"/>
        </pc:sldMkLst>
      </pc:sldChg>
      <pc:sldChg chg="modTransition">
        <pc:chgData name="Peter Doyle" userId="S::p.doyle@uwtsd.ac.uk::9eb13c6d-8f51-46c9-bcaf-0558aa31b953" providerId="AD" clId="Web-{B39C359A-D866-7C9E-B7A2-0B1059556CDB}" dt="2020-11-02T12:19:22.696" v="1"/>
        <pc:sldMkLst>
          <pc:docMk/>
          <pc:sldMk cId="3084807587" sldId="266"/>
        </pc:sldMkLst>
      </pc:sldChg>
      <pc:sldChg chg="modTransition">
        <pc:chgData name="Peter Doyle" userId="S::p.doyle@uwtsd.ac.uk::9eb13c6d-8f51-46c9-bcaf-0558aa31b953" providerId="AD" clId="Web-{B39C359A-D866-7C9E-B7A2-0B1059556CDB}" dt="2020-11-02T12:19:22.696" v="1"/>
        <pc:sldMkLst>
          <pc:docMk/>
          <pc:sldMk cId="4042967345" sldId="267"/>
        </pc:sldMkLst>
      </pc:sldChg>
      <pc:sldChg chg="modTransition">
        <pc:chgData name="Peter Doyle" userId="S::p.doyle@uwtsd.ac.uk::9eb13c6d-8f51-46c9-bcaf-0558aa31b953" providerId="AD" clId="Web-{B39C359A-D866-7C9E-B7A2-0B1059556CDB}" dt="2020-11-02T12:19:22.696" v="1"/>
        <pc:sldMkLst>
          <pc:docMk/>
          <pc:sldMk cId="1949252313" sldId="268"/>
        </pc:sldMkLst>
      </pc:sldChg>
      <pc:sldChg chg="modTransition">
        <pc:chgData name="Peter Doyle" userId="S::p.doyle@uwtsd.ac.uk::9eb13c6d-8f51-46c9-bcaf-0558aa31b953" providerId="AD" clId="Web-{B39C359A-D866-7C9E-B7A2-0B1059556CDB}" dt="2020-11-02T12:19:22.696" v="1"/>
        <pc:sldMkLst>
          <pc:docMk/>
          <pc:sldMk cId="1874860515" sldId="269"/>
        </pc:sldMkLst>
      </pc:sldChg>
      <pc:sldChg chg="modTransition">
        <pc:chgData name="Peter Doyle" userId="S::p.doyle@uwtsd.ac.uk::9eb13c6d-8f51-46c9-bcaf-0558aa31b953" providerId="AD" clId="Web-{B39C359A-D866-7C9E-B7A2-0B1059556CDB}" dt="2020-11-02T12:19:22.696" v="1"/>
        <pc:sldMkLst>
          <pc:docMk/>
          <pc:sldMk cId="2126436606" sldId="270"/>
        </pc:sldMkLst>
      </pc:sldChg>
      <pc:sldChg chg="modTransition">
        <pc:chgData name="Peter Doyle" userId="S::p.doyle@uwtsd.ac.uk::9eb13c6d-8f51-46c9-bcaf-0558aa31b953" providerId="AD" clId="Web-{B39C359A-D866-7C9E-B7A2-0B1059556CDB}" dt="2020-11-02T12:19:22.696" v="1"/>
        <pc:sldMkLst>
          <pc:docMk/>
          <pc:sldMk cId="1851800524" sldId="271"/>
        </pc:sldMkLst>
      </pc:sldChg>
      <pc:sldChg chg="modTransition">
        <pc:chgData name="Peter Doyle" userId="S::p.doyle@uwtsd.ac.uk::9eb13c6d-8f51-46c9-bcaf-0558aa31b953" providerId="AD" clId="Web-{B39C359A-D866-7C9E-B7A2-0B1059556CDB}" dt="2020-11-02T12:19:22.696" v="1"/>
        <pc:sldMkLst>
          <pc:docMk/>
          <pc:sldMk cId="3933568304" sldId="272"/>
        </pc:sldMkLst>
      </pc:sldChg>
      <pc:sldChg chg="modTransition">
        <pc:chgData name="Peter Doyle" userId="S::p.doyle@uwtsd.ac.uk::9eb13c6d-8f51-46c9-bcaf-0558aa31b953" providerId="AD" clId="Web-{B39C359A-D866-7C9E-B7A2-0B1059556CDB}" dt="2020-11-02T12:19:22.696" v="1"/>
        <pc:sldMkLst>
          <pc:docMk/>
          <pc:sldMk cId="2666038691" sldId="273"/>
        </pc:sldMkLst>
      </pc:sldChg>
      <pc:sldChg chg="modSp modTransition">
        <pc:chgData name="Peter Doyle" userId="S::p.doyle@uwtsd.ac.uk::9eb13c6d-8f51-46c9-bcaf-0558aa31b953" providerId="AD" clId="Web-{B39C359A-D866-7C9E-B7A2-0B1059556CDB}" dt="2020-11-02T12:44:23.220" v="35" actId="20577"/>
        <pc:sldMkLst>
          <pc:docMk/>
          <pc:sldMk cId="2121503243" sldId="274"/>
        </pc:sldMkLst>
        <pc:spChg chg="mod">
          <ac:chgData name="Peter Doyle" userId="S::p.doyle@uwtsd.ac.uk::9eb13c6d-8f51-46c9-bcaf-0558aa31b953" providerId="AD" clId="Web-{B39C359A-D866-7C9E-B7A2-0B1059556CDB}" dt="2020-11-02T12:44:23.220" v="35" actId="20577"/>
          <ac:spMkLst>
            <pc:docMk/>
            <pc:sldMk cId="2121503243" sldId="274"/>
            <ac:spMk id="2" creationId="{00000000-0000-0000-0000-000000000000}"/>
          </ac:spMkLst>
        </pc:spChg>
      </pc:sldChg>
      <pc:sldChg chg="modSp modTransition">
        <pc:chgData name="Peter Doyle" userId="S::p.doyle@uwtsd.ac.uk::9eb13c6d-8f51-46c9-bcaf-0558aa31b953" providerId="AD" clId="Web-{B39C359A-D866-7C9E-B7A2-0B1059556CDB}" dt="2020-11-02T12:43:50.202" v="22" actId="20577"/>
        <pc:sldMkLst>
          <pc:docMk/>
          <pc:sldMk cId="430469283" sldId="275"/>
        </pc:sldMkLst>
        <pc:spChg chg="mod">
          <ac:chgData name="Peter Doyle" userId="S::p.doyle@uwtsd.ac.uk::9eb13c6d-8f51-46c9-bcaf-0558aa31b953" providerId="AD" clId="Web-{B39C359A-D866-7C9E-B7A2-0B1059556CDB}" dt="2020-11-02T12:43:50.202" v="22" actId="20577"/>
          <ac:spMkLst>
            <pc:docMk/>
            <pc:sldMk cId="430469283" sldId="275"/>
            <ac:spMk id="2" creationId="{00000000-0000-0000-0000-000000000000}"/>
          </ac:spMkLst>
        </pc:spChg>
      </pc:sldChg>
      <pc:sldChg chg="modTransition">
        <pc:chgData name="Peter Doyle" userId="S::p.doyle@uwtsd.ac.uk::9eb13c6d-8f51-46c9-bcaf-0558aa31b953" providerId="AD" clId="Web-{B39C359A-D866-7C9E-B7A2-0B1059556CDB}" dt="2020-11-02T12:19:22.696" v="1"/>
        <pc:sldMkLst>
          <pc:docMk/>
          <pc:sldMk cId="1282454921" sldId="276"/>
        </pc:sldMkLst>
      </pc:sldChg>
      <pc:sldChg chg="modTransition">
        <pc:chgData name="Peter Doyle" userId="S::p.doyle@uwtsd.ac.uk::9eb13c6d-8f51-46c9-bcaf-0558aa31b953" providerId="AD" clId="Web-{B39C359A-D866-7C9E-B7A2-0B1059556CDB}" dt="2020-11-02T12:19:22.696" v="1"/>
        <pc:sldMkLst>
          <pc:docMk/>
          <pc:sldMk cId="1837053908" sldId="277"/>
        </pc:sldMkLst>
      </pc:sldChg>
      <pc:sldChg chg="modTransition">
        <pc:chgData name="Peter Doyle" userId="S::p.doyle@uwtsd.ac.uk::9eb13c6d-8f51-46c9-bcaf-0558aa31b953" providerId="AD" clId="Web-{B39C359A-D866-7C9E-B7A2-0B1059556CDB}" dt="2020-11-02T12:19:22.696" v="1"/>
        <pc:sldMkLst>
          <pc:docMk/>
          <pc:sldMk cId="1433704663" sldId="278"/>
        </pc:sldMkLst>
      </pc:sldChg>
      <pc:sldChg chg="modTransition">
        <pc:chgData name="Peter Doyle" userId="S::p.doyle@uwtsd.ac.uk::9eb13c6d-8f51-46c9-bcaf-0558aa31b953" providerId="AD" clId="Web-{B39C359A-D866-7C9E-B7A2-0B1059556CDB}" dt="2020-11-02T12:19:22.696" v="1"/>
        <pc:sldMkLst>
          <pc:docMk/>
          <pc:sldMk cId="639871284" sldId="279"/>
        </pc:sldMkLst>
      </pc:sldChg>
      <pc:sldChg chg="modTransition">
        <pc:chgData name="Peter Doyle" userId="S::p.doyle@uwtsd.ac.uk::9eb13c6d-8f51-46c9-bcaf-0558aa31b953" providerId="AD" clId="Web-{B39C359A-D866-7C9E-B7A2-0B1059556CDB}" dt="2020-11-02T12:19:22.696" v="1"/>
        <pc:sldMkLst>
          <pc:docMk/>
          <pc:sldMk cId="3623981689" sldId="280"/>
        </pc:sldMkLst>
      </pc:sldChg>
      <pc:sldChg chg="modTransition">
        <pc:chgData name="Peter Doyle" userId="S::p.doyle@uwtsd.ac.uk::9eb13c6d-8f51-46c9-bcaf-0558aa31b953" providerId="AD" clId="Web-{B39C359A-D866-7C9E-B7A2-0B1059556CDB}" dt="2020-11-02T12:19:22.696" v="1"/>
        <pc:sldMkLst>
          <pc:docMk/>
          <pc:sldMk cId="2071540218" sldId="281"/>
        </pc:sldMkLst>
      </pc:sldChg>
      <pc:sldChg chg="modTransition">
        <pc:chgData name="Peter Doyle" userId="S::p.doyle@uwtsd.ac.uk::9eb13c6d-8f51-46c9-bcaf-0558aa31b953" providerId="AD" clId="Web-{B39C359A-D866-7C9E-B7A2-0B1059556CDB}" dt="2020-11-02T12:19:22.696" v="1"/>
        <pc:sldMkLst>
          <pc:docMk/>
          <pc:sldMk cId="2189183227" sldId="282"/>
        </pc:sldMkLst>
      </pc:sldChg>
      <pc:sldChg chg="modTransition">
        <pc:chgData name="Peter Doyle" userId="S::p.doyle@uwtsd.ac.uk::9eb13c6d-8f51-46c9-bcaf-0558aa31b953" providerId="AD" clId="Web-{B39C359A-D866-7C9E-B7A2-0B1059556CDB}" dt="2020-11-02T12:19:22.696" v="1"/>
        <pc:sldMkLst>
          <pc:docMk/>
          <pc:sldMk cId="2464037884" sldId="283"/>
        </pc:sldMkLst>
      </pc:sldChg>
      <pc:sldChg chg="modTransition">
        <pc:chgData name="Peter Doyle" userId="S::p.doyle@uwtsd.ac.uk::9eb13c6d-8f51-46c9-bcaf-0558aa31b953" providerId="AD" clId="Web-{B39C359A-D866-7C9E-B7A2-0B1059556CDB}" dt="2020-11-02T12:19:22.696" v="1"/>
        <pc:sldMkLst>
          <pc:docMk/>
          <pc:sldMk cId="4254619208" sldId="455"/>
        </pc:sldMkLst>
      </pc:sldChg>
      <pc:sldChg chg="modTransition">
        <pc:chgData name="Peter Doyle" userId="S::p.doyle@uwtsd.ac.uk::9eb13c6d-8f51-46c9-bcaf-0558aa31b953" providerId="AD" clId="Web-{B39C359A-D866-7C9E-B7A2-0B1059556CDB}" dt="2020-11-02T12:19:22.696" v="1"/>
        <pc:sldMkLst>
          <pc:docMk/>
          <pc:sldMk cId="3470341366" sldId="456"/>
        </pc:sldMkLst>
      </pc:sldChg>
      <pc:sldChg chg="modTransition">
        <pc:chgData name="Peter Doyle" userId="S::p.doyle@uwtsd.ac.uk::9eb13c6d-8f51-46c9-bcaf-0558aa31b953" providerId="AD" clId="Web-{B39C359A-D866-7C9E-B7A2-0B1059556CDB}" dt="2020-11-02T12:19:22.696" v="1"/>
        <pc:sldMkLst>
          <pc:docMk/>
          <pc:sldMk cId="2665614214" sldId="457"/>
        </pc:sldMkLst>
      </pc:sldChg>
      <pc:sldChg chg="modTransition">
        <pc:chgData name="Peter Doyle" userId="S::p.doyle@uwtsd.ac.uk::9eb13c6d-8f51-46c9-bcaf-0558aa31b953" providerId="AD" clId="Web-{B39C359A-D866-7C9E-B7A2-0B1059556CDB}" dt="2020-11-02T12:19:22.696" v="1"/>
        <pc:sldMkLst>
          <pc:docMk/>
          <pc:sldMk cId="1666247963" sldId="458"/>
        </pc:sldMkLst>
      </pc:sldChg>
      <pc:sldChg chg="modTransition">
        <pc:chgData name="Peter Doyle" userId="S::p.doyle@uwtsd.ac.uk::9eb13c6d-8f51-46c9-bcaf-0558aa31b953" providerId="AD" clId="Web-{B39C359A-D866-7C9E-B7A2-0B1059556CDB}" dt="2020-11-02T12:19:22.696" v="1"/>
        <pc:sldMkLst>
          <pc:docMk/>
          <pc:sldMk cId="3834719432" sldId="459"/>
        </pc:sldMkLst>
      </pc:sldChg>
      <pc:sldChg chg="modTransition">
        <pc:chgData name="Peter Doyle" userId="S::p.doyle@uwtsd.ac.uk::9eb13c6d-8f51-46c9-bcaf-0558aa31b953" providerId="AD" clId="Web-{B39C359A-D866-7C9E-B7A2-0B1059556CDB}" dt="2020-11-02T12:19:22.696" v="1"/>
        <pc:sldMkLst>
          <pc:docMk/>
          <pc:sldMk cId="2702379186" sldId="460"/>
        </pc:sldMkLst>
      </pc:sldChg>
      <pc:sldChg chg="modTransition">
        <pc:chgData name="Peter Doyle" userId="S::p.doyle@uwtsd.ac.uk::9eb13c6d-8f51-46c9-bcaf-0558aa31b953" providerId="AD" clId="Web-{B39C359A-D866-7C9E-B7A2-0B1059556CDB}" dt="2020-11-02T12:19:22.696" v="1"/>
        <pc:sldMkLst>
          <pc:docMk/>
          <pc:sldMk cId="59810618" sldId="461"/>
        </pc:sldMkLst>
      </pc:sldChg>
      <pc:sldChg chg="modTransition">
        <pc:chgData name="Peter Doyle" userId="S::p.doyle@uwtsd.ac.uk::9eb13c6d-8f51-46c9-bcaf-0558aa31b953" providerId="AD" clId="Web-{B39C359A-D866-7C9E-B7A2-0B1059556CDB}" dt="2020-11-02T12:19:22.696" v="1"/>
        <pc:sldMkLst>
          <pc:docMk/>
          <pc:sldMk cId="1116359389" sldId="462"/>
        </pc:sldMkLst>
      </pc:sldChg>
      <pc:sldChg chg="modTransition">
        <pc:chgData name="Peter Doyle" userId="S::p.doyle@uwtsd.ac.uk::9eb13c6d-8f51-46c9-bcaf-0558aa31b953" providerId="AD" clId="Web-{B39C359A-D866-7C9E-B7A2-0B1059556CDB}" dt="2020-11-02T12:19:22.696" v="1"/>
        <pc:sldMkLst>
          <pc:docMk/>
          <pc:sldMk cId="1111497442" sldId="464"/>
        </pc:sldMkLst>
      </pc:sldChg>
      <pc:sldChg chg="modTransition">
        <pc:chgData name="Peter Doyle" userId="S::p.doyle@uwtsd.ac.uk::9eb13c6d-8f51-46c9-bcaf-0558aa31b953" providerId="AD" clId="Web-{B39C359A-D866-7C9E-B7A2-0B1059556CDB}" dt="2020-11-02T12:19:22.696" v="1"/>
        <pc:sldMkLst>
          <pc:docMk/>
          <pc:sldMk cId="2440584306" sldId="465"/>
        </pc:sldMkLst>
      </pc:sldChg>
      <pc:sldChg chg="modTransition">
        <pc:chgData name="Peter Doyle" userId="S::p.doyle@uwtsd.ac.uk::9eb13c6d-8f51-46c9-bcaf-0558aa31b953" providerId="AD" clId="Web-{B39C359A-D866-7C9E-B7A2-0B1059556CDB}" dt="2020-11-02T12:19:22.696" v="1"/>
        <pc:sldMkLst>
          <pc:docMk/>
          <pc:sldMk cId="2176433824" sldId="466"/>
        </pc:sldMkLst>
      </pc:sldChg>
      <pc:sldChg chg="modTransition">
        <pc:chgData name="Peter Doyle" userId="S::p.doyle@uwtsd.ac.uk::9eb13c6d-8f51-46c9-bcaf-0558aa31b953" providerId="AD" clId="Web-{B39C359A-D866-7C9E-B7A2-0B1059556CDB}" dt="2020-11-02T12:19:22.696" v="1"/>
        <pc:sldMkLst>
          <pc:docMk/>
          <pc:sldMk cId="3321811893" sldId="468"/>
        </pc:sldMkLst>
      </pc:sldChg>
      <pc:sldChg chg="modTransition">
        <pc:chgData name="Peter Doyle" userId="S::p.doyle@uwtsd.ac.uk::9eb13c6d-8f51-46c9-bcaf-0558aa31b953" providerId="AD" clId="Web-{B39C359A-D866-7C9E-B7A2-0B1059556CDB}" dt="2020-11-02T12:19:22.696" v="1"/>
        <pc:sldMkLst>
          <pc:docMk/>
          <pc:sldMk cId="2414520597" sldId="469"/>
        </pc:sldMkLst>
      </pc:sldChg>
      <pc:sldChg chg="modTransition">
        <pc:chgData name="Peter Doyle" userId="S::p.doyle@uwtsd.ac.uk::9eb13c6d-8f51-46c9-bcaf-0558aa31b953" providerId="AD" clId="Web-{B39C359A-D866-7C9E-B7A2-0B1059556CDB}" dt="2020-11-02T12:19:22.696" v="1"/>
        <pc:sldMkLst>
          <pc:docMk/>
          <pc:sldMk cId="1226206914" sldId="470"/>
        </pc:sldMkLst>
      </pc:sldChg>
      <pc:sldChg chg="modTransition">
        <pc:chgData name="Peter Doyle" userId="S::p.doyle@uwtsd.ac.uk::9eb13c6d-8f51-46c9-bcaf-0558aa31b953" providerId="AD" clId="Web-{B39C359A-D866-7C9E-B7A2-0B1059556CDB}" dt="2020-11-02T12:19:22.696" v="1"/>
        <pc:sldMkLst>
          <pc:docMk/>
          <pc:sldMk cId="1070498758" sldId="471"/>
        </pc:sldMkLst>
      </pc:sldChg>
      <pc:sldChg chg="modTransition">
        <pc:chgData name="Peter Doyle" userId="S::p.doyle@uwtsd.ac.uk::9eb13c6d-8f51-46c9-bcaf-0558aa31b953" providerId="AD" clId="Web-{B39C359A-D866-7C9E-B7A2-0B1059556CDB}" dt="2020-11-02T12:19:22.696" v="1"/>
        <pc:sldMkLst>
          <pc:docMk/>
          <pc:sldMk cId="2315359113" sldId="472"/>
        </pc:sldMkLst>
      </pc:sldChg>
      <pc:sldChg chg="modTransition">
        <pc:chgData name="Peter Doyle" userId="S::p.doyle@uwtsd.ac.uk::9eb13c6d-8f51-46c9-bcaf-0558aa31b953" providerId="AD" clId="Web-{B39C359A-D866-7C9E-B7A2-0B1059556CDB}" dt="2020-11-02T12:19:22.696" v="1"/>
        <pc:sldMkLst>
          <pc:docMk/>
          <pc:sldMk cId="4134107735" sldId="474"/>
        </pc:sldMkLst>
      </pc:sldChg>
      <pc:sldChg chg="modTransition">
        <pc:chgData name="Peter Doyle" userId="S::p.doyle@uwtsd.ac.uk::9eb13c6d-8f51-46c9-bcaf-0558aa31b953" providerId="AD" clId="Web-{B39C359A-D866-7C9E-B7A2-0B1059556CDB}" dt="2020-11-02T12:19:22.696" v="1"/>
        <pc:sldMkLst>
          <pc:docMk/>
          <pc:sldMk cId="2806716670" sldId="475"/>
        </pc:sldMkLst>
      </pc:sldChg>
      <pc:sldChg chg="modTransition">
        <pc:chgData name="Peter Doyle" userId="S::p.doyle@uwtsd.ac.uk::9eb13c6d-8f51-46c9-bcaf-0558aa31b953" providerId="AD" clId="Web-{B39C359A-D866-7C9E-B7A2-0B1059556CDB}" dt="2020-11-02T12:19:22.696" v="1"/>
        <pc:sldMkLst>
          <pc:docMk/>
          <pc:sldMk cId="1001955533" sldId="476"/>
        </pc:sldMkLst>
      </pc:sldChg>
      <pc:sldChg chg="modTransition">
        <pc:chgData name="Peter Doyle" userId="S::p.doyle@uwtsd.ac.uk::9eb13c6d-8f51-46c9-bcaf-0558aa31b953" providerId="AD" clId="Web-{B39C359A-D866-7C9E-B7A2-0B1059556CDB}" dt="2020-11-02T12:19:22.696" v="1"/>
        <pc:sldMkLst>
          <pc:docMk/>
          <pc:sldMk cId="4075458925" sldId="477"/>
        </pc:sldMkLst>
      </pc:sldChg>
      <pc:sldChg chg="modTransition">
        <pc:chgData name="Peter Doyle" userId="S::p.doyle@uwtsd.ac.uk::9eb13c6d-8f51-46c9-bcaf-0558aa31b953" providerId="AD" clId="Web-{B39C359A-D866-7C9E-B7A2-0B1059556CDB}" dt="2020-11-02T12:19:22.696" v="1"/>
        <pc:sldMkLst>
          <pc:docMk/>
          <pc:sldMk cId="3134978437" sldId="478"/>
        </pc:sldMkLst>
      </pc:sldChg>
      <pc:sldChg chg="modTransition">
        <pc:chgData name="Peter Doyle" userId="S::p.doyle@uwtsd.ac.uk::9eb13c6d-8f51-46c9-bcaf-0558aa31b953" providerId="AD" clId="Web-{B39C359A-D866-7C9E-B7A2-0B1059556CDB}" dt="2020-11-02T12:19:22.696" v="1"/>
        <pc:sldMkLst>
          <pc:docMk/>
          <pc:sldMk cId="3067252465" sldId="479"/>
        </pc:sldMkLst>
      </pc:sldChg>
      <pc:sldChg chg="modTransition">
        <pc:chgData name="Peter Doyle" userId="S::p.doyle@uwtsd.ac.uk::9eb13c6d-8f51-46c9-bcaf-0558aa31b953" providerId="AD" clId="Web-{B39C359A-D866-7C9E-B7A2-0B1059556CDB}" dt="2020-11-02T12:19:22.696" v="1"/>
        <pc:sldMkLst>
          <pc:docMk/>
          <pc:sldMk cId="1426123596" sldId="480"/>
        </pc:sldMkLst>
      </pc:sldChg>
      <pc:sldChg chg="modTransition">
        <pc:chgData name="Peter Doyle" userId="S::p.doyle@uwtsd.ac.uk::9eb13c6d-8f51-46c9-bcaf-0558aa31b953" providerId="AD" clId="Web-{B39C359A-D866-7C9E-B7A2-0B1059556CDB}" dt="2020-11-02T12:19:22.696" v="1"/>
        <pc:sldMkLst>
          <pc:docMk/>
          <pc:sldMk cId="1154706933" sldId="481"/>
        </pc:sldMkLst>
      </pc:sldChg>
      <pc:sldChg chg="modTransition">
        <pc:chgData name="Peter Doyle" userId="S::p.doyle@uwtsd.ac.uk::9eb13c6d-8f51-46c9-bcaf-0558aa31b953" providerId="AD" clId="Web-{B39C359A-D866-7C9E-B7A2-0B1059556CDB}" dt="2020-11-02T12:19:22.696" v="1"/>
        <pc:sldMkLst>
          <pc:docMk/>
          <pc:sldMk cId="4227645121" sldId="484"/>
        </pc:sldMkLst>
      </pc:sldChg>
      <pc:sldChg chg="modTransition">
        <pc:chgData name="Peter Doyle" userId="S::p.doyle@uwtsd.ac.uk::9eb13c6d-8f51-46c9-bcaf-0558aa31b953" providerId="AD" clId="Web-{B39C359A-D866-7C9E-B7A2-0B1059556CDB}" dt="2020-11-02T12:19:22.696" v="1"/>
        <pc:sldMkLst>
          <pc:docMk/>
          <pc:sldMk cId="3947997917" sldId="485"/>
        </pc:sldMkLst>
      </pc:sldChg>
      <pc:sldChg chg="modTransition">
        <pc:chgData name="Peter Doyle" userId="S::p.doyle@uwtsd.ac.uk::9eb13c6d-8f51-46c9-bcaf-0558aa31b953" providerId="AD" clId="Web-{B39C359A-D866-7C9E-B7A2-0B1059556CDB}" dt="2020-11-02T12:19:22.696" v="1"/>
        <pc:sldMkLst>
          <pc:docMk/>
          <pc:sldMk cId="1369521895" sldId="486"/>
        </pc:sldMkLst>
      </pc:sldChg>
      <pc:sldChg chg="modTransition">
        <pc:chgData name="Peter Doyle" userId="S::p.doyle@uwtsd.ac.uk::9eb13c6d-8f51-46c9-bcaf-0558aa31b953" providerId="AD" clId="Web-{B39C359A-D866-7C9E-B7A2-0B1059556CDB}" dt="2020-11-02T12:19:22.696" v="1"/>
        <pc:sldMkLst>
          <pc:docMk/>
          <pc:sldMk cId="1547421301" sldId="487"/>
        </pc:sldMkLst>
      </pc:sldChg>
      <pc:sldMasterChg chg="modTransition modSldLayout">
        <pc:chgData name="Peter Doyle" userId="S::p.doyle@uwtsd.ac.uk::9eb13c6d-8f51-46c9-bcaf-0558aa31b953" providerId="AD" clId="Web-{B39C359A-D866-7C9E-B7A2-0B1059556CDB}" dt="2020-11-02T12:19:22.696" v="1"/>
        <pc:sldMasterMkLst>
          <pc:docMk/>
          <pc:sldMasterMk cId="3077035081" sldId="2147483672"/>
        </pc:sldMasterMkLst>
        <pc:sldLayoutChg chg="modTransition">
          <pc:chgData name="Peter Doyle" userId="S::p.doyle@uwtsd.ac.uk::9eb13c6d-8f51-46c9-bcaf-0558aa31b953" providerId="AD" clId="Web-{B39C359A-D866-7C9E-B7A2-0B1059556CDB}" dt="2020-11-02T12:19:22.696" v="1"/>
          <pc:sldLayoutMkLst>
            <pc:docMk/>
            <pc:sldMasterMk cId="3077035081" sldId="2147483672"/>
            <pc:sldLayoutMk cId="141409231" sldId="2147483673"/>
          </pc:sldLayoutMkLst>
        </pc:sldLayoutChg>
        <pc:sldLayoutChg chg="modTransition">
          <pc:chgData name="Peter Doyle" userId="S::p.doyle@uwtsd.ac.uk::9eb13c6d-8f51-46c9-bcaf-0558aa31b953" providerId="AD" clId="Web-{B39C359A-D866-7C9E-B7A2-0B1059556CDB}" dt="2020-11-02T12:19:22.696" v="1"/>
          <pc:sldLayoutMkLst>
            <pc:docMk/>
            <pc:sldMasterMk cId="3077035081" sldId="2147483672"/>
            <pc:sldLayoutMk cId="3073783796" sldId="2147483674"/>
          </pc:sldLayoutMkLst>
        </pc:sldLayoutChg>
        <pc:sldLayoutChg chg="modTransition">
          <pc:chgData name="Peter Doyle" userId="S::p.doyle@uwtsd.ac.uk::9eb13c6d-8f51-46c9-bcaf-0558aa31b953" providerId="AD" clId="Web-{B39C359A-D866-7C9E-B7A2-0B1059556CDB}" dt="2020-11-02T12:19:22.696" v="1"/>
          <pc:sldLayoutMkLst>
            <pc:docMk/>
            <pc:sldMasterMk cId="3077035081" sldId="2147483672"/>
            <pc:sldLayoutMk cId="1506238299" sldId="2147483675"/>
          </pc:sldLayoutMkLst>
        </pc:sldLayoutChg>
        <pc:sldLayoutChg chg="modTransition">
          <pc:chgData name="Peter Doyle" userId="S::p.doyle@uwtsd.ac.uk::9eb13c6d-8f51-46c9-bcaf-0558aa31b953" providerId="AD" clId="Web-{B39C359A-D866-7C9E-B7A2-0B1059556CDB}" dt="2020-11-02T12:19:22.696" v="1"/>
          <pc:sldLayoutMkLst>
            <pc:docMk/>
            <pc:sldMasterMk cId="3077035081" sldId="2147483672"/>
            <pc:sldLayoutMk cId="3924856970" sldId="2147483676"/>
          </pc:sldLayoutMkLst>
        </pc:sldLayoutChg>
        <pc:sldLayoutChg chg="modTransition">
          <pc:chgData name="Peter Doyle" userId="S::p.doyle@uwtsd.ac.uk::9eb13c6d-8f51-46c9-bcaf-0558aa31b953" providerId="AD" clId="Web-{B39C359A-D866-7C9E-B7A2-0B1059556CDB}" dt="2020-11-02T12:19:22.696" v="1"/>
          <pc:sldLayoutMkLst>
            <pc:docMk/>
            <pc:sldMasterMk cId="3077035081" sldId="2147483672"/>
            <pc:sldLayoutMk cId="1551428937" sldId="2147483677"/>
          </pc:sldLayoutMkLst>
        </pc:sldLayoutChg>
      </pc:sldMasterChg>
    </pc:docChg>
  </pc:docChgLst>
  <pc:docChgLst>
    <pc:chgData name="Peter Doyle" userId="S::p.doyle@uwtsd.ac.uk::9eb13c6d-8f51-46c9-bcaf-0558aa31b953" providerId="AD" clId="Web-{3E20ED80-3E12-F2B6-7C9C-7BDB7F51CAFA}"/>
    <pc:docChg chg="addSld delSld modSld">
      <pc:chgData name="Peter Doyle" userId="S::p.doyle@uwtsd.ac.uk::9eb13c6d-8f51-46c9-bcaf-0558aa31b953" providerId="AD" clId="Web-{3E20ED80-3E12-F2B6-7C9C-7BDB7F51CAFA}" dt="2020-07-17T13:35:35.936" v="16"/>
      <pc:docMkLst>
        <pc:docMk/>
      </pc:docMkLst>
      <pc:sldChg chg="del">
        <pc:chgData name="Peter Doyle" userId="S::p.doyle@uwtsd.ac.uk::9eb13c6d-8f51-46c9-bcaf-0558aa31b953" providerId="AD" clId="Web-{3E20ED80-3E12-F2B6-7C9C-7BDB7F51CAFA}" dt="2020-07-17T13:35:20.093" v="15"/>
        <pc:sldMkLst>
          <pc:docMk/>
          <pc:sldMk cId="1902493955" sldId="467"/>
        </pc:sldMkLst>
      </pc:sldChg>
      <pc:sldChg chg="del">
        <pc:chgData name="Peter Doyle" userId="S::p.doyle@uwtsd.ac.uk::9eb13c6d-8f51-46c9-bcaf-0558aa31b953" providerId="AD" clId="Web-{3E20ED80-3E12-F2B6-7C9C-7BDB7F51CAFA}" dt="2020-07-17T13:35:35.936" v="16"/>
        <pc:sldMkLst>
          <pc:docMk/>
          <pc:sldMk cId="473021388" sldId="473"/>
        </pc:sldMkLst>
      </pc:sldChg>
      <pc:sldChg chg="modSp new">
        <pc:chgData name="Peter Doyle" userId="S::p.doyle@uwtsd.ac.uk::9eb13c6d-8f51-46c9-bcaf-0558aa31b953" providerId="AD" clId="Web-{3E20ED80-3E12-F2B6-7C9C-7BDB7F51CAFA}" dt="2020-07-17T13:35:16.593" v="12" actId="20577"/>
        <pc:sldMkLst>
          <pc:docMk/>
          <pc:sldMk cId="2954924726" sldId="486"/>
        </pc:sldMkLst>
        <pc:spChg chg="mod">
          <ac:chgData name="Peter Doyle" userId="S::p.doyle@uwtsd.ac.uk::9eb13c6d-8f51-46c9-bcaf-0558aa31b953" providerId="AD" clId="Web-{3E20ED80-3E12-F2B6-7C9C-7BDB7F51CAFA}" dt="2020-07-17T13:35:11.999" v="9" actId="20577"/>
          <ac:spMkLst>
            <pc:docMk/>
            <pc:sldMk cId="2954924726" sldId="486"/>
            <ac:spMk id="2" creationId="{6AFE5EC8-7A54-4294-84D9-508D6A33D06F}"/>
          </ac:spMkLst>
        </pc:spChg>
        <pc:spChg chg="mod">
          <ac:chgData name="Peter Doyle" userId="S::p.doyle@uwtsd.ac.uk::9eb13c6d-8f51-46c9-bcaf-0558aa31b953" providerId="AD" clId="Web-{3E20ED80-3E12-F2B6-7C9C-7BDB7F51CAFA}" dt="2020-07-17T13:35:16.593" v="12" actId="20577"/>
          <ac:spMkLst>
            <pc:docMk/>
            <pc:sldMk cId="2954924726" sldId="486"/>
            <ac:spMk id="3" creationId="{E8CACE5A-C836-4BA1-A43F-6269996C69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C00A78E-1231-4EE3-AE63-E899303C85D5}"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1414092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C00A78E-1231-4EE3-AE63-E899303C85D5}"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30737837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00A78E-1231-4EE3-AE63-E899303C85D5}"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15062382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00A78E-1231-4EE3-AE63-E899303C85D5}" type="datetimeFigureOut">
              <a:rPr lang="en-GB" smtClean="0"/>
              <a:t>02/11/2020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3924856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A8090-A13D-4C43-9EC2-730DC0452F7B}" type="datetimeFigureOut">
              <a:rPr lang="en-GB" smtClean="0"/>
              <a:t>02/11/2020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47FFDC-6F52-4DB4-9ED7-B809B8B7ACE7}" type="slidenum">
              <a:rPr lang="en-GB" smtClean="0"/>
              <a:t>‹#›</a:t>
            </a:fld>
            <a:endParaRPr lang="en-GB"/>
          </a:p>
        </p:txBody>
      </p:sp>
    </p:spTree>
    <p:extLst>
      <p:ext uri="{BB962C8B-B14F-4D97-AF65-F5344CB8AC3E}">
        <p14:creationId xmlns:p14="http://schemas.microsoft.com/office/powerpoint/2010/main" val="15514289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C00A78E-1231-4EE3-AE63-E899303C85D5}" type="datetimeFigureOut">
              <a:rPr lang="en-GB" smtClean="0"/>
              <a:t>02/11/2020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DEF716-BC55-43C8-9F86-3DAFA103D1EB}" type="slidenum">
              <a:rPr lang="en-GB" smtClean="0"/>
              <a:t>‹#›</a:t>
            </a:fld>
            <a:endParaRPr lang="en-GB"/>
          </a:p>
        </p:txBody>
      </p:sp>
    </p:spTree>
    <p:extLst>
      <p:ext uri="{BB962C8B-B14F-4D97-AF65-F5344CB8AC3E}">
        <p14:creationId xmlns:p14="http://schemas.microsoft.com/office/powerpoint/2010/main" val="30770350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0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xfuCqN8MbyU"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d1jOwD-CTL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hyperlink" Target="https://www.youtube.com/watch?v=L0PKWTta7lU"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youtube.com/watch?v=jnIuBktpwaM"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9">
            <a:extLst>
              <a:ext uri="{FF2B5EF4-FFF2-40B4-BE49-F238E27FC236}">
                <a16:creationId xmlns:a16="http://schemas.microsoft.com/office/drawing/2014/main" id="{49CD2D09-B1BB-4DF5-9E1C-3D21B21EDE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0323" y="0"/>
            <a:ext cx="4703677"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1">
            <a:extLst>
              <a:ext uri="{FF2B5EF4-FFF2-40B4-BE49-F238E27FC236}">
                <a16:creationId xmlns:a16="http://schemas.microsoft.com/office/drawing/2014/main" id="{83355637-BA71-4F63-94C9-E77BF81BDFC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9144000" cy="6858000"/>
          </a:xfrm>
          <a:prstGeom prst="rect">
            <a:avLst/>
          </a:prstGeom>
        </p:spPr>
      </p:pic>
      <p:sp>
        <p:nvSpPr>
          <p:cNvPr id="2" name="Title 1"/>
          <p:cNvSpPr>
            <a:spLocks noGrp="1"/>
          </p:cNvSpPr>
          <p:nvPr>
            <p:ph type="ctrTitle"/>
          </p:nvPr>
        </p:nvSpPr>
        <p:spPr>
          <a:xfrm>
            <a:off x="603748" y="798445"/>
            <a:ext cx="3602727" cy="1311664"/>
          </a:xfrm>
        </p:spPr>
        <p:txBody>
          <a:bodyPr vert="horz" lIns="91440" tIns="45720" rIns="91440" bIns="45720" rtlCol="0" anchor="ctr">
            <a:normAutofit/>
          </a:bodyPr>
          <a:lstStyle/>
          <a:p>
            <a:pPr algn="l" defTabSz="914400"/>
            <a:r>
              <a:rPr lang="en-US" sz="4400">
                <a:solidFill>
                  <a:srgbClr val="000000"/>
                </a:solidFill>
              </a:rPr>
              <a:t>Session 1 - Leadership</a:t>
            </a:r>
          </a:p>
        </p:txBody>
      </p:sp>
      <p:sp>
        <p:nvSpPr>
          <p:cNvPr id="3" name="Subtitle 2"/>
          <p:cNvSpPr>
            <a:spLocks noGrp="1"/>
          </p:cNvSpPr>
          <p:nvPr>
            <p:ph type="subTitle" idx="1"/>
          </p:nvPr>
        </p:nvSpPr>
        <p:spPr>
          <a:xfrm>
            <a:off x="603747" y="2272143"/>
            <a:ext cx="3530103" cy="3788830"/>
          </a:xfrm>
        </p:spPr>
        <p:txBody>
          <a:bodyPr vert="horz" lIns="91440" tIns="45720" rIns="91440" bIns="45720" rtlCol="0" anchor="ctr">
            <a:normAutofit/>
          </a:bodyPr>
          <a:lstStyle/>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r>
              <a:rPr lang="en-US" sz="1700">
                <a:solidFill>
                  <a:srgbClr val="000000"/>
                </a:solidFill>
              </a:rPr>
              <a:t>Peter Doyle, M.A.</a:t>
            </a:r>
          </a:p>
        </p:txBody>
      </p:sp>
      <p:sp>
        <p:nvSpPr>
          <p:cNvPr id="19"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6" y="590635"/>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4">
            <a:extLst>
              <a:ext uri="{FF2B5EF4-FFF2-40B4-BE49-F238E27FC236}">
                <a16:creationId xmlns:a16="http://schemas.microsoft.com/office/drawing/2014/main" id="{DD19C434-F055-401C-A460-113286B6FFEC}"/>
              </a:ext>
            </a:extLst>
          </p:cNvPr>
          <p:cNvPicPr>
            <a:picLocks noChangeAspect="1"/>
          </p:cNvPicPr>
          <p:nvPr/>
        </p:nvPicPr>
        <p:blipFill rotWithShape="1">
          <a:blip r:embed="rId3"/>
          <a:srcRect l="8305" r="48191" b="1"/>
          <a:stretch/>
        </p:blipFill>
        <p:spPr>
          <a:xfrm>
            <a:off x="5169988" y="770037"/>
            <a:ext cx="3974012"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18370539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D42F-79C6-4AF8-840E-5AD869241BBB}"/>
              </a:ext>
            </a:extLst>
          </p:cNvPr>
          <p:cNvSpPr>
            <a:spLocks noGrp="1"/>
          </p:cNvSpPr>
          <p:nvPr>
            <p:ph type="title"/>
          </p:nvPr>
        </p:nvSpPr>
        <p:spPr/>
        <p:txBody>
          <a:bodyPr/>
          <a:lstStyle/>
          <a:p>
            <a:r>
              <a:rPr lang="en-GB" dirty="0">
                <a:cs typeface="Calibri Light"/>
              </a:rPr>
              <a:t>Watch the Film – Trait Theory!!!</a:t>
            </a:r>
            <a:endParaRPr lang="en-GB" dirty="0"/>
          </a:p>
        </p:txBody>
      </p:sp>
      <p:sp>
        <p:nvSpPr>
          <p:cNvPr id="3" name="Content Placeholder 2">
            <a:extLst>
              <a:ext uri="{FF2B5EF4-FFF2-40B4-BE49-F238E27FC236}">
                <a16:creationId xmlns:a16="http://schemas.microsoft.com/office/drawing/2014/main" id="{5EAB879F-855D-4C97-A9AC-276FB3F5213B}"/>
              </a:ext>
            </a:extLst>
          </p:cNvPr>
          <p:cNvSpPr>
            <a:spLocks noGrp="1"/>
          </p:cNvSpPr>
          <p:nvPr>
            <p:ph sz="half" idx="1"/>
          </p:nvPr>
        </p:nvSpPr>
        <p:spPr/>
        <p:txBody>
          <a:bodyPr vert="horz" lIns="91440" tIns="45720" rIns="91440" bIns="45720" rtlCol="0" anchor="t">
            <a:normAutofit/>
          </a:bodyPr>
          <a:lstStyle/>
          <a:p>
            <a:pPr algn="ctr"/>
            <a:r>
              <a:rPr lang="en-GB" sz="2400" b="0" dirty="0">
                <a:ea typeface="+mn-lt"/>
                <a:cs typeface="+mn-lt"/>
                <a:hlinkClick r:id="rId2"/>
              </a:rPr>
              <a:t>https://www.youtube.com/watch?v=xfuCqN8MbyU</a:t>
            </a:r>
            <a:endParaRPr lang="en-GB" sz="2400">
              <a:ea typeface="+mn-lt"/>
              <a:cs typeface="+mn-lt"/>
            </a:endParaRPr>
          </a:p>
        </p:txBody>
      </p:sp>
      <p:sp>
        <p:nvSpPr>
          <p:cNvPr id="4" name="Content Placeholder 3">
            <a:extLst>
              <a:ext uri="{FF2B5EF4-FFF2-40B4-BE49-F238E27FC236}">
                <a16:creationId xmlns:a16="http://schemas.microsoft.com/office/drawing/2014/main" id="{C00D2CB4-5E26-4356-8F28-A39072580B9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4261235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cs typeface="Calibri Light"/>
            </a:endParaRP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r>
              <a:rPr lang="en-GB" sz="4000" dirty="0"/>
              <a:t>“Leadership is rather like beauty: it is hard to define but individuals can recognise it when they see it”</a:t>
            </a:r>
          </a:p>
          <a:p>
            <a:pPr marL="0" indent="0" algn="ctr">
              <a:buNone/>
            </a:pPr>
            <a:endParaRPr lang="en-GB" sz="4000" dirty="0">
              <a:cs typeface="Calibri"/>
            </a:endParaRPr>
          </a:p>
          <a:p>
            <a:pPr algn="ctr">
              <a:buNone/>
            </a:pPr>
            <a:r>
              <a:rPr lang="en-GB" sz="4000" dirty="0">
                <a:ea typeface="+mn-lt"/>
                <a:cs typeface="+mn-lt"/>
              </a:rPr>
              <a:t>Bennis (1989)</a:t>
            </a:r>
            <a:endParaRPr lang="en-GB" sz="4000" b="0" dirty="0">
              <a:ea typeface="+mn-lt"/>
              <a:cs typeface="+mn-lt"/>
            </a:endParaRPr>
          </a:p>
          <a:p>
            <a:pPr marL="0" indent="0" algn="ctr">
              <a:buNone/>
            </a:pPr>
            <a:endParaRPr lang="en-GB" sz="4000" dirty="0">
              <a:cs typeface="Calibri"/>
            </a:endParaRPr>
          </a:p>
        </p:txBody>
      </p:sp>
    </p:spTree>
    <p:extLst>
      <p:ext uri="{BB962C8B-B14F-4D97-AF65-F5344CB8AC3E}">
        <p14:creationId xmlns:p14="http://schemas.microsoft.com/office/powerpoint/2010/main" val="19492523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Theories of Organisations</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Emerged in the early part of the 20</a:t>
            </a:r>
            <a:r>
              <a:rPr lang="en-GB" baseline="30000" dirty="0"/>
              <a:t>th</a:t>
            </a:r>
            <a:r>
              <a:rPr lang="en-GB" dirty="0"/>
              <a:t> Century and were modelled upon the military and the Catholic church,</a:t>
            </a:r>
          </a:p>
          <a:p>
            <a:endParaRPr lang="en-GB" dirty="0"/>
          </a:p>
          <a:p>
            <a:pPr marL="0" indent="0">
              <a:buNone/>
            </a:pPr>
            <a:r>
              <a:rPr lang="en-GB" dirty="0"/>
              <a:t>Features –</a:t>
            </a:r>
            <a:endParaRPr lang="en-GB" dirty="0">
              <a:cs typeface="Calibri"/>
            </a:endParaRPr>
          </a:p>
          <a:p>
            <a:endParaRPr lang="en-GB" dirty="0"/>
          </a:p>
          <a:p>
            <a:r>
              <a:rPr lang="en-GB" dirty="0"/>
              <a:t>Strict control of workers,</a:t>
            </a:r>
            <a:endParaRPr lang="en-GB" dirty="0">
              <a:cs typeface="Calibri"/>
            </a:endParaRPr>
          </a:p>
          <a:p>
            <a:endParaRPr lang="en-GB" dirty="0"/>
          </a:p>
          <a:p>
            <a:r>
              <a:rPr lang="en-GB" dirty="0"/>
              <a:t>Absolute chains of command,</a:t>
            </a:r>
            <a:endParaRPr lang="en-GB" dirty="0">
              <a:cs typeface="Calibri"/>
            </a:endParaRPr>
          </a:p>
          <a:p>
            <a:endParaRPr lang="en-GB" dirty="0"/>
          </a:p>
          <a:p>
            <a:r>
              <a:rPr lang="en-GB" dirty="0"/>
              <a:t>Predictability of behaviour,</a:t>
            </a:r>
            <a:endParaRPr lang="en-GB" dirty="0">
              <a:cs typeface="Calibri"/>
            </a:endParaRPr>
          </a:p>
          <a:p>
            <a:endParaRPr lang="en-GB" dirty="0"/>
          </a:p>
          <a:p>
            <a:r>
              <a:rPr lang="en-GB" dirty="0"/>
              <a:t>Top down influence.</a:t>
            </a:r>
          </a:p>
        </p:txBody>
      </p:sp>
    </p:spTree>
    <p:extLst>
      <p:ext uri="{BB962C8B-B14F-4D97-AF65-F5344CB8AC3E}">
        <p14:creationId xmlns:p14="http://schemas.microsoft.com/office/powerpoint/2010/main" val="21264366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Metaphor of the Machine</a:t>
            </a:r>
          </a:p>
        </p:txBody>
      </p:sp>
      <p:sp>
        <p:nvSpPr>
          <p:cNvPr id="3" name="Content Placeholder 2"/>
          <p:cNvSpPr>
            <a:spLocks noGrp="1"/>
          </p:cNvSpPr>
          <p:nvPr>
            <p:ph idx="1"/>
          </p:nvPr>
        </p:nvSpPr>
        <p:spPr/>
        <p:txBody>
          <a:bodyPr/>
          <a:lstStyle/>
          <a:p>
            <a:endParaRPr lang="en-GB" dirty="0"/>
          </a:p>
          <a:p>
            <a:endParaRPr lang="en-GB" dirty="0"/>
          </a:p>
          <a:p>
            <a:pPr marL="0" indent="0">
              <a:buNone/>
            </a:pPr>
            <a:r>
              <a:rPr lang="en-GB" dirty="0"/>
              <a:t>Organisations are viewed as if they are machines with – </a:t>
            </a:r>
          </a:p>
          <a:p>
            <a:endParaRPr lang="en-GB" dirty="0"/>
          </a:p>
          <a:p>
            <a:r>
              <a:rPr lang="en-GB" dirty="0"/>
              <a:t>Managerial Principles,</a:t>
            </a:r>
          </a:p>
          <a:p>
            <a:endParaRPr lang="en-GB" dirty="0"/>
          </a:p>
          <a:p>
            <a:r>
              <a:rPr lang="en-GB" dirty="0"/>
              <a:t>Models of Operation,</a:t>
            </a:r>
          </a:p>
          <a:p>
            <a:endParaRPr lang="en-GB" dirty="0"/>
          </a:p>
          <a:p>
            <a:r>
              <a:rPr lang="en-GB" dirty="0"/>
              <a:t>Treatment of Workers,</a:t>
            </a:r>
          </a:p>
          <a:p>
            <a:endParaRPr lang="en-GB" dirty="0"/>
          </a:p>
          <a:p>
            <a:r>
              <a:rPr lang="en-GB" dirty="0"/>
              <a:t>Communication in the Organisation.</a:t>
            </a:r>
          </a:p>
          <a:p>
            <a:pPr marL="0" indent="0">
              <a:buNone/>
            </a:pPr>
            <a:endParaRPr lang="en-GB" dirty="0"/>
          </a:p>
        </p:txBody>
      </p:sp>
    </p:spTree>
    <p:extLst>
      <p:ext uri="{BB962C8B-B14F-4D97-AF65-F5344CB8AC3E}">
        <p14:creationId xmlns:p14="http://schemas.microsoft.com/office/powerpoint/2010/main" val="18518005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Properties of Machines</a:t>
            </a:r>
          </a:p>
        </p:txBody>
      </p:sp>
      <p:sp>
        <p:nvSpPr>
          <p:cNvPr id="3" name="Content Placeholder 2"/>
          <p:cNvSpPr>
            <a:spLocks noGrp="1"/>
          </p:cNvSpPr>
          <p:nvPr>
            <p:ph idx="1"/>
          </p:nvPr>
        </p:nvSpPr>
        <p:spPr/>
        <p:txBody>
          <a:bodyPr/>
          <a:lstStyle/>
          <a:p>
            <a:endParaRPr lang="en-GB" dirty="0"/>
          </a:p>
          <a:p>
            <a:endParaRPr lang="en-GB" dirty="0"/>
          </a:p>
          <a:p>
            <a:r>
              <a:rPr lang="en-GB" dirty="0"/>
              <a:t>Very predictable,</a:t>
            </a:r>
          </a:p>
          <a:p>
            <a:endParaRPr lang="en-GB" dirty="0"/>
          </a:p>
          <a:p>
            <a:r>
              <a:rPr lang="en-GB" dirty="0"/>
              <a:t>Rarely deviate from the norm,</a:t>
            </a:r>
          </a:p>
          <a:p>
            <a:endParaRPr lang="en-GB" dirty="0"/>
          </a:p>
          <a:p>
            <a:r>
              <a:rPr lang="en-GB" dirty="0"/>
              <a:t>Replace parts with ‘standard parts,</a:t>
            </a:r>
          </a:p>
          <a:p>
            <a:endParaRPr lang="en-GB" dirty="0"/>
          </a:p>
          <a:p>
            <a:r>
              <a:rPr lang="en-GB" dirty="0"/>
              <a:t>Specific rules re repair and specific roles,</a:t>
            </a:r>
          </a:p>
        </p:txBody>
      </p:sp>
    </p:spTree>
    <p:extLst>
      <p:ext uri="{BB962C8B-B14F-4D97-AF65-F5344CB8AC3E}">
        <p14:creationId xmlns:p14="http://schemas.microsoft.com/office/powerpoint/2010/main" val="39335683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Application</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Workers behave predictably,</a:t>
            </a:r>
          </a:p>
          <a:p>
            <a:endParaRPr lang="en-GB" dirty="0"/>
          </a:p>
          <a:p>
            <a:r>
              <a:rPr lang="en-GB" dirty="0"/>
              <a:t>Workers performing outside expectations are replaced </a:t>
            </a:r>
            <a:r>
              <a:rPr lang="en-GB" dirty="0">
                <a:solidFill>
                  <a:srgbClr val="FF0000"/>
                </a:solidFill>
              </a:rPr>
              <a:t>(like parts in a machine)</a:t>
            </a:r>
          </a:p>
        </p:txBody>
      </p:sp>
    </p:spTree>
    <p:extLst>
      <p:ext uri="{BB962C8B-B14F-4D97-AF65-F5344CB8AC3E}">
        <p14:creationId xmlns:p14="http://schemas.microsoft.com/office/powerpoint/2010/main" val="2666038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14C56-E8D8-426A-9037-357C49BCAB5B}"/>
              </a:ext>
            </a:extLst>
          </p:cNvPr>
          <p:cNvSpPr>
            <a:spLocks noGrp="1"/>
          </p:cNvSpPr>
          <p:nvPr>
            <p:ph type="title"/>
          </p:nvPr>
        </p:nvSpPr>
        <p:spPr/>
        <p:txBody>
          <a:bodyPr/>
          <a:lstStyle/>
          <a:p>
            <a:r>
              <a:rPr lang="en-GB" dirty="0">
                <a:cs typeface="Calibri Light"/>
              </a:rPr>
              <a:t>Watch the Film – Classical Management Theory!!!</a:t>
            </a:r>
            <a:endParaRPr lang="en-GB" dirty="0"/>
          </a:p>
        </p:txBody>
      </p:sp>
      <p:sp>
        <p:nvSpPr>
          <p:cNvPr id="3" name="Content Placeholder 2">
            <a:extLst>
              <a:ext uri="{FF2B5EF4-FFF2-40B4-BE49-F238E27FC236}">
                <a16:creationId xmlns:a16="http://schemas.microsoft.com/office/drawing/2014/main" id="{9402CCBE-4C2C-46F4-91D0-C70758C54837}"/>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https://www.youtube.com/watch?v=d1jOwD-CTLI</a:t>
            </a:r>
            <a:endParaRPr lang="en-GB">
              <a:cs typeface="Calibri" panose="020F0502020204030204"/>
            </a:endParaRPr>
          </a:p>
        </p:txBody>
      </p:sp>
    </p:spTree>
    <p:extLst>
      <p:ext uri="{BB962C8B-B14F-4D97-AF65-F5344CB8AC3E}">
        <p14:creationId xmlns:p14="http://schemas.microsoft.com/office/powerpoint/2010/main" val="11547069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Management Theory</a:t>
            </a:r>
          </a:p>
        </p:txBody>
      </p:sp>
      <p:sp>
        <p:nvSpPr>
          <p:cNvPr id="3" name="Content Placeholder 2"/>
          <p:cNvSpPr>
            <a:spLocks noGrp="1"/>
          </p:cNvSpPr>
          <p:nvPr>
            <p:ph idx="1"/>
          </p:nvPr>
        </p:nvSpPr>
        <p:spPr/>
        <p:txBody>
          <a:bodyPr/>
          <a:lstStyle/>
          <a:p>
            <a:endParaRPr lang="en-GB" dirty="0"/>
          </a:p>
          <a:p>
            <a:endParaRPr lang="en-GB" dirty="0"/>
          </a:p>
          <a:p>
            <a:r>
              <a:rPr lang="en-GB" dirty="0"/>
              <a:t>Organisation are similar to Machines,</a:t>
            </a:r>
          </a:p>
          <a:p>
            <a:endParaRPr lang="en-GB" dirty="0"/>
          </a:p>
          <a:p>
            <a:r>
              <a:rPr lang="en-GB" dirty="0"/>
              <a:t>Well built and well managed machine  = Productive and Effective Organisation,</a:t>
            </a:r>
          </a:p>
          <a:p>
            <a:endParaRPr lang="en-GB" dirty="0"/>
          </a:p>
          <a:p>
            <a:r>
              <a:rPr lang="en-GB" dirty="0"/>
              <a:t>Each employee is a ‘small cog in a big wheel’,</a:t>
            </a:r>
          </a:p>
          <a:p>
            <a:endParaRPr lang="en-GB" dirty="0"/>
          </a:p>
          <a:p>
            <a:r>
              <a:rPr lang="en-GB" dirty="0"/>
              <a:t>If one part fails then the machine fails!</a:t>
            </a:r>
          </a:p>
        </p:txBody>
      </p:sp>
    </p:spTree>
    <p:extLst>
      <p:ext uri="{BB962C8B-B14F-4D97-AF65-F5344CB8AC3E}">
        <p14:creationId xmlns:p14="http://schemas.microsoft.com/office/powerpoint/2010/main" val="21215032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Management Theory</a:t>
            </a:r>
          </a:p>
        </p:txBody>
      </p:sp>
      <p:sp>
        <p:nvSpPr>
          <p:cNvPr id="3" name="Content Placeholder 2"/>
          <p:cNvSpPr>
            <a:spLocks noGrp="1"/>
          </p:cNvSpPr>
          <p:nvPr>
            <p:ph idx="1"/>
          </p:nvPr>
        </p:nvSpPr>
        <p:spPr/>
        <p:txBody>
          <a:bodyPr>
            <a:normAutofit fontScale="92500" lnSpcReduction="10000"/>
          </a:bodyPr>
          <a:lstStyle/>
          <a:p>
            <a:endParaRPr lang="en-GB" dirty="0"/>
          </a:p>
          <a:p>
            <a:r>
              <a:rPr lang="en-GB" dirty="0"/>
              <a:t>If organisations were run like machines an ideal situation would exist with all tasks being clear cut and simple (Cannon race!),</a:t>
            </a:r>
          </a:p>
          <a:p>
            <a:endParaRPr lang="en-GB" dirty="0"/>
          </a:p>
          <a:p>
            <a:r>
              <a:rPr lang="en-GB" dirty="0"/>
              <a:t>However tasks would not then allow for flexibility, creativity or originality,</a:t>
            </a:r>
          </a:p>
          <a:p>
            <a:endParaRPr lang="en-GB" dirty="0"/>
          </a:p>
          <a:p>
            <a:r>
              <a:rPr lang="en-GB" dirty="0"/>
              <a:t>Managers think and Workers work!</a:t>
            </a:r>
          </a:p>
          <a:p>
            <a:endParaRPr lang="en-GB" dirty="0"/>
          </a:p>
          <a:p>
            <a:r>
              <a:rPr lang="en-GB" dirty="0"/>
              <a:t>Motivation? </a:t>
            </a:r>
          </a:p>
          <a:p>
            <a:endParaRPr lang="en-GB" dirty="0"/>
          </a:p>
          <a:p>
            <a:r>
              <a:rPr lang="en-GB" dirty="0"/>
              <a:t>Relationships?</a:t>
            </a:r>
          </a:p>
          <a:p>
            <a:endParaRPr lang="en-GB" dirty="0"/>
          </a:p>
          <a:p>
            <a:r>
              <a:rPr lang="en-GB" dirty="0"/>
              <a:t>Turbulence in organisations.</a:t>
            </a:r>
          </a:p>
        </p:txBody>
      </p:sp>
    </p:spTree>
    <p:extLst>
      <p:ext uri="{BB962C8B-B14F-4D97-AF65-F5344CB8AC3E}">
        <p14:creationId xmlns:p14="http://schemas.microsoft.com/office/powerpoint/2010/main" val="4304692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Scientific Management</a:t>
            </a:r>
          </a:p>
        </p:txBody>
      </p:sp>
      <p:sp>
        <p:nvSpPr>
          <p:cNvPr id="3" name="Content Placeholder 2"/>
          <p:cNvSpPr>
            <a:spLocks noGrp="1"/>
          </p:cNvSpPr>
          <p:nvPr>
            <p:ph idx="1"/>
          </p:nvPr>
        </p:nvSpPr>
        <p:spPr/>
        <p:txBody>
          <a:bodyPr/>
          <a:lstStyle/>
          <a:p>
            <a:endParaRPr lang="en-GB" dirty="0"/>
          </a:p>
          <a:p>
            <a:endParaRPr lang="en-GB" dirty="0"/>
          </a:p>
          <a:p>
            <a:r>
              <a:rPr lang="en-GB" dirty="0"/>
              <a:t>Weakens the competitive power of the individual worker,</a:t>
            </a:r>
          </a:p>
          <a:p>
            <a:endParaRPr lang="en-GB" dirty="0"/>
          </a:p>
          <a:p>
            <a:r>
              <a:rPr lang="en-GB" dirty="0"/>
              <a:t>Prevents the formation of groups and weakens the ‘team’,</a:t>
            </a:r>
          </a:p>
          <a:p>
            <a:endParaRPr lang="en-GB" dirty="0"/>
          </a:p>
          <a:p>
            <a:r>
              <a:rPr lang="en-GB" dirty="0"/>
              <a:t>Prevents the voicing of workers ideas and complaints,</a:t>
            </a:r>
          </a:p>
          <a:p>
            <a:endParaRPr lang="en-GB" dirty="0"/>
          </a:p>
          <a:p>
            <a:r>
              <a:rPr lang="en-GB" dirty="0"/>
              <a:t>Prevents consideration and adjustment in response to grievances.</a:t>
            </a:r>
          </a:p>
          <a:p>
            <a:endParaRPr lang="en-GB" dirty="0"/>
          </a:p>
        </p:txBody>
      </p:sp>
    </p:spTree>
    <p:extLst>
      <p:ext uri="{BB962C8B-B14F-4D97-AF65-F5344CB8AC3E}">
        <p14:creationId xmlns:p14="http://schemas.microsoft.com/office/powerpoint/2010/main" val="12824549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Theories</a:t>
            </a:r>
          </a:p>
        </p:txBody>
      </p:sp>
      <p:sp>
        <p:nvSpPr>
          <p:cNvPr id="3" name="Content Placeholder 2"/>
          <p:cNvSpPr>
            <a:spLocks noGrp="1"/>
          </p:cNvSpPr>
          <p:nvPr>
            <p:ph idx="1"/>
          </p:nvPr>
        </p:nvSpPr>
        <p:spPr/>
        <p:txBody>
          <a:bodyPr/>
          <a:lstStyle/>
          <a:p>
            <a:endParaRPr lang="en-GB" dirty="0"/>
          </a:p>
          <a:p>
            <a:r>
              <a:rPr lang="en-GB" dirty="0"/>
              <a:t>It is unlikely that one theory or one approach can capture the complexities of ‘leadership’ or that one theory can ‘cover all’ aspects of leadership,</a:t>
            </a:r>
          </a:p>
          <a:p>
            <a:endParaRPr lang="en-GB" dirty="0"/>
          </a:p>
          <a:p>
            <a:r>
              <a:rPr lang="en-GB" dirty="0"/>
              <a:t>Some dismiss theories claiming they are disassociated from ‘real life’ that academics are far removed from the ‘practitioners’ and really don’t understand what leadership is at the ‘front line’.</a:t>
            </a:r>
          </a:p>
        </p:txBody>
      </p:sp>
    </p:spTree>
    <p:extLst>
      <p:ext uri="{BB962C8B-B14F-4D97-AF65-F5344CB8AC3E}">
        <p14:creationId xmlns:p14="http://schemas.microsoft.com/office/powerpoint/2010/main" val="18748605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t>The Blake and </a:t>
            </a:r>
            <a:r>
              <a:rPr lang="en-GB" sz="4800" dirty="0" smtClean="0"/>
              <a:t>Mouton </a:t>
            </a:r>
            <a:r>
              <a:rPr lang="en-GB" sz="4800" dirty="0"/>
              <a:t>Leadership (Managerial) Grid</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743260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r>
              <a:rPr lang="en-GB" dirty="0"/>
              <a:t>Developed in the 1960’s the model looks at the effectiveness of leadership based on two factors:</a:t>
            </a:r>
          </a:p>
          <a:p>
            <a:endParaRPr lang="en-GB" dirty="0"/>
          </a:p>
          <a:p>
            <a:r>
              <a:rPr lang="en-GB" dirty="0"/>
              <a:t>Concern for Results/Production, and</a:t>
            </a:r>
          </a:p>
          <a:p>
            <a:pPr marL="0" indent="0">
              <a:buNone/>
            </a:pPr>
            <a:endParaRPr lang="en-GB" dirty="0"/>
          </a:p>
          <a:p>
            <a:r>
              <a:rPr lang="en-GB" dirty="0"/>
              <a:t>Concern for people.</a:t>
            </a:r>
          </a:p>
        </p:txBody>
      </p:sp>
    </p:spTree>
    <p:extLst>
      <p:ext uri="{BB962C8B-B14F-4D97-AF65-F5344CB8AC3E}">
        <p14:creationId xmlns:p14="http://schemas.microsoft.com/office/powerpoint/2010/main" val="3487150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2000" dirty="0">
                <a:solidFill>
                  <a:srgbClr val="FF0000"/>
                </a:solidFill>
              </a:rPr>
              <a:t>Concern for Production:</a:t>
            </a:r>
            <a:endParaRPr lang="en-GB" sz="2000" dirty="0">
              <a:solidFill>
                <a:srgbClr val="FF0000"/>
              </a:solidFill>
              <a:cs typeface="Calibri"/>
            </a:endParaRPr>
          </a:p>
          <a:p>
            <a:endParaRPr lang="en-GB" sz="2000" dirty="0">
              <a:cs typeface="Calibri"/>
            </a:endParaRPr>
          </a:p>
          <a:p>
            <a:r>
              <a:rPr lang="en-GB" sz="2000" dirty="0"/>
              <a:t>This is the extent to which the leader emphasises accomplishing organisational tasks. </a:t>
            </a:r>
          </a:p>
          <a:p>
            <a:endParaRPr lang="en-GB" sz="2000" dirty="0">
              <a:cs typeface="Calibri"/>
            </a:endParaRPr>
          </a:p>
          <a:p>
            <a:r>
              <a:rPr lang="en-GB" sz="2000" dirty="0"/>
              <a:t>For example, planning and implementing tasks, monitoring production, improving output etc.  </a:t>
            </a:r>
            <a:endParaRPr lang="en-GB" sz="2000" dirty="0">
              <a:cs typeface="Calibri"/>
            </a:endParaRPr>
          </a:p>
        </p:txBody>
      </p:sp>
    </p:spTree>
    <p:extLst>
      <p:ext uri="{BB962C8B-B14F-4D97-AF65-F5344CB8AC3E}">
        <p14:creationId xmlns:p14="http://schemas.microsoft.com/office/powerpoint/2010/main" val="1892790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2000" dirty="0">
                <a:solidFill>
                  <a:srgbClr val="FF0000"/>
                </a:solidFill>
              </a:rPr>
              <a:t>Concern for People:</a:t>
            </a:r>
            <a:endParaRPr lang="en-GB" sz="2000" dirty="0">
              <a:solidFill>
                <a:srgbClr val="FF0000"/>
              </a:solidFill>
              <a:cs typeface="Calibri"/>
            </a:endParaRPr>
          </a:p>
          <a:p>
            <a:pPr marL="0" indent="0">
              <a:buNone/>
            </a:pPr>
            <a:endParaRPr lang="en-GB" sz="2000" dirty="0">
              <a:cs typeface="Calibri"/>
            </a:endParaRPr>
          </a:p>
          <a:p>
            <a:r>
              <a:rPr lang="en-GB" sz="2000" dirty="0"/>
              <a:t>This is the extent to which the leader is concerned with the people in the organisation who are working to achieve it’s goals.</a:t>
            </a:r>
            <a:endParaRPr lang="en-GB" sz="2000" dirty="0">
              <a:cs typeface="Calibri"/>
            </a:endParaRPr>
          </a:p>
          <a:p>
            <a:endParaRPr lang="en-GB" sz="2000" dirty="0">
              <a:cs typeface="Calibri"/>
            </a:endParaRPr>
          </a:p>
          <a:p>
            <a:r>
              <a:rPr lang="en-GB" sz="2000" dirty="0"/>
              <a:t>For example, building employee commitment and trust, building teams, developing staff, welfare and promoting good social relations between staff.  </a:t>
            </a:r>
            <a:endParaRPr lang="en-GB" sz="2000" dirty="0">
              <a:cs typeface="Calibri"/>
            </a:endParaRPr>
          </a:p>
        </p:txBody>
      </p:sp>
    </p:spTree>
    <p:extLst>
      <p:ext uri="{BB962C8B-B14F-4D97-AF65-F5344CB8AC3E}">
        <p14:creationId xmlns:p14="http://schemas.microsoft.com/office/powerpoint/2010/main" val="7469512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sz="half" idx="1"/>
          </p:nvPr>
        </p:nvSpPr>
        <p:spPr/>
        <p:txBody>
          <a:bodyPr vert="horz" lIns="91440" tIns="45720" rIns="91440" bIns="45720" rtlCol="0" anchor="t">
            <a:normAutofit/>
          </a:bodyPr>
          <a:lstStyle/>
          <a:p>
            <a:pPr marL="0" indent="0">
              <a:buNone/>
            </a:pPr>
            <a:r>
              <a:rPr lang="en-GB" b="1" dirty="0">
                <a:solidFill>
                  <a:srgbClr val="FF0000"/>
                </a:solidFill>
              </a:rPr>
              <a:t>I</a:t>
            </a:r>
            <a:r>
              <a:rPr lang="en-GB" sz="2000" b="1" dirty="0">
                <a:solidFill>
                  <a:srgbClr val="FF0000"/>
                </a:solidFill>
              </a:rPr>
              <a:t>mpoverished:</a:t>
            </a:r>
            <a:endParaRPr lang="en-GB" sz="2000" b="1" dirty="0">
              <a:solidFill>
                <a:srgbClr val="FF0000"/>
              </a:solidFill>
              <a:cs typeface="Calibri"/>
            </a:endParaRPr>
          </a:p>
          <a:p>
            <a:pPr marL="0" indent="0">
              <a:buNone/>
            </a:pPr>
            <a:endParaRPr lang="en-GB" sz="2000" dirty="0">
              <a:cs typeface="Calibri"/>
            </a:endParaRPr>
          </a:p>
          <a:p>
            <a:r>
              <a:rPr lang="en-GB" sz="2000" dirty="0"/>
              <a:t>You are unconcerned with the task and interpersonal relationships. </a:t>
            </a:r>
          </a:p>
          <a:p>
            <a:endParaRPr lang="en-GB" sz="2000" dirty="0">
              <a:cs typeface="Calibri"/>
            </a:endParaRPr>
          </a:p>
          <a:p>
            <a:r>
              <a:rPr lang="en-GB" sz="2000" dirty="0"/>
              <a:t>Only concerned to get necessary work done with the minimum of effort. </a:t>
            </a:r>
            <a:endParaRPr lang="en-GB" sz="2000" dirty="0">
              <a:cs typeface="Calibri"/>
            </a:endParaRPr>
          </a:p>
          <a:p>
            <a:endParaRPr lang="en-GB" sz="2000" dirty="0">
              <a:cs typeface="Calibri"/>
            </a:endParaRPr>
          </a:p>
          <a:p>
            <a:r>
              <a:rPr lang="en-GB" sz="2000" dirty="0"/>
              <a:t>This leader may have little contact with staff and be seen as indifferent and non-committal. </a:t>
            </a:r>
            <a:endParaRPr lang="en-GB" sz="2000" dirty="0">
              <a:cs typeface="Calibri"/>
            </a:endParaRPr>
          </a:p>
        </p:txBody>
      </p:sp>
      <p:pic>
        <p:nvPicPr>
          <p:cNvPr id="4" name="Picture 5" descr="A person on a computer&#10;&#10;Description automatically generated">
            <a:extLst>
              <a:ext uri="{FF2B5EF4-FFF2-40B4-BE49-F238E27FC236}">
                <a16:creationId xmlns:a16="http://schemas.microsoft.com/office/drawing/2014/main" id="{D79E0357-2B1F-41B1-9FCB-FE990D6C6D5C}"/>
              </a:ext>
            </a:extLst>
          </p:cNvPr>
          <p:cNvPicPr>
            <a:picLocks noChangeAspect="1"/>
          </p:cNvPicPr>
          <p:nvPr/>
        </p:nvPicPr>
        <p:blipFill>
          <a:blip r:embed="rId2"/>
          <a:stretch>
            <a:fillRect/>
          </a:stretch>
        </p:blipFill>
        <p:spPr>
          <a:xfrm>
            <a:off x="5138151" y="1600271"/>
            <a:ext cx="3878880" cy="4411952"/>
          </a:xfrm>
          <a:prstGeom prst="rect">
            <a:avLst/>
          </a:prstGeom>
        </p:spPr>
      </p:pic>
    </p:spTree>
    <p:extLst>
      <p:ext uri="{BB962C8B-B14F-4D97-AF65-F5344CB8AC3E}">
        <p14:creationId xmlns:p14="http://schemas.microsoft.com/office/powerpoint/2010/main" val="28673994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Impoverished Leader</a:t>
            </a:r>
          </a:p>
        </p:txBody>
      </p:sp>
      <p:sp>
        <p:nvSpPr>
          <p:cNvPr id="5" name="Content Placeholder 4"/>
          <p:cNvSpPr>
            <a:spLocks noGrp="1"/>
          </p:cNvSpPr>
          <p:nvPr>
            <p:ph idx="1"/>
          </p:nvPr>
        </p:nvSpPr>
        <p:spPr/>
        <p:txBody>
          <a:bodyPr/>
          <a:lstStyle/>
          <a:p>
            <a:endParaRPr lang="en-GB" dirty="0"/>
          </a:p>
          <a:p>
            <a:endParaRPr lang="en-GB" dirty="0"/>
          </a:p>
          <a:p>
            <a:r>
              <a:rPr lang="en-GB" dirty="0"/>
              <a:t>Disorganisation,</a:t>
            </a:r>
          </a:p>
          <a:p>
            <a:endParaRPr lang="en-GB" dirty="0"/>
          </a:p>
          <a:p>
            <a:r>
              <a:rPr lang="en-GB" dirty="0"/>
              <a:t>Dissatisfaction,</a:t>
            </a:r>
          </a:p>
          <a:p>
            <a:endParaRPr lang="en-GB" dirty="0"/>
          </a:p>
          <a:p>
            <a:r>
              <a:rPr lang="en-GB" dirty="0"/>
              <a:t>Disharmony.</a:t>
            </a:r>
          </a:p>
        </p:txBody>
      </p:sp>
    </p:spTree>
    <p:extLst>
      <p:ext uri="{BB962C8B-B14F-4D97-AF65-F5344CB8AC3E}">
        <p14:creationId xmlns:p14="http://schemas.microsoft.com/office/powerpoint/2010/main" val="14337046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pPr marL="0" indent="0">
              <a:buNone/>
            </a:pPr>
            <a:r>
              <a:rPr lang="en-GB" b="1" dirty="0">
                <a:solidFill>
                  <a:srgbClr val="FF0000"/>
                </a:solidFill>
              </a:rPr>
              <a:t>Country Club (Accommodating)</a:t>
            </a:r>
            <a:endParaRPr lang="en-GB" dirty="0">
              <a:solidFill>
                <a:srgbClr val="FF0000"/>
              </a:solidFill>
            </a:endParaRPr>
          </a:p>
          <a:p>
            <a:pPr marL="0" indent="0">
              <a:buNone/>
            </a:pPr>
            <a:endParaRPr lang="en-GB" dirty="0"/>
          </a:p>
          <a:p>
            <a:r>
              <a:rPr lang="en-GB" dirty="0"/>
              <a:t>You are concerned about people leading to a comfortable, friendly atmosphere with little focus on task achievement. </a:t>
            </a:r>
          </a:p>
          <a:p>
            <a:endParaRPr lang="en-GB" dirty="0"/>
          </a:p>
          <a:p>
            <a:r>
              <a:rPr lang="en-GB" dirty="0"/>
              <a:t>Leaders here may often seem agreeable, comforting and eager to help.</a:t>
            </a:r>
          </a:p>
        </p:txBody>
      </p:sp>
    </p:spTree>
    <p:extLst>
      <p:ext uri="{BB962C8B-B14F-4D97-AF65-F5344CB8AC3E}">
        <p14:creationId xmlns:p14="http://schemas.microsoft.com/office/powerpoint/2010/main" val="24554778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Country Club Leader</a:t>
            </a:r>
          </a:p>
        </p:txBody>
      </p:sp>
      <p:sp>
        <p:nvSpPr>
          <p:cNvPr id="3" name="Content Placeholder 2"/>
          <p:cNvSpPr>
            <a:spLocks noGrp="1"/>
          </p:cNvSpPr>
          <p:nvPr>
            <p:ph idx="1"/>
          </p:nvPr>
        </p:nvSpPr>
        <p:spPr/>
        <p:txBody>
          <a:bodyPr/>
          <a:lstStyle/>
          <a:p>
            <a:r>
              <a:rPr lang="en-GB" dirty="0"/>
              <a:t>Great fun!</a:t>
            </a:r>
          </a:p>
          <a:p>
            <a:endParaRPr lang="en-GB" dirty="0"/>
          </a:p>
          <a:p>
            <a:r>
              <a:rPr lang="en-GB" dirty="0"/>
              <a:t>Its all about the people!</a:t>
            </a:r>
          </a:p>
          <a:p>
            <a:endParaRPr lang="en-GB" dirty="0"/>
          </a:p>
          <a:p>
            <a:r>
              <a:rPr lang="en-GB" dirty="0"/>
              <a:t>Results matter less!</a:t>
            </a:r>
          </a:p>
          <a:p>
            <a:endParaRPr lang="en-GB" dirty="0"/>
          </a:p>
          <a:p>
            <a:r>
              <a:rPr lang="en-GB" dirty="0"/>
              <a:t>Production suffers due to lack of direction and control.</a:t>
            </a:r>
          </a:p>
          <a:p>
            <a:endParaRPr lang="en-GB" dirty="0"/>
          </a:p>
          <a:p>
            <a:endParaRPr lang="en-GB" dirty="0"/>
          </a:p>
          <a:p>
            <a:endParaRPr lang="en-GB" dirty="0"/>
          </a:p>
          <a:p>
            <a:pPr marL="0" indent="0" algn="ctr">
              <a:buNone/>
            </a:pPr>
            <a:r>
              <a:rPr lang="en-GB" sz="2000" dirty="0" smtClean="0">
                <a:solidFill>
                  <a:srgbClr val="FF0000"/>
                </a:solidFill>
              </a:rPr>
              <a:t>Likes </a:t>
            </a:r>
            <a:r>
              <a:rPr lang="en-GB" sz="2000" dirty="0">
                <a:solidFill>
                  <a:srgbClr val="FF0000"/>
                </a:solidFill>
              </a:rPr>
              <a:t>to be popular!</a:t>
            </a:r>
          </a:p>
        </p:txBody>
      </p:sp>
    </p:spTree>
    <p:extLst>
      <p:ext uri="{BB962C8B-B14F-4D97-AF65-F5344CB8AC3E}">
        <p14:creationId xmlns:p14="http://schemas.microsoft.com/office/powerpoint/2010/main" val="6398712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pPr marL="0" indent="0">
              <a:buNone/>
            </a:pPr>
            <a:r>
              <a:rPr lang="en-GB" dirty="0"/>
              <a:t>The five styles shown on the grid can be categorised as follows:</a:t>
            </a:r>
          </a:p>
          <a:p>
            <a:pPr marL="0" indent="0">
              <a:buNone/>
            </a:pPr>
            <a:endParaRPr lang="en-GB" b="1" dirty="0"/>
          </a:p>
          <a:p>
            <a:pPr marL="0" indent="0">
              <a:buNone/>
            </a:pPr>
            <a:r>
              <a:rPr lang="en-GB" b="1" dirty="0">
                <a:solidFill>
                  <a:srgbClr val="FF0000"/>
                </a:solidFill>
              </a:rPr>
              <a:t>Produce or </a:t>
            </a:r>
            <a:r>
              <a:rPr lang="en-GB" b="1" dirty="0" smtClean="0">
                <a:solidFill>
                  <a:srgbClr val="FF0000"/>
                </a:solidFill>
              </a:rPr>
              <a:t>Perish: </a:t>
            </a:r>
            <a:endParaRPr lang="en-GB" b="1" dirty="0">
              <a:solidFill>
                <a:srgbClr val="FF0000"/>
              </a:solidFill>
            </a:endParaRPr>
          </a:p>
          <a:p>
            <a:pPr marL="0" indent="0">
              <a:buNone/>
            </a:pPr>
            <a:endParaRPr lang="en-GB" dirty="0"/>
          </a:p>
          <a:p>
            <a:r>
              <a:rPr lang="en-GB" dirty="0"/>
              <a:t>You concentrate on task requirements rather than people. </a:t>
            </a:r>
          </a:p>
          <a:p>
            <a:endParaRPr lang="en-GB" dirty="0"/>
          </a:p>
          <a:p>
            <a:r>
              <a:rPr lang="en-GB" dirty="0"/>
              <a:t>Employees are seen as the ‘tools’ to get the job completed. </a:t>
            </a:r>
          </a:p>
          <a:p>
            <a:endParaRPr lang="en-GB" dirty="0"/>
          </a:p>
          <a:p>
            <a:r>
              <a:rPr lang="en-GB" dirty="0"/>
              <a:t>This type of leader can often be considered as controlling demanding and over powering. </a:t>
            </a:r>
          </a:p>
        </p:txBody>
      </p:sp>
    </p:spTree>
    <p:extLst>
      <p:ext uri="{BB962C8B-B14F-4D97-AF65-F5344CB8AC3E}">
        <p14:creationId xmlns:p14="http://schemas.microsoft.com/office/powerpoint/2010/main" val="1439511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Produce or Perish</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p>
          <a:p>
            <a:r>
              <a:rPr lang="en-GB" dirty="0"/>
              <a:t>Authoritarian-Compliance Management</a:t>
            </a:r>
          </a:p>
          <a:p>
            <a:endParaRPr lang="en-GB" dirty="0"/>
          </a:p>
          <a:p>
            <a:r>
              <a:rPr lang="en-GB" dirty="0"/>
              <a:t>Autocratic,</a:t>
            </a:r>
          </a:p>
          <a:p>
            <a:endParaRPr lang="en-GB" dirty="0"/>
          </a:p>
          <a:p>
            <a:r>
              <a:rPr lang="en-GB" dirty="0"/>
              <a:t>Strict Rules,</a:t>
            </a:r>
          </a:p>
          <a:p>
            <a:endParaRPr lang="en-GB" dirty="0"/>
          </a:p>
          <a:p>
            <a:r>
              <a:rPr lang="en-GB" dirty="0"/>
              <a:t>Punishment motivates!! (Military?)</a:t>
            </a:r>
          </a:p>
          <a:p>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36239816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9CD2D09-B1BB-4DF5-9E1C-3D21B21EDE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0323" y="0"/>
            <a:ext cx="4703677"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83355637-BA71-4F63-94C9-E77BF81BDFC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9144000" cy="6858000"/>
          </a:xfrm>
          <a:prstGeom prst="rect">
            <a:avLst/>
          </a:prstGeom>
        </p:spPr>
      </p:pic>
      <p:sp>
        <p:nvSpPr>
          <p:cNvPr id="2" name="Title 1"/>
          <p:cNvSpPr>
            <a:spLocks noGrp="1"/>
          </p:cNvSpPr>
          <p:nvPr>
            <p:ph type="ctrTitle"/>
          </p:nvPr>
        </p:nvSpPr>
        <p:spPr>
          <a:xfrm>
            <a:off x="603748" y="798445"/>
            <a:ext cx="3602727" cy="1311664"/>
          </a:xfrm>
        </p:spPr>
        <p:txBody>
          <a:bodyPr vert="horz" lIns="91440" tIns="45720" rIns="91440" bIns="45720" rtlCol="0" anchor="ctr">
            <a:normAutofit/>
          </a:bodyPr>
          <a:lstStyle/>
          <a:p>
            <a:pPr algn="l" defTabSz="914400"/>
            <a:r>
              <a:rPr lang="en-US" sz="4400">
                <a:solidFill>
                  <a:srgbClr val="000000"/>
                </a:solidFill>
              </a:rPr>
              <a:t>Session 2 - Leadership</a:t>
            </a:r>
          </a:p>
        </p:txBody>
      </p:sp>
      <p:sp>
        <p:nvSpPr>
          <p:cNvPr id="3" name="Subtitle 2"/>
          <p:cNvSpPr>
            <a:spLocks noGrp="1"/>
          </p:cNvSpPr>
          <p:nvPr>
            <p:ph type="subTitle" idx="1"/>
          </p:nvPr>
        </p:nvSpPr>
        <p:spPr>
          <a:xfrm>
            <a:off x="603747" y="2272143"/>
            <a:ext cx="3530103" cy="3788830"/>
          </a:xfrm>
        </p:spPr>
        <p:txBody>
          <a:bodyPr vert="horz" lIns="91440" tIns="45720" rIns="91440" bIns="45720" rtlCol="0" anchor="ctr">
            <a:normAutofit/>
          </a:bodyPr>
          <a:lstStyle/>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r>
              <a:rPr lang="en-US" sz="1700">
                <a:solidFill>
                  <a:srgbClr val="000000"/>
                </a:solidFill>
              </a:rPr>
              <a:t>Peter Doyle, M.A.</a:t>
            </a:r>
          </a:p>
        </p:txBody>
      </p:sp>
      <p:sp>
        <p:nvSpPr>
          <p:cNvPr id="24"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6" y="590635"/>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4">
            <a:extLst>
              <a:ext uri="{FF2B5EF4-FFF2-40B4-BE49-F238E27FC236}">
                <a16:creationId xmlns:a16="http://schemas.microsoft.com/office/drawing/2014/main" id="{DD19C434-F055-401C-A460-113286B6FFEC}"/>
              </a:ext>
            </a:extLst>
          </p:cNvPr>
          <p:cNvPicPr>
            <a:picLocks noChangeAspect="1"/>
          </p:cNvPicPr>
          <p:nvPr/>
        </p:nvPicPr>
        <p:blipFill rotWithShape="1">
          <a:blip r:embed="rId3"/>
          <a:srcRect l="8305" r="48191" b="1"/>
          <a:stretch/>
        </p:blipFill>
        <p:spPr>
          <a:xfrm>
            <a:off x="5169988" y="770037"/>
            <a:ext cx="3974012"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42276451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endParaRPr lang="en-GB" b="1" dirty="0">
              <a:solidFill>
                <a:srgbClr val="FF0000"/>
              </a:solidFill>
            </a:endParaRPr>
          </a:p>
          <a:p>
            <a:pPr marL="0" indent="0">
              <a:buNone/>
            </a:pPr>
            <a:r>
              <a:rPr lang="en-GB" b="1" dirty="0">
                <a:solidFill>
                  <a:srgbClr val="FF0000"/>
                </a:solidFill>
              </a:rPr>
              <a:t>Middle of the Road:</a:t>
            </a:r>
          </a:p>
          <a:p>
            <a:pPr marL="0" indent="0">
              <a:buNone/>
            </a:pPr>
            <a:endParaRPr lang="en-GB" dirty="0"/>
          </a:p>
          <a:p>
            <a:r>
              <a:rPr lang="en-GB" dirty="0"/>
              <a:t>You try to achieve reasonable results while keeping everyone reasonably happy. </a:t>
            </a:r>
          </a:p>
          <a:p>
            <a:endParaRPr lang="en-GB" dirty="0"/>
          </a:p>
          <a:p>
            <a:r>
              <a:rPr lang="en-GB" dirty="0"/>
              <a:t>This compromise will give up some of the drive for results and attention on staff needs. </a:t>
            </a:r>
          </a:p>
          <a:p>
            <a:endParaRPr lang="en-GB" dirty="0"/>
          </a:p>
          <a:p>
            <a:r>
              <a:rPr lang="en-GB" dirty="0"/>
              <a:t>This leader is keen to take the middle ground.</a:t>
            </a:r>
          </a:p>
        </p:txBody>
      </p:sp>
    </p:spTree>
    <p:extLst>
      <p:ext uri="{BB962C8B-B14F-4D97-AF65-F5344CB8AC3E}">
        <p14:creationId xmlns:p14="http://schemas.microsoft.com/office/powerpoint/2010/main" val="34133286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Middle of the Road</a:t>
            </a:r>
            <a:br>
              <a:rPr lang="en-GB" dirty="0"/>
            </a:br>
            <a:endParaRPr lang="en-GB" dirty="0"/>
          </a:p>
        </p:txBody>
      </p:sp>
      <p:sp>
        <p:nvSpPr>
          <p:cNvPr id="3" name="Content Placeholder 2"/>
          <p:cNvSpPr>
            <a:spLocks noGrp="1"/>
          </p:cNvSpPr>
          <p:nvPr>
            <p:ph idx="1"/>
          </p:nvPr>
        </p:nvSpPr>
        <p:spPr/>
        <p:txBody>
          <a:bodyPr/>
          <a:lstStyle/>
          <a:p>
            <a:endParaRPr lang="en-GB" dirty="0"/>
          </a:p>
          <a:p>
            <a:endParaRPr lang="en-GB" dirty="0"/>
          </a:p>
          <a:p>
            <a:endParaRPr lang="en-GB" dirty="0"/>
          </a:p>
          <a:p>
            <a:pPr marL="0" indent="0">
              <a:buNone/>
            </a:pPr>
            <a:endParaRPr lang="en-GB" dirty="0"/>
          </a:p>
          <a:p>
            <a:pPr marL="0" indent="0" algn="ctr">
              <a:buNone/>
            </a:pPr>
            <a:r>
              <a:rPr lang="en-GB" sz="2400" dirty="0">
                <a:solidFill>
                  <a:srgbClr val="FF0000"/>
                </a:solidFill>
              </a:rPr>
              <a:t>Average performance is perhaps the best one can expect!</a:t>
            </a:r>
          </a:p>
          <a:p>
            <a:endParaRPr lang="en-GB" dirty="0"/>
          </a:p>
        </p:txBody>
      </p:sp>
    </p:spTree>
    <p:extLst>
      <p:ext uri="{BB962C8B-B14F-4D97-AF65-F5344CB8AC3E}">
        <p14:creationId xmlns:p14="http://schemas.microsoft.com/office/powerpoint/2010/main" val="20715402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a:xfrm>
            <a:off x="647700" y="1690689"/>
            <a:ext cx="7886700" cy="4351338"/>
          </a:xfrm>
        </p:spPr>
        <p:txBody>
          <a:bodyPr/>
          <a:lstStyle/>
          <a:p>
            <a:pPr marL="0" indent="0">
              <a:buNone/>
            </a:pPr>
            <a:r>
              <a:rPr lang="en-GB" b="1" dirty="0">
                <a:solidFill>
                  <a:srgbClr val="FF0000"/>
                </a:solidFill>
              </a:rPr>
              <a:t>Team Leader</a:t>
            </a:r>
            <a:r>
              <a:rPr lang="en-GB" dirty="0">
                <a:solidFill>
                  <a:srgbClr val="FF0000"/>
                </a:solidFill>
              </a:rPr>
              <a:t>:</a:t>
            </a:r>
          </a:p>
          <a:p>
            <a:pPr marL="0" indent="0">
              <a:buNone/>
            </a:pPr>
            <a:endParaRPr lang="en-GB" dirty="0"/>
          </a:p>
          <a:p>
            <a:r>
              <a:rPr lang="en-GB" dirty="0"/>
              <a:t>Results are achieved by committed people trying to get the best out of themselves and others. </a:t>
            </a:r>
          </a:p>
          <a:p>
            <a:endParaRPr lang="en-GB" dirty="0"/>
          </a:p>
          <a:p>
            <a:r>
              <a:rPr lang="en-GB" dirty="0"/>
              <a:t>Leaders here stimulate participation and teamwork and are often trusted and respected.</a:t>
            </a:r>
          </a:p>
          <a:p>
            <a:endParaRPr lang="en-GB" dirty="0"/>
          </a:p>
          <a:p>
            <a:r>
              <a:rPr lang="en-GB" dirty="0"/>
              <a:t>The correct balance between people and task.</a:t>
            </a:r>
          </a:p>
        </p:txBody>
      </p:sp>
    </p:spTree>
    <p:extLst>
      <p:ext uri="{BB962C8B-B14F-4D97-AF65-F5344CB8AC3E}">
        <p14:creationId xmlns:p14="http://schemas.microsoft.com/office/powerpoint/2010/main" val="30848075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Team Leader</a:t>
            </a:r>
            <a:br>
              <a:rPr lang="en-GB" dirty="0"/>
            </a:b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Production Needs and People Needs equally important,</a:t>
            </a:r>
          </a:p>
          <a:p>
            <a:endParaRPr lang="en-GB" dirty="0"/>
          </a:p>
          <a:p>
            <a:r>
              <a:rPr lang="en-GB" dirty="0"/>
              <a:t>High Motivation,</a:t>
            </a:r>
          </a:p>
          <a:p>
            <a:endParaRPr lang="en-GB" dirty="0"/>
          </a:p>
          <a:p>
            <a:r>
              <a:rPr lang="en-GB" dirty="0"/>
              <a:t>High Results.</a:t>
            </a:r>
          </a:p>
        </p:txBody>
      </p:sp>
    </p:spTree>
    <p:extLst>
      <p:ext uri="{BB962C8B-B14F-4D97-AF65-F5344CB8AC3E}">
        <p14:creationId xmlns:p14="http://schemas.microsoft.com/office/powerpoint/2010/main" val="21891832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Watch the Film – Blake &amp; Mouton</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a:t>	</a:t>
            </a:r>
            <a:r>
              <a:rPr lang="en-GB" dirty="0" smtClean="0"/>
              <a:t>	https</a:t>
            </a:r>
            <a:r>
              <a:rPr lang="en-GB" dirty="0"/>
              <a:t>://www.youtube.com/watch?v=CMS7ht2KyZY</a:t>
            </a:r>
          </a:p>
        </p:txBody>
      </p:sp>
    </p:spTree>
    <p:extLst>
      <p:ext uri="{BB962C8B-B14F-4D97-AF65-F5344CB8AC3E}">
        <p14:creationId xmlns:p14="http://schemas.microsoft.com/office/powerpoint/2010/main" val="1536588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 Your Leadership Style</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Think of a situation where you were the leader,</a:t>
            </a:r>
          </a:p>
          <a:p>
            <a:endParaRPr lang="en-GB" dirty="0"/>
          </a:p>
          <a:p>
            <a:endParaRPr lang="en-GB" dirty="0"/>
          </a:p>
          <a:p>
            <a:r>
              <a:rPr lang="en-GB" dirty="0"/>
              <a:t>Where would you place yourself on the grid?</a:t>
            </a:r>
          </a:p>
        </p:txBody>
      </p:sp>
    </p:spTree>
    <p:extLst>
      <p:ext uri="{BB962C8B-B14F-4D97-AF65-F5344CB8AC3E}">
        <p14:creationId xmlns:p14="http://schemas.microsoft.com/office/powerpoint/2010/main" val="40429673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Areas to improve</a:t>
            </a:r>
          </a:p>
        </p:txBody>
      </p:sp>
      <p:sp>
        <p:nvSpPr>
          <p:cNvPr id="3" name="Content Placeholder 2"/>
          <p:cNvSpPr>
            <a:spLocks noGrp="1"/>
          </p:cNvSpPr>
          <p:nvPr>
            <p:ph idx="1"/>
          </p:nvPr>
        </p:nvSpPr>
        <p:spPr/>
        <p:txBody>
          <a:bodyPr/>
          <a:lstStyle/>
          <a:p>
            <a:pPr marL="0" indent="0">
              <a:buNone/>
            </a:pPr>
            <a:endParaRPr lang="en-GB" dirty="0"/>
          </a:p>
          <a:p>
            <a:r>
              <a:rPr lang="en-GB" dirty="0"/>
              <a:t>Does the style suit the context?</a:t>
            </a:r>
          </a:p>
          <a:p>
            <a:endParaRPr lang="en-GB" dirty="0"/>
          </a:p>
          <a:p>
            <a:r>
              <a:rPr lang="en-GB" dirty="0"/>
              <a:t>Could you improve?</a:t>
            </a:r>
          </a:p>
          <a:p>
            <a:endParaRPr lang="en-GB" dirty="0"/>
          </a:p>
          <a:p>
            <a:r>
              <a:rPr lang="en-GB" dirty="0"/>
              <a:t>Do you need to ‘upskill’? (Communication, problem solving),</a:t>
            </a:r>
          </a:p>
          <a:p>
            <a:endParaRPr lang="en-GB" dirty="0"/>
          </a:p>
          <a:p>
            <a:r>
              <a:rPr lang="en-GB" dirty="0"/>
              <a:t>Do you continually monitor your own performance?</a:t>
            </a:r>
          </a:p>
          <a:p>
            <a:endParaRPr lang="en-GB" dirty="0"/>
          </a:p>
          <a:p>
            <a:endParaRPr lang="en-GB" dirty="0"/>
          </a:p>
          <a:p>
            <a:pPr marL="0" indent="0" algn="ctr">
              <a:buNone/>
            </a:pPr>
            <a:r>
              <a:rPr lang="en-GB" sz="2400" dirty="0">
                <a:solidFill>
                  <a:srgbClr val="FF0000"/>
                </a:solidFill>
              </a:rPr>
              <a:t>Most of all are you really honest about your capabilities!??</a:t>
            </a:r>
          </a:p>
        </p:txBody>
      </p:sp>
    </p:spTree>
    <p:extLst>
      <p:ext uri="{BB962C8B-B14F-4D97-AF65-F5344CB8AC3E}">
        <p14:creationId xmlns:p14="http://schemas.microsoft.com/office/powerpoint/2010/main" val="24640378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Motivating Your Team</a:t>
            </a:r>
          </a:p>
        </p:txBody>
      </p:sp>
      <p:sp>
        <p:nvSpPr>
          <p:cNvPr id="3" name="Subtitle 2"/>
          <p:cNvSpPr>
            <a:spLocks noGrp="1"/>
          </p:cNvSpPr>
          <p:nvPr>
            <p:ph type="subTitle" idx="1"/>
          </p:nvPr>
        </p:nvSpPr>
        <p:spPr/>
        <p:txBody>
          <a:bodyPr vert="horz" lIns="91440" tIns="45720" rIns="91440" bIns="45720" rtlCol="0" anchor="t">
            <a:norm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546192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Understanding how people are Motivated</a:t>
            </a:r>
          </a:p>
        </p:txBody>
      </p:sp>
      <p:sp>
        <p:nvSpPr>
          <p:cNvPr id="3" name="Content Placeholder 2"/>
          <p:cNvSpPr>
            <a:spLocks noGrp="1"/>
          </p:cNvSpPr>
          <p:nvPr>
            <p:ph idx="1"/>
          </p:nvPr>
        </p:nvSpPr>
        <p:spPr/>
        <p:txBody>
          <a:bodyPr/>
          <a:lstStyle/>
          <a:p>
            <a:r>
              <a:rPr lang="en-GB" dirty="0"/>
              <a:t>According to Mullins (1996):</a:t>
            </a:r>
          </a:p>
          <a:p>
            <a:pPr marL="0" indent="0">
              <a:buNone/>
            </a:pPr>
            <a:r>
              <a:rPr lang="en-GB" dirty="0"/>
              <a:t>                                </a:t>
            </a:r>
          </a:p>
          <a:p>
            <a:pPr marL="0" indent="0">
              <a:buNone/>
            </a:pPr>
            <a:endParaRPr lang="en-GB" dirty="0"/>
          </a:p>
          <a:p>
            <a:pPr marL="0" indent="0">
              <a:buNone/>
            </a:pPr>
            <a:r>
              <a:rPr lang="en-GB" dirty="0"/>
              <a:t>                             =                           X    </a:t>
            </a:r>
          </a:p>
        </p:txBody>
      </p:sp>
      <p:sp>
        <p:nvSpPr>
          <p:cNvPr id="7" name="Rectangle 6"/>
          <p:cNvSpPr/>
          <p:nvPr/>
        </p:nvSpPr>
        <p:spPr>
          <a:xfrm>
            <a:off x="514388" y="2885767"/>
            <a:ext cx="208823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Performance</a:t>
            </a:r>
          </a:p>
        </p:txBody>
      </p:sp>
      <p:sp>
        <p:nvSpPr>
          <p:cNvPr id="8" name="Rectangle 7"/>
          <p:cNvSpPr/>
          <p:nvPr/>
        </p:nvSpPr>
        <p:spPr>
          <a:xfrm>
            <a:off x="3347864" y="2889195"/>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Ability</a:t>
            </a:r>
          </a:p>
        </p:txBody>
      </p:sp>
      <p:sp>
        <p:nvSpPr>
          <p:cNvPr id="9" name="Rectangle 8"/>
          <p:cNvSpPr/>
          <p:nvPr/>
        </p:nvSpPr>
        <p:spPr>
          <a:xfrm>
            <a:off x="5876684" y="2885767"/>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Motivation</a:t>
            </a:r>
          </a:p>
        </p:txBody>
      </p:sp>
    </p:spTree>
    <p:extLst>
      <p:ext uri="{BB962C8B-B14F-4D97-AF65-F5344CB8AC3E}">
        <p14:creationId xmlns:p14="http://schemas.microsoft.com/office/powerpoint/2010/main" val="34703413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Mullins Theory</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t>Performance is dependent on:</a:t>
            </a:r>
          </a:p>
          <a:p>
            <a:endParaRPr lang="en-GB" dirty="0"/>
          </a:p>
          <a:p>
            <a:r>
              <a:rPr lang="en-GB" dirty="0"/>
              <a:t>Identifying someone with the right skills to perform the role, </a:t>
            </a:r>
          </a:p>
          <a:p>
            <a:pPr marL="0" indent="0">
              <a:buNone/>
            </a:pPr>
            <a:endParaRPr lang="en-GB" dirty="0"/>
          </a:p>
          <a:p>
            <a:r>
              <a:rPr lang="en-GB" dirty="0"/>
              <a:t>Who is motivated to do the role</a:t>
            </a:r>
          </a:p>
          <a:p>
            <a:endParaRPr lang="en-GB" dirty="0">
              <a:cs typeface="Calibri"/>
            </a:endParaRPr>
          </a:p>
          <a:p>
            <a:r>
              <a:rPr lang="en-GB">
                <a:cs typeface="Calibri"/>
              </a:rPr>
              <a:t>It is a theory of pushing on an open door</a:t>
            </a:r>
            <a:endParaRPr lang="en-GB" dirty="0">
              <a:cs typeface="Calibri"/>
            </a:endParaRPr>
          </a:p>
        </p:txBody>
      </p:sp>
    </p:spTree>
    <p:extLst>
      <p:ext uri="{BB962C8B-B14F-4D97-AF65-F5344CB8AC3E}">
        <p14:creationId xmlns:p14="http://schemas.microsoft.com/office/powerpoint/2010/main" val="26656142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dirty="0"/>
              <a:t>How are people motivated to Work </a:t>
            </a:r>
          </a:p>
        </p:txBody>
      </p:sp>
      <p:sp>
        <p:nvSpPr>
          <p:cNvPr id="3" name="Content Placeholder 2"/>
          <p:cNvSpPr>
            <a:spLocks noGrp="1"/>
          </p:cNvSpPr>
          <p:nvPr>
            <p:ph idx="1"/>
          </p:nvPr>
        </p:nvSpPr>
        <p:spPr/>
        <p:txBody>
          <a:bodyPr/>
          <a:lstStyle/>
          <a:p>
            <a:endParaRPr lang="en-GB" b="1" dirty="0"/>
          </a:p>
          <a:p>
            <a:r>
              <a:rPr lang="en-GB" b="1" dirty="0"/>
              <a:t>Extrinsic motivators </a:t>
            </a:r>
            <a:r>
              <a:rPr lang="en-GB" dirty="0"/>
              <a:t>are external to the individual such as money, status, working environment, whilst</a:t>
            </a:r>
          </a:p>
          <a:p>
            <a:endParaRPr lang="en-GB" b="1" dirty="0"/>
          </a:p>
          <a:p>
            <a:r>
              <a:rPr lang="en-GB" b="1" dirty="0"/>
              <a:t>Intrinsic motivators </a:t>
            </a:r>
            <a:r>
              <a:rPr lang="en-GB" dirty="0"/>
              <a:t>are internal to the individual such as a sense of belonging, fulfilment, sense of achievement.</a:t>
            </a:r>
          </a:p>
          <a:p>
            <a:endParaRPr lang="en-GB" dirty="0"/>
          </a:p>
          <a:p>
            <a:endParaRPr lang="en-GB" dirty="0"/>
          </a:p>
          <a:p>
            <a:pPr marL="0" indent="0" algn="ctr">
              <a:buNone/>
            </a:pPr>
            <a:r>
              <a:rPr lang="en-GB" sz="2400" dirty="0">
                <a:solidFill>
                  <a:srgbClr val="FF0000"/>
                </a:solidFill>
              </a:rPr>
              <a:t>What motivates you to work?</a:t>
            </a:r>
          </a:p>
        </p:txBody>
      </p:sp>
    </p:spTree>
    <p:extLst>
      <p:ext uri="{BB962C8B-B14F-4D97-AF65-F5344CB8AC3E}">
        <p14:creationId xmlns:p14="http://schemas.microsoft.com/office/powerpoint/2010/main" val="16662479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are people motivated to Work </a:t>
            </a:r>
          </a:p>
        </p:txBody>
      </p:sp>
      <p:sp>
        <p:nvSpPr>
          <p:cNvPr id="3" name="Content Placeholder 2"/>
          <p:cNvSpPr>
            <a:spLocks noGrp="1"/>
          </p:cNvSpPr>
          <p:nvPr>
            <p:ph idx="1"/>
          </p:nvPr>
        </p:nvSpPr>
        <p:spPr/>
        <p:txBody>
          <a:bodyPr/>
          <a:lstStyle/>
          <a:p>
            <a:endParaRPr lang="en-GB" dirty="0"/>
          </a:p>
          <a:p>
            <a:r>
              <a:rPr lang="en-GB" dirty="0"/>
              <a:t>People can be motivated by a mixture of different amounts of both extrinsic and intrinsic motivators, </a:t>
            </a:r>
          </a:p>
          <a:p>
            <a:endParaRPr lang="en-GB" dirty="0"/>
          </a:p>
          <a:p>
            <a:r>
              <a:rPr lang="en-GB" dirty="0"/>
              <a:t>Motivators often change over time as life goals change.</a:t>
            </a:r>
          </a:p>
        </p:txBody>
      </p:sp>
    </p:spTree>
    <p:extLst>
      <p:ext uri="{BB962C8B-B14F-4D97-AF65-F5344CB8AC3E}">
        <p14:creationId xmlns:p14="http://schemas.microsoft.com/office/powerpoint/2010/main" val="38347194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motivators?</a:t>
            </a:r>
          </a:p>
        </p:txBody>
      </p:sp>
      <p:sp>
        <p:nvSpPr>
          <p:cNvPr id="3" name="Content Placeholder 2"/>
          <p:cNvSpPr>
            <a:spLocks noGrp="1"/>
          </p:cNvSpPr>
          <p:nvPr>
            <p:ph idx="1"/>
          </p:nvPr>
        </p:nvSpPr>
        <p:spPr/>
        <p:txBody>
          <a:bodyPr/>
          <a:lstStyle/>
          <a:p>
            <a:endParaRPr lang="en-GB" dirty="0"/>
          </a:p>
          <a:p>
            <a:r>
              <a:rPr lang="en-GB" dirty="0"/>
              <a:t>Extrinsic – external rewards, money, promotion etc</a:t>
            </a:r>
          </a:p>
          <a:p>
            <a:endParaRPr lang="en-GB" dirty="0"/>
          </a:p>
          <a:p>
            <a:r>
              <a:rPr lang="en-GB" dirty="0"/>
              <a:t>Intrinsic – self satisfaction and inner personal reward?</a:t>
            </a:r>
          </a:p>
          <a:p>
            <a:endParaRPr lang="en-GB" dirty="0"/>
          </a:p>
          <a:p>
            <a:r>
              <a:rPr lang="en-GB" dirty="0"/>
              <a:t>Mixture?</a:t>
            </a:r>
          </a:p>
        </p:txBody>
      </p:sp>
    </p:spTree>
    <p:extLst>
      <p:ext uri="{BB962C8B-B14F-4D97-AF65-F5344CB8AC3E}">
        <p14:creationId xmlns:p14="http://schemas.microsoft.com/office/powerpoint/2010/main" val="27023791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Theories of Motivation</a:t>
            </a:r>
          </a:p>
        </p:txBody>
      </p:sp>
      <p:sp>
        <p:nvSpPr>
          <p:cNvPr id="3" name="Content Placeholder 2"/>
          <p:cNvSpPr>
            <a:spLocks noGrp="1"/>
          </p:cNvSpPr>
          <p:nvPr>
            <p:ph idx="1"/>
          </p:nvPr>
        </p:nvSpPr>
        <p:spPr/>
        <p:txBody>
          <a:bodyPr/>
          <a:lstStyle/>
          <a:p>
            <a:endParaRPr lang="en-GB" dirty="0"/>
          </a:p>
          <a:p>
            <a:r>
              <a:rPr lang="en-GB" dirty="0"/>
              <a:t>Maslow’s hierarchy of Needs,</a:t>
            </a:r>
          </a:p>
          <a:p>
            <a:endParaRPr lang="en-GB" dirty="0"/>
          </a:p>
          <a:p>
            <a:r>
              <a:rPr lang="en-GB" dirty="0"/>
              <a:t>Herzberg’s Two-Factor theory,</a:t>
            </a:r>
          </a:p>
          <a:p>
            <a:endParaRPr lang="en-GB" dirty="0"/>
          </a:p>
          <a:p>
            <a:r>
              <a:rPr lang="en-GB" dirty="0"/>
              <a:t>Vroom’s expectancy theory</a:t>
            </a:r>
          </a:p>
        </p:txBody>
      </p:sp>
    </p:spTree>
    <p:extLst>
      <p:ext uri="{BB962C8B-B14F-4D97-AF65-F5344CB8AC3E}">
        <p14:creationId xmlns:p14="http://schemas.microsoft.com/office/powerpoint/2010/main" val="59810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9CD2D09-B1BB-4DF5-9E1C-3D21B21EDE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0323" y="0"/>
            <a:ext cx="4703677"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83355637-BA71-4F63-94C9-E77BF81BDFC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9144000" cy="6858000"/>
          </a:xfrm>
          <a:prstGeom prst="rect">
            <a:avLst/>
          </a:prstGeom>
        </p:spPr>
      </p:pic>
      <p:sp>
        <p:nvSpPr>
          <p:cNvPr id="2" name="Title 1"/>
          <p:cNvSpPr>
            <a:spLocks noGrp="1"/>
          </p:cNvSpPr>
          <p:nvPr>
            <p:ph type="ctrTitle"/>
          </p:nvPr>
        </p:nvSpPr>
        <p:spPr>
          <a:xfrm>
            <a:off x="603748" y="798445"/>
            <a:ext cx="3602727" cy="1311664"/>
          </a:xfrm>
        </p:spPr>
        <p:txBody>
          <a:bodyPr vert="horz" lIns="91440" tIns="45720" rIns="91440" bIns="45720" rtlCol="0" anchor="ctr">
            <a:normAutofit/>
          </a:bodyPr>
          <a:lstStyle/>
          <a:p>
            <a:pPr algn="l" defTabSz="914400"/>
            <a:r>
              <a:rPr lang="en-US" sz="4400">
                <a:solidFill>
                  <a:srgbClr val="000000"/>
                </a:solidFill>
              </a:rPr>
              <a:t>Session 3 - Leadership</a:t>
            </a:r>
          </a:p>
        </p:txBody>
      </p:sp>
      <p:sp>
        <p:nvSpPr>
          <p:cNvPr id="3" name="Subtitle 2"/>
          <p:cNvSpPr>
            <a:spLocks noGrp="1"/>
          </p:cNvSpPr>
          <p:nvPr>
            <p:ph type="subTitle" idx="1"/>
          </p:nvPr>
        </p:nvSpPr>
        <p:spPr>
          <a:xfrm>
            <a:off x="603747" y="2272143"/>
            <a:ext cx="3530103" cy="3788830"/>
          </a:xfrm>
        </p:spPr>
        <p:txBody>
          <a:bodyPr vert="horz" lIns="91440" tIns="45720" rIns="91440" bIns="45720" rtlCol="0" anchor="ctr">
            <a:normAutofit/>
          </a:bodyPr>
          <a:lstStyle/>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endParaRPr lang="en-US" sz="1700">
              <a:solidFill>
                <a:srgbClr val="000000"/>
              </a:solidFill>
            </a:endParaRPr>
          </a:p>
          <a:p>
            <a:pPr indent="-228600" algn="l" defTabSz="914400">
              <a:buFont typeface="Arial" panose="020B0604020202020204" pitchFamily="34" charset="0"/>
              <a:buChar char="•"/>
            </a:pPr>
            <a:r>
              <a:rPr lang="en-US" sz="1700">
                <a:solidFill>
                  <a:srgbClr val="000000"/>
                </a:solidFill>
              </a:rPr>
              <a:t>Peter Doyle, M.A.</a:t>
            </a:r>
          </a:p>
        </p:txBody>
      </p:sp>
      <p:sp>
        <p:nvSpPr>
          <p:cNvPr id="24"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6" y="590635"/>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4">
            <a:extLst>
              <a:ext uri="{FF2B5EF4-FFF2-40B4-BE49-F238E27FC236}">
                <a16:creationId xmlns:a16="http://schemas.microsoft.com/office/drawing/2014/main" id="{DD19C434-F055-401C-A460-113286B6FFEC}"/>
              </a:ext>
            </a:extLst>
          </p:cNvPr>
          <p:cNvPicPr>
            <a:picLocks noChangeAspect="1"/>
          </p:cNvPicPr>
          <p:nvPr/>
        </p:nvPicPr>
        <p:blipFill rotWithShape="1">
          <a:blip r:embed="rId3"/>
          <a:srcRect l="8305" r="48191" b="1"/>
          <a:stretch/>
        </p:blipFill>
        <p:spPr>
          <a:xfrm>
            <a:off x="5169988" y="770037"/>
            <a:ext cx="3974012"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3947997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Maslow’s hierarchy of Needs</a:t>
            </a:r>
          </a:p>
        </p:txBody>
      </p:sp>
      <p:sp>
        <p:nvSpPr>
          <p:cNvPr id="3" name="Content Placeholder 2"/>
          <p:cNvSpPr>
            <a:spLocks noGrp="1"/>
          </p:cNvSpPr>
          <p:nvPr>
            <p:ph idx="1"/>
          </p:nvPr>
        </p:nvSpPr>
        <p:spPr/>
        <p:txBody>
          <a:bodyPr/>
          <a:lstStyle/>
          <a:p>
            <a:endParaRPr lang="en-GB" dirty="0"/>
          </a:p>
          <a:p>
            <a:r>
              <a:rPr lang="en-GB" dirty="0"/>
              <a:t>Developed in the 1950’s by Abraham Maslow states that </a:t>
            </a:r>
            <a:r>
              <a:rPr lang="en-GB" b="1" dirty="0"/>
              <a:t>everyone </a:t>
            </a:r>
            <a:r>
              <a:rPr lang="en-GB" dirty="0"/>
              <a:t>is motivated by needs,</a:t>
            </a:r>
          </a:p>
          <a:p>
            <a:endParaRPr lang="en-GB" dirty="0"/>
          </a:p>
          <a:p>
            <a:r>
              <a:rPr lang="en-GB" dirty="0"/>
              <a:t>The five stage model assumes that we must satisfy each need in turn, starting with our most basic physiological need for survival,</a:t>
            </a:r>
          </a:p>
          <a:p>
            <a:endParaRPr lang="en-GB" dirty="0"/>
          </a:p>
          <a:p>
            <a:r>
              <a:rPr lang="en-GB" dirty="0"/>
              <a:t>It is only when each need is satisfied that we move up the hierarchy to be motivated by the next stage.</a:t>
            </a:r>
          </a:p>
        </p:txBody>
      </p:sp>
    </p:spTree>
    <p:extLst>
      <p:ext uri="{BB962C8B-B14F-4D97-AF65-F5344CB8AC3E}">
        <p14:creationId xmlns:p14="http://schemas.microsoft.com/office/powerpoint/2010/main" val="11163593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robertsoncomm.com/wp-content/uploads/2013/04/maslows-hierarchy-of-nee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16631"/>
            <a:ext cx="8972996" cy="6696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4974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4ED54-0513-4299-8CDE-E41DE7FA5834}"/>
              </a:ext>
            </a:extLst>
          </p:cNvPr>
          <p:cNvSpPr>
            <a:spLocks noGrp="1"/>
          </p:cNvSpPr>
          <p:nvPr>
            <p:ph type="title"/>
          </p:nvPr>
        </p:nvSpPr>
        <p:spPr/>
        <p:txBody>
          <a:bodyPr/>
          <a:lstStyle/>
          <a:p>
            <a:r>
              <a:rPr lang="en-GB" dirty="0">
                <a:cs typeface="Calibri Light"/>
              </a:rPr>
              <a:t>Watch the Film  - Maslow's </a:t>
            </a:r>
            <a:r>
              <a:rPr lang="en-GB" dirty="0" err="1">
                <a:cs typeface="Calibri Light"/>
              </a:rPr>
              <a:t>Hierachy</a:t>
            </a:r>
            <a:r>
              <a:rPr lang="en-GB" dirty="0">
                <a:cs typeface="Calibri Light"/>
              </a:rPr>
              <a:t> of Needs</a:t>
            </a:r>
            <a:endParaRPr lang="en-GB" dirty="0"/>
          </a:p>
        </p:txBody>
      </p:sp>
      <p:sp>
        <p:nvSpPr>
          <p:cNvPr id="3" name="Content Placeholder 2">
            <a:extLst>
              <a:ext uri="{FF2B5EF4-FFF2-40B4-BE49-F238E27FC236}">
                <a16:creationId xmlns:a16="http://schemas.microsoft.com/office/drawing/2014/main" id="{AACC6E8B-D9E8-474A-AD33-D544C47BEC72}"/>
              </a:ext>
            </a:extLst>
          </p:cNvPr>
          <p:cNvSpPr>
            <a:spLocks noGrp="1"/>
          </p:cNvSpPr>
          <p:nvPr>
            <p:ph idx="1"/>
          </p:nvPr>
        </p:nvSpPr>
        <p:spPr/>
        <p:txBody>
          <a:bodyPr vert="horz" lIns="91440" tIns="45720" rIns="91440" bIns="45720" rtlCol="0" anchor="t">
            <a:normAutofit/>
          </a:bodyPr>
          <a:lstStyle/>
          <a:p>
            <a:pPr marL="0" indent="0">
              <a:buNone/>
            </a:pPr>
            <a:endParaRPr lang="en-GB" b="0" dirty="0">
              <a:ea typeface="+mn-lt"/>
              <a:cs typeface="+mn-lt"/>
            </a:endParaRPr>
          </a:p>
          <a:p>
            <a:pPr marL="0" indent="0">
              <a:buNone/>
            </a:pPr>
            <a:endParaRPr lang="en-GB" b="0" dirty="0">
              <a:ea typeface="+mn-lt"/>
              <a:cs typeface="+mn-lt"/>
            </a:endParaRPr>
          </a:p>
          <a:p>
            <a:pPr marL="0" indent="0">
              <a:buNone/>
            </a:pPr>
            <a:r>
              <a:rPr lang="en-GB" dirty="0">
                <a:ea typeface="+mn-lt"/>
                <a:cs typeface="+mn-lt"/>
                <a:hlinkClick r:id="rId2"/>
              </a:rPr>
              <a:t>https://www.youtube.com/watch?v=L0PKWTta7lU</a:t>
            </a:r>
            <a:endParaRPr lang="en-GB">
              <a:cs typeface="Calibri" panose="020F0502020204030204"/>
            </a:endParaRPr>
          </a:p>
        </p:txBody>
      </p:sp>
    </p:spTree>
    <p:extLst>
      <p:ext uri="{BB962C8B-B14F-4D97-AF65-F5344CB8AC3E}">
        <p14:creationId xmlns:p14="http://schemas.microsoft.com/office/powerpoint/2010/main" val="1547421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Maslow’s Hierarchy of Needs</a:t>
            </a:r>
          </a:p>
        </p:txBody>
      </p:sp>
      <p:sp>
        <p:nvSpPr>
          <p:cNvPr id="3" name="Content Placeholder 2"/>
          <p:cNvSpPr>
            <a:spLocks noGrp="1"/>
          </p:cNvSpPr>
          <p:nvPr>
            <p:ph idx="1"/>
          </p:nvPr>
        </p:nvSpPr>
        <p:spPr/>
        <p:txBody>
          <a:bodyPr/>
          <a:lstStyle/>
          <a:p>
            <a:endParaRPr lang="en-GB" dirty="0"/>
          </a:p>
          <a:p>
            <a:endParaRPr lang="en-GB" dirty="0"/>
          </a:p>
          <a:p>
            <a:r>
              <a:rPr lang="en-GB" dirty="0"/>
              <a:t>The model demonstrates how as our basic needs are met we gradually move up the levels of the pyramid before finally attaining self actualisation (realising our potential),</a:t>
            </a:r>
          </a:p>
        </p:txBody>
      </p:sp>
    </p:spTree>
    <p:extLst>
      <p:ext uri="{BB962C8B-B14F-4D97-AF65-F5344CB8AC3E}">
        <p14:creationId xmlns:p14="http://schemas.microsoft.com/office/powerpoint/2010/main" val="24405843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C940F-C510-4601-B55C-CB6BB61CC9CE}"/>
              </a:ext>
            </a:extLst>
          </p:cNvPr>
          <p:cNvSpPr>
            <a:spLocks noGrp="1"/>
          </p:cNvSpPr>
          <p:nvPr>
            <p:ph type="title"/>
          </p:nvPr>
        </p:nvSpPr>
        <p:spPr/>
        <p:txBody>
          <a:bodyPr/>
          <a:lstStyle/>
          <a:p>
            <a:r>
              <a:rPr lang="en-GB" dirty="0">
                <a:cs typeface="Calibri Light"/>
              </a:rPr>
              <a:t>Watch the Film - Hertzberg Two Factor Theory</a:t>
            </a:r>
            <a:endParaRPr lang="en-GB" dirty="0"/>
          </a:p>
        </p:txBody>
      </p:sp>
      <p:sp>
        <p:nvSpPr>
          <p:cNvPr id="3" name="Content Placeholder 2">
            <a:extLst>
              <a:ext uri="{FF2B5EF4-FFF2-40B4-BE49-F238E27FC236}">
                <a16:creationId xmlns:a16="http://schemas.microsoft.com/office/drawing/2014/main" id="{9D26F6FC-708C-4A9D-9B06-B947C7731D52}"/>
              </a:ext>
            </a:extLst>
          </p:cNvPr>
          <p:cNvSpPr>
            <a:spLocks noGrp="1"/>
          </p:cNvSpPr>
          <p:nvPr>
            <p:ph idx="1"/>
          </p:nvPr>
        </p:nvSpPr>
        <p:spPr/>
        <p:txBody>
          <a:bodyPr vert="horz" lIns="91440" tIns="45720" rIns="91440" bIns="45720" rtlCol="0" anchor="t">
            <a:normAutofit/>
          </a:bodyPr>
          <a:lstStyle/>
          <a:p>
            <a:pPr marL="0" indent="0" algn="ctr">
              <a:buNone/>
            </a:pPr>
            <a:endParaRPr lang="en-GB" dirty="0">
              <a:ea typeface="+mn-lt"/>
              <a:cs typeface="+mn-lt"/>
            </a:endParaRPr>
          </a:p>
          <a:p>
            <a:pPr marL="0" indent="0" algn="ctr">
              <a:buNone/>
            </a:pPr>
            <a:endParaRPr lang="en-GB" dirty="0">
              <a:ea typeface="+mn-lt"/>
              <a:cs typeface="+mn-lt"/>
            </a:endParaRPr>
          </a:p>
          <a:p>
            <a:pPr marL="0" indent="0" algn="ctr">
              <a:buNone/>
            </a:pPr>
            <a:r>
              <a:rPr lang="en-GB" dirty="0">
                <a:ea typeface="+mn-lt"/>
                <a:cs typeface="+mn-lt"/>
                <a:hlinkClick r:id="rId2"/>
              </a:rPr>
              <a:t>https://www.youtube.com/watch?v=jnIuBktpwaM</a:t>
            </a:r>
            <a:endParaRPr lang="en-GB">
              <a:cs typeface="Calibri" panose="020F0502020204030204"/>
            </a:endParaRPr>
          </a:p>
        </p:txBody>
      </p:sp>
    </p:spTree>
    <p:extLst>
      <p:ext uri="{BB962C8B-B14F-4D97-AF65-F5344CB8AC3E}">
        <p14:creationId xmlns:p14="http://schemas.microsoft.com/office/powerpoint/2010/main" val="13695218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Hertzberg’s Two Factor Theory</a:t>
            </a:r>
          </a:p>
        </p:txBody>
      </p:sp>
      <p:sp>
        <p:nvSpPr>
          <p:cNvPr id="3" name="Content Placeholder 2"/>
          <p:cNvSpPr>
            <a:spLocks noGrp="1"/>
          </p:cNvSpPr>
          <p:nvPr>
            <p:ph idx="1"/>
          </p:nvPr>
        </p:nvSpPr>
        <p:spPr/>
        <p:txBody>
          <a:bodyPr/>
          <a:lstStyle/>
          <a:p>
            <a:endParaRPr lang="en-GB" dirty="0"/>
          </a:p>
          <a:p>
            <a:r>
              <a:rPr lang="en-GB" dirty="0"/>
              <a:t>This theory of motivation is directly linked to leadership behaviour,</a:t>
            </a:r>
          </a:p>
          <a:p>
            <a:endParaRPr lang="en-GB" dirty="0"/>
          </a:p>
          <a:p>
            <a:r>
              <a:rPr lang="en-GB" dirty="0"/>
              <a:t>The theory states that two groups of factors are relevant in motivating employees, these are known as </a:t>
            </a:r>
            <a:r>
              <a:rPr lang="en-GB" b="1" dirty="0"/>
              <a:t>hygiene factors </a:t>
            </a:r>
            <a:r>
              <a:rPr lang="en-GB" dirty="0"/>
              <a:t>and </a:t>
            </a:r>
            <a:r>
              <a:rPr lang="en-GB" b="1" dirty="0"/>
              <a:t>motivator factors</a:t>
            </a:r>
          </a:p>
        </p:txBody>
      </p:sp>
    </p:spTree>
    <p:extLst>
      <p:ext uri="{BB962C8B-B14F-4D97-AF65-F5344CB8AC3E}">
        <p14:creationId xmlns:p14="http://schemas.microsoft.com/office/powerpoint/2010/main" val="21764338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Hygiene Factors</a:t>
            </a:r>
          </a:p>
        </p:txBody>
      </p:sp>
      <p:sp>
        <p:nvSpPr>
          <p:cNvPr id="3" name="Content Placeholder 2"/>
          <p:cNvSpPr>
            <a:spLocks noGrp="1"/>
          </p:cNvSpPr>
          <p:nvPr>
            <p:ph idx="1"/>
          </p:nvPr>
        </p:nvSpPr>
        <p:spPr/>
        <p:txBody>
          <a:bodyPr>
            <a:normAutofit/>
          </a:bodyPr>
          <a:lstStyle/>
          <a:p>
            <a:endParaRPr lang="en-GB" dirty="0"/>
          </a:p>
          <a:p>
            <a:r>
              <a:rPr lang="en-GB" dirty="0"/>
              <a:t>Hygiene factors, or ‘</a:t>
            </a:r>
            <a:r>
              <a:rPr lang="en-GB" dirty="0" err="1"/>
              <a:t>dissatisfiers</a:t>
            </a:r>
            <a:r>
              <a:rPr lang="en-GB" dirty="0"/>
              <a:t>’ are not a source of motivation themselves, but they have to be at least satisfactory for them not to de-motivate,</a:t>
            </a:r>
          </a:p>
          <a:p>
            <a:endParaRPr lang="en-GB" dirty="0"/>
          </a:p>
          <a:p>
            <a:r>
              <a:rPr lang="en-GB" dirty="0"/>
              <a:t>For example, a safe and healthy work place is not enough to motivate staff to work harder, however a work place which is not safe and healthy will be the cause of dissatisfaction and result in de motivated staff. </a:t>
            </a:r>
          </a:p>
        </p:txBody>
      </p:sp>
    </p:spTree>
    <p:extLst>
      <p:ext uri="{BB962C8B-B14F-4D97-AF65-F5344CB8AC3E}">
        <p14:creationId xmlns:p14="http://schemas.microsoft.com/office/powerpoint/2010/main" val="33218118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Hygiene Factors</a:t>
            </a:r>
          </a:p>
        </p:txBody>
      </p:sp>
      <p:sp>
        <p:nvSpPr>
          <p:cNvPr id="3" name="Content Placeholder 2"/>
          <p:cNvSpPr>
            <a:spLocks noGrp="1"/>
          </p:cNvSpPr>
          <p:nvPr>
            <p:ph idx="1"/>
          </p:nvPr>
        </p:nvSpPr>
        <p:spPr/>
        <p:txBody>
          <a:bodyPr>
            <a:normAutofit/>
          </a:bodyPr>
          <a:lstStyle/>
          <a:p>
            <a:endParaRPr lang="en-GB" dirty="0"/>
          </a:p>
          <a:p>
            <a:endParaRPr lang="en-GB" dirty="0"/>
          </a:p>
          <a:p>
            <a:r>
              <a:rPr lang="en-GB" dirty="0"/>
              <a:t>Hygiene factors include working conditions, salary, job security, company policies, status, relationship with supervisor, relationship with peers. </a:t>
            </a:r>
          </a:p>
        </p:txBody>
      </p:sp>
    </p:spTree>
    <p:extLst>
      <p:ext uri="{BB962C8B-B14F-4D97-AF65-F5344CB8AC3E}">
        <p14:creationId xmlns:p14="http://schemas.microsoft.com/office/powerpoint/2010/main" val="24145205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Motivator factors</a:t>
            </a:r>
          </a:p>
        </p:txBody>
      </p:sp>
      <p:sp>
        <p:nvSpPr>
          <p:cNvPr id="3" name="Content Placeholder 2"/>
          <p:cNvSpPr>
            <a:spLocks noGrp="1"/>
          </p:cNvSpPr>
          <p:nvPr>
            <p:ph idx="1"/>
          </p:nvPr>
        </p:nvSpPr>
        <p:spPr/>
        <p:txBody>
          <a:bodyPr>
            <a:normAutofit/>
          </a:bodyPr>
          <a:lstStyle/>
          <a:p>
            <a:r>
              <a:rPr lang="en-GB" dirty="0"/>
              <a:t>These are factors which truly motivate people to develop performance,</a:t>
            </a:r>
          </a:p>
          <a:p>
            <a:endParaRPr lang="en-GB" dirty="0"/>
          </a:p>
          <a:p>
            <a:r>
              <a:rPr lang="en-GB" dirty="0"/>
              <a:t>For example, the content of work itself, sense of achievement, recognition etc,</a:t>
            </a:r>
          </a:p>
          <a:p>
            <a:endParaRPr lang="en-GB" dirty="0"/>
          </a:p>
          <a:p>
            <a:r>
              <a:rPr lang="en-GB" dirty="0"/>
              <a:t>However, these can only positively influence motivation if the hygiene factors have already been satisfied. Hygiene factors include achievement, recognition, the work itself, responsibility and advancement. </a:t>
            </a:r>
          </a:p>
          <a:p>
            <a:endParaRPr lang="en-GB" dirty="0"/>
          </a:p>
        </p:txBody>
      </p:sp>
    </p:spTree>
    <p:extLst>
      <p:ext uri="{BB962C8B-B14F-4D97-AF65-F5344CB8AC3E}">
        <p14:creationId xmlns:p14="http://schemas.microsoft.com/office/powerpoint/2010/main" val="12262069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Motivating Your Team Contd.</a:t>
            </a:r>
          </a:p>
        </p:txBody>
      </p:sp>
      <p:sp>
        <p:nvSpPr>
          <p:cNvPr id="3" name="Subtitle 2"/>
          <p:cNvSpPr>
            <a:spLocks noGrp="1"/>
          </p:cNvSpPr>
          <p:nvPr>
            <p:ph type="subTitle" idx="1"/>
          </p:nvPr>
        </p:nvSpPr>
        <p:spPr/>
        <p:txBody>
          <a:bodyPr vert="horz" lIns="91440" tIns="45720" rIns="91440" bIns="45720" rtlCol="0" anchor="t">
            <a:normAutofit/>
          </a:bodyPr>
          <a:lstStyle/>
          <a:p>
            <a:endParaRPr lang="en-GB" sz="3600" dirty="0">
              <a:cs typeface="Calibri"/>
            </a:endParaRPr>
          </a:p>
        </p:txBody>
      </p:sp>
    </p:spTree>
    <p:extLst>
      <p:ext uri="{BB962C8B-B14F-4D97-AF65-F5344CB8AC3E}">
        <p14:creationId xmlns:p14="http://schemas.microsoft.com/office/powerpoint/2010/main" val="10704987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Vroom’s Expectancy Theory</a:t>
            </a:r>
          </a:p>
        </p:txBody>
      </p:sp>
      <p:sp>
        <p:nvSpPr>
          <p:cNvPr id="3" name="Content Placeholder 2"/>
          <p:cNvSpPr>
            <a:spLocks noGrp="1"/>
          </p:cNvSpPr>
          <p:nvPr>
            <p:ph idx="1"/>
          </p:nvPr>
        </p:nvSpPr>
        <p:spPr/>
        <p:txBody>
          <a:bodyPr/>
          <a:lstStyle/>
          <a:p>
            <a:endParaRPr lang="en-GB" dirty="0"/>
          </a:p>
          <a:p>
            <a:r>
              <a:rPr lang="en-GB" sz="2000" dirty="0"/>
              <a:t>In contrast to Maslow’s and Herzberg’s needs based theories, Vroom’s ‘Expectancy Theory’ (1964) is based on values and beliefs about the future,</a:t>
            </a:r>
          </a:p>
          <a:p>
            <a:pPr marL="0" indent="0">
              <a:buNone/>
            </a:pPr>
            <a:endParaRPr lang="en-GB" sz="2000" dirty="0"/>
          </a:p>
          <a:p>
            <a:r>
              <a:rPr lang="en-GB" sz="2000" dirty="0"/>
              <a:t>The ‘Expectancy Theory’ dictates that motivation is based on three components, expectancy, instrumentality and valence</a:t>
            </a:r>
          </a:p>
        </p:txBody>
      </p:sp>
    </p:spTree>
    <p:extLst>
      <p:ext uri="{BB962C8B-B14F-4D97-AF65-F5344CB8AC3E}">
        <p14:creationId xmlns:p14="http://schemas.microsoft.com/office/powerpoint/2010/main" val="23153591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Vroom’s Expectancy Theory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                       X                          </a:t>
            </a:r>
            <a:r>
              <a:rPr lang="en-GB" dirty="0" err="1"/>
              <a:t>X</a:t>
            </a:r>
            <a:endParaRPr lang="en-GB" dirty="0"/>
          </a:p>
          <a:p>
            <a:pPr marL="0" indent="0">
              <a:buNone/>
            </a:pPr>
            <a:endParaRPr lang="en-GB" dirty="0"/>
          </a:p>
        </p:txBody>
      </p:sp>
      <p:sp>
        <p:nvSpPr>
          <p:cNvPr id="4" name="Rectangle 3"/>
          <p:cNvSpPr/>
          <p:nvPr/>
        </p:nvSpPr>
        <p:spPr>
          <a:xfrm>
            <a:off x="395536" y="263691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Motivational Force</a:t>
            </a:r>
          </a:p>
        </p:txBody>
      </p:sp>
      <p:sp>
        <p:nvSpPr>
          <p:cNvPr id="5" name="Rectangle 4"/>
          <p:cNvSpPr/>
          <p:nvPr/>
        </p:nvSpPr>
        <p:spPr>
          <a:xfrm>
            <a:off x="2843808" y="264032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Expectancy</a:t>
            </a:r>
          </a:p>
        </p:txBody>
      </p:sp>
      <p:sp>
        <p:nvSpPr>
          <p:cNvPr id="6" name="Rectangle 5"/>
          <p:cNvSpPr/>
          <p:nvPr/>
        </p:nvSpPr>
        <p:spPr>
          <a:xfrm>
            <a:off x="4860032" y="2662064"/>
            <a:ext cx="1800200"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Instrumentality</a:t>
            </a:r>
          </a:p>
        </p:txBody>
      </p:sp>
      <p:sp>
        <p:nvSpPr>
          <p:cNvPr id="7" name="Rectangle 6"/>
          <p:cNvSpPr/>
          <p:nvPr/>
        </p:nvSpPr>
        <p:spPr>
          <a:xfrm>
            <a:off x="7166277" y="2662064"/>
            <a:ext cx="1656184"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dirty="0"/>
              <a:t>Valance</a:t>
            </a:r>
          </a:p>
        </p:txBody>
      </p:sp>
    </p:spTree>
    <p:extLst>
      <p:ext uri="{BB962C8B-B14F-4D97-AF65-F5344CB8AC3E}">
        <p14:creationId xmlns:p14="http://schemas.microsoft.com/office/powerpoint/2010/main" val="41341077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Expectancy</a:t>
            </a:r>
          </a:p>
        </p:txBody>
      </p:sp>
      <p:sp>
        <p:nvSpPr>
          <p:cNvPr id="3" name="Content Placeholder 2"/>
          <p:cNvSpPr>
            <a:spLocks noGrp="1"/>
          </p:cNvSpPr>
          <p:nvPr>
            <p:ph idx="1"/>
          </p:nvPr>
        </p:nvSpPr>
        <p:spPr/>
        <p:txBody>
          <a:bodyPr/>
          <a:lstStyle/>
          <a:p>
            <a:endParaRPr lang="en-GB" b="1" dirty="0"/>
          </a:p>
          <a:p>
            <a:r>
              <a:rPr lang="en-GB" sz="2000" b="1" dirty="0"/>
              <a:t>Expectancy</a:t>
            </a:r>
            <a:r>
              <a:rPr lang="en-GB" sz="2000" dirty="0"/>
              <a:t> relates to the individuals confidence or expectation that effort will lead to good performance,</a:t>
            </a:r>
          </a:p>
          <a:p>
            <a:endParaRPr lang="en-GB" sz="2000" dirty="0"/>
          </a:p>
          <a:p>
            <a:r>
              <a:rPr lang="en-GB" sz="2000" b="1" dirty="0"/>
              <a:t>Instrumentality</a:t>
            </a:r>
            <a:r>
              <a:rPr lang="en-GB" sz="2000" dirty="0"/>
              <a:t> is the individuals perceived probability that good performance will lead to the desired outcome,</a:t>
            </a:r>
          </a:p>
        </p:txBody>
      </p:sp>
    </p:spTree>
    <p:extLst>
      <p:ext uri="{BB962C8B-B14F-4D97-AF65-F5344CB8AC3E}">
        <p14:creationId xmlns:p14="http://schemas.microsoft.com/office/powerpoint/2010/main" val="28067166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Valance</a:t>
            </a:r>
          </a:p>
        </p:txBody>
      </p:sp>
      <p:sp>
        <p:nvSpPr>
          <p:cNvPr id="3" name="Content Placeholder 2"/>
          <p:cNvSpPr>
            <a:spLocks noGrp="1"/>
          </p:cNvSpPr>
          <p:nvPr>
            <p:ph idx="1"/>
          </p:nvPr>
        </p:nvSpPr>
        <p:spPr>
          <a:xfrm>
            <a:off x="457200" y="1268760"/>
            <a:ext cx="8229600" cy="4857403"/>
          </a:xfrm>
        </p:spPr>
        <p:txBody>
          <a:bodyPr/>
          <a:lstStyle/>
          <a:p>
            <a:endParaRPr lang="en-GB" dirty="0"/>
          </a:p>
          <a:p>
            <a:r>
              <a:rPr lang="en-GB" sz="2000" dirty="0"/>
              <a:t>Valance is the value of the expected outcome to the individual, </a:t>
            </a:r>
          </a:p>
          <a:p>
            <a:endParaRPr lang="en-GB" sz="2000" dirty="0"/>
          </a:p>
          <a:p>
            <a:r>
              <a:rPr lang="en-GB" sz="2000" dirty="0"/>
              <a:t>A high level of valance indicates the outcome is highly valued and, therefore a strong desire for individual,</a:t>
            </a:r>
          </a:p>
          <a:p>
            <a:endParaRPr lang="en-GB" sz="2000" dirty="0"/>
          </a:p>
          <a:p>
            <a:r>
              <a:rPr lang="en-GB" sz="2000" dirty="0"/>
              <a:t>A low level of valance indicates the outcome is of little value to the individual therefore they have little desire for it. </a:t>
            </a:r>
          </a:p>
        </p:txBody>
      </p:sp>
    </p:spTree>
    <p:extLst>
      <p:ext uri="{BB962C8B-B14F-4D97-AF65-F5344CB8AC3E}">
        <p14:creationId xmlns:p14="http://schemas.microsoft.com/office/powerpoint/2010/main" val="1001955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example……….</a:t>
            </a:r>
          </a:p>
        </p:txBody>
      </p:sp>
      <p:sp>
        <p:nvSpPr>
          <p:cNvPr id="3" name="Content Placeholder 2"/>
          <p:cNvSpPr>
            <a:spLocks noGrp="1"/>
          </p:cNvSpPr>
          <p:nvPr>
            <p:ph idx="1"/>
          </p:nvPr>
        </p:nvSpPr>
        <p:spPr/>
        <p:txBody>
          <a:bodyPr/>
          <a:lstStyle/>
          <a:p>
            <a:endParaRPr lang="en-GB" dirty="0"/>
          </a:p>
          <a:p>
            <a:r>
              <a:rPr lang="en-GB" dirty="0"/>
              <a:t>An employee may have a strong desire for promotion (High Valance), </a:t>
            </a:r>
          </a:p>
          <a:p>
            <a:endParaRPr lang="en-GB" dirty="0"/>
          </a:p>
          <a:p>
            <a:r>
              <a:rPr lang="en-GB" dirty="0"/>
              <a:t>If they believe that their work effort will lead to good performance (high expectancy) and that this good performance will lead to promotion (high instrumentality) then they will be motivated to put effort towards this goal.</a:t>
            </a:r>
          </a:p>
        </p:txBody>
      </p:sp>
    </p:spTree>
    <p:extLst>
      <p:ext uri="{BB962C8B-B14F-4D97-AF65-F5344CB8AC3E}">
        <p14:creationId xmlns:p14="http://schemas.microsoft.com/office/powerpoint/2010/main" val="40754589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Contrast………</a:t>
            </a:r>
          </a:p>
        </p:txBody>
      </p:sp>
      <p:sp>
        <p:nvSpPr>
          <p:cNvPr id="3" name="Content Placeholder 2"/>
          <p:cNvSpPr>
            <a:spLocks noGrp="1"/>
          </p:cNvSpPr>
          <p:nvPr>
            <p:ph idx="1"/>
          </p:nvPr>
        </p:nvSpPr>
        <p:spPr/>
        <p:txBody>
          <a:bodyPr/>
          <a:lstStyle/>
          <a:p>
            <a:endParaRPr lang="en-GB" dirty="0"/>
          </a:p>
          <a:p>
            <a:endParaRPr lang="en-GB" dirty="0"/>
          </a:p>
          <a:p>
            <a:endParaRPr lang="en-GB"/>
          </a:p>
          <a:p>
            <a:r>
              <a:rPr lang="en-GB"/>
              <a:t>Low </a:t>
            </a:r>
            <a:r>
              <a:rPr lang="en-GB" dirty="0"/>
              <a:t>levels of either Valance, expectancy or instrumentality will lead to lower motivation. </a:t>
            </a:r>
          </a:p>
        </p:txBody>
      </p:sp>
    </p:spTree>
    <p:extLst>
      <p:ext uri="{BB962C8B-B14F-4D97-AF65-F5344CB8AC3E}">
        <p14:creationId xmlns:p14="http://schemas.microsoft.com/office/powerpoint/2010/main" val="3134978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 </a:t>
            </a:r>
          </a:p>
        </p:txBody>
      </p:sp>
      <p:sp>
        <p:nvSpPr>
          <p:cNvPr id="3" name="Content Placeholder 2"/>
          <p:cNvSpPr>
            <a:spLocks noGrp="1"/>
          </p:cNvSpPr>
          <p:nvPr>
            <p:ph idx="1"/>
          </p:nvPr>
        </p:nvSpPr>
        <p:spPr/>
        <p:txBody>
          <a:bodyPr>
            <a:normAutofit/>
          </a:bodyPr>
          <a:lstStyle/>
          <a:p>
            <a:pPr marL="0" indent="0" algn="ctr">
              <a:buNone/>
            </a:pPr>
            <a:endParaRPr lang="en-GB" sz="3200" dirty="0">
              <a:solidFill>
                <a:srgbClr val="FF0000"/>
              </a:solidFill>
            </a:endParaRPr>
          </a:p>
          <a:p>
            <a:pPr marL="0" indent="0" algn="ctr">
              <a:buNone/>
            </a:pPr>
            <a:endParaRPr lang="en-GB" sz="3200" dirty="0">
              <a:solidFill>
                <a:srgbClr val="FF0000"/>
              </a:solidFill>
            </a:endParaRPr>
          </a:p>
          <a:p>
            <a:pPr marL="0" indent="0" algn="ctr">
              <a:buNone/>
            </a:pPr>
            <a:endParaRPr lang="en-GB" sz="3200" dirty="0">
              <a:solidFill>
                <a:srgbClr val="FF0000"/>
              </a:solidFill>
            </a:endParaRPr>
          </a:p>
          <a:p>
            <a:pPr marL="0" indent="0" algn="ctr">
              <a:buNone/>
            </a:pPr>
            <a:r>
              <a:rPr lang="en-GB" sz="3200" dirty="0">
                <a:solidFill>
                  <a:srgbClr val="FF0000"/>
                </a:solidFill>
              </a:rPr>
              <a:t>Any Questions Please</a:t>
            </a:r>
          </a:p>
        </p:txBody>
      </p:sp>
    </p:spTree>
    <p:extLst>
      <p:ext uri="{BB962C8B-B14F-4D97-AF65-F5344CB8AC3E}">
        <p14:creationId xmlns:p14="http://schemas.microsoft.com/office/powerpoint/2010/main" val="30672524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3" ma:contentTypeDescription="Create a new document." ma:contentTypeScope="" ma:versionID="ed1bd54919a73d160338a209b8bb9822">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39d9dcb772ce8e065fe4af30ea7e537f"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FDECC91-95AF-485B-A25E-D10C67FA6C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71BD8A-206A-4BCE-A350-656A27B6E8C8}">
  <ds:schemaRefs>
    <ds:schemaRef ds:uri="http://schemas.microsoft.com/sharepoint/v3/contenttype/forms"/>
  </ds:schemaRefs>
</ds:datastoreItem>
</file>

<file path=customXml/itemProps3.xml><?xml version="1.0" encoding="utf-8"?>
<ds:datastoreItem xmlns:ds="http://schemas.openxmlformats.org/officeDocument/2006/customXml" ds:itemID="{D4EEF4FB-91D2-419C-8C40-DC8729496A0D}">
  <ds:schemaRefs>
    <ds:schemaRef ds:uri="ee7a20b1-ddba-4ac9-b1b6-34fd780388d2"/>
    <ds:schemaRef ds:uri="http://purl.org/dc/dcmitype/"/>
    <ds:schemaRef ds:uri="http://schemas.microsoft.com/office/infopath/2007/PartnerControls"/>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aadfcd52-e379-49eb-a412-e28a16640af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246</TotalTime>
  <Words>1601</Words>
  <Application>Microsoft Office PowerPoint</Application>
  <PresentationFormat>On-screen Show (4:3)</PresentationFormat>
  <Paragraphs>363</Paragraphs>
  <Slides>55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Arial</vt:lpstr>
      <vt:lpstr>Calibri</vt:lpstr>
      <vt:lpstr>Calibri Light</vt:lpstr>
      <vt:lpstr>Office Theme</vt:lpstr>
      <vt:lpstr>Session 1 - Leadership</vt:lpstr>
      <vt:lpstr>Watch the Film – Trait Theory!!!</vt:lpstr>
      <vt:lpstr>PowerPoint Presentation</vt:lpstr>
      <vt:lpstr>Classical Theories of Organisations</vt:lpstr>
      <vt:lpstr>The Metaphor of the Machine</vt:lpstr>
      <vt:lpstr>Properties of Machines</vt:lpstr>
      <vt:lpstr>Organisational Application</vt:lpstr>
      <vt:lpstr>Watch the Film – Classical Management Theory!!!</vt:lpstr>
      <vt:lpstr>Classical Management Theory</vt:lpstr>
      <vt:lpstr>Classical Management Theory</vt:lpstr>
      <vt:lpstr>Scientific Management</vt:lpstr>
      <vt:lpstr>Theories</vt:lpstr>
      <vt:lpstr>The Blake and Mouton Leadership (Managerial) Grid</vt:lpstr>
      <vt:lpstr>The Managerial Grid</vt:lpstr>
      <vt:lpstr>The Managerial Grid</vt:lpstr>
      <vt:lpstr>The Managerial Grid</vt:lpstr>
      <vt:lpstr>The Managerial Grid</vt:lpstr>
      <vt:lpstr>Impoverished Leader</vt:lpstr>
      <vt:lpstr>The Managerial Grid</vt:lpstr>
      <vt:lpstr>Country Club Leader</vt:lpstr>
      <vt:lpstr>The Managerial Grid</vt:lpstr>
      <vt:lpstr>Produce or Perish</vt:lpstr>
      <vt:lpstr>Session 2 - Leadership</vt:lpstr>
      <vt:lpstr>The Managerial Grid</vt:lpstr>
      <vt:lpstr>Middle of the Road </vt:lpstr>
      <vt:lpstr>The Managerial Grid</vt:lpstr>
      <vt:lpstr>Team Leader </vt:lpstr>
      <vt:lpstr>Watch the Film – Blake &amp; Mouton</vt:lpstr>
      <vt:lpstr>Identify Your Leadership Style</vt:lpstr>
      <vt:lpstr>Areas to improve</vt:lpstr>
      <vt:lpstr>Motivating Your Team</vt:lpstr>
      <vt:lpstr>Understanding how people are Motivated</vt:lpstr>
      <vt:lpstr>Mullins Theory</vt:lpstr>
      <vt:lpstr>How are people motivated to Work </vt:lpstr>
      <vt:lpstr>How are people motivated to Work </vt:lpstr>
      <vt:lpstr>What are your motivators?</vt:lpstr>
      <vt:lpstr>Theories of Motivation</vt:lpstr>
      <vt:lpstr>Session 3 - Leadership</vt:lpstr>
      <vt:lpstr>Maslow’s hierarchy of Needs</vt:lpstr>
      <vt:lpstr>PowerPoint Presentation</vt:lpstr>
      <vt:lpstr>Watch the Film  - Maslow's Hierachy of Needs</vt:lpstr>
      <vt:lpstr>Maslow’s Hierarchy of Needs</vt:lpstr>
      <vt:lpstr>Watch the Film - Hertzberg Two Factor Theory</vt:lpstr>
      <vt:lpstr>Hertzberg’s Two Factor Theory</vt:lpstr>
      <vt:lpstr>Hygiene Factors</vt:lpstr>
      <vt:lpstr>Hygiene Factors</vt:lpstr>
      <vt:lpstr>Motivator factors</vt:lpstr>
      <vt:lpstr>Motivating Your Team Contd.</vt:lpstr>
      <vt:lpstr>Vroom’s Expectancy Theory</vt:lpstr>
      <vt:lpstr>Vroom’s Expectancy Theory</vt:lpstr>
      <vt:lpstr>Expectancy</vt:lpstr>
      <vt:lpstr>Valance</vt:lpstr>
      <vt:lpstr>For example……….</vt:lpstr>
      <vt:lpstr>In Contrast………</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Blake and Moulton Leadership (Managerial) Grid</dc:title>
  <dc:creator>Jones, Wynne</dc:creator>
  <cp:lastModifiedBy>Peter Doyle</cp:lastModifiedBy>
  <cp:revision>167</cp:revision>
  <dcterms:created xsi:type="dcterms:W3CDTF">2015-02-04T07:48:52Z</dcterms:created>
  <dcterms:modified xsi:type="dcterms:W3CDTF">2020-11-02T13:03:39Z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