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AAAE93-E338-400E-91F6-E3B383701FA3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4D106C-4FF2-4166-8B62-B1918A41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890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DD1FF-E8F8-406D-B7F0-EBD3E9B55B25}" type="datetime1">
              <a:rPr lang="en-GB" smtClean="0"/>
              <a:t>07/09/2016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A558-87CD-4174-945F-635A014F0608}" type="datetime1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EBD0-39FE-4B34-8F06-1743BF50B77A}" type="datetime1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EF3B-B547-416D-A1E7-1BDBDD243A86}" type="datetime1">
              <a:rPr lang="en-GB" smtClean="0"/>
              <a:t>07/09/2016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0AC5-C904-4D34-B24D-D824753F44FE}" type="datetime1">
              <a:rPr lang="en-GB" smtClean="0"/>
              <a:t>07/09/2016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42109-25BB-4C89-8E00-1FDCF5A71657}" type="datetime1">
              <a:rPr lang="en-GB" smtClean="0"/>
              <a:t>07/09/2016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F0452-FDA4-4CC4-A962-37713F7C9AB5}" type="datetime1">
              <a:rPr lang="en-GB" smtClean="0"/>
              <a:t>07/09/2016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BA4C-B83B-4CBE-8E7D-2B2F00718174}" type="datetime1">
              <a:rPr lang="en-GB" smtClean="0"/>
              <a:t>07/09/2016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508C-4209-45A6-B668-42DA7DE97086}" type="datetime1">
              <a:rPr lang="en-GB" smtClean="0"/>
              <a:t>07/09/2016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006-CB1D-4CBB-B265-BDCAAB9CC159}" type="datetime1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9A535-3A3F-42D8-B096-3DBEA72DB7F8}" type="datetime1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E8F715-0429-4AA2-806D-527ABC442BAB}" type="datetime1">
              <a:rPr lang="en-GB" smtClean="0"/>
              <a:t>07/09/2016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88E997-AD0E-4D7C-B57B-BB031CA9C69C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WORKING CAPITAL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Receivables + Cash + Inventory – Payables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Current Assets – Current Liabilities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754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	LIQUIDITY RATIOS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Current Ratio = Current Assets/Current Liabilities</a:t>
            </a:r>
          </a:p>
          <a:p>
            <a:r>
              <a:rPr lang="en-GB" dirty="0" smtClean="0"/>
              <a:t>Quick Ratio = Current Assets – Inventory/Current </a:t>
            </a:r>
            <a:r>
              <a:rPr lang="en-GB" dirty="0" smtClean="0"/>
              <a:t>Liabilities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793519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EFFICIENCY RATIOS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Inventory Turnover = Inventory/Cost of Sales *365</a:t>
            </a:r>
          </a:p>
          <a:p>
            <a:r>
              <a:rPr lang="en-GB" dirty="0" smtClean="0"/>
              <a:t>Receivables Turnover = Receivables/Turnover *365</a:t>
            </a:r>
          </a:p>
          <a:p>
            <a:r>
              <a:rPr lang="en-GB" dirty="0" smtClean="0"/>
              <a:t>Payables Turnover = Payables/Cost of Sales *</a:t>
            </a:r>
            <a:r>
              <a:rPr lang="en-GB" dirty="0" smtClean="0"/>
              <a:t>365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661847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OVERTRADING -     </a:t>
            </a:r>
            <a:b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Working Capital too Low 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11560" y="3284984"/>
            <a:ext cx="7854696" cy="1752600"/>
          </a:xfrm>
        </p:spPr>
        <p:txBody>
          <a:bodyPr>
            <a:normAutofit fontScale="92500"/>
          </a:bodyPr>
          <a:lstStyle/>
          <a:p>
            <a:r>
              <a:rPr lang="en-GB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OVERCAPITALISATION – Working Capital is too </a:t>
            </a:r>
            <a:r>
              <a:rPr lang="en-GB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High</a:t>
            </a:r>
            <a:endParaRPr lang="en-GB" sz="5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4158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74</TotalTime>
  <Words>62</Words>
  <Application>Microsoft Office PowerPoint</Application>
  <PresentationFormat>On-screen Show (4:3)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Constantia</vt:lpstr>
      <vt:lpstr>Wingdings 2</vt:lpstr>
      <vt:lpstr>Flow</vt:lpstr>
      <vt:lpstr>WORKING CAPITAL</vt:lpstr>
      <vt:lpstr> LIQUIDITY RATIOS</vt:lpstr>
      <vt:lpstr>EFFICIENCY RATIOS</vt:lpstr>
      <vt:lpstr>OVERTRADING -      Working Capital too Low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Ian Jackson</cp:lastModifiedBy>
  <cp:revision>11</cp:revision>
  <dcterms:created xsi:type="dcterms:W3CDTF">2015-08-13T08:46:55Z</dcterms:created>
  <dcterms:modified xsi:type="dcterms:W3CDTF">2016-09-07T08:36:24Z</dcterms:modified>
</cp:coreProperties>
</file>