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0" r:id="rId1"/>
  </p:sldMasterIdLst>
  <p:sldIdLst>
    <p:sldId id="256" r:id="rId2"/>
    <p:sldId id="257" r:id="rId3"/>
    <p:sldId id="260" r:id="rId4"/>
    <p:sldId id="263" r:id="rId5"/>
    <p:sldId id="261"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3" d="100"/>
          <a:sy n="83" d="100"/>
        </p:scale>
        <p:origin x="686"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niakhtar5@gmail.com" userId="b2228e6cf71347da" providerId="LiveId" clId="{90C2F311-66C9-4F04-A74F-E97BBAAC0561}"/>
    <pc:docChg chg="undo custSel addSld delSld modSld sldOrd">
      <pc:chgData name="roniakhtar5@gmail.com" userId="b2228e6cf71347da" providerId="LiveId" clId="{90C2F311-66C9-4F04-A74F-E97BBAAC0561}" dt="2022-03-13T20:04:43.190" v="9614" actId="207"/>
      <pc:docMkLst>
        <pc:docMk/>
      </pc:docMkLst>
      <pc:sldChg chg="modSp mod">
        <pc:chgData name="roniakhtar5@gmail.com" userId="b2228e6cf71347da" providerId="LiveId" clId="{90C2F311-66C9-4F04-A74F-E97BBAAC0561}" dt="2022-03-12T15:19:31.652" v="9074" actId="6549"/>
        <pc:sldMkLst>
          <pc:docMk/>
          <pc:sldMk cId="3896672857" sldId="256"/>
        </pc:sldMkLst>
        <pc:spChg chg="mod">
          <ac:chgData name="roniakhtar5@gmail.com" userId="b2228e6cf71347da" providerId="LiveId" clId="{90C2F311-66C9-4F04-A74F-E97BBAAC0561}" dt="2022-03-12T15:19:31.652" v="9074" actId="6549"/>
          <ac:spMkLst>
            <pc:docMk/>
            <pc:sldMk cId="3896672857" sldId="256"/>
            <ac:spMk id="12" creationId="{8A9AD166-F8F8-47B7-9841-63C3BE73C97A}"/>
          </ac:spMkLst>
        </pc:spChg>
      </pc:sldChg>
      <pc:sldChg chg="addSp delSp modSp mod">
        <pc:chgData name="roniakhtar5@gmail.com" userId="b2228e6cf71347da" providerId="LiveId" clId="{90C2F311-66C9-4F04-A74F-E97BBAAC0561}" dt="2022-03-12T15:12:03.994" v="9061" actId="207"/>
        <pc:sldMkLst>
          <pc:docMk/>
          <pc:sldMk cId="3583568613" sldId="257"/>
        </pc:sldMkLst>
        <pc:spChg chg="mod">
          <ac:chgData name="roniakhtar5@gmail.com" userId="b2228e6cf71347da" providerId="LiveId" clId="{90C2F311-66C9-4F04-A74F-E97BBAAC0561}" dt="2022-02-08T18:59:27.080" v="737" actId="14100"/>
          <ac:spMkLst>
            <pc:docMk/>
            <pc:sldMk cId="3583568613" sldId="257"/>
            <ac:spMk id="7" creationId="{0D0EE2BF-9643-4D59-9D91-55BAE0C60A95}"/>
          </ac:spMkLst>
        </pc:spChg>
        <pc:spChg chg="mod">
          <ac:chgData name="roniakhtar5@gmail.com" userId="b2228e6cf71347da" providerId="LiveId" clId="{90C2F311-66C9-4F04-A74F-E97BBAAC0561}" dt="2022-02-08T18:59:31.840" v="738" actId="14100"/>
          <ac:spMkLst>
            <pc:docMk/>
            <pc:sldMk cId="3583568613" sldId="257"/>
            <ac:spMk id="20" creationId="{38D88966-259C-4EFF-A0C8-24418609EE3B}"/>
          </ac:spMkLst>
        </pc:spChg>
        <pc:spChg chg="mod">
          <ac:chgData name="roniakhtar5@gmail.com" userId="b2228e6cf71347da" providerId="LiveId" clId="{90C2F311-66C9-4F04-A74F-E97BBAAC0561}" dt="2022-03-12T14:54:59.880" v="8777" actId="20577"/>
          <ac:spMkLst>
            <pc:docMk/>
            <pc:sldMk cId="3583568613" sldId="257"/>
            <ac:spMk id="24" creationId="{536879F5-4A48-4022-A0A9-23B70AEA245B}"/>
          </ac:spMkLst>
        </pc:spChg>
        <pc:spChg chg="mod">
          <ac:chgData name="roniakhtar5@gmail.com" userId="b2228e6cf71347da" providerId="LiveId" clId="{90C2F311-66C9-4F04-A74F-E97BBAAC0561}" dt="2022-03-12T14:55:17.827" v="8778" actId="207"/>
          <ac:spMkLst>
            <pc:docMk/>
            <pc:sldMk cId="3583568613" sldId="257"/>
            <ac:spMk id="25" creationId="{8B175472-0A31-4D54-8F46-B06EBC116248}"/>
          </ac:spMkLst>
        </pc:spChg>
        <pc:spChg chg="add del mod">
          <ac:chgData name="roniakhtar5@gmail.com" userId="b2228e6cf71347da" providerId="LiveId" clId="{90C2F311-66C9-4F04-A74F-E97BBAAC0561}" dt="2022-02-08T18:47:33.390" v="611" actId="478"/>
          <ac:spMkLst>
            <pc:docMk/>
            <pc:sldMk cId="3583568613" sldId="257"/>
            <ac:spMk id="28" creationId="{A2D9EB1A-BE69-4222-B7A8-36B1F5575925}"/>
          </ac:spMkLst>
        </pc:spChg>
        <pc:spChg chg="add del mod">
          <ac:chgData name="roniakhtar5@gmail.com" userId="b2228e6cf71347da" providerId="LiveId" clId="{90C2F311-66C9-4F04-A74F-E97BBAAC0561}" dt="2022-02-08T18:47:33.390" v="611" actId="478"/>
          <ac:spMkLst>
            <pc:docMk/>
            <pc:sldMk cId="3583568613" sldId="257"/>
            <ac:spMk id="31" creationId="{DCCD2ED2-BEC0-4669-AC5E-54FE243762CD}"/>
          </ac:spMkLst>
        </pc:spChg>
        <pc:spChg chg="add del mod">
          <ac:chgData name="roniakhtar5@gmail.com" userId="b2228e6cf71347da" providerId="LiveId" clId="{90C2F311-66C9-4F04-A74F-E97BBAAC0561}" dt="2022-02-08T18:55:21.301" v="669" actId="478"/>
          <ac:spMkLst>
            <pc:docMk/>
            <pc:sldMk cId="3583568613" sldId="257"/>
            <ac:spMk id="33" creationId="{2D0777D0-6B81-45A3-8DC2-2E9D591B7E78}"/>
          </ac:spMkLst>
        </pc:spChg>
        <pc:spChg chg="add del mod">
          <ac:chgData name="roniakhtar5@gmail.com" userId="b2228e6cf71347da" providerId="LiveId" clId="{90C2F311-66C9-4F04-A74F-E97BBAAC0561}" dt="2022-02-08T18:55:57.833" v="672" actId="478"/>
          <ac:spMkLst>
            <pc:docMk/>
            <pc:sldMk cId="3583568613" sldId="257"/>
            <ac:spMk id="34" creationId="{247552E0-3D06-48B5-9D33-DD4494BC2FFB}"/>
          </ac:spMkLst>
        </pc:spChg>
        <pc:spChg chg="add del mod">
          <ac:chgData name="roniakhtar5@gmail.com" userId="b2228e6cf71347da" providerId="LiveId" clId="{90C2F311-66C9-4F04-A74F-E97BBAAC0561}" dt="2022-02-08T19:05:46.628" v="743" actId="478"/>
          <ac:spMkLst>
            <pc:docMk/>
            <pc:sldMk cId="3583568613" sldId="257"/>
            <ac:spMk id="45" creationId="{50CE867C-D828-4951-B01C-993F70E88AA3}"/>
          </ac:spMkLst>
        </pc:spChg>
        <pc:spChg chg="add mod">
          <ac:chgData name="roniakhtar5@gmail.com" userId="b2228e6cf71347da" providerId="LiveId" clId="{90C2F311-66C9-4F04-A74F-E97BBAAC0561}" dt="2022-02-08T19:10:11.663" v="792" actId="20577"/>
          <ac:spMkLst>
            <pc:docMk/>
            <pc:sldMk cId="3583568613" sldId="257"/>
            <ac:spMk id="46" creationId="{A4E0F3A0-20D2-4524-8D6E-83DF23E5B262}"/>
          </ac:spMkLst>
        </pc:spChg>
        <pc:spChg chg="add mod">
          <ac:chgData name="roniakhtar5@gmail.com" userId="b2228e6cf71347da" providerId="LiveId" clId="{90C2F311-66C9-4F04-A74F-E97BBAAC0561}" dt="2022-02-08T19:10:18.025" v="794" actId="20577"/>
          <ac:spMkLst>
            <pc:docMk/>
            <pc:sldMk cId="3583568613" sldId="257"/>
            <ac:spMk id="47" creationId="{13FED3EC-02AB-410E-9A8C-F89003CEDE42}"/>
          </ac:spMkLst>
        </pc:spChg>
        <pc:spChg chg="add mod">
          <ac:chgData name="roniakhtar5@gmail.com" userId="b2228e6cf71347da" providerId="LiveId" clId="{90C2F311-66C9-4F04-A74F-E97BBAAC0561}" dt="2022-03-12T15:11:11.629" v="9054" actId="207"/>
          <ac:spMkLst>
            <pc:docMk/>
            <pc:sldMk cId="3583568613" sldId="257"/>
            <ac:spMk id="48" creationId="{22228328-5E78-4025-A4DE-9210B5441E5E}"/>
          </ac:spMkLst>
        </pc:spChg>
        <pc:spChg chg="add mod">
          <ac:chgData name="roniakhtar5@gmail.com" userId="b2228e6cf71347da" providerId="LiveId" clId="{90C2F311-66C9-4F04-A74F-E97BBAAC0561}" dt="2022-03-12T15:11:06.954" v="9053" actId="207"/>
          <ac:spMkLst>
            <pc:docMk/>
            <pc:sldMk cId="3583568613" sldId="257"/>
            <ac:spMk id="49" creationId="{69F12A2E-C8AB-4B42-8549-F25AAE67268A}"/>
          </ac:spMkLst>
        </pc:spChg>
        <pc:spChg chg="add mod">
          <ac:chgData name="roniakhtar5@gmail.com" userId="b2228e6cf71347da" providerId="LiveId" clId="{90C2F311-66C9-4F04-A74F-E97BBAAC0561}" dt="2022-03-12T15:10:57.117" v="9051" actId="207"/>
          <ac:spMkLst>
            <pc:docMk/>
            <pc:sldMk cId="3583568613" sldId="257"/>
            <ac:spMk id="50" creationId="{7C9869C6-002D-4A6C-ABE3-ACEFC6292AF9}"/>
          </ac:spMkLst>
        </pc:spChg>
        <pc:spChg chg="add mod">
          <ac:chgData name="roniakhtar5@gmail.com" userId="b2228e6cf71347da" providerId="LiveId" clId="{90C2F311-66C9-4F04-A74F-E97BBAAC0561}" dt="2022-03-12T15:11:55.541" v="9059" actId="207"/>
          <ac:spMkLst>
            <pc:docMk/>
            <pc:sldMk cId="3583568613" sldId="257"/>
            <ac:spMk id="51" creationId="{E9A0E5ED-8E98-4271-B957-77F9335D5213}"/>
          </ac:spMkLst>
        </pc:spChg>
        <pc:spChg chg="add mod">
          <ac:chgData name="roniakhtar5@gmail.com" userId="b2228e6cf71347da" providerId="LiveId" clId="{90C2F311-66C9-4F04-A74F-E97BBAAC0561}" dt="2022-03-12T15:12:03.994" v="9061" actId="207"/>
          <ac:spMkLst>
            <pc:docMk/>
            <pc:sldMk cId="3583568613" sldId="257"/>
            <ac:spMk id="52" creationId="{4523C6BB-8BA4-41DB-A6CA-5970DE2FEF0A}"/>
          </ac:spMkLst>
        </pc:spChg>
        <pc:spChg chg="add mod">
          <ac:chgData name="roniakhtar5@gmail.com" userId="b2228e6cf71347da" providerId="LiveId" clId="{90C2F311-66C9-4F04-A74F-E97BBAAC0561}" dt="2022-03-12T15:11:52.037" v="9058" actId="207"/>
          <ac:spMkLst>
            <pc:docMk/>
            <pc:sldMk cId="3583568613" sldId="257"/>
            <ac:spMk id="53" creationId="{6C74EB6B-5324-4A1B-AFA1-98DDE57D57E7}"/>
          </ac:spMkLst>
        </pc:spChg>
        <pc:spChg chg="add mod">
          <ac:chgData name="roniakhtar5@gmail.com" userId="b2228e6cf71347da" providerId="LiveId" clId="{90C2F311-66C9-4F04-A74F-E97BBAAC0561}" dt="2022-03-12T15:11:58.750" v="9060" actId="207"/>
          <ac:spMkLst>
            <pc:docMk/>
            <pc:sldMk cId="3583568613" sldId="257"/>
            <ac:spMk id="54" creationId="{6655871F-0AE4-4364-8902-7F07F0F18617}"/>
          </ac:spMkLst>
        </pc:spChg>
        <pc:spChg chg="add mod">
          <ac:chgData name="roniakhtar5@gmail.com" userId="b2228e6cf71347da" providerId="LiveId" clId="{90C2F311-66C9-4F04-A74F-E97BBAAC0561}" dt="2022-03-12T15:11:02.923" v="9052" actId="207"/>
          <ac:spMkLst>
            <pc:docMk/>
            <pc:sldMk cId="3583568613" sldId="257"/>
            <ac:spMk id="55" creationId="{774EFF74-E6A7-40F0-8305-18DE482127DE}"/>
          </ac:spMkLst>
        </pc:spChg>
        <pc:graphicFrameChg chg="add mod modGraphic">
          <ac:chgData name="roniakhtar5@gmail.com" userId="b2228e6cf71347da" providerId="LiveId" clId="{90C2F311-66C9-4F04-A74F-E97BBAAC0561}" dt="2022-02-08T19:09:57.257" v="790" actId="14100"/>
          <ac:graphicFrameMkLst>
            <pc:docMk/>
            <pc:sldMk cId="3583568613" sldId="257"/>
            <ac:graphicFrameMk id="32" creationId="{9567088A-9470-401F-A051-BC202A972947}"/>
          </ac:graphicFrameMkLst>
        </pc:graphicFrameChg>
        <pc:picChg chg="del">
          <ac:chgData name="roniakhtar5@gmail.com" userId="b2228e6cf71347da" providerId="LiveId" clId="{90C2F311-66C9-4F04-A74F-E97BBAAC0561}" dt="2022-02-08T18:42:41.438" v="605" actId="478"/>
          <ac:picMkLst>
            <pc:docMk/>
            <pc:sldMk cId="3583568613" sldId="257"/>
            <ac:picMk id="17" creationId="{7E08F11C-E4EE-49C8-8BD3-8CC2D8ABDE8D}"/>
          </ac:picMkLst>
        </pc:picChg>
        <pc:picChg chg="add del mod">
          <ac:chgData name="roniakhtar5@gmail.com" userId="b2228e6cf71347da" providerId="LiveId" clId="{90C2F311-66C9-4F04-A74F-E97BBAAC0561}" dt="2022-02-08T18:47:33.390" v="611" actId="478"/>
          <ac:picMkLst>
            <pc:docMk/>
            <pc:sldMk cId="3583568613" sldId="257"/>
            <ac:picMk id="27" creationId="{B1FFF9B2-939B-4BB7-95C6-C897B01D66A6}"/>
          </ac:picMkLst>
        </pc:picChg>
        <pc:picChg chg="add del mod">
          <ac:chgData name="roniakhtar5@gmail.com" userId="b2228e6cf71347da" providerId="LiveId" clId="{90C2F311-66C9-4F04-A74F-E97BBAAC0561}" dt="2022-02-08T18:47:33.390" v="611" actId="478"/>
          <ac:picMkLst>
            <pc:docMk/>
            <pc:sldMk cId="3583568613" sldId="257"/>
            <ac:picMk id="30" creationId="{98427AA1-CA1A-4897-8CD4-3B2BCE68AEE2}"/>
          </ac:picMkLst>
        </pc:picChg>
        <pc:cxnChg chg="add mod">
          <ac:chgData name="roniakhtar5@gmail.com" userId="b2228e6cf71347da" providerId="LiveId" clId="{90C2F311-66C9-4F04-A74F-E97BBAAC0561}" dt="2022-03-12T15:10:14.990" v="9047" actId="208"/>
          <ac:cxnSpMkLst>
            <pc:docMk/>
            <pc:sldMk cId="3583568613" sldId="257"/>
            <ac:cxnSpMk id="36" creationId="{198883D9-DAB4-403F-BF59-FFEC0995B23F}"/>
          </ac:cxnSpMkLst>
        </pc:cxnChg>
        <pc:cxnChg chg="add mod">
          <ac:chgData name="roniakhtar5@gmail.com" userId="b2228e6cf71347da" providerId="LiveId" clId="{90C2F311-66C9-4F04-A74F-E97BBAAC0561}" dt="2022-03-12T15:11:32.922" v="9055" actId="208"/>
          <ac:cxnSpMkLst>
            <pc:docMk/>
            <pc:sldMk cId="3583568613" sldId="257"/>
            <ac:cxnSpMk id="39" creationId="{0ADB4E57-3097-4F1C-9DF3-44580E5F698D}"/>
          </ac:cxnSpMkLst>
        </pc:cxnChg>
        <pc:cxnChg chg="add mod">
          <ac:chgData name="roniakhtar5@gmail.com" userId="b2228e6cf71347da" providerId="LiveId" clId="{90C2F311-66C9-4F04-A74F-E97BBAAC0561}" dt="2022-03-12T15:11:40.900" v="9056" actId="208"/>
          <ac:cxnSpMkLst>
            <pc:docMk/>
            <pc:sldMk cId="3583568613" sldId="257"/>
            <ac:cxnSpMk id="41" creationId="{F2DB065C-8299-422E-985B-F74D9D9D1E1E}"/>
          </ac:cxnSpMkLst>
        </pc:cxnChg>
        <pc:cxnChg chg="add mod">
          <ac:chgData name="roniakhtar5@gmail.com" userId="b2228e6cf71347da" providerId="LiveId" clId="{90C2F311-66C9-4F04-A74F-E97BBAAC0561}" dt="2022-03-12T15:11:46.125" v="9057" actId="208"/>
          <ac:cxnSpMkLst>
            <pc:docMk/>
            <pc:sldMk cId="3583568613" sldId="257"/>
            <ac:cxnSpMk id="43" creationId="{9E578BFE-EF75-487C-91AC-15D47C2C44C5}"/>
          </ac:cxnSpMkLst>
        </pc:cxnChg>
      </pc:sldChg>
      <pc:sldChg chg="addSp delSp modSp del mod">
        <pc:chgData name="roniakhtar5@gmail.com" userId="b2228e6cf71347da" providerId="LiveId" clId="{90C2F311-66C9-4F04-A74F-E97BBAAC0561}" dt="2022-02-18T10:53:57.427" v="7651" actId="2696"/>
        <pc:sldMkLst>
          <pc:docMk/>
          <pc:sldMk cId="2359615449" sldId="258"/>
        </pc:sldMkLst>
        <pc:spChg chg="mod">
          <ac:chgData name="roniakhtar5@gmail.com" userId="b2228e6cf71347da" providerId="LiveId" clId="{90C2F311-66C9-4F04-A74F-E97BBAAC0561}" dt="2022-02-18T10:19:45.114" v="7438" actId="20577"/>
          <ac:spMkLst>
            <pc:docMk/>
            <pc:sldMk cId="2359615449" sldId="258"/>
            <ac:spMk id="2" creationId="{AE94731F-859C-4722-9017-7183043346A8}"/>
          </ac:spMkLst>
        </pc:spChg>
        <pc:spChg chg="add mod">
          <ac:chgData name="roniakhtar5@gmail.com" userId="b2228e6cf71347da" providerId="LiveId" clId="{90C2F311-66C9-4F04-A74F-E97BBAAC0561}" dt="2022-02-18T10:25:54.156" v="7467" actId="14100"/>
          <ac:spMkLst>
            <pc:docMk/>
            <pc:sldMk cId="2359615449" sldId="258"/>
            <ac:spMk id="3" creationId="{40233112-1A1A-4F25-B186-855566166EEB}"/>
          </ac:spMkLst>
        </pc:spChg>
        <pc:spChg chg="add del mod">
          <ac:chgData name="roniakhtar5@gmail.com" userId="b2228e6cf71347da" providerId="LiveId" clId="{90C2F311-66C9-4F04-A74F-E97BBAAC0561}" dt="2022-02-13T17:19:13.193" v="4976" actId="478"/>
          <ac:spMkLst>
            <pc:docMk/>
            <pc:sldMk cId="2359615449" sldId="258"/>
            <ac:spMk id="3" creationId="{9EF50422-48C9-46FC-9CCC-71921D9E7ADA}"/>
          </ac:spMkLst>
        </pc:spChg>
        <pc:spChg chg="add mod">
          <ac:chgData name="roniakhtar5@gmail.com" userId="b2228e6cf71347da" providerId="LiveId" clId="{90C2F311-66C9-4F04-A74F-E97BBAAC0561}" dt="2022-02-18T10:11:30.987" v="7399" actId="1076"/>
          <ac:spMkLst>
            <pc:docMk/>
            <pc:sldMk cId="2359615449" sldId="258"/>
            <ac:spMk id="4" creationId="{943AF4E7-613F-4561-89D5-7702429C9AD8}"/>
          </ac:spMkLst>
        </pc:spChg>
        <pc:spChg chg="add del mod">
          <ac:chgData name="roniakhtar5@gmail.com" userId="b2228e6cf71347da" providerId="LiveId" clId="{90C2F311-66C9-4F04-A74F-E97BBAAC0561}" dt="2022-02-18T10:15:36.275" v="7414"/>
          <ac:spMkLst>
            <pc:docMk/>
            <pc:sldMk cId="2359615449" sldId="258"/>
            <ac:spMk id="6" creationId="{58702A54-1E21-48A7-AF3B-9BAAFCF20A30}"/>
          </ac:spMkLst>
        </pc:spChg>
        <pc:spChg chg="add del mod">
          <ac:chgData name="roniakhtar5@gmail.com" userId="b2228e6cf71347da" providerId="LiveId" clId="{90C2F311-66C9-4F04-A74F-E97BBAAC0561}" dt="2022-02-13T18:56:52.783" v="6415"/>
          <ac:spMkLst>
            <pc:docMk/>
            <pc:sldMk cId="2359615449" sldId="258"/>
            <ac:spMk id="6" creationId="{F7CDF0F2-3C7F-4897-94C2-C051DCEF28A4}"/>
          </ac:spMkLst>
        </pc:spChg>
        <pc:spChg chg="add del mod">
          <ac:chgData name="roniakhtar5@gmail.com" userId="b2228e6cf71347da" providerId="LiveId" clId="{90C2F311-66C9-4F04-A74F-E97BBAAC0561}" dt="2022-02-08T18:22:59.238" v="348" actId="478"/>
          <ac:spMkLst>
            <pc:docMk/>
            <pc:sldMk cId="2359615449" sldId="258"/>
            <ac:spMk id="7" creationId="{05AA8B79-D997-4B8C-9E04-FE2ED304E253}"/>
          </ac:spMkLst>
        </pc:spChg>
        <pc:spChg chg="add mod">
          <ac:chgData name="roniakhtar5@gmail.com" userId="b2228e6cf71347da" providerId="LiveId" clId="{90C2F311-66C9-4F04-A74F-E97BBAAC0561}" dt="2022-02-18T10:26:03.062" v="7468" actId="1076"/>
          <ac:spMkLst>
            <pc:docMk/>
            <pc:sldMk cId="2359615449" sldId="258"/>
            <ac:spMk id="7" creationId="{2BC22A98-47E7-4291-BBA7-FDA8FB919BC2}"/>
          </ac:spMkLst>
        </pc:spChg>
        <pc:spChg chg="add del mod">
          <ac:chgData name="roniakhtar5@gmail.com" userId="b2228e6cf71347da" providerId="LiveId" clId="{90C2F311-66C9-4F04-A74F-E97BBAAC0561}" dt="2022-02-13T18:56:52.778" v="6413"/>
          <ac:spMkLst>
            <pc:docMk/>
            <pc:sldMk cId="2359615449" sldId="258"/>
            <ac:spMk id="7" creationId="{8A48A2B6-4037-44F2-8D85-424DEB4AFE3E}"/>
          </ac:spMkLst>
        </pc:spChg>
        <pc:spChg chg="add mod">
          <ac:chgData name="roniakhtar5@gmail.com" userId="b2228e6cf71347da" providerId="LiveId" clId="{90C2F311-66C9-4F04-A74F-E97BBAAC0561}" dt="2022-02-13T18:47:14.733" v="6305" actId="6549"/>
          <ac:spMkLst>
            <pc:docMk/>
            <pc:sldMk cId="2359615449" sldId="258"/>
            <ac:spMk id="8" creationId="{B7BE5378-B1C4-4D7C-AC3B-274E6427317A}"/>
          </ac:spMkLst>
        </pc:spChg>
        <pc:spChg chg="add del mod">
          <ac:chgData name="roniakhtar5@gmail.com" userId="b2228e6cf71347da" providerId="LiveId" clId="{90C2F311-66C9-4F04-A74F-E97BBAAC0561}" dt="2022-02-08T18:22:59.238" v="348" actId="478"/>
          <ac:spMkLst>
            <pc:docMk/>
            <pc:sldMk cId="2359615449" sldId="258"/>
            <ac:spMk id="15" creationId="{E843C968-637B-4F7B-A4DC-E1292A4AF179}"/>
          </ac:spMkLst>
        </pc:spChg>
        <pc:spChg chg="add mod">
          <ac:chgData name="roniakhtar5@gmail.com" userId="b2228e6cf71347da" providerId="LiveId" clId="{90C2F311-66C9-4F04-A74F-E97BBAAC0561}" dt="2022-02-18T10:26:11.716" v="7469" actId="1076"/>
          <ac:spMkLst>
            <pc:docMk/>
            <pc:sldMk cId="2359615449" sldId="258"/>
            <ac:spMk id="17" creationId="{7F2D2A45-EC66-4CB3-99E9-5A9DF4F49DF0}"/>
          </ac:spMkLst>
        </pc:spChg>
        <pc:spChg chg="add mod">
          <ac:chgData name="roniakhtar5@gmail.com" userId="b2228e6cf71347da" providerId="LiveId" clId="{90C2F311-66C9-4F04-A74F-E97BBAAC0561}" dt="2022-02-18T10:17:26.619" v="7422" actId="1076"/>
          <ac:spMkLst>
            <pc:docMk/>
            <pc:sldMk cId="2359615449" sldId="258"/>
            <ac:spMk id="19" creationId="{BED8BEA1-63A0-4507-AE8B-F9157A258774}"/>
          </ac:spMkLst>
        </pc:spChg>
        <pc:spChg chg="add mod">
          <ac:chgData name="roniakhtar5@gmail.com" userId="b2228e6cf71347da" providerId="LiveId" clId="{90C2F311-66C9-4F04-A74F-E97BBAAC0561}" dt="2022-02-18T10:18:10.593" v="7425" actId="1076"/>
          <ac:spMkLst>
            <pc:docMk/>
            <pc:sldMk cId="2359615449" sldId="258"/>
            <ac:spMk id="20" creationId="{EBB8B1A6-D862-4969-A1EC-1198F3210660}"/>
          </ac:spMkLst>
        </pc:spChg>
        <pc:spChg chg="add mod">
          <ac:chgData name="roniakhtar5@gmail.com" userId="b2228e6cf71347da" providerId="LiveId" clId="{90C2F311-66C9-4F04-A74F-E97BBAAC0561}" dt="2022-02-18T10:46:51.896" v="7570" actId="1076"/>
          <ac:spMkLst>
            <pc:docMk/>
            <pc:sldMk cId="2359615449" sldId="258"/>
            <ac:spMk id="21" creationId="{DE8BEC10-7F5E-4788-84DF-78B2B15D6E18}"/>
          </ac:spMkLst>
        </pc:spChg>
        <pc:spChg chg="add mod">
          <ac:chgData name="roniakhtar5@gmail.com" userId="b2228e6cf71347da" providerId="LiveId" clId="{90C2F311-66C9-4F04-A74F-E97BBAAC0561}" dt="2022-02-13T18:55:07.251" v="6387" actId="113"/>
          <ac:spMkLst>
            <pc:docMk/>
            <pc:sldMk cId="2359615449" sldId="258"/>
            <ac:spMk id="22" creationId="{905E6B47-ADF3-4A3D-9F54-6E7A39738C08}"/>
          </ac:spMkLst>
        </pc:spChg>
        <pc:spChg chg="add mod">
          <ac:chgData name="roniakhtar5@gmail.com" userId="b2228e6cf71347da" providerId="LiveId" clId="{90C2F311-66C9-4F04-A74F-E97BBAAC0561}" dt="2022-02-18T10:17:52.071" v="7423" actId="1076"/>
          <ac:spMkLst>
            <pc:docMk/>
            <pc:sldMk cId="2359615449" sldId="258"/>
            <ac:spMk id="23" creationId="{8E9F9D45-8702-4285-87B1-7B5DEDCFE61A}"/>
          </ac:spMkLst>
        </pc:spChg>
        <pc:spChg chg="add mod">
          <ac:chgData name="roniakhtar5@gmail.com" userId="b2228e6cf71347da" providerId="LiveId" clId="{90C2F311-66C9-4F04-A74F-E97BBAAC0561}" dt="2022-02-18T10:24:26.003" v="7460" actId="313"/>
          <ac:spMkLst>
            <pc:docMk/>
            <pc:sldMk cId="2359615449" sldId="258"/>
            <ac:spMk id="24" creationId="{7DD5C8BC-E130-45D0-B860-AB3E597286AC}"/>
          </ac:spMkLst>
        </pc:spChg>
        <pc:spChg chg="add mod">
          <ac:chgData name="roniakhtar5@gmail.com" userId="b2228e6cf71347da" providerId="LiveId" clId="{90C2F311-66C9-4F04-A74F-E97BBAAC0561}" dt="2022-02-18T10:27:59.224" v="7493" actId="20577"/>
          <ac:spMkLst>
            <pc:docMk/>
            <pc:sldMk cId="2359615449" sldId="258"/>
            <ac:spMk id="25" creationId="{9CAC6D6A-8913-40B2-94A6-C1F540F7761F}"/>
          </ac:spMkLst>
        </pc:spChg>
        <pc:picChg chg="del">
          <ac:chgData name="roniakhtar5@gmail.com" userId="b2228e6cf71347da" providerId="LiveId" clId="{90C2F311-66C9-4F04-A74F-E97BBAAC0561}" dt="2022-02-08T18:20:51.019" v="341" actId="478"/>
          <ac:picMkLst>
            <pc:docMk/>
            <pc:sldMk cId="2359615449" sldId="258"/>
            <ac:picMk id="3" creationId="{9885ACB0-6EBB-42FA-8733-213A5814E3D3}"/>
          </ac:picMkLst>
        </pc:picChg>
        <pc:picChg chg="mod">
          <ac:chgData name="roniakhtar5@gmail.com" userId="b2228e6cf71347da" providerId="LiveId" clId="{90C2F311-66C9-4F04-A74F-E97BBAAC0561}" dt="2022-02-13T18:02:43.496" v="5459" actId="1076"/>
          <ac:picMkLst>
            <pc:docMk/>
            <pc:sldMk cId="2359615449" sldId="258"/>
            <ac:picMk id="5" creationId="{48B96F05-42A9-4CF4-AB31-664D978C540E}"/>
          </ac:picMkLst>
        </pc:picChg>
        <pc:picChg chg="add del mod">
          <ac:chgData name="roniakhtar5@gmail.com" userId="b2228e6cf71347da" providerId="LiveId" clId="{90C2F311-66C9-4F04-A74F-E97BBAAC0561}" dt="2022-02-08T18:22:59.238" v="348" actId="478"/>
          <ac:picMkLst>
            <pc:docMk/>
            <pc:sldMk cId="2359615449" sldId="258"/>
            <ac:picMk id="6" creationId="{23A78CE9-F6AA-4D4E-9F9F-96A5364CBEC8}"/>
          </ac:picMkLst>
        </pc:picChg>
        <pc:picChg chg="add mod">
          <ac:chgData name="roniakhtar5@gmail.com" userId="b2228e6cf71347da" providerId="LiveId" clId="{90C2F311-66C9-4F04-A74F-E97BBAAC0561}" dt="2022-02-18T10:17:22.133" v="7421" actId="14100"/>
          <ac:picMkLst>
            <pc:docMk/>
            <pc:sldMk cId="2359615449" sldId="258"/>
            <ac:picMk id="9" creationId="{4CEC597A-F861-46F1-B914-1842A4CE69E2}"/>
          </ac:picMkLst>
        </pc:picChg>
        <pc:picChg chg="add del mod">
          <ac:chgData name="roniakhtar5@gmail.com" userId="b2228e6cf71347da" providerId="LiveId" clId="{90C2F311-66C9-4F04-A74F-E97BBAAC0561}" dt="2022-02-08T18:22:59.238" v="348" actId="478"/>
          <ac:picMkLst>
            <pc:docMk/>
            <pc:sldMk cId="2359615449" sldId="258"/>
            <ac:picMk id="9" creationId="{5101EF60-2F3F-4192-9456-19E550C8CA20}"/>
          </ac:picMkLst>
        </pc:picChg>
        <pc:picChg chg="add mod">
          <ac:chgData name="roniakhtar5@gmail.com" userId="b2228e6cf71347da" providerId="LiveId" clId="{90C2F311-66C9-4F04-A74F-E97BBAAC0561}" dt="2022-02-18T10:37:13.434" v="7502" actId="1076"/>
          <ac:picMkLst>
            <pc:docMk/>
            <pc:sldMk cId="2359615449" sldId="258"/>
            <ac:picMk id="15" creationId="{D3E5DE6E-8584-4E2B-B003-E4DACAC7A55B}"/>
          </ac:picMkLst>
        </pc:picChg>
        <pc:picChg chg="add del mod">
          <ac:chgData name="roniakhtar5@gmail.com" userId="b2228e6cf71347da" providerId="LiveId" clId="{90C2F311-66C9-4F04-A74F-E97BBAAC0561}" dt="2022-02-13T18:45:08.619" v="6295" actId="478"/>
          <ac:picMkLst>
            <pc:docMk/>
            <pc:sldMk cId="2359615449" sldId="258"/>
            <ac:picMk id="17" creationId="{5C637DB3-491C-46B8-8CC6-1B98C976576D}"/>
          </ac:picMkLst>
        </pc:picChg>
      </pc:sldChg>
      <pc:sldChg chg="addSp delSp modSp del mod">
        <pc:chgData name="roniakhtar5@gmail.com" userId="b2228e6cf71347da" providerId="LiveId" clId="{90C2F311-66C9-4F04-A74F-E97BBAAC0561}" dt="2022-02-08T19:31:10.826" v="906" actId="47"/>
        <pc:sldMkLst>
          <pc:docMk/>
          <pc:sldMk cId="4183447333" sldId="259"/>
        </pc:sldMkLst>
        <pc:spChg chg="mod">
          <ac:chgData name="roniakhtar5@gmail.com" userId="b2228e6cf71347da" providerId="LiveId" clId="{90C2F311-66C9-4F04-A74F-E97BBAAC0561}" dt="2022-02-08T19:29:44.158" v="899" actId="26606"/>
          <ac:spMkLst>
            <pc:docMk/>
            <pc:sldMk cId="4183447333" sldId="259"/>
            <ac:spMk id="2" creationId="{AE94731F-859C-4722-9017-7183043346A8}"/>
          </ac:spMkLst>
        </pc:spChg>
        <pc:spChg chg="add del mod">
          <ac:chgData name="roniakhtar5@gmail.com" userId="b2228e6cf71347da" providerId="LiveId" clId="{90C2F311-66C9-4F04-A74F-E97BBAAC0561}" dt="2022-02-08T19:25:58.329" v="882" actId="478"/>
          <ac:spMkLst>
            <pc:docMk/>
            <pc:sldMk cId="4183447333" sldId="259"/>
            <ac:spMk id="15" creationId="{E42141E9-FEC1-449C-88D4-9FAD2A1978F0}"/>
          </ac:spMkLst>
        </pc:spChg>
        <pc:spChg chg="add del">
          <ac:chgData name="roniakhtar5@gmail.com" userId="b2228e6cf71347da" providerId="LiveId" clId="{90C2F311-66C9-4F04-A74F-E97BBAAC0561}" dt="2022-02-08T19:29:44.158" v="899" actId="26606"/>
          <ac:spMkLst>
            <pc:docMk/>
            <pc:sldMk cId="4183447333" sldId="259"/>
            <ac:spMk id="16" creationId="{FED6D074-A5E9-4040-9A92-7CD5F68ACBBB}"/>
          </ac:spMkLst>
        </pc:spChg>
        <pc:spChg chg="add del">
          <ac:chgData name="roniakhtar5@gmail.com" userId="b2228e6cf71347da" providerId="LiveId" clId="{90C2F311-66C9-4F04-A74F-E97BBAAC0561}" dt="2022-02-08T19:29:44.158" v="899" actId="26606"/>
          <ac:spMkLst>
            <pc:docMk/>
            <pc:sldMk cId="4183447333" sldId="259"/>
            <ac:spMk id="18" creationId="{C364144C-8BB1-450F-812B-D7D09A795CBF}"/>
          </ac:spMkLst>
        </pc:spChg>
        <pc:spChg chg="add del">
          <ac:chgData name="roniakhtar5@gmail.com" userId="b2228e6cf71347da" providerId="LiveId" clId="{90C2F311-66C9-4F04-A74F-E97BBAAC0561}" dt="2022-02-08T19:29:44.130" v="898" actId="26606"/>
          <ac:spMkLst>
            <pc:docMk/>
            <pc:sldMk cId="4183447333" sldId="259"/>
            <ac:spMk id="22" creationId="{8C89FD8C-CAE7-4BDE-98CF-6F71A311C95B}"/>
          </ac:spMkLst>
        </pc:spChg>
        <pc:spChg chg="add del">
          <ac:chgData name="roniakhtar5@gmail.com" userId="b2228e6cf71347da" providerId="LiveId" clId="{90C2F311-66C9-4F04-A74F-E97BBAAC0561}" dt="2022-02-08T19:29:44.130" v="898" actId="26606"/>
          <ac:spMkLst>
            <pc:docMk/>
            <pc:sldMk cId="4183447333" sldId="259"/>
            <ac:spMk id="25" creationId="{BE468DF5-B64A-0C4A-B2E6-C9A2A0BB973F}"/>
          </ac:spMkLst>
        </pc:spChg>
        <pc:spChg chg="add del">
          <ac:chgData name="roniakhtar5@gmail.com" userId="b2228e6cf71347da" providerId="LiveId" clId="{90C2F311-66C9-4F04-A74F-E97BBAAC0561}" dt="2022-02-08T19:29:44.130" v="898" actId="26606"/>
          <ac:spMkLst>
            <pc:docMk/>
            <pc:sldMk cId="4183447333" sldId="259"/>
            <ac:spMk id="27" creationId="{831DA4C7-2F75-417F-A2AB-A18CEC91EC95}"/>
          </ac:spMkLst>
        </pc:spChg>
        <pc:spChg chg="add del">
          <ac:chgData name="roniakhtar5@gmail.com" userId="b2228e6cf71347da" providerId="LiveId" clId="{90C2F311-66C9-4F04-A74F-E97BBAAC0561}" dt="2022-02-08T19:29:44.130" v="898" actId="26606"/>
          <ac:spMkLst>
            <pc:docMk/>
            <pc:sldMk cId="4183447333" sldId="259"/>
            <ac:spMk id="29" creationId="{E494DE8E-4892-42F6-B056-7A4B8239D905}"/>
          </ac:spMkLst>
        </pc:spChg>
        <pc:spChg chg="add">
          <ac:chgData name="roniakhtar5@gmail.com" userId="b2228e6cf71347da" providerId="LiveId" clId="{90C2F311-66C9-4F04-A74F-E97BBAAC0561}" dt="2022-02-08T19:29:44.158" v="899" actId="26606"/>
          <ac:spMkLst>
            <pc:docMk/>
            <pc:sldMk cId="4183447333" sldId="259"/>
            <ac:spMk id="31" creationId="{DF3B9D9F-2555-4B2E-AD17-056B66596D5A}"/>
          </ac:spMkLst>
        </pc:spChg>
        <pc:spChg chg="add">
          <ac:chgData name="roniakhtar5@gmail.com" userId="b2228e6cf71347da" providerId="LiveId" clId="{90C2F311-66C9-4F04-A74F-E97BBAAC0561}" dt="2022-02-08T19:29:44.158" v="899" actId="26606"/>
          <ac:spMkLst>
            <pc:docMk/>
            <pc:sldMk cId="4183447333" sldId="259"/>
            <ac:spMk id="33" creationId="{98F816C8-664D-4D46-87AC-DD7054006763}"/>
          </ac:spMkLst>
        </pc:spChg>
        <pc:spChg chg="add">
          <ac:chgData name="roniakhtar5@gmail.com" userId="b2228e6cf71347da" providerId="LiveId" clId="{90C2F311-66C9-4F04-A74F-E97BBAAC0561}" dt="2022-02-08T19:29:44.158" v="899" actId="26606"/>
          <ac:spMkLst>
            <pc:docMk/>
            <pc:sldMk cId="4183447333" sldId="259"/>
            <ac:spMk id="35" creationId="{ECD84B89-83B1-AA44-B9BE-C68A3A346981}"/>
          </ac:spMkLst>
        </pc:spChg>
        <pc:grpChg chg="add del">
          <ac:chgData name="roniakhtar5@gmail.com" userId="b2228e6cf71347da" providerId="LiveId" clId="{90C2F311-66C9-4F04-A74F-E97BBAAC0561}" dt="2022-02-08T19:29:44.158" v="899" actId="26606"/>
          <ac:grpSpMkLst>
            <pc:docMk/>
            <pc:sldMk cId="4183447333" sldId="259"/>
            <ac:grpSpMk id="10" creationId="{D206359A-F1E3-49EE-BBC2-40888C4A3628}"/>
          </ac:grpSpMkLst>
        </pc:grpChg>
        <pc:grpChg chg="add">
          <ac:chgData name="roniakhtar5@gmail.com" userId="b2228e6cf71347da" providerId="LiveId" clId="{90C2F311-66C9-4F04-A74F-E97BBAAC0561}" dt="2022-02-08T19:29:44.158" v="899" actId="26606"/>
          <ac:grpSpMkLst>
            <pc:docMk/>
            <pc:sldMk cId="4183447333" sldId="259"/>
            <ac:grpSpMk id="23" creationId="{D206359A-F1E3-49EE-BBC2-40888C4A3628}"/>
          </ac:grpSpMkLst>
        </pc:grpChg>
        <pc:picChg chg="del">
          <ac:chgData name="roniakhtar5@gmail.com" userId="b2228e6cf71347da" providerId="LiveId" clId="{90C2F311-66C9-4F04-A74F-E97BBAAC0561}" dt="2022-02-08T18:31:21.884" v="371" actId="478"/>
          <ac:picMkLst>
            <pc:docMk/>
            <pc:sldMk cId="4183447333" sldId="259"/>
            <ac:picMk id="3" creationId="{15B9300B-F993-47E3-960A-4C8AF2125DEE}"/>
          </ac:picMkLst>
        </pc:picChg>
        <pc:picChg chg="add del">
          <ac:chgData name="roniakhtar5@gmail.com" userId="b2228e6cf71347da" providerId="LiveId" clId="{90C2F311-66C9-4F04-A74F-E97BBAAC0561}" dt="2022-02-08T19:14:42.436" v="808" actId="478"/>
          <ac:picMkLst>
            <pc:docMk/>
            <pc:sldMk cId="4183447333" sldId="259"/>
            <ac:picMk id="4" creationId="{22F0D556-8651-46A3-90DC-B56753DC6686}"/>
          </ac:picMkLst>
        </pc:picChg>
        <pc:picChg chg="mod ord">
          <ac:chgData name="roniakhtar5@gmail.com" userId="b2228e6cf71347da" providerId="LiveId" clId="{90C2F311-66C9-4F04-A74F-E97BBAAC0561}" dt="2022-02-08T19:30:35.377" v="903"/>
          <ac:picMkLst>
            <pc:docMk/>
            <pc:sldMk cId="4183447333" sldId="259"/>
            <ac:picMk id="5" creationId="{48B96F05-42A9-4CF4-AB31-664D978C540E}"/>
          </ac:picMkLst>
        </pc:picChg>
        <pc:picChg chg="add del mod">
          <ac:chgData name="roniakhtar5@gmail.com" userId="b2228e6cf71347da" providerId="LiveId" clId="{90C2F311-66C9-4F04-A74F-E97BBAAC0561}" dt="2022-02-08T19:31:07.932" v="905" actId="478"/>
          <ac:picMkLst>
            <pc:docMk/>
            <pc:sldMk cId="4183447333" sldId="259"/>
            <ac:picMk id="7" creationId="{0E2D65CA-5BC5-48F3-90EE-DE65544E1FAA}"/>
          </ac:picMkLst>
        </pc:picChg>
        <pc:picChg chg="add del mod">
          <ac:chgData name="roniakhtar5@gmail.com" userId="b2228e6cf71347da" providerId="LiveId" clId="{90C2F311-66C9-4F04-A74F-E97BBAAC0561}" dt="2022-02-08T19:25:58.329" v="882" actId="478"/>
          <ac:picMkLst>
            <pc:docMk/>
            <pc:sldMk cId="4183447333" sldId="259"/>
            <ac:picMk id="9" creationId="{0BD4F0DB-F8F3-4B8A-AE3A-8D4BB84E3A6B}"/>
          </ac:picMkLst>
        </pc:picChg>
        <pc:picChg chg="add del mod">
          <ac:chgData name="roniakhtar5@gmail.com" userId="b2228e6cf71347da" providerId="LiveId" clId="{90C2F311-66C9-4F04-A74F-E97BBAAC0561}" dt="2022-02-08T19:29:26.758" v="896" actId="478"/>
          <ac:picMkLst>
            <pc:docMk/>
            <pc:sldMk cId="4183447333" sldId="259"/>
            <ac:picMk id="19" creationId="{628A1629-3D2E-414F-A9FD-6AD5505C8BAC}"/>
          </ac:picMkLst>
        </pc:picChg>
      </pc:sldChg>
      <pc:sldChg chg="addSp delSp modSp mod ord">
        <pc:chgData name="roniakhtar5@gmail.com" userId="b2228e6cf71347da" providerId="LiveId" clId="{90C2F311-66C9-4F04-A74F-E97BBAAC0561}" dt="2022-03-12T15:18:33.064" v="9073" actId="13926"/>
        <pc:sldMkLst>
          <pc:docMk/>
          <pc:sldMk cId="3489596254" sldId="260"/>
        </pc:sldMkLst>
        <pc:spChg chg="mod">
          <ac:chgData name="roniakhtar5@gmail.com" userId="b2228e6cf71347da" providerId="LiveId" clId="{90C2F311-66C9-4F04-A74F-E97BBAAC0561}" dt="2022-02-08T17:20:30.039" v="270" actId="27636"/>
          <ac:spMkLst>
            <pc:docMk/>
            <pc:sldMk cId="3489596254" sldId="260"/>
            <ac:spMk id="2" creationId="{AE94731F-859C-4722-9017-7183043346A8}"/>
          </ac:spMkLst>
        </pc:spChg>
        <pc:spChg chg="add mod">
          <ac:chgData name="roniakhtar5@gmail.com" userId="b2228e6cf71347da" providerId="LiveId" clId="{90C2F311-66C9-4F04-A74F-E97BBAAC0561}" dt="2022-03-12T14:55:42.128" v="8785" actId="20577"/>
          <ac:spMkLst>
            <pc:docMk/>
            <pc:sldMk cId="3489596254" sldId="260"/>
            <ac:spMk id="4" creationId="{69DE5BE5-BE6F-4925-A55A-3B4669DAF444}"/>
          </ac:spMkLst>
        </pc:spChg>
        <pc:spChg chg="add mod">
          <ac:chgData name="roniakhtar5@gmail.com" userId="b2228e6cf71347da" providerId="LiveId" clId="{90C2F311-66C9-4F04-A74F-E97BBAAC0561}" dt="2022-03-12T15:17:38.811" v="9063" actId="13926"/>
          <ac:spMkLst>
            <pc:docMk/>
            <pc:sldMk cId="3489596254" sldId="260"/>
            <ac:spMk id="6" creationId="{08443981-D2F8-40EB-B4B3-562FF4EC90DC}"/>
          </ac:spMkLst>
        </pc:spChg>
        <pc:spChg chg="add mod">
          <ac:chgData name="roniakhtar5@gmail.com" userId="b2228e6cf71347da" providerId="LiveId" clId="{90C2F311-66C9-4F04-A74F-E97BBAAC0561}" dt="2022-03-12T15:18:13.195" v="9069" actId="13926"/>
          <ac:spMkLst>
            <pc:docMk/>
            <pc:sldMk cId="3489596254" sldId="260"/>
            <ac:spMk id="7" creationId="{5759049C-B006-4C82-8221-DC78E4C1EFC9}"/>
          </ac:spMkLst>
        </pc:spChg>
        <pc:spChg chg="add mod">
          <ac:chgData name="roniakhtar5@gmail.com" userId="b2228e6cf71347da" providerId="LiveId" clId="{90C2F311-66C9-4F04-A74F-E97BBAAC0561}" dt="2022-03-12T15:18:19.171" v="9070" actId="13926"/>
          <ac:spMkLst>
            <pc:docMk/>
            <pc:sldMk cId="3489596254" sldId="260"/>
            <ac:spMk id="8" creationId="{DD1EE380-7150-4BFB-BB6F-5DCFF9A1A759}"/>
          </ac:spMkLst>
        </pc:spChg>
        <pc:spChg chg="add mod">
          <ac:chgData name="roniakhtar5@gmail.com" userId="b2228e6cf71347da" providerId="LiveId" clId="{90C2F311-66C9-4F04-A74F-E97BBAAC0561}" dt="2022-03-12T15:17:51.038" v="9065" actId="13926"/>
          <ac:spMkLst>
            <pc:docMk/>
            <pc:sldMk cId="3489596254" sldId="260"/>
            <ac:spMk id="9" creationId="{1D0E5AF4-1C39-4A7B-B00B-2435B47F5D64}"/>
          </ac:spMkLst>
        </pc:spChg>
        <pc:spChg chg="add mod">
          <ac:chgData name="roniakhtar5@gmail.com" userId="b2228e6cf71347da" providerId="LiveId" clId="{90C2F311-66C9-4F04-A74F-E97BBAAC0561}" dt="2022-03-12T15:17:43.963" v="9064" actId="13926"/>
          <ac:spMkLst>
            <pc:docMk/>
            <pc:sldMk cId="3489596254" sldId="260"/>
            <ac:spMk id="15" creationId="{CAA68D9F-3715-45A4-9082-4CD4330A3A5D}"/>
          </ac:spMkLst>
        </pc:spChg>
        <pc:spChg chg="add del mod">
          <ac:chgData name="roniakhtar5@gmail.com" userId="b2228e6cf71347da" providerId="LiveId" clId="{90C2F311-66C9-4F04-A74F-E97BBAAC0561}" dt="2022-02-08T17:11:51.410" v="178"/>
          <ac:spMkLst>
            <pc:docMk/>
            <pc:sldMk cId="3489596254" sldId="260"/>
            <ac:spMk id="17" creationId="{F98051F8-73FB-4E2F-862C-060497DC1F09}"/>
          </ac:spMkLst>
        </pc:spChg>
        <pc:spChg chg="add mod">
          <ac:chgData name="roniakhtar5@gmail.com" userId="b2228e6cf71347da" providerId="LiveId" clId="{90C2F311-66C9-4F04-A74F-E97BBAAC0561}" dt="2022-03-12T15:18:05.646" v="9068" actId="13926"/>
          <ac:spMkLst>
            <pc:docMk/>
            <pc:sldMk cId="3489596254" sldId="260"/>
            <ac:spMk id="19" creationId="{964EE1EE-F207-48C5-A2B0-288327BF106B}"/>
          </ac:spMkLst>
        </pc:spChg>
        <pc:spChg chg="add mod">
          <ac:chgData name="roniakhtar5@gmail.com" userId="b2228e6cf71347da" providerId="LiveId" clId="{90C2F311-66C9-4F04-A74F-E97BBAAC0561}" dt="2022-03-12T15:18:00.601" v="9067" actId="13926"/>
          <ac:spMkLst>
            <pc:docMk/>
            <pc:sldMk cId="3489596254" sldId="260"/>
            <ac:spMk id="20" creationId="{C49C9C02-0516-4D7D-AC24-C67148E89F2A}"/>
          </ac:spMkLst>
        </pc:spChg>
        <pc:spChg chg="add mod">
          <ac:chgData name="roniakhtar5@gmail.com" userId="b2228e6cf71347da" providerId="LiveId" clId="{90C2F311-66C9-4F04-A74F-E97BBAAC0561}" dt="2022-03-12T15:18:24.008" v="9071" actId="13926"/>
          <ac:spMkLst>
            <pc:docMk/>
            <pc:sldMk cId="3489596254" sldId="260"/>
            <ac:spMk id="21" creationId="{DD2D8171-D24E-4070-81F0-3541A4166782}"/>
          </ac:spMkLst>
        </pc:spChg>
        <pc:spChg chg="add mod">
          <ac:chgData name="roniakhtar5@gmail.com" userId="b2228e6cf71347da" providerId="LiveId" clId="{90C2F311-66C9-4F04-A74F-E97BBAAC0561}" dt="2022-03-12T15:17:56.268" v="9066" actId="13926"/>
          <ac:spMkLst>
            <pc:docMk/>
            <pc:sldMk cId="3489596254" sldId="260"/>
            <ac:spMk id="22" creationId="{FB01D1EC-115E-4521-B17A-4F6663273124}"/>
          </ac:spMkLst>
        </pc:spChg>
        <pc:spChg chg="add mod">
          <ac:chgData name="roniakhtar5@gmail.com" userId="b2228e6cf71347da" providerId="LiveId" clId="{90C2F311-66C9-4F04-A74F-E97BBAAC0561}" dt="2022-03-12T15:18:29.316" v="9072" actId="13926"/>
          <ac:spMkLst>
            <pc:docMk/>
            <pc:sldMk cId="3489596254" sldId="260"/>
            <ac:spMk id="23" creationId="{949C2039-08CA-4846-B81A-BA265BE8987D}"/>
          </ac:spMkLst>
        </pc:spChg>
        <pc:spChg chg="add mod">
          <ac:chgData name="roniakhtar5@gmail.com" userId="b2228e6cf71347da" providerId="LiveId" clId="{90C2F311-66C9-4F04-A74F-E97BBAAC0561}" dt="2022-03-12T15:18:33.064" v="9073" actId="13926"/>
          <ac:spMkLst>
            <pc:docMk/>
            <pc:sldMk cId="3489596254" sldId="260"/>
            <ac:spMk id="24" creationId="{0A939CB6-C145-4BC4-B55D-D66B1B8A87E3}"/>
          </ac:spMkLst>
        </pc:spChg>
        <pc:spChg chg="add del mod">
          <ac:chgData name="roniakhtar5@gmail.com" userId="b2228e6cf71347da" providerId="LiveId" clId="{90C2F311-66C9-4F04-A74F-E97BBAAC0561}" dt="2022-02-08T17:21:55.612" v="289" actId="478"/>
          <ac:spMkLst>
            <pc:docMk/>
            <pc:sldMk cId="3489596254" sldId="260"/>
            <ac:spMk id="25" creationId="{D1A18CEE-B57E-4D84-9166-45409CB6CC21}"/>
          </ac:spMkLst>
        </pc:spChg>
        <pc:spChg chg="add del mod">
          <ac:chgData name="roniakhtar5@gmail.com" userId="b2228e6cf71347da" providerId="LiveId" clId="{90C2F311-66C9-4F04-A74F-E97BBAAC0561}" dt="2022-02-13T16:43:10.100" v="3832"/>
          <ac:spMkLst>
            <pc:docMk/>
            <pc:sldMk cId="3489596254" sldId="260"/>
            <ac:spMk id="26" creationId="{24AAEFBE-061F-4E50-AA3C-A1F458B4737B}"/>
          </ac:spMkLst>
        </pc:spChg>
        <pc:spChg chg="add mod">
          <ac:chgData name="roniakhtar5@gmail.com" userId="b2228e6cf71347da" providerId="LiveId" clId="{90C2F311-66C9-4F04-A74F-E97BBAAC0561}" dt="2022-02-13T16:17:26.904" v="3402" actId="20577"/>
          <ac:spMkLst>
            <pc:docMk/>
            <pc:sldMk cId="3489596254" sldId="260"/>
            <ac:spMk id="27" creationId="{CAB55CC6-2D59-48BE-8EE1-4677CD294028}"/>
          </ac:spMkLst>
        </pc:spChg>
        <pc:picChg chg="add del mod modCrop">
          <ac:chgData name="roniakhtar5@gmail.com" userId="b2228e6cf71347da" providerId="LiveId" clId="{90C2F311-66C9-4F04-A74F-E97BBAAC0561}" dt="2022-02-08T17:23:19.832" v="310" actId="1076"/>
          <ac:picMkLst>
            <pc:docMk/>
            <pc:sldMk cId="3489596254" sldId="260"/>
            <ac:picMk id="3" creationId="{25384E8A-0260-491B-9F4F-A12B6F28EBF1}"/>
          </ac:picMkLst>
        </pc:picChg>
        <pc:picChg chg="add del mod">
          <ac:chgData name="roniakhtar5@gmail.com" userId="b2228e6cf71347da" providerId="LiveId" clId="{90C2F311-66C9-4F04-A74F-E97BBAAC0561}" dt="2022-02-08T16:58:42.154" v="47" actId="478"/>
          <ac:picMkLst>
            <pc:docMk/>
            <pc:sldMk cId="3489596254" sldId="260"/>
            <ac:picMk id="4" creationId="{4D5F4DCD-3407-4C6D-A16B-E9CBD32C7AAD}"/>
          </ac:picMkLst>
        </pc:picChg>
        <pc:picChg chg="mod">
          <ac:chgData name="roniakhtar5@gmail.com" userId="b2228e6cf71347da" providerId="LiveId" clId="{90C2F311-66C9-4F04-A74F-E97BBAAC0561}" dt="2022-02-08T17:22:03.497" v="290" actId="1076"/>
          <ac:picMkLst>
            <pc:docMk/>
            <pc:sldMk cId="3489596254" sldId="260"/>
            <ac:picMk id="5" creationId="{48B96F05-42A9-4CF4-AB31-664D978C540E}"/>
          </ac:picMkLst>
        </pc:picChg>
      </pc:sldChg>
      <pc:sldChg chg="addSp delSp modSp add mod">
        <pc:chgData name="roniakhtar5@gmail.com" userId="b2228e6cf71347da" providerId="LiveId" clId="{90C2F311-66C9-4F04-A74F-E97BBAAC0561}" dt="2022-03-12T15:07:56.310" v="9044" actId="6549"/>
        <pc:sldMkLst>
          <pc:docMk/>
          <pc:sldMk cId="341777399" sldId="261"/>
        </pc:sldMkLst>
        <pc:spChg chg="mod">
          <ac:chgData name="roniakhtar5@gmail.com" userId="b2228e6cf71347da" providerId="LiveId" clId="{90C2F311-66C9-4F04-A74F-E97BBAAC0561}" dt="2022-02-21T18:16:02.670" v="7900" actId="20577"/>
          <ac:spMkLst>
            <pc:docMk/>
            <pc:sldMk cId="341777399" sldId="261"/>
            <ac:spMk id="2" creationId="{AE94731F-859C-4722-9017-7183043346A8}"/>
          </ac:spMkLst>
        </pc:spChg>
        <pc:spChg chg="add mod">
          <ac:chgData name="roniakhtar5@gmail.com" userId="b2228e6cf71347da" providerId="LiveId" clId="{90C2F311-66C9-4F04-A74F-E97BBAAC0561}" dt="2022-03-12T15:07:56.310" v="9044" actId="6549"/>
          <ac:spMkLst>
            <pc:docMk/>
            <pc:sldMk cId="341777399" sldId="261"/>
            <ac:spMk id="3" creationId="{DA7EC3FD-18FB-4E64-98EE-092EDA328656}"/>
          </ac:spMkLst>
        </pc:spChg>
        <pc:spChg chg="add del mod">
          <ac:chgData name="roniakhtar5@gmail.com" userId="b2228e6cf71347da" providerId="LiveId" clId="{90C2F311-66C9-4F04-A74F-E97BBAAC0561}" dt="2022-02-21T18:15:52.590" v="7820" actId="478"/>
          <ac:spMkLst>
            <pc:docMk/>
            <pc:sldMk cId="341777399" sldId="261"/>
            <ac:spMk id="4" creationId="{C705D018-9D15-420E-87F1-582D817D4088}"/>
          </ac:spMkLst>
        </pc:spChg>
        <pc:spChg chg="add del mod">
          <ac:chgData name="roniakhtar5@gmail.com" userId="b2228e6cf71347da" providerId="LiveId" clId="{90C2F311-66C9-4F04-A74F-E97BBAAC0561}" dt="2022-02-08T19:33:34.563" v="975" actId="478"/>
          <ac:spMkLst>
            <pc:docMk/>
            <pc:sldMk cId="341777399" sldId="261"/>
            <ac:spMk id="6" creationId="{8895E184-D407-40D6-867B-A09DD42FE8AA}"/>
          </ac:spMkLst>
        </pc:spChg>
        <pc:picChg chg="add del mod">
          <ac:chgData name="roniakhtar5@gmail.com" userId="b2228e6cf71347da" providerId="LiveId" clId="{90C2F311-66C9-4F04-A74F-E97BBAAC0561}" dt="2022-02-21T18:15:49.619" v="7819" actId="478"/>
          <ac:picMkLst>
            <pc:docMk/>
            <pc:sldMk cId="341777399" sldId="261"/>
            <ac:picMk id="3" creationId="{EF34A71F-5792-4E0E-B421-8329170160CE}"/>
          </ac:picMkLst>
        </pc:picChg>
        <pc:picChg chg="add del mod">
          <ac:chgData name="roniakhtar5@gmail.com" userId="b2228e6cf71347da" providerId="LiveId" clId="{90C2F311-66C9-4F04-A74F-E97BBAAC0561}" dt="2022-02-08T19:40:04.093" v="1014" actId="478"/>
          <ac:picMkLst>
            <pc:docMk/>
            <pc:sldMk cId="341777399" sldId="261"/>
            <ac:picMk id="4" creationId="{0EB66B25-DCF1-403F-BBBC-3228E61E70BD}"/>
          </ac:picMkLst>
        </pc:picChg>
        <pc:picChg chg="del">
          <ac:chgData name="roniakhtar5@gmail.com" userId="b2228e6cf71347da" providerId="LiveId" clId="{90C2F311-66C9-4F04-A74F-E97BBAAC0561}" dt="2022-02-08T19:23:33.792" v="843" actId="478"/>
          <ac:picMkLst>
            <pc:docMk/>
            <pc:sldMk cId="341777399" sldId="261"/>
            <ac:picMk id="7" creationId="{0E2D65CA-5BC5-48F3-90EE-DE65544E1FAA}"/>
          </ac:picMkLst>
        </pc:picChg>
        <pc:picChg chg="add del mod">
          <ac:chgData name="roniakhtar5@gmail.com" userId="b2228e6cf71347da" providerId="LiveId" clId="{90C2F311-66C9-4F04-A74F-E97BBAAC0561}" dt="2022-02-13T19:44:14.197" v="7355" actId="478"/>
          <ac:picMkLst>
            <pc:docMk/>
            <pc:sldMk cId="341777399" sldId="261"/>
            <ac:picMk id="8" creationId="{D77EA724-E781-49E7-8BC9-1A7898F4751D}"/>
          </ac:picMkLst>
        </pc:picChg>
      </pc:sldChg>
      <pc:sldChg chg="addSp delSp modSp del mod">
        <pc:chgData name="roniakhtar5@gmail.com" userId="b2228e6cf71347da" providerId="LiveId" clId="{90C2F311-66C9-4F04-A74F-E97BBAAC0561}" dt="2022-02-08T17:19:42.011" v="260" actId="47"/>
        <pc:sldMkLst>
          <pc:docMk/>
          <pc:sldMk cId="2483173320" sldId="261"/>
        </pc:sldMkLst>
        <pc:spChg chg="del">
          <ac:chgData name="roniakhtar5@gmail.com" userId="b2228e6cf71347da" providerId="LiveId" clId="{90C2F311-66C9-4F04-A74F-E97BBAAC0561}" dt="2022-02-08T17:04:46.506" v="70" actId="478"/>
          <ac:spMkLst>
            <pc:docMk/>
            <pc:sldMk cId="2483173320" sldId="261"/>
            <ac:spMk id="2" creationId="{AE94731F-859C-4722-9017-7183043346A8}"/>
          </ac:spMkLst>
        </pc:spChg>
        <pc:picChg chg="add mod">
          <ac:chgData name="roniakhtar5@gmail.com" userId="b2228e6cf71347da" providerId="LiveId" clId="{90C2F311-66C9-4F04-A74F-E97BBAAC0561}" dt="2022-02-08T16:57:05.147" v="44" actId="14100"/>
          <ac:picMkLst>
            <pc:docMk/>
            <pc:sldMk cId="2483173320" sldId="261"/>
            <ac:picMk id="3" creationId="{9DE0C98D-1556-4B5D-B2C7-C147F831EA32}"/>
          </ac:picMkLst>
        </pc:picChg>
      </pc:sldChg>
      <pc:sldChg chg="addSp add del">
        <pc:chgData name="roniakhtar5@gmail.com" userId="b2228e6cf71347da" providerId="LiveId" clId="{90C2F311-66C9-4F04-A74F-E97BBAAC0561}" dt="2022-02-13T19:51:36.094" v="7398" actId="47"/>
        <pc:sldMkLst>
          <pc:docMk/>
          <pc:sldMk cId="2791143768" sldId="262"/>
        </pc:sldMkLst>
        <pc:picChg chg="add">
          <ac:chgData name="roniakhtar5@gmail.com" userId="b2228e6cf71347da" providerId="LiveId" clId="{90C2F311-66C9-4F04-A74F-E97BBAAC0561}" dt="2022-02-13T18:45:05.117" v="6294"/>
          <ac:picMkLst>
            <pc:docMk/>
            <pc:sldMk cId="2791143768" sldId="262"/>
            <ac:picMk id="3" creationId="{AA838007-1251-4840-AE9E-E6DA0805B66E}"/>
          </ac:picMkLst>
        </pc:picChg>
      </pc:sldChg>
      <pc:sldChg chg="addSp delSp modSp add mod">
        <pc:chgData name="roniakhtar5@gmail.com" userId="b2228e6cf71347da" providerId="LiveId" clId="{90C2F311-66C9-4F04-A74F-E97BBAAC0561}" dt="2022-03-13T20:04:43.190" v="9614" actId="207"/>
        <pc:sldMkLst>
          <pc:docMk/>
          <pc:sldMk cId="31130781" sldId="263"/>
        </pc:sldMkLst>
        <pc:spChg chg="mod">
          <ac:chgData name="roniakhtar5@gmail.com" userId="b2228e6cf71347da" providerId="LiveId" clId="{90C2F311-66C9-4F04-A74F-E97BBAAC0561}" dt="2022-03-12T14:56:13.514" v="8796" actId="20577"/>
          <ac:spMkLst>
            <pc:docMk/>
            <pc:sldMk cId="31130781" sldId="263"/>
            <ac:spMk id="2" creationId="{AE94731F-859C-4722-9017-7183043346A8}"/>
          </ac:spMkLst>
        </pc:spChg>
        <pc:spChg chg="add del mod">
          <ac:chgData name="roniakhtar5@gmail.com" userId="b2228e6cf71347da" providerId="LiveId" clId="{90C2F311-66C9-4F04-A74F-E97BBAAC0561}" dt="2022-02-18T10:21:56.969" v="7457"/>
          <ac:spMkLst>
            <pc:docMk/>
            <pc:sldMk cId="31130781" sldId="263"/>
            <ac:spMk id="3" creationId="{1CE521EA-C291-4522-A832-6ECF1A64AEE3}"/>
          </ac:spMkLst>
        </pc:spChg>
        <pc:spChg chg="del mod">
          <ac:chgData name="roniakhtar5@gmail.com" userId="b2228e6cf71347da" providerId="LiveId" clId="{90C2F311-66C9-4F04-A74F-E97BBAAC0561}" dt="2022-02-13T19:16:06.229" v="7090"/>
          <ac:spMkLst>
            <pc:docMk/>
            <pc:sldMk cId="31130781" sldId="263"/>
            <ac:spMk id="4" creationId="{943AF4E7-613F-4561-89D5-7702429C9AD8}"/>
          </ac:spMkLst>
        </pc:spChg>
        <pc:spChg chg="add del mod">
          <ac:chgData name="roniakhtar5@gmail.com" userId="b2228e6cf71347da" providerId="LiveId" clId="{90C2F311-66C9-4F04-A74F-E97BBAAC0561}" dt="2022-02-18T10:21:56.970" v="7459"/>
          <ac:spMkLst>
            <pc:docMk/>
            <pc:sldMk cId="31130781" sldId="263"/>
            <ac:spMk id="6" creationId="{DC4A8CEF-FCAF-47CA-8002-E7D40C9B5035}"/>
          </ac:spMkLst>
        </pc:spChg>
        <pc:spChg chg="add mod">
          <ac:chgData name="roniakhtar5@gmail.com" userId="b2228e6cf71347da" providerId="LiveId" clId="{90C2F311-66C9-4F04-A74F-E97BBAAC0561}" dt="2022-03-13T19:57:31.247" v="9558" actId="1076"/>
          <ac:spMkLst>
            <pc:docMk/>
            <pc:sldMk cId="31130781" sldId="263"/>
            <ac:spMk id="6" creationId="{F165B498-019D-49F9-8387-F183D06DF2F2}"/>
          </ac:spMkLst>
        </pc:spChg>
        <pc:spChg chg="add mod">
          <ac:chgData name="roniakhtar5@gmail.com" userId="b2228e6cf71347da" providerId="LiveId" clId="{90C2F311-66C9-4F04-A74F-E97BBAAC0561}" dt="2022-02-18T10:21:54.177" v="7455" actId="6549"/>
          <ac:spMkLst>
            <pc:docMk/>
            <pc:sldMk cId="31130781" sldId="263"/>
            <ac:spMk id="7" creationId="{5BE607A0-4F4A-4174-9ECE-22866491D6A7}"/>
          </ac:spMkLst>
        </pc:spChg>
        <pc:spChg chg="del">
          <ac:chgData name="roniakhtar5@gmail.com" userId="b2228e6cf71347da" providerId="LiveId" clId="{90C2F311-66C9-4F04-A74F-E97BBAAC0561}" dt="2022-02-13T19:16:15.480" v="7094" actId="478"/>
          <ac:spMkLst>
            <pc:docMk/>
            <pc:sldMk cId="31130781" sldId="263"/>
            <ac:spMk id="19" creationId="{BED8BEA1-63A0-4507-AE8B-F9157A258774}"/>
          </ac:spMkLst>
        </pc:spChg>
        <pc:spChg chg="del mod">
          <ac:chgData name="roniakhtar5@gmail.com" userId="b2228e6cf71347da" providerId="LiveId" clId="{90C2F311-66C9-4F04-A74F-E97BBAAC0561}" dt="2022-02-13T19:16:28.231" v="7118"/>
          <ac:spMkLst>
            <pc:docMk/>
            <pc:sldMk cId="31130781" sldId="263"/>
            <ac:spMk id="20" creationId="{EBB8B1A6-D862-4969-A1EC-1198F3210660}"/>
          </ac:spMkLst>
        </pc:spChg>
        <pc:spChg chg="add mod">
          <ac:chgData name="roniakhtar5@gmail.com" userId="b2228e6cf71347da" providerId="LiveId" clId="{90C2F311-66C9-4F04-A74F-E97BBAAC0561}" dt="2022-02-21T18:10:52.244" v="7681" actId="6549"/>
          <ac:spMkLst>
            <pc:docMk/>
            <pc:sldMk cId="31130781" sldId="263"/>
            <ac:spMk id="20" creationId="{EF8F2C6A-32D5-4AB7-A8FD-6980469174F1}"/>
          </ac:spMkLst>
        </pc:spChg>
        <pc:spChg chg="add mod">
          <ac:chgData name="roniakhtar5@gmail.com" userId="b2228e6cf71347da" providerId="LiveId" clId="{90C2F311-66C9-4F04-A74F-E97BBAAC0561}" dt="2022-03-13T19:57:21.730" v="9557" actId="20577"/>
          <ac:spMkLst>
            <pc:docMk/>
            <pc:sldMk cId="31130781" sldId="263"/>
            <ac:spMk id="22" creationId="{7412EA62-E211-4C0A-8669-92CD5434C848}"/>
          </ac:spMkLst>
        </pc:spChg>
        <pc:spChg chg="del">
          <ac:chgData name="roniakhtar5@gmail.com" userId="b2228e6cf71347da" providerId="LiveId" clId="{90C2F311-66C9-4F04-A74F-E97BBAAC0561}" dt="2022-03-12T15:17:00.407" v="9062" actId="478"/>
          <ac:spMkLst>
            <pc:docMk/>
            <pc:sldMk cId="31130781" sldId="263"/>
            <ac:spMk id="22" creationId="{905E6B47-ADF3-4A3D-9F54-6E7A39738C08}"/>
          </ac:spMkLst>
        </pc:spChg>
        <pc:spChg chg="mod">
          <ac:chgData name="roniakhtar5@gmail.com" userId="b2228e6cf71347da" providerId="LiveId" clId="{90C2F311-66C9-4F04-A74F-E97BBAAC0561}" dt="2022-03-13T19:55:59.005" v="9521" actId="14100"/>
          <ac:spMkLst>
            <pc:docMk/>
            <pc:sldMk cId="31130781" sldId="263"/>
            <ac:spMk id="23" creationId="{8E9F9D45-8702-4285-87B1-7B5DEDCFE61A}"/>
          </ac:spMkLst>
        </pc:spChg>
        <pc:spChg chg="add mod">
          <ac:chgData name="roniakhtar5@gmail.com" userId="b2228e6cf71347da" providerId="LiveId" clId="{90C2F311-66C9-4F04-A74F-E97BBAAC0561}" dt="2022-03-12T15:24:51.019" v="9088" actId="20577"/>
          <ac:spMkLst>
            <pc:docMk/>
            <pc:sldMk cId="31130781" sldId="263"/>
            <ac:spMk id="24" creationId="{33AE97BD-FAFC-4E40-B30C-C73E2C852B4C}"/>
          </ac:spMkLst>
        </pc:spChg>
        <pc:spChg chg="del mod">
          <ac:chgData name="roniakhtar5@gmail.com" userId="b2228e6cf71347da" providerId="LiveId" clId="{90C2F311-66C9-4F04-A74F-E97BBAAC0561}" dt="2022-02-13T19:16:28.231" v="7116"/>
          <ac:spMkLst>
            <pc:docMk/>
            <pc:sldMk cId="31130781" sldId="263"/>
            <ac:spMk id="24" creationId="{7DD5C8BC-E130-45D0-B860-AB3E597286AC}"/>
          </ac:spMkLst>
        </pc:spChg>
        <pc:spChg chg="add mod">
          <ac:chgData name="roniakhtar5@gmail.com" userId="b2228e6cf71347da" providerId="LiveId" clId="{90C2F311-66C9-4F04-A74F-E97BBAAC0561}" dt="2022-03-12T14:56:46.003" v="8809" actId="207"/>
          <ac:spMkLst>
            <pc:docMk/>
            <pc:sldMk cId="31130781" sldId="263"/>
            <ac:spMk id="25" creationId="{BC316AFA-A703-4C6A-B327-8A00B39656BF}"/>
          </ac:spMkLst>
        </pc:spChg>
        <pc:spChg chg="add mod">
          <ac:chgData name="roniakhtar5@gmail.com" userId="b2228e6cf71347da" providerId="LiveId" clId="{90C2F311-66C9-4F04-A74F-E97BBAAC0561}" dt="2022-03-12T14:57:23.729" v="8819" actId="207"/>
          <ac:spMkLst>
            <pc:docMk/>
            <pc:sldMk cId="31130781" sldId="263"/>
            <ac:spMk id="27" creationId="{47B32184-9614-4D15-B8B2-6B16B8CBEF14}"/>
          </ac:spMkLst>
        </pc:spChg>
        <pc:spChg chg="add mod">
          <ac:chgData name="roniakhtar5@gmail.com" userId="b2228e6cf71347da" providerId="LiveId" clId="{90C2F311-66C9-4F04-A74F-E97BBAAC0561}" dt="2022-03-13T19:46:23.245" v="9461" actId="20577"/>
          <ac:spMkLst>
            <pc:docMk/>
            <pc:sldMk cId="31130781" sldId="263"/>
            <ac:spMk id="29" creationId="{67DFB09B-E6A2-49D2-9C38-7C769C5CBDB7}"/>
          </ac:spMkLst>
        </pc:spChg>
        <pc:spChg chg="add mod">
          <ac:chgData name="roniakhtar5@gmail.com" userId="b2228e6cf71347da" providerId="LiveId" clId="{90C2F311-66C9-4F04-A74F-E97BBAAC0561}" dt="2022-02-21T18:13:34.937" v="7776" actId="1076"/>
          <ac:spMkLst>
            <pc:docMk/>
            <pc:sldMk cId="31130781" sldId="263"/>
            <ac:spMk id="30" creationId="{B7366BDB-F93D-4CC2-B5EA-A0E25FA4A6D0}"/>
          </ac:spMkLst>
        </pc:spChg>
        <pc:spChg chg="add mod">
          <ac:chgData name="roniakhtar5@gmail.com" userId="b2228e6cf71347da" providerId="LiveId" clId="{90C2F311-66C9-4F04-A74F-E97BBAAC0561}" dt="2022-02-21T18:13:31.367" v="7775" actId="1076"/>
          <ac:spMkLst>
            <pc:docMk/>
            <pc:sldMk cId="31130781" sldId="263"/>
            <ac:spMk id="31" creationId="{FE3FA4EB-AD50-465C-A0C3-4A5BE8E40C4F}"/>
          </ac:spMkLst>
        </pc:spChg>
        <pc:spChg chg="add mod">
          <ac:chgData name="roniakhtar5@gmail.com" userId="b2228e6cf71347da" providerId="LiveId" clId="{90C2F311-66C9-4F04-A74F-E97BBAAC0561}" dt="2022-03-12T14:57:45.107" v="8835" actId="207"/>
          <ac:spMkLst>
            <pc:docMk/>
            <pc:sldMk cId="31130781" sldId="263"/>
            <ac:spMk id="33" creationId="{E6E72D50-3F09-40C5-A78B-D4692ED97D68}"/>
          </ac:spMkLst>
        </pc:spChg>
        <pc:spChg chg="add del mod">
          <ac:chgData name="roniakhtar5@gmail.com" userId="b2228e6cf71347da" providerId="LiveId" clId="{90C2F311-66C9-4F04-A74F-E97BBAAC0561}" dt="2022-02-21T18:12:01.347" v="7757"/>
          <ac:spMkLst>
            <pc:docMk/>
            <pc:sldMk cId="31130781" sldId="263"/>
            <ac:spMk id="34" creationId="{4D4EC155-92C0-447B-9707-F0AD88A81AC4}"/>
          </ac:spMkLst>
        </pc:spChg>
        <pc:spChg chg="add del mod">
          <ac:chgData name="roniakhtar5@gmail.com" userId="b2228e6cf71347da" providerId="LiveId" clId="{90C2F311-66C9-4F04-A74F-E97BBAAC0561}" dt="2022-03-13T19:46:11.103" v="9438" actId="478"/>
          <ac:spMkLst>
            <pc:docMk/>
            <pc:sldMk cId="31130781" sldId="263"/>
            <ac:spMk id="35" creationId="{36771960-8B27-4A3C-B27A-47FA9E28809D}"/>
          </ac:spMkLst>
        </pc:spChg>
        <pc:spChg chg="add mod">
          <ac:chgData name="roniakhtar5@gmail.com" userId="b2228e6cf71347da" providerId="LiveId" clId="{90C2F311-66C9-4F04-A74F-E97BBAAC0561}" dt="2022-03-13T19:58:19.018" v="9583" actId="1076"/>
          <ac:spMkLst>
            <pc:docMk/>
            <pc:sldMk cId="31130781" sldId="263"/>
            <ac:spMk id="36" creationId="{4EF9438A-360F-4DAA-B952-4BF7797C9955}"/>
          </ac:spMkLst>
        </pc:spChg>
        <pc:spChg chg="add mod">
          <ac:chgData name="roniakhtar5@gmail.com" userId="b2228e6cf71347da" providerId="LiveId" clId="{90C2F311-66C9-4F04-A74F-E97BBAAC0561}" dt="2022-03-13T20:04:43.190" v="9614" actId="207"/>
          <ac:spMkLst>
            <pc:docMk/>
            <pc:sldMk cId="31130781" sldId="263"/>
            <ac:spMk id="39" creationId="{DA81F2AA-366A-4416-AAD7-CB358FE1B4D6}"/>
          </ac:spMkLst>
        </pc:spChg>
        <pc:picChg chg="add mod">
          <ac:chgData name="roniakhtar5@gmail.com" userId="b2228e6cf71347da" providerId="LiveId" clId="{90C2F311-66C9-4F04-A74F-E97BBAAC0561}" dt="2022-03-13T19:56:10.582" v="9524" actId="1076"/>
          <ac:picMkLst>
            <pc:docMk/>
            <pc:sldMk cId="31130781" sldId="263"/>
            <ac:picMk id="3" creationId="{FF2E5030-5AFC-4A6D-85DB-1470D2CCAFD9}"/>
          </ac:picMkLst>
        </pc:picChg>
        <pc:picChg chg="add mod">
          <ac:chgData name="roniakhtar5@gmail.com" userId="b2228e6cf71347da" providerId="LiveId" clId="{90C2F311-66C9-4F04-A74F-E97BBAAC0561}" dt="2022-02-21T18:13:51.165" v="7779" actId="14100"/>
          <ac:picMkLst>
            <pc:docMk/>
            <pc:sldMk cId="31130781" sldId="263"/>
            <ac:picMk id="4" creationId="{0F711063-7687-41E3-A285-602E3CD0932A}"/>
          </ac:picMkLst>
        </pc:picChg>
        <pc:picChg chg="del">
          <ac:chgData name="roniakhtar5@gmail.com" userId="b2228e6cf71347da" providerId="LiveId" clId="{90C2F311-66C9-4F04-A74F-E97BBAAC0561}" dt="2022-02-13T19:16:06.228" v="7088" actId="478"/>
          <ac:picMkLst>
            <pc:docMk/>
            <pc:sldMk cId="31130781" sldId="263"/>
            <ac:picMk id="9" creationId="{4CEC597A-F861-46F1-B914-1842A4CE69E2}"/>
          </ac:picMkLst>
        </pc:picChg>
        <pc:picChg chg="add mod">
          <ac:chgData name="roniakhtar5@gmail.com" userId="b2228e6cf71347da" providerId="LiveId" clId="{90C2F311-66C9-4F04-A74F-E97BBAAC0561}" dt="2022-02-21T18:13:58.218" v="7781" actId="14100"/>
          <ac:picMkLst>
            <pc:docMk/>
            <pc:sldMk cId="31130781" sldId="263"/>
            <ac:picMk id="15" creationId="{6020AEC1-82E5-4FEA-9EDE-89DC3E8B7F4F}"/>
          </ac:picMkLst>
        </pc:picChg>
        <pc:picChg chg="del">
          <ac:chgData name="roniakhtar5@gmail.com" userId="b2228e6cf71347da" providerId="LiveId" clId="{90C2F311-66C9-4F04-A74F-E97BBAAC0561}" dt="2022-02-13T19:16:08.475" v="7091" actId="478"/>
          <ac:picMkLst>
            <pc:docMk/>
            <pc:sldMk cId="31130781" sldId="263"/>
            <ac:picMk id="15" creationId="{D3E5DE6E-8584-4E2B-B003-E4DACAC7A55B}"/>
          </ac:picMkLst>
        </pc:picChg>
        <pc:cxnChg chg="add mod">
          <ac:chgData name="roniakhtar5@gmail.com" userId="b2228e6cf71347da" providerId="LiveId" clId="{90C2F311-66C9-4F04-A74F-E97BBAAC0561}" dt="2022-03-13T19:56:44.512" v="9527" actId="1582"/>
          <ac:cxnSpMkLst>
            <pc:docMk/>
            <pc:sldMk cId="31130781" sldId="263"/>
            <ac:cxnSpMk id="17" creationId="{8D0BBFB5-B30F-45A4-BC80-BE33CCCA84C9}"/>
          </ac:cxnSpMkLst>
        </pc:cxnChg>
        <pc:cxnChg chg="add mod">
          <ac:chgData name="roniakhtar5@gmail.com" userId="b2228e6cf71347da" providerId="LiveId" clId="{90C2F311-66C9-4F04-A74F-E97BBAAC0561}" dt="2022-03-13T20:01:23.699" v="9586" actId="208"/>
          <ac:cxnSpMkLst>
            <pc:docMk/>
            <pc:sldMk cId="31130781" sldId="263"/>
            <ac:cxnSpMk id="38" creationId="{0FD9E4D5-87E2-41F9-B4E3-C49FDB20A199}"/>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D5AC6A-0BC9-4B87-B781-FEF6A3A75740}" type="doc">
      <dgm:prSet loTypeId="urn:microsoft.com/office/officeart/2005/8/layout/radial3" loCatId="cycle" qsTypeId="urn:microsoft.com/office/officeart/2005/8/quickstyle/simple1" qsCatId="simple" csTypeId="urn:microsoft.com/office/officeart/2005/8/colors/accent1_2" csCatId="accent1" phldr="1"/>
      <dgm:spPr/>
      <dgm:t>
        <a:bodyPr/>
        <a:lstStyle/>
        <a:p>
          <a:endParaRPr lang="en-GB"/>
        </a:p>
      </dgm:t>
    </dgm:pt>
    <dgm:pt modelId="{C3895B80-E7C3-4416-BA32-244968038EA7}">
      <dgm:prSet phldrT="[Text]"/>
      <dgm:spPr/>
      <dgm:t>
        <a:bodyPr/>
        <a:lstStyle/>
        <a:p>
          <a:r>
            <a:rPr lang="en-GB" dirty="0"/>
            <a:t>Lungs</a:t>
          </a:r>
        </a:p>
      </dgm:t>
    </dgm:pt>
    <dgm:pt modelId="{F30B856A-E04A-4336-A02C-9986F5E568C4}" type="parTrans" cxnId="{97A92DC1-496E-47F2-AD28-A2DF42CAF658}">
      <dgm:prSet/>
      <dgm:spPr/>
      <dgm:t>
        <a:bodyPr/>
        <a:lstStyle/>
        <a:p>
          <a:endParaRPr lang="en-GB"/>
        </a:p>
      </dgm:t>
    </dgm:pt>
    <dgm:pt modelId="{4F665009-ECC8-4368-9530-8F6392E07C28}" type="sibTrans" cxnId="{97A92DC1-496E-47F2-AD28-A2DF42CAF658}">
      <dgm:prSet/>
      <dgm:spPr/>
      <dgm:t>
        <a:bodyPr/>
        <a:lstStyle/>
        <a:p>
          <a:endParaRPr lang="en-GB"/>
        </a:p>
      </dgm:t>
    </dgm:pt>
    <dgm:pt modelId="{67832341-34D7-4CC7-9FBB-32A1C7928F9D}">
      <dgm:prSet phldrT="[Text]"/>
      <dgm:spPr/>
      <dgm:t>
        <a:bodyPr/>
        <a:lstStyle/>
        <a:p>
          <a:r>
            <a:rPr lang="en-GB" dirty="0"/>
            <a:t>Red Blood Cells</a:t>
          </a:r>
        </a:p>
      </dgm:t>
    </dgm:pt>
    <dgm:pt modelId="{71B3D81D-3FDF-4B36-9DE7-7420D1ADB2DE}" type="parTrans" cxnId="{0AA74E16-C437-42F7-A739-00D853EC41CC}">
      <dgm:prSet/>
      <dgm:spPr/>
      <dgm:t>
        <a:bodyPr/>
        <a:lstStyle/>
        <a:p>
          <a:endParaRPr lang="en-GB"/>
        </a:p>
      </dgm:t>
    </dgm:pt>
    <dgm:pt modelId="{CD25631F-1059-4803-95A0-901F257EE804}" type="sibTrans" cxnId="{0AA74E16-C437-42F7-A739-00D853EC41CC}">
      <dgm:prSet/>
      <dgm:spPr/>
      <dgm:t>
        <a:bodyPr/>
        <a:lstStyle/>
        <a:p>
          <a:endParaRPr lang="en-GB"/>
        </a:p>
      </dgm:t>
    </dgm:pt>
    <dgm:pt modelId="{5DB2A577-FE21-4832-B3D6-0F49A0AEAFA6}">
      <dgm:prSet phldrT="[Text]"/>
      <dgm:spPr/>
      <dgm:t>
        <a:bodyPr/>
        <a:lstStyle/>
        <a:p>
          <a:r>
            <a:rPr lang="en-GB" dirty="0"/>
            <a:t>Organs</a:t>
          </a:r>
        </a:p>
      </dgm:t>
    </dgm:pt>
    <dgm:pt modelId="{4092038F-5DB6-4801-8519-6A991A92DC7E}" type="parTrans" cxnId="{3613F58E-D7AC-4EB4-B6D9-45FF44F78279}">
      <dgm:prSet/>
      <dgm:spPr/>
      <dgm:t>
        <a:bodyPr/>
        <a:lstStyle/>
        <a:p>
          <a:endParaRPr lang="en-GB"/>
        </a:p>
      </dgm:t>
    </dgm:pt>
    <dgm:pt modelId="{EC40445A-08E7-4A42-B22E-7B874D66BBC7}" type="sibTrans" cxnId="{3613F58E-D7AC-4EB4-B6D9-45FF44F78279}">
      <dgm:prSet/>
      <dgm:spPr/>
      <dgm:t>
        <a:bodyPr/>
        <a:lstStyle/>
        <a:p>
          <a:endParaRPr lang="en-GB"/>
        </a:p>
      </dgm:t>
    </dgm:pt>
    <dgm:pt modelId="{F649B92B-E1EC-4887-B9BE-60CE864DEECA}">
      <dgm:prSet phldrT="[Text]"/>
      <dgm:spPr/>
      <dgm:t>
        <a:bodyPr/>
        <a:lstStyle/>
        <a:p>
          <a:r>
            <a:rPr lang="en-GB" dirty="0"/>
            <a:t>Red blood cells</a:t>
          </a:r>
        </a:p>
      </dgm:t>
    </dgm:pt>
    <dgm:pt modelId="{A16B94C5-13DF-4297-A39E-AEC77679E031}" type="parTrans" cxnId="{81A5E84B-ACEF-48AD-9085-809C37494046}">
      <dgm:prSet/>
      <dgm:spPr/>
      <dgm:t>
        <a:bodyPr/>
        <a:lstStyle/>
        <a:p>
          <a:endParaRPr lang="en-GB"/>
        </a:p>
      </dgm:t>
    </dgm:pt>
    <dgm:pt modelId="{12420965-D843-4686-80C6-E2384D654FFF}" type="sibTrans" cxnId="{81A5E84B-ACEF-48AD-9085-809C37494046}">
      <dgm:prSet/>
      <dgm:spPr/>
      <dgm:t>
        <a:bodyPr/>
        <a:lstStyle/>
        <a:p>
          <a:endParaRPr lang="en-GB"/>
        </a:p>
      </dgm:t>
    </dgm:pt>
    <dgm:pt modelId="{9088653A-FA39-401D-AF10-51F477175781}">
      <dgm:prSet phldrT="[Text]"/>
      <dgm:spPr/>
      <dgm:t>
        <a:bodyPr/>
        <a:lstStyle/>
        <a:p>
          <a:r>
            <a:rPr lang="en-GB" dirty="0"/>
            <a:t>Process</a:t>
          </a:r>
        </a:p>
      </dgm:t>
    </dgm:pt>
    <dgm:pt modelId="{40C7AC48-6AE1-4EB0-A78B-32D264CE355F}" type="sibTrans" cxnId="{B0DFCC33-C055-4B9F-BDFB-1738A751A472}">
      <dgm:prSet/>
      <dgm:spPr/>
      <dgm:t>
        <a:bodyPr/>
        <a:lstStyle/>
        <a:p>
          <a:endParaRPr lang="en-GB"/>
        </a:p>
      </dgm:t>
    </dgm:pt>
    <dgm:pt modelId="{72CAC5B8-0E68-46F2-933E-11DDFB04D842}" type="parTrans" cxnId="{B0DFCC33-C055-4B9F-BDFB-1738A751A472}">
      <dgm:prSet/>
      <dgm:spPr/>
      <dgm:t>
        <a:bodyPr/>
        <a:lstStyle/>
        <a:p>
          <a:endParaRPr lang="en-GB"/>
        </a:p>
      </dgm:t>
    </dgm:pt>
    <dgm:pt modelId="{A0116BB4-4338-4AA3-8C73-AE0D1AF7C014}" type="pres">
      <dgm:prSet presAssocID="{23D5AC6A-0BC9-4B87-B781-FEF6A3A75740}" presName="composite" presStyleCnt="0">
        <dgm:presLayoutVars>
          <dgm:chMax val="1"/>
          <dgm:dir/>
          <dgm:resizeHandles val="exact"/>
        </dgm:presLayoutVars>
      </dgm:prSet>
      <dgm:spPr/>
    </dgm:pt>
    <dgm:pt modelId="{63FE2E9C-1470-414C-BBF3-F975ED1FDDCE}" type="pres">
      <dgm:prSet presAssocID="{23D5AC6A-0BC9-4B87-B781-FEF6A3A75740}" presName="radial" presStyleCnt="0">
        <dgm:presLayoutVars>
          <dgm:animLvl val="ctr"/>
        </dgm:presLayoutVars>
      </dgm:prSet>
      <dgm:spPr/>
    </dgm:pt>
    <dgm:pt modelId="{DB689DF8-ED5E-409C-92C3-592AFCB7C572}" type="pres">
      <dgm:prSet presAssocID="{9088653A-FA39-401D-AF10-51F477175781}" presName="centerShape" presStyleLbl="vennNode1" presStyleIdx="0" presStyleCnt="5" custScaleX="54458" custScaleY="78408"/>
      <dgm:spPr/>
    </dgm:pt>
    <dgm:pt modelId="{42973DAD-069C-427C-AE82-B33F2983E92A}" type="pres">
      <dgm:prSet presAssocID="{C3895B80-E7C3-4416-BA32-244968038EA7}" presName="node" presStyleLbl="vennNode1" presStyleIdx="1" presStyleCnt="5">
        <dgm:presLayoutVars>
          <dgm:bulletEnabled val="1"/>
        </dgm:presLayoutVars>
      </dgm:prSet>
      <dgm:spPr/>
    </dgm:pt>
    <dgm:pt modelId="{E5819A4A-B998-44FF-9220-CC073359CFB3}" type="pres">
      <dgm:prSet presAssocID="{67832341-34D7-4CC7-9FBB-32A1C7928F9D}" presName="node" presStyleLbl="vennNode1" presStyleIdx="2" presStyleCnt="5">
        <dgm:presLayoutVars>
          <dgm:bulletEnabled val="1"/>
        </dgm:presLayoutVars>
      </dgm:prSet>
      <dgm:spPr/>
    </dgm:pt>
    <dgm:pt modelId="{02F80ABB-E830-4206-8D4C-138421204835}" type="pres">
      <dgm:prSet presAssocID="{5DB2A577-FE21-4832-B3D6-0F49A0AEAFA6}" presName="node" presStyleLbl="vennNode1" presStyleIdx="3" presStyleCnt="5">
        <dgm:presLayoutVars>
          <dgm:bulletEnabled val="1"/>
        </dgm:presLayoutVars>
      </dgm:prSet>
      <dgm:spPr/>
    </dgm:pt>
    <dgm:pt modelId="{112B8B77-B718-4301-B0C1-50EFD7E75999}" type="pres">
      <dgm:prSet presAssocID="{F649B92B-E1EC-4887-B9BE-60CE864DEECA}" presName="node" presStyleLbl="vennNode1" presStyleIdx="4" presStyleCnt="5">
        <dgm:presLayoutVars>
          <dgm:bulletEnabled val="1"/>
        </dgm:presLayoutVars>
      </dgm:prSet>
      <dgm:spPr/>
    </dgm:pt>
  </dgm:ptLst>
  <dgm:cxnLst>
    <dgm:cxn modelId="{670FC805-87DF-4476-8A24-3EB4BD425D3A}" type="presOf" srcId="{5DB2A577-FE21-4832-B3D6-0F49A0AEAFA6}" destId="{02F80ABB-E830-4206-8D4C-138421204835}" srcOrd="0" destOrd="0" presId="urn:microsoft.com/office/officeart/2005/8/layout/radial3"/>
    <dgm:cxn modelId="{74B3F20D-62A3-42E3-A29D-CBE4191EA8C2}" type="presOf" srcId="{9088653A-FA39-401D-AF10-51F477175781}" destId="{DB689DF8-ED5E-409C-92C3-592AFCB7C572}" srcOrd="0" destOrd="0" presId="urn:microsoft.com/office/officeart/2005/8/layout/radial3"/>
    <dgm:cxn modelId="{0AA74E16-C437-42F7-A739-00D853EC41CC}" srcId="{9088653A-FA39-401D-AF10-51F477175781}" destId="{67832341-34D7-4CC7-9FBB-32A1C7928F9D}" srcOrd="1" destOrd="0" parTransId="{71B3D81D-3FDF-4B36-9DE7-7420D1ADB2DE}" sibTransId="{CD25631F-1059-4803-95A0-901F257EE804}"/>
    <dgm:cxn modelId="{402C971D-F26F-4A41-9E27-0FDEAA3B7573}" type="presOf" srcId="{23D5AC6A-0BC9-4B87-B781-FEF6A3A75740}" destId="{A0116BB4-4338-4AA3-8C73-AE0D1AF7C014}" srcOrd="0" destOrd="0" presId="urn:microsoft.com/office/officeart/2005/8/layout/radial3"/>
    <dgm:cxn modelId="{B0DFCC33-C055-4B9F-BDFB-1738A751A472}" srcId="{23D5AC6A-0BC9-4B87-B781-FEF6A3A75740}" destId="{9088653A-FA39-401D-AF10-51F477175781}" srcOrd="0" destOrd="0" parTransId="{72CAC5B8-0E68-46F2-933E-11DDFB04D842}" sibTransId="{40C7AC48-6AE1-4EB0-A78B-32D264CE355F}"/>
    <dgm:cxn modelId="{81A5E84B-ACEF-48AD-9085-809C37494046}" srcId="{9088653A-FA39-401D-AF10-51F477175781}" destId="{F649B92B-E1EC-4887-B9BE-60CE864DEECA}" srcOrd="3" destOrd="0" parTransId="{A16B94C5-13DF-4297-A39E-AEC77679E031}" sibTransId="{12420965-D843-4686-80C6-E2384D654FFF}"/>
    <dgm:cxn modelId="{3EAE668B-769C-46D6-BD3E-DA2891AD1737}" type="presOf" srcId="{F649B92B-E1EC-4887-B9BE-60CE864DEECA}" destId="{112B8B77-B718-4301-B0C1-50EFD7E75999}" srcOrd="0" destOrd="0" presId="urn:microsoft.com/office/officeart/2005/8/layout/radial3"/>
    <dgm:cxn modelId="{3613F58E-D7AC-4EB4-B6D9-45FF44F78279}" srcId="{9088653A-FA39-401D-AF10-51F477175781}" destId="{5DB2A577-FE21-4832-B3D6-0F49A0AEAFA6}" srcOrd="2" destOrd="0" parTransId="{4092038F-5DB6-4801-8519-6A991A92DC7E}" sibTransId="{EC40445A-08E7-4A42-B22E-7B874D66BBC7}"/>
    <dgm:cxn modelId="{9CC48D96-7178-4485-84ED-53375CE57E78}" type="presOf" srcId="{C3895B80-E7C3-4416-BA32-244968038EA7}" destId="{42973DAD-069C-427C-AE82-B33F2983E92A}" srcOrd="0" destOrd="0" presId="urn:microsoft.com/office/officeart/2005/8/layout/radial3"/>
    <dgm:cxn modelId="{97A92DC1-496E-47F2-AD28-A2DF42CAF658}" srcId="{9088653A-FA39-401D-AF10-51F477175781}" destId="{C3895B80-E7C3-4416-BA32-244968038EA7}" srcOrd="0" destOrd="0" parTransId="{F30B856A-E04A-4336-A02C-9986F5E568C4}" sibTransId="{4F665009-ECC8-4368-9530-8F6392E07C28}"/>
    <dgm:cxn modelId="{EDB452E8-FA06-49FF-BBFB-FB6B459BF367}" type="presOf" srcId="{67832341-34D7-4CC7-9FBB-32A1C7928F9D}" destId="{E5819A4A-B998-44FF-9220-CC073359CFB3}" srcOrd="0" destOrd="0" presId="urn:microsoft.com/office/officeart/2005/8/layout/radial3"/>
    <dgm:cxn modelId="{ACE86420-ACF6-4819-B5BE-7EC6993B5898}" type="presParOf" srcId="{A0116BB4-4338-4AA3-8C73-AE0D1AF7C014}" destId="{63FE2E9C-1470-414C-BBF3-F975ED1FDDCE}" srcOrd="0" destOrd="0" presId="urn:microsoft.com/office/officeart/2005/8/layout/radial3"/>
    <dgm:cxn modelId="{EB4F4BC4-FDCC-491C-A1AD-ED6EF8C9CF03}" type="presParOf" srcId="{63FE2E9C-1470-414C-BBF3-F975ED1FDDCE}" destId="{DB689DF8-ED5E-409C-92C3-592AFCB7C572}" srcOrd="0" destOrd="0" presId="urn:microsoft.com/office/officeart/2005/8/layout/radial3"/>
    <dgm:cxn modelId="{23F13F67-924E-487B-84A1-6F295BD014DC}" type="presParOf" srcId="{63FE2E9C-1470-414C-BBF3-F975ED1FDDCE}" destId="{42973DAD-069C-427C-AE82-B33F2983E92A}" srcOrd="1" destOrd="0" presId="urn:microsoft.com/office/officeart/2005/8/layout/radial3"/>
    <dgm:cxn modelId="{B772B362-A446-4DAD-8093-3B86F06E577B}" type="presParOf" srcId="{63FE2E9C-1470-414C-BBF3-F975ED1FDDCE}" destId="{E5819A4A-B998-44FF-9220-CC073359CFB3}" srcOrd="2" destOrd="0" presId="urn:microsoft.com/office/officeart/2005/8/layout/radial3"/>
    <dgm:cxn modelId="{B741DBFC-1C07-4A31-BA73-F8A4A6087631}" type="presParOf" srcId="{63FE2E9C-1470-414C-BBF3-F975ED1FDDCE}" destId="{02F80ABB-E830-4206-8D4C-138421204835}" srcOrd="3" destOrd="0" presId="urn:microsoft.com/office/officeart/2005/8/layout/radial3"/>
    <dgm:cxn modelId="{60DDF70D-C38E-4E23-909F-A92A68609BFD}" type="presParOf" srcId="{63FE2E9C-1470-414C-BBF3-F975ED1FDDCE}" destId="{112B8B77-B718-4301-B0C1-50EFD7E75999}" srcOrd="4" destOrd="0" presId="urn:microsoft.com/office/officeart/2005/8/layout/radial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689DF8-ED5E-409C-92C3-592AFCB7C572}">
      <dsp:nvSpPr>
        <dsp:cNvPr id="0" name=""/>
        <dsp:cNvSpPr/>
      </dsp:nvSpPr>
      <dsp:spPr>
        <a:xfrm>
          <a:off x="1338568" y="822037"/>
          <a:ext cx="878863" cy="126537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Process</a:t>
          </a:r>
        </a:p>
      </dsp:txBody>
      <dsp:txXfrm>
        <a:off x="1467275" y="1007347"/>
        <a:ext cx="621449" cy="894757"/>
      </dsp:txXfrm>
    </dsp:sp>
    <dsp:sp modelId="{42973DAD-069C-427C-AE82-B33F2983E92A}">
      <dsp:nvSpPr>
        <dsp:cNvPr id="0" name=""/>
        <dsp:cNvSpPr/>
      </dsp:nvSpPr>
      <dsp:spPr>
        <a:xfrm>
          <a:off x="1374540" y="288"/>
          <a:ext cx="806918" cy="806918"/>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Lungs</a:t>
          </a:r>
        </a:p>
      </dsp:txBody>
      <dsp:txXfrm>
        <a:off x="1492710" y="118458"/>
        <a:ext cx="570578" cy="570578"/>
      </dsp:txXfrm>
    </dsp:sp>
    <dsp:sp modelId="{E5819A4A-B998-44FF-9220-CC073359CFB3}">
      <dsp:nvSpPr>
        <dsp:cNvPr id="0" name=""/>
        <dsp:cNvSpPr/>
      </dsp:nvSpPr>
      <dsp:spPr>
        <a:xfrm>
          <a:off x="2425519" y="1051266"/>
          <a:ext cx="806918" cy="806918"/>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Red Blood Cells</a:t>
          </a:r>
        </a:p>
      </dsp:txBody>
      <dsp:txXfrm>
        <a:off x="2543689" y="1169436"/>
        <a:ext cx="570578" cy="570578"/>
      </dsp:txXfrm>
    </dsp:sp>
    <dsp:sp modelId="{02F80ABB-E830-4206-8D4C-138421204835}">
      <dsp:nvSpPr>
        <dsp:cNvPr id="0" name=""/>
        <dsp:cNvSpPr/>
      </dsp:nvSpPr>
      <dsp:spPr>
        <a:xfrm>
          <a:off x="1374540" y="2102245"/>
          <a:ext cx="806918" cy="806918"/>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Organs</a:t>
          </a:r>
        </a:p>
      </dsp:txBody>
      <dsp:txXfrm>
        <a:off x="1492710" y="2220415"/>
        <a:ext cx="570578" cy="570578"/>
      </dsp:txXfrm>
    </dsp:sp>
    <dsp:sp modelId="{112B8B77-B718-4301-B0C1-50EFD7E75999}">
      <dsp:nvSpPr>
        <dsp:cNvPr id="0" name=""/>
        <dsp:cNvSpPr/>
      </dsp:nvSpPr>
      <dsp:spPr>
        <a:xfrm>
          <a:off x="323562" y="1051266"/>
          <a:ext cx="806918" cy="806918"/>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Red blood cells</a:t>
          </a:r>
        </a:p>
      </dsp:txBody>
      <dsp:txXfrm>
        <a:off x="441732" y="1169436"/>
        <a:ext cx="570578" cy="570578"/>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EBC55-5864-427B-84CF-6441AA82BD0B}"/>
              </a:ext>
            </a:extLst>
          </p:cNvPr>
          <p:cNvSpPr>
            <a:spLocks noGrp="1"/>
          </p:cNvSpPr>
          <p:nvPr>
            <p:ph type="ctrTitle"/>
          </p:nvPr>
        </p:nvSpPr>
        <p:spPr>
          <a:xfrm>
            <a:off x="966745" y="1205037"/>
            <a:ext cx="7744993" cy="2541336"/>
          </a:xfrm>
        </p:spPr>
        <p:txBody>
          <a:bodyPr anchor="b">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FEB52BDB-18E0-4991-A6F2-7AD5420153F2}"/>
              </a:ext>
            </a:extLst>
          </p:cNvPr>
          <p:cNvSpPr>
            <a:spLocks noGrp="1"/>
          </p:cNvSpPr>
          <p:nvPr>
            <p:ph type="subTitle" idx="1"/>
          </p:nvPr>
        </p:nvSpPr>
        <p:spPr>
          <a:xfrm>
            <a:off x="966745" y="3949332"/>
            <a:ext cx="7744993" cy="2006735"/>
          </a:xfrm>
        </p:spPr>
        <p:txBody>
          <a:bodyPr>
            <a:normAutofit/>
          </a:bodyPr>
          <a:lstStyle>
            <a:lvl1pPr marL="0" indent="0" algn="l">
              <a:buNone/>
              <a:defRPr sz="20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F0ABC6-907E-47DE-8E40-61F2DD1B408B}"/>
              </a:ext>
            </a:extLst>
          </p:cNvPr>
          <p:cNvSpPr>
            <a:spLocks noGrp="1"/>
          </p:cNvSpPr>
          <p:nvPr>
            <p:ph type="dt" sz="half" idx="10"/>
          </p:nvPr>
        </p:nvSpPr>
        <p:spPr/>
        <p:txBody>
          <a:bodyPr/>
          <a:lstStyle/>
          <a:p>
            <a:fld id="{11008460-8B2F-4AAA-A4E2-10730069204C}" type="datetimeFigureOut">
              <a:rPr lang="en-US" smtClean="0"/>
              <a:t>3/13/2022</a:t>
            </a:fld>
            <a:endParaRPr lang="en-US"/>
          </a:p>
        </p:txBody>
      </p:sp>
      <p:sp>
        <p:nvSpPr>
          <p:cNvPr id="5" name="Footer Placeholder 4">
            <a:extLst>
              <a:ext uri="{FF2B5EF4-FFF2-40B4-BE49-F238E27FC236}">
                <a16:creationId xmlns:a16="http://schemas.microsoft.com/office/drawing/2014/main" id="{158AB158-6097-43A1-90B6-406F936701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E077-FF20-4DD9-92B5-EE1C4D615C6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4763935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31C13-CF9D-4E82-A5B4-91008DCD25D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5C06FD2-89E8-4415-ADF7-22F4A4C259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0CBBFF-8889-497F-B4CA-A031E8DD3B95}"/>
              </a:ext>
            </a:extLst>
          </p:cNvPr>
          <p:cNvSpPr>
            <a:spLocks noGrp="1"/>
          </p:cNvSpPr>
          <p:nvPr>
            <p:ph type="dt" sz="half" idx="10"/>
          </p:nvPr>
        </p:nvSpPr>
        <p:spPr/>
        <p:txBody>
          <a:bodyPr/>
          <a:lstStyle/>
          <a:p>
            <a:fld id="{11008460-8B2F-4AAA-A4E2-10730069204C}" type="datetimeFigureOut">
              <a:rPr lang="en-US" smtClean="0"/>
              <a:t>3/13/2022</a:t>
            </a:fld>
            <a:endParaRPr lang="en-US"/>
          </a:p>
        </p:txBody>
      </p:sp>
      <p:sp>
        <p:nvSpPr>
          <p:cNvPr id="5" name="Footer Placeholder 4">
            <a:extLst>
              <a:ext uri="{FF2B5EF4-FFF2-40B4-BE49-F238E27FC236}">
                <a16:creationId xmlns:a16="http://schemas.microsoft.com/office/drawing/2014/main" id="{FDE78DAF-985B-4BB4-ADA9-02EA979F1A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A10DBC-42B5-46AB-B36A-B39128E69CBF}"/>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41322340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1B6E7-01C8-4375-B7C7-596CD11993F3}"/>
              </a:ext>
            </a:extLst>
          </p:cNvPr>
          <p:cNvSpPr>
            <a:spLocks noGrp="1"/>
          </p:cNvSpPr>
          <p:nvPr>
            <p:ph type="title"/>
          </p:nvPr>
        </p:nvSpPr>
        <p:spPr>
          <a:xfrm>
            <a:off x="831850" y="1883229"/>
            <a:ext cx="8214179" cy="3303133"/>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9C441675-8F3E-47CC-9573-D853C506D557}"/>
              </a:ext>
            </a:extLst>
          </p:cNvPr>
          <p:cNvSpPr>
            <a:spLocks noGrp="1"/>
          </p:cNvSpPr>
          <p:nvPr>
            <p:ph type="body" idx="1"/>
          </p:nvPr>
        </p:nvSpPr>
        <p:spPr>
          <a:xfrm>
            <a:off x="831850" y="5295900"/>
            <a:ext cx="8214179" cy="793750"/>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75419F49-690E-49EC-BD41-75A18C9E37FC}"/>
              </a:ext>
            </a:extLst>
          </p:cNvPr>
          <p:cNvSpPr>
            <a:spLocks noGrp="1"/>
          </p:cNvSpPr>
          <p:nvPr>
            <p:ph type="dt" sz="half" idx="10"/>
          </p:nvPr>
        </p:nvSpPr>
        <p:spPr/>
        <p:txBody>
          <a:bodyPr/>
          <a:lstStyle/>
          <a:p>
            <a:fld id="{11008460-8B2F-4AAA-A4E2-10730069204C}" type="datetimeFigureOut">
              <a:rPr lang="en-US" smtClean="0"/>
              <a:t>3/13/2022</a:t>
            </a:fld>
            <a:endParaRPr lang="en-US"/>
          </a:p>
        </p:txBody>
      </p:sp>
      <p:sp>
        <p:nvSpPr>
          <p:cNvPr id="5" name="Footer Placeholder 4">
            <a:extLst>
              <a:ext uri="{FF2B5EF4-FFF2-40B4-BE49-F238E27FC236}">
                <a16:creationId xmlns:a16="http://schemas.microsoft.com/office/drawing/2014/main" id="{9BBC9E70-1401-468E-97DE-4255CA222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ABE14C-9127-4582-A006-2AEA93AF76BE}"/>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9577205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34DF9-FA60-4E7B-BDE8-C0F9AFE636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E7F1133-890E-4E96-AEDD-0F921E26F51D}"/>
              </a:ext>
            </a:extLst>
          </p:cNvPr>
          <p:cNvSpPr>
            <a:spLocks noGrp="1"/>
          </p:cNvSpPr>
          <p:nvPr>
            <p:ph sz="half" idx="1"/>
          </p:nvPr>
        </p:nvSpPr>
        <p:spPr>
          <a:xfrm>
            <a:off x="966745"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F14763B4-4987-4303-9640-54B67DD75E46}"/>
              </a:ext>
            </a:extLst>
          </p:cNvPr>
          <p:cNvSpPr>
            <a:spLocks noGrp="1"/>
          </p:cNvSpPr>
          <p:nvPr>
            <p:ph sz="half" idx="2"/>
          </p:nvPr>
        </p:nvSpPr>
        <p:spPr>
          <a:xfrm>
            <a:off x="5597174"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C94AAD8-D444-410E-98EC-47076908FA37}"/>
              </a:ext>
            </a:extLst>
          </p:cNvPr>
          <p:cNvSpPr>
            <a:spLocks noGrp="1"/>
          </p:cNvSpPr>
          <p:nvPr>
            <p:ph type="dt" sz="half" idx="10"/>
          </p:nvPr>
        </p:nvSpPr>
        <p:spPr/>
        <p:txBody>
          <a:bodyPr/>
          <a:lstStyle/>
          <a:p>
            <a:fld id="{11008460-8B2F-4AAA-A4E2-10730069204C}" type="datetimeFigureOut">
              <a:rPr lang="en-US" smtClean="0"/>
              <a:t>3/13/2022</a:t>
            </a:fld>
            <a:endParaRPr lang="en-US"/>
          </a:p>
        </p:txBody>
      </p:sp>
      <p:sp>
        <p:nvSpPr>
          <p:cNvPr id="6" name="Footer Placeholder 5">
            <a:extLst>
              <a:ext uri="{FF2B5EF4-FFF2-40B4-BE49-F238E27FC236}">
                <a16:creationId xmlns:a16="http://schemas.microsoft.com/office/drawing/2014/main" id="{E072F01E-6867-4604-8B58-F65BCC820A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43D87-0EC8-43C7-9D1B-46DB5212931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2924336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605AE-70FD-4CEE-BDFB-D5C0A3D3595C}"/>
              </a:ext>
            </a:extLst>
          </p:cNvPr>
          <p:cNvSpPr>
            <a:spLocks noGrp="1"/>
          </p:cNvSpPr>
          <p:nvPr>
            <p:ph type="title"/>
          </p:nvPr>
        </p:nvSpPr>
        <p:spPr>
          <a:xfrm>
            <a:off x="966745" y="960120"/>
            <a:ext cx="9196928" cy="1060704"/>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F9091E2-4532-4D16-827E-4DB0688FD829}"/>
              </a:ext>
            </a:extLst>
          </p:cNvPr>
          <p:cNvSpPr>
            <a:spLocks noGrp="1"/>
          </p:cNvSpPr>
          <p:nvPr>
            <p:ph type="body" idx="1"/>
          </p:nvPr>
        </p:nvSpPr>
        <p:spPr>
          <a:xfrm>
            <a:off x="967153" y="2062842"/>
            <a:ext cx="4445899"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752B53BE-9EDA-4D07-A042-0D101FAB9A87}"/>
              </a:ext>
            </a:extLst>
          </p:cNvPr>
          <p:cNvSpPr>
            <a:spLocks noGrp="1"/>
          </p:cNvSpPr>
          <p:nvPr>
            <p:ph sz="half" idx="2"/>
          </p:nvPr>
        </p:nvSpPr>
        <p:spPr>
          <a:xfrm>
            <a:off x="966745" y="2882837"/>
            <a:ext cx="4446642"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1DFDFC1-7510-4F8E-A831-ABA33D977ACA}"/>
              </a:ext>
            </a:extLst>
          </p:cNvPr>
          <p:cNvSpPr>
            <a:spLocks noGrp="1"/>
          </p:cNvSpPr>
          <p:nvPr>
            <p:ph type="body" sz="quarter" idx="3"/>
          </p:nvPr>
        </p:nvSpPr>
        <p:spPr>
          <a:xfrm>
            <a:off x="5725280" y="2062842"/>
            <a:ext cx="4467794"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2A42F0-9A48-4946-8BA8-394CBF01A056}"/>
              </a:ext>
            </a:extLst>
          </p:cNvPr>
          <p:cNvSpPr>
            <a:spLocks noGrp="1"/>
          </p:cNvSpPr>
          <p:nvPr>
            <p:ph sz="quarter" idx="4"/>
          </p:nvPr>
        </p:nvSpPr>
        <p:spPr>
          <a:xfrm>
            <a:off x="5724868" y="2882837"/>
            <a:ext cx="4468541"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00FC563-D319-494F-AA63-0BDF1D25E5D4}"/>
              </a:ext>
            </a:extLst>
          </p:cNvPr>
          <p:cNvSpPr>
            <a:spLocks noGrp="1"/>
          </p:cNvSpPr>
          <p:nvPr>
            <p:ph type="dt" sz="half" idx="10"/>
          </p:nvPr>
        </p:nvSpPr>
        <p:spPr/>
        <p:txBody>
          <a:bodyPr/>
          <a:lstStyle/>
          <a:p>
            <a:fld id="{11008460-8B2F-4AAA-A4E2-10730069204C}" type="datetimeFigureOut">
              <a:rPr lang="en-US" smtClean="0"/>
              <a:t>3/13/2022</a:t>
            </a:fld>
            <a:endParaRPr lang="en-US"/>
          </a:p>
        </p:txBody>
      </p:sp>
      <p:sp>
        <p:nvSpPr>
          <p:cNvPr id="8" name="Footer Placeholder 7">
            <a:extLst>
              <a:ext uri="{FF2B5EF4-FFF2-40B4-BE49-F238E27FC236}">
                <a16:creationId xmlns:a16="http://schemas.microsoft.com/office/drawing/2014/main" id="{DD42F4FE-433A-42F6-8A73-AD843352BF9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D575352-FC7F-4BA8-940F-2F920C2801B7}"/>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1096101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B3FB5-4B13-4412-9F42-62450D6AA1E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0C87ECA-0E5D-4DD2-B664-DF351875FE29}"/>
              </a:ext>
            </a:extLst>
          </p:cNvPr>
          <p:cNvSpPr>
            <a:spLocks noGrp="1"/>
          </p:cNvSpPr>
          <p:nvPr>
            <p:ph type="dt" sz="half" idx="10"/>
          </p:nvPr>
        </p:nvSpPr>
        <p:spPr/>
        <p:txBody>
          <a:bodyPr/>
          <a:lstStyle/>
          <a:p>
            <a:fld id="{11008460-8B2F-4AAA-A4E2-10730069204C}" type="datetimeFigureOut">
              <a:rPr lang="en-US" smtClean="0"/>
              <a:t>3/13/2022</a:t>
            </a:fld>
            <a:endParaRPr lang="en-US"/>
          </a:p>
        </p:txBody>
      </p:sp>
      <p:sp>
        <p:nvSpPr>
          <p:cNvPr id="4" name="Footer Placeholder 3">
            <a:extLst>
              <a:ext uri="{FF2B5EF4-FFF2-40B4-BE49-F238E27FC236}">
                <a16:creationId xmlns:a16="http://schemas.microsoft.com/office/drawing/2014/main" id="{D4E2406B-A925-466A-AF79-D0A4E0EA41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861B050-D381-4E1A-88DD-361F0EE9DD96}"/>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5088245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8BF592-6A15-4999-ACFA-A535A113B25D}"/>
              </a:ext>
            </a:extLst>
          </p:cNvPr>
          <p:cNvSpPr>
            <a:spLocks noGrp="1"/>
          </p:cNvSpPr>
          <p:nvPr>
            <p:ph type="dt" sz="half" idx="10"/>
          </p:nvPr>
        </p:nvSpPr>
        <p:spPr/>
        <p:txBody>
          <a:bodyPr/>
          <a:lstStyle/>
          <a:p>
            <a:fld id="{11008460-8B2F-4AAA-A4E2-10730069204C}" type="datetimeFigureOut">
              <a:rPr lang="en-US" smtClean="0"/>
              <a:t>3/13/2022</a:t>
            </a:fld>
            <a:endParaRPr lang="en-US"/>
          </a:p>
        </p:txBody>
      </p:sp>
      <p:sp>
        <p:nvSpPr>
          <p:cNvPr id="3" name="Footer Placeholder 2">
            <a:extLst>
              <a:ext uri="{FF2B5EF4-FFF2-40B4-BE49-F238E27FC236}">
                <a16:creationId xmlns:a16="http://schemas.microsoft.com/office/drawing/2014/main" id="{7819EFC1-AD45-4610-8FC6-2058F55E47E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13DF506-CFF9-4BD2-8D76-3377927798E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105583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77674-EAFF-4CAE-A685-8AEA617D0655}"/>
              </a:ext>
            </a:extLst>
          </p:cNvPr>
          <p:cNvSpPr>
            <a:spLocks noGrp="1"/>
          </p:cNvSpPr>
          <p:nvPr>
            <p:ph type="title"/>
          </p:nvPr>
        </p:nvSpPr>
        <p:spPr>
          <a:xfrm>
            <a:off x="839788" y="1094014"/>
            <a:ext cx="3932237" cy="1436914"/>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DB3A185-E15D-46FD-A4FB-709A8B5D0BE3}"/>
              </a:ext>
            </a:extLst>
          </p:cNvPr>
          <p:cNvSpPr>
            <a:spLocks noGrp="1"/>
          </p:cNvSpPr>
          <p:nvPr>
            <p:ph idx="1"/>
          </p:nvPr>
        </p:nvSpPr>
        <p:spPr>
          <a:xfrm>
            <a:off x="5183188" y="1094014"/>
            <a:ext cx="6172200" cy="4767036"/>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14086F7-5F48-40D6-B4E3-1347EA21B0A8}"/>
              </a:ext>
            </a:extLst>
          </p:cNvPr>
          <p:cNvSpPr>
            <a:spLocks noGrp="1"/>
          </p:cNvSpPr>
          <p:nvPr>
            <p:ph type="body" sz="half" idx="2"/>
          </p:nvPr>
        </p:nvSpPr>
        <p:spPr>
          <a:xfrm>
            <a:off x="839788" y="2618012"/>
            <a:ext cx="3932237" cy="325097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EF4FC41-0A32-438D-9A47-F932AB492CBA}"/>
              </a:ext>
            </a:extLst>
          </p:cNvPr>
          <p:cNvSpPr>
            <a:spLocks noGrp="1"/>
          </p:cNvSpPr>
          <p:nvPr>
            <p:ph type="dt" sz="half" idx="10"/>
          </p:nvPr>
        </p:nvSpPr>
        <p:spPr/>
        <p:txBody>
          <a:bodyPr/>
          <a:lstStyle/>
          <a:p>
            <a:fld id="{11008460-8B2F-4AAA-A4E2-10730069204C}" type="datetimeFigureOut">
              <a:rPr lang="en-US" smtClean="0"/>
              <a:t>3/13/2022</a:t>
            </a:fld>
            <a:endParaRPr lang="en-US"/>
          </a:p>
        </p:txBody>
      </p:sp>
      <p:sp>
        <p:nvSpPr>
          <p:cNvPr id="6" name="Footer Placeholder 5">
            <a:extLst>
              <a:ext uri="{FF2B5EF4-FFF2-40B4-BE49-F238E27FC236}">
                <a16:creationId xmlns:a16="http://schemas.microsoft.com/office/drawing/2014/main" id="{02F0F85D-CB6B-48E8-B56F-81472CE94F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6E120E-E239-4B93-AC67-210D23BD227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4742364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1F02C-5A08-45D4-AFE1-8EF0E6DECE4B}"/>
              </a:ext>
            </a:extLst>
          </p:cNvPr>
          <p:cNvSpPr>
            <a:spLocks noGrp="1"/>
          </p:cNvSpPr>
          <p:nvPr>
            <p:ph type="title"/>
          </p:nvPr>
        </p:nvSpPr>
        <p:spPr>
          <a:xfrm>
            <a:off x="839788" y="1065120"/>
            <a:ext cx="3932237" cy="1465806"/>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A22EF863-20E6-4CF9-A179-0A2A52E5F3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CECFB1A-5B7E-45DA-9713-0CD8E3121F4B}"/>
              </a:ext>
            </a:extLst>
          </p:cNvPr>
          <p:cNvSpPr>
            <a:spLocks noGrp="1"/>
          </p:cNvSpPr>
          <p:nvPr>
            <p:ph type="body" sz="half" idx="2"/>
          </p:nvPr>
        </p:nvSpPr>
        <p:spPr>
          <a:xfrm>
            <a:off x="839788" y="2618014"/>
            <a:ext cx="3932237" cy="325097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EFD67F-901E-4423-A48F-41F00ECA520B}"/>
              </a:ext>
            </a:extLst>
          </p:cNvPr>
          <p:cNvSpPr>
            <a:spLocks noGrp="1"/>
          </p:cNvSpPr>
          <p:nvPr>
            <p:ph type="dt" sz="half" idx="10"/>
          </p:nvPr>
        </p:nvSpPr>
        <p:spPr/>
        <p:txBody>
          <a:bodyPr/>
          <a:lstStyle/>
          <a:p>
            <a:fld id="{11008460-8B2F-4AAA-A4E2-10730069204C}" type="datetimeFigureOut">
              <a:rPr lang="en-US" smtClean="0"/>
              <a:t>3/13/2022</a:t>
            </a:fld>
            <a:endParaRPr lang="en-US"/>
          </a:p>
        </p:txBody>
      </p:sp>
      <p:sp>
        <p:nvSpPr>
          <p:cNvPr id="6" name="Footer Placeholder 5">
            <a:extLst>
              <a:ext uri="{FF2B5EF4-FFF2-40B4-BE49-F238E27FC236}">
                <a16:creationId xmlns:a16="http://schemas.microsoft.com/office/drawing/2014/main" id="{97B04982-0749-4F34-A4DB-DDC12BD4BE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B38447-AEAF-40D9-B3D3-94404C144AE9}"/>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5262307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071ABCB-C306-49F0-8D5D-0B890583C1CE}"/>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24A67F94-2250-4B3A-8424-1BC0A0BCB3FF}"/>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FB942D8-95BE-4CFD-BFCC-26209EC192CE}"/>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9DF6499A-D398-4CBC-AA22-4277539430FC}"/>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0D91493C-6480-4A3F-8836-1727CBA3C849}"/>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546BFEE-D3D9-4B18-BA88-49F7C7D266E7}"/>
              </a:ext>
            </a:extLst>
          </p:cNvPr>
          <p:cNvSpPr>
            <a:spLocks noGrp="1"/>
          </p:cNvSpPr>
          <p:nvPr>
            <p:ph type="title"/>
          </p:nvPr>
        </p:nvSpPr>
        <p:spPr>
          <a:xfrm>
            <a:off x="2148186" y="959587"/>
            <a:ext cx="9076329" cy="1064277"/>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DEA5BD3-1A63-4F94-ADFA-5CA2A414DE16}"/>
              </a:ext>
            </a:extLst>
          </p:cNvPr>
          <p:cNvSpPr>
            <a:spLocks noGrp="1"/>
          </p:cNvSpPr>
          <p:nvPr>
            <p:ph type="body" orient="vert" idx="1"/>
          </p:nvPr>
        </p:nvSpPr>
        <p:spPr>
          <a:xfrm>
            <a:off x="2148186" y="2248257"/>
            <a:ext cx="9076329" cy="365015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421888E-6FA1-446E-A77C-7D26923F6BAA}"/>
              </a:ext>
            </a:extLst>
          </p:cNvPr>
          <p:cNvSpPr>
            <a:spLocks noGrp="1"/>
          </p:cNvSpPr>
          <p:nvPr>
            <p:ph type="dt" sz="half" idx="10"/>
          </p:nvPr>
        </p:nvSpPr>
        <p:spPr/>
        <p:txBody>
          <a:bodyPr/>
          <a:lstStyle/>
          <a:p>
            <a:fld id="{11008460-8B2F-4AAA-A4E2-10730069204C}" type="datetimeFigureOut">
              <a:rPr lang="en-US" smtClean="0"/>
              <a:t>3/13/2022</a:t>
            </a:fld>
            <a:endParaRPr lang="en-US"/>
          </a:p>
        </p:txBody>
      </p:sp>
      <p:sp>
        <p:nvSpPr>
          <p:cNvPr id="5" name="Footer Placeholder 4">
            <a:extLst>
              <a:ext uri="{FF2B5EF4-FFF2-40B4-BE49-F238E27FC236}">
                <a16:creationId xmlns:a16="http://schemas.microsoft.com/office/drawing/2014/main" id="{5A33313F-58CA-4397-A3B4-71B068D1E2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CC6AB3-89E2-4B6A-A5F3-3FB781C1AA8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4888422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7BC2869-B8E0-44C7-801E-BA0C2C1B5E82}"/>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BA7CEB8F-94FA-4A87-AA80-066173AA5C5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74F9817E-A26F-4D7B-82A1-FA647EE4C86F}"/>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0E734839-B51C-4112-A4D8-DDFCB7F84A6F}"/>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51DFF651-C17F-4B2C-A962-32FA4958BCFA}"/>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DE9B263D-CDF8-431B-A5D1-9687649138B5}"/>
              </a:ext>
            </a:extLst>
          </p:cNvPr>
          <p:cNvSpPr>
            <a:spLocks noGrp="1"/>
          </p:cNvSpPr>
          <p:nvPr>
            <p:ph type="title" orient="vert"/>
          </p:nvPr>
        </p:nvSpPr>
        <p:spPr>
          <a:xfrm>
            <a:off x="9131030" y="866253"/>
            <a:ext cx="2222769" cy="5310710"/>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7FB6B9BE-E660-4F3A-ABA1-86667DC133EB}"/>
              </a:ext>
            </a:extLst>
          </p:cNvPr>
          <p:cNvSpPr>
            <a:spLocks noGrp="1"/>
          </p:cNvSpPr>
          <p:nvPr>
            <p:ph type="body" orient="vert" idx="1"/>
          </p:nvPr>
        </p:nvSpPr>
        <p:spPr>
          <a:xfrm>
            <a:off x="838200" y="866253"/>
            <a:ext cx="8164286" cy="531071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A082700-F509-4302-AE0E-6CC56401A40F}"/>
              </a:ext>
            </a:extLst>
          </p:cNvPr>
          <p:cNvSpPr>
            <a:spLocks noGrp="1"/>
          </p:cNvSpPr>
          <p:nvPr>
            <p:ph type="dt" sz="half" idx="10"/>
          </p:nvPr>
        </p:nvSpPr>
        <p:spPr/>
        <p:txBody>
          <a:bodyPr/>
          <a:lstStyle/>
          <a:p>
            <a:fld id="{11008460-8B2F-4AAA-A4E2-10730069204C}" type="datetimeFigureOut">
              <a:rPr lang="en-US" smtClean="0"/>
              <a:t>3/13/2022</a:t>
            </a:fld>
            <a:endParaRPr lang="en-US"/>
          </a:p>
        </p:txBody>
      </p:sp>
      <p:sp>
        <p:nvSpPr>
          <p:cNvPr id="5" name="Footer Placeholder 4">
            <a:extLst>
              <a:ext uri="{FF2B5EF4-FFF2-40B4-BE49-F238E27FC236}">
                <a16:creationId xmlns:a16="http://schemas.microsoft.com/office/drawing/2014/main" id="{0303BD63-5B0C-4FB3-8434-8EA1A84F2D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F3E9EB-019B-4F03-8147-D6CBA6B1E67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058208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206359A-F1E3-49EE-BBC2-40888C4A3628}"/>
              </a:ext>
            </a:extLst>
          </p:cNvPr>
          <p:cNvGrpSpPr/>
          <p:nvPr/>
        </p:nvGrpSpPr>
        <p:grpSpPr>
          <a:xfrm>
            <a:off x="9265700" y="2026"/>
            <a:ext cx="2926300" cy="5030922"/>
            <a:chOff x="9265700" y="2026"/>
            <a:chExt cx="2926300" cy="5030922"/>
          </a:xfrm>
        </p:grpSpPr>
        <p:sp>
          <p:nvSpPr>
            <p:cNvPr id="8" name="Freeform: Shape 7">
              <a:extLst>
                <a:ext uri="{FF2B5EF4-FFF2-40B4-BE49-F238E27FC236}">
                  <a16:creationId xmlns:a16="http://schemas.microsoft.com/office/drawing/2014/main" id="{CED90C42-6A0F-48E8-BF96-7D3E2A395EC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DA0863A-55F7-4EB0-9451-F3EE4D65DBDB}"/>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FE7CFE2-40F6-44B2-8AAD-0C384EEFCF7E}"/>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9F0D6A17-AA80-4608-8660-8D1587A17704}"/>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Placeholder 1">
            <a:extLst>
              <a:ext uri="{FF2B5EF4-FFF2-40B4-BE49-F238E27FC236}">
                <a16:creationId xmlns:a16="http://schemas.microsoft.com/office/drawing/2014/main" id="{7E11B74D-DF90-4993-88AE-4D05C91F2A96}"/>
              </a:ext>
            </a:extLst>
          </p:cNvPr>
          <p:cNvSpPr>
            <a:spLocks noGrp="1"/>
          </p:cNvSpPr>
          <p:nvPr>
            <p:ph type="title"/>
          </p:nvPr>
        </p:nvSpPr>
        <p:spPr>
          <a:xfrm>
            <a:off x="966744" y="959587"/>
            <a:ext cx="9076329" cy="1064277"/>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79B3DE9-A495-4E75-819D-E0B2E5505072}"/>
              </a:ext>
            </a:extLst>
          </p:cNvPr>
          <p:cNvSpPr>
            <a:spLocks noGrp="1"/>
          </p:cNvSpPr>
          <p:nvPr>
            <p:ph type="body" idx="1"/>
          </p:nvPr>
        </p:nvSpPr>
        <p:spPr>
          <a:xfrm>
            <a:off x="966744" y="2248257"/>
            <a:ext cx="9076329" cy="365015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02430AC-DB07-423B-A52A-0065639AFE68}"/>
              </a:ext>
            </a:extLst>
          </p:cNvPr>
          <p:cNvSpPr>
            <a:spLocks noGrp="1"/>
          </p:cNvSpPr>
          <p:nvPr>
            <p:ph type="dt" sz="half" idx="2"/>
          </p:nvPr>
        </p:nvSpPr>
        <p:spPr>
          <a:xfrm>
            <a:off x="8266975" y="6356350"/>
            <a:ext cx="2960914"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11008460-8B2F-4AAA-A4E2-10730069204C}" type="datetimeFigureOut">
              <a:rPr lang="en-US" smtClean="0"/>
              <a:pPr/>
              <a:t>3/13/2022</a:t>
            </a:fld>
            <a:endParaRPr lang="en-US" dirty="0"/>
          </a:p>
        </p:txBody>
      </p:sp>
      <p:sp>
        <p:nvSpPr>
          <p:cNvPr id="5" name="Footer Placeholder 4">
            <a:extLst>
              <a:ext uri="{FF2B5EF4-FFF2-40B4-BE49-F238E27FC236}">
                <a16:creationId xmlns:a16="http://schemas.microsoft.com/office/drawing/2014/main" id="{485FAFC9-FA18-4C55-8C92-B17603CAEEDC}"/>
              </a:ext>
            </a:extLst>
          </p:cNvPr>
          <p:cNvSpPr>
            <a:spLocks noGrp="1"/>
          </p:cNvSpPr>
          <p:nvPr>
            <p:ph type="ftr" sz="quarter" idx="3"/>
          </p:nvPr>
        </p:nvSpPr>
        <p:spPr>
          <a:xfrm>
            <a:off x="966745" y="501128"/>
            <a:ext cx="3311342" cy="365125"/>
          </a:xfrm>
          <a:prstGeom prst="rect">
            <a:avLst/>
          </a:prstGeom>
        </p:spPr>
        <p:txBody>
          <a:bodyPr vert="horz" lIns="91440" tIns="45720" rIns="91440" bIns="45720" rtlCol="0" anchor="ctr"/>
          <a:lstStyle>
            <a:lvl1pPr algn="l">
              <a:defRPr sz="1000" i="0">
                <a:solidFill>
                  <a:schemeClr val="tx2">
                    <a:alpha val="85000"/>
                  </a:schemeClr>
                </a:solidFill>
              </a:defRPr>
            </a:lvl1pPr>
          </a:lstStyle>
          <a:p>
            <a:endParaRPr lang="en-US" dirty="0"/>
          </a:p>
        </p:txBody>
      </p:sp>
      <p:sp>
        <p:nvSpPr>
          <p:cNvPr id="6" name="Slide Number Placeholder 5">
            <a:extLst>
              <a:ext uri="{FF2B5EF4-FFF2-40B4-BE49-F238E27FC236}">
                <a16:creationId xmlns:a16="http://schemas.microsoft.com/office/drawing/2014/main" id="{67D5A493-61FB-4764-90B6-8CC218A781C9}"/>
              </a:ext>
            </a:extLst>
          </p:cNvPr>
          <p:cNvSpPr>
            <a:spLocks noGrp="1"/>
          </p:cNvSpPr>
          <p:nvPr>
            <p:ph type="sldNum" sz="quarter" idx="4"/>
          </p:nvPr>
        </p:nvSpPr>
        <p:spPr>
          <a:xfrm>
            <a:off x="11239498" y="6356350"/>
            <a:ext cx="515479"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2262358033"/>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SzPct val="150000"/>
        <a:buFont typeface="Goudy Old Style" panose="02020502050305020303" pitchFamily="18" charset="0"/>
        <a:buChar char="∙"/>
        <a:defRPr sz="2000" kern="1200">
          <a:solidFill>
            <a:schemeClr val="tx2"/>
          </a:solidFill>
          <a:latin typeface="+mn-lt"/>
          <a:ea typeface="+mn-ea"/>
          <a:cs typeface="+mn-cs"/>
        </a:defRPr>
      </a:lvl1pPr>
      <a:lvl2pPr marL="274320" indent="0" algn="l" defTabSz="914400" rtl="0" eaLnBrk="1" latinLnBrk="0" hangingPunct="1">
        <a:lnSpc>
          <a:spcPct val="110000"/>
        </a:lnSpc>
        <a:spcBef>
          <a:spcPts val="500"/>
        </a:spcBef>
        <a:buFontTx/>
        <a:buNone/>
        <a:defRPr sz="1800" kern="1200">
          <a:solidFill>
            <a:schemeClr val="tx2"/>
          </a:solidFill>
          <a:latin typeface="+mn-lt"/>
          <a:ea typeface="+mn-ea"/>
          <a:cs typeface="+mn-cs"/>
        </a:defRPr>
      </a:lvl2pPr>
      <a:lvl3pPr marL="548640" indent="-228600" algn="l" defTabSz="914400" rtl="0" eaLnBrk="1" latinLnBrk="0" hangingPunct="1">
        <a:lnSpc>
          <a:spcPct val="110000"/>
        </a:lnSpc>
        <a:spcBef>
          <a:spcPts val="500"/>
        </a:spcBef>
        <a:buSzPct val="150000"/>
        <a:buFont typeface="Goudy Old Style" panose="02020502050305020303" pitchFamily="18" charset="0"/>
        <a:buChar char="∙"/>
        <a:defRPr sz="1600" kern="1200">
          <a:solidFill>
            <a:schemeClr val="tx2"/>
          </a:solidFill>
          <a:latin typeface="+mn-lt"/>
          <a:ea typeface="+mn-ea"/>
          <a:cs typeface="+mn-cs"/>
        </a:defRPr>
      </a:lvl3pPr>
      <a:lvl4pPr marL="59436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4pPr>
      <a:lvl5pPr marL="822960" indent="-228600" algn="l" defTabSz="914400" rtl="0" eaLnBrk="1" latinLnBrk="0" hangingPunct="1">
        <a:lnSpc>
          <a:spcPct val="110000"/>
        </a:lnSpc>
        <a:spcBef>
          <a:spcPts val="500"/>
        </a:spcBef>
        <a:buSzPct val="150000"/>
        <a:buFont typeface="Goudy Old Style" panose="02020502050305020303" pitchFamily="18"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labiotech.eu/medical/coronavirus-news-roundup-biotech/"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www.publicdomainpictures.net/view-image.php?image=169008&amp;picture=grunge-background" TargetMode="External"/><Relationship Id="rId7" Type="http://schemas.openxmlformats.org/officeDocument/2006/relationships/diagramColors" Target="../diagrams/colors1.xm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hyperlink" Target="http://www.publicdomainpictures.net/view-image.php?image=169008&amp;picture=grunge-background" TargetMode="External"/><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hyperlink" Target="http://www.publicdomainpictures.net/view-image.php?image=169008&amp;picture=grunge-background" TargetMode="Externa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8" Type="http://schemas.openxmlformats.org/officeDocument/2006/relationships/hyperlink" Target="https://www.nhs.uk/conditions/chronic-obstructive-pulmonary-disease-copd/" TargetMode="External"/><Relationship Id="rId3" Type="http://schemas.openxmlformats.org/officeDocument/2006/relationships/hyperlink" Target="http://www.publicdomainpictures.net/view-image.php?image=169008&amp;picture=grunge-background" TargetMode="External"/><Relationship Id="rId7" Type="http://schemas.openxmlformats.org/officeDocument/2006/relationships/hyperlink" Target="https://www.emedicinehealth.com/what_does_the_respiratory_system_do/article_em.htm" TargetMode="Externa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hyperlink" Target="https://my.clevelandclinic.org/health/articles/21205-respiratory-system#:~:text=The%20respiratory%20system%20is%20the,waste%20gases%20like%20carbon%20dioxide" TargetMode="External"/><Relationship Id="rId5" Type="http://schemas.openxmlformats.org/officeDocument/2006/relationships/hyperlink" Target="https://www.cdc.gov/copd/features/copd-symptoms-diagnosis-treatment.html" TargetMode="External"/><Relationship Id="rId4" Type="http://schemas.openxmlformats.org/officeDocument/2006/relationships/hyperlink" Target="https://www.blf.org.uk/" TargetMode="External"/><Relationship Id="rId9" Type="http://schemas.openxmlformats.org/officeDocument/2006/relationships/hyperlink" Target="https://www.residentialhealthcaregroup.com/blog/explore-a-common-lung-disease-for-national-copd-awareness-mon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1" name="Rectangle 110">
            <a:extLst>
              <a:ext uri="{FF2B5EF4-FFF2-40B4-BE49-F238E27FC236}">
                <a16:creationId xmlns:a16="http://schemas.microsoft.com/office/drawing/2014/main" id="{4958DF84-F5C6-794F-8945-485D6C107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FE309883-1A5F-4B63-8F44-05CED2A3DF9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435" r="5564" b="-1"/>
          <a:stretch/>
        </p:blipFill>
        <p:spPr>
          <a:xfrm>
            <a:off x="20" y="10"/>
            <a:ext cx="12191979" cy="6857989"/>
          </a:xfrm>
          <a:prstGeom prst="rect">
            <a:avLst/>
          </a:prstGeom>
        </p:spPr>
      </p:pic>
      <p:sp useBgFill="1">
        <p:nvSpPr>
          <p:cNvPr id="113" name="Freeform: Shape 112">
            <a:extLst>
              <a:ext uri="{FF2B5EF4-FFF2-40B4-BE49-F238E27FC236}">
                <a16:creationId xmlns:a16="http://schemas.microsoft.com/office/drawing/2014/main" id="{4AF0997A-7C0F-4AD2-BA90-5FE341A17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5" y="805231"/>
            <a:ext cx="3876811" cy="5245563"/>
          </a:xfrm>
          <a:custGeom>
            <a:avLst/>
            <a:gdLst>
              <a:gd name="connsiteX0" fmla="*/ 1941583 w 3876811"/>
              <a:gd name="connsiteY0" fmla="*/ 0 h 5245563"/>
              <a:gd name="connsiteX1" fmla="*/ 2111641 w 3876811"/>
              <a:gd name="connsiteY1" fmla="*/ 149097 h 5245563"/>
              <a:gd name="connsiteX2" fmla="*/ 3370493 w 3876811"/>
              <a:gd name="connsiteY2" fmla="*/ 774451 h 5245563"/>
              <a:gd name="connsiteX3" fmla="*/ 3876811 w 3876811"/>
              <a:gd name="connsiteY3" fmla="*/ 1854684 h 5245563"/>
              <a:gd name="connsiteX4" fmla="*/ 3876811 w 3876811"/>
              <a:gd name="connsiteY4" fmla="*/ 2019920 h 5245563"/>
              <a:gd name="connsiteX5" fmla="*/ 3876811 w 3876811"/>
              <a:gd name="connsiteY5" fmla="*/ 2491569 h 5245563"/>
              <a:gd name="connsiteX6" fmla="*/ 3876811 w 3876811"/>
              <a:gd name="connsiteY6" fmla="*/ 2753995 h 5245563"/>
              <a:gd name="connsiteX7" fmla="*/ 3876811 w 3876811"/>
              <a:gd name="connsiteY7" fmla="*/ 3115353 h 5245563"/>
              <a:gd name="connsiteX8" fmla="*/ 3876811 w 3876811"/>
              <a:gd name="connsiteY8" fmla="*/ 3390879 h 5245563"/>
              <a:gd name="connsiteX9" fmla="*/ 3370493 w 3876811"/>
              <a:gd name="connsiteY9" fmla="*/ 4471114 h 5245563"/>
              <a:gd name="connsiteX10" fmla="*/ 2111639 w 3876811"/>
              <a:gd name="connsiteY10" fmla="*/ 5096465 h 5245563"/>
              <a:gd name="connsiteX11" fmla="*/ 1935228 w 3876811"/>
              <a:gd name="connsiteY11" fmla="*/ 5245563 h 5245563"/>
              <a:gd name="connsiteX12" fmla="*/ 1765171 w 3876811"/>
              <a:gd name="connsiteY12" fmla="*/ 5096465 h 5245563"/>
              <a:gd name="connsiteX13" fmla="*/ 506317 w 3876811"/>
              <a:gd name="connsiteY13" fmla="*/ 4471114 h 5245563"/>
              <a:gd name="connsiteX14" fmla="*/ 0 w 3876811"/>
              <a:gd name="connsiteY14" fmla="*/ 3390879 h 5245563"/>
              <a:gd name="connsiteX15" fmla="*/ 0 w 3876811"/>
              <a:gd name="connsiteY15" fmla="*/ 3115353 h 5245563"/>
              <a:gd name="connsiteX16" fmla="*/ 0 w 3876811"/>
              <a:gd name="connsiteY16" fmla="*/ 2753995 h 5245563"/>
              <a:gd name="connsiteX17" fmla="*/ 0 w 3876811"/>
              <a:gd name="connsiteY17" fmla="*/ 2491569 h 5245563"/>
              <a:gd name="connsiteX18" fmla="*/ 0 w 3876811"/>
              <a:gd name="connsiteY18" fmla="*/ 2019920 h 5245563"/>
              <a:gd name="connsiteX19" fmla="*/ 0 w 3876811"/>
              <a:gd name="connsiteY19" fmla="*/ 1854684 h 5245563"/>
              <a:gd name="connsiteX20" fmla="*/ 506318 w 3876811"/>
              <a:gd name="connsiteY20" fmla="*/ 774451 h 5245563"/>
              <a:gd name="connsiteX21" fmla="*/ 1765173 w 3876811"/>
              <a:gd name="connsiteY21" fmla="*/ 149097 h 5245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DCB9C2B-C0FC-4C7E-AD6D-2ABABB365D6D}"/>
              </a:ext>
            </a:extLst>
          </p:cNvPr>
          <p:cNvSpPr>
            <a:spLocks noGrp="1"/>
          </p:cNvSpPr>
          <p:nvPr>
            <p:ph type="ctrTitle"/>
          </p:nvPr>
        </p:nvSpPr>
        <p:spPr>
          <a:xfrm>
            <a:off x="1473390" y="1826096"/>
            <a:ext cx="3149221" cy="2142699"/>
          </a:xfrm>
        </p:spPr>
        <p:txBody>
          <a:bodyPr anchor="b">
            <a:normAutofit/>
          </a:bodyPr>
          <a:lstStyle/>
          <a:p>
            <a:pPr algn="ctr">
              <a:lnSpc>
                <a:spcPct val="90000"/>
              </a:lnSpc>
            </a:pPr>
            <a:r>
              <a:rPr lang="en-GB" sz="1900" i="0">
                <a:latin typeface="Calibri" panose="020F0502020204030204" pitchFamily="34" charset="0"/>
                <a:cs typeface="Calibri" panose="020F0502020204030204" pitchFamily="34" charset="0"/>
              </a:rPr>
              <a:t>Introduction to Physiology</a:t>
            </a:r>
            <a:br>
              <a:rPr lang="en-GB" sz="1900" i="0">
                <a:latin typeface="Calibri" panose="020F0502020204030204" pitchFamily="34" charset="0"/>
                <a:cs typeface="Calibri" panose="020F0502020204030204" pitchFamily="34" charset="0"/>
              </a:rPr>
            </a:br>
            <a:r>
              <a:rPr lang="en-GB" sz="1900" i="0">
                <a:latin typeface="Calibri" panose="020F0502020204030204" pitchFamily="34" charset="0"/>
                <a:cs typeface="Calibri" panose="020F0502020204030204" pitchFamily="34" charset="0"/>
              </a:rPr>
              <a:t>BMHP5003_BIRM</a:t>
            </a:r>
            <a:br>
              <a:rPr lang="en-GB" sz="1900" i="0">
                <a:latin typeface="Calibri" panose="020F0502020204030204" pitchFamily="34" charset="0"/>
                <a:cs typeface="Calibri" panose="020F0502020204030204" pitchFamily="34" charset="0"/>
              </a:rPr>
            </a:br>
            <a:r>
              <a:rPr lang="en-GB" sz="1900" i="0">
                <a:latin typeface="Calibri" panose="020F0502020204030204" pitchFamily="34" charset="0"/>
                <a:cs typeface="Calibri" panose="020F0502020204030204" pitchFamily="34" charset="0"/>
              </a:rPr>
              <a:t>Task 1 Part 1-– Individual Academic Poster</a:t>
            </a:r>
            <a:br>
              <a:rPr lang="en-GB" sz="1900" i="0">
                <a:latin typeface="Calibri" panose="020F0502020204030204" pitchFamily="34" charset="0"/>
                <a:cs typeface="Calibri" panose="020F0502020204030204" pitchFamily="34" charset="0"/>
              </a:rPr>
            </a:br>
            <a:r>
              <a:rPr lang="en-GB" sz="1900" i="0">
                <a:latin typeface="Calibri" panose="020F0502020204030204" pitchFamily="34" charset="0"/>
                <a:cs typeface="Calibri" panose="020F0502020204030204" pitchFamily="34" charset="0"/>
              </a:rPr>
              <a:t>Lecturer: Mumtaz Goolam </a:t>
            </a:r>
            <a:br>
              <a:rPr lang="en-GB" sz="1900" i="0">
                <a:latin typeface="Calibri" panose="020F0502020204030204" pitchFamily="34" charset="0"/>
                <a:cs typeface="Calibri" panose="020F0502020204030204" pitchFamily="34" charset="0"/>
              </a:rPr>
            </a:br>
            <a:r>
              <a:rPr lang="en-GB" sz="1900" i="0">
                <a:latin typeface="Calibri" panose="020F0502020204030204" pitchFamily="34" charset="0"/>
                <a:cs typeface="Calibri" panose="020F0502020204030204" pitchFamily="34" charset="0"/>
              </a:rPr>
              <a:t>Name: Roni Akhtar</a:t>
            </a:r>
            <a:br>
              <a:rPr lang="en-GB" sz="1900" i="0">
                <a:latin typeface="Calibri" panose="020F0502020204030204" pitchFamily="34" charset="0"/>
                <a:cs typeface="Calibri" panose="020F0502020204030204" pitchFamily="34" charset="0"/>
              </a:rPr>
            </a:br>
            <a:r>
              <a:rPr lang="en-GB" sz="1900" i="0">
                <a:latin typeface="Calibri" panose="020F0502020204030204" pitchFamily="34" charset="0"/>
                <a:cs typeface="Calibri" panose="020F0502020204030204" pitchFamily="34" charset="0"/>
              </a:rPr>
              <a:t>Student ID: 2006645</a:t>
            </a:r>
          </a:p>
        </p:txBody>
      </p:sp>
      <p:sp>
        <p:nvSpPr>
          <p:cNvPr id="3" name="Subtitle 2">
            <a:extLst>
              <a:ext uri="{FF2B5EF4-FFF2-40B4-BE49-F238E27FC236}">
                <a16:creationId xmlns:a16="http://schemas.microsoft.com/office/drawing/2014/main" id="{80E5DAA8-433F-4BF2-8E9A-DC551BB20BB8}"/>
              </a:ext>
            </a:extLst>
          </p:cNvPr>
          <p:cNvSpPr>
            <a:spLocks noGrp="1"/>
          </p:cNvSpPr>
          <p:nvPr>
            <p:ph type="subTitle" idx="1"/>
          </p:nvPr>
        </p:nvSpPr>
        <p:spPr>
          <a:xfrm>
            <a:off x="1594514" y="4196605"/>
            <a:ext cx="2906973" cy="948601"/>
          </a:xfrm>
        </p:spPr>
        <p:txBody>
          <a:bodyPr anchor="t">
            <a:normAutofit/>
          </a:bodyPr>
          <a:lstStyle/>
          <a:p>
            <a:pPr algn="ctr"/>
            <a:r>
              <a:rPr lang="en-GB">
                <a:latin typeface="Calibri" panose="020F0502020204030204" pitchFamily="34" charset="0"/>
                <a:cs typeface="Calibri" panose="020F0502020204030204" pitchFamily="34" charset="0"/>
              </a:rPr>
              <a:t>Respiratory System</a:t>
            </a:r>
          </a:p>
          <a:p>
            <a:pPr algn="ctr"/>
            <a:endParaRPr lang="en-GB">
              <a:latin typeface="Calibri" panose="020F0502020204030204" pitchFamily="34" charset="0"/>
              <a:cs typeface="Calibri" panose="020F0502020204030204" pitchFamily="34" charset="0"/>
            </a:endParaRPr>
          </a:p>
        </p:txBody>
      </p:sp>
      <p:sp>
        <p:nvSpPr>
          <p:cNvPr id="115" name="Freeform: Shape 114">
            <a:extLst>
              <a:ext uri="{FF2B5EF4-FFF2-40B4-BE49-F238E27FC236}">
                <a16:creationId xmlns:a16="http://schemas.microsoft.com/office/drawing/2014/main" id="{72E67446-732B-4F72-8560-6FABB6CB2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TextBox 11">
            <a:extLst>
              <a:ext uri="{FF2B5EF4-FFF2-40B4-BE49-F238E27FC236}">
                <a16:creationId xmlns:a16="http://schemas.microsoft.com/office/drawing/2014/main" id="{8A9AD166-F8F8-47B7-9841-63C3BE73C97A}"/>
              </a:ext>
            </a:extLst>
          </p:cNvPr>
          <p:cNvSpPr txBox="1"/>
          <p:nvPr/>
        </p:nvSpPr>
        <p:spPr>
          <a:xfrm>
            <a:off x="12007268" y="6657944"/>
            <a:ext cx="184731"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Tree>
    <p:extLst>
      <p:ext uri="{BB962C8B-B14F-4D97-AF65-F5344CB8AC3E}">
        <p14:creationId xmlns:p14="http://schemas.microsoft.com/office/powerpoint/2010/main" val="38966728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206359A-F1E3-49EE-BBC2-40888C4A36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65700" y="2026"/>
            <a:ext cx="2926300" cy="5030922"/>
            <a:chOff x="9265700" y="2026"/>
            <a:chExt cx="2926300" cy="5030922"/>
          </a:xfrm>
        </p:grpSpPr>
        <p:sp>
          <p:nvSpPr>
            <p:cNvPr id="11" name="Freeform: Shape 10">
              <a:extLst>
                <a:ext uri="{FF2B5EF4-FFF2-40B4-BE49-F238E27FC236}">
                  <a16:creationId xmlns:a16="http://schemas.microsoft.com/office/drawing/2014/main" id="{CED90C42-6A0F-48E8-BF96-7D3E2A395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5DA0863A-55F7-4EB0-9451-F3EE4D65D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5FE7CFE2-40F6-44B2-8AAD-0C384EEFCF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9F0D6A17-AA80-4608-8660-8D1587A1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useBgFill="1">
        <p:nvSpPr>
          <p:cNvPr id="16" name="Rectangle 15">
            <a:extLst>
              <a:ext uri="{FF2B5EF4-FFF2-40B4-BE49-F238E27FC236}">
                <a16:creationId xmlns:a16="http://schemas.microsoft.com/office/drawing/2014/main" id="{FED6D074-A5E9-4040-9A92-7CD5F68AC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Background pattern&#10;&#10;Description automatically generated">
            <a:extLst>
              <a:ext uri="{FF2B5EF4-FFF2-40B4-BE49-F238E27FC236}">
                <a16:creationId xmlns:a16="http://schemas.microsoft.com/office/drawing/2014/main" id="{48B96F05-42A9-4CF4-AB31-664D978C540E}"/>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6087" b="9643"/>
          <a:stretch/>
        </p:blipFill>
        <p:spPr>
          <a:xfrm>
            <a:off x="-722" y="11"/>
            <a:ext cx="12191979" cy="6857989"/>
          </a:xfrm>
          <a:prstGeom prst="rect">
            <a:avLst/>
          </a:prstGeom>
        </p:spPr>
      </p:pic>
      <p:sp>
        <p:nvSpPr>
          <p:cNvPr id="18" name="Rectangle 17">
            <a:extLst>
              <a:ext uri="{FF2B5EF4-FFF2-40B4-BE49-F238E27FC236}">
                <a16:creationId xmlns:a16="http://schemas.microsoft.com/office/drawing/2014/main" id="{C364144C-8BB1-450F-812B-D7D09A795C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12192000" cy="4604516"/>
          </a:xfrm>
          <a:prstGeom prst="rect">
            <a:avLst/>
          </a:prstGeom>
          <a:gradFill>
            <a:gsLst>
              <a:gs pos="7000">
                <a:srgbClr val="000000">
                  <a:alpha val="0"/>
                </a:srgbClr>
              </a:gs>
              <a:gs pos="56000">
                <a:srgbClr val="000000">
                  <a:alpha val="56000"/>
                </a:srgbClr>
              </a:gs>
              <a:gs pos="100000">
                <a:srgbClr val="000000">
                  <a:alpha val="63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0D0EE2BF-9643-4D59-9D91-55BAE0C60A95}"/>
              </a:ext>
            </a:extLst>
          </p:cNvPr>
          <p:cNvSpPr txBox="1"/>
          <p:nvPr/>
        </p:nvSpPr>
        <p:spPr>
          <a:xfrm>
            <a:off x="391500" y="565692"/>
            <a:ext cx="5298100" cy="369332"/>
          </a:xfrm>
          <a:prstGeom prst="rect">
            <a:avLst/>
          </a:prstGeom>
          <a:noFill/>
        </p:spPr>
        <p:txBody>
          <a:bodyPr wrap="square" rtlCol="0">
            <a:spAutoFit/>
          </a:bodyPr>
          <a:lstStyle/>
          <a:p>
            <a:pPr algn="ctr"/>
            <a:r>
              <a:rPr lang="en-GB" dirty="0">
                <a:solidFill>
                  <a:schemeClr val="bg1"/>
                </a:solidFill>
              </a:rPr>
              <a:t>The Respiratory System</a:t>
            </a:r>
          </a:p>
        </p:txBody>
      </p:sp>
      <p:sp>
        <p:nvSpPr>
          <p:cNvPr id="20" name="TextBox 19">
            <a:extLst>
              <a:ext uri="{FF2B5EF4-FFF2-40B4-BE49-F238E27FC236}">
                <a16:creationId xmlns:a16="http://schemas.microsoft.com/office/drawing/2014/main" id="{38D88966-259C-4EFF-A0C8-24418609EE3B}"/>
              </a:ext>
            </a:extLst>
          </p:cNvPr>
          <p:cNvSpPr txBox="1"/>
          <p:nvPr/>
        </p:nvSpPr>
        <p:spPr>
          <a:xfrm>
            <a:off x="7120493" y="565692"/>
            <a:ext cx="4009325" cy="369332"/>
          </a:xfrm>
          <a:prstGeom prst="rect">
            <a:avLst/>
          </a:prstGeom>
          <a:noFill/>
        </p:spPr>
        <p:txBody>
          <a:bodyPr wrap="square" rtlCol="0">
            <a:spAutoFit/>
          </a:bodyPr>
          <a:lstStyle/>
          <a:p>
            <a:pPr algn="ctr"/>
            <a:r>
              <a:rPr lang="en-GB" dirty="0">
                <a:solidFill>
                  <a:schemeClr val="bg1"/>
                </a:solidFill>
              </a:rPr>
              <a:t>Gas Exchange in the Respiratory System </a:t>
            </a:r>
          </a:p>
        </p:txBody>
      </p:sp>
      <p:sp>
        <p:nvSpPr>
          <p:cNvPr id="24" name="TextBox 23">
            <a:extLst>
              <a:ext uri="{FF2B5EF4-FFF2-40B4-BE49-F238E27FC236}">
                <a16:creationId xmlns:a16="http://schemas.microsoft.com/office/drawing/2014/main" id="{536879F5-4A48-4022-A0A9-23B70AEA245B}"/>
              </a:ext>
            </a:extLst>
          </p:cNvPr>
          <p:cNvSpPr txBox="1"/>
          <p:nvPr/>
        </p:nvSpPr>
        <p:spPr>
          <a:xfrm>
            <a:off x="154530" y="1052236"/>
            <a:ext cx="6169890" cy="5909310"/>
          </a:xfrm>
          <a:prstGeom prst="rect">
            <a:avLst/>
          </a:prstGeom>
          <a:noFill/>
        </p:spPr>
        <p:txBody>
          <a:bodyPr wrap="square">
            <a:spAutoFit/>
          </a:bodyPr>
          <a:lstStyle/>
          <a:p>
            <a:pPr algn="ctr"/>
            <a:r>
              <a:rPr lang="en-GB" sz="1050" dirty="0">
                <a:solidFill>
                  <a:schemeClr val="bg1"/>
                </a:solidFill>
              </a:rPr>
              <a:t>The Respiratory System consists of the upper respiratory tract, lower respiratory tract and lungs.</a:t>
            </a:r>
          </a:p>
          <a:p>
            <a:pPr algn="ctr"/>
            <a:endParaRPr lang="en-GB" sz="1050" dirty="0">
              <a:solidFill>
                <a:schemeClr val="bg1"/>
              </a:solidFill>
            </a:endParaRPr>
          </a:p>
          <a:p>
            <a:pPr algn="ctr"/>
            <a:r>
              <a:rPr lang="en-GB" sz="1050" dirty="0">
                <a:solidFill>
                  <a:schemeClr val="bg1"/>
                </a:solidFill>
              </a:rPr>
              <a:t>The upper tract consists of:</a:t>
            </a:r>
          </a:p>
          <a:p>
            <a:pPr algn="ctr"/>
            <a:r>
              <a:rPr lang="en-GB" sz="1050" dirty="0">
                <a:solidFill>
                  <a:schemeClr val="bg1"/>
                </a:solidFill>
              </a:rPr>
              <a:t>Nose, Nasal, Cavity, Sinuses, Larynx, Trachea</a:t>
            </a:r>
          </a:p>
          <a:p>
            <a:pPr algn="ctr"/>
            <a:endParaRPr lang="en-GB" sz="1050" dirty="0">
              <a:solidFill>
                <a:schemeClr val="bg1"/>
              </a:solidFill>
            </a:endParaRPr>
          </a:p>
          <a:p>
            <a:pPr algn="ctr"/>
            <a:r>
              <a:rPr lang="en-GB" sz="1050" dirty="0">
                <a:solidFill>
                  <a:schemeClr val="bg1"/>
                </a:solidFill>
              </a:rPr>
              <a:t>The lower tract consists of:</a:t>
            </a:r>
          </a:p>
          <a:p>
            <a:pPr algn="ctr"/>
            <a:r>
              <a:rPr lang="en-GB" sz="1050" dirty="0">
                <a:solidFill>
                  <a:schemeClr val="bg1"/>
                </a:solidFill>
              </a:rPr>
              <a:t>Lungs</a:t>
            </a:r>
          </a:p>
          <a:p>
            <a:pPr algn="ctr"/>
            <a:r>
              <a:rPr lang="en-GB" sz="1050" dirty="0">
                <a:solidFill>
                  <a:schemeClr val="bg1"/>
                </a:solidFill>
              </a:rPr>
              <a:t>Bronchi &amp; bronchioles</a:t>
            </a:r>
          </a:p>
          <a:p>
            <a:pPr algn="ctr"/>
            <a:r>
              <a:rPr lang="en-GB" sz="1050" dirty="0">
                <a:solidFill>
                  <a:schemeClr val="bg1"/>
                </a:solidFill>
              </a:rPr>
              <a:t>Air sacs (alveoli)</a:t>
            </a:r>
          </a:p>
          <a:p>
            <a:pPr algn="ctr"/>
            <a:endParaRPr lang="en-GB" sz="1050" dirty="0">
              <a:solidFill>
                <a:schemeClr val="bg1"/>
              </a:solidFill>
            </a:endParaRPr>
          </a:p>
          <a:p>
            <a:pPr algn="ctr"/>
            <a:r>
              <a:rPr lang="en-GB" sz="1050" dirty="0">
                <a:solidFill>
                  <a:schemeClr val="bg1"/>
                </a:solidFill>
              </a:rPr>
              <a:t>Lungs</a:t>
            </a:r>
          </a:p>
          <a:p>
            <a:pPr algn="ctr"/>
            <a:endParaRPr lang="en-GB" sz="1050" dirty="0">
              <a:solidFill>
                <a:schemeClr val="bg1"/>
              </a:solidFill>
            </a:endParaRPr>
          </a:p>
          <a:p>
            <a:pPr algn="ctr"/>
            <a:r>
              <a:rPr lang="en-GB" sz="1050" dirty="0">
                <a:solidFill>
                  <a:schemeClr val="bg1"/>
                </a:solidFill>
              </a:rPr>
              <a:t>Organs of the respiratory system are:</a:t>
            </a:r>
          </a:p>
          <a:p>
            <a:pPr algn="ctr"/>
            <a:r>
              <a:rPr lang="en-GB" sz="1050" dirty="0">
                <a:solidFill>
                  <a:schemeClr val="bg1"/>
                </a:solidFill>
              </a:rPr>
              <a:t>Nose </a:t>
            </a:r>
          </a:p>
          <a:p>
            <a:pPr algn="ctr"/>
            <a:r>
              <a:rPr lang="en-GB" sz="1050" dirty="0">
                <a:solidFill>
                  <a:schemeClr val="bg1"/>
                </a:solidFill>
              </a:rPr>
              <a:t>Mouth </a:t>
            </a:r>
          </a:p>
          <a:p>
            <a:pPr algn="ctr"/>
            <a:r>
              <a:rPr lang="en-GB" sz="1050" dirty="0">
                <a:solidFill>
                  <a:schemeClr val="bg1"/>
                </a:solidFill>
              </a:rPr>
              <a:t>Throat (pharynx)</a:t>
            </a:r>
          </a:p>
          <a:p>
            <a:pPr algn="ctr"/>
            <a:r>
              <a:rPr lang="en-GB" sz="1050" dirty="0" err="1">
                <a:solidFill>
                  <a:schemeClr val="bg1"/>
                </a:solidFill>
              </a:rPr>
              <a:t>Voicebox</a:t>
            </a:r>
            <a:r>
              <a:rPr lang="en-GB" sz="1050" dirty="0">
                <a:solidFill>
                  <a:schemeClr val="bg1"/>
                </a:solidFill>
              </a:rPr>
              <a:t> (larynx)</a:t>
            </a:r>
          </a:p>
          <a:p>
            <a:pPr algn="ctr"/>
            <a:r>
              <a:rPr lang="en-GB" sz="1050" dirty="0">
                <a:solidFill>
                  <a:schemeClr val="bg1"/>
                </a:solidFill>
              </a:rPr>
              <a:t>Windpipe (trachea)</a:t>
            </a:r>
          </a:p>
          <a:p>
            <a:pPr algn="ctr"/>
            <a:r>
              <a:rPr lang="en-GB" sz="1050" dirty="0">
                <a:solidFill>
                  <a:schemeClr val="bg1"/>
                </a:solidFill>
              </a:rPr>
              <a:t>Large airways (bronchi)</a:t>
            </a:r>
          </a:p>
          <a:p>
            <a:pPr algn="ctr"/>
            <a:r>
              <a:rPr lang="en-GB" sz="1050" dirty="0">
                <a:solidFill>
                  <a:schemeClr val="bg1"/>
                </a:solidFill>
              </a:rPr>
              <a:t>Small airways (bronchioles)</a:t>
            </a:r>
          </a:p>
          <a:p>
            <a:pPr algn="ctr"/>
            <a:r>
              <a:rPr lang="en-GB" sz="1050" dirty="0">
                <a:solidFill>
                  <a:schemeClr val="bg1"/>
                </a:solidFill>
              </a:rPr>
              <a:t>Lungs</a:t>
            </a:r>
          </a:p>
          <a:p>
            <a:pPr algn="ctr"/>
            <a:endParaRPr lang="en-GB" sz="1050" dirty="0">
              <a:solidFill>
                <a:schemeClr val="bg1"/>
              </a:solidFill>
            </a:endParaRPr>
          </a:p>
          <a:p>
            <a:pPr algn="ctr"/>
            <a:r>
              <a:rPr lang="en-GB" sz="1050" dirty="0">
                <a:solidFill>
                  <a:schemeClr val="bg1"/>
                </a:solidFill>
              </a:rPr>
              <a:t>The Respiratory System is a combination of organs, tissue, lungs, airway and blood vessels that helps you to breathe. They work cohesively to move oxygen throughout the body and flush out waste gasses (carbon dioxide) (Cleveland Clinic medical professional,2020). </a:t>
            </a:r>
          </a:p>
          <a:p>
            <a:pPr algn="ctr"/>
            <a:endParaRPr lang="en-GB" sz="1050" dirty="0">
              <a:solidFill>
                <a:schemeClr val="bg1"/>
              </a:solidFill>
            </a:endParaRPr>
          </a:p>
          <a:p>
            <a:pPr algn="ctr"/>
            <a:r>
              <a:rPr lang="en-GB" sz="1050" dirty="0">
                <a:solidFill>
                  <a:schemeClr val="bg1"/>
                </a:solidFill>
              </a:rPr>
              <a:t>Functions of a Respiratory System:</a:t>
            </a:r>
          </a:p>
          <a:p>
            <a:pPr algn="ctr"/>
            <a:r>
              <a:rPr lang="en-GB" sz="1050" dirty="0">
                <a:solidFill>
                  <a:schemeClr val="bg1"/>
                </a:solidFill>
              </a:rPr>
              <a:t>Allows you to breathe in and out</a:t>
            </a:r>
          </a:p>
          <a:p>
            <a:pPr algn="ctr"/>
            <a:r>
              <a:rPr lang="en-GB" sz="1050" dirty="0">
                <a:solidFill>
                  <a:schemeClr val="bg1"/>
                </a:solidFill>
              </a:rPr>
              <a:t>Allows you talk</a:t>
            </a:r>
          </a:p>
          <a:p>
            <a:pPr algn="ctr"/>
            <a:r>
              <a:rPr lang="en-GB" sz="1050" dirty="0">
                <a:solidFill>
                  <a:schemeClr val="bg1"/>
                </a:solidFill>
              </a:rPr>
              <a:t>Allows you to smell</a:t>
            </a:r>
          </a:p>
          <a:p>
            <a:pPr algn="ctr"/>
            <a:r>
              <a:rPr lang="en-GB" sz="1050" dirty="0">
                <a:solidFill>
                  <a:schemeClr val="bg1"/>
                </a:solidFill>
              </a:rPr>
              <a:t>Adjust warm air to match the body temperature</a:t>
            </a:r>
          </a:p>
          <a:p>
            <a:pPr algn="ctr"/>
            <a:r>
              <a:rPr lang="en-GB" sz="1050" dirty="0">
                <a:solidFill>
                  <a:schemeClr val="bg1"/>
                </a:solidFill>
              </a:rPr>
              <a:t>Airways are protected from dangerous substances</a:t>
            </a:r>
          </a:p>
          <a:p>
            <a:pPr algn="ctr"/>
            <a:r>
              <a:rPr lang="en-GB" sz="1050" dirty="0">
                <a:solidFill>
                  <a:schemeClr val="bg1"/>
                </a:solidFill>
              </a:rPr>
              <a:t>Allows Oxygen to be delivered to the body cells</a:t>
            </a:r>
          </a:p>
          <a:p>
            <a:pPr algn="ctr"/>
            <a:r>
              <a:rPr lang="en-GB" sz="1050" dirty="0">
                <a:solidFill>
                  <a:schemeClr val="bg1"/>
                </a:solidFill>
              </a:rPr>
              <a:t>Removes waste gasses via exhaling</a:t>
            </a:r>
          </a:p>
          <a:p>
            <a:pPr algn="ctr"/>
            <a:endParaRPr lang="en-GB" sz="1050" dirty="0">
              <a:solidFill>
                <a:schemeClr val="bg1"/>
              </a:solidFill>
            </a:endParaRPr>
          </a:p>
        </p:txBody>
      </p:sp>
      <p:sp>
        <p:nvSpPr>
          <p:cNvPr id="25" name="TextBox 24">
            <a:extLst>
              <a:ext uri="{FF2B5EF4-FFF2-40B4-BE49-F238E27FC236}">
                <a16:creationId xmlns:a16="http://schemas.microsoft.com/office/drawing/2014/main" id="{8B175472-0A31-4D54-8F46-B06EBC116248}"/>
              </a:ext>
            </a:extLst>
          </p:cNvPr>
          <p:cNvSpPr txBox="1"/>
          <p:nvPr/>
        </p:nvSpPr>
        <p:spPr>
          <a:xfrm>
            <a:off x="7207748" y="4073236"/>
            <a:ext cx="3627131" cy="1223412"/>
          </a:xfrm>
          <a:prstGeom prst="rect">
            <a:avLst/>
          </a:prstGeom>
          <a:noFill/>
        </p:spPr>
        <p:txBody>
          <a:bodyPr wrap="square" rtlCol="0">
            <a:spAutoFit/>
          </a:bodyPr>
          <a:lstStyle/>
          <a:p>
            <a:r>
              <a:rPr lang="en-GB" sz="1050" dirty="0">
                <a:solidFill>
                  <a:schemeClr val="bg1"/>
                </a:solidFill>
              </a:rPr>
              <a:t>A process called gas exchange occurs through inhaling and exhaling.  When inhaling the lungs carry oxygen to the bloodstream which is then carried throughout the body. Once oxygen reaches the body cells it is then exchanged as carbon dioxide (waste gas). Carbon dioxide is carried by the bloodstream back into the lungs where it is removed from the bloodstream and exhaled (Cunha,2021). </a:t>
            </a:r>
          </a:p>
        </p:txBody>
      </p:sp>
      <p:graphicFrame>
        <p:nvGraphicFramePr>
          <p:cNvPr id="32" name="Diagram 31">
            <a:extLst>
              <a:ext uri="{FF2B5EF4-FFF2-40B4-BE49-F238E27FC236}">
                <a16:creationId xmlns:a16="http://schemas.microsoft.com/office/drawing/2014/main" id="{9567088A-9470-401F-A051-BC202A972947}"/>
              </a:ext>
            </a:extLst>
          </p:cNvPr>
          <p:cNvGraphicFramePr/>
          <p:nvPr>
            <p:extLst>
              <p:ext uri="{D42A27DB-BD31-4B8C-83A1-F6EECF244321}">
                <p14:modId xmlns:p14="http://schemas.microsoft.com/office/powerpoint/2010/main" val="100510561"/>
              </p:ext>
            </p:extLst>
          </p:nvPr>
        </p:nvGraphicFramePr>
        <p:xfrm>
          <a:off x="7121236" y="1163783"/>
          <a:ext cx="3556000" cy="290945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cxnSp>
        <p:nvCxnSpPr>
          <p:cNvPr id="36" name="Connector: Curved 35">
            <a:extLst>
              <a:ext uri="{FF2B5EF4-FFF2-40B4-BE49-F238E27FC236}">
                <a16:creationId xmlns:a16="http://schemas.microsoft.com/office/drawing/2014/main" id="{198883D9-DAB4-403F-BF59-FFEC0995B23F}"/>
              </a:ext>
            </a:extLst>
          </p:cNvPr>
          <p:cNvCxnSpPr>
            <a:cxnSpLocks/>
          </p:cNvCxnSpPr>
          <p:nvPr/>
        </p:nvCxnSpPr>
        <p:spPr>
          <a:xfrm rot="5400000">
            <a:off x="7725352" y="1542934"/>
            <a:ext cx="726788" cy="614220"/>
          </a:xfrm>
          <a:prstGeom prst="curvedConnector3">
            <a:avLst/>
          </a:prstGeom>
          <a:ln>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39" name="Connector: Curved 38">
            <a:extLst>
              <a:ext uri="{FF2B5EF4-FFF2-40B4-BE49-F238E27FC236}">
                <a16:creationId xmlns:a16="http://schemas.microsoft.com/office/drawing/2014/main" id="{0ADB4E57-3097-4F1C-9DF3-44580E5F698D}"/>
              </a:ext>
            </a:extLst>
          </p:cNvPr>
          <p:cNvCxnSpPr/>
          <p:nvPr/>
        </p:nvCxnSpPr>
        <p:spPr>
          <a:xfrm>
            <a:off x="7730836" y="3048000"/>
            <a:ext cx="665020" cy="447857"/>
          </a:xfrm>
          <a:prstGeom prst="curvedConnector3">
            <a:avLst/>
          </a:prstGeom>
          <a:ln>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41" name="Connector: Curved 40">
            <a:extLst>
              <a:ext uri="{FF2B5EF4-FFF2-40B4-BE49-F238E27FC236}">
                <a16:creationId xmlns:a16="http://schemas.microsoft.com/office/drawing/2014/main" id="{F2DB065C-8299-422E-985B-F74D9D9D1E1E}"/>
              </a:ext>
            </a:extLst>
          </p:cNvPr>
          <p:cNvCxnSpPr/>
          <p:nvPr/>
        </p:nvCxnSpPr>
        <p:spPr>
          <a:xfrm rot="5400000" flipH="1" flipV="1">
            <a:off x="9200836" y="3119751"/>
            <a:ext cx="589918" cy="460191"/>
          </a:xfrm>
          <a:prstGeom prst="curvedConnector3">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3" name="Connector: Curved 42">
            <a:extLst>
              <a:ext uri="{FF2B5EF4-FFF2-40B4-BE49-F238E27FC236}">
                <a16:creationId xmlns:a16="http://schemas.microsoft.com/office/drawing/2014/main" id="{9E578BFE-EF75-487C-91AC-15D47C2C44C5}"/>
              </a:ext>
            </a:extLst>
          </p:cNvPr>
          <p:cNvCxnSpPr/>
          <p:nvPr/>
        </p:nvCxnSpPr>
        <p:spPr>
          <a:xfrm rot="16200000" flipV="1">
            <a:off x="9249685" y="1631609"/>
            <a:ext cx="637651" cy="497136"/>
          </a:xfrm>
          <a:prstGeom prst="curvedConnector3">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A4E0F3A0-20D2-4524-8D6E-83DF23E5B262}"/>
              </a:ext>
            </a:extLst>
          </p:cNvPr>
          <p:cNvSpPr txBox="1"/>
          <p:nvPr/>
        </p:nvSpPr>
        <p:spPr>
          <a:xfrm>
            <a:off x="7339559" y="1573437"/>
            <a:ext cx="1018489" cy="230832"/>
          </a:xfrm>
          <a:prstGeom prst="rect">
            <a:avLst/>
          </a:prstGeom>
          <a:noFill/>
        </p:spPr>
        <p:txBody>
          <a:bodyPr wrap="square" rtlCol="0">
            <a:spAutoFit/>
          </a:bodyPr>
          <a:lstStyle/>
          <a:p>
            <a:r>
              <a:rPr lang="en-GB" sz="900" dirty="0">
                <a:solidFill>
                  <a:schemeClr val="bg1"/>
                </a:solidFill>
              </a:rPr>
              <a:t>O2 (Oxygen)</a:t>
            </a:r>
          </a:p>
        </p:txBody>
      </p:sp>
      <p:sp>
        <p:nvSpPr>
          <p:cNvPr id="47" name="TextBox 46">
            <a:extLst>
              <a:ext uri="{FF2B5EF4-FFF2-40B4-BE49-F238E27FC236}">
                <a16:creationId xmlns:a16="http://schemas.microsoft.com/office/drawing/2014/main" id="{13FED3EC-02AB-410E-9A8C-F89003CEDE42}"/>
              </a:ext>
            </a:extLst>
          </p:cNvPr>
          <p:cNvSpPr txBox="1"/>
          <p:nvPr/>
        </p:nvSpPr>
        <p:spPr>
          <a:xfrm>
            <a:off x="9531927" y="1573437"/>
            <a:ext cx="1597891" cy="230832"/>
          </a:xfrm>
          <a:prstGeom prst="rect">
            <a:avLst/>
          </a:prstGeom>
          <a:noFill/>
        </p:spPr>
        <p:txBody>
          <a:bodyPr wrap="square" rtlCol="0">
            <a:spAutoFit/>
          </a:bodyPr>
          <a:lstStyle/>
          <a:p>
            <a:r>
              <a:rPr lang="en-GB" sz="900" dirty="0">
                <a:solidFill>
                  <a:schemeClr val="bg1"/>
                </a:solidFill>
              </a:rPr>
              <a:t>CO2 (Carbon Dioxide)</a:t>
            </a:r>
          </a:p>
        </p:txBody>
      </p:sp>
      <p:sp>
        <p:nvSpPr>
          <p:cNvPr id="48" name="Oval 47">
            <a:extLst>
              <a:ext uri="{FF2B5EF4-FFF2-40B4-BE49-F238E27FC236}">
                <a16:creationId xmlns:a16="http://schemas.microsoft.com/office/drawing/2014/main" id="{22228328-5E78-4025-A4DE-9210B5441E5E}"/>
              </a:ext>
            </a:extLst>
          </p:cNvPr>
          <p:cNvSpPr/>
          <p:nvPr/>
        </p:nvSpPr>
        <p:spPr>
          <a:xfrm>
            <a:off x="7651416" y="1850044"/>
            <a:ext cx="69015" cy="57304"/>
          </a:xfrm>
          <a:prstGeom prst="ellipse">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Oval 48">
            <a:extLst>
              <a:ext uri="{FF2B5EF4-FFF2-40B4-BE49-F238E27FC236}">
                <a16:creationId xmlns:a16="http://schemas.microsoft.com/office/drawing/2014/main" id="{69F12A2E-C8AB-4B42-8549-F25AAE67268A}"/>
              </a:ext>
            </a:extLst>
          </p:cNvPr>
          <p:cNvSpPr/>
          <p:nvPr/>
        </p:nvSpPr>
        <p:spPr>
          <a:xfrm flipV="1">
            <a:off x="7780893" y="1804325"/>
            <a:ext cx="45719" cy="45719"/>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Oval 49">
            <a:extLst>
              <a:ext uri="{FF2B5EF4-FFF2-40B4-BE49-F238E27FC236}">
                <a16:creationId xmlns:a16="http://schemas.microsoft.com/office/drawing/2014/main" id="{7C9869C6-002D-4A6C-ABE3-ACEFC6292AF9}"/>
              </a:ext>
            </a:extLst>
          </p:cNvPr>
          <p:cNvSpPr/>
          <p:nvPr/>
        </p:nvSpPr>
        <p:spPr>
          <a:xfrm>
            <a:off x="7727393" y="1907348"/>
            <a:ext cx="76359" cy="143125"/>
          </a:xfrm>
          <a:prstGeom prst="ellipse">
            <a:avLst/>
          </a:prstGeom>
          <a:solidFill>
            <a:srgbClr val="00B0F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Oval 50">
            <a:extLst>
              <a:ext uri="{FF2B5EF4-FFF2-40B4-BE49-F238E27FC236}">
                <a16:creationId xmlns:a16="http://schemas.microsoft.com/office/drawing/2014/main" id="{E9A0E5ED-8E98-4271-B957-77F9335D5213}"/>
              </a:ext>
            </a:extLst>
          </p:cNvPr>
          <p:cNvSpPr/>
          <p:nvPr/>
        </p:nvSpPr>
        <p:spPr>
          <a:xfrm>
            <a:off x="9817079" y="1850044"/>
            <a:ext cx="61204" cy="45719"/>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Oval 51">
            <a:extLst>
              <a:ext uri="{FF2B5EF4-FFF2-40B4-BE49-F238E27FC236}">
                <a16:creationId xmlns:a16="http://schemas.microsoft.com/office/drawing/2014/main" id="{4523C6BB-8BA4-41DB-A6CA-5970DE2FEF0A}"/>
              </a:ext>
            </a:extLst>
          </p:cNvPr>
          <p:cNvSpPr/>
          <p:nvPr/>
        </p:nvSpPr>
        <p:spPr>
          <a:xfrm>
            <a:off x="10084067" y="1895763"/>
            <a:ext cx="60505" cy="45719"/>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Oval 52">
            <a:extLst>
              <a:ext uri="{FF2B5EF4-FFF2-40B4-BE49-F238E27FC236}">
                <a16:creationId xmlns:a16="http://schemas.microsoft.com/office/drawing/2014/main" id="{6C74EB6B-5324-4A1B-AFA1-98DDE57D57E7}"/>
              </a:ext>
            </a:extLst>
          </p:cNvPr>
          <p:cNvSpPr/>
          <p:nvPr/>
        </p:nvSpPr>
        <p:spPr>
          <a:xfrm>
            <a:off x="9982611" y="1907348"/>
            <a:ext cx="45719" cy="12568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Oval 53">
            <a:extLst>
              <a:ext uri="{FF2B5EF4-FFF2-40B4-BE49-F238E27FC236}">
                <a16:creationId xmlns:a16="http://schemas.microsoft.com/office/drawing/2014/main" id="{6655871F-0AE4-4364-8902-7F07F0F18617}"/>
              </a:ext>
            </a:extLst>
          </p:cNvPr>
          <p:cNvSpPr/>
          <p:nvPr/>
        </p:nvSpPr>
        <p:spPr>
          <a:xfrm>
            <a:off x="10144572" y="1987309"/>
            <a:ext cx="60505" cy="45719"/>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Oval 54">
            <a:extLst>
              <a:ext uri="{FF2B5EF4-FFF2-40B4-BE49-F238E27FC236}">
                <a16:creationId xmlns:a16="http://schemas.microsoft.com/office/drawing/2014/main" id="{774EFF74-E6A7-40F0-8305-18DE482127DE}"/>
              </a:ext>
            </a:extLst>
          </p:cNvPr>
          <p:cNvSpPr/>
          <p:nvPr/>
        </p:nvSpPr>
        <p:spPr>
          <a:xfrm>
            <a:off x="7561861" y="1895762"/>
            <a:ext cx="49290" cy="91547"/>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835686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206359A-F1E3-49EE-BBC2-40888C4A36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65700" y="2026"/>
            <a:ext cx="2926300" cy="5030922"/>
            <a:chOff x="9265700" y="2026"/>
            <a:chExt cx="2926300" cy="5030922"/>
          </a:xfrm>
        </p:grpSpPr>
        <p:sp>
          <p:nvSpPr>
            <p:cNvPr id="11" name="Freeform: Shape 10">
              <a:extLst>
                <a:ext uri="{FF2B5EF4-FFF2-40B4-BE49-F238E27FC236}">
                  <a16:creationId xmlns:a16="http://schemas.microsoft.com/office/drawing/2014/main" id="{CED90C42-6A0F-48E8-BF96-7D3E2A395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5DA0863A-55F7-4EB0-9451-F3EE4D65D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5FE7CFE2-40F6-44B2-8AAD-0C384EEFCF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9F0D6A17-AA80-4608-8660-8D1587A1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useBgFill="1">
        <p:nvSpPr>
          <p:cNvPr id="16" name="Rectangle 15">
            <a:extLst>
              <a:ext uri="{FF2B5EF4-FFF2-40B4-BE49-F238E27FC236}">
                <a16:creationId xmlns:a16="http://schemas.microsoft.com/office/drawing/2014/main" id="{FED6D074-A5E9-4040-9A92-7CD5F68AC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Background pattern&#10;&#10;Description automatically generated">
            <a:extLst>
              <a:ext uri="{FF2B5EF4-FFF2-40B4-BE49-F238E27FC236}">
                <a16:creationId xmlns:a16="http://schemas.microsoft.com/office/drawing/2014/main" id="{48B96F05-42A9-4CF4-AB31-664D978C540E}"/>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6087" b="9643"/>
          <a:stretch/>
        </p:blipFill>
        <p:spPr>
          <a:xfrm>
            <a:off x="21" y="-7622"/>
            <a:ext cx="12191979" cy="6858000"/>
          </a:xfrm>
          <a:prstGeom prst="rect">
            <a:avLst/>
          </a:prstGeom>
        </p:spPr>
      </p:pic>
      <p:sp>
        <p:nvSpPr>
          <p:cNvPr id="18" name="Rectangle 17">
            <a:extLst>
              <a:ext uri="{FF2B5EF4-FFF2-40B4-BE49-F238E27FC236}">
                <a16:creationId xmlns:a16="http://schemas.microsoft.com/office/drawing/2014/main" id="{C364144C-8BB1-450F-812B-D7D09A795C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12192000" cy="4604516"/>
          </a:xfrm>
          <a:prstGeom prst="rect">
            <a:avLst/>
          </a:prstGeom>
          <a:gradFill>
            <a:gsLst>
              <a:gs pos="7000">
                <a:srgbClr val="000000">
                  <a:alpha val="0"/>
                </a:srgbClr>
              </a:gs>
              <a:gs pos="56000">
                <a:srgbClr val="000000">
                  <a:alpha val="56000"/>
                </a:srgbClr>
              </a:gs>
              <a:gs pos="100000">
                <a:srgbClr val="000000">
                  <a:alpha val="63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94731F-859C-4722-9017-7183043346A8}"/>
              </a:ext>
            </a:extLst>
          </p:cNvPr>
          <p:cNvSpPr>
            <a:spLocks noGrp="1"/>
          </p:cNvSpPr>
          <p:nvPr>
            <p:ph type="title"/>
          </p:nvPr>
        </p:nvSpPr>
        <p:spPr>
          <a:xfrm>
            <a:off x="2101755" y="240145"/>
            <a:ext cx="7983941" cy="573929"/>
          </a:xfrm>
        </p:spPr>
        <p:txBody>
          <a:bodyPr vert="horz" lIns="91440" tIns="45720" rIns="91440" bIns="45720" rtlCol="0" anchor="b">
            <a:normAutofit/>
          </a:bodyPr>
          <a:lstStyle/>
          <a:p>
            <a:pPr algn="ctr"/>
            <a:r>
              <a:rPr lang="en-US" sz="1800" dirty="0">
                <a:solidFill>
                  <a:srgbClr val="FFFFFF"/>
                </a:solidFill>
              </a:rPr>
              <a:t>Respiratory System Diagram</a:t>
            </a:r>
          </a:p>
        </p:txBody>
      </p:sp>
      <p:pic>
        <p:nvPicPr>
          <p:cNvPr id="3" name="Picture 2">
            <a:extLst>
              <a:ext uri="{FF2B5EF4-FFF2-40B4-BE49-F238E27FC236}">
                <a16:creationId xmlns:a16="http://schemas.microsoft.com/office/drawing/2014/main" id="{25384E8A-0260-491B-9F4F-A12B6F28EBF1}"/>
              </a:ext>
            </a:extLst>
          </p:cNvPr>
          <p:cNvPicPr>
            <a:picLocks noChangeAspect="1"/>
          </p:cNvPicPr>
          <p:nvPr/>
        </p:nvPicPr>
        <p:blipFill rotWithShape="1">
          <a:blip r:embed="rId4"/>
          <a:srcRect l="359" t="20345" r="-408" b="315"/>
          <a:stretch/>
        </p:blipFill>
        <p:spPr>
          <a:xfrm>
            <a:off x="3629321" y="1070031"/>
            <a:ext cx="5298510" cy="5122127"/>
          </a:xfrm>
          <a:prstGeom prst="rect">
            <a:avLst/>
          </a:prstGeom>
        </p:spPr>
      </p:pic>
      <p:sp>
        <p:nvSpPr>
          <p:cNvPr id="6" name="TextBox 5">
            <a:extLst>
              <a:ext uri="{FF2B5EF4-FFF2-40B4-BE49-F238E27FC236}">
                <a16:creationId xmlns:a16="http://schemas.microsoft.com/office/drawing/2014/main" id="{08443981-D2F8-40EB-B4B3-562FF4EC90DC}"/>
              </a:ext>
            </a:extLst>
          </p:cNvPr>
          <p:cNvSpPr txBox="1"/>
          <p:nvPr/>
        </p:nvSpPr>
        <p:spPr>
          <a:xfrm>
            <a:off x="4433455" y="1939462"/>
            <a:ext cx="868218" cy="230832"/>
          </a:xfrm>
          <a:prstGeom prst="rect">
            <a:avLst/>
          </a:prstGeom>
          <a:noFill/>
        </p:spPr>
        <p:txBody>
          <a:bodyPr wrap="square" rtlCol="0">
            <a:spAutoFit/>
          </a:bodyPr>
          <a:lstStyle/>
          <a:p>
            <a:r>
              <a:rPr lang="en-GB" sz="900" dirty="0">
                <a:highlight>
                  <a:srgbClr val="FF0000"/>
                </a:highlight>
              </a:rPr>
              <a:t>Nasal Cavity</a:t>
            </a:r>
          </a:p>
        </p:txBody>
      </p:sp>
      <p:sp>
        <p:nvSpPr>
          <p:cNvPr id="7" name="TextBox 6">
            <a:extLst>
              <a:ext uri="{FF2B5EF4-FFF2-40B4-BE49-F238E27FC236}">
                <a16:creationId xmlns:a16="http://schemas.microsoft.com/office/drawing/2014/main" id="{5759049C-B006-4C82-8221-DC78E4C1EFC9}"/>
              </a:ext>
            </a:extLst>
          </p:cNvPr>
          <p:cNvSpPr txBox="1"/>
          <p:nvPr/>
        </p:nvSpPr>
        <p:spPr>
          <a:xfrm>
            <a:off x="6751782" y="2296771"/>
            <a:ext cx="1219200" cy="230832"/>
          </a:xfrm>
          <a:prstGeom prst="rect">
            <a:avLst/>
          </a:prstGeom>
          <a:noFill/>
        </p:spPr>
        <p:txBody>
          <a:bodyPr wrap="square" rtlCol="0">
            <a:spAutoFit/>
          </a:bodyPr>
          <a:lstStyle/>
          <a:p>
            <a:r>
              <a:rPr lang="en-GB" sz="900" dirty="0">
                <a:highlight>
                  <a:srgbClr val="FF0000"/>
                </a:highlight>
              </a:rPr>
              <a:t>Pharynx (throat)</a:t>
            </a:r>
          </a:p>
        </p:txBody>
      </p:sp>
      <p:sp>
        <p:nvSpPr>
          <p:cNvPr id="8" name="TextBox 7">
            <a:extLst>
              <a:ext uri="{FF2B5EF4-FFF2-40B4-BE49-F238E27FC236}">
                <a16:creationId xmlns:a16="http://schemas.microsoft.com/office/drawing/2014/main" id="{DD1EE380-7150-4BFB-BB6F-5DCFF9A1A759}"/>
              </a:ext>
            </a:extLst>
          </p:cNvPr>
          <p:cNvSpPr txBox="1"/>
          <p:nvPr/>
        </p:nvSpPr>
        <p:spPr>
          <a:xfrm>
            <a:off x="6751782" y="2989008"/>
            <a:ext cx="1219200" cy="230832"/>
          </a:xfrm>
          <a:prstGeom prst="rect">
            <a:avLst/>
          </a:prstGeom>
          <a:noFill/>
        </p:spPr>
        <p:txBody>
          <a:bodyPr wrap="square" rtlCol="0">
            <a:spAutoFit/>
          </a:bodyPr>
          <a:lstStyle/>
          <a:p>
            <a:r>
              <a:rPr lang="en-GB" sz="900" dirty="0">
                <a:highlight>
                  <a:srgbClr val="FF0000"/>
                </a:highlight>
              </a:rPr>
              <a:t>Trachea (windpipe</a:t>
            </a:r>
            <a:r>
              <a:rPr lang="en-GB" sz="900" dirty="0"/>
              <a:t>)</a:t>
            </a:r>
          </a:p>
        </p:txBody>
      </p:sp>
      <p:sp>
        <p:nvSpPr>
          <p:cNvPr id="9" name="TextBox 8">
            <a:extLst>
              <a:ext uri="{FF2B5EF4-FFF2-40B4-BE49-F238E27FC236}">
                <a16:creationId xmlns:a16="http://schemas.microsoft.com/office/drawing/2014/main" id="{1D0E5AF4-1C39-4A7B-B00B-2435B47F5D64}"/>
              </a:ext>
            </a:extLst>
          </p:cNvPr>
          <p:cNvSpPr txBox="1"/>
          <p:nvPr/>
        </p:nvSpPr>
        <p:spPr>
          <a:xfrm>
            <a:off x="4433455" y="2561388"/>
            <a:ext cx="1025236" cy="230832"/>
          </a:xfrm>
          <a:prstGeom prst="rect">
            <a:avLst/>
          </a:prstGeom>
          <a:noFill/>
        </p:spPr>
        <p:txBody>
          <a:bodyPr wrap="square" rtlCol="0">
            <a:spAutoFit/>
          </a:bodyPr>
          <a:lstStyle/>
          <a:p>
            <a:r>
              <a:rPr lang="en-GB" sz="900" dirty="0">
                <a:highlight>
                  <a:srgbClr val="FF0000"/>
                </a:highlight>
              </a:rPr>
              <a:t>Larynx (voice box)</a:t>
            </a:r>
          </a:p>
        </p:txBody>
      </p:sp>
      <p:sp>
        <p:nvSpPr>
          <p:cNvPr id="15" name="TextBox 14">
            <a:extLst>
              <a:ext uri="{FF2B5EF4-FFF2-40B4-BE49-F238E27FC236}">
                <a16:creationId xmlns:a16="http://schemas.microsoft.com/office/drawing/2014/main" id="{CAA68D9F-3715-45A4-9082-4CD4330A3A5D}"/>
              </a:ext>
            </a:extLst>
          </p:cNvPr>
          <p:cNvSpPr txBox="1"/>
          <p:nvPr/>
        </p:nvSpPr>
        <p:spPr>
          <a:xfrm>
            <a:off x="4410845" y="2170294"/>
            <a:ext cx="1016000" cy="230832"/>
          </a:xfrm>
          <a:prstGeom prst="rect">
            <a:avLst/>
          </a:prstGeom>
          <a:noFill/>
        </p:spPr>
        <p:txBody>
          <a:bodyPr wrap="square" rtlCol="0">
            <a:spAutoFit/>
          </a:bodyPr>
          <a:lstStyle/>
          <a:p>
            <a:r>
              <a:rPr lang="en-GB" sz="900" dirty="0">
                <a:highlight>
                  <a:srgbClr val="FF0000"/>
                </a:highlight>
              </a:rPr>
              <a:t>Mouth Cavity</a:t>
            </a:r>
          </a:p>
        </p:txBody>
      </p:sp>
      <p:sp>
        <p:nvSpPr>
          <p:cNvPr id="19" name="TextBox 18">
            <a:extLst>
              <a:ext uri="{FF2B5EF4-FFF2-40B4-BE49-F238E27FC236}">
                <a16:creationId xmlns:a16="http://schemas.microsoft.com/office/drawing/2014/main" id="{964EE1EE-F207-48C5-A2B0-288327BF106B}"/>
              </a:ext>
            </a:extLst>
          </p:cNvPr>
          <p:cNvSpPr txBox="1"/>
          <p:nvPr/>
        </p:nvSpPr>
        <p:spPr>
          <a:xfrm>
            <a:off x="4432713" y="4988277"/>
            <a:ext cx="868218" cy="230832"/>
          </a:xfrm>
          <a:prstGeom prst="rect">
            <a:avLst/>
          </a:prstGeom>
          <a:noFill/>
        </p:spPr>
        <p:txBody>
          <a:bodyPr wrap="square" rtlCol="0">
            <a:spAutoFit/>
          </a:bodyPr>
          <a:lstStyle/>
          <a:p>
            <a:r>
              <a:rPr lang="en-GB" sz="900" dirty="0">
                <a:highlight>
                  <a:srgbClr val="FF0000"/>
                </a:highlight>
              </a:rPr>
              <a:t>Diaphragm</a:t>
            </a:r>
          </a:p>
        </p:txBody>
      </p:sp>
      <p:sp>
        <p:nvSpPr>
          <p:cNvPr id="20" name="TextBox 19">
            <a:extLst>
              <a:ext uri="{FF2B5EF4-FFF2-40B4-BE49-F238E27FC236}">
                <a16:creationId xmlns:a16="http://schemas.microsoft.com/office/drawing/2014/main" id="{C49C9C02-0516-4D7D-AC24-C67148E89F2A}"/>
              </a:ext>
            </a:extLst>
          </p:cNvPr>
          <p:cNvSpPr txBox="1"/>
          <p:nvPr/>
        </p:nvSpPr>
        <p:spPr>
          <a:xfrm>
            <a:off x="4515840" y="3734295"/>
            <a:ext cx="701964" cy="369332"/>
          </a:xfrm>
          <a:prstGeom prst="rect">
            <a:avLst/>
          </a:prstGeom>
          <a:noFill/>
        </p:spPr>
        <p:txBody>
          <a:bodyPr wrap="square" rtlCol="0">
            <a:spAutoFit/>
          </a:bodyPr>
          <a:lstStyle/>
          <a:p>
            <a:r>
              <a:rPr lang="en-GB" sz="900" dirty="0">
                <a:highlight>
                  <a:srgbClr val="FF0000"/>
                </a:highlight>
              </a:rPr>
              <a:t>Right Bronchi</a:t>
            </a:r>
          </a:p>
        </p:txBody>
      </p:sp>
      <p:sp>
        <p:nvSpPr>
          <p:cNvPr id="21" name="TextBox 20">
            <a:extLst>
              <a:ext uri="{FF2B5EF4-FFF2-40B4-BE49-F238E27FC236}">
                <a16:creationId xmlns:a16="http://schemas.microsoft.com/office/drawing/2014/main" id="{DD2D8171-D24E-4070-81F0-3541A4166782}"/>
              </a:ext>
            </a:extLst>
          </p:cNvPr>
          <p:cNvSpPr txBox="1"/>
          <p:nvPr/>
        </p:nvSpPr>
        <p:spPr>
          <a:xfrm>
            <a:off x="7467044" y="3746274"/>
            <a:ext cx="701964" cy="369332"/>
          </a:xfrm>
          <a:prstGeom prst="rect">
            <a:avLst/>
          </a:prstGeom>
          <a:noFill/>
        </p:spPr>
        <p:txBody>
          <a:bodyPr wrap="square" rtlCol="0">
            <a:spAutoFit/>
          </a:bodyPr>
          <a:lstStyle/>
          <a:p>
            <a:r>
              <a:rPr lang="en-GB" sz="900" dirty="0">
                <a:highlight>
                  <a:srgbClr val="FF0000"/>
                </a:highlight>
              </a:rPr>
              <a:t>Left Bronchi</a:t>
            </a:r>
          </a:p>
        </p:txBody>
      </p:sp>
      <p:sp>
        <p:nvSpPr>
          <p:cNvPr id="22" name="TextBox 21">
            <a:extLst>
              <a:ext uri="{FF2B5EF4-FFF2-40B4-BE49-F238E27FC236}">
                <a16:creationId xmlns:a16="http://schemas.microsoft.com/office/drawing/2014/main" id="{FB01D1EC-115E-4521-B17A-4F6663273124}"/>
              </a:ext>
            </a:extLst>
          </p:cNvPr>
          <p:cNvSpPr txBox="1"/>
          <p:nvPr/>
        </p:nvSpPr>
        <p:spPr>
          <a:xfrm>
            <a:off x="4515840" y="3219840"/>
            <a:ext cx="911005" cy="230832"/>
          </a:xfrm>
          <a:prstGeom prst="rect">
            <a:avLst/>
          </a:prstGeom>
          <a:noFill/>
        </p:spPr>
        <p:txBody>
          <a:bodyPr wrap="square" rtlCol="0">
            <a:spAutoFit/>
          </a:bodyPr>
          <a:lstStyle/>
          <a:p>
            <a:r>
              <a:rPr lang="en-GB" sz="900" dirty="0">
                <a:highlight>
                  <a:srgbClr val="FF0000"/>
                </a:highlight>
              </a:rPr>
              <a:t>Lung</a:t>
            </a:r>
          </a:p>
        </p:txBody>
      </p:sp>
      <p:sp>
        <p:nvSpPr>
          <p:cNvPr id="23" name="TextBox 22">
            <a:extLst>
              <a:ext uri="{FF2B5EF4-FFF2-40B4-BE49-F238E27FC236}">
                <a16:creationId xmlns:a16="http://schemas.microsoft.com/office/drawing/2014/main" id="{949C2039-08CA-4846-B81A-BA265BE8987D}"/>
              </a:ext>
            </a:extLst>
          </p:cNvPr>
          <p:cNvSpPr txBox="1"/>
          <p:nvPr/>
        </p:nvSpPr>
        <p:spPr>
          <a:xfrm>
            <a:off x="7550728" y="4489102"/>
            <a:ext cx="840507" cy="230832"/>
          </a:xfrm>
          <a:prstGeom prst="rect">
            <a:avLst/>
          </a:prstGeom>
          <a:noFill/>
        </p:spPr>
        <p:txBody>
          <a:bodyPr wrap="square" rtlCol="0">
            <a:spAutoFit/>
          </a:bodyPr>
          <a:lstStyle/>
          <a:p>
            <a:r>
              <a:rPr lang="en-GB" sz="900" dirty="0">
                <a:highlight>
                  <a:srgbClr val="FF0000"/>
                </a:highlight>
              </a:rPr>
              <a:t>Bronchiole</a:t>
            </a:r>
          </a:p>
        </p:txBody>
      </p:sp>
      <p:sp>
        <p:nvSpPr>
          <p:cNvPr id="24" name="TextBox 23">
            <a:extLst>
              <a:ext uri="{FF2B5EF4-FFF2-40B4-BE49-F238E27FC236}">
                <a16:creationId xmlns:a16="http://schemas.microsoft.com/office/drawing/2014/main" id="{0A939CB6-C145-4BC4-B55D-D66B1B8A87E3}"/>
              </a:ext>
            </a:extLst>
          </p:cNvPr>
          <p:cNvSpPr txBox="1"/>
          <p:nvPr/>
        </p:nvSpPr>
        <p:spPr>
          <a:xfrm>
            <a:off x="7682345" y="4853518"/>
            <a:ext cx="577271" cy="230832"/>
          </a:xfrm>
          <a:prstGeom prst="rect">
            <a:avLst/>
          </a:prstGeom>
          <a:noFill/>
        </p:spPr>
        <p:txBody>
          <a:bodyPr wrap="square" rtlCol="0">
            <a:spAutoFit/>
          </a:bodyPr>
          <a:lstStyle/>
          <a:p>
            <a:r>
              <a:rPr lang="en-GB" sz="900" dirty="0">
                <a:highlight>
                  <a:srgbClr val="FF0000"/>
                </a:highlight>
              </a:rPr>
              <a:t>Alveoli</a:t>
            </a:r>
          </a:p>
        </p:txBody>
      </p:sp>
      <p:sp>
        <p:nvSpPr>
          <p:cNvPr id="27" name="TextBox 26">
            <a:extLst>
              <a:ext uri="{FF2B5EF4-FFF2-40B4-BE49-F238E27FC236}">
                <a16:creationId xmlns:a16="http://schemas.microsoft.com/office/drawing/2014/main" id="{CAB55CC6-2D59-48BE-8EE1-4677CD294028}"/>
              </a:ext>
            </a:extLst>
          </p:cNvPr>
          <p:cNvSpPr txBox="1"/>
          <p:nvPr/>
        </p:nvSpPr>
        <p:spPr>
          <a:xfrm>
            <a:off x="136973" y="821288"/>
            <a:ext cx="2803149" cy="5940088"/>
          </a:xfrm>
          <a:prstGeom prst="rect">
            <a:avLst/>
          </a:prstGeom>
          <a:noFill/>
        </p:spPr>
        <p:txBody>
          <a:bodyPr wrap="square" rtlCol="0">
            <a:spAutoFit/>
          </a:bodyPr>
          <a:lstStyle/>
          <a:p>
            <a:r>
              <a:rPr lang="en-GB" sz="1000" dirty="0">
                <a:solidFill>
                  <a:schemeClr val="bg1"/>
                </a:solidFill>
              </a:rPr>
              <a:t>1.  Nasal Cavity is found inside our nose, the nostrils create opening and allows you to inhale air and then air is warmed while it travels down the nasal cavities. The three main functions of the nasal cavity is to humidify, warm the air.</a:t>
            </a:r>
            <a:endParaRPr lang="en-GB" sz="1000" dirty="0">
              <a:solidFill>
                <a:srgbClr val="FF0000"/>
              </a:solidFill>
            </a:endParaRPr>
          </a:p>
          <a:p>
            <a:pPr marL="228600" indent="-228600">
              <a:buAutoNum type="arabicPeriod"/>
            </a:pPr>
            <a:endParaRPr lang="en-GB" sz="1000" dirty="0">
              <a:solidFill>
                <a:schemeClr val="bg1"/>
              </a:solidFill>
            </a:endParaRPr>
          </a:p>
          <a:p>
            <a:r>
              <a:rPr lang="en-GB" sz="1000" dirty="0">
                <a:solidFill>
                  <a:schemeClr val="bg1"/>
                </a:solidFill>
              </a:rPr>
              <a:t>2 .Mouth Cavity is also known as the oral cavity, its is the secondary external opening in the respiratory tract.  One of the  functions of the mouth cavity is to be a replacement or supplement to the nasal cavity’s  functions as when needed </a:t>
            </a:r>
            <a:endParaRPr lang="en-GB" sz="1000" dirty="0">
              <a:solidFill>
                <a:srgbClr val="FF0000"/>
              </a:solidFill>
            </a:endParaRPr>
          </a:p>
          <a:p>
            <a:endParaRPr lang="en-GB" sz="1000" dirty="0">
              <a:solidFill>
                <a:schemeClr val="bg1"/>
              </a:solidFill>
            </a:endParaRPr>
          </a:p>
          <a:p>
            <a:r>
              <a:rPr lang="en-GB" sz="1000" dirty="0">
                <a:solidFill>
                  <a:schemeClr val="bg1"/>
                </a:solidFill>
              </a:rPr>
              <a:t>3. Larynx also known as the voice box, it is a hollow tube that allows air to pass from your throat to the trachea then to the lungs. The function of the larynx is to protect the lower airways, to produce sound, coughing and control of ventilation also acting as a sensory organ.</a:t>
            </a:r>
            <a:endParaRPr lang="en-GB" sz="1000" dirty="0">
              <a:solidFill>
                <a:srgbClr val="FF0000"/>
              </a:solidFill>
            </a:endParaRPr>
          </a:p>
          <a:p>
            <a:endParaRPr lang="en-GB" sz="1000" dirty="0">
              <a:solidFill>
                <a:schemeClr val="bg1"/>
              </a:solidFill>
            </a:endParaRPr>
          </a:p>
          <a:p>
            <a:r>
              <a:rPr lang="en-GB" sz="1000" dirty="0">
                <a:solidFill>
                  <a:schemeClr val="bg1"/>
                </a:solidFill>
              </a:rPr>
              <a:t>4. Lung is one of the main organ in the respiratory system, it is found  in the chest cavity  on either side of the breastbone . The three main function of the lung is to deliver oxygen to the cells in the body, removes waste gasses and it protects the airways from harmful substances.</a:t>
            </a:r>
          </a:p>
          <a:p>
            <a:endParaRPr lang="en-GB" sz="1000" dirty="0">
              <a:solidFill>
                <a:schemeClr val="bg1"/>
              </a:solidFill>
            </a:endParaRPr>
          </a:p>
          <a:p>
            <a:r>
              <a:rPr lang="en-GB" sz="1000" dirty="0">
                <a:solidFill>
                  <a:schemeClr val="bg1"/>
                </a:solidFill>
              </a:rPr>
              <a:t>5. Right bronchi carries air to the right lung, It is  approximately  2.5cm long ,it is wider, shorter and more vertical than the left bronchi therefore more likely to be blocked by a foreign body.</a:t>
            </a:r>
          </a:p>
          <a:p>
            <a:endParaRPr lang="en-GB" sz="1000" dirty="0">
              <a:solidFill>
                <a:schemeClr val="bg1"/>
              </a:solidFill>
            </a:endParaRPr>
          </a:p>
          <a:p>
            <a:r>
              <a:rPr lang="en-GB" sz="1000" dirty="0">
                <a:solidFill>
                  <a:schemeClr val="bg1"/>
                </a:solidFill>
              </a:rPr>
              <a:t>6. Diaphragm is the major muscle in the respiratory system, it is located at the bottom of the lungs. The function of the diaphragm is to contract and flatten when inhaling. The diaphragm works continuously and when exhaling it forces air out the lungs.</a:t>
            </a:r>
          </a:p>
          <a:p>
            <a:endParaRPr lang="en-GB" sz="1000" dirty="0">
              <a:solidFill>
                <a:schemeClr val="bg1"/>
              </a:solidFill>
            </a:endParaRPr>
          </a:p>
          <a:p>
            <a:endParaRPr lang="en-GB" sz="1000" dirty="0">
              <a:solidFill>
                <a:schemeClr val="bg1"/>
              </a:solidFill>
            </a:endParaRPr>
          </a:p>
        </p:txBody>
      </p:sp>
      <p:sp>
        <p:nvSpPr>
          <p:cNvPr id="4" name="TextBox 3">
            <a:extLst>
              <a:ext uri="{FF2B5EF4-FFF2-40B4-BE49-F238E27FC236}">
                <a16:creationId xmlns:a16="http://schemas.microsoft.com/office/drawing/2014/main" id="{69DE5BE5-BE6F-4925-A55A-3B4669DAF444}"/>
              </a:ext>
            </a:extLst>
          </p:cNvPr>
          <p:cNvSpPr txBox="1"/>
          <p:nvPr/>
        </p:nvSpPr>
        <p:spPr>
          <a:xfrm>
            <a:off x="9335113" y="1095633"/>
            <a:ext cx="2381738" cy="5786199"/>
          </a:xfrm>
          <a:prstGeom prst="rect">
            <a:avLst/>
          </a:prstGeom>
          <a:noFill/>
        </p:spPr>
        <p:txBody>
          <a:bodyPr wrap="square" rtlCol="0">
            <a:spAutoFit/>
          </a:bodyPr>
          <a:lstStyle/>
          <a:p>
            <a:pPr marL="228600" indent="-228600">
              <a:buAutoNum type="arabicPeriod" startAt="7"/>
            </a:pPr>
            <a:r>
              <a:rPr lang="en-GB" sz="1000" dirty="0">
                <a:solidFill>
                  <a:schemeClr val="bg1"/>
                </a:solidFill>
              </a:rPr>
              <a:t>Pharynx is a 12-14 cm passageway, it is part of the respiratory system as well as the digestive system.  In regards to the respiratory system air is passed through the nasal and oral cavity. Similar to the nose air is warmed and moistened as it passes towards the lungs.</a:t>
            </a:r>
          </a:p>
          <a:p>
            <a:pPr marL="228600" indent="-228600">
              <a:buAutoNum type="arabicPeriod" startAt="7"/>
            </a:pPr>
            <a:endParaRPr lang="en-GB" sz="1000" dirty="0">
              <a:solidFill>
                <a:schemeClr val="bg1"/>
              </a:solidFill>
            </a:endParaRPr>
          </a:p>
          <a:p>
            <a:pPr marL="228600" indent="-228600">
              <a:buAutoNum type="arabicPeriod" startAt="7"/>
            </a:pPr>
            <a:r>
              <a:rPr lang="en-GB" sz="1000" dirty="0">
                <a:solidFill>
                  <a:schemeClr val="bg1"/>
                </a:solidFill>
              </a:rPr>
              <a:t>Trachea is a continuation of the Larynx, it is 10-11cm long and it is located in the middle plane of the oesophagus. Its function is to carry air in and out of the lungs. </a:t>
            </a:r>
          </a:p>
          <a:p>
            <a:pPr marL="228600" indent="-228600">
              <a:buAutoNum type="arabicPeriod" startAt="7"/>
            </a:pPr>
            <a:endParaRPr lang="en-GB" sz="1000" dirty="0">
              <a:solidFill>
                <a:schemeClr val="bg1"/>
              </a:solidFill>
            </a:endParaRPr>
          </a:p>
          <a:p>
            <a:pPr marL="228600" indent="-228600">
              <a:buAutoNum type="arabicPeriod" startAt="7"/>
            </a:pPr>
            <a:r>
              <a:rPr lang="en-GB" sz="1000" dirty="0">
                <a:solidFill>
                  <a:schemeClr val="bg1"/>
                </a:solidFill>
              </a:rPr>
              <a:t>Left Bronchi carries air to the left lung,  unlike the right bronchi the left bronchi is 5cm long and narrow.</a:t>
            </a:r>
          </a:p>
          <a:p>
            <a:r>
              <a:rPr lang="en-GB" sz="1000" dirty="0">
                <a:solidFill>
                  <a:schemeClr val="bg1"/>
                </a:solidFill>
              </a:rPr>
              <a:t> </a:t>
            </a:r>
          </a:p>
          <a:p>
            <a:pPr marL="228600" indent="-228600">
              <a:buAutoNum type="arabicPeriod" startAt="10"/>
            </a:pPr>
            <a:r>
              <a:rPr lang="en-GB" sz="1000" dirty="0">
                <a:solidFill>
                  <a:schemeClr val="bg1"/>
                </a:solidFill>
              </a:rPr>
              <a:t>Bronchioles are air passages inside the lungs that start to branch out in tiny passages from the bronchi.  The bronchioles deliver air into tiny air sacs called alveoli, this is where oxygen is exchanged for carbon dioxide.</a:t>
            </a:r>
          </a:p>
          <a:p>
            <a:pPr marL="228600" indent="-228600">
              <a:buAutoNum type="arabicPeriod" startAt="10"/>
            </a:pPr>
            <a:endParaRPr lang="en-GB" sz="1000" dirty="0">
              <a:solidFill>
                <a:schemeClr val="bg1"/>
              </a:solidFill>
            </a:endParaRPr>
          </a:p>
          <a:p>
            <a:pPr marL="228600" indent="-228600">
              <a:buAutoNum type="arabicPeriod" startAt="10"/>
            </a:pPr>
            <a:r>
              <a:rPr lang="en-GB" sz="1000" dirty="0">
                <a:solidFill>
                  <a:schemeClr val="bg1"/>
                </a:solidFill>
              </a:rPr>
              <a:t>Alveoli is located at the end of the Bronchioles, they are tiny air sacs.  During the process of breathing in and out the Alveoli is where the lungs and blood exchange oxygen and carbon dioxide.</a:t>
            </a:r>
          </a:p>
          <a:p>
            <a:pPr marL="228600" indent="-228600">
              <a:buAutoNum type="arabicPeriod" startAt="10"/>
            </a:pPr>
            <a:endParaRPr lang="en-GB" sz="1000" dirty="0">
              <a:solidFill>
                <a:schemeClr val="bg1"/>
              </a:solidFill>
            </a:endParaRPr>
          </a:p>
          <a:p>
            <a:r>
              <a:rPr lang="en-GB" sz="1000" dirty="0">
                <a:solidFill>
                  <a:schemeClr val="bg1"/>
                </a:solidFill>
              </a:rPr>
              <a:t> </a:t>
            </a:r>
          </a:p>
          <a:p>
            <a:r>
              <a:rPr lang="en-GB" sz="1000" dirty="0">
                <a:solidFill>
                  <a:schemeClr val="bg1"/>
                </a:solidFill>
              </a:rPr>
              <a:t>All information was found from (Ross and Wilson, 2014).</a:t>
            </a:r>
          </a:p>
          <a:p>
            <a:endParaRPr lang="en-GB" sz="1000" dirty="0">
              <a:solidFill>
                <a:schemeClr val="bg1"/>
              </a:solidFill>
            </a:endParaRPr>
          </a:p>
          <a:p>
            <a:endParaRPr lang="en-GB" sz="1000" dirty="0">
              <a:solidFill>
                <a:schemeClr val="bg1"/>
              </a:solidFill>
            </a:endParaRPr>
          </a:p>
        </p:txBody>
      </p:sp>
    </p:spTree>
    <p:extLst>
      <p:ext uri="{BB962C8B-B14F-4D97-AF65-F5344CB8AC3E}">
        <p14:creationId xmlns:p14="http://schemas.microsoft.com/office/powerpoint/2010/main" val="34895962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206359A-F1E3-49EE-BBC2-40888C4A36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65700" y="2026"/>
            <a:ext cx="2926300" cy="5030922"/>
            <a:chOff x="9265700" y="2026"/>
            <a:chExt cx="2926300" cy="5030922"/>
          </a:xfrm>
        </p:grpSpPr>
        <p:sp>
          <p:nvSpPr>
            <p:cNvPr id="11" name="Freeform: Shape 10">
              <a:extLst>
                <a:ext uri="{FF2B5EF4-FFF2-40B4-BE49-F238E27FC236}">
                  <a16:creationId xmlns:a16="http://schemas.microsoft.com/office/drawing/2014/main" id="{CED90C42-6A0F-48E8-BF96-7D3E2A395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5DA0863A-55F7-4EB0-9451-F3EE4D65D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5FE7CFE2-40F6-44B2-8AAD-0C384EEFCF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9F0D6A17-AA80-4608-8660-8D1587A1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useBgFill="1">
        <p:nvSpPr>
          <p:cNvPr id="16" name="Rectangle 15">
            <a:extLst>
              <a:ext uri="{FF2B5EF4-FFF2-40B4-BE49-F238E27FC236}">
                <a16:creationId xmlns:a16="http://schemas.microsoft.com/office/drawing/2014/main" id="{FED6D074-A5E9-4040-9A92-7CD5F68AC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Background pattern&#10;&#10;Description automatically generated">
            <a:extLst>
              <a:ext uri="{FF2B5EF4-FFF2-40B4-BE49-F238E27FC236}">
                <a16:creationId xmlns:a16="http://schemas.microsoft.com/office/drawing/2014/main" id="{48B96F05-42A9-4CF4-AB31-664D978C540E}"/>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6087" b="9643"/>
          <a:stretch/>
        </p:blipFill>
        <p:spPr>
          <a:xfrm>
            <a:off x="-2267" y="-926"/>
            <a:ext cx="12191979" cy="6857989"/>
          </a:xfrm>
          <a:prstGeom prst="rect">
            <a:avLst/>
          </a:prstGeom>
        </p:spPr>
      </p:pic>
      <p:sp>
        <p:nvSpPr>
          <p:cNvPr id="18" name="Rectangle 17">
            <a:extLst>
              <a:ext uri="{FF2B5EF4-FFF2-40B4-BE49-F238E27FC236}">
                <a16:creationId xmlns:a16="http://schemas.microsoft.com/office/drawing/2014/main" id="{C364144C-8BB1-450F-812B-D7D09A795C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12192000" cy="4604516"/>
          </a:xfrm>
          <a:prstGeom prst="rect">
            <a:avLst/>
          </a:prstGeom>
          <a:gradFill>
            <a:gsLst>
              <a:gs pos="7000">
                <a:srgbClr val="000000">
                  <a:alpha val="0"/>
                </a:srgbClr>
              </a:gs>
              <a:gs pos="56000">
                <a:srgbClr val="000000">
                  <a:alpha val="56000"/>
                </a:srgbClr>
              </a:gs>
              <a:gs pos="100000">
                <a:srgbClr val="000000">
                  <a:alpha val="63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94731F-859C-4722-9017-7183043346A8}"/>
              </a:ext>
            </a:extLst>
          </p:cNvPr>
          <p:cNvSpPr>
            <a:spLocks noGrp="1"/>
          </p:cNvSpPr>
          <p:nvPr>
            <p:ph type="title"/>
          </p:nvPr>
        </p:nvSpPr>
        <p:spPr>
          <a:xfrm>
            <a:off x="2101755" y="141173"/>
            <a:ext cx="7983941" cy="1089645"/>
          </a:xfrm>
        </p:spPr>
        <p:txBody>
          <a:bodyPr vert="horz" lIns="91440" tIns="45720" rIns="91440" bIns="45720" rtlCol="0" anchor="b">
            <a:normAutofit fontScale="90000"/>
          </a:bodyPr>
          <a:lstStyle/>
          <a:p>
            <a:pPr algn="ctr"/>
            <a:r>
              <a:rPr lang="en-GB" sz="1600" dirty="0">
                <a:solidFill>
                  <a:srgbClr val="FFFFFF"/>
                </a:solidFill>
              </a:rPr>
              <a:t>Lung Chronic Obstructive Pulmonary Disease (COPD)</a:t>
            </a:r>
            <a:br>
              <a:rPr lang="en-GB" sz="1600" dirty="0">
                <a:solidFill>
                  <a:srgbClr val="FFFFFF"/>
                </a:solidFill>
              </a:rPr>
            </a:br>
            <a:br>
              <a:rPr lang="en-GB" sz="1100" dirty="0">
                <a:solidFill>
                  <a:srgbClr val="FFFFFF"/>
                </a:solidFill>
              </a:rPr>
            </a:br>
            <a:r>
              <a:rPr lang="en-GB" sz="1100" dirty="0">
                <a:solidFill>
                  <a:srgbClr val="FFFFFF"/>
                </a:solidFill>
              </a:rPr>
              <a:t> COPD is a condition of the lung that causes breathing difficulties,  Emphysema is when air sacs in the lungs are damaged and Chronic Bronchitis is when there is long term inflammation of the airways </a:t>
            </a:r>
            <a:r>
              <a:rPr lang="en-GB" sz="1100" dirty="0">
                <a:solidFill>
                  <a:schemeClr val="bg1"/>
                </a:solidFill>
              </a:rPr>
              <a:t>(National Health Service, 2019).</a:t>
            </a:r>
            <a:br>
              <a:rPr lang="en-GB" sz="1800" dirty="0">
                <a:solidFill>
                  <a:srgbClr val="FF0000"/>
                </a:solidFill>
              </a:rPr>
            </a:br>
            <a:endParaRPr lang="en-US" sz="1800" dirty="0">
              <a:solidFill>
                <a:srgbClr val="FF0000"/>
              </a:solidFill>
            </a:endParaRPr>
          </a:p>
        </p:txBody>
      </p:sp>
      <p:sp>
        <p:nvSpPr>
          <p:cNvPr id="8" name="TextBox 7">
            <a:extLst>
              <a:ext uri="{FF2B5EF4-FFF2-40B4-BE49-F238E27FC236}">
                <a16:creationId xmlns:a16="http://schemas.microsoft.com/office/drawing/2014/main" id="{B7BE5378-B1C4-4D7C-AC3B-274E6427317A}"/>
              </a:ext>
            </a:extLst>
          </p:cNvPr>
          <p:cNvSpPr txBox="1"/>
          <p:nvPr/>
        </p:nvSpPr>
        <p:spPr>
          <a:xfrm>
            <a:off x="8682182" y="3647305"/>
            <a:ext cx="3135811" cy="769441"/>
          </a:xfrm>
          <a:prstGeom prst="rect">
            <a:avLst/>
          </a:prstGeom>
          <a:noFill/>
        </p:spPr>
        <p:txBody>
          <a:bodyPr wrap="square" rtlCol="0">
            <a:spAutoFit/>
          </a:bodyPr>
          <a:lstStyle/>
          <a:p>
            <a:endParaRPr lang="en-GB" sz="1100" dirty="0">
              <a:solidFill>
                <a:schemeClr val="bg1"/>
              </a:solidFill>
            </a:endParaRPr>
          </a:p>
          <a:p>
            <a:endParaRPr lang="en-GB" sz="1100" dirty="0">
              <a:solidFill>
                <a:schemeClr val="bg1"/>
              </a:solidFill>
            </a:endParaRPr>
          </a:p>
          <a:p>
            <a:endParaRPr lang="en-GB" sz="1100" dirty="0">
              <a:solidFill>
                <a:schemeClr val="bg1"/>
              </a:solidFill>
            </a:endParaRPr>
          </a:p>
          <a:p>
            <a:r>
              <a:rPr lang="en-GB" sz="1100" dirty="0">
                <a:solidFill>
                  <a:schemeClr val="bg1"/>
                </a:solidFill>
              </a:rPr>
              <a:t> </a:t>
            </a:r>
          </a:p>
        </p:txBody>
      </p:sp>
      <p:sp>
        <p:nvSpPr>
          <p:cNvPr id="21" name="TextBox 20">
            <a:extLst>
              <a:ext uri="{FF2B5EF4-FFF2-40B4-BE49-F238E27FC236}">
                <a16:creationId xmlns:a16="http://schemas.microsoft.com/office/drawing/2014/main" id="{DE8BEC10-7F5E-4788-84DF-78B2B15D6E18}"/>
              </a:ext>
            </a:extLst>
          </p:cNvPr>
          <p:cNvSpPr txBox="1"/>
          <p:nvPr/>
        </p:nvSpPr>
        <p:spPr>
          <a:xfrm>
            <a:off x="554081" y="2379583"/>
            <a:ext cx="395129" cy="307777"/>
          </a:xfrm>
          <a:prstGeom prst="rect">
            <a:avLst/>
          </a:prstGeom>
          <a:noFill/>
        </p:spPr>
        <p:txBody>
          <a:bodyPr wrap="square" rtlCol="0">
            <a:spAutoFit/>
          </a:bodyPr>
          <a:lstStyle/>
          <a:p>
            <a:r>
              <a:rPr lang="en-GB" sz="1400" b="1" dirty="0"/>
              <a:t>1</a:t>
            </a:r>
            <a:r>
              <a:rPr lang="en-GB" sz="1400" dirty="0"/>
              <a:t>.</a:t>
            </a:r>
          </a:p>
        </p:txBody>
      </p:sp>
      <p:sp>
        <p:nvSpPr>
          <p:cNvPr id="23" name="TextBox 22">
            <a:extLst>
              <a:ext uri="{FF2B5EF4-FFF2-40B4-BE49-F238E27FC236}">
                <a16:creationId xmlns:a16="http://schemas.microsoft.com/office/drawing/2014/main" id="{8E9F9D45-8702-4285-87B1-7B5DEDCFE61A}"/>
              </a:ext>
            </a:extLst>
          </p:cNvPr>
          <p:cNvSpPr txBox="1"/>
          <p:nvPr/>
        </p:nvSpPr>
        <p:spPr>
          <a:xfrm>
            <a:off x="554082" y="5172364"/>
            <a:ext cx="1958110" cy="553998"/>
          </a:xfrm>
          <a:prstGeom prst="rect">
            <a:avLst/>
          </a:prstGeom>
          <a:noFill/>
        </p:spPr>
        <p:txBody>
          <a:bodyPr wrap="square" rtlCol="0">
            <a:spAutoFit/>
          </a:bodyPr>
          <a:lstStyle/>
          <a:p>
            <a:endParaRPr lang="en-GB" sz="1000" dirty="0">
              <a:solidFill>
                <a:schemeClr val="bg1"/>
              </a:solidFill>
            </a:endParaRPr>
          </a:p>
          <a:p>
            <a:endParaRPr lang="en-GB" sz="1000" dirty="0">
              <a:solidFill>
                <a:schemeClr val="bg1"/>
              </a:solidFill>
            </a:endParaRPr>
          </a:p>
          <a:p>
            <a:r>
              <a:rPr lang="en-GB" sz="1000" dirty="0">
                <a:solidFill>
                  <a:schemeClr val="bg1"/>
                </a:solidFill>
              </a:rPr>
              <a:t> </a:t>
            </a:r>
          </a:p>
        </p:txBody>
      </p:sp>
      <p:sp>
        <p:nvSpPr>
          <p:cNvPr id="7" name="TextBox 6">
            <a:extLst>
              <a:ext uri="{FF2B5EF4-FFF2-40B4-BE49-F238E27FC236}">
                <a16:creationId xmlns:a16="http://schemas.microsoft.com/office/drawing/2014/main" id="{5BE607A0-4F4A-4174-9ECE-22866491D6A7}"/>
              </a:ext>
            </a:extLst>
          </p:cNvPr>
          <p:cNvSpPr txBox="1"/>
          <p:nvPr/>
        </p:nvSpPr>
        <p:spPr>
          <a:xfrm>
            <a:off x="8174182" y="4951479"/>
            <a:ext cx="3306618" cy="461665"/>
          </a:xfrm>
          <a:prstGeom prst="rect">
            <a:avLst/>
          </a:prstGeom>
          <a:noFill/>
        </p:spPr>
        <p:txBody>
          <a:bodyPr wrap="square" rtlCol="0">
            <a:spAutoFit/>
          </a:bodyPr>
          <a:lstStyle/>
          <a:p>
            <a:endParaRPr lang="en-GB" sz="1200" dirty="0">
              <a:solidFill>
                <a:schemeClr val="bg1"/>
              </a:solidFill>
            </a:endParaRPr>
          </a:p>
          <a:p>
            <a:endParaRPr lang="en-GB" sz="1200" dirty="0">
              <a:solidFill>
                <a:schemeClr val="bg1"/>
              </a:solidFill>
            </a:endParaRPr>
          </a:p>
        </p:txBody>
      </p:sp>
      <p:pic>
        <p:nvPicPr>
          <p:cNvPr id="4" name="Picture 3">
            <a:extLst>
              <a:ext uri="{FF2B5EF4-FFF2-40B4-BE49-F238E27FC236}">
                <a16:creationId xmlns:a16="http://schemas.microsoft.com/office/drawing/2014/main" id="{0F711063-7687-41E3-A285-602E3CD0932A}"/>
              </a:ext>
            </a:extLst>
          </p:cNvPr>
          <p:cNvPicPr>
            <a:picLocks noChangeAspect="1"/>
          </p:cNvPicPr>
          <p:nvPr/>
        </p:nvPicPr>
        <p:blipFill>
          <a:blip r:embed="rId4"/>
          <a:stretch>
            <a:fillRect/>
          </a:stretch>
        </p:blipFill>
        <p:spPr>
          <a:xfrm>
            <a:off x="284142" y="1337978"/>
            <a:ext cx="3490215" cy="1545092"/>
          </a:xfrm>
          <a:prstGeom prst="rect">
            <a:avLst/>
          </a:prstGeom>
        </p:spPr>
      </p:pic>
      <p:sp>
        <p:nvSpPr>
          <p:cNvPr id="20" name="TextBox 19">
            <a:extLst>
              <a:ext uri="{FF2B5EF4-FFF2-40B4-BE49-F238E27FC236}">
                <a16:creationId xmlns:a16="http://schemas.microsoft.com/office/drawing/2014/main" id="{EF8F2C6A-32D5-4AB7-A8FD-6980469174F1}"/>
              </a:ext>
            </a:extLst>
          </p:cNvPr>
          <p:cNvSpPr txBox="1"/>
          <p:nvPr/>
        </p:nvSpPr>
        <p:spPr>
          <a:xfrm>
            <a:off x="3860338" y="1335971"/>
            <a:ext cx="4091709" cy="861774"/>
          </a:xfrm>
          <a:prstGeom prst="rect">
            <a:avLst/>
          </a:prstGeom>
          <a:noFill/>
        </p:spPr>
        <p:txBody>
          <a:bodyPr wrap="square">
            <a:spAutoFit/>
          </a:bodyPr>
          <a:lstStyle/>
          <a:p>
            <a:r>
              <a:rPr lang="en-GB" sz="1000" dirty="0">
                <a:solidFill>
                  <a:schemeClr val="bg1"/>
                </a:solidFill>
              </a:rPr>
              <a:t>This lung disease damages the delicate walls and elastic fibres of the alveoli . This causes the small airway to collapse when inhaling which impairs airflow out the lungs.  </a:t>
            </a:r>
          </a:p>
          <a:p>
            <a:endParaRPr lang="en-GB" sz="1000" dirty="0">
              <a:solidFill>
                <a:schemeClr val="bg1"/>
              </a:solidFill>
            </a:endParaRPr>
          </a:p>
          <a:p>
            <a:endParaRPr lang="en-GB" sz="1000" dirty="0">
              <a:solidFill>
                <a:schemeClr val="bg1"/>
              </a:solidFill>
            </a:endParaRPr>
          </a:p>
        </p:txBody>
      </p:sp>
      <p:pic>
        <p:nvPicPr>
          <p:cNvPr id="15" name="Picture 14">
            <a:extLst>
              <a:ext uri="{FF2B5EF4-FFF2-40B4-BE49-F238E27FC236}">
                <a16:creationId xmlns:a16="http://schemas.microsoft.com/office/drawing/2014/main" id="{6020AEC1-82E5-4FEA-9EDE-89DC3E8B7F4F}"/>
              </a:ext>
            </a:extLst>
          </p:cNvPr>
          <p:cNvPicPr>
            <a:picLocks noChangeAspect="1"/>
          </p:cNvPicPr>
          <p:nvPr/>
        </p:nvPicPr>
        <p:blipFill>
          <a:blip r:embed="rId5"/>
          <a:stretch>
            <a:fillRect/>
          </a:stretch>
        </p:blipFill>
        <p:spPr>
          <a:xfrm>
            <a:off x="284142" y="2951783"/>
            <a:ext cx="3490215" cy="1741480"/>
          </a:xfrm>
          <a:prstGeom prst="rect">
            <a:avLst/>
          </a:prstGeom>
        </p:spPr>
      </p:pic>
      <p:sp>
        <p:nvSpPr>
          <p:cNvPr id="24" name="TextBox 23">
            <a:extLst>
              <a:ext uri="{FF2B5EF4-FFF2-40B4-BE49-F238E27FC236}">
                <a16:creationId xmlns:a16="http://schemas.microsoft.com/office/drawing/2014/main" id="{33AE97BD-FAFC-4E40-B30C-C73E2C852B4C}"/>
              </a:ext>
            </a:extLst>
          </p:cNvPr>
          <p:cNvSpPr txBox="1"/>
          <p:nvPr/>
        </p:nvSpPr>
        <p:spPr>
          <a:xfrm>
            <a:off x="3840602" y="3546770"/>
            <a:ext cx="4008582" cy="707886"/>
          </a:xfrm>
          <a:prstGeom prst="rect">
            <a:avLst/>
          </a:prstGeom>
          <a:noFill/>
        </p:spPr>
        <p:txBody>
          <a:bodyPr wrap="square">
            <a:spAutoFit/>
          </a:bodyPr>
          <a:lstStyle/>
          <a:p>
            <a:r>
              <a:rPr lang="en-GB" sz="1000" dirty="0">
                <a:solidFill>
                  <a:schemeClr val="bg1"/>
                </a:solidFill>
              </a:rPr>
              <a:t>In this lung disease, the bronchial tubes become inflamed and then becomes narrow. The lung starts to create additional mucus, which further blocks the already narrowed tubes.  A chronic cough develops where the cough tries to clear the airways. </a:t>
            </a:r>
          </a:p>
        </p:txBody>
      </p:sp>
      <p:sp>
        <p:nvSpPr>
          <p:cNvPr id="25" name="TextBox 24">
            <a:extLst>
              <a:ext uri="{FF2B5EF4-FFF2-40B4-BE49-F238E27FC236}">
                <a16:creationId xmlns:a16="http://schemas.microsoft.com/office/drawing/2014/main" id="{BC316AFA-A703-4C6A-B327-8A00B39656BF}"/>
              </a:ext>
            </a:extLst>
          </p:cNvPr>
          <p:cNvSpPr txBox="1"/>
          <p:nvPr/>
        </p:nvSpPr>
        <p:spPr>
          <a:xfrm>
            <a:off x="8005324" y="1243399"/>
            <a:ext cx="3992396" cy="1169551"/>
          </a:xfrm>
          <a:prstGeom prst="rect">
            <a:avLst/>
          </a:prstGeom>
          <a:noFill/>
        </p:spPr>
        <p:txBody>
          <a:bodyPr wrap="square">
            <a:spAutoFit/>
          </a:bodyPr>
          <a:lstStyle/>
          <a:p>
            <a:r>
              <a:rPr lang="en-GB" sz="1000" u="sng" dirty="0">
                <a:solidFill>
                  <a:schemeClr val="bg1"/>
                </a:solidFill>
              </a:rPr>
              <a:t>What are the causes of COPD </a:t>
            </a:r>
            <a:r>
              <a:rPr lang="en-GB" sz="1000" dirty="0">
                <a:solidFill>
                  <a:schemeClr val="bg1"/>
                </a:solidFill>
              </a:rPr>
              <a:t>?</a:t>
            </a:r>
          </a:p>
          <a:p>
            <a:endParaRPr lang="en-GB" sz="1000" dirty="0">
              <a:solidFill>
                <a:schemeClr val="bg1"/>
              </a:solidFill>
            </a:endParaRPr>
          </a:p>
          <a:p>
            <a:r>
              <a:rPr lang="en-GB" sz="1000" dirty="0">
                <a:solidFill>
                  <a:schemeClr val="bg1"/>
                </a:solidFill>
              </a:rPr>
              <a:t>COPD occurs when the lungs become inflamed, damaged and narrow. Smokers are often victims of COPD however in some cases COPD can be diagnosed in non-smokers. Furthermore, COPD can be caused due to long term exposure to fumes and heating in poorly ventilated homes (Mayo Clinic, 2020).</a:t>
            </a:r>
          </a:p>
        </p:txBody>
      </p:sp>
      <p:sp>
        <p:nvSpPr>
          <p:cNvPr id="27" name="TextBox 26">
            <a:extLst>
              <a:ext uri="{FF2B5EF4-FFF2-40B4-BE49-F238E27FC236}">
                <a16:creationId xmlns:a16="http://schemas.microsoft.com/office/drawing/2014/main" id="{47B32184-9614-4D15-B8B2-6B16B8CBEF14}"/>
              </a:ext>
            </a:extLst>
          </p:cNvPr>
          <p:cNvSpPr txBox="1"/>
          <p:nvPr/>
        </p:nvSpPr>
        <p:spPr>
          <a:xfrm>
            <a:off x="8056962" y="2425616"/>
            <a:ext cx="4008582" cy="1631216"/>
          </a:xfrm>
          <a:prstGeom prst="rect">
            <a:avLst/>
          </a:prstGeom>
          <a:noFill/>
        </p:spPr>
        <p:txBody>
          <a:bodyPr wrap="square">
            <a:spAutoFit/>
          </a:bodyPr>
          <a:lstStyle/>
          <a:p>
            <a:r>
              <a:rPr lang="en-GB" sz="1000" b="1" u="sng" dirty="0">
                <a:solidFill>
                  <a:schemeClr val="bg1"/>
                </a:solidFill>
              </a:rPr>
              <a:t>What are the symptoms of COPD ?</a:t>
            </a:r>
          </a:p>
          <a:p>
            <a:endParaRPr lang="en-GB" sz="1000" dirty="0">
              <a:solidFill>
                <a:schemeClr val="bg1"/>
              </a:solidFill>
            </a:endParaRPr>
          </a:p>
          <a:p>
            <a:r>
              <a:rPr lang="en-GB" sz="1000" dirty="0">
                <a:solidFill>
                  <a:schemeClr val="bg1"/>
                </a:solidFill>
              </a:rPr>
              <a:t>Symptoms include:</a:t>
            </a:r>
          </a:p>
          <a:p>
            <a:r>
              <a:rPr lang="en-GB" sz="1000" dirty="0">
                <a:solidFill>
                  <a:schemeClr val="bg1"/>
                </a:solidFill>
              </a:rPr>
              <a:t>Recurrent coughing or wheezing</a:t>
            </a:r>
          </a:p>
          <a:p>
            <a:r>
              <a:rPr lang="en-GB" sz="1000" dirty="0">
                <a:solidFill>
                  <a:schemeClr val="bg1"/>
                </a:solidFill>
              </a:rPr>
              <a:t>Persistent phlegm or sputum</a:t>
            </a:r>
          </a:p>
          <a:p>
            <a:r>
              <a:rPr lang="en-GB" sz="1000" dirty="0">
                <a:solidFill>
                  <a:schemeClr val="bg1"/>
                </a:solidFill>
              </a:rPr>
              <a:t>Shortness of breath especially when you’re  active</a:t>
            </a:r>
          </a:p>
          <a:p>
            <a:r>
              <a:rPr lang="en-GB" sz="1000" dirty="0">
                <a:solidFill>
                  <a:schemeClr val="bg1"/>
                </a:solidFill>
              </a:rPr>
              <a:t>Regular chest infection</a:t>
            </a:r>
          </a:p>
          <a:p>
            <a:r>
              <a:rPr lang="en-GB" sz="1000" dirty="0">
                <a:solidFill>
                  <a:schemeClr val="bg1"/>
                </a:solidFill>
              </a:rPr>
              <a:t>Lack of energy</a:t>
            </a:r>
          </a:p>
          <a:p>
            <a:r>
              <a:rPr lang="en-GB" sz="1000" dirty="0">
                <a:solidFill>
                  <a:schemeClr val="bg1"/>
                </a:solidFill>
              </a:rPr>
              <a:t>Swelling in legs, feet and ankles</a:t>
            </a:r>
          </a:p>
          <a:p>
            <a:r>
              <a:rPr lang="en-GB" sz="1000" dirty="0">
                <a:solidFill>
                  <a:schemeClr val="bg1"/>
                </a:solidFill>
              </a:rPr>
              <a:t>(Centres for Disease Control and Prevention CDC, 2021). </a:t>
            </a:r>
          </a:p>
        </p:txBody>
      </p:sp>
      <p:sp>
        <p:nvSpPr>
          <p:cNvPr id="29" name="TextBox 28">
            <a:extLst>
              <a:ext uri="{FF2B5EF4-FFF2-40B4-BE49-F238E27FC236}">
                <a16:creationId xmlns:a16="http://schemas.microsoft.com/office/drawing/2014/main" id="{67DFB09B-E6A2-49D2-9C38-7C769C5CBDB7}"/>
              </a:ext>
            </a:extLst>
          </p:cNvPr>
          <p:cNvSpPr txBox="1"/>
          <p:nvPr/>
        </p:nvSpPr>
        <p:spPr>
          <a:xfrm>
            <a:off x="8055733" y="4508482"/>
            <a:ext cx="4008582" cy="1785104"/>
          </a:xfrm>
          <a:prstGeom prst="rect">
            <a:avLst/>
          </a:prstGeom>
          <a:noFill/>
        </p:spPr>
        <p:txBody>
          <a:bodyPr wrap="square">
            <a:spAutoFit/>
          </a:bodyPr>
          <a:lstStyle/>
          <a:p>
            <a:r>
              <a:rPr lang="en-GB" sz="1000" b="1" u="sng" dirty="0">
                <a:solidFill>
                  <a:schemeClr val="bg1"/>
                </a:solidFill>
              </a:rPr>
              <a:t>Recommendation of Care?</a:t>
            </a:r>
          </a:p>
          <a:p>
            <a:endParaRPr lang="en-GB" sz="1000" dirty="0">
              <a:solidFill>
                <a:schemeClr val="bg1"/>
              </a:solidFill>
            </a:endParaRPr>
          </a:p>
          <a:p>
            <a:r>
              <a:rPr lang="en-GB" sz="1000" dirty="0">
                <a:solidFill>
                  <a:schemeClr val="bg1"/>
                </a:solidFill>
              </a:rPr>
              <a:t>Stop smoking, seek help from the doctor for programs and products that can help quit smoking.</a:t>
            </a:r>
          </a:p>
          <a:p>
            <a:r>
              <a:rPr lang="en-GB" sz="1000" dirty="0">
                <a:solidFill>
                  <a:schemeClr val="bg1"/>
                </a:solidFill>
              </a:rPr>
              <a:t>Creating a self-management plan helps to manage and understand the condition.</a:t>
            </a:r>
          </a:p>
          <a:p>
            <a:r>
              <a:rPr lang="en-GB" sz="1000" dirty="0">
                <a:solidFill>
                  <a:schemeClr val="bg1"/>
                </a:solidFill>
              </a:rPr>
              <a:t>Pneumococcal vaccines help reduce the risk of pneumonia in people with COPD </a:t>
            </a:r>
          </a:p>
          <a:p>
            <a:r>
              <a:rPr lang="en-GB" sz="1000" dirty="0">
                <a:solidFill>
                  <a:schemeClr val="bg1"/>
                </a:solidFill>
              </a:rPr>
              <a:t>Pulmonary rehabilitation is a physical exercise program that can help individuals with COPD.</a:t>
            </a:r>
          </a:p>
          <a:p>
            <a:r>
              <a:rPr lang="en-GB" sz="1000" dirty="0">
                <a:solidFill>
                  <a:schemeClr val="bg1"/>
                </a:solidFill>
              </a:rPr>
              <a:t>(British Lung Foundation, 2019)</a:t>
            </a:r>
          </a:p>
        </p:txBody>
      </p:sp>
      <p:sp>
        <p:nvSpPr>
          <p:cNvPr id="30" name="TextBox 29">
            <a:extLst>
              <a:ext uri="{FF2B5EF4-FFF2-40B4-BE49-F238E27FC236}">
                <a16:creationId xmlns:a16="http://schemas.microsoft.com/office/drawing/2014/main" id="{B7366BDB-F93D-4CC2-B5EA-A0E25FA4A6D0}"/>
              </a:ext>
            </a:extLst>
          </p:cNvPr>
          <p:cNvSpPr txBox="1"/>
          <p:nvPr/>
        </p:nvSpPr>
        <p:spPr>
          <a:xfrm>
            <a:off x="288749" y="1505248"/>
            <a:ext cx="276775" cy="261610"/>
          </a:xfrm>
          <a:prstGeom prst="rect">
            <a:avLst/>
          </a:prstGeom>
          <a:noFill/>
        </p:spPr>
        <p:txBody>
          <a:bodyPr wrap="square" rtlCol="0">
            <a:spAutoFit/>
          </a:bodyPr>
          <a:lstStyle/>
          <a:p>
            <a:r>
              <a:rPr lang="en-GB" sz="1100" dirty="0"/>
              <a:t>1</a:t>
            </a:r>
          </a:p>
        </p:txBody>
      </p:sp>
      <p:sp>
        <p:nvSpPr>
          <p:cNvPr id="31" name="TextBox 30">
            <a:extLst>
              <a:ext uri="{FF2B5EF4-FFF2-40B4-BE49-F238E27FC236}">
                <a16:creationId xmlns:a16="http://schemas.microsoft.com/office/drawing/2014/main" id="{FE3FA4EB-AD50-465C-A0C3-4A5BE8E40C4F}"/>
              </a:ext>
            </a:extLst>
          </p:cNvPr>
          <p:cNvSpPr txBox="1"/>
          <p:nvPr/>
        </p:nvSpPr>
        <p:spPr>
          <a:xfrm>
            <a:off x="332667" y="3428068"/>
            <a:ext cx="179727" cy="261610"/>
          </a:xfrm>
          <a:prstGeom prst="rect">
            <a:avLst/>
          </a:prstGeom>
          <a:noFill/>
        </p:spPr>
        <p:txBody>
          <a:bodyPr wrap="square" rtlCol="0">
            <a:spAutoFit/>
          </a:bodyPr>
          <a:lstStyle/>
          <a:p>
            <a:r>
              <a:rPr lang="en-GB" sz="1100" dirty="0"/>
              <a:t>2</a:t>
            </a:r>
          </a:p>
        </p:txBody>
      </p:sp>
      <p:sp>
        <p:nvSpPr>
          <p:cNvPr id="33" name="TextBox 32">
            <a:extLst>
              <a:ext uri="{FF2B5EF4-FFF2-40B4-BE49-F238E27FC236}">
                <a16:creationId xmlns:a16="http://schemas.microsoft.com/office/drawing/2014/main" id="{E6E72D50-3F09-40C5-A78B-D4692ED97D68}"/>
              </a:ext>
            </a:extLst>
          </p:cNvPr>
          <p:cNvSpPr txBox="1"/>
          <p:nvPr/>
        </p:nvSpPr>
        <p:spPr>
          <a:xfrm>
            <a:off x="949210" y="4686592"/>
            <a:ext cx="1958109" cy="246221"/>
          </a:xfrm>
          <a:prstGeom prst="rect">
            <a:avLst/>
          </a:prstGeom>
          <a:noFill/>
        </p:spPr>
        <p:txBody>
          <a:bodyPr wrap="square">
            <a:spAutoFit/>
          </a:bodyPr>
          <a:lstStyle/>
          <a:p>
            <a:r>
              <a:rPr lang="en-GB" sz="1000" dirty="0">
                <a:solidFill>
                  <a:schemeClr val="bg1"/>
                </a:solidFill>
              </a:rPr>
              <a:t>((Mayo Clinic, 2020)</a:t>
            </a:r>
          </a:p>
        </p:txBody>
      </p:sp>
      <p:pic>
        <p:nvPicPr>
          <p:cNvPr id="3" name="Picture 2">
            <a:extLst>
              <a:ext uri="{FF2B5EF4-FFF2-40B4-BE49-F238E27FC236}">
                <a16:creationId xmlns:a16="http://schemas.microsoft.com/office/drawing/2014/main" id="{FF2E5030-5AFC-4A6D-85DB-1470D2CCAFD9}"/>
              </a:ext>
            </a:extLst>
          </p:cNvPr>
          <p:cNvPicPr>
            <a:picLocks noChangeAspect="1"/>
          </p:cNvPicPr>
          <p:nvPr/>
        </p:nvPicPr>
        <p:blipFill>
          <a:blip r:embed="rId6"/>
          <a:stretch>
            <a:fillRect/>
          </a:stretch>
        </p:blipFill>
        <p:spPr>
          <a:xfrm>
            <a:off x="2202563" y="5011491"/>
            <a:ext cx="3490215" cy="1477328"/>
          </a:xfrm>
          <a:prstGeom prst="rect">
            <a:avLst/>
          </a:prstGeom>
        </p:spPr>
      </p:pic>
      <p:sp>
        <p:nvSpPr>
          <p:cNvPr id="6" name="TextBox 5">
            <a:extLst>
              <a:ext uri="{FF2B5EF4-FFF2-40B4-BE49-F238E27FC236}">
                <a16:creationId xmlns:a16="http://schemas.microsoft.com/office/drawing/2014/main" id="{F165B498-019D-49F9-8387-F183D06DF2F2}"/>
              </a:ext>
            </a:extLst>
          </p:cNvPr>
          <p:cNvSpPr txBox="1"/>
          <p:nvPr/>
        </p:nvSpPr>
        <p:spPr>
          <a:xfrm>
            <a:off x="3199938" y="6522088"/>
            <a:ext cx="1320800" cy="246221"/>
          </a:xfrm>
          <a:prstGeom prst="rect">
            <a:avLst/>
          </a:prstGeom>
          <a:noFill/>
        </p:spPr>
        <p:txBody>
          <a:bodyPr wrap="square" rtlCol="0">
            <a:spAutoFit/>
          </a:bodyPr>
          <a:lstStyle/>
          <a:p>
            <a:r>
              <a:rPr lang="en-GB" sz="1000" dirty="0">
                <a:solidFill>
                  <a:schemeClr val="bg1"/>
                </a:solidFill>
              </a:rPr>
              <a:t>(Residential, no date)</a:t>
            </a:r>
            <a:endParaRPr lang="en-GB" dirty="0">
              <a:solidFill>
                <a:schemeClr val="bg1"/>
              </a:solidFill>
            </a:endParaRPr>
          </a:p>
        </p:txBody>
      </p:sp>
      <p:cxnSp>
        <p:nvCxnSpPr>
          <p:cNvPr id="17" name="Straight Connector 16">
            <a:extLst>
              <a:ext uri="{FF2B5EF4-FFF2-40B4-BE49-F238E27FC236}">
                <a16:creationId xmlns:a16="http://schemas.microsoft.com/office/drawing/2014/main" id="{8D0BBFB5-B30F-45A4-BC80-BE33CCCA84C9}"/>
              </a:ext>
            </a:extLst>
          </p:cNvPr>
          <p:cNvCxnSpPr>
            <a:cxnSpLocks/>
          </p:cNvCxnSpPr>
          <p:nvPr/>
        </p:nvCxnSpPr>
        <p:spPr>
          <a:xfrm flipV="1">
            <a:off x="4891403" y="5376701"/>
            <a:ext cx="953490" cy="549040"/>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7412EA62-E211-4C0A-8669-92CD5434C848}"/>
              </a:ext>
            </a:extLst>
          </p:cNvPr>
          <p:cNvSpPr txBox="1"/>
          <p:nvPr/>
        </p:nvSpPr>
        <p:spPr>
          <a:xfrm>
            <a:off x="5824406" y="5122785"/>
            <a:ext cx="2835564" cy="415498"/>
          </a:xfrm>
          <a:prstGeom prst="rect">
            <a:avLst/>
          </a:prstGeom>
          <a:noFill/>
        </p:spPr>
        <p:txBody>
          <a:bodyPr wrap="square" rtlCol="0">
            <a:spAutoFit/>
          </a:bodyPr>
          <a:lstStyle/>
          <a:p>
            <a:r>
              <a:rPr lang="en-GB" sz="1050" dirty="0">
                <a:solidFill>
                  <a:schemeClr val="bg1"/>
                </a:solidFill>
              </a:rPr>
              <a:t>Lungs with COPD</a:t>
            </a:r>
          </a:p>
          <a:p>
            <a:r>
              <a:rPr lang="en-GB" sz="1050" dirty="0">
                <a:solidFill>
                  <a:schemeClr val="bg1"/>
                </a:solidFill>
              </a:rPr>
              <a:t>Inflamed airways, build-up of mucus</a:t>
            </a:r>
          </a:p>
        </p:txBody>
      </p:sp>
      <p:sp>
        <p:nvSpPr>
          <p:cNvPr id="36" name="TextBox 35">
            <a:extLst>
              <a:ext uri="{FF2B5EF4-FFF2-40B4-BE49-F238E27FC236}">
                <a16:creationId xmlns:a16="http://schemas.microsoft.com/office/drawing/2014/main" id="{4EF9438A-360F-4DAA-B952-4BF7797C9955}"/>
              </a:ext>
            </a:extLst>
          </p:cNvPr>
          <p:cNvSpPr txBox="1"/>
          <p:nvPr/>
        </p:nvSpPr>
        <p:spPr>
          <a:xfrm>
            <a:off x="565524" y="5236867"/>
            <a:ext cx="1464029" cy="253916"/>
          </a:xfrm>
          <a:prstGeom prst="rect">
            <a:avLst/>
          </a:prstGeom>
          <a:noFill/>
        </p:spPr>
        <p:txBody>
          <a:bodyPr wrap="square" rtlCol="0">
            <a:spAutoFit/>
          </a:bodyPr>
          <a:lstStyle/>
          <a:p>
            <a:r>
              <a:rPr lang="en-GB" sz="1050" dirty="0">
                <a:solidFill>
                  <a:schemeClr val="bg1"/>
                </a:solidFill>
              </a:rPr>
              <a:t>Lungs without COPD</a:t>
            </a:r>
          </a:p>
        </p:txBody>
      </p:sp>
      <p:cxnSp>
        <p:nvCxnSpPr>
          <p:cNvPr id="38" name="Straight Connector 37">
            <a:extLst>
              <a:ext uri="{FF2B5EF4-FFF2-40B4-BE49-F238E27FC236}">
                <a16:creationId xmlns:a16="http://schemas.microsoft.com/office/drawing/2014/main" id="{0FD9E4D5-87E2-41F9-B4E3-C49FDB20A199}"/>
              </a:ext>
            </a:extLst>
          </p:cNvPr>
          <p:cNvCxnSpPr/>
          <p:nvPr/>
        </p:nvCxnSpPr>
        <p:spPr>
          <a:xfrm flipV="1">
            <a:off x="5588000" y="6049818"/>
            <a:ext cx="318192" cy="138546"/>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sp>
        <p:nvSpPr>
          <p:cNvPr id="39" name="TextBox 38">
            <a:extLst>
              <a:ext uri="{FF2B5EF4-FFF2-40B4-BE49-F238E27FC236}">
                <a16:creationId xmlns:a16="http://schemas.microsoft.com/office/drawing/2014/main" id="{DA81F2AA-366A-4416-AAD7-CB358FE1B4D6}"/>
              </a:ext>
            </a:extLst>
          </p:cNvPr>
          <p:cNvSpPr txBox="1"/>
          <p:nvPr/>
        </p:nvSpPr>
        <p:spPr>
          <a:xfrm>
            <a:off x="6003636" y="5925741"/>
            <a:ext cx="1597891" cy="253916"/>
          </a:xfrm>
          <a:prstGeom prst="rect">
            <a:avLst/>
          </a:prstGeom>
          <a:noFill/>
        </p:spPr>
        <p:txBody>
          <a:bodyPr wrap="square" rtlCol="0">
            <a:spAutoFit/>
          </a:bodyPr>
          <a:lstStyle/>
          <a:p>
            <a:r>
              <a:rPr lang="en-GB" sz="1050" dirty="0">
                <a:solidFill>
                  <a:schemeClr val="bg1"/>
                </a:solidFill>
              </a:rPr>
              <a:t>Collapsed air sac</a:t>
            </a:r>
          </a:p>
        </p:txBody>
      </p:sp>
    </p:spTree>
    <p:extLst>
      <p:ext uri="{BB962C8B-B14F-4D97-AF65-F5344CB8AC3E}">
        <p14:creationId xmlns:p14="http://schemas.microsoft.com/office/powerpoint/2010/main" val="311307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206359A-F1E3-49EE-BBC2-40888C4A36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65700" y="2026"/>
            <a:ext cx="2926300" cy="5030922"/>
            <a:chOff x="9265700" y="2026"/>
            <a:chExt cx="2926300" cy="5030922"/>
          </a:xfrm>
        </p:grpSpPr>
        <p:sp>
          <p:nvSpPr>
            <p:cNvPr id="11" name="Freeform: Shape 10">
              <a:extLst>
                <a:ext uri="{FF2B5EF4-FFF2-40B4-BE49-F238E27FC236}">
                  <a16:creationId xmlns:a16="http://schemas.microsoft.com/office/drawing/2014/main" id="{CED90C42-6A0F-48E8-BF96-7D3E2A395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5DA0863A-55F7-4EB0-9451-F3EE4D65D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5FE7CFE2-40F6-44B2-8AAD-0C384EEFCF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9F0D6A17-AA80-4608-8660-8D1587A1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useBgFill="1">
        <p:nvSpPr>
          <p:cNvPr id="16" name="Rectangle 15">
            <a:extLst>
              <a:ext uri="{FF2B5EF4-FFF2-40B4-BE49-F238E27FC236}">
                <a16:creationId xmlns:a16="http://schemas.microsoft.com/office/drawing/2014/main" id="{FED6D074-A5E9-4040-9A92-7CD5F68AC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Background pattern&#10;&#10;Description automatically generated">
            <a:extLst>
              <a:ext uri="{FF2B5EF4-FFF2-40B4-BE49-F238E27FC236}">
                <a16:creationId xmlns:a16="http://schemas.microsoft.com/office/drawing/2014/main" id="{48B96F05-42A9-4CF4-AB31-664D978C540E}"/>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6087" b="9643"/>
          <a:stretch/>
        </p:blipFill>
        <p:spPr>
          <a:xfrm>
            <a:off x="21" y="-7611"/>
            <a:ext cx="12191979" cy="6857989"/>
          </a:xfrm>
          <a:prstGeom prst="rect">
            <a:avLst/>
          </a:prstGeom>
        </p:spPr>
      </p:pic>
      <p:sp>
        <p:nvSpPr>
          <p:cNvPr id="18" name="Rectangle 17">
            <a:extLst>
              <a:ext uri="{FF2B5EF4-FFF2-40B4-BE49-F238E27FC236}">
                <a16:creationId xmlns:a16="http://schemas.microsoft.com/office/drawing/2014/main" id="{C364144C-8BB1-450F-812B-D7D09A795C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12192000" cy="4604516"/>
          </a:xfrm>
          <a:prstGeom prst="rect">
            <a:avLst/>
          </a:prstGeom>
          <a:gradFill>
            <a:gsLst>
              <a:gs pos="7000">
                <a:srgbClr val="000000">
                  <a:alpha val="0"/>
                </a:srgbClr>
              </a:gs>
              <a:gs pos="56000">
                <a:srgbClr val="000000">
                  <a:alpha val="56000"/>
                </a:srgbClr>
              </a:gs>
              <a:gs pos="100000">
                <a:srgbClr val="000000">
                  <a:alpha val="63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94731F-859C-4722-9017-7183043346A8}"/>
              </a:ext>
            </a:extLst>
          </p:cNvPr>
          <p:cNvSpPr>
            <a:spLocks noGrp="1"/>
          </p:cNvSpPr>
          <p:nvPr>
            <p:ph type="title"/>
          </p:nvPr>
        </p:nvSpPr>
        <p:spPr>
          <a:xfrm>
            <a:off x="2101755" y="617839"/>
            <a:ext cx="7983941" cy="518234"/>
          </a:xfrm>
        </p:spPr>
        <p:txBody>
          <a:bodyPr vert="horz" lIns="91440" tIns="45720" rIns="91440" bIns="45720" rtlCol="0" anchor="b">
            <a:normAutofit/>
          </a:bodyPr>
          <a:lstStyle/>
          <a:p>
            <a:pPr algn="ctr"/>
            <a:r>
              <a:rPr lang="en-US" sz="1800" dirty="0">
                <a:solidFill>
                  <a:srgbClr val="FFFFFF"/>
                </a:solidFill>
              </a:rPr>
              <a:t>References</a:t>
            </a:r>
          </a:p>
        </p:txBody>
      </p:sp>
      <p:sp>
        <p:nvSpPr>
          <p:cNvPr id="3" name="TextBox 2">
            <a:extLst>
              <a:ext uri="{FF2B5EF4-FFF2-40B4-BE49-F238E27FC236}">
                <a16:creationId xmlns:a16="http://schemas.microsoft.com/office/drawing/2014/main" id="{DA7EC3FD-18FB-4E64-98EE-092EDA328656}"/>
              </a:ext>
            </a:extLst>
          </p:cNvPr>
          <p:cNvSpPr txBox="1"/>
          <p:nvPr/>
        </p:nvSpPr>
        <p:spPr>
          <a:xfrm>
            <a:off x="699689" y="1307171"/>
            <a:ext cx="10788072" cy="5139869"/>
          </a:xfrm>
          <a:prstGeom prst="rect">
            <a:avLst/>
          </a:prstGeom>
          <a:noFill/>
        </p:spPr>
        <p:txBody>
          <a:bodyPr wrap="square" rtlCol="0">
            <a:spAutoFit/>
          </a:bodyPr>
          <a:lstStyle/>
          <a:p>
            <a:r>
              <a:rPr lang="en-GB" sz="1000" dirty="0">
                <a:solidFill>
                  <a:schemeClr val="bg1"/>
                </a:solidFill>
                <a:latin typeface="Arial" panose="020B0604020202020204" pitchFamily="34" charset="0"/>
                <a:cs typeface="Arial" panose="020B0604020202020204" pitchFamily="34" charset="0"/>
              </a:rPr>
              <a:t>British Lung Foundation (2019) </a:t>
            </a:r>
            <a:r>
              <a:rPr lang="en-GB" sz="1000" i="1" dirty="0">
                <a:solidFill>
                  <a:schemeClr val="bg1"/>
                </a:solidFill>
                <a:latin typeface="Arial" panose="020B0604020202020204" pitchFamily="34" charset="0"/>
                <a:cs typeface="Arial" panose="020B0604020202020204" pitchFamily="34" charset="0"/>
              </a:rPr>
              <a:t>What are the treatments of COPD</a:t>
            </a:r>
            <a:r>
              <a:rPr lang="en-GB" sz="1000" dirty="0">
                <a:solidFill>
                  <a:schemeClr val="bg1"/>
                </a:solidFill>
                <a:latin typeface="Arial" panose="020B0604020202020204" pitchFamily="34" charset="0"/>
                <a:cs typeface="Arial" panose="020B0604020202020204" pitchFamily="34" charset="0"/>
              </a:rPr>
              <a:t>. Available at: </a:t>
            </a:r>
            <a:r>
              <a:rPr lang="en-GB" sz="1000" dirty="0">
                <a:solidFill>
                  <a:schemeClr val="bg1"/>
                </a:solidFill>
                <a:latin typeface="Arial" panose="020B0604020202020204" pitchFamily="34" charset="0"/>
                <a:cs typeface="Arial" panose="020B0604020202020204" pitchFamily="34" charset="0"/>
                <a:hlinkClick r:id="rId4"/>
              </a:rPr>
              <a:t>https://www.blf.org.uk/</a:t>
            </a:r>
            <a:r>
              <a:rPr lang="en-GB" sz="1000" dirty="0">
                <a:solidFill>
                  <a:schemeClr val="bg1"/>
                </a:solidFill>
                <a:latin typeface="Arial" panose="020B0604020202020204" pitchFamily="34" charset="0"/>
                <a:cs typeface="Arial" panose="020B0604020202020204" pitchFamily="34" charset="0"/>
              </a:rPr>
              <a:t>  (Accessed: 13th February 2022).</a:t>
            </a:r>
          </a:p>
          <a:p>
            <a:endParaRPr lang="en-GB" sz="1000" dirty="0">
              <a:solidFill>
                <a:schemeClr val="bg1"/>
              </a:solidFill>
              <a:latin typeface="Arial" panose="020B0604020202020204" pitchFamily="34" charset="0"/>
              <a:cs typeface="Arial" panose="020B0604020202020204" pitchFamily="34" charset="0"/>
            </a:endParaRPr>
          </a:p>
          <a:p>
            <a:r>
              <a:rPr lang="en-GB" sz="1000" dirty="0">
                <a:solidFill>
                  <a:schemeClr val="bg1"/>
                </a:solidFill>
                <a:latin typeface="Arial" panose="020B0604020202020204" pitchFamily="34" charset="0"/>
                <a:cs typeface="Arial" panose="020B0604020202020204" pitchFamily="34" charset="0"/>
              </a:rPr>
              <a:t>Centres for Disease Control and Prevention (2021) </a:t>
            </a:r>
            <a:r>
              <a:rPr lang="en-GB" sz="1000" i="1" dirty="0">
                <a:solidFill>
                  <a:schemeClr val="bg1"/>
                </a:solidFill>
                <a:latin typeface="Arial" panose="020B0604020202020204" pitchFamily="34" charset="0"/>
                <a:cs typeface="Arial" panose="020B0604020202020204" pitchFamily="34" charset="0"/>
              </a:rPr>
              <a:t>Chronic obstructive pulmonary disease</a:t>
            </a:r>
            <a:r>
              <a:rPr lang="en-GB" sz="1000" dirty="0">
                <a:solidFill>
                  <a:schemeClr val="bg1"/>
                </a:solidFill>
                <a:latin typeface="Arial" panose="020B0604020202020204" pitchFamily="34" charset="0"/>
                <a:cs typeface="Arial" panose="020B0604020202020204" pitchFamily="34" charset="0"/>
              </a:rPr>
              <a:t>. Available at: </a:t>
            </a:r>
            <a:r>
              <a:rPr lang="en-GB" sz="1000" dirty="0">
                <a:solidFill>
                  <a:schemeClr val="bg1"/>
                </a:solidFill>
                <a:latin typeface="Arial" panose="020B0604020202020204" pitchFamily="34" charset="0"/>
                <a:cs typeface="Arial" panose="020B0604020202020204" pitchFamily="34" charset="0"/>
                <a:hlinkClick r:id="rId5"/>
              </a:rPr>
              <a:t>https://www.cdc.gov/copd/features/copd-symptoms-diagnosis-treatment.html</a:t>
            </a:r>
            <a:endParaRPr lang="en-GB" sz="1000" dirty="0">
              <a:solidFill>
                <a:schemeClr val="bg1"/>
              </a:solidFill>
              <a:latin typeface="Arial" panose="020B0604020202020204" pitchFamily="34" charset="0"/>
              <a:cs typeface="Arial" panose="020B0604020202020204" pitchFamily="34" charset="0"/>
            </a:endParaRPr>
          </a:p>
          <a:p>
            <a:r>
              <a:rPr lang="en-GB" sz="1000" dirty="0">
                <a:solidFill>
                  <a:schemeClr val="bg1"/>
                </a:solidFill>
                <a:latin typeface="Arial" panose="020B0604020202020204" pitchFamily="34" charset="0"/>
                <a:cs typeface="Arial" panose="020B0604020202020204" pitchFamily="34" charset="0"/>
              </a:rPr>
              <a:t>(Accessed: 13th February 2022).</a:t>
            </a:r>
          </a:p>
          <a:p>
            <a:endParaRPr lang="en-GB" sz="1000" dirty="0">
              <a:solidFill>
                <a:schemeClr val="bg1"/>
              </a:solidFill>
              <a:latin typeface="Arial" panose="020B0604020202020204" pitchFamily="34" charset="0"/>
              <a:cs typeface="Arial" panose="020B0604020202020204" pitchFamily="34" charset="0"/>
            </a:endParaRPr>
          </a:p>
          <a:p>
            <a:r>
              <a:rPr lang="en-GB" sz="1000" dirty="0">
                <a:solidFill>
                  <a:schemeClr val="bg1"/>
                </a:solidFill>
                <a:latin typeface="Arial" panose="020B0604020202020204" pitchFamily="34" charset="0"/>
                <a:cs typeface="Arial" panose="020B0604020202020204" pitchFamily="34" charset="0"/>
              </a:rPr>
              <a:t>Cleveland Clinic (2020) </a:t>
            </a:r>
            <a:r>
              <a:rPr lang="en-GB" sz="1000" i="1" dirty="0">
                <a:solidFill>
                  <a:schemeClr val="bg1"/>
                </a:solidFill>
                <a:latin typeface="Arial" panose="020B0604020202020204" pitchFamily="34" charset="0"/>
                <a:cs typeface="Arial" panose="020B0604020202020204" pitchFamily="34" charset="0"/>
              </a:rPr>
              <a:t>Respiratory System</a:t>
            </a:r>
            <a:r>
              <a:rPr lang="en-GB" sz="1000" dirty="0">
                <a:solidFill>
                  <a:schemeClr val="bg1"/>
                </a:solidFill>
                <a:latin typeface="Arial" panose="020B0604020202020204" pitchFamily="34" charset="0"/>
                <a:cs typeface="Arial" panose="020B0604020202020204" pitchFamily="34" charset="0"/>
              </a:rPr>
              <a:t>. Available at: </a:t>
            </a:r>
            <a:r>
              <a:rPr lang="en-GB" sz="1000" dirty="0">
                <a:solidFill>
                  <a:schemeClr val="bg1"/>
                </a:solidFill>
                <a:latin typeface="Arial" panose="020B0604020202020204" pitchFamily="34" charset="0"/>
                <a:cs typeface="Arial" panose="020B0604020202020204" pitchFamily="34" charset="0"/>
                <a:hlinkClick r:id="rId6"/>
              </a:rPr>
              <a:t>https://my.clevelandclinic.org/health/articles/21205-respiratory-system#:~:text=The%20respiratory%20system%20is%20the,waste%20gases%20like%20carbon%20dioxide</a:t>
            </a:r>
            <a:r>
              <a:rPr lang="en-GB" sz="1000" dirty="0">
                <a:solidFill>
                  <a:schemeClr val="bg1"/>
                </a:solidFill>
                <a:latin typeface="Arial" panose="020B0604020202020204" pitchFamily="34" charset="0"/>
                <a:cs typeface="Arial" panose="020B0604020202020204" pitchFamily="34" charset="0"/>
              </a:rPr>
              <a:t>.</a:t>
            </a:r>
          </a:p>
          <a:p>
            <a:r>
              <a:rPr lang="en-GB" sz="1000" dirty="0">
                <a:solidFill>
                  <a:schemeClr val="bg1"/>
                </a:solidFill>
                <a:latin typeface="Arial" panose="020B0604020202020204" pitchFamily="34" charset="0"/>
                <a:cs typeface="Arial" panose="020B0604020202020204" pitchFamily="34" charset="0"/>
              </a:rPr>
              <a:t>(Accessed: 08</a:t>
            </a:r>
            <a:r>
              <a:rPr lang="en-GB" sz="1000" baseline="30000" dirty="0">
                <a:solidFill>
                  <a:schemeClr val="bg1"/>
                </a:solidFill>
                <a:latin typeface="Arial" panose="020B0604020202020204" pitchFamily="34" charset="0"/>
                <a:cs typeface="Arial" panose="020B0604020202020204" pitchFamily="34" charset="0"/>
              </a:rPr>
              <a:t>th</a:t>
            </a:r>
            <a:r>
              <a:rPr lang="en-GB" sz="1000" dirty="0">
                <a:solidFill>
                  <a:schemeClr val="bg1"/>
                </a:solidFill>
                <a:latin typeface="Arial" panose="020B0604020202020204" pitchFamily="34" charset="0"/>
                <a:cs typeface="Arial" panose="020B0604020202020204" pitchFamily="34" charset="0"/>
              </a:rPr>
              <a:t> February 2022).</a:t>
            </a:r>
          </a:p>
          <a:p>
            <a:endParaRPr lang="en-GB" sz="1000" dirty="0">
              <a:solidFill>
                <a:schemeClr val="bg1"/>
              </a:solidFill>
              <a:latin typeface="Arial" panose="020B0604020202020204" pitchFamily="34" charset="0"/>
              <a:cs typeface="Arial" panose="020B0604020202020204" pitchFamily="34" charset="0"/>
            </a:endParaRPr>
          </a:p>
          <a:p>
            <a:r>
              <a:rPr lang="en-GB" sz="1000" dirty="0">
                <a:solidFill>
                  <a:schemeClr val="bg1"/>
                </a:solidFill>
                <a:latin typeface="Arial" panose="020B0604020202020204" pitchFamily="34" charset="0"/>
                <a:cs typeface="Arial" panose="020B0604020202020204" pitchFamily="34" charset="0"/>
              </a:rPr>
              <a:t>Cunha, J.P. (2021) </a:t>
            </a:r>
            <a:r>
              <a:rPr lang="en-GB" sz="1000" i="1" dirty="0">
                <a:solidFill>
                  <a:schemeClr val="bg1"/>
                </a:solidFill>
                <a:effectLst/>
                <a:latin typeface="Montserrat" panose="020B0604020202020204" pitchFamily="2" charset="0"/>
              </a:rPr>
              <a:t>What Does the Respiratory System Do. </a:t>
            </a:r>
            <a:r>
              <a:rPr lang="en-GB" sz="1000" dirty="0">
                <a:solidFill>
                  <a:schemeClr val="bg1"/>
                </a:solidFill>
                <a:latin typeface="Montserrat" panose="020B0604020202020204" pitchFamily="2" charset="0"/>
              </a:rPr>
              <a:t>Available at: </a:t>
            </a:r>
            <a:r>
              <a:rPr lang="en-GB" sz="1000" dirty="0">
                <a:solidFill>
                  <a:schemeClr val="bg1"/>
                </a:solidFill>
                <a:latin typeface="Montserrat" panose="020B0604020202020204" pitchFamily="2" charset="0"/>
                <a:hlinkClick r:id="rId7"/>
              </a:rPr>
              <a:t>https://www.emedicinehealth.com/what_does_the_respiratory_system_do/article_em.htm</a:t>
            </a:r>
            <a:endParaRPr lang="en-GB" sz="1000" dirty="0">
              <a:solidFill>
                <a:schemeClr val="bg1"/>
              </a:solidFill>
              <a:latin typeface="Montserrat" panose="020B0604020202020204" pitchFamily="2" charset="0"/>
            </a:endParaRPr>
          </a:p>
          <a:p>
            <a:r>
              <a:rPr lang="en-GB" sz="1000" dirty="0">
                <a:solidFill>
                  <a:schemeClr val="bg1"/>
                </a:solidFill>
                <a:effectLst/>
                <a:latin typeface="Montserrat" panose="020B0604020202020204" pitchFamily="2" charset="0"/>
              </a:rPr>
              <a:t>(Accessed: 08</a:t>
            </a:r>
            <a:r>
              <a:rPr lang="en-GB" sz="1000" baseline="30000" dirty="0">
                <a:solidFill>
                  <a:schemeClr val="bg1"/>
                </a:solidFill>
                <a:effectLst/>
                <a:latin typeface="Montserrat" panose="020B0604020202020204" pitchFamily="2" charset="0"/>
              </a:rPr>
              <a:t>th</a:t>
            </a:r>
            <a:r>
              <a:rPr lang="en-GB" sz="1000" dirty="0">
                <a:solidFill>
                  <a:schemeClr val="bg1"/>
                </a:solidFill>
                <a:effectLst/>
                <a:latin typeface="Montserrat" panose="020B0604020202020204" pitchFamily="2" charset="0"/>
              </a:rPr>
              <a:t> February 2022).</a:t>
            </a:r>
          </a:p>
          <a:p>
            <a:endParaRPr lang="en-GB" sz="1000" dirty="0">
              <a:solidFill>
                <a:schemeClr val="bg1"/>
              </a:solidFill>
              <a:latin typeface="Montserrat" panose="020B0604020202020204" pitchFamily="2" charset="0"/>
            </a:endParaRPr>
          </a:p>
          <a:p>
            <a:r>
              <a:rPr lang="en-GB" sz="1000" dirty="0">
                <a:solidFill>
                  <a:schemeClr val="bg1"/>
                </a:solidFill>
                <a:effectLst/>
                <a:latin typeface="Montserrat" panose="020B0604020202020204" pitchFamily="2" charset="0"/>
              </a:rPr>
              <a:t>Mayo Clinic (2020) </a:t>
            </a:r>
            <a:r>
              <a:rPr lang="en-GB" sz="1000" i="1" dirty="0">
                <a:solidFill>
                  <a:schemeClr val="bg1"/>
                </a:solidFill>
                <a:effectLst/>
                <a:latin typeface="Montserrat" panose="020B0604020202020204" pitchFamily="2" charset="0"/>
              </a:rPr>
              <a:t>COPD. </a:t>
            </a:r>
            <a:r>
              <a:rPr lang="en-GB" sz="1000" dirty="0">
                <a:solidFill>
                  <a:schemeClr val="bg1"/>
                </a:solidFill>
                <a:effectLst/>
                <a:latin typeface="Montserrat" panose="020B0604020202020204" pitchFamily="2" charset="0"/>
              </a:rPr>
              <a:t>Available at: https://www.mayoclinic.org/diseases-conditions/copd/symptoms-causes/syc-20353679 (Accessed: 13th February 2022).</a:t>
            </a:r>
          </a:p>
          <a:p>
            <a:endParaRPr lang="en-GB" sz="1000" dirty="0">
              <a:solidFill>
                <a:schemeClr val="bg1"/>
              </a:solidFill>
              <a:effectLst/>
              <a:latin typeface="Montserrat" panose="020B0604020202020204" pitchFamily="2" charset="0"/>
            </a:endParaRPr>
          </a:p>
          <a:p>
            <a:r>
              <a:rPr lang="en-GB" sz="1000" dirty="0">
                <a:solidFill>
                  <a:schemeClr val="bg1"/>
                </a:solidFill>
                <a:effectLst/>
                <a:latin typeface="Montserrat" panose="020B0604020202020204" pitchFamily="2" charset="0"/>
              </a:rPr>
              <a:t>National Health Service  (2019) </a:t>
            </a:r>
            <a:r>
              <a:rPr lang="en-GB" sz="1000" i="1" dirty="0">
                <a:solidFill>
                  <a:schemeClr val="bg1"/>
                </a:solidFill>
                <a:effectLst/>
                <a:latin typeface="Montserrat" panose="020B0604020202020204" pitchFamily="2" charset="0"/>
              </a:rPr>
              <a:t>Chronic obstructive pulmonary disease. </a:t>
            </a:r>
            <a:r>
              <a:rPr lang="en-GB" sz="1000" dirty="0">
                <a:solidFill>
                  <a:schemeClr val="bg1"/>
                </a:solidFill>
                <a:effectLst/>
                <a:latin typeface="Montserrat" panose="020B0604020202020204" pitchFamily="2" charset="0"/>
              </a:rPr>
              <a:t>Available at: </a:t>
            </a:r>
            <a:r>
              <a:rPr lang="en-GB" sz="1000" dirty="0">
                <a:solidFill>
                  <a:schemeClr val="bg1"/>
                </a:solidFill>
                <a:effectLst/>
                <a:latin typeface="Montserrat" panose="020B0604020202020204" pitchFamily="2" charset="0"/>
                <a:hlinkClick r:id="rId8"/>
              </a:rPr>
              <a:t>https://www.nhs.uk/conditions/chronic-obstructive-pulmonary-disease-copd/</a:t>
            </a:r>
            <a:endParaRPr lang="en-GB" sz="1000" dirty="0">
              <a:solidFill>
                <a:schemeClr val="bg1"/>
              </a:solidFill>
              <a:effectLst/>
              <a:latin typeface="Montserrat" panose="020B0604020202020204" pitchFamily="2" charset="0"/>
            </a:endParaRPr>
          </a:p>
          <a:p>
            <a:r>
              <a:rPr lang="en-GB" sz="1000" dirty="0">
                <a:solidFill>
                  <a:schemeClr val="bg1"/>
                </a:solidFill>
                <a:effectLst/>
                <a:latin typeface="Montserrat" panose="020B0604020202020204" pitchFamily="2" charset="0"/>
                <a:cs typeface="Arial" panose="020B0604020202020204" pitchFamily="34" charset="0"/>
              </a:rPr>
              <a:t>(Accessed: 13</a:t>
            </a:r>
            <a:r>
              <a:rPr lang="en-GB" sz="1000" baseline="30000" dirty="0">
                <a:solidFill>
                  <a:schemeClr val="bg1"/>
                </a:solidFill>
                <a:effectLst/>
                <a:latin typeface="Montserrat" panose="020B0604020202020204" pitchFamily="2" charset="0"/>
                <a:cs typeface="Arial" panose="020B0604020202020204" pitchFamily="34" charset="0"/>
              </a:rPr>
              <a:t>th</a:t>
            </a:r>
            <a:r>
              <a:rPr lang="en-GB" sz="1000" dirty="0">
                <a:solidFill>
                  <a:schemeClr val="bg1"/>
                </a:solidFill>
                <a:effectLst/>
                <a:latin typeface="Montserrat" panose="020B0604020202020204" pitchFamily="2" charset="0"/>
                <a:cs typeface="Arial" panose="020B0604020202020204" pitchFamily="34" charset="0"/>
              </a:rPr>
              <a:t> February 2022).</a:t>
            </a:r>
          </a:p>
          <a:p>
            <a:endParaRPr lang="en-GB" sz="1000" dirty="0">
              <a:solidFill>
                <a:schemeClr val="bg1"/>
              </a:solidFill>
              <a:latin typeface="Montserrat" panose="020B0604020202020204" pitchFamily="2" charset="0"/>
              <a:cs typeface="Arial" panose="020B0604020202020204" pitchFamily="34" charset="0"/>
            </a:endParaRPr>
          </a:p>
          <a:p>
            <a:r>
              <a:rPr lang="en-GB" sz="1000" dirty="0">
                <a:solidFill>
                  <a:schemeClr val="bg1"/>
                </a:solidFill>
                <a:latin typeface="Montserrat" panose="020B0604020202020204" pitchFamily="2" charset="0"/>
                <a:cs typeface="Arial" panose="020B0604020202020204" pitchFamily="34" charset="0"/>
              </a:rPr>
              <a:t>Residential (no date) </a:t>
            </a:r>
            <a:r>
              <a:rPr lang="en-GB" sz="1000" b="0" i="1" dirty="0">
                <a:solidFill>
                  <a:schemeClr val="bg1"/>
                </a:solidFill>
                <a:effectLst/>
                <a:latin typeface="Montserrat" panose="00000500000000000000" pitchFamily="2" charset="0"/>
              </a:rPr>
              <a:t>National COPD Awareness Month. </a:t>
            </a:r>
            <a:r>
              <a:rPr lang="en-GB" sz="1000" dirty="0">
                <a:solidFill>
                  <a:schemeClr val="bg1"/>
                </a:solidFill>
                <a:latin typeface="Montserrat" panose="00000500000000000000" pitchFamily="2" charset="0"/>
              </a:rPr>
              <a:t>[picture]. Available at: </a:t>
            </a:r>
            <a:r>
              <a:rPr lang="en-GB" sz="1000" dirty="0">
                <a:solidFill>
                  <a:schemeClr val="bg1"/>
                </a:solidFill>
                <a:latin typeface="Montserrat" panose="00000500000000000000" pitchFamily="2" charset="0"/>
                <a:hlinkClick r:id="rId9"/>
              </a:rPr>
              <a:t>https://www.residentialhealthcaregroup.com/blog/explore-a-common-lung-disease-for-national-copd-awareness-month/</a:t>
            </a:r>
            <a:r>
              <a:rPr lang="en-GB" sz="1000" dirty="0">
                <a:solidFill>
                  <a:schemeClr val="bg1"/>
                </a:solidFill>
                <a:latin typeface="Montserrat" panose="00000500000000000000" pitchFamily="2" charset="0"/>
              </a:rPr>
              <a:t> (Accessed: 13</a:t>
            </a:r>
            <a:r>
              <a:rPr lang="en-GB" sz="1000" baseline="30000" dirty="0">
                <a:solidFill>
                  <a:schemeClr val="bg1"/>
                </a:solidFill>
                <a:latin typeface="Montserrat" panose="00000500000000000000" pitchFamily="2" charset="0"/>
              </a:rPr>
              <a:t>th</a:t>
            </a:r>
            <a:r>
              <a:rPr lang="en-GB" sz="1000" dirty="0">
                <a:solidFill>
                  <a:schemeClr val="bg1"/>
                </a:solidFill>
                <a:latin typeface="Montserrat" panose="00000500000000000000" pitchFamily="2" charset="0"/>
              </a:rPr>
              <a:t> February 2022).</a:t>
            </a:r>
          </a:p>
          <a:p>
            <a:endParaRPr lang="en-GB" sz="1000" dirty="0">
              <a:solidFill>
                <a:schemeClr val="bg1"/>
              </a:solidFill>
              <a:latin typeface="Montserrat" panose="00000500000000000000" pitchFamily="2" charset="0"/>
            </a:endParaRPr>
          </a:p>
          <a:p>
            <a:r>
              <a:rPr lang="en-GB" sz="1000" dirty="0">
                <a:solidFill>
                  <a:schemeClr val="bg1"/>
                </a:solidFill>
                <a:latin typeface="Montserrat" panose="00000500000000000000" pitchFamily="2" charset="0"/>
              </a:rPr>
              <a:t>Ross and Wilson (2014) </a:t>
            </a:r>
            <a:r>
              <a:rPr lang="en-GB" sz="1000" i="1" dirty="0">
                <a:solidFill>
                  <a:schemeClr val="bg1"/>
                </a:solidFill>
                <a:latin typeface="Montserrat" panose="00000500000000000000" pitchFamily="2" charset="0"/>
              </a:rPr>
              <a:t>Anatomy &amp; Physiology in Health and Illness</a:t>
            </a:r>
            <a:r>
              <a:rPr lang="en-GB" sz="1000" dirty="0">
                <a:solidFill>
                  <a:schemeClr val="bg1"/>
                </a:solidFill>
                <a:latin typeface="Montserrat" panose="00000500000000000000" pitchFamily="2" charset="0"/>
              </a:rPr>
              <a:t>. 12th Edition.  Churchill Livingstone.</a:t>
            </a:r>
          </a:p>
          <a:p>
            <a:endParaRPr lang="en-GB" sz="1000" dirty="0">
              <a:solidFill>
                <a:schemeClr val="bg1"/>
              </a:solidFill>
              <a:latin typeface="Montserrat" panose="00000500000000000000" pitchFamily="2" charset="0"/>
            </a:endParaRPr>
          </a:p>
          <a:p>
            <a:endParaRPr lang="en-GB" sz="1000" dirty="0">
              <a:solidFill>
                <a:schemeClr val="bg1"/>
              </a:solidFill>
              <a:latin typeface="Montserrat" panose="00000500000000000000" pitchFamily="2" charset="0"/>
            </a:endParaRPr>
          </a:p>
          <a:p>
            <a:endParaRPr lang="en-GB" sz="1000" dirty="0">
              <a:solidFill>
                <a:schemeClr val="bg1"/>
              </a:solidFill>
              <a:latin typeface="Montserrat" panose="00000500000000000000" pitchFamily="2" charset="0"/>
            </a:endParaRPr>
          </a:p>
          <a:p>
            <a:endParaRPr lang="en-GB" sz="1000" b="0" dirty="0">
              <a:solidFill>
                <a:schemeClr val="bg1"/>
              </a:solidFill>
              <a:effectLst/>
              <a:latin typeface="Montserrat" panose="00000500000000000000" pitchFamily="2" charset="0"/>
            </a:endParaRPr>
          </a:p>
          <a:p>
            <a:endParaRPr lang="en-GB" sz="1000" dirty="0">
              <a:solidFill>
                <a:schemeClr val="bg1"/>
              </a:solidFill>
              <a:latin typeface="Montserrat" panose="020B0604020202020204" pitchFamily="2" charset="0"/>
              <a:cs typeface="Arial" panose="020B0604020202020204" pitchFamily="34" charset="0"/>
            </a:endParaRPr>
          </a:p>
          <a:p>
            <a:endParaRPr lang="en-GB" sz="1000" dirty="0">
              <a:solidFill>
                <a:schemeClr val="bg1"/>
              </a:solidFill>
              <a:latin typeface="Montserrat" panose="020B0604020202020204" pitchFamily="2" charset="0"/>
              <a:cs typeface="Arial" panose="020B0604020202020204" pitchFamily="34" charset="0"/>
            </a:endParaRPr>
          </a:p>
          <a:p>
            <a:endParaRPr lang="en-GB" sz="1000" dirty="0">
              <a:solidFill>
                <a:schemeClr val="bg1"/>
              </a:solidFill>
              <a:latin typeface="Montserrat" panose="020B0604020202020204" pitchFamily="2" charset="0"/>
              <a:cs typeface="Arial" panose="020B0604020202020204" pitchFamily="34" charset="0"/>
            </a:endParaRPr>
          </a:p>
          <a:p>
            <a:endParaRPr lang="en-GB" sz="1000" dirty="0">
              <a:solidFill>
                <a:schemeClr val="bg1"/>
              </a:solidFill>
              <a:effectLst/>
              <a:latin typeface="Montserrat" panose="020B0604020202020204" pitchFamily="2" charset="0"/>
              <a:cs typeface="Arial" panose="020B0604020202020204" pitchFamily="34" charset="0"/>
            </a:endParaRPr>
          </a:p>
          <a:p>
            <a:endParaRPr lang="en-GB" sz="1000" i="1" dirty="0">
              <a:solidFill>
                <a:schemeClr val="bg1"/>
              </a:solidFill>
              <a:effectLst/>
              <a:latin typeface="Arial" panose="020B0604020202020204" pitchFamily="34" charset="0"/>
              <a:cs typeface="Arial" panose="020B0604020202020204" pitchFamily="34" charset="0"/>
            </a:endParaRPr>
          </a:p>
          <a:p>
            <a:endParaRPr lang="en-GB" sz="1000" i="1" dirty="0">
              <a:solidFill>
                <a:schemeClr val="bg1"/>
              </a:solidFill>
              <a:latin typeface="Arial" panose="020B0604020202020204" pitchFamily="34" charset="0"/>
              <a:cs typeface="Arial" panose="020B0604020202020204" pitchFamily="34" charset="0"/>
            </a:endParaRPr>
          </a:p>
          <a:p>
            <a:r>
              <a:rPr lang="en-GB" dirty="0">
                <a:solidFill>
                  <a:schemeClr val="bg1"/>
                </a:solidFill>
              </a:rPr>
              <a:t> </a:t>
            </a:r>
          </a:p>
        </p:txBody>
      </p:sp>
    </p:spTree>
    <p:extLst>
      <p:ext uri="{BB962C8B-B14F-4D97-AF65-F5344CB8AC3E}">
        <p14:creationId xmlns:p14="http://schemas.microsoft.com/office/powerpoint/2010/main" val="341777399"/>
      </p:ext>
    </p:extLst>
  </p:cSld>
  <p:clrMapOvr>
    <a:masterClrMapping/>
  </p:clrMapOvr>
</p:sld>
</file>

<file path=ppt/theme/theme1.xml><?xml version="1.0" encoding="utf-8"?>
<a:theme xmlns:a="http://schemas.openxmlformats.org/drawingml/2006/main" name="MarrakeshVTI">
  <a:themeElements>
    <a:clrScheme name="Marrakesh">
      <a:dk1>
        <a:srgbClr val="000000"/>
      </a:dk1>
      <a:lt1>
        <a:srgbClr val="FFFFFF"/>
      </a:lt1>
      <a:dk2>
        <a:srgbClr val="431C30"/>
      </a:dk2>
      <a:lt2>
        <a:srgbClr val="F3F0EF"/>
      </a:lt2>
      <a:accent1>
        <a:srgbClr val="B35B55"/>
      </a:accent1>
      <a:accent2>
        <a:srgbClr val="CF7E6C"/>
      </a:accent2>
      <a:accent3>
        <a:srgbClr val="CA8F58"/>
      </a:accent3>
      <a:accent4>
        <a:srgbClr val="A97C54"/>
      </a:accent4>
      <a:accent5>
        <a:srgbClr val="917E45"/>
      </a:accent5>
      <a:accent6>
        <a:srgbClr val="647576"/>
      </a:accent6>
      <a:hlink>
        <a:srgbClr val="A25872"/>
      </a:hlink>
      <a:folHlink>
        <a:srgbClr val="667A7E"/>
      </a:folHlink>
    </a:clrScheme>
    <a:fontScheme name="Goudy">
      <a:majorFont>
        <a:latin typeface="Goudy Old Style"/>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rrakeshVTI" id="{DCD97A9B-DAE4-42FA-B2F9-0A5C34F43D6C}" vid="{A7163F41-974B-4A88-831F-D9DFFFE40CEC}"/>
    </a:ext>
  </a:extLst>
</a:theme>
</file>

<file path=docProps/app.xml><?xml version="1.0" encoding="utf-8"?>
<Properties xmlns="http://schemas.openxmlformats.org/officeDocument/2006/extended-properties" xmlns:vt="http://schemas.openxmlformats.org/officeDocument/2006/docPropsVTypes">
  <TotalTime>946</TotalTime>
  <Words>1478</Words>
  <Application>Microsoft Office PowerPoint</Application>
  <PresentationFormat>Widescreen</PresentationFormat>
  <Paragraphs>149</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Goudy Old Style</vt:lpstr>
      <vt:lpstr>Montserrat</vt:lpstr>
      <vt:lpstr>MarrakeshVTI</vt:lpstr>
      <vt:lpstr>Introduction to Physiology BMHP5003_BIRM Task 1 Part 1-– Individual Academic Poster Lecturer: Mumtaz Goolam  Name: Roni Akhtar Student ID: 2006645</vt:lpstr>
      <vt:lpstr>PowerPoint Presentation</vt:lpstr>
      <vt:lpstr>Respiratory System Diagram</vt:lpstr>
      <vt:lpstr>Lung Chronic Obstructive Pulmonary Disease (COPD)   COPD is a condition of the lung that causes breathing difficulties,  Emphysema is when air sacs in the lungs are damaged and Chronic Bronchitis is when there is long term inflammation of the airways (National Health Service, 2019).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Physiology BMHP5003_BIRM Task 1 Part 1-– Individual Academic Poster Lecturer: Mumtaz Goolam  Name: Roni Akhtar Student ID: 2006645</dc:title>
  <dc:creator>roniakhtar5@gmail.com</dc:creator>
  <cp:lastModifiedBy>roniakhtar5@gmail.com</cp:lastModifiedBy>
  <cp:revision>42</cp:revision>
  <dcterms:created xsi:type="dcterms:W3CDTF">2022-02-08T12:28:55Z</dcterms:created>
  <dcterms:modified xsi:type="dcterms:W3CDTF">2022-03-13T20:04:51Z</dcterms:modified>
</cp:coreProperties>
</file>