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3/19/2021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58001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3/19/2021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089113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3/19/2021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37079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3/19/2021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80058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3/19/2021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17231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3/19/2021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917105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3/19/2021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65342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3/19/2021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08882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3/19/2021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81718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3/19/2021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27867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3/19/2021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51407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3.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3/19/2021</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578403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 /><Relationship Id="rId3" Type="http://schemas.openxmlformats.org/officeDocument/2006/relationships/image" Target="../media/image2.png" /><Relationship Id="rId7" Type="http://schemas.openxmlformats.org/officeDocument/2006/relationships/image" Target="../media/image6.jpeg" /><Relationship Id="rId2" Type="http://schemas.openxmlformats.org/officeDocument/2006/relationships/image" Target="../media/image1.jpeg" /><Relationship Id="rId1" Type="http://schemas.openxmlformats.org/officeDocument/2006/relationships/slideLayout" Target="../slideLayouts/slideLayout1.xml" /><Relationship Id="rId6" Type="http://schemas.openxmlformats.org/officeDocument/2006/relationships/image" Target="../media/image5.jpeg" /><Relationship Id="rId5" Type="http://schemas.openxmlformats.org/officeDocument/2006/relationships/image" Target="../media/image4.jpe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image" Target="../media/image8.jpeg" /><Relationship Id="rId1" Type="http://schemas.openxmlformats.org/officeDocument/2006/relationships/slideLayout" Target="../slideLayouts/slideLayout2.xml" /><Relationship Id="rId4" Type="http://schemas.openxmlformats.org/officeDocument/2006/relationships/image" Target="../media/image10.jpeg" /></Relationships>
</file>

<file path=ppt/slides/_rels/slide3.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1.jpeg" /><Relationship Id="rId1" Type="http://schemas.openxmlformats.org/officeDocument/2006/relationships/slideLayout" Target="../slideLayouts/slideLayout2.xml" /><Relationship Id="rId4" Type="http://schemas.openxmlformats.org/officeDocument/2006/relationships/image" Target="../media/image13.jpeg"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14.jpeg" /><Relationship Id="rId1" Type="http://schemas.openxmlformats.org/officeDocument/2006/relationships/slideLayout" Target="../slideLayouts/slideLayout2.xml" /><Relationship Id="rId4" Type="http://schemas.openxmlformats.org/officeDocument/2006/relationships/image" Target="../media/image15.jpeg" /></Relationships>
</file>

<file path=ppt/slides/_rels/slide5.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image" Target="../media/image16.jpeg" /><Relationship Id="rId1" Type="http://schemas.openxmlformats.org/officeDocument/2006/relationships/slideLayout" Target="../slideLayouts/slideLayout2.xml" /><Relationship Id="rId6" Type="http://schemas.openxmlformats.org/officeDocument/2006/relationships/image" Target="../media/image20.jpeg" /><Relationship Id="rId5" Type="http://schemas.openxmlformats.org/officeDocument/2006/relationships/image" Target="../media/image19.jpeg" /><Relationship Id="rId4" Type="http://schemas.openxmlformats.org/officeDocument/2006/relationships/image" Target="../media/image18.jpeg" /></Relationships>
</file>

<file path=ppt/slides/_rels/slide6.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image" Target="../media/image21.jpeg" /><Relationship Id="rId1" Type="http://schemas.openxmlformats.org/officeDocument/2006/relationships/slideLayout" Target="../slideLayouts/slideLayout2.xml" /><Relationship Id="rId4" Type="http://schemas.openxmlformats.org/officeDocument/2006/relationships/image" Target="../media/image23.jpeg" /></Relationships>
</file>

<file path=ppt/slides/_rels/slide7.xml.rels><?xml version="1.0" encoding="UTF-8" standalone="yes"?>
<Relationships xmlns="http://schemas.openxmlformats.org/package/2006/relationships"><Relationship Id="rId3" Type="http://schemas.openxmlformats.org/officeDocument/2006/relationships/image" Target="../media/image25.jpeg" /><Relationship Id="rId2" Type="http://schemas.openxmlformats.org/officeDocument/2006/relationships/image" Target="../media/image24.jpeg" /><Relationship Id="rId1" Type="http://schemas.openxmlformats.org/officeDocument/2006/relationships/slideLayout" Target="../slideLayouts/slideLayout2.xml" /><Relationship Id="rId4" Type="http://schemas.openxmlformats.org/officeDocument/2006/relationships/image" Target="../media/image26.jpeg" /></Relationships>
</file>

<file path=ppt/slides/_rels/slide8.xml.rels><?xml version="1.0" encoding="UTF-8" standalone="yes"?>
<Relationships xmlns="http://schemas.openxmlformats.org/package/2006/relationships"><Relationship Id="rId3" Type="http://schemas.openxmlformats.org/officeDocument/2006/relationships/image" Target="../media/image28.jpeg" /><Relationship Id="rId2" Type="http://schemas.openxmlformats.org/officeDocument/2006/relationships/image" Target="../media/image27.jpeg" /><Relationship Id="rId1" Type="http://schemas.openxmlformats.org/officeDocument/2006/relationships/slideLayout" Target="../slideLayouts/slideLayout2.xml" /><Relationship Id="rId4" Type="http://schemas.openxmlformats.org/officeDocument/2006/relationships/image" Target="../media/image29.jpeg" /></Relationships>
</file>

<file path=ppt/slides/_rels/slide9.xml.rels><?xml version="1.0" encoding="UTF-8" standalone="yes"?>
<Relationships xmlns="http://schemas.openxmlformats.org/package/2006/relationships"><Relationship Id="rId3" Type="http://schemas.openxmlformats.org/officeDocument/2006/relationships/image" Target="../media/image30.jpeg" /><Relationship Id="rId2" Type="http://schemas.openxmlformats.org/officeDocument/2006/relationships/image" Target="../media/image4.jpeg" /><Relationship Id="rId1" Type="http://schemas.openxmlformats.org/officeDocument/2006/relationships/slideLayout" Target="../slideLayouts/slideLayout2.xml" /><Relationship Id="rId4" Type="http://schemas.openxmlformats.org/officeDocument/2006/relationships/image" Target="../media/image31.jpeg"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58" name="Rectangle 11">
            <a:extLst>
              <a:ext uri="{FF2B5EF4-FFF2-40B4-BE49-F238E27FC236}">
                <a16:creationId xmlns:a16="http://schemas.microsoft.com/office/drawing/2014/main" id="{D6D8EF00-1C29-48ED-B13B-9C7D85C94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Picture 13">
            <a:extLst>
              <a:ext uri="{FF2B5EF4-FFF2-40B4-BE49-F238E27FC236}">
                <a16:creationId xmlns:a16="http://schemas.microsoft.com/office/drawing/2014/main" id="{C5B3587A-7410-4DDC-82AB-89875F46EF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0" name="Picture 15">
            <a:extLst>
              <a:ext uri="{FF2B5EF4-FFF2-40B4-BE49-F238E27FC236}">
                <a16:creationId xmlns:a16="http://schemas.microsoft.com/office/drawing/2014/main" id="{6827C5D6-99B6-4270-ADCA-D311FB0C65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1" name="Rectangle 17">
            <a:extLst>
              <a:ext uri="{FF2B5EF4-FFF2-40B4-BE49-F238E27FC236}">
                <a16:creationId xmlns:a16="http://schemas.microsoft.com/office/drawing/2014/main" id="{D85455ED-A994-4C61-A679-D721794E7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19">
            <a:extLst>
              <a:ext uri="{FF2B5EF4-FFF2-40B4-BE49-F238E27FC236}">
                <a16:creationId xmlns:a16="http://schemas.microsoft.com/office/drawing/2014/main" id="{16BCEEAB-7AFE-46D7-ACD3-24FB06321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21">
            <a:extLst>
              <a:ext uri="{FF2B5EF4-FFF2-40B4-BE49-F238E27FC236}">
                <a16:creationId xmlns:a16="http://schemas.microsoft.com/office/drawing/2014/main" id="{2DE52182-F9D7-4426-9C56-2B75A3631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29507-02F9-4441-AA7B-28C36287DDC0}"/>
              </a:ext>
            </a:extLst>
          </p:cNvPr>
          <p:cNvSpPr>
            <a:spLocks noGrp="1"/>
          </p:cNvSpPr>
          <p:nvPr>
            <p:ph type="ctrTitle"/>
          </p:nvPr>
        </p:nvSpPr>
        <p:spPr>
          <a:xfrm>
            <a:off x="1005401" y="645835"/>
            <a:ext cx="3661468" cy="2700348"/>
          </a:xfrm>
        </p:spPr>
        <p:txBody>
          <a:bodyPr>
            <a:normAutofit/>
          </a:bodyPr>
          <a:lstStyle/>
          <a:p>
            <a:r>
              <a:rPr lang="en-US" sz="4200"/>
              <a:t>THIS I S THE RAMADA BY WYNDHAM COBHAM  </a:t>
            </a:r>
          </a:p>
        </p:txBody>
      </p:sp>
      <p:sp>
        <p:nvSpPr>
          <p:cNvPr id="3" name="Subtitle 2">
            <a:extLst>
              <a:ext uri="{FF2B5EF4-FFF2-40B4-BE49-F238E27FC236}">
                <a16:creationId xmlns:a16="http://schemas.microsoft.com/office/drawing/2014/main" id="{4C943640-4E4F-C440-A016-C62C622DB051}"/>
              </a:ext>
            </a:extLst>
          </p:cNvPr>
          <p:cNvSpPr>
            <a:spLocks noGrp="1"/>
          </p:cNvSpPr>
          <p:nvPr>
            <p:ph type="subTitle" idx="1"/>
          </p:nvPr>
        </p:nvSpPr>
        <p:spPr>
          <a:xfrm>
            <a:off x="1051120" y="3509766"/>
            <a:ext cx="4549206" cy="2511067"/>
          </a:xfrm>
        </p:spPr>
        <p:txBody>
          <a:bodyPr>
            <a:normAutofit/>
          </a:bodyPr>
          <a:lstStyle/>
          <a:p>
            <a:r>
              <a:rPr lang="en-US" sz="1600"/>
              <a:t>IT IS A 3 STARS HOTEL</a:t>
            </a:r>
          </a:p>
          <a:p>
            <a:r>
              <a:rPr lang="en-US" sz="1600"/>
              <a:t>FOUNDED IN 2011</a:t>
            </a:r>
          </a:p>
          <a:p>
            <a:r>
              <a:rPr lang="en-US" sz="1600"/>
              <a:t>BY WYNDHAM HOTELS AND RESORTS </a:t>
            </a:r>
          </a:p>
          <a:p>
            <a:r>
              <a:rPr lang="en-US" sz="1600"/>
              <a:t>IN COBHAM BETWEEN JUNCTION 9 AND 10</a:t>
            </a:r>
          </a:p>
          <a:p>
            <a:r>
              <a:rPr lang="en-US" sz="1600"/>
              <a:t>JUST OF M25  MOTORWAY</a:t>
            </a:r>
          </a:p>
        </p:txBody>
      </p:sp>
      <p:pic>
        <p:nvPicPr>
          <p:cNvPr id="4" name="Picture 4">
            <a:extLst>
              <a:ext uri="{FF2B5EF4-FFF2-40B4-BE49-F238E27FC236}">
                <a16:creationId xmlns:a16="http://schemas.microsoft.com/office/drawing/2014/main" id="{20183334-D43F-BF4A-9FCF-D1F0E83F87E9}"/>
              </a:ext>
            </a:extLst>
          </p:cNvPr>
          <p:cNvPicPr>
            <a:picLocks noChangeAspect="1"/>
          </p:cNvPicPr>
          <p:nvPr/>
        </p:nvPicPr>
        <p:blipFill rotWithShape="1">
          <a:blip r:embed="rId5">
            <a:extLst>
              <a:ext uri="{28A0092B-C50C-407E-A947-70E740481C1C}">
                <a14:useLocalDpi xmlns:a14="http://schemas.microsoft.com/office/drawing/2010/main" val="0"/>
              </a:ext>
            </a:extLst>
          </a:blip>
          <a:srcRect l="24923" r="15734"/>
          <a:stretch/>
        </p:blipFill>
        <p:spPr>
          <a:xfrm>
            <a:off x="5764159" y="645834"/>
            <a:ext cx="2408070" cy="270034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7" name="Picture 7">
            <a:extLst>
              <a:ext uri="{FF2B5EF4-FFF2-40B4-BE49-F238E27FC236}">
                <a16:creationId xmlns:a16="http://schemas.microsoft.com/office/drawing/2014/main" id="{08EA9D4C-DDD8-224E-B3FD-0E4A7A2687F2}"/>
              </a:ext>
            </a:extLst>
          </p:cNvPr>
          <p:cNvPicPr>
            <a:picLocks noChangeAspect="1"/>
          </p:cNvPicPr>
          <p:nvPr/>
        </p:nvPicPr>
        <p:blipFill rotWithShape="1">
          <a:blip r:embed="rId6">
            <a:extLst>
              <a:ext uri="{28A0092B-C50C-407E-A947-70E740481C1C}">
                <a14:useLocalDpi xmlns:a14="http://schemas.microsoft.com/office/drawing/2010/main" val="0"/>
              </a:ext>
            </a:extLst>
          </a:blip>
          <a:srcRect l="31587" r="9070"/>
          <a:stretch/>
        </p:blipFill>
        <p:spPr>
          <a:xfrm>
            <a:off x="8337863" y="645834"/>
            <a:ext cx="2408070" cy="270034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5" name="Picture 5">
            <a:extLst>
              <a:ext uri="{FF2B5EF4-FFF2-40B4-BE49-F238E27FC236}">
                <a16:creationId xmlns:a16="http://schemas.microsoft.com/office/drawing/2014/main" id="{B28801F7-D079-ED43-9E98-D35052981A69}"/>
              </a:ext>
            </a:extLst>
          </p:cNvPr>
          <p:cNvPicPr>
            <a:picLocks noChangeAspect="1"/>
          </p:cNvPicPr>
          <p:nvPr/>
        </p:nvPicPr>
        <p:blipFill rotWithShape="1">
          <a:blip r:embed="rId7">
            <a:extLst>
              <a:ext uri="{28A0092B-C50C-407E-A947-70E740481C1C}">
                <a14:useLocalDpi xmlns:a14="http://schemas.microsoft.com/office/drawing/2010/main" val="0"/>
              </a:ext>
            </a:extLst>
          </a:blip>
          <a:srcRect l="37601" r="36769"/>
          <a:stretch/>
        </p:blipFill>
        <p:spPr>
          <a:xfrm>
            <a:off x="5762676" y="3509766"/>
            <a:ext cx="2408521" cy="270170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6" name="Picture 6">
            <a:extLst>
              <a:ext uri="{FF2B5EF4-FFF2-40B4-BE49-F238E27FC236}">
                <a16:creationId xmlns:a16="http://schemas.microsoft.com/office/drawing/2014/main" id="{17709AD9-FFF6-8245-BE0D-763C5F6DC362}"/>
              </a:ext>
            </a:extLst>
          </p:cNvPr>
          <p:cNvPicPr>
            <a:picLocks noChangeAspect="1"/>
          </p:cNvPicPr>
          <p:nvPr/>
        </p:nvPicPr>
        <p:blipFill rotWithShape="1">
          <a:blip r:embed="rId8">
            <a:extLst>
              <a:ext uri="{28A0092B-C50C-407E-A947-70E740481C1C}">
                <a14:useLocalDpi xmlns:a14="http://schemas.microsoft.com/office/drawing/2010/main" val="0"/>
              </a:ext>
            </a:extLst>
          </a:blip>
          <a:srcRect r="10848" b="-4"/>
          <a:stretch/>
        </p:blipFill>
        <p:spPr>
          <a:xfrm>
            <a:off x="8333547" y="3509766"/>
            <a:ext cx="2408521" cy="270170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64" name="Rectangle 23">
            <a:extLst>
              <a:ext uri="{FF2B5EF4-FFF2-40B4-BE49-F238E27FC236}">
                <a16:creationId xmlns:a16="http://schemas.microsoft.com/office/drawing/2014/main" id="{DFA763DD-6CAA-4A17-BE2B-2496C161C4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8096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9EB1D-62DC-0343-B635-8EA9A9AEF50F}"/>
              </a:ext>
            </a:extLst>
          </p:cNvPr>
          <p:cNvSpPr>
            <a:spLocks noGrp="1"/>
          </p:cNvSpPr>
          <p:nvPr>
            <p:ph type="title"/>
          </p:nvPr>
        </p:nvSpPr>
        <p:spPr>
          <a:xfrm>
            <a:off x="940020" y="0"/>
            <a:ext cx="4788587" cy="2952750"/>
          </a:xfrm>
        </p:spPr>
        <p:txBody>
          <a:bodyPr>
            <a:normAutofit fontScale="90000"/>
          </a:bodyPr>
          <a:lstStyle/>
          <a:p>
            <a:r>
              <a:rPr lang="en-US"/>
              <a:t>IT HAS LOTS OF AMENITIES AND FACILITIES TO OFFER. IT HAS A PLAYGROUNG, PET FRIENDLY,AND A GYM AMONG OTHERS. </a:t>
            </a:r>
          </a:p>
        </p:txBody>
      </p:sp>
      <p:pic>
        <p:nvPicPr>
          <p:cNvPr id="4" name="Picture 4">
            <a:extLst>
              <a:ext uri="{FF2B5EF4-FFF2-40B4-BE49-F238E27FC236}">
                <a16:creationId xmlns:a16="http://schemas.microsoft.com/office/drawing/2014/main" id="{423B4DE7-1BCD-6840-8F85-FDFFFEEBF4B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91625" y="1"/>
            <a:ext cx="5251605" cy="2952750"/>
          </a:xfrm>
        </p:spPr>
      </p:pic>
      <p:pic>
        <p:nvPicPr>
          <p:cNvPr id="5" name="Picture 5">
            <a:extLst>
              <a:ext uri="{FF2B5EF4-FFF2-40B4-BE49-F238E27FC236}">
                <a16:creationId xmlns:a16="http://schemas.microsoft.com/office/drawing/2014/main" id="{AAE1D5CA-58EC-9A46-9599-9D9E094DE9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0020" y="2952752"/>
            <a:ext cx="5251605" cy="390524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6">
            <a:extLst>
              <a:ext uri="{FF2B5EF4-FFF2-40B4-BE49-F238E27FC236}">
                <a16:creationId xmlns:a16="http://schemas.microsoft.com/office/drawing/2014/main" id="{8234E8A9-6241-DC49-9F8F-D0CF39094A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72250" y="3429000"/>
            <a:ext cx="4381499" cy="319767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174454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79C56-1235-EC46-B505-CC4CF5534BBD}"/>
              </a:ext>
            </a:extLst>
          </p:cNvPr>
          <p:cNvSpPr>
            <a:spLocks noGrp="1"/>
          </p:cNvSpPr>
          <p:nvPr>
            <p:ph type="title"/>
          </p:nvPr>
        </p:nvSpPr>
        <p:spPr>
          <a:xfrm>
            <a:off x="1211036" y="557893"/>
            <a:ext cx="4739982" cy="2354036"/>
          </a:xfrm>
        </p:spPr>
        <p:txBody>
          <a:bodyPr>
            <a:normAutofit fontScale="90000"/>
          </a:bodyPr>
          <a:lstStyle/>
          <a:p>
            <a:r>
              <a:rPr lang="en-US"/>
              <a:t>IT HAS A NICE RESTAURANT, TERRACE WHERE YOU CAN ENJOY THE HOT SUMMER DAYS , AND A WAITING LOUNGE</a:t>
            </a:r>
          </a:p>
        </p:txBody>
      </p:sp>
      <p:pic>
        <p:nvPicPr>
          <p:cNvPr id="5" name="Picture 5">
            <a:extLst>
              <a:ext uri="{FF2B5EF4-FFF2-40B4-BE49-F238E27FC236}">
                <a16:creationId xmlns:a16="http://schemas.microsoft.com/office/drawing/2014/main" id="{EA2EF6E5-FDB7-FE49-80A6-C1A7B198BC1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40983" y="272143"/>
            <a:ext cx="5134588" cy="36195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6">
            <a:extLst>
              <a:ext uri="{FF2B5EF4-FFF2-40B4-BE49-F238E27FC236}">
                <a16:creationId xmlns:a16="http://schemas.microsoft.com/office/drawing/2014/main" id="{068722F2-FC19-C749-8304-685FABF907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3321" y="4109356"/>
            <a:ext cx="5102679" cy="274864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7">
            <a:extLst>
              <a:ext uri="{FF2B5EF4-FFF2-40B4-BE49-F238E27FC236}">
                <a16:creationId xmlns:a16="http://schemas.microsoft.com/office/drawing/2014/main" id="{114588CD-55AA-0547-8FAC-BA7A4BE112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49786" y="4109357"/>
            <a:ext cx="4653643" cy="2612572"/>
          </a:xfrm>
          <a:prstGeom prst="rect">
            <a:avLst/>
          </a:prstGeom>
        </p:spPr>
      </p:pic>
    </p:spTree>
    <p:extLst>
      <p:ext uri="{BB962C8B-B14F-4D97-AF65-F5344CB8AC3E}">
        <p14:creationId xmlns:p14="http://schemas.microsoft.com/office/powerpoint/2010/main" val="985030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0045E-FC7F-1D4F-9E71-E17266695549}"/>
              </a:ext>
            </a:extLst>
          </p:cNvPr>
          <p:cNvSpPr>
            <a:spLocks noGrp="1"/>
          </p:cNvSpPr>
          <p:nvPr>
            <p:ph type="title"/>
          </p:nvPr>
        </p:nvSpPr>
        <p:spPr>
          <a:xfrm>
            <a:off x="1156608" y="204107"/>
            <a:ext cx="4939392" cy="3623199"/>
          </a:xfrm>
        </p:spPr>
        <p:txBody>
          <a:bodyPr/>
          <a:lstStyle/>
          <a:p>
            <a:r>
              <a:rPr lang="en-US"/>
              <a:t>IT HAS NICE MODERN BEDROOMS, A SMALL LAKE,RV PARKING, COACH/TRUCKS PARKING,MEETING ROOMS,BUSINESS CENTRE,FREE WI-FI.</a:t>
            </a:r>
          </a:p>
        </p:txBody>
      </p:sp>
      <p:pic>
        <p:nvPicPr>
          <p:cNvPr id="4" name="Picture 4">
            <a:extLst>
              <a:ext uri="{FF2B5EF4-FFF2-40B4-BE49-F238E27FC236}">
                <a16:creationId xmlns:a16="http://schemas.microsoft.com/office/drawing/2014/main" id="{16C05E1D-C591-304D-8CAA-CCB582454A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3322" y="3827306"/>
            <a:ext cx="5102678" cy="303069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5">
            <a:extLst>
              <a:ext uri="{FF2B5EF4-FFF2-40B4-BE49-F238E27FC236}">
                <a16:creationId xmlns:a16="http://schemas.microsoft.com/office/drawing/2014/main" id="{98A747CD-8AA0-034C-B631-C7D6948E8A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0491" y="3959679"/>
            <a:ext cx="4548187" cy="269421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6" name="Picture 6">
            <a:extLst>
              <a:ext uri="{FF2B5EF4-FFF2-40B4-BE49-F238E27FC236}">
                <a16:creationId xmlns:a16="http://schemas.microsoft.com/office/drawing/2014/main" id="{9BDCC6E4-F1AB-424A-9BD6-1A51B528C8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38194" y="95250"/>
            <a:ext cx="5069342" cy="33337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808266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BD162-D58B-F246-AB85-48B2BC2B0296}"/>
              </a:ext>
            </a:extLst>
          </p:cNvPr>
          <p:cNvSpPr>
            <a:spLocks noGrp="1"/>
          </p:cNvSpPr>
          <p:nvPr>
            <p:ph type="title"/>
          </p:nvPr>
        </p:nvSpPr>
        <p:spPr>
          <a:xfrm>
            <a:off x="1143000" y="530679"/>
            <a:ext cx="4381500" cy="2408463"/>
          </a:xfrm>
        </p:spPr>
        <p:txBody>
          <a:bodyPr>
            <a:normAutofit/>
          </a:bodyPr>
          <a:lstStyle/>
          <a:p>
            <a:r>
              <a:rPr lang="en-US" sz="2000"/>
              <a:t>POPULAR ATTRACTIONS TO VISIT: CHESSINGTON WORLD OF ADVENTURE, LEGOLAND , BURNS BHILL GOLF CLUB, ASCOT RACECOURSE,THORPE PARK.</a:t>
            </a:r>
          </a:p>
        </p:txBody>
      </p:sp>
      <p:pic>
        <p:nvPicPr>
          <p:cNvPr id="4" name="Picture 4">
            <a:extLst>
              <a:ext uri="{FF2B5EF4-FFF2-40B4-BE49-F238E27FC236}">
                <a16:creationId xmlns:a16="http://schemas.microsoft.com/office/drawing/2014/main" id="{531C7403-BC7B-4048-8F3B-5B9647B43BD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20000" y="3575275"/>
            <a:ext cx="3633108" cy="319917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5">
            <a:extLst>
              <a:ext uri="{FF2B5EF4-FFF2-40B4-BE49-F238E27FC236}">
                <a16:creationId xmlns:a16="http://schemas.microsoft.com/office/drawing/2014/main" id="{6385307D-DC33-924A-86D2-4B98892063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3000" y="4440829"/>
            <a:ext cx="3061607" cy="24084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6">
            <a:extLst>
              <a:ext uri="{FF2B5EF4-FFF2-40B4-BE49-F238E27FC236}">
                <a16:creationId xmlns:a16="http://schemas.microsoft.com/office/drawing/2014/main" id="{8CBFB5FC-3CBC-EE4C-A7C5-11DAF93EC8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15517" y="4365990"/>
            <a:ext cx="3061607" cy="24084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Picture 7">
            <a:extLst>
              <a:ext uri="{FF2B5EF4-FFF2-40B4-BE49-F238E27FC236}">
                <a16:creationId xmlns:a16="http://schemas.microsoft.com/office/drawing/2014/main" id="{D4E04D1B-67DE-7748-AAFC-58B8A11DBA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28966" y="2101846"/>
            <a:ext cx="5665106" cy="212467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3" name="Picture 7">
            <a:extLst>
              <a:ext uri="{FF2B5EF4-FFF2-40B4-BE49-F238E27FC236}">
                <a16:creationId xmlns:a16="http://schemas.microsoft.com/office/drawing/2014/main" id="{4FD6C8E5-9BFE-184C-920C-2EC8B28DFC1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94071" y="421821"/>
            <a:ext cx="4381500" cy="286838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200139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08E93-0B01-564E-B414-A12643A48CE3}"/>
              </a:ext>
            </a:extLst>
          </p:cNvPr>
          <p:cNvSpPr>
            <a:spLocks noGrp="1"/>
          </p:cNvSpPr>
          <p:nvPr>
            <p:ph type="title"/>
          </p:nvPr>
        </p:nvSpPr>
        <p:spPr>
          <a:xfrm>
            <a:off x="1346344" y="312964"/>
            <a:ext cx="4423085" cy="3342274"/>
          </a:xfrm>
        </p:spPr>
        <p:txBody>
          <a:bodyPr>
            <a:normAutofit/>
          </a:bodyPr>
          <a:lstStyle/>
          <a:p>
            <a:r>
              <a:rPr lang="en-US" sz="2000"/>
              <a:t>ALSO THERE ARE HISTORICAL PLACE TO VISIT LIKE THE PAINS HILL GARDENS AN 18</a:t>
            </a:r>
            <a:r>
              <a:rPr lang="en-US" sz="2000" baseline="30000"/>
              <a:t>TH</a:t>
            </a:r>
            <a:r>
              <a:rPr lang="en-US" sz="2000"/>
              <a:t> CENTURY AWARD WINNING GARDEN AND THE BROOKLANDS MUSEUM.</a:t>
            </a:r>
          </a:p>
        </p:txBody>
      </p:sp>
      <p:pic>
        <p:nvPicPr>
          <p:cNvPr id="4" name="Picture 4">
            <a:extLst>
              <a:ext uri="{FF2B5EF4-FFF2-40B4-BE49-F238E27FC236}">
                <a16:creationId xmlns:a16="http://schemas.microsoft.com/office/drawing/2014/main" id="{585414C3-B705-ED46-9EBC-58511B178A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5130" y="4014107"/>
            <a:ext cx="5411049" cy="28438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5">
            <a:extLst>
              <a:ext uri="{FF2B5EF4-FFF2-40B4-BE49-F238E27FC236}">
                <a16:creationId xmlns:a16="http://schemas.microsoft.com/office/drawing/2014/main" id="{19BB1712-12B2-2242-BE40-E095BEF3FF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7143" y="95250"/>
            <a:ext cx="5293178" cy="31075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6">
            <a:extLst>
              <a:ext uri="{FF2B5EF4-FFF2-40B4-BE49-F238E27FC236}">
                <a16:creationId xmlns:a16="http://schemas.microsoft.com/office/drawing/2014/main" id="{7CB51484-4DD9-3941-BFB7-FD87B2C4C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6679" y="3655238"/>
            <a:ext cx="4340678" cy="320276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909892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5D07D-D8F9-7243-A696-6D4362695F03}"/>
              </a:ext>
            </a:extLst>
          </p:cNvPr>
          <p:cNvSpPr>
            <a:spLocks noGrp="1"/>
          </p:cNvSpPr>
          <p:nvPr>
            <p:ph type="title"/>
          </p:nvPr>
        </p:nvSpPr>
        <p:spPr>
          <a:xfrm>
            <a:off x="1223880" y="269441"/>
            <a:ext cx="5352141" cy="3554166"/>
          </a:xfrm>
        </p:spPr>
        <p:txBody>
          <a:bodyPr>
            <a:normAutofit/>
          </a:bodyPr>
          <a:lstStyle/>
          <a:p>
            <a:r>
              <a:rPr lang="en-US" sz="2000"/>
              <a:t>ALTOUGH BEEING PART OF A BIG FRANCHISE COMPANY LIKE WYNDHAM HOTELS AND RESORTS, RAMADA HOTEL IN COBHAM ARE HAVING ISSUES AND BAD REVIEWS FROM GUSETS,LEFT ON THE REVIEW PLATFORMS SUCH AS TRIPADVISOR THAT THEY DO NOT HAVE CLEAN ROOMS, FAULTY AND DIRTY FACILITIES, BAD FOOD MENUS, AND POOR CUSTOMER SERVICES.</a:t>
            </a:r>
          </a:p>
        </p:txBody>
      </p:sp>
      <p:pic>
        <p:nvPicPr>
          <p:cNvPr id="4" name="Picture 4">
            <a:extLst>
              <a:ext uri="{FF2B5EF4-FFF2-40B4-BE49-F238E27FC236}">
                <a16:creationId xmlns:a16="http://schemas.microsoft.com/office/drawing/2014/main" id="{6BCD2154-66E7-5A4B-A3E7-4A4A7A8C7F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96295" y="0"/>
            <a:ext cx="4529383" cy="3976761"/>
          </a:xfrm>
        </p:spPr>
      </p:pic>
      <p:pic>
        <p:nvPicPr>
          <p:cNvPr id="5" name="Picture 5">
            <a:extLst>
              <a:ext uri="{FF2B5EF4-FFF2-40B4-BE49-F238E27FC236}">
                <a16:creationId xmlns:a16="http://schemas.microsoft.com/office/drawing/2014/main" id="{B7758D4F-5833-0C46-9590-D1E6E5A3A3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180" y="3976761"/>
            <a:ext cx="4998356" cy="2881240"/>
          </a:xfrm>
          <a:prstGeom prst="rect">
            <a:avLst/>
          </a:prstGeom>
        </p:spPr>
      </p:pic>
      <p:pic>
        <p:nvPicPr>
          <p:cNvPr id="6" name="Picture 6">
            <a:extLst>
              <a:ext uri="{FF2B5EF4-FFF2-40B4-BE49-F238E27FC236}">
                <a16:creationId xmlns:a16="http://schemas.microsoft.com/office/drawing/2014/main" id="{D6305603-21EE-AA46-8E9D-8116B4CE84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73536" y="3985382"/>
            <a:ext cx="5352142" cy="2872618"/>
          </a:xfrm>
          <a:prstGeom prst="rect">
            <a:avLst/>
          </a:prstGeom>
        </p:spPr>
      </p:pic>
    </p:spTree>
    <p:extLst>
      <p:ext uri="{BB962C8B-B14F-4D97-AF65-F5344CB8AC3E}">
        <p14:creationId xmlns:p14="http://schemas.microsoft.com/office/powerpoint/2010/main" val="2975175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C976A-F7BB-3E4E-85DB-CAC47A67DC65}"/>
              </a:ext>
            </a:extLst>
          </p:cNvPr>
          <p:cNvSpPr>
            <a:spLocks noGrp="1"/>
          </p:cNvSpPr>
          <p:nvPr>
            <p:ph type="title"/>
          </p:nvPr>
        </p:nvSpPr>
        <p:spPr>
          <a:xfrm>
            <a:off x="1115788" y="176894"/>
            <a:ext cx="4122962" cy="3156274"/>
          </a:xfrm>
        </p:spPr>
        <p:txBody>
          <a:bodyPr>
            <a:normAutofit fontScale="90000"/>
          </a:bodyPr>
          <a:lstStyle/>
          <a:p>
            <a:r>
              <a:rPr lang="en-US" sz="2000"/>
              <a:t>THE ISSUSES CAN BE SORTED BY HAVING A MEETING OF THE STAFF AND MANAGEMENT TO REVIEW THEIR HOSPITALITY AND CUSTOMER SERVICES, APPLYING A NEW NAD IMPROVED FOOD MENU ALONG WITH A VEGETARIAN AND VEGAN MENU,AND HAVING OFFERS ON MORE DEALS PACKAGES THAT WILL ATTRACT MORE CUSTOMERS.</a:t>
            </a:r>
          </a:p>
        </p:txBody>
      </p:sp>
      <p:pic>
        <p:nvPicPr>
          <p:cNvPr id="4" name="Picture 4">
            <a:extLst>
              <a:ext uri="{FF2B5EF4-FFF2-40B4-BE49-F238E27FC236}">
                <a16:creationId xmlns:a16="http://schemas.microsoft.com/office/drawing/2014/main" id="{89BF39BC-E605-D047-B3C6-CF093767A96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15787" y="3333168"/>
            <a:ext cx="5116284" cy="352483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5">
            <a:extLst>
              <a:ext uri="{FF2B5EF4-FFF2-40B4-BE49-F238E27FC236}">
                <a16:creationId xmlns:a16="http://schemas.microsoft.com/office/drawing/2014/main" id="{5C71E132-5994-6E4D-8F0F-AD1033C01B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1213" y="176893"/>
            <a:ext cx="5891893" cy="31562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6">
            <a:extLst>
              <a:ext uri="{FF2B5EF4-FFF2-40B4-BE49-F238E27FC236}">
                <a16:creationId xmlns:a16="http://schemas.microsoft.com/office/drawing/2014/main" id="{2390B69A-FD21-6C48-88E5-C6C3632C94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3392" y="3617507"/>
            <a:ext cx="4748891" cy="295615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746530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4E6BF-8E2C-0144-818A-4E95BC297D52}"/>
              </a:ext>
            </a:extLst>
          </p:cNvPr>
          <p:cNvSpPr>
            <a:spLocks noGrp="1"/>
          </p:cNvSpPr>
          <p:nvPr>
            <p:ph type="title"/>
          </p:nvPr>
        </p:nvSpPr>
        <p:spPr>
          <a:xfrm flipH="1">
            <a:off x="1156605" y="136072"/>
            <a:ext cx="5442858" cy="2803071"/>
          </a:xfrm>
        </p:spPr>
        <p:txBody>
          <a:bodyPr>
            <a:normAutofit/>
          </a:bodyPr>
          <a:lstStyle/>
          <a:p>
            <a:r>
              <a:rPr lang="en-US" sz="2000"/>
              <a:t>IF RAMADA BY WYNDHAM COBHAM WILL NOT RETHINK ITS STRATEGY AND MARKETING PLAN , THEN ITS DIRECT COMPETITORS THAT YOU CAN SEE IN THE PICTURES WILL TAKE ADVANTAGE OF THAT AND THEY WILL HAVE BETTER OFFERS AND SERVICES THEN RAMADA HOTEL IN COBHAM. </a:t>
            </a:r>
          </a:p>
        </p:txBody>
      </p:sp>
      <p:pic>
        <p:nvPicPr>
          <p:cNvPr id="4" name="Picture 4">
            <a:extLst>
              <a:ext uri="{FF2B5EF4-FFF2-40B4-BE49-F238E27FC236}">
                <a16:creationId xmlns:a16="http://schemas.microsoft.com/office/drawing/2014/main" id="{DC726620-D489-DF49-9A7C-D2AD0F7ECCD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3321" y="3129643"/>
            <a:ext cx="5442858" cy="372835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5">
            <a:extLst>
              <a:ext uri="{FF2B5EF4-FFF2-40B4-BE49-F238E27FC236}">
                <a16:creationId xmlns:a16="http://schemas.microsoft.com/office/drawing/2014/main" id="{6BADA2E0-2CB7-814A-BF08-ECA4CE5D50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5536" y="136072"/>
            <a:ext cx="4463143" cy="32929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6">
            <a:extLst>
              <a:ext uri="{FF2B5EF4-FFF2-40B4-BE49-F238E27FC236}">
                <a16:creationId xmlns:a16="http://schemas.microsoft.com/office/drawing/2014/main" id="{2C0D1575-DE23-9940-BC19-DC4A4E02E9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35535" y="3646715"/>
            <a:ext cx="4463143" cy="307521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3561960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Madison</vt:lpstr>
      <vt:lpstr>THIS I S THE RAMADA BY WYNDHAM COBHAM  </vt:lpstr>
      <vt:lpstr>IT HAS LOTS OF AMENITIES AND FACILITIES TO OFFER. IT HAS A PLAYGROUNG, PET FRIENDLY,AND A GYM AMONG OTHERS. </vt:lpstr>
      <vt:lpstr>IT HAS A NICE RESTAURANT, TERRACE WHERE YOU CAN ENJOY THE HOT SUMMER DAYS , AND A WAITING LOUNGE</vt:lpstr>
      <vt:lpstr>IT HAS NICE MODERN BEDROOMS, A SMALL LAKE,RV PARKING, COACH/TRUCKS PARKING,MEETING ROOMS,BUSINESS CENTRE,FREE WI-FI.</vt:lpstr>
      <vt:lpstr>POPULAR ATTRACTIONS TO VISIT: CHESSINGTON WORLD OF ADVENTURE, LEGOLAND , BURNS BHILL GOLF CLUB, ASCOT RACECOURSE,THORPE PARK.</vt:lpstr>
      <vt:lpstr>ALSO THERE ARE HISTORICAL PLACE TO VISIT LIKE THE PAINS HILL GARDENS AN 18TH CENTURY AWARD WINNING GARDEN AND THE BROOKLANDS MUSEUM.</vt:lpstr>
      <vt:lpstr>ALTOUGH BEEING PART OF A BIG FRANCHISE COMPANY LIKE WYNDHAM HOTELS AND RESORTS, RAMADA HOTEL IN COBHAM ARE HAVING ISSUES AND BAD REVIEWS FROM GUSETS,LEFT ON THE REVIEW PLATFORMS SUCH AS TRIPADVISOR THAT THEY DO NOT HAVE CLEAN ROOMS, FAULTY AND DIRTY FACILITIES, BAD FOOD MENUS, AND POOR CUSTOMER SERVICES.</vt:lpstr>
      <vt:lpstr>THE ISSUSES CAN BE SORTED BY HAVING A MEETING OF THE STAFF AND MANAGEMENT TO REVIEW THEIR HOSPITALITY AND CUSTOMER SERVICES, APPLYING A NEW NAD IMPROVED FOOD MENU ALONG WITH A VEGETARIAN AND VEGAN MENU,AND HAVING OFFERS ON MORE DEALS PACKAGES THAT WILL ATTRACT MORE CUSTOMERS.</vt:lpstr>
      <vt:lpstr>IF RAMADA BY WYNDHAM COBHAM WILL NOT RETHINK ITS STRATEGY AND MARKETING PLAN , THEN ITS DIRECT COMPETITORS THAT YOU CAN SEE IN THE PICTURES WILL TAKE ADVANTAGE OF THAT AND THEY WILL HAVE BETTER OFFERS AND SERVICES THEN RAMADA HOTEL IN COBHAM.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Denis-Iulian Bran</dc:creator>
  <cp:lastModifiedBy>Denis-Iulian Bran</cp:lastModifiedBy>
  <cp:revision>4</cp:revision>
  <dcterms:created xsi:type="dcterms:W3CDTF">2021-03-18T13:52:37Z</dcterms:created>
  <dcterms:modified xsi:type="dcterms:W3CDTF">2021-03-19T19:31:37Z</dcterms:modified>
</cp:coreProperties>
</file>