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tags/tag1196.xml" ContentType="application/vnd.openxmlformats-officedocument.presentationml.tags+xml"/>
  <Override PartName="/ppt/tags/tag1197.xml" ContentType="application/vnd.openxmlformats-officedocument.presentationml.tags+xml"/>
  <Override PartName="/ppt/tags/tag1198.xml" ContentType="application/vnd.openxmlformats-officedocument.presentationml.tags+xml"/>
  <Override PartName="/ppt/tags/tag1199.xml" ContentType="application/vnd.openxmlformats-officedocument.presentationml.tags+xml"/>
  <Override PartName="/ppt/tags/tag1200.xml" ContentType="application/vnd.openxmlformats-officedocument.presentationml.tags+xml"/>
  <Override PartName="/ppt/tags/tag1201.xml" ContentType="application/vnd.openxmlformats-officedocument.presentationml.tags+xml"/>
  <Override PartName="/ppt/tags/tag1202.xml" ContentType="application/vnd.openxmlformats-officedocument.presentationml.tags+xml"/>
  <Override PartName="/ppt/tags/tag1203.xml" ContentType="application/vnd.openxmlformats-officedocument.presentationml.tags+xml"/>
  <Override PartName="/ppt/tags/tag1204.xml" ContentType="application/vnd.openxmlformats-officedocument.presentationml.tags+xml"/>
  <Override PartName="/ppt/tags/tag1205.xml" ContentType="application/vnd.openxmlformats-officedocument.presentationml.tags+xml"/>
  <Override PartName="/ppt/tags/tag1206.xml" ContentType="application/vnd.openxmlformats-officedocument.presentationml.tags+xml"/>
  <Override PartName="/ppt/tags/tag1207.xml" ContentType="application/vnd.openxmlformats-officedocument.presentationml.tags+xml"/>
  <Override PartName="/ppt/tags/tag1208.xml" ContentType="application/vnd.openxmlformats-officedocument.presentationml.tags+xml"/>
  <Override PartName="/ppt/tags/tag1209.xml" ContentType="application/vnd.openxmlformats-officedocument.presentationml.tags+xml"/>
  <Override PartName="/ppt/tags/tag1210.xml" ContentType="application/vnd.openxmlformats-officedocument.presentationml.tags+xml"/>
  <Override PartName="/ppt/tags/tag1211.xml" ContentType="application/vnd.openxmlformats-officedocument.presentationml.tags+xml"/>
  <Override PartName="/ppt/tags/tag1212.xml" ContentType="application/vnd.openxmlformats-officedocument.presentationml.tags+xml"/>
  <Override PartName="/ppt/tags/tag1213.xml" ContentType="application/vnd.openxmlformats-officedocument.presentationml.tags+xml"/>
  <Override PartName="/ppt/tags/tag1214.xml" ContentType="application/vnd.openxmlformats-officedocument.presentationml.tags+xml"/>
  <Override PartName="/ppt/tags/tag1215.xml" ContentType="application/vnd.openxmlformats-officedocument.presentationml.tags+xml"/>
  <Override PartName="/ppt/tags/tag1216.xml" ContentType="application/vnd.openxmlformats-officedocument.presentationml.tags+xml"/>
  <Override PartName="/ppt/tags/tag1217.xml" ContentType="application/vnd.openxmlformats-officedocument.presentationml.tags+xml"/>
  <Override PartName="/ppt/tags/tag1218.xml" ContentType="application/vnd.openxmlformats-officedocument.presentationml.tags+xml"/>
  <Override PartName="/ppt/tags/tag1219.xml" ContentType="application/vnd.openxmlformats-officedocument.presentationml.tags+xml"/>
  <Override PartName="/ppt/tags/tag1220.xml" ContentType="application/vnd.openxmlformats-officedocument.presentationml.tags+xml"/>
  <Override PartName="/ppt/tags/tag1221.xml" ContentType="application/vnd.openxmlformats-officedocument.presentationml.tags+xml"/>
  <Override PartName="/ppt/tags/tag1222.xml" ContentType="application/vnd.openxmlformats-officedocument.presentationml.tags+xml"/>
  <Override PartName="/ppt/tags/tag1223.xml" ContentType="application/vnd.openxmlformats-officedocument.presentationml.tags+xml"/>
  <Override PartName="/ppt/tags/tag1224.xml" ContentType="application/vnd.openxmlformats-officedocument.presentationml.tags+xml"/>
  <Override PartName="/ppt/tags/tag1225.xml" ContentType="application/vnd.openxmlformats-officedocument.presentationml.tags+xml"/>
  <Override PartName="/ppt/tags/tag1226.xml" ContentType="application/vnd.openxmlformats-officedocument.presentationml.tags+xml"/>
  <Override PartName="/ppt/tags/tag1227.xml" ContentType="application/vnd.openxmlformats-officedocument.presentationml.tags+xml"/>
  <Override PartName="/ppt/tags/tag1228.xml" ContentType="application/vnd.openxmlformats-officedocument.presentationml.tags+xml"/>
  <Override PartName="/ppt/tags/tag1229.xml" ContentType="application/vnd.openxmlformats-officedocument.presentationml.tags+xml"/>
  <Override PartName="/ppt/tags/tag1230.xml" ContentType="application/vnd.openxmlformats-officedocument.presentationml.tags+xml"/>
  <Override PartName="/ppt/tags/tag1231.xml" ContentType="application/vnd.openxmlformats-officedocument.presentationml.tags+xml"/>
  <Override PartName="/ppt/tags/tag1232.xml" ContentType="application/vnd.openxmlformats-officedocument.presentationml.tags+xml"/>
  <Override PartName="/ppt/tags/tag1233.xml" ContentType="application/vnd.openxmlformats-officedocument.presentationml.tags+xml"/>
  <Override PartName="/ppt/tags/tag1234.xml" ContentType="application/vnd.openxmlformats-officedocument.presentationml.tags+xml"/>
  <Override PartName="/ppt/tags/tag1235.xml" ContentType="application/vnd.openxmlformats-officedocument.presentationml.tags+xml"/>
  <Override PartName="/ppt/tags/tag1236.xml" ContentType="application/vnd.openxmlformats-officedocument.presentationml.tags+xml"/>
  <Override PartName="/ppt/tags/tag1237.xml" ContentType="application/vnd.openxmlformats-officedocument.presentationml.tags+xml"/>
  <Override PartName="/ppt/tags/tag1238.xml" ContentType="application/vnd.openxmlformats-officedocument.presentationml.tags+xml"/>
  <Override PartName="/ppt/tags/tag1239.xml" ContentType="application/vnd.openxmlformats-officedocument.presentationml.tags+xml"/>
  <Override PartName="/ppt/tags/tag1240.xml" ContentType="application/vnd.openxmlformats-officedocument.presentationml.tags+xml"/>
  <Override PartName="/ppt/tags/tag1241.xml" ContentType="application/vnd.openxmlformats-officedocument.presentationml.tags+xml"/>
  <Override PartName="/ppt/tags/tag1242.xml" ContentType="application/vnd.openxmlformats-officedocument.presentationml.tags+xml"/>
  <Override PartName="/ppt/tags/tag1243.xml" ContentType="application/vnd.openxmlformats-officedocument.presentationml.tags+xml"/>
  <Override PartName="/ppt/tags/tag1244.xml" ContentType="application/vnd.openxmlformats-officedocument.presentationml.tags+xml"/>
  <Override PartName="/ppt/tags/tag1245.xml" ContentType="application/vnd.openxmlformats-officedocument.presentationml.tags+xml"/>
  <Override PartName="/ppt/tags/tag1246.xml" ContentType="application/vnd.openxmlformats-officedocument.presentationml.tags+xml"/>
  <Override PartName="/ppt/tags/tag1247.xml" ContentType="application/vnd.openxmlformats-officedocument.presentationml.tags+xml"/>
  <Override PartName="/ppt/tags/tag1248.xml" ContentType="application/vnd.openxmlformats-officedocument.presentationml.tags+xml"/>
  <Override PartName="/ppt/tags/tag1249.xml" ContentType="application/vnd.openxmlformats-officedocument.presentationml.tags+xml"/>
  <Override PartName="/ppt/tags/tag1250.xml" ContentType="application/vnd.openxmlformats-officedocument.presentationml.tags+xml"/>
  <Override PartName="/ppt/tags/tag1251.xml" ContentType="application/vnd.openxmlformats-officedocument.presentationml.tags+xml"/>
  <Override PartName="/ppt/tags/tag1252.xml" ContentType="application/vnd.openxmlformats-officedocument.presentationml.tags+xml"/>
  <Override PartName="/ppt/tags/tag1253.xml" ContentType="application/vnd.openxmlformats-officedocument.presentationml.tags+xml"/>
  <Override PartName="/ppt/tags/tag1254.xml" ContentType="application/vnd.openxmlformats-officedocument.presentationml.tags+xml"/>
  <Override PartName="/ppt/tags/tag1255.xml" ContentType="application/vnd.openxmlformats-officedocument.presentationml.tags+xml"/>
  <Override PartName="/ppt/tags/tag1256.xml" ContentType="application/vnd.openxmlformats-officedocument.presentationml.tags+xml"/>
  <Override PartName="/ppt/tags/tag1257.xml" ContentType="application/vnd.openxmlformats-officedocument.presentationml.tags+xml"/>
  <Override PartName="/ppt/tags/tag1258.xml" ContentType="application/vnd.openxmlformats-officedocument.presentationml.tags+xml"/>
  <Override PartName="/ppt/tags/tag1259.xml" ContentType="application/vnd.openxmlformats-officedocument.presentationml.tags+xml"/>
  <Override PartName="/ppt/tags/tag1260.xml" ContentType="application/vnd.openxmlformats-officedocument.presentationml.tags+xml"/>
  <Override PartName="/ppt/tags/tag1261.xml" ContentType="application/vnd.openxmlformats-officedocument.presentationml.tags+xml"/>
  <Override PartName="/ppt/tags/tag1262.xml" ContentType="application/vnd.openxmlformats-officedocument.presentationml.tags+xml"/>
  <Override PartName="/ppt/tags/tag1263.xml" ContentType="application/vnd.openxmlformats-officedocument.presentationml.tags+xml"/>
  <Override PartName="/ppt/tags/tag1264.xml" ContentType="application/vnd.openxmlformats-officedocument.presentationml.tags+xml"/>
  <Override PartName="/ppt/tags/tag1265.xml" ContentType="application/vnd.openxmlformats-officedocument.presentationml.tags+xml"/>
  <Override PartName="/ppt/tags/tag1266.xml" ContentType="application/vnd.openxmlformats-officedocument.presentationml.tags+xml"/>
  <Override PartName="/ppt/tags/tag1267.xml" ContentType="application/vnd.openxmlformats-officedocument.presentationml.tags+xml"/>
  <Override PartName="/ppt/tags/tag1268.xml" ContentType="application/vnd.openxmlformats-officedocument.presentationml.tags+xml"/>
  <Override PartName="/ppt/tags/tag1269.xml" ContentType="application/vnd.openxmlformats-officedocument.presentationml.tags+xml"/>
  <Override PartName="/ppt/tags/tag1270.xml" ContentType="application/vnd.openxmlformats-officedocument.presentationml.tags+xml"/>
  <Override PartName="/ppt/tags/tag1271.xml" ContentType="application/vnd.openxmlformats-officedocument.presentationml.tags+xml"/>
  <Override PartName="/ppt/tags/tag1272.xml" ContentType="application/vnd.openxmlformats-officedocument.presentationml.tags+xml"/>
  <Override PartName="/ppt/tags/tag1273.xml" ContentType="application/vnd.openxmlformats-officedocument.presentationml.tags+xml"/>
  <Override PartName="/ppt/tags/tag1274.xml" ContentType="application/vnd.openxmlformats-officedocument.presentationml.tags+xml"/>
  <Override PartName="/ppt/tags/tag1275.xml" ContentType="application/vnd.openxmlformats-officedocument.presentationml.tags+xml"/>
  <Override PartName="/ppt/tags/tag1276.xml" ContentType="application/vnd.openxmlformats-officedocument.presentationml.tags+xml"/>
  <Override PartName="/ppt/tags/tag1277.xml" ContentType="application/vnd.openxmlformats-officedocument.presentationml.tags+xml"/>
  <Override PartName="/ppt/tags/tag1278.xml" ContentType="application/vnd.openxmlformats-officedocument.presentationml.tags+xml"/>
  <Override PartName="/ppt/tags/tag1279.xml" ContentType="application/vnd.openxmlformats-officedocument.presentationml.tags+xml"/>
  <Override PartName="/ppt/tags/tag1280.xml" ContentType="application/vnd.openxmlformats-officedocument.presentationml.tags+xml"/>
  <Override PartName="/ppt/tags/tag1281.xml" ContentType="application/vnd.openxmlformats-officedocument.presentationml.tags+xml"/>
  <Override PartName="/ppt/tags/tag1282.xml" ContentType="application/vnd.openxmlformats-officedocument.presentationml.tags+xml"/>
  <Override PartName="/ppt/tags/tag1283.xml" ContentType="application/vnd.openxmlformats-officedocument.presentationml.tags+xml"/>
  <Override PartName="/ppt/tags/tag1284.xml" ContentType="application/vnd.openxmlformats-officedocument.presentationml.tags+xml"/>
  <Override PartName="/ppt/tags/tag1285.xml" ContentType="application/vnd.openxmlformats-officedocument.presentationml.tags+xml"/>
  <Override PartName="/ppt/tags/tag1286.xml" ContentType="application/vnd.openxmlformats-officedocument.presentationml.tags+xml"/>
  <Override PartName="/ppt/tags/tag1287.xml" ContentType="application/vnd.openxmlformats-officedocument.presentationml.tags+xml"/>
  <Override PartName="/ppt/tags/tag1288.xml" ContentType="application/vnd.openxmlformats-officedocument.presentationml.tags+xml"/>
  <Override PartName="/ppt/tags/tag1289.xml" ContentType="application/vnd.openxmlformats-officedocument.presentationml.tags+xml"/>
  <Override PartName="/ppt/tags/tag1290.xml" ContentType="application/vnd.openxmlformats-officedocument.presentationml.tags+xml"/>
  <Override PartName="/ppt/tags/tag1291.xml" ContentType="application/vnd.openxmlformats-officedocument.presentationml.tags+xml"/>
  <Override PartName="/ppt/tags/tag1292.xml" ContentType="application/vnd.openxmlformats-officedocument.presentationml.tags+xml"/>
  <Override PartName="/ppt/tags/tag1293.xml" ContentType="application/vnd.openxmlformats-officedocument.presentationml.tags+xml"/>
  <Override PartName="/ppt/tags/tag1294.xml" ContentType="application/vnd.openxmlformats-officedocument.presentationml.tags+xml"/>
  <Override PartName="/ppt/tags/tag1295.xml" ContentType="application/vnd.openxmlformats-officedocument.presentationml.tags+xml"/>
  <Override PartName="/ppt/tags/tag1296.xml" ContentType="application/vnd.openxmlformats-officedocument.presentationml.tags+xml"/>
  <Override PartName="/ppt/tags/tag1297.xml" ContentType="application/vnd.openxmlformats-officedocument.presentationml.tags+xml"/>
  <Override PartName="/ppt/tags/tag1298.xml" ContentType="application/vnd.openxmlformats-officedocument.presentationml.tags+xml"/>
  <Override PartName="/ppt/tags/tag1299.xml" ContentType="application/vnd.openxmlformats-officedocument.presentationml.tags+xml"/>
  <Override PartName="/ppt/tags/tag1300.xml" ContentType="application/vnd.openxmlformats-officedocument.presentationml.tags+xml"/>
  <Override PartName="/ppt/tags/tag1301.xml" ContentType="application/vnd.openxmlformats-officedocument.presentationml.tags+xml"/>
  <Override PartName="/ppt/tags/tag1302.xml" ContentType="application/vnd.openxmlformats-officedocument.presentationml.tags+xml"/>
  <Override PartName="/ppt/tags/tag1303.xml" ContentType="application/vnd.openxmlformats-officedocument.presentationml.tags+xml"/>
  <Override PartName="/ppt/tags/tag1304.xml" ContentType="application/vnd.openxmlformats-officedocument.presentationml.tags+xml"/>
  <Override PartName="/ppt/tags/tag1305.xml" ContentType="application/vnd.openxmlformats-officedocument.presentationml.tags+xml"/>
  <Override PartName="/ppt/tags/tag1306.xml" ContentType="application/vnd.openxmlformats-officedocument.presentationml.tags+xml"/>
  <Override PartName="/ppt/tags/tag1307.xml" ContentType="application/vnd.openxmlformats-officedocument.presentationml.tags+xml"/>
  <Override PartName="/ppt/tags/tag1308.xml" ContentType="application/vnd.openxmlformats-officedocument.presentationml.tags+xml"/>
  <Override PartName="/ppt/tags/tag1309.xml" ContentType="application/vnd.openxmlformats-officedocument.presentationml.tags+xml"/>
  <Override PartName="/ppt/tags/tag1310.xml" ContentType="application/vnd.openxmlformats-officedocument.presentationml.tags+xml"/>
  <Override PartName="/ppt/tags/tag1311.xml" ContentType="application/vnd.openxmlformats-officedocument.presentationml.tags+xml"/>
  <Override PartName="/ppt/tags/tag1312.xml" ContentType="application/vnd.openxmlformats-officedocument.presentationml.tags+xml"/>
  <Override PartName="/ppt/tags/tag1313.xml" ContentType="application/vnd.openxmlformats-officedocument.presentationml.tags+xml"/>
  <Override PartName="/ppt/tags/tag1314.xml" ContentType="application/vnd.openxmlformats-officedocument.presentationml.tags+xml"/>
  <Override PartName="/ppt/tags/tag1315.xml" ContentType="application/vnd.openxmlformats-officedocument.presentationml.tags+xml"/>
  <Override PartName="/ppt/tags/tag1316.xml" ContentType="application/vnd.openxmlformats-officedocument.presentationml.tags+xml"/>
  <Override PartName="/ppt/tags/tag1317.xml" ContentType="application/vnd.openxmlformats-officedocument.presentationml.tags+xml"/>
  <Override PartName="/ppt/tags/tag1318.xml" ContentType="application/vnd.openxmlformats-officedocument.presentationml.tags+xml"/>
  <Override PartName="/ppt/tags/tag1319.xml" ContentType="application/vnd.openxmlformats-officedocument.presentationml.tags+xml"/>
  <Override PartName="/ppt/tags/tag1320.xml" ContentType="application/vnd.openxmlformats-officedocument.presentationml.tags+xml"/>
  <Override PartName="/ppt/tags/tag1321.xml" ContentType="application/vnd.openxmlformats-officedocument.presentationml.tags+xml"/>
  <Override PartName="/ppt/tags/tag1322.xml" ContentType="application/vnd.openxmlformats-officedocument.presentationml.tags+xml"/>
  <Override PartName="/ppt/tags/tag1323.xml" ContentType="application/vnd.openxmlformats-officedocument.presentationml.tags+xml"/>
  <Override PartName="/ppt/tags/tag1324.xml" ContentType="application/vnd.openxmlformats-officedocument.presentationml.tags+xml"/>
  <Override PartName="/ppt/tags/tag1325.xml" ContentType="application/vnd.openxmlformats-officedocument.presentationml.tags+xml"/>
  <Override PartName="/ppt/tags/tag1326.xml" ContentType="application/vnd.openxmlformats-officedocument.presentationml.tags+xml"/>
  <Override PartName="/ppt/tags/tag1327.xml" ContentType="application/vnd.openxmlformats-officedocument.presentationml.tags+xml"/>
  <Override PartName="/ppt/tags/tag1328.xml" ContentType="application/vnd.openxmlformats-officedocument.presentationml.tags+xml"/>
  <Override PartName="/ppt/tags/tag1329.xml" ContentType="application/vnd.openxmlformats-officedocument.presentationml.tags+xml"/>
  <Override PartName="/ppt/tags/tag1330.xml" ContentType="application/vnd.openxmlformats-officedocument.presentationml.tags+xml"/>
  <Override PartName="/ppt/tags/tag1331.xml" ContentType="application/vnd.openxmlformats-officedocument.presentationml.tags+xml"/>
  <Override PartName="/ppt/tags/tag1332.xml" ContentType="application/vnd.openxmlformats-officedocument.presentationml.tags+xml"/>
  <Override PartName="/ppt/tags/tag1333.xml" ContentType="application/vnd.openxmlformats-officedocument.presentationml.tags+xml"/>
  <Override PartName="/ppt/tags/tag1334.xml" ContentType="application/vnd.openxmlformats-officedocument.presentationml.tags+xml"/>
  <Override PartName="/ppt/tags/tag1335.xml" ContentType="application/vnd.openxmlformats-officedocument.presentationml.tags+xml"/>
  <Override PartName="/ppt/tags/tag1336.xml" ContentType="application/vnd.openxmlformats-officedocument.presentationml.tags+xml"/>
  <Override PartName="/ppt/tags/tag1337.xml" ContentType="application/vnd.openxmlformats-officedocument.presentationml.tags+xml"/>
  <Override PartName="/ppt/tags/tag1338.xml" ContentType="application/vnd.openxmlformats-officedocument.presentationml.tags+xml"/>
  <Override PartName="/ppt/tags/tag1339.xml" ContentType="application/vnd.openxmlformats-officedocument.presentationml.tags+xml"/>
  <Override PartName="/ppt/tags/tag1340.xml" ContentType="application/vnd.openxmlformats-officedocument.presentationml.tags+xml"/>
  <Override PartName="/ppt/tags/tag1341.xml" ContentType="application/vnd.openxmlformats-officedocument.presentationml.tags+xml"/>
  <Override PartName="/ppt/tags/tag1342.xml" ContentType="application/vnd.openxmlformats-officedocument.presentationml.tags+xml"/>
  <Override PartName="/ppt/tags/tag1343.xml" ContentType="application/vnd.openxmlformats-officedocument.presentationml.tags+xml"/>
  <Override PartName="/ppt/tags/tag1344.xml" ContentType="application/vnd.openxmlformats-officedocument.presentationml.tags+xml"/>
  <Override PartName="/ppt/tags/tag1345.xml" ContentType="application/vnd.openxmlformats-officedocument.presentationml.tags+xml"/>
  <Override PartName="/ppt/tags/tag1346.xml" ContentType="application/vnd.openxmlformats-officedocument.presentationml.tags+xml"/>
  <Override PartName="/ppt/tags/tag1347.xml" ContentType="application/vnd.openxmlformats-officedocument.presentationml.tags+xml"/>
  <Override PartName="/ppt/tags/tag1348.xml" ContentType="application/vnd.openxmlformats-officedocument.presentationml.tags+xml"/>
  <Override PartName="/ppt/tags/tag1349.xml" ContentType="application/vnd.openxmlformats-officedocument.presentationml.tags+xml"/>
  <Override PartName="/ppt/tags/tag1350.xml" ContentType="application/vnd.openxmlformats-officedocument.presentationml.tags+xml"/>
  <Override PartName="/ppt/tags/tag1351.xml" ContentType="application/vnd.openxmlformats-officedocument.presentationml.tags+xml"/>
  <Override PartName="/ppt/tags/tag1352.xml" ContentType="application/vnd.openxmlformats-officedocument.presentationml.tags+xml"/>
  <Override PartName="/ppt/tags/tag1353.xml" ContentType="application/vnd.openxmlformats-officedocument.presentationml.tags+xml"/>
  <Override PartName="/ppt/tags/tag1354.xml" ContentType="application/vnd.openxmlformats-officedocument.presentationml.tags+xml"/>
  <Override PartName="/ppt/tags/tag1355.xml" ContentType="application/vnd.openxmlformats-officedocument.presentationml.tags+xml"/>
  <Override PartName="/ppt/tags/tag1356.xml" ContentType="application/vnd.openxmlformats-officedocument.presentationml.tags+xml"/>
  <Override PartName="/ppt/tags/tag1357.xml" ContentType="application/vnd.openxmlformats-officedocument.presentationml.tags+xml"/>
  <Override PartName="/ppt/tags/tag1358.xml" ContentType="application/vnd.openxmlformats-officedocument.presentationml.tags+xml"/>
  <Override PartName="/ppt/tags/tag1359.xml" ContentType="application/vnd.openxmlformats-officedocument.presentationml.tags+xml"/>
  <Override PartName="/ppt/tags/tag1360.xml" ContentType="application/vnd.openxmlformats-officedocument.presentationml.tags+xml"/>
  <Override PartName="/ppt/tags/tag1361.xml" ContentType="application/vnd.openxmlformats-officedocument.presentationml.tags+xml"/>
  <Override PartName="/ppt/tags/tag1362.xml" ContentType="application/vnd.openxmlformats-officedocument.presentationml.tags+xml"/>
  <Override PartName="/ppt/tags/tag1363.xml" ContentType="application/vnd.openxmlformats-officedocument.presentationml.tags+xml"/>
  <Override PartName="/ppt/tags/tag1364.xml" ContentType="application/vnd.openxmlformats-officedocument.presentationml.tags+xml"/>
  <Override PartName="/ppt/tags/tag1365.xml" ContentType="application/vnd.openxmlformats-officedocument.presentationml.tags+xml"/>
  <Override PartName="/ppt/tags/tag1366.xml" ContentType="application/vnd.openxmlformats-officedocument.presentationml.tags+xml"/>
  <Override PartName="/ppt/tags/tag1367.xml" ContentType="application/vnd.openxmlformats-officedocument.presentationml.tags+xml"/>
  <Override PartName="/ppt/tags/tag1368.xml" ContentType="application/vnd.openxmlformats-officedocument.presentationml.tags+xml"/>
  <Override PartName="/ppt/tags/tag1369.xml" ContentType="application/vnd.openxmlformats-officedocument.presentationml.tags+xml"/>
  <Override PartName="/ppt/tags/tag1370.xml" ContentType="application/vnd.openxmlformats-officedocument.presentationml.tags+xml"/>
  <Override PartName="/ppt/tags/tag1371.xml" ContentType="application/vnd.openxmlformats-officedocument.presentationml.tags+xml"/>
  <Override PartName="/ppt/tags/tag1372.xml" ContentType="application/vnd.openxmlformats-officedocument.presentationml.tags+xml"/>
  <Override PartName="/ppt/tags/tag1373.xml" ContentType="application/vnd.openxmlformats-officedocument.presentationml.tags+xml"/>
  <Override PartName="/ppt/tags/tag1374.xml" ContentType="application/vnd.openxmlformats-officedocument.presentationml.tags+xml"/>
  <Override PartName="/ppt/tags/tag1375.xml" ContentType="application/vnd.openxmlformats-officedocument.presentationml.tags+xml"/>
  <Override PartName="/ppt/tags/tag1376.xml" ContentType="application/vnd.openxmlformats-officedocument.presentationml.tags+xml"/>
  <Override PartName="/ppt/tags/tag1377.xml" ContentType="application/vnd.openxmlformats-officedocument.presentationml.tags+xml"/>
  <Override PartName="/ppt/tags/tag1378.xml" ContentType="application/vnd.openxmlformats-officedocument.presentationml.tags+xml"/>
  <Override PartName="/ppt/tags/tag1379.xml" ContentType="application/vnd.openxmlformats-officedocument.presentationml.tags+xml"/>
  <Override PartName="/ppt/tags/tag1380.xml" ContentType="application/vnd.openxmlformats-officedocument.presentationml.tags+xml"/>
  <Override PartName="/ppt/tags/tag1381.xml" ContentType="application/vnd.openxmlformats-officedocument.presentationml.tags+xml"/>
  <Override PartName="/ppt/tags/tag1382.xml" ContentType="application/vnd.openxmlformats-officedocument.presentationml.tags+xml"/>
  <Override PartName="/ppt/tags/tag1383.xml" ContentType="application/vnd.openxmlformats-officedocument.presentationml.tags+xml"/>
  <Override PartName="/ppt/tags/tag1384.xml" ContentType="application/vnd.openxmlformats-officedocument.presentationml.tags+xml"/>
  <Override PartName="/ppt/tags/tag1385.xml" ContentType="application/vnd.openxmlformats-officedocument.presentationml.tags+xml"/>
  <Override PartName="/ppt/tags/tag1386.xml" ContentType="application/vnd.openxmlformats-officedocument.presentationml.tags+xml"/>
  <Override PartName="/ppt/tags/tag1387.xml" ContentType="application/vnd.openxmlformats-officedocument.presentationml.tags+xml"/>
  <Override PartName="/ppt/tags/tag1388.xml" ContentType="application/vnd.openxmlformats-officedocument.presentationml.tags+xml"/>
  <Override PartName="/ppt/tags/tag1389.xml" ContentType="application/vnd.openxmlformats-officedocument.presentationml.tags+xml"/>
  <Override PartName="/ppt/tags/tag1390.xml" ContentType="application/vnd.openxmlformats-officedocument.presentationml.tags+xml"/>
  <Override PartName="/ppt/tags/tag1391.xml" ContentType="application/vnd.openxmlformats-officedocument.presentationml.tags+xml"/>
  <Override PartName="/ppt/tags/tag1392.xml" ContentType="application/vnd.openxmlformats-officedocument.presentationml.tags+xml"/>
  <Override PartName="/ppt/tags/tag1393.xml" ContentType="application/vnd.openxmlformats-officedocument.presentationml.tags+xml"/>
  <Override PartName="/ppt/tags/tag1394.xml" ContentType="application/vnd.openxmlformats-officedocument.presentationml.tags+xml"/>
  <Override PartName="/ppt/tags/tag1395.xml" ContentType="application/vnd.openxmlformats-officedocument.presentationml.tags+xml"/>
  <Override PartName="/ppt/tags/tag1396.xml" ContentType="application/vnd.openxmlformats-officedocument.presentationml.tags+xml"/>
  <Override PartName="/ppt/tags/tag1397.xml" ContentType="application/vnd.openxmlformats-officedocument.presentationml.tags+xml"/>
  <Override PartName="/ppt/tags/tag1398.xml" ContentType="application/vnd.openxmlformats-officedocument.presentationml.tags+xml"/>
  <Override PartName="/ppt/tags/tag1399.xml" ContentType="application/vnd.openxmlformats-officedocument.presentationml.tags+xml"/>
  <Override PartName="/ppt/tags/tag1400.xml" ContentType="application/vnd.openxmlformats-officedocument.presentationml.tags+xml"/>
  <Override PartName="/ppt/tags/tag1401.xml" ContentType="application/vnd.openxmlformats-officedocument.presentationml.tags+xml"/>
  <Override PartName="/ppt/tags/tag1402.xml" ContentType="application/vnd.openxmlformats-officedocument.presentationml.tags+xml"/>
  <Override PartName="/ppt/tags/tag1403.xml" ContentType="application/vnd.openxmlformats-officedocument.presentationml.tags+xml"/>
  <Override PartName="/ppt/tags/tag1404.xml" ContentType="application/vnd.openxmlformats-officedocument.presentationml.tags+xml"/>
  <Override PartName="/ppt/tags/tag1405.xml" ContentType="application/vnd.openxmlformats-officedocument.presentationml.tags+xml"/>
  <Override PartName="/ppt/tags/tag1406.xml" ContentType="application/vnd.openxmlformats-officedocument.presentationml.tags+xml"/>
  <Override PartName="/ppt/tags/tag1407.xml" ContentType="application/vnd.openxmlformats-officedocument.presentationml.tags+xml"/>
  <Override PartName="/ppt/tags/tag1408.xml" ContentType="application/vnd.openxmlformats-officedocument.presentationml.tags+xml"/>
  <Override PartName="/ppt/tags/tag1409.xml" ContentType="application/vnd.openxmlformats-officedocument.presentationml.tags+xml"/>
  <Override PartName="/ppt/tags/tag1410.xml" ContentType="application/vnd.openxmlformats-officedocument.presentationml.tags+xml"/>
  <Override PartName="/ppt/tags/tag1411.xml" ContentType="application/vnd.openxmlformats-officedocument.presentationml.tags+xml"/>
  <Override PartName="/ppt/tags/tag1412.xml" ContentType="application/vnd.openxmlformats-officedocument.presentationml.tags+xml"/>
  <Override PartName="/ppt/tags/tag1413.xml" ContentType="application/vnd.openxmlformats-officedocument.presentationml.tags+xml"/>
  <Override PartName="/ppt/tags/tag1414.xml" ContentType="application/vnd.openxmlformats-officedocument.presentationml.tags+xml"/>
  <Override PartName="/ppt/tags/tag1415.xml" ContentType="application/vnd.openxmlformats-officedocument.presentationml.tags+xml"/>
  <Override PartName="/ppt/tags/tag1416.xml" ContentType="application/vnd.openxmlformats-officedocument.presentationml.tags+xml"/>
  <Override PartName="/ppt/tags/tag1417.xml" ContentType="application/vnd.openxmlformats-officedocument.presentationml.tags+xml"/>
  <Override PartName="/ppt/tags/tag1418.xml" ContentType="application/vnd.openxmlformats-officedocument.presentationml.tags+xml"/>
  <Override PartName="/ppt/tags/tag1419.xml" ContentType="application/vnd.openxmlformats-officedocument.presentationml.tags+xml"/>
  <Override PartName="/ppt/tags/tag1420.xml" ContentType="application/vnd.openxmlformats-officedocument.presentationml.tags+xml"/>
  <Override PartName="/ppt/tags/tag1421.xml" ContentType="application/vnd.openxmlformats-officedocument.presentationml.tags+xml"/>
  <Override PartName="/ppt/tags/tag1422.xml" ContentType="application/vnd.openxmlformats-officedocument.presentationml.tags+xml"/>
  <Override PartName="/ppt/tags/tag1423.xml" ContentType="application/vnd.openxmlformats-officedocument.presentationml.tags+xml"/>
  <Override PartName="/ppt/tags/tag1424.xml" ContentType="application/vnd.openxmlformats-officedocument.presentationml.tags+xml"/>
  <Override PartName="/ppt/tags/tag1425.xml" ContentType="application/vnd.openxmlformats-officedocument.presentationml.tags+xml"/>
  <Override PartName="/ppt/tags/tag1426.xml" ContentType="application/vnd.openxmlformats-officedocument.presentationml.tags+xml"/>
  <Override PartName="/ppt/tags/tag1427.xml" ContentType="application/vnd.openxmlformats-officedocument.presentationml.tags+xml"/>
  <Override PartName="/ppt/tags/tag1428.xml" ContentType="application/vnd.openxmlformats-officedocument.presentationml.tags+xml"/>
  <Override PartName="/ppt/tags/tag1429.xml" ContentType="application/vnd.openxmlformats-officedocument.presentationml.tags+xml"/>
  <Override PartName="/ppt/tags/tag1430.xml" ContentType="application/vnd.openxmlformats-officedocument.presentationml.tags+xml"/>
  <Override PartName="/ppt/tags/tag1431.xml" ContentType="application/vnd.openxmlformats-officedocument.presentationml.tags+xml"/>
  <Override PartName="/ppt/tags/tag1432.xml" ContentType="application/vnd.openxmlformats-officedocument.presentationml.tags+xml"/>
  <Override PartName="/ppt/tags/tag1433.xml" ContentType="application/vnd.openxmlformats-officedocument.presentationml.tags+xml"/>
  <Override PartName="/ppt/tags/tag1434.xml" ContentType="application/vnd.openxmlformats-officedocument.presentationml.tags+xml"/>
  <Override PartName="/ppt/tags/tag1435.xml" ContentType="application/vnd.openxmlformats-officedocument.presentationml.tags+xml"/>
  <Override PartName="/ppt/tags/tag1436.xml" ContentType="application/vnd.openxmlformats-officedocument.presentationml.tags+xml"/>
  <Override PartName="/ppt/tags/tag1437.xml" ContentType="application/vnd.openxmlformats-officedocument.presentationml.tags+xml"/>
  <Override PartName="/ppt/tags/tag1438.xml" ContentType="application/vnd.openxmlformats-officedocument.presentationml.tags+xml"/>
  <Override PartName="/ppt/tags/tag1439.xml" ContentType="application/vnd.openxmlformats-officedocument.presentationml.tags+xml"/>
  <Override PartName="/ppt/tags/tag1440.xml" ContentType="application/vnd.openxmlformats-officedocument.presentationml.tags+xml"/>
  <Override PartName="/ppt/tags/tag1441.xml" ContentType="application/vnd.openxmlformats-officedocument.presentationml.tags+xml"/>
  <Override PartName="/ppt/tags/tag1442.xml" ContentType="application/vnd.openxmlformats-officedocument.presentationml.tags+xml"/>
  <Override PartName="/ppt/tags/tag1443.xml" ContentType="application/vnd.openxmlformats-officedocument.presentationml.tags+xml"/>
  <Override PartName="/ppt/tags/tag1444.xml" ContentType="application/vnd.openxmlformats-officedocument.presentationml.tags+xml"/>
  <Override PartName="/ppt/tags/tag1445.xml" ContentType="application/vnd.openxmlformats-officedocument.presentationml.tags+xml"/>
  <Override PartName="/ppt/tags/tag1446.xml" ContentType="application/vnd.openxmlformats-officedocument.presentationml.tags+xml"/>
  <Override PartName="/ppt/tags/tag1447.xml" ContentType="application/vnd.openxmlformats-officedocument.presentationml.tags+xml"/>
  <Override PartName="/ppt/tags/tag1448.xml" ContentType="application/vnd.openxmlformats-officedocument.presentationml.tags+xml"/>
  <Override PartName="/ppt/tags/tag1449.xml" ContentType="application/vnd.openxmlformats-officedocument.presentationml.tags+xml"/>
  <Override PartName="/ppt/tags/tag1450.xml" ContentType="application/vnd.openxmlformats-officedocument.presentationml.tags+xml"/>
  <Override PartName="/ppt/tags/tag1451.xml" ContentType="application/vnd.openxmlformats-officedocument.presentationml.tags+xml"/>
  <Override PartName="/ppt/tags/tag1452.xml" ContentType="application/vnd.openxmlformats-officedocument.presentationml.tags+xml"/>
  <Override PartName="/ppt/tags/tag1453.xml" ContentType="application/vnd.openxmlformats-officedocument.presentationml.tags+xml"/>
  <Override PartName="/ppt/tags/tag1454.xml" ContentType="application/vnd.openxmlformats-officedocument.presentationml.tags+xml"/>
  <Override PartName="/ppt/tags/tag1455.xml" ContentType="application/vnd.openxmlformats-officedocument.presentationml.tags+xml"/>
  <Override PartName="/ppt/tags/tag1456.xml" ContentType="application/vnd.openxmlformats-officedocument.presentationml.tags+xml"/>
  <Override PartName="/ppt/tags/tag1457.xml" ContentType="application/vnd.openxmlformats-officedocument.presentationml.tags+xml"/>
  <Override PartName="/ppt/tags/tag1458.xml" ContentType="application/vnd.openxmlformats-officedocument.presentationml.tags+xml"/>
  <Override PartName="/ppt/tags/tag1459.xml" ContentType="application/vnd.openxmlformats-officedocument.presentationml.tags+xml"/>
  <Override PartName="/ppt/tags/tag1460.xml" ContentType="application/vnd.openxmlformats-officedocument.presentationml.tags+xml"/>
  <Override PartName="/ppt/tags/tag1461.xml" ContentType="application/vnd.openxmlformats-officedocument.presentationml.tags+xml"/>
  <Override PartName="/ppt/tags/tag1462.xml" ContentType="application/vnd.openxmlformats-officedocument.presentationml.tags+xml"/>
  <Override PartName="/ppt/tags/tag1463.xml" ContentType="application/vnd.openxmlformats-officedocument.presentationml.tags+xml"/>
  <Override PartName="/ppt/tags/tag1464.xml" ContentType="application/vnd.openxmlformats-officedocument.presentationml.tags+xml"/>
  <Override PartName="/ppt/tags/tag1465.xml" ContentType="application/vnd.openxmlformats-officedocument.presentationml.tags+xml"/>
  <Override PartName="/ppt/tags/tag1466.xml" ContentType="application/vnd.openxmlformats-officedocument.presentationml.tags+xml"/>
  <Override PartName="/ppt/tags/tag1467.xml" ContentType="application/vnd.openxmlformats-officedocument.presentationml.tags+xml"/>
  <Override PartName="/ppt/tags/tag1468.xml" ContentType="application/vnd.openxmlformats-officedocument.presentationml.tags+xml"/>
  <Override PartName="/ppt/tags/tag1469.xml" ContentType="application/vnd.openxmlformats-officedocument.presentationml.tags+xml"/>
  <Override PartName="/ppt/tags/tag1470.xml" ContentType="application/vnd.openxmlformats-officedocument.presentationml.tags+xml"/>
  <Override PartName="/ppt/tags/tag1471.xml" ContentType="application/vnd.openxmlformats-officedocument.presentationml.tags+xml"/>
  <Override PartName="/ppt/tags/tag1472.xml" ContentType="application/vnd.openxmlformats-officedocument.presentationml.tags+xml"/>
  <Override PartName="/ppt/tags/tag1473.xml" ContentType="application/vnd.openxmlformats-officedocument.presentationml.tags+xml"/>
  <Override PartName="/ppt/tags/tag1474.xml" ContentType="application/vnd.openxmlformats-officedocument.presentationml.tags+xml"/>
  <Override PartName="/ppt/tags/tag1475.xml" ContentType="application/vnd.openxmlformats-officedocument.presentationml.tags+xml"/>
  <Override PartName="/ppt/tags/tag1476.xml" ContentType="application/vnd.openxmlformats-officedocument.presentationml.tags+xml"/>
  <Override PartName="/ppt/tags/tag1477.xml" ContentType="application/vnd.openxmlformats-officedocument.presentationml.tags+xml"/>
  <Override PartName="/ppt/tags/tag1478.xml" ContentType="application/vnd.openxmlformats-officedocument.presentationml.tags+xml"/>
  <Override PartName="/ppt/tags/tag1479.xml" ContentType="application/vnd.openxmlformats-officedocument.presentationml.tags+xml"/>
  <Override PartName="/ppt/tags/tag1480.xml" ContentType="application/vnd.openxmlformats-officedocument.presentationml.tags+xml"/>
  <Override PartName="/ppt/tags/tag1481.xml" ContentType="application/vnd.openxmlformats-officedocument.presentationml.tags+xml"/>
  <Override PartName="/ppt/tags/tag1482.xml" ContentType="application/vnd.openxmlformats-officedocument.presentationml.tags+xml"/>
  <Override PartName="/ppt/tags/tag1483.xml" ContentType="application/vnd.openxmlformats-officedocument.presentationml.tags+xml"/>
  <Override PartName="/ppt/tags/tag1484.xml" ContentType="application/vnd.openxmlformats-officedocument.presentationml.tags+xml"/>
  <Override PartName="/ppt/tags/tag1485.xml" ContentType="application/vnd.openxmlformats-officedocument.presentationml.tags+xml"/>
  <Override PartName="/ppt/tags/tag1486.xml" ContentType="application/vnd.openxmlformats-officedocument.presentationml.tags+xml"/>
  <Override PartName="/ppt/tags/tag1487.xml" ContentType="application/vnd.openxmlformats-officedocument.presentationml.tags+xml"/>
  <Override PartName="/ppt/tags/tag1488.xml" ContentType="application/vnd.openxmlformats-officedocument.presentationml.tags+xml"/>
  <Override PartName="/ppt/tags/tag1489.xml" ContentType="application/vnd.openxmlformats-officedocument.presentationml.tags+xml"/>
  <Override PartName="/ppt/tags/tag1490.xml" ContentType="application/vnd.openxmlformats-officedocument.presentationml.tags+xml"/>
  <Override PartName="/ppt/tags/tag1491.xml" ContentType="application/vnd.openxmlformats-officedocument.presentationml.tags+xml"/>
  <Override PartName="/ppt/tags/tag1492.xml" ContentType="application/vnd.openxmlformats-officedocument.presentationml.tags+xml"/>
  <Override PartName="/ppt/tags/tag1493.xml" ContentType="application/vnd.openxmlformats-officedocument.presentationml.tags+xml"/>
  <Override PartName="/ppt/tags/tag1494.xml" ContentType="application/vnd.openxmlformats-officedocument.presentationml.tags+xml"/>
  <Override PartName="/ppt/tags/tag1495.xml" ContentType="application/vnd.openxmlformats-officedocument.presentationml.tags+xml"/>
  <Override PartName="/ppt/tags/tag1496.xml" ContentType="application/vnd.openxmlformats-officedocument.presentationml.tags+xml"/>
  <Override PartName="/ppt/tags/tag1497.xml" ContentType="application/vnd.openxmlformats-officedocument.presentationml.tags+xml"/>
  <Override PartName="/ppt/tags/tag1498.xml" ContentType="application/vnd.openxmlformats-officedocument.presentationml.tags+xml"/>
  <Override PartName="/ppt/tags/tag1499.xml" ContentType="application/vnd.openxmlformats-officedocument.presentationml.tags+xml"/>
  <Override PartName="/ppt/tags/tag1500.xml" ContentType="application/vnd.openxmlformats-officedocument.presentationml.tags+xml"/>
  <Override PartName="/ppt/tags/tag1501.xml" ContentType="application/vnd.openxmlformats-officedocument.presentationml.tags+xml"/>
  <Override PartName="/ppt/tags/tag1502.xml" ContentType="application/vnd.openxmlformats-officedocument.presentationml.tags+xml"/>
  <Override PartName="/ppt/tags/tag1503.xml" ContentType="application/vnd.openxmlformats-officedocument.presentationml.tags+xml"/>
  <Override PartName="/ppt/tags/tag1504.xml" ContentType="application/vnd.openxmlformats-officedocument.presentationml.tags+xml"/>
  <Override PartName="/ppt/tags/tag1505.xml" ContentType="application/vnd.openxmlformats-officedocument.presentationml.tags+xml"/>
  <Override PartName="/ppt/tags/tag1506.xml" ContentType="application/vnd.openxmlformats-officedocument.presentationml.tags+xml"/>
  <Override PartName="/ppt/tags/tag1507.xml" ContentType="application/vnd.openxmlformats-officedocument.presentationml.tags+xml"/>
  <Override PartName="/ppt/tags/tag1508.xml" ContentType="application/vnd.openxmlformats-officedocument.presentationml.tags+xml"/>
  <Override PartName="/ppt/tags/tag1509.xml" ContentType="application/vnd.openxmlformats-officedocument.presentationml.tags+xml"/>
  <Override PartName="/ppt/tags/tag1510.xml" ContentType="application/vnd.openxmlformats-officedocument.presentationml.tags+xml"/>
  <Override PartName="/ppt/tags/tag1511.xml" ContentType="application/vnd.openxmlformats-officedocument.presentationml.tags+xml"/>
  <Override PartName="/ppt/tags/tag1512.xml" ContentType="application/vnd.openxmlformats-officedocument.presentationml.tags+xml"/>
  <Override PartName="/ppt/tags/tag1513.xml" ContentType="application/vnd.openxmlformats-officedocument.presentationml.tags+xml"/>
  <Override PartName="/ppt/tags/tag1514.xml" ContentType="application/vnd.openxmlformats-officedocument.presentationml.tags+xml"/>
  <Override PartName="/ppt/tags/tag1515.xml" ContentType="application/vnd.openxmlformats-officedocument.presentationml.tags+xml"/>
  <Override PartName="/ppt/tags/tag1516.xml" ContentType="application/vnd.openxmlformats-officedocument.presentationml.tags+xml"/>
  <Override PartName="/ppt/tags/tag1517.xml" ContentType="application/vnd.openxmlformats-officedocument.presentationml.tags+xml"/>
  <Override PartName="/ppt/tags/tag1518.xml" ContentType="application/vnd.openxmlformats-officedocument.presentationml.tags+xml"/>
  <Override PartName="/ppt/tags/tag1519.xml" ContentType="application/vnd.openxmlformats-officedocument.presentationml.tags+xml"/>
  <Override PartName="/ppt/tags/tag1520.xml" ContentType="application/vnd.openxmlformats-officedocument.presentationml.tags+xml"/>
  <Override PartName="/ppt/tags/tag1521.xml" ContentType="application/vnd.openxmlformats-officedocument.presentationml.tags+xml"/>
  <Override PartName="/ppt/tags/tag1522.xml" ContentType="application/vnd.openxmlformats-officedocument.presentationml.tags+xml"/>
  <Override PartName="/ppt/tags/tag1523.xml" ContentType="application/vnd.openxmlformats-officedocument.presentationml.tags+xml"/>
  <Override PartName="/ppt/tags/tag1524.xml" ContentType="application/vnd.openxmlformats-officedocument.presentationml.tags+xml"/>
  <Override PartName="/ppt/tags/tag1525.xml" ContentType="application/vnd.openxmlformats-officedocument.presentationml.tags+xml"/>
  <Override PartName="/ppt/tags/tag1526.xml" ContentType="application/vnd.openxmlformats-officedocument.presentationml.tags+xml"/>
  <Override PartName="/ppt/tags/tag1527.xml" ContentType="application/vnd.openxmlformats-officedocument.presentationml.tags+xml"/>
  <Override PartName="/ppt/tags/tag1528.xml" ContentType="application/vnd.openxmlformats-officedocument.presentationml.tags+xml"/>
  <Override PartName="/ppt/tags/tag1529.xml" ContentType="application/vnd.openxmlformats-officedocument.presentationml.tags+xml"/>
  <Override PartName="/ppt/tags/tag1530.xml" ContentType="application/vnd.openxmlformats-officedocument.presentationml.tags+xml"/>
  <Override PartName="/ppt/tags/tag1531.xml" ContentType="application/vnd.openxmlformats-officedocument.presentationml.tags+xml"/>
  <Override PartName="/ppt/tags/tag1532.xml" ContentType="application/vnd.openxmlformats-officedocument.presentationml.tags+xml"/>
  <Override PartName="/ppt/tags/tag1533.xml" ContentType="application/vnd.openxmlformats-officedocument.presentationml.tags+xml"/>
  <Override PartName="/ppt/tags/tag1534.xml" ContentType="application/vnd.openxmlformats-officedocument.presentationml.tags+xml"/>
  <Override PartName="/ppt/tags/tag1535.xml" ContentType="application/vnd.openxmlformats-officedocument.presentationml.tags+xml"/>
  <Override PartName="/ppt/tags/tag1536.xml" ContentType="application/vnd.openxmlformats-officedocument.presentationml.tags+xml"/>
  <Override PartName="/ppt/tags/tag1537.xml" ContentType="application/vnd.openxmlformats-officedocument.presentationml.tags+xml"/>
  <Override PartName="/ppt/tags/tag1538.xml" ContentType="application/vnd.openxmlformats-officedocument.presentationml.tags+xml"/>
  <Override PartName="/ppt/tags/tag1539.xml" ContentType="application/vnd.openxmlformats-officedocument.presentationml.tags+xml"/>
  <Override PartName="/ppt/tags/tag1540.xml" ContentType="application/vnd.openxmlformats-officedocument.presentationml.tags+xml"/>
  <Override PartName="/ppt/tags/tag1541.xml" ContentType="application/vnd.openxmlformats-officedocument.presentationml.tags+xml"/>
  <Override PartName="/ppt/tags/tag1542.xml" ContentType="application/vnd.openxmlformats-officedocument.presentationml.tags+xml"/>
  <Override PartName="/ppt/tags/tag1543.xml" ContentType="application/vnd.openxmlformats-officedocument.presentationml.tags+xml"/>
  <Override PartName="/ppt/tags/tag1544.xml" ContentType="application/vnd.openxmlformats-officedocument.presentationml.tags+xml"/>
  <Override PartName="/ppt/tags/tag1545.xml" ContentType="application/vnd.openxmlformats-officedocument.presentationml.tags+xml"/>
  <Override PartName="/ppt/tags/tag1546.xml" ContentType="application/vnd.openxmlformats-officedocument.presentationml.tags+xml"/>
  <Override PartName="/ppt/tags/tag1547.xml" ContentType="application/vnd.openxmlformats-officedocument.presentationml.tags+xml"/>
  <Override PartName="/ppt/tags/tag1548.xml" ContentType="application/vnd.openxmlformats-officedocument.presentationml.tags+xml"/>
  <Override PartName="/ppt/tags/tag1549.xml" ContentType="application/vnd.openxmlformats-officedocument.presentationml.tags+xml"/>
  <Override PartName="/ppt/tags/tag1550.xml" ContentType="application/vnd.openxmlformats-officedocument.presentationml.tags+xml"/>
  <Override PartName="/ppt/tags/tag1551.xml" ContentType="application/vnd.openxmlformats-officedocument.presentationml.tags+xml"/>
  <Override PartName="/ppt/tags/tag1552.xml" ContentType="application/vnd.openxmlformats-officedocument.presentationml.tags+xml"/>
  <Override PartName="/ppt/tags/tag1553.xml" ContentType="application/vnd.openxmlformats-officedocument.presentationml.tags+xml"/>
  <Override PartName="/ppt/tags/tag1554.xml" ContentType="application/vnd.openxmlformats-officedocument.presentationml.tags+xml"/>
  <Override PartName="/ppt/tags/tag1555.xml" ContentType="application/vnd.openxmlformats-officedocument.presentationml.tags+xml"/>
  <Override PartName="/ppt/tags/tag1556.xml" ContentType="application/vnd.openxmlformats-officedocument.presentationml.tags+xml"/>
  <Override PartName="/ppt/tags/tag1557.xml" ContentType="application/vnd.openxmlformats-officedocument.presentationml.tags+xml"/>
  <Override PartName="/ppt/tags/tag1558.xml" ContentType="application/vnd.openxmlformats-officedocument.presentationml.tags+xml"/>
  <Override PartName="/ppt/tags/tag1559.xml" ContentType="application/vnd.openxmlformats-officedocument.presentationml.tags+xml"/>
  <Override PartName="/ppt/tags/tag1560.xml" ContentType="application/vnd.openxmlformats-officedocument.presentationml.tags+xml"/>
  <Override PartName="/ppt/tags/tag1561.xml" ContentType="application/vnd.openxmlformats-officedocument.presentationml.tags+xml"/>
  <Override PartName="/ppt/tags/tag1562.xml" ContentType="application/vnd.openxmlformats-officedocument.presentationml.tags+xml"/>
  <Override PartName="/ppt/tags/tag1563.xml" ContentType="application/vnd.openxmlformats-officedocument.presentationml.tags+xml"/>
  <Override PartName="/ppt/tags/tag1564.xml" ContentType="application/vnd.openxmlformats-officedocument.presentationml.tags+xml"/>
  <Override PartName="/ppt/tags/tag1565.xml" ContentType="application/vnd.openxmlformats-officedocument.presentationml.tags+xml"/>
  <Override PartName="/ppt/tags/tag1566.xml" ContentType="application/vnd.openxmlformats-officedocument.presentationml.tags+xml"/>
  <Override PartName="/ppt/tags/tag1567.xml" ContentType="application/vnd.openxmlformats-officedocument.presentationml.tags+xml"/>
  <Override PartName="/ppt/tags/tag1568.xml" ContentType="application/vnd.openxmlformats-officedocument.presentationml.tags+xml"/>
  <Override PartName="/ppt/tags/tag1569.xml" ContentType="application/vnd.openxmlformats-officedocument.presentationml.tags+xml"/>
  <Override PartName="/ppt/tags/tag1570.xml" ContentType="application/vnd.openxmlformats-officedocument.presentationml.tags+xml"/>
  <Override PartName="/ppt/tags/tag1571.xml" ContentType="application/vnd.openxmlformats-officedocument.presentationml.tags+xml"/>
  <Override PartName="/ppt/tags/tag1572.xml" ContentType="application/vnd.openxmlformats-officedocument.presentationml.tags+xml"/>
  <Override PartName="/ppt/tags/tag1573.xml" ContentType="application/vnd.openxmlformats-officedocument.presentationml.tags+xml"/>
  <Override PartName="/ppt/tags/tag1574.xml" ContentType="application/vnd.openxmlformats-officedocument.presentationml.tags+xml"/>
  <Override PartName="/ppt/tags/tag1575.xml" ContentType="application/vnd.openxmlformats-officedocument.presentationml.tags+xml"/>
  <Override PartName="/ppt/tags/tag1576.xml" ContentType="application/vnd.openxmlformats-officedocument.presentationml.tags+xml"/>
  <Override PartName="/ppt/tags/tag1577.xml" ContentType="application/vnd.openxmlformats-officedocument.presentationml.tags+xml"/>
  <Override PartName="/ppt/tags/tag1578.xml" ContentType="application/vnd.openxmlformats-officedocument.presentationml.tags+xml"/>
  <Override PartName="/ppt/tags/tag1579.xml" ContentType="application/vnd.openxmlformats-officedocument.presentationml.tags+xml"/>
  <Override PartName="/ppt/tags/tag1580.xml" ContentType="application/vnd.openxmlformats-officedocument.presentationml.tags+xml"/>
  <Override PartName="/ppt/tags/tag1581.xml" ContentType="application/vnd.openxmlformats-officedocument.presentationml.tags+xml"/>
  <Override PartName="/ppt/tags/tag1582.xml" ContentType="application/vnd.openxmlformats-officedocument.presentationml.tags+xml"/>
  <Override PartName="/ppt/tags/tag1583.xml" ContentType="application/vnd.openxmlformats-officedocument.presentationml.tags+xml"/>
  <Override PartName="/ppt/tags/tag1584.xml" ContentType="application/vnd.openxmlformats-officedocument.presentationml.tags+xml"/>
  <Override PartName="/ppt/tags/tag1585.xml" ContentType="application/vnd.openxmlformats-officedocument.presentationml.tags+xml"/>
  <Override PartName="/ppt/tags/tag1586.xml" ContentType="application/vnd.openxmlformats-officedocument.presentationml.tags+xml"/>
  <Override PartName="/ppt/tags/tag1587.xml" ContentType="application/vnd.openxmlformats-officedocument.presentationml.tags+xml"/>
  <Override PartName="/ppt/tags/tag1588.xml" ContentType="application/vnd.openxmlformats-officedocument.presentationml.tags+xml"/>
  <Override PartName="/ppt/tags/tag1589.xml" ContentType="application/vnd.openxmlformats-officedocument.presentationml.tags+xml"/>
  <Override PartName="/ppt/tags/tag1590.xml" ContentType="application/vnd.openxmlformats-officedocument.presentationml.tags+xml"/>
  <Override PartName="/ppt/tags/tag1591.xml" ContentType="application/vnd.openxmlformats-officedocument.presentationml.tags+xml"/>
  <Override PartName="/ppt/tags/tag1592.xml" ContentType="application/vnd.openxmlformats-officedocument.presentationml.tags+xml"/>
  <Override PartName="/ppt/tags/tag1593.xml" ContentType="application/vnd.openxmlformats-officedocument.presentationml.tags+xml"/>
  <Override PartName="/ppt/tags/tag1594.xml" ContentType="application/vnd.openxmlformats-officedocument.presentationml.tags+xml"/>
  <Override PartName="/ppt/tags/tag1595.xml" ContentType="application/vnd.openxmlformats-officedocument.presentationml.tags+xml"/>
  <Override PartName="/ppt/tags/tag1596.xml" ContentType="application/vnd.openxmlformats-officedocument.presentationml.tags+xml"/>
  <Override PartName="/ppt/tags/tag1597.xml" ContentType="application/vnd.openxmlformats-officedocument.presentationml.tags+xml"/>
  <Override PartName="/ppt/tags/tag1598.xml" ContentType="application/vnd.openxmlformats-officedocument.presentationml.tags+xml"/>
  <Override PartName="/ppt/tags/tag1599.xml" ContentType="application/vnd.openxmlformats-officedocument.presentationml.tags+xml"/>
  <Override PartName="/ppt/tags/tag1600.xml" ContentType="application/vnd.openxmlformats-officedocument.presentationml.tags+xml"/>
  <Override PartName="/ppt/tags/tag1601.xml" ContentType="application/vnd.openxmlformats-officedocument.presentationml.tags+xml"/>
  <Override PartName="/ppt/tags/tag1602.xml" ContentType="application/vnd.openxmlformats-officedocument.presentationml.tags+xml"/>
  <Override PartName="/ppt/tags/tag1603.xml" ContentType="application/vnd.openxmlformats-officedocument.presentationml.tags+xml"/>
  <Override PartName="/ppt/tags/tag1604.xml" ContentType="application/vnd.openxmlformats-officedocument.presentationml.tags+xml"/>
  <Override PartName="/ppt/tags/tag1605.xml" ContentType="application/vnd.openxmlformats-officedocument.presentationml.tags+xml"/>
  <Override PartName="/ppt/tags/tag1606.xml" ContentType="application/vnd.openxmlformats-officedocument.presentationml.tags+xml"/>
  <Override PartName="/ppt/tags/tag1607.xml" ContentType="application/vnd.openxmlformats-officedocument.presentationml.tags+xml"/>
  <Override PartName="/ppt/tags/tag1608.xml" ContentType="application/vnd.openxmlformats-officedocument.presentationml.tags+xml"/>
  <Override PartName="/ppt/tags/tag1609.xml" ContentType="application/vnd.openxmlformats-officedocument.presentationml.tags+xml"/>
  <Override PartName="/ppt/tags/tag1610.xml" ContentType="application/vnd.openxmlformats-officedocument.presentationml.tags+xml"/>
  <Override PartName="/ppt/tags/tag1611.xml" ContentType="application/vnd.openxmlformats-officedocument.presentationml.tags+xml"/>
  <Override PartName="/ppt/tags/tag1612.xml" ContentType="application/vnd.openxmlformats-officedocument.presentationml.tags+xml"/>
  <Override PartName="/ppt/tags/tag1613.xml" ContentType="application/vnd.openxmlformats-officedocument.presentationml.tags+xml"/>
  <Override PartName="/ppt/tags/tag1614.xml" ContentType="application/vnd.openxmlformats-officedocument.presentationml.tags+xml"/>
  <Override PartName="/ppt/tags/tag1615.xml" ContentType="application/vnd.openxmlformats-officedocument.presentationml.tags+xml"/>
  <Override PartName="/ppt/tags/tag1616.xml" ContentType="application/vnd.openxmlformats-officedocument.presentationml.tags+xml"/>
  <Override PartName="/ppt/tags/tag1617.xml" ContentType="application/vnd.openxmlformats-officedocument.presentationml.tags+xml"/>
  <Override PartName="/ppt/tags/tag1618.xml" ContentType="application/vnd.openxmlformats-officedocument.presentationml.tags+xml"/>
  <Override PartName="/ppt/tags/tag1619.xml" ContentType="application/vnd.openxmlformats-officedocument.presentationml.tags+xml"/>
  <Override PartName="/ppt/tags/tag1620.xml" ContentType="application/vnd.openxmlformats-officedocument.presentationml.tags+xml"/>
  <Override PartName="/ppt/tags/tag1621.xml" ContentType="application/vnd.openxmlformats-officedocument.presentationml.tags+xml"/>
  <Override PartName="/ppt/tags/tag1622.xml" ContentType="application/vnd.openxmlformats-officedocument.presentationml.tags+xml"/>
  <Override PartName="/ppt/tags/tag1623.xml" ContentType="application/vnd.openxmlformats-officedocument.presentationml.tags+xml"/>
  <Override PartName="/ppt/tags/tag1624.xml" ContentType="application/vnd.openxmlformats-officedocument.presentationml.tags+xml"/>
  <Override PartName="/ppt/tags/tag1625.xml" ContentType="application/vnd.openxmlformats-officedocument.presentationml.tags+xml"/>
  <Override PartName="/ppt/tags/tag1626.xml" ContentType="application/vnd.openxmlformats-officedocument.presentationml.tags+xml"/>
  <Override PartName="/ppt/tags/tag1627.xml" ContentType="application/vnd.openxmlformats-officedocument.presentationml.tags+xml"/>
  <Override PartName="/ppt/tags/tag1628.xml" ContentType="application/vnd.openxmlformats-officedocument.presentationml.tags+xml"/>
  <Override PartName="/ppt/tags/tag1629.xml" ContentType="application/vnd.openxmlformats-officedocument.presentationml.tags+xml"/>
  <Override PartName="/ppt/tags/tag1630.xml" ContentType="application/vnd.openxmlformats-officedocument.presentationml.tags+xml"/>
  <Override PartName="/ppt/tags/tag1631.xml" ContentType="application/vnd.openxmlformats-officedocument.presentationml.tags+xml"/>
  <Override PartName="/ppt/tags/tag1632.xml" ContentType="application/vnd.openxmlformats-officedocument.presentationml.tags+xml"/>
  <Override PartName="/ppt/tags/tag1633.xml" ContentType="application/vnd.openxmlformats-officedocument.presentationml.tags+xml"/>
  <Override PartName="/ppt/tags/tag1634.xml" ContentType="application/vnd.openxmlformats-officedocument.presentationml.tags+xml"/>
  <Override PartName="/ppt/tags/tag1635.xml" ContentType="application/vnd.openxmlformats-officedocument.presentationml.tags+xml"/>
  <Override PartName="/ppt/tags/tag1636.xml" ContentType="application/vnd.openxmlformats-officedocument.presentationml.tags+xml"/>
  <Override PartName="/ppt/tags/tag1637.xml" ContentType="application/vnd.openxmlformats-officedocument.presentationml.tags+xml"/>
  <Override PartName="/ppt/tags/tag1638.xml" ContentType="application/vnd.openxmlformats-officedocument.presentationml.tags+xml"/>
  <Override PartName="/ppt/tags/tag1639.xml" ContentType="application/vnd.openxmlformats-officedocument.presentationml.tags+xml"/>
  <Override PartName="/ppt/tags/tag1640.xml" ContentType="application/vnd.openxmlformats-officedocument.presentationml.tags+xml"/>
  <Override PartName="/ppt/tags/tag1641.xml" ContentType="application/vnd.openxmlformats-officedocument.presentationml.tags+xml"/>
  <Override PartName="/ppt/tags/tag1642.xml" ContentType="application/vnd.openxmlformats-officedocument.presentationml.tags+xml"/>
  <Override PartName="/ppt/tags/tag1643.xml" ContentType="application/vnd.openxmlformats-officedocument.presentationml.tags+xml"/>
  <Override PartName="/ppt/tags/tag1644.xml" ContentType="application/vnd.openxmlformats-officedocument.presentationml.tags+xml"/>
  <Override PartName="/ppt/tags/tag1645.xml" ContentType="application/vnd.openxmlformats-officedocument.presentationml.tags+xml"/>
  <Override PartName="/ppt/tags/tag1646.xml" ContentType="application/vnd.openxmlformats-officedocument.presentationml.tags+xml"/>
  <Override PartName="/ppt/tags/tag1647.xml" ContentType="application/vnd.openxmlformats-officedocument.presentationml.tags+xml"/>
  <Override PartName="/ppt/tags/tag1648.xml" ContentType="application/vnd.openxmlformats-officedocument.presentationml.tags+xml"/>
  <Override PartName="/ppt/tags/tag1649.xml" ContentType="application/vnd.openxmlformats-officedocument.presentationml.tags+xml"/>
  <Override PartName="/ppt/tags/tag1650.xml" ContentType="application/vnd.openxmlformats-officedocument.presentationml.tags+xml"/>
  <Override PartName="/ppt/tags/tag1651.xml" ContentType="application/vnd.openxmlformats-officedocument.presentationml.tags+xml"/>
  <Override PartName="/ppt/tags/tag1652.xml" ContentType="application/vnd.openxmlformats-officedocument.presentationml.tags+xml"/>
  <Override PartName="/ppt/tags/tag1653.xml" ContentType="application/vnd.openxmlformats-officedocument.presentationml.tags+xml"/>
  <Override PartName="/ppt/tags/tag1654.xml" ContentType="application/vnd.openxmlformats-officedocument.presentationml.tags+xml"/>
  <Override PartName="/ppt/tags/tag1655.xml" ContentType="application/vnd.openxmlformats-officedocument.presentationml.tags+xml"/>
  <Override PartName="/ppt/tags/tag1656.xml" ContentType="application/vnd.openxmlformats-officedocument.presentationml.tags+xml"/>
  <Override PartName="/ppt/tags/tag1657.xml" ContentType="application/vnd.openxmlformats-officedocument.presentationml.tags+xml"/>
  <Override PartName="/ppt/tags/tag1658.xml" ContentType="application/vnd.openxmlformats-officedocument.presentationml.tags+xml"/>
  <Override PartName="/ppt/tags/tag1659.xml" ContentType="application/vnd.openxmlformats-officedocument.presentationml.tags+xml"/>
  <Override PartName="/ppt/tags/tag1660.xml" ContentType="application/vnd.openxmlformats-officedocument.presentationml.tags+xml"/>
  <Override PartName="/ppt/tags/tag1661.xml" ContentType="application/vnd.openxmlformats-officedocument.presentationml.tags+xml"/>
  <Override PartName="/ppt/tags/tag1662.xml" ContentType="application/vnd.openxmlformats-officedocument.presentationml.tags+xml"/>
  <Override PartName="/ppt/tags/tag1663.xml" ContentType="application/vnd.openxmlformats-officedocument.presentationml.tags+xml"/>
  <Override PartName="/ppt/tags/tag1664.xml" ContentType="application/vnd.openxmlformats-officedocument.presentationml.tags+xml"/>
  <Override PartName="/ppt/tags/tag1665.xml" ContentType="application/vnd.openxmlformats-officedocument.presentationml.tags+xml"/>
  <Override PartName="/ppt/tags/tag1666.xml" ContentType="application/vnd.openxmlformats-officedocument.presentationml.tags+xml"/>
  <Override PartName="/ppt/tags/tag1667.xml" ContentType="application/vnd.openxmlformats-officedocument.presentationml.tags+xml"/>
  <Override PartName="/ppt/tags/tag1668.xml" ContentType="application/vnd.openxmlformats-officedocument.presentationml.tags+xml"/>
  <Override PartName="/ppt/tags/tag1669.xml" ContentType="application/vnd.openxmlformats-officedocument.presentationml.tags+xml"/>
  <Override PartName="/ppt/tags/tag1670.xml" ContentType="application/vnd.openxmlformats-officedocument.presentationml.tags+xml"/>
  <Override PartName="/ppt/tags/tag1671.xml" ContentType="application/vnd.openxmlformats-officedocument.presentationml.tags+xml"/>
  <Override PartName="/ppt/tags/tag1672.xml" ContentType="application/vnd.openxmlformats-officedocument.presentationml.tags+xml"/>
  <Override PartName="/ppt/tags/tag1673.xml" ContentType="application/vnd.openxmlformats-officedocument.presentationml.tags+xml"/>
  <Override PartName="/ppt/tags/tag1674.xml" ContentType="application/vnd.openxmlformats-officedocument.presentationml.tags+xml"/>
  <Override PartName="/ppt/tags/tag1675.xml" ContentType="application/vnd.openxmlformats-officedocument.presentationml.tags+xml"/>
  <Override PartName="/ppt/tags/tag1676.xml" ContentType="application/vnd.openxmlformats-officedocument.presentationml.tags+xml"/>
  <Override PartName="/ppt/tags/tag1677.xml" ContentType="application/vnd.openxmlformats-officedocument.presentationml.tags+xml"/>
  <Override PartName="/ppt/tags/tag1678.xml" ContentType="application/vnd.openxmlformats-officedocument.presentationml.tags+xml"/>
  <Override PartName="/ppt/tags/tag1679.xml" ContentType="application/vnd.openxmlformats-officedocument.presentationml.tags+xml"/>
  <Override PartName="/ppt/tags/tag1680.xml" ContentType="application/vnd.openxmlformats-officedocument.presentationml.tags+xml"/>
  <Override PartName="/ppt/tags/tag1681.xml" ContentType="application/vnd.openxmlformats-officedocument.presentationml.tags+xml"/>
  <Override PartName="/ppt/tags/tag1682.xml" ContentType="application/vnd.openxmlformats-officedocument.presentationml.tags+xml"/>
  <Override PartName="/ppt/tags/tag1683.xml" ContentType="application/vnd.openxmlformats-officedocument.presentationml.tags+xml"/>
  <Override PartName="/ppt/tags/tag1684.xml" ContentType="application/vnd.openxmlformats-officedocument.presentationml.tags+xml"/>
  <Override PartName="/ppt/tags/tag1685.xml" ContentType="application/vnd.openxmlformats-officedocument.presentationml.tags+xml"/>
  <Override PartName="/ppt/tags/tag1686.xml" ContentType="application/vnd.openxmlformats-officedocument.presentationml.tags+xml"/>
  <Override PartName="/ppt/tags/tag1687.xml" ContentType="application/vnd.openxmlformats-officedocument.presentationml.tags+xml"/>
  <Override PartName="/ppt/tags/tag1688.xml" ContentType="application/vnd.openxmlformats-officedocument.presentationml.tags+xml"/>
  <Override PartName="/ppt/tags/tag1689.xml" ContentType="application/vnd.openxmlformats-officedocument.presentationml.tags+xml"/>
  <Override PartName="/ppt/tags/tag1690.xml" ContentType="application/vnd.openxmlformats-officedocument.presentationml.tags+xml"/>
  <Override PartName="/ppt/tags/tag1691.xml" ContentType="application/vnd.openxmlformats-officedocument.presentationml.tags+xml"/>
  <Override PartName="/ppt/tags/tag1692.xml" ContentType="application/vnd.openxmlformats-officedocument.presentationml.tags+xml"/>
  <Override PartName="/ppt/tags/tag1693.xml" ContentType="application/vnd.openxmlformats-officedocument.presentationml.tags+xml"/>
  <Override PartName="/ppt/tags/tag1694.xml" ContentType="application/vnd.openxmlformats-officedocument.presentationml.tags+xml"/>
  <Override PartName="/ppt/tags/tag1695.xml" ContentType="application/vnd.openxmlformats-officedocument.presentationml.tags+xml"/>
  <Override PartName="/ppt/tags/tag1696.xml" ContentType="application/vnd.openxmlformats-officedocument.presentationml.tags+xml"/>
  <Override PartName="/ppt/tags/tag1697.xml" ContentType="application/vnd.openxmlformats-officedocument.presentationml.tags+xml"/>
  <Override PartName="/ppt/tags/tag1698.xml" ContentType="application/vnd.openxmlformats-officedocument.presentationml.tags+xml"/>
  <Override PartName="/ppt/tags/tag1699.xml" ContentType="application/vnd.openxmlformats-officedocument.presentationml.tags+xml"/>
  <Override PartName="/ppt/tags/tag1700.xml" ContentType="application/vnd.openxmlformats-officedocument.presentationml.tags+xml"/>
  <Override PartName="/ppt/tags/tag1701.xml" ContentType="application/vnd.openxmlformats-officedocument.presentationml.tags+xml"/>
  <Override PartName="/ppt/tags/tag1702.xml" ContentType="application/vnd.openxmlformats-officedocument.presentationml.tags+xml"/>
  <Override PartName="/ppt/tags/tag1703.xml" ContentType="application/vnd.openxmlformats-officedocument.presentationml.tags+xml"/>
  <Override PartName="/ppt/tags/tag1704.xml" ContentType="application/vnd.openxmlformats-officedocument.presentationml.tags+xml"/>
  <Override PartName="/ppt/tags/tag1705.xml" ContentType="application/vnd.openxmlformats-officedocument.presentationml.tags+xml"/>
  <Override PartName="/ppt/tags/tag1706.xml" ContentType="application/vnd.openxmlformats-officedocument.presentationml.tags+xml"/>
  <Override PartName="/ppt/tags/tag1707.xml" ContentType="application/vnd.openxmlformats-officedocument.presentationml.tags+xml"/>
  <Override PartName="/ppt/tags/tag1708.xml" ContentType="application/vnd.openxmlformats-officedocument.presentationml.tags+xml"/>
  <Override PartName="/ppt/tags/tag1709.xml" ContentType="application/vnd.openxmlformats-officedocument.presentationml.tags+xml"/>
  <Override PartName="/ppt/tags/tag1710.xml" ContentType="application/vnd.openxmlformats-officedocument.presentationml.tags+xml"/>
  <Override PartName="/ppt/tags/tag1711.xml" ContentType="application/vnd.openxmlformats-officedocument.presentationml.tags+xml"/>
  <Override PartName="/ppt/tags/tag1712.xml" ContentType="application/vnd.openxmlformats-officedocument.presentationml.tags+xml"/>
  <Override PartName="/ppt/tags/tag1713.xml" ContentType="application/vnd.openxmlformats-officedocument.presentationml.tags+xml"/>
  <Override PartName="/ppt/tags/tag1714.xml" ContentType="application/vnd.openxmlformats-officedocument.presentationml.tags+xml"/>
  <Override PartName="/ppt/tags/tag1715.xml" ContentType="application/vnd.openxmlformats-officedocument.presentationml.tags+xml"/>
  <Override PartName="/ppt/tags/tag1716.xml" ContentType="application/vnd.openxmlformats-officedocument.presentationml.tags+xml"/>
  <Override PartName="/ppt/tags/tag1717.xml" ContentType="application/vnd.openxmlformats-officedocument.presentationml.tags+xml"/>
  <Override PartName="/ppt/tags/tag1718.xml" ContentType="application/vnd.openxmlformats-officedocument.presentationml.tags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30F98E00-6A7C-1AFA-9BE1-34D81AA1EFB1}"/>
    <pc:docChg chg="modSld">
      <pc:chgData name="Justin Evans" userId="S::j.d.evans@uwtsd.ac.uk::2ee3c1af-825e-450d-8b1e-d59252291e99" providerId="AD" clId="Web-{30F98E00-6A7C-1AFA-9BE1-34D81AA1EFB1}" dt="2026-01-26T08:56:51.775" v="8"/>
      <pc:docMkLst>
        <pc:docMk/>
      </pc:docMkLst>
      <pc:sldChg chg="modNotes">
        <pc:chgData name="Justin Evans" userId="S::j.d.evans@uwtsd.ac.uk::2ee3c1af-825e-450d-8b1e-d59252291e99" providerId="AD" clId="Web-{30F98E00-6A7C-1AFA-9BE1-34D81AA1EFB1}" dt="2026-01-26T08:56:51.775" v="8"/>
        <pc:sldMkLst>
          <pc:docMk/>
          <pc:sldMk cId="136886321" sldId="258"/>
        </pc:sldMkLst>
      </pc:sldChg>
    </pc:docChg>
  </pc:docChgLst>
  <pc:docChgLst>
    <pc:chgData name="Justin Evans" userId="S::j.d.evans@uwtsd.ac.uk::2ee3c1af-825e-450d-8b1e-d59252291e99" providerId="AD" clId="Web-{1AEDE9B3-8EC9-7AE0-DAC3-E20AE4D7BD6C}"/>
    <pc:docChg chg="modSld">
      <pc:chgData name="Justin Evans" userId="S::j.d.evans@uwtsd.ac.uk::2ee3c1af-825e-450d-8b1e-d59252291e99" providerId="AD" clId="Web-{1AEDE9B3-8EC9-7AE0-DAC3-E20AE4D7BD6C}" dt="2026-01-29T10:23:35.338" v="18"/>
      <pc:docMkLst>
        <pc:docMk/>
      </pc:docMkLst>
      <pc:sldChg chg="modNotes">
        <pc:chgData name="Justin Evans" userId="S::j.d.evans@uwtsd.ac.uk::2ee3c1af-825e-450d-8b1e-d59252291e99" providerId="AD" clId="Web-{1AEDE9B3-8EC9-7AE0-DAC3-E20AE4D7BD6C}" dt="2026-01-29T10:21:57.332" v="16"/>
        <pc:sldMkLst>
          <pc:docMk/>
          <pc:sldMk cId="1565651407" sldId="261"/>
        </pc:sldMkLst>
      </pc:sldChg>
      <pc:sldChg chg="modNotes">
        <pc:chgData name="Justin Evans" userId="S::j.d.evans@uwtsd.ac.uk::2ee3c1af-825e-450d-8b1e-d59252291e99" providerId="AD" clId="Web-{1AEDE9B3-8EC9-7AE0-DAC3-E20AE4D7BD6C}" dt="2026-01-29T10:23:35.338" v="18"/>
        <pc:sldMkLst>
          <pc:docMk/>
          <pc:sldMk cId="2583661802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EC01EA-47BB-4F10-9959-2DC5520F640A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0BF6DD-D94E-4D21-AA7A-3B486B68F2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2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Welcome to the second part of our first week in the 'Preparing for the Role of Constable' module.“</a:t>
            </a:r>
          </a:p>
          <a:p>
            <a:endParaRPr lang="en-GB"/>
          </a:p>
          <a:p>
            <a:r>
              <a:rPr lang="en-GB" b="1"/>
              <a:t>The Big Picture:</a:t>
            </a:r>
            <a:r>
              <a:rPr lang="en-GB"/>
              <a:t> As a police officer, your understanding of property crime isn't just academic—it is the bread and butter of your daily operational work. Today, we are recapping the </a:t>
            </a:r>
            <a:r>
              <a:rPr lang="en-GB" b="1"/>
              <a:t>Theft Act 1968</a:t>
            </a:r>
            <a:r>
              <a:rPr lang="en-GB"/>
              <a:t>.</a:t>
            </a:r>
          </a:p>
          <a:p>
            <a:endParaRPr lang="en-GB" b="1"/>
          </a:p>
          <a:p>
            <a:r>
              <a:rPr lang="en-GB" b="1"/>
              <a:t>Key Learning Objectives</a:t>
            </a:r>
          </a:p>
          <a:p>
            <a:r>
              <a:rPr lang="en-GB" b="1"/>
              <a:t>Revision &amp; Consolidation:</a:t>
            </a:r>
            <a:r>
              <a:rPr lang="en-GB"/>
              <a:t> While many of you may be familiar with the general terms, today is about moving from a 'layperson’s understanding' to a </a:t>
            </a:r>
            <a:r>
              <a:rPr lang="en-GB" b="1"/>
              <a:t>legal professional's precision</a:t>
            </a:r>
            <a:r>
              <a:rPr lang="en-GB"/>
              <a:t>. We will be consolidating your knowledge to ensure you can identify the specific points of proof required for a successful prosecution.</a:t>
            </a:r>
          </a:p>
          <a:p>
            <a:endParaRPr lang="en-GB"/>
          </a:p>
          <a:p>
            <a:r>
              <a:rPr lang="en-GB" b="1"/>
              <a:t>The 'Big Four' Offences:</a:t>
            </a:r>
            <a:r>
              <a:rPr lang="en-GB"/>
              <a:t> We will be breaking down the legal definitions, </a:t>
            </a:r>
            <a:r>
              <a:rPr lang="en-GB" i="1"/>
              <a:t>actus reus</a:t>
            </a:r>
            <a:r>
              <a:rPr lang="en-GB"/>
              <a:t> (guilty act), and </a:t>
            </a:r>
            <a:r>
              <a:rPr lang="en-GB" i="1" err="1"/>
              <a:t>mens</a:t>
            </a:r>
            <a:r>
              <a:rPr lang="en-GB" i="1"/>
              <a:t> rea</a:t>
            </a:r>
            <a:r>
              <a:rPr lang="en-GB"/>
              <a:t> (guilty mind) for four critical areas:</a:t>
            </a:r>
          </a:p>
          <a:p>
            <a:pPr lvl="1"/>
            <a:r>
              <a:rPr lang="en-GB" b="1"/>
              <a:t>Theft:</a:t>
            </a:r>
            <a:r>
              <a:rPr lang="en-GB"/>
              <a:t> The foundation of property crime.</a:t>
            </a:r>
          </a:p>
          <a:p>
            <a:pPr lvl="1"/>
            <a:r>
              <a:rPr lang="en-GB" b="1"/>
              <a:t>Robbery:</a:t>
            </a:r>
            <a:r>
              <a:rPr lang="en-GB"/>
              <a:t> Understanding the transition from theft to a crime against the person.</a:t>
            </a:r>
          </a:p>
          <a:p>
            <a:pPr lvl="1"/>
            <a:r>
              <a:rPr lang="en-GB" b="1"/>
              <a:t>Burglary:</a:t>
            </a:r>
            <a:r>
              <a:rPr lang="en-GB"/>
              <a:t> Navigating the complexities of 'entry' and 'intent.'</a:t>
            </a:r>
          </a:p>
          <a:p>
            <a:pPr lvl="1"/>
            <a:r>
              <a:rPr lang="en-GB" b="1"/>
              <a:t>Aggravated Burglary:</a:t>
            </a:r>
            <a:r>
              <a:rPr lang="en-GB"/>
              <a:t> Identifying the specific factors that escalate a domestic or commercial intrusion.</a:t>
            </a:r>
          </a:p>
          <a:p>
            <a:r>
              <a:rPr lang="en-GB" b="1"/>
              <a:t>Practical Relevance</a:t>
            </a:r>
          </a:p>
          <a:p>
            <a:r>
              <a:rPr lang="en-GB" b="1"/>
              <a:t>Operational Readiness: </a:t>
            </a:r>
            <a:r>
              <a:rPr lang="en-GB"/>
              <a:t>By the end of this session, you should feel more confident in your ability to apply these statutes to real-world scenarios. When you are standing on a rain-soaked street at 3:00 AM, you need to know exactly which section of the Act applies before you make that arrest.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704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Pre lesson knowledge check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2994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core definition states: A person is guilty of theft if they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dishonestly appropriate property belonging to another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with the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intention of permanently depriving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other of it.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a person to be convicted of theft, all five of the following elements must be proven:</a:t>
            </a:r>
          </a:p>
          <a:p>
            <a:br>
              <a:rPr lang="en-GB"/>
            </a:br>
            <a:endParaRPr lang="en-GB"/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Five Elements of Theft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Act further defines these elements in subsequent sections: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342900" indent="-342900">
              <a:buAutoNum type="arabicPeriod"/>
            </a:pP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Dishonesty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mental state of the offender regarding their lack of honest intent.</a:t>
            </a:r>
            <a:endParaRPr lang="en-GB" sz="1200" kern="1200">
              <a:solidFill>
                <a:schemeClr val="tx1"/>
              </a:solidFill>
              <a:effectLst/>
              <a:latin typeface="+mn-lt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</a:t>
            </a:r>
            <a:r>
              <a:rPr lang="en-GB" b="1"/>
              <a:t>Appropriates </a:t>
            </a:r>
            <a:r>
              <a:rPr lang="en-GB"/>
              <a:t>Any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assumption of the rights of an owner. This includes cases where someone acquires property innocently but later deals with it as if they were the owner.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</a:t>
            </a:r>
            <a:r>
              <a:rPr lang="en-GB" b="1"/>
              <a:t>Property </a:t>
            </a:r>
            <a:r>
              <a:rPr lang="en-GB"/>
              <a:t>The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physical or intangible item that is being taken.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Belonging to Another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is regarded as belonging to any person having possession or control of it, or having any proprietary right or interest in it.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Intention to Permanently Deprive.</a:t>
            </a:r>
            <a:r>
              <a:rPr lang="en-GB" b="1"/>
              <a:t>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intent to treat the property as one's own to dispose of regardless of the other's rights, or borrowing/lending it for a period and in circumstances making it equivalent to an outright taking.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472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legal test for dishonesty has evolved significantly through case law:</a:t>
            </a:r>
          </a:p>
          <a:p>
            <a:r>
              <a:rPr lang="en-GB" b="1"/>
              <a:t>The Evolution of the Test:</a:t>
            </a:r>
            <a:endParaRPr lang="en-GB"/>
          </a:p>
          <a:p>
            <a:pPr lvl="1"/>
            <a:r>
              <a:rPr lang="en-GB" b="1"/>
              <a:t>Old Law:</a:t>
            </a:r>
            <a:r>
              <a:rPr lang="en-GB"/>
              <a:t> </a:t>
            </a:r>
            <a:r>
              <a:rPr lang="en-GB" i="1"/>
              <a:t>R v Ghosh (1982)</a:t>
            </a:r>
            <a:r>
              <a:rPr lang="en-GB"/>
              <a:t> utilized a two-stage subjective and objective test.</a:t>
            </a:r>
          </a:p>
          <a:p>
            <a:pPr lvl="1"/>
            <a:r>
              <a:rPr lang="en-GB" b="1"/>
              <a:t>Current Law:</a:t>
            </a:r>
            <a:r>
              <a:rPr lang="en-GB"/>
              <a:t> </a:t>
            </a:r>
            <a:r>
              <a:rPr lang="en-GB" i="1"/>
              <a:t>Ivey v Genting Casinos (2017)</a:t>
            </a:r>
            <a:r>
              <a:rPr lang="en-GB"/>
              <a:t> established the modern standard.</a:t>
            </a:r>
          </a:p>
          <a:p>
            <a:r>
              <a:rPr lang="en-GB" b="1"/>
              <a:t>The Core Question:</a:t>
            </a:r>
            <a:r>
              <a:rPr lang="en-GB"/>
              <a:t> The current test asks: </a:t>
            </a:r>
            <a:r>
              <a:rPr lang="en-GB" b="1"/>
              <a:t>"Was the conduct dishonest by the standards of ordinary decent people?"</a:t>
            </a:r>
            <a:r>
              <a:rPr lang="en-GB"/>
              <a:t>.</a:t>
            </a:r>
          </a:p>
          <a:p>
            <a:r>
              <a:rPr lang="en-GB" b="1"/>
              <a:t>Key Distinction:</a:t>
            </a:r>
            <a:r>
              <a:rPr lang="en-GB"/>
              <a:t> Crucially, there is </a:t>
            </a:r>
            <a:r>
              <a:rPr lang="en-GB" b="1"/>
              <a:t>no requirement</a:t>
            </a:r>
            <a:r>
              <a:rPr lang="en-GB"/>
              <a:t> for the defendant to personally appreciate or realise that their conduct was dishonest.</a:t>
            </a:r>
          </a:p>
          <a:p>
            <a:r>
              <a:rPr lang="en-GB" b="1"/>
              <a:t>Property Exceptions (Section 4)</a:t>
            </a:r>
          </a:p>
          <a:p>
            <a:r>
              <a:rPr lang="en-GB"/>
              <a:t>Under Section 4, certain items are generally excluded from being "stolen" unless specific conditions are met:</a:t>
            </a:r>
          </a:p>
          <a:p>
            <a:r>
              <a:rPr lang="en-GB" b="1"/>
              <a:t>Wild Creatures:</a:t>
            </a:r>
            <a:r>
              <a:rPr lang="en-GB"/>
              <a:t> These cannot be stolen unless they have been </a:t>
            </a:r>
            <a:r>
              <a:rPr lang="en-GB" b="1"/>
              <a:t>tamed or are held in captivity</a:t>
            </a:r>
            <a:r>
              <a:rPr lang="en-GB"/>
              <a:t>.</a:t>
            </a:r>
          </a:p>
          <a:p>
            <a:r>
              <a:rPr lang="en-GB" b="1"/>
              <a:t>Wild Mushrooms:</a:t>
            </a:r>
            <a:r>
              <a:rPr lang="en-GB"/>
              <a:t> Taking these is not theft unless it is done for </a:t>
            </a:r>
            <a:r>
              <a:rPr lang="en-GB" b="1"/>
              <a:t>commercial sale</a:t>
            </a:r>
            <a:r>
              <a:rPr lang="en-GB"/>
              <a:t>.</a:t>
            </a:r>
          </a:p>
          <a:p>
            <a:r>
              <a:rPr lang="en-GB" b="1"/>
              <a:t>The 3 F's (Flowers, Fruit, Foliage):</a:t>
            </a:r>
            <a:r>
              <a:rPr lang="en-GB"/>
              <a:t> Similar to mushrooms, picking these wild items is not theft unless they are taken for </a:t>
            </a:r>
            <a:r>
              <a:rPr lang="en-GB" b="1"/>
              <a:t>sale or reward</a:t>
            </a:r>
            <a:r>
              <a:rPr lang="en-GB"/>
              <a:t>.</a:t>
            </a:r>
          </a:p>
          <a:p>
            <a:r>
              <a:rPr lang="en-GB" b="1"/>
              <a:t>Land:</a:t>
            </a:r>
            <a:r>
              <a:rPr lang="en-GB"/>
              <a:t> Generally, land cannot be stolen. However, exceptions exist for:</a:t>
            </a:r>
          </a:p>
          <a:p>
            <a:pPr lvl="1"/>
            <a:r>
              <a:rPr lang="en-GB" b="1"/>
              <a:t>Trustees</a:t>
            </a:r>
            <a:r>
              <a:rPr lang="en-GB"/>
              <a:t> or representatives dealing with the land.</a:t>
            </a:r>
          </a:p>
          <a:p>
            <a:pPr lvl="1"/>
            <a:r>
              <a:rPr lang="en-GB" b="1"/>
              <a:t>Severance</a:t>
            </a:r>
            <a:r>
              <a:rPr lang="en-GB"/>
              <a:t> (e.g., digging up soil or removing items attached to the land).</a:t>
            </a:r>
          </a:p>
          <a:p>
            <a:pPr lvl="1"/>
            <a:r>
              <a:rPr lang="en-GB" b="1"/>
              <a:t>Fixtures</a:t>
            </a:r>
            <a:r>
              <a:rPr lang="en-GB"/>
              <a:t> being removed by a person not in possession of the land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396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slide moves from simple property theft to the more serious indictable offence of </a:t>
            </a:r>
            <a:r>
              <a:rPr lang="en-GB" b="1"/>
              <a:t>Robbery</a:t>
            </a:r>
            <a:r>
              <a:rPr lang="en-GB"/>
              <a:t>, as defined under </a:t>
            </a:r>
            <a:r>
              <a:rPr lang="en-GB" b="1"/>
              <a:t>Section 8 of the Theft Act 1968</a:t>
            </a:r>
            <a:r>
              <a:rPr lang="en-GB"/>
              <a:t>.</a:t>
            </a:r>
          </a:p>
          <a:p>
            <a:r>
              <a:rPr lang="en-GB" b="1"/>
              <a:t>The Robbery Formula</a:t>
            </a:r>
          </a:p>
          <a:p>
            <a:r>
              <a:rPr lang="en-GB"/>
              <a:t>Robbery is essentially an "aggravated" form of theft. The legal equation is:</a:t>
            </a:r>
          </a:p>
          <a:p>
            <a:r>
              <a:rPr lang="en-GB" b="1"/>
              <a:t>[Theft] + [Force OR Threat of Force] = [Robbery]</a:t>
            </a:r>
            <a:endParaRPr lang="en-GB"/>
          </a:p>
          <a:p>
            <a:r>
              <a:rPr lang="en-GB"/>
              <a:t>For the offence to be complete, the following criteria must be met:</a:t>
            </a:r>
          </a:p>
          <a:p>
            <a:r>
              <a:rPr lang="en-GB" b="1"/>
              <a:t>The "No Theft = No Robbery" Rule:</a:t>
            </a:r>
            <a:r>
              <a:rPr lang="en-GB"/>
              <a:t> There must be a completed theft. If any of the five elements of theft are missing, a robbery charge cannot stand.</a:t>
            </a:r>
          </a:p>
          <a:p>
            <a:r>
              <a:rPr lang="en-GB" b="1"/>
              <a:t>Timing of Force:</a:t>
            </a:r>
            <a:r>
              <a:rPr lang="en-GB"/>
              <a:t> The force or threat of force must occur </a:t>
            </a:r>
            <a:r>
              <a:rPr lang="en-GB" b="1"/>
              <a:t>immediately before or at the time</a:t>
            </a:r>
            <a:r>
              <a:rPr lang="en-GB"/>
              <a:t> of the stealing.</a:t>
            </a:r>
          </a:p>
          <a:p>
            <a:r>
              <a:rPr lang="en-GB" b="1"/>
              <a:t>Purpose of Force:</a:t>
            </a:r>
            <a:r>
              <a:rPr lang="en-GB"/>
              <a:t> The force must be used </a:t>
            </a:r>
            <a:r>
              <a:rPr lang="en-GB" b="1"/>
              <a:t>in order to steal</a:t>
            </a:r>
            <a:r>
              <a:rPr lang="en-GB"/>
              <a:t>.</a:t>
            </a:r>
          </a:p>
          <a:p>
            <a:r>
              <a:rPr lang="en-GB" b="1"/>
              <a:t>Target of Force:</a:t>
            </a:r>
            <a:r>
              <a:rPr lang="en-GB"/>
              <a:t> Force can be used on </a:t>
            </a:r>
            <a:r>
              <a:rPr lang="en-GB" b="1"/>
              <a:t>any person</a:t>
            </a:r>
            <a:r>
              <a:rPr lang="en-GB"/>
              <a:t>, or the offender can put (or seek to put) any person in </a:t>
            </a:r>
            <a:r>
              <a:rPr lang="en-GB" b="1"/>
              <a:t>fear</a:t>
            </a:r>
            <a:r>
              <a:rPr lang="en-GB"/>
              <a:t> of being then and there subjected to force.</a:t>
            </a:r>
          </a:p>
          <a:p>
            <a:r>
              <a:rPr lang="en-GB" b="1"/>
              <a:t>Sentencing and Trial</a:t>
            </a:r>
          </a:p>
          <a:p>
            <a:r>
              <a:rPr lang="en-GB" b="1"/>
              <a:t>Classification:</a:t>
            </a:r>
            <a:r>
              <a:rPr lang="en-GB"/>
              <a:t> Robbery is </a:t>
            </a:r>
            <a:r>
              <a:rPr lang="en-GB" b="1"/>
              <a:t>Triable on Indictment</a:t>
            </a:r>
            <a:r>
              <a:rPr lang="en-GB"/>
              <a:t>, meaning it is a serious offence dealt with in Crown Court.</a:t>
            </a:r>
          </a:p>
          <a:p>
            <a:r>
              <a:rPr lang="en-GB" b="1"/>
              <a:t>Maximum Penalty:</a:t>
            </a:r>
            <a:r>
              <a:rPr lang="en-GB"/>
              <a:t> This offence carries a maximum sentence of </a:t>
            </a:r>
            <a:r>
              <a:rPr lang="en-GB" b="1"/>
              <a:t>Life Imprisonment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65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explores the complex operational definitions of </a:t>
            </a:r>
            <a:r>
              <a:rPr lang="en-GB" b="1" dirty="0"/>
              <a:t>Robbery</a:t>
            </a:r>
            <a:r>
              <a:rPr lang="en-GB" dirty="0"/>
              <a:t> by examining the </a:t>
            </a:r>
            <a:r>
              <a:rPr lang="en-GB" b="1" dirty="0"/>
              <a:t>Matrix of Force &amp; Timing</a:t>
            </a:r>
            <a:r>
              <a:rPr lang="en-GB" dirty="0"/>
              <a:t>, utilising key case law to define the boundaries of the offence.</a:t>
            </a:r>
          </a:p>
          <a:p>
            <a:r>
              <a:rPr lang="en-GB" b="1" dirty="0"/>
              <a:t>Timing of Force</a:t>
            </a:r>
          </a:p>
          <a:p>
            <a:r>
              <a:rPr lang="en-GB" dirty="0"/>
              <a:t>The relationship between the use of force and the act of stealing is critical:</a:t>
            </a:r>
          </a:p>
          <a:p>
            <a:r>
              <a:rPr lang="en-GB" b="1" dirty="0"/>
              <a:t>The Rule:</a:t>
            </a:r>
            <a:r>
              <a:rPr lang="en-GB" dirty="0"/>
              <a:t> There must be an </a:t>
            </a:r>
            <a:r>
              <a:rPr lang="en-GB" b="1" dirty="0"/>
              <a:t>unbroken chain of events</a:t>
            </a:r>
            <a:r>
              <a:rPr lang="en-GB" dirty="0"/>
              <a:t> between the force used and the subsequent theft.</a:t>
            </a:r>
          </a:p>
          <a:p>
            <a:r>
              <a:rPr lang="en-GB" b="1" dirty="0"/>
              <a:t>Legal Precedent:</a:t>
            </a:r>
            <a:r>
              <a:rPr lang="en-GB" dirty="0"/>
              <a:t> In the case of </a:t>
            </a:r>
            <a:r>
              <a:rPr lang="en-GB" b="1" i="1" dirty="0"/>
              <a:t>R v Desmond &amp; Hall (1965)</a:t>
            </a:r>
            <a:r>
              <a:rPr lang="en-GB" dirty="0"/>
              <a:t>, it was established that force can occur </a:t>
            </a:r>
            <a:r>
              <a:rPr lang="en-GB" b="1" dirty="0"/>
              <a:t>minutes or even hours before</a:t>
            </a:r>
            <a:r>
              <a:rPr lang="en-GB" dirty="0"/>
              <a:t> the actual appropriation of property, provided the link remains unbroken.</a:t>
            </a:r>
          </a:p>
          <a:p>
            <a:endParaRPr lang="en-GB"/>
          </a:p>
          <a:p>
            <a:r>
              <a:rPr lang="en-GB" dirty="0"/>
              <a:t>In </a:t>
            </a:r>
            <a:r>
              <a:rPr lang="en-GB" i="1" dirty="0"/>
              <a:t>Desmond and Hall</a:t>
            </a:r>
            <a:r>
              <a:rPr lang="en-GB" dirty="0"/>
              <a:t>, the court established that the law does not require the force and the theft to happen at the exact same millisecond. If the force is used </a:t>
            </a:r>
            <a:r>
              <a:rPr lang="en-GB" b="1" dirty="0"/>
              <a:t>to create the opportunity</a:t>
            </a:r>
            <a:r>
              <a:rPr lang="en-GB" dirty="0"/>
              <a:t> to steal, the timing requirement is satisfied. It’s about the </a:t>
            </a:r>
            <a:r>
              <a:rPr lang="en-GB" b="1" dirty="0"/>
              <a:t>causal link</a:t>
            </a:r>
            <a:r>
              <a:rPr lang="en-GB" dirty="0"/>
              <a:t>, not just the stopwatch.“</a:t>
            </a:r>
          </a:p>
          <a:p>
            <a:endParaRPr lang="en-GB"/>
          </a:p>
          <a:p>
            <a:r>
              <a:rPr lang="en-GB" dirty="0"/>
              <a:t>The defence argued that because the victims were tied up and left in a separate room </a:t>
            </a:r>
            <a:r>
              <a:rPr lang="en-GB" i="1" dirty="0"/>
              <a:t>before</a:t>
            </a:r>
            <a:r>
              <a:rPr lang="en-GB" dirty="0"/>
              <a:t> the safe was even touched, the force and the theft were two distinct events. The court rejected this, ruling that the force was part of an </a:t>
            </a:r>
            <a:r>
              <a:rPr lang="en-GB" b="1" dirty="0"/>
              <a:t>unbroken chain of events</a:t>
            </a:r>
            <a:r>
              <a:rPr lang="en-GB" dirty="0"/>
              <a:t>. Even if there is a time lag between the violence and the appropriation, it is robbery if the force was the "operative cause" that allowed the theft to occur.</a:t>
            </a:r>
          </a:p>
          <a:p>
            <a:r>
              <a:rPr lang="en-GB" b="1" dirty="0"/>
              <a:t>2. Force as a "Condition Precedent"</a:t>
            </a:r>
          </a:p>
          <a:p>
            <a:r>
              <a:rPr lang="en-GB" dirty="0"/>
              <a:t>The court considered the timing of the force as a </a:t>
            </a:r>
            <a:r>
              <a:rPr lang="en-GB" b="1" dirty="0"/>
              <a:t>condition precedent</a:t>
            </a:r>
            <a:r>
              <a:rPr lang="en-GB" dirty="0"/>
              <a:t> to the theft.</a:t>
            </a:r>
          </a:p>
          <a:p>
            <a:r>
              <a:rPr lang="en-GB" dirty="0"/>
              <a:t>Because the force was applied specifically to remove the victims' ability to protect the property, the "theft" technically began with the act of neutralizing the guards.</a:t>
            </a:r>
          </a:p>
          <a:p>
            <a:r>
              <a:rPr lang="en-GB" dirty="0"/>
              <a:t>This perspective ensures that criminals cannot avoid a robbery charge simply by "pre-emptively" incapacitating victims before moving on to the actual property.</a:t>
            </a:r>
          </a:p>
          <a:p>
            <a:endParaRPr lang="en-GB"/>
          </a:p>
          <a:p>
            <a:r>
              <a:rPr lang="en-GB" b="1" dirty="0"/>
              <a:t>Degree of Force</a:t>
            </a:r>
          </a:p>
          <a:p>
            <a:r>
              <a:rPr lang="en-GB" dirty="0"/>
              <a:t>Not every physical contact constitutes "force" for a robbery charge. The courts have distinguished between these through specific cases:</a:t>
            </a:r>
          </a:p>
          <a:p>
            <a:r>
              <a:rPr lang="en-GB" b="1" i="1" dirty="0"/>
              <a:t>R v Clouden:</a:t>
            </a:r>
            <a:r>
              <a:rPr lang="en-GB" dirty="0"/>
              <a:t> Wrenching a basket out of a person's hand </a:t>
            </a:r>
            <a:r>
              <a:rPr lang="en-GB" b="1" dirty="0"/>
              <a:t>is considered force</a:t>
            </a:r>
            <a:r>
              <a:rPr lang="en-GB" dirty="0"/>
              <a:t>.</a:t>
            </a:r>
          </a:p>
          <a:p>
            <a:r>
              <a:rPr lang="en-GB" b="1" i="1" dirty="0"/>
              <a:t>P v DPP:</a:t>
            </a:r>
            <a:r>
              <a:rPr lang="en-GB" dirty="0"/>
              <a:t> Snatching a cigarette from between a person's fingers </a:t>
            </a:r>
            <a:r>
              <a:rPr lang="en-GB" b="1" dirty="0"/>
              <a:t>is not considered force</a:t>
            </a:r>
            <a:r>
              <a:rPr lang="en-GB" dirty="0"/>
              <a:t>.</a:t>
            </a:r>
          </a:p>
          <a:p>
            <a:r>
              <a:rPr lang="en-GB" b="1" dirty="0"/>
              <a:t>Intent:</a:t>
            </a:r>
            <a:r>
              <a:rPr lang="en-GB" dirty="0"/>
              <a:t> For a robbery to occur, the application of force must be </a:t>
            </a:r>
            <a:r>
              <a:rPr lang="en-GB" b="1" dirty="0"/>
              <a:t>voluntary</a:t>
            </a:r>
            <a:r>
              <a:rPr lang="en-GB" dirty="0"/>
              <a:t>.</a:t>
            </a:r>
          </a:p>
          <a:p>
            <a:r>
              <a:rPr lang="en-GB" b="1" dirty="0"/>
              <a:t>Target of Threat</a:t>
            </a:r>
          </a:p>
          <a:p>
            <a:r>
              <a:rPr lang="en-GB" dirty="0"/>
              <a:t>Who or what is being threatened determines the classification of the crime:</a:t>
            </a:r>
          </a:p>
          <a:p>
            <a:r>
              <a:rPr lang="en-GB" b="1" dirty="0"/>
              <a:t>Person vs. Property:</a:t>
            </a:r>
            <a:r>
              <a:rPr lang="en-GB" dirty="0"/>
              <a:t> The force or threat of force </a:t>
            </a:r>
            <a:r>
              <a:rPr lang="en-GB" b="1" dirty="0"/>
              <a:t>must be directed against a person</a:t>
            </a:r>
            <a:r>
              <a:rPr lang="en-GB" dirty="0"/>
              <a:t>, not property.</a:t>
            </a:r>
          </a:p>
          <a:p>
            <a:r>
              <a:rPr lang="en-GB" b="1" dirty="0"/>
              <a:t>Third Parties:</a:t>
            </a:r>
            <a:r>
              <a:rPr lang="en-GB" dirty="0"/>
              <a:t> A threat can be directed toward a </a:t>
            </a:r>
            <a:r>
              <a:rPr lang="en-GB" b="1" dirty="0"/>
              <a:t>third party</a:t>
            </a:r>
            <a:r>
              <a:rPr lang="en-GB" dirty="0"/>
              <a:t>, provided that threat is understood by the victim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 where "Theft" ends and "Robbery" begins is essential for correct charging and scene management.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</a:endParaRPr>
          </a:p>
          <a:p>
            <a:r>
              <a:rPr lang="en-GB" b="1" dirty="0"/>
              <a:t>Theft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from Person (S.1)Robbery (S.8)</a:t>
            </a:r>
            <a:r>
              <a:rPr lang="en-GB" b="1" dirty="0"/>
              <a:t>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</a:t>
            </a:r>
            <a:r>
              <a:rPr lang="en-GB" b="1" dirty="0"/>
              <a:t>Element </a:t>
            </a:r>
            <a:r>
              <a:rPr lang="en-GB" dirty="0"/>
              <a:t>Dishonestly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appropriating property belonging to another.</a:t>
            </a:r>
            <a:r>
              <a:rPr lang="en-GB" dirty="0"/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Theft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plus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use or threat of force.</a:t>
            </a:r>
            <a:endParaRPr lang="en-GB" dirty="0"/>
          </a:p>
          <a:p>
            <a:r>
              <a:rPr lang="en-GB" b="1" dirty="0"/>
              <a:t>The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"Force" </a:t>
            </a:r>
            <a:r>
              <a:rPr lang="en-GB" b="1" dirty="0"/>
              <a:t>Factor </a:t>
            </a:r>
            <a:r>
              <a:rPr lang="en-GB" dirty="0"/>
              <a:t>Minimal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or no force; often relies on stealth (e.g., pickpocketing).Force is used on a person or used to put them in fear of force.</a:t>
            </a:r>
            <a:r>
              <a:rPr lang="en-GB" dirty="0"/>
              <a:t> </a:t>
            </a:r>
            <a:endParaRPr lang="en-GB"/>
          </a:p>
          <a:p>
            <a:r>
              <a:rPr lang="en-GB" b="1" dirty="0"/>
              <a:t>Timing </a:t>
            </a:r>
            <a:r>
              <a:rPr lang="en-GB" dirty="0"/>
              <a:t>No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specific timing for force is required as force isn't an 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element.Force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must be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immediately before or at the time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stealing.</a:t>
            </a:r>
            <a:endParaRPr lang="en-GB"/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Purpose of </a:t>
            </a:r>
            <a:r>
              <a:rPr lang="en-GB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Force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AForce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must be used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order to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steal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/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Max </a:t>
            </a:r>
            <a:r>
              <a:rPr lang="en-GB" b="1" dirty="0"/>
              <a:t>Sentence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(Theft Act 1968)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Life Imprisonment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/>
          </a:p>
          <a:p>
            <a:br>
              <a:rPr lang="en-GB" dirty="0">
                <a:cs typeface="+mn-lt"/>
              </a:rPr>
            </a:br>
            <a:endParaRPr lang="en-GB"/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Discussion Points for the Lesson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"Nudge" Test: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If a suspect jostles someone to distract them while stealing a wallet, is it robbery? Generally, no. The force must be significant enough to be considered "force on a person" or intended to cause fear to facilitate the theft.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"Snatch" Scenario: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If a suspect grabs a bag so hard the victim is pulled over, the "theft" has been elevated to "robbery" due to the application of force to the person to achieve the theft.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Theft = No Robbery: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Remind students that if the suspect uses force but fails to actually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appropriate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property (e.g., the victim holds onto their bag and the suspect runs away), it cannot be a completed robbery; it would be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Assault with Intent to Rob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53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slide shifts the focus to </a:t>
            </a:r>
            <a:r>
              <a:rPr lang="en-GB" b="1"/>
              <a:t>Burglary</a:t>
            </a:r>
            <a:r>
              <a:rPr lang="en-GB"/>
              <a:t>, specifically detailing the foundational "Pre-Requisites" that must be met before an offence can be categorized as such. Under the </a:t>
            </a:r>
            <a:r>
              <a:rPr lang="en-GB" b="1"/>
              <a:t>Theft Act 1968</a:t>
            </a:r>
            <a:r>
              <a:rPr lang="en-GB"/>
              <a:t>, a burglary cannot occur without a specific type of person entering a specific type of location.</a:t>
            </a:r>
          </a:p>
          <a:p>
            <a:br>
              <a:rPr lang="en-GB"/>
            </a:br>
            <a:endParaRPr lang="en-GB"/>
          </a:p>
          <a:p>
            <a:r>
              <a:rPr lang="en-GB" b="1"/>
              <a:t>1. The Trespasser</a:t>
            </a:r>
          </a:p>
          <a:p>
            <a:r>
              <a:rPr lang="en-GB"/>
              <a:t>To satisfy the first pre-requisite, the individual must enter as a trespasser:</a:t>
            </a:r>
          </a:p>
          <a:p>
            <a:r>
              <a:rPr lang="en-GB" b="1"/>
              <a:t>Lack of Consent:</a:t>
            </a:r>
            <a:r>
              <a:rPr lang="en-GB"/>
              <a:t> The person must enter without the owner's consent or a legal right to be there.</a:t>
            </a:r>
          </a:p>
          <a:p>
            <a:r>
              <a:rPr lang="en-GB" b="1" err="1"/>
              <a:t>Mens</a:t>
            </a:r>
            <a:r>
              <a:rPr lang="en-GB" b="1"/>
              <a:t> Rea (State of Mind):</a:t>
            </a:r>
            <a:r>
              <a:rPr lang="en-GB"/>
              <a:t> The legal standard here is </a:t>
            </a:r>
            <a:r>
              <a:rPr lang="en-GB" b="1"/>
              <a:t>Subjective Recklessness</a:t>
            </a:r>
            <a:r>
              <a:rPr lang="en-GB"/>
              <a:t>. This means the individual must know they are a trespasser or be aware of the risk that they are trespassing and go ahead anyway.</a:t>
            </a:r>
          </a:p>
          <a:p>
            <a:endParaRPr lang="en-GB"/>
          </a:p>
          <a:p>
            <a:r>
              <a:rPr lang="en-GB" b="1"/>
              <a:t>2. The Building</a:t>
            </a:r>
          </a:p>
          <a:p>
            <a:r>
              <a:rPr lang="en-GB"/>
              <a:t>The law defines "building" more broadly than one might expect:</a:t>
            </a:r>
          </a:p>
          <a:p>
            <a:r>
              <a:rPr lang="en-GB" b="1"/>
              <a:t>General Definition:</a:t>
            </a:r>
            <a:r>
              <a:rPr lang="en-GB"/>
              <a:t> It must be a structure of "considerable size and permanence". Must have a physical demarcation. Camping tent – probably not. Glamping pod / yurt - possibly</a:t>
            </a:r>
          </a:p>
          <a:p>
            <a:r>
              <a:rPr lang="en-GB" b="1"/>
              <a:t>Inhabited Vehicles/Vessels:</a:t>
            </a:r>
            <a:r>
              <a:rPr lang="en-GB"/>
              <a:t> The definition explicitly includes inhabited dwellings that aren't traditional houses, such as </a:t>
            </a:r>
            <a:r>
              <a:rPr lang="en-GB" b="1"/>
              <a:t>caravans or houseboats</a:t>
            </a:r>
            <a:r>
              <a:rPr lang="en-GB"/>
              <a:t>.</a:t>
            </a:r>
          </a:p>
          <a:p>
            <a:r>
              <a:rPr lang="en-GB" b="1"/>
              <a:t>Part of a Building:</a:t>
            </a:r>
            <a:r>
              <a:rPr lang="en-GB"/>
              <a:t> This is a crucial distinction for law enforcement. A person may enter a shop legally as a customer, but if they enter a restricted area—like </a:t>
            </a:r>
            <a:r>
              <a:rPr lang="en-GB" b="1"/>
              <a:t>behind a bar or into a staff room</a:t>
            </a:r>
            <a:r>
              <a:rPr lang="en-GB"/>
              <a:t>—they have created a "new entry" as a trespasser.</a:t>
            </a:r>
          </a:p>
          <a:p>
            <a:endParaRPr lang="en-GB"/>
          </a:p>
          <a:p>
            <a:r>
              <a:rPr lang="en-GB"/>
              <a:t>Don't get bogged down in counting walls. Ask yourself: Is it a structure of </a:t>
            </a:r>
            <a:r>
              <a:rPr lang="en-GB" b="1"/>
              <a:t>considerable size and permanence</a:t>
            </a:r>
            <a:r>
              <a:rPr lang="en-GB"/>
              <a:t>? And did the suspect cross a </a:t>
            </a:r>
            <a:r>
              <a:rPr lang="en-GB" b="1"/>
              <a:t>defined boundary</a:t>
            </a:r>
            <a:r>
              <a:rPr lang="en-GB"/>
              <a:t> into a space where they were a trespasser? If yes, you likely have the 'building' element satisfied.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8400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break down the complexities of Burglary, it is essential to distinguish between the two primary ways it is charged. While both require entering a building as a trespasser, the legal "trigger" for the offence differs based on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 versus action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 9(1)(a) vs. Section 9(1)(b)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slide summarises the key legal differences between these two subsections: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9(1)(a) "</a:t>
            </a:r>
            <a:r>
              <a:rPr lang="en-GB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Trigger"Entry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with Intent: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offence is complete the moment the trespasser enters with the wrong intent.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Steal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inflict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GBH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or do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unlawful damage. Timing of Intent 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must be formed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time of entry .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Includes intent to cause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unlawful damage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9(1)(b)Action After Entry: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offence is complete when the trespasser actually commits (or attempts) the act.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Steals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(or attempts to) or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inflicts GBH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(or attempts to). Intent on entry is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irrelevant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what matters is what they do once inside.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not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cover unlawful damage.</a:t>
            </a:r>
          </a:p>
          <a:p>
            <a:br>
              <a:rPr lang="en-GB"/>
            </a:br>
            <a:endParaRPr lang="en-GB"/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Operational Takeaways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"Unlucky Burglar" Rule (9(1)(a)):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If a suspect enters a house intending to steal a specific watch but finds the house empty and leaves without taking anything, they are still guilty of burglary under Section 9(1)(a) because they entered with that intent.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"Opportunist" Rule (9(1)(b)):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If a suspect enters a building to get out of the rain (no initial intent to steal) but then sees a laptop and decides to take it, they are guilty under Section 9(1)(b).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"Attempt" Difference: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Note that Section 9(1)(b) includes </a:t>
            </a:r>
            <a:r>
              <a:rPr lang="en-GB" sz="120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attempting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steal or </a:t>
            </a:r>
            <a:r>
              <a:rPr lang="en-GB" sz="120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attempting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inflict GBH once inside, whereas Section 9(1)(a) focuses solely on the </a:t>
            </a:r>
            <a:r>
              <a:rPr lang="en-GB" sz="120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existing at the point of entry.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985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covers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Aggravated Burglary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under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 10 of the Theft Act 1968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This is a significantly more serious offence because it introduces the presence of dangerous items, escalating the potential for violence.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Legal Definition (Section 10)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person is guilty of aggravated burglary if they commit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any burglary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(under Section 9(1)(a) or 9(1)(b)) and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time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has with them any of the following items: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eapon of offence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mitation firearm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irearm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xplosive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Tip for Students: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Use the acronym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W.I.F.E.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remember the four categories of items that "aggravate" a burglary.</a:t>
            </a:r>
          </a:p>
          <a:p>
            <a:br>
              <a:rPr lang="en-GB"/>
            </a:br>
            <a:endParaRPr lang="en-GB"/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Defining the Items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law provides specific definitions for what constitutes these "aggravating" items:</a:t>
            </a:r>
          </a:p>
          <a:p>
            <a:r>
              <a:rPr lang="en-GB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Firearm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Includes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any lethal barrelled weapon, such as a handgun or rifle, and specifically includes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airguns and air pistols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Imitation </a:t>
            </a:r>
            <a:r>
              <a:rPr lang="en-GB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Firearm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Anything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that has the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appearance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being a firearm, whether it is actually capable of being discharged or not.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Weapon of </a:t>
            </a:r>
            <a:r>
              <a:rPr lang="en-GB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Offence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Any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article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made or adapted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causing injury or incapacitating a person, or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intended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by the person for such use (e.g., a flick knife or a sharpened screwdriver).</a:t>
            </a:r>
          </a:p>
          <a:p>
            <a:endParaRPr lang="en-GB" sz="1200" b="1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Explosive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Any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article manufactured to produce a practical effect by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explosion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or intended by the person for that purpose.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"At the Time" Requirement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timing of when the suspect "has with them" the item is critical to the charge: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Section 9(1)(a):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suspect must have the item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point of entry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Section 9(1)(b):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suspect must have the item at the time they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steal, attempt to steal, or inflict/attempt to inflict GBH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Knowledge: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individual must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they are in possession of the item to be guilty of the aggravated offence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481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 "Has With Them"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a burglary to be elevated to "Aggravated," the prosecution must prove the offender had the weapon "with them" at the critical time. This involves a three-step chain of proof: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Knowledge of Item: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offender must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item's presence; they cannot be guilty if they are unaware they are carrying it.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Immediate Control: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item does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need to be in their hand; it is sufficient if it is in a pocket, a bag, or within easy reach nearby.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Possession: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Once knowledge and control are established, the legal state of possession is met.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Weapon Classification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law categorises "weapons of offence" into three distinct types based on their nature and the offender's intent: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AutoNum type="arabicPeriod"/>
            </a:pP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Made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Articles specifically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cause 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injury.Knuckledusters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bayonets.</a:t>
            </a:r>
          </a:p>
          <a:p>
            <a:pPr marL="0" indent="0">
              <a:buNone/>
            </a:pP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Adapted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Innocent items that have been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altered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cause 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injury.A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baseball bat with nails driven through it.</a:t>
            </a:r>
          </a:p>
          <a:p>
            <a:pPr marL="0" indent="0">
              <a:buNone/>
            </a:pP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Intended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innocent object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(unaltered) that the person intends to use to cause </a:t>
            </a:r>
            <a:r>
              <a:rPr lang="en-GB" sz="1200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injury.A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kitchen knife, a heavy screwdriver, or a hammer.</a:t>
            </a:r>
          </a:p>
          <a:p>
            <a:br>
              <a:rPr lang="en-GB"/>
            </a:br>
            <a:endParaRPr lang="en-GB"/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 &amp; Discussion Points</a:t>
            </a: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Intent Nuance: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Emphasise that for "Intended" weapons, the police must prove the suspect's </a:t>
            </a:r>
            <a:r>
              <a:rPr lang="en-GB" sz="1200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use it as a weapon. For "Made" or "Adapted" items, the nature of the object itself often proves the offence.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"W.I.F.E." Reminder: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While this slide focuses on weapons, remind students that Aggravated Burglary also includes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eapons of offence,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mitation firearms,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irearms, and </a:t>
            </a:r>
            <a:r>
              <a:rPr lang="en-GB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xplosives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0098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recap of two additional property-related offences that often overlap with theft and burglary: </a:t>
            </a:r>
            <a:r>
              <a:rPr lang="en-GB" b="1" dirty="0"/>
              <a:t>Going Equipped (Section 25)</a:t>
            </a:r>
            <a:r>
              <a:rPr lang="en-GB" dirty="0"/>
              <a:t> and </a:t>
            </a:r>
            <a:r>
              <a:rPr lang="en-GB" b="1" dirty="0"/>
              <a:t>Taking Without Consent (TWOC)</a:t>
            </a:r>
            <a:r>
              <a:rPr lang="en-GB" dirty="0"/>
              <a:t>. These are vital for your operational "tool belt" when a full charge of theft or burglary might not be technically appropriate.</a:t>
            </a:r>
          </a:p>
          <a:p>
            <a:br>
              <a:rPr lang="en-GB" dirty="0">
                <a:cs typeface="+mn-lt"/>
              </a:rPr>
            </a:br>
            <a:endParaRPr lang="en-GB"/>
          </a:p>
          <a:p>
            <a:r>
              <a:rPr lang="en-GB" b="1" dirty="0"/>
              <a:t>1. Going Equipped (Section 25 Theft Act 1968)</a:t>
            </a:r>
          </a:p>
          <a:p>
            <a:r>
              <a:rPr lang="en-GB" dirty="0"/>
              <a:t>This offence allows for early intervention before a burglary or theft is even committed.</a:t>
            </a:r>
          </a:p>
          <a:p>
            <a:r>
              <a:rPr lang="en-GB" b="1" dirty="0"/>
              <a:t>Location Requirement:</a:t>
            </a:r>
            <a:r>
              <a:rPr lang="en-GB" dirty="0"/>
              <a:t> The suspect must be </a:t>
            </a:r>
            <a:r>
              <a:rPr lang="en-GB" b="1" dirty="0"/>
              <a:t>not at their place of abode</a:t>
            </a:r>
            <a:r>
              <a:rPr lang="en-GB" dirty="0"/>
              <a:t>. If someone is in their own garage with a crowbar, it is not Going Equipped; if they are in a </a:t>
            </a:r>
            <a:r>
              <a:rPr lang="en-GB" dirty="0" err="1"/>
              <a:t>neighbor's</a:t>
            </a:r>
            <a:r>
              <a:rPr lang="en-GB" dirty="0"/>
              <a:t> garden or on a public street, the offence can apply.</a:t>
            </a:r>
          </a:p>
          <a:p>
            <a:endParaRPr lang="en-GB"/>
          </a:p>
          <a:p>
            <a:r>
              <a:rPr lang="en-GB" b="1" dirty="0"/>
              <a:t>The "Article":</a:t>
            </a:r>
            <a:r>
              <a:rPr lang="en-GB" dirty="0"/>
              <a:t> They must have with them an </a:t>
            </a:r>
            <a:r>
              <a:rPr lang="en-GB" b="1" dirty="0"/>
              <a:t>article for use</a:t>
            </a:r>
            <a:r>
              <a:rPr lang="en-GB" dirty="0"/>
              <a:t> in the course of, or in connection with, any burglary or theft.</a:t>
            </a:r>
          </a:p>
          <a:p>
            <a:endParaRPr lang="en-GB"/>
          </a:p>
          <a:p>
            <a:r>
              <a:rPr lang="en-GB" b="1" dirty="0"/>
              <a:t>Proving Intent:</a:t>
            </a:r>
            <a:r>
              <a:rPr lang="en-GB" dirty="0"/>
              <a:t> The prosecution must show the suspect had the item with the </a:t>
            </a:r>
            <a:r>
              <a:rPr lang="en-GB" i="1" dirty="0"/>
              <a:t>intent</a:t>
            </a:r>
            <a:r>
              <a:rPr lang="en-GB" dirty="0"/>
              <a:t> to use it for these specific crimes. Common examples include lock picks, masks, or specialised tools for breaking into vehicles.</a:t>
            </a:r>
          </a:p>
          <a:p>
            <a:endParaRPr lang="en-GB"/>
          </a:p>
          <a:p>
            <a:r>
              <a:rPr lang="en-GB" b="1" dirty="0"/>
              <a:t>2. Taking Without Consent (TWOC)</a:t>
            </a:r>
          </a:p>
          <a:p>
            <a:r>
              <a:rPr lang="en-GB" dirty="0"/>
              <a:t>This offence is often confused with theft, but there is one critical legal distinction that changes the entire charge.</a:t>
            </a:r>
          </a:p>
          <a:p>
            <a:r>
              <a:rPr lang="en-GB" b="1" dirty="0"/>
              <a:t>The Act:</a:t>
            </a:r>
            <a:r>
              <a:rPr lang="en-GB" dirty="0"/>
              <a:t> Taking a </a:t>
            </a:r>
            <a:r>
              <a:rPr lang="en-GB" b="1" dirty="0"/>
              <a:t>conveyance</a:t>
            </a:r>
            <a:r>
              <a:rPr lang="en-GB" dirty="0"/>
              <a:t> (e.g., a car, motorbike, or boat) for their own or another’s use.</a:t>
            </a:r>
          </a:p>
          <a:p>
            <a:r>
              <a:rPr lang="en-GB" b="1" dirty="0"/>
              <a:t>Lack of Authority:</a:t>
            </a:r>
            <a:r>
              <a:rPr lang="en-GB" dirty="0"/>
              <a:t> The taking must be </a:t>
            </a:r>
            <a:r>
              <a:rPr lang="en-GB" b="1" dirty="0"/>
              <a:t>without the consent</a:t>
            </a:r>
            <a:r>
              <a:rPr lang="en-GB" dirty="0"/>
              <a:t> of the owner or other lawful authority.</a:t>
            </a:r>
          </a:p>
          <a:p>
            <a:r>
              <a:rPr lang="en-GB" b="1" dirty="0"/>
              <a:t>The Crucial Distinction:</a:t>
            </a:r>
            <a:r>
              <a:rPr lang="en-GB" dirty="0"/>
              <a:t> Unlike Theft (Section 1), TWOC requires </a:t>
            </a:r>
            <a:r>
              <a:rPr lang="en-GB" b="1" dirty="0"/>
              <a:t>no intention to permanently deprive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Example:</a:t>
            </a:r>
            <a:r>
              <a:rPr lang="en-GB" dirty="0"/>
              <a:t> If a teenager "joyrides" a car intending to abandon it at the end of the street, they lack the intent to permanently deprive (Theft), so they are charged with </a:t>
            </a:r>
            <a:r>
              <a:rPr lang="en-GB" b="1" dirty="0"/>
              <a:t>TWOC</a:t>
            </a:r>
            <a:r>
              <a:rPr lang="en-GB" dirty="0"/>
              <a:t> instead.</a:t>
            </a:r>
          </a:p>
          <a:p>
            <a:br>
              <a:rPr lang="en-GB" dirty="0">
                <a:cs typeface="+mn-lt"/>
              </a:rPr>
            </a:br>
            <a:endParaRPr lang="en-GB"/>
          </a:p>
          <a:p>
            <a:r>
              <a:rPr lang="en-GB" b="1" dirty="0"/>
              <a:t> Why These Matter</a:t>
            </a:r>
          </a:p>
          <a:p>
            <a:r>
              <a:rPr lang="en-GB" b="1" dirty="0"/>
              <a:t>Operational Utility:</a:t>
            </a:r>
            <a:r>
              <a:rPr lang="en-GB" dirty="0"/>
              <a:t> Remind students that </a:t>
            </a:r>
            <a:r>
              <a:rPr lang="en-GB" b="1" dirty="0"/>
              <a:t>Going Equipped</a:t>
            </a:r>
            <a:r>
              <a:rPr lang="en-GB" dirty="0"/>
              <a:t> is a powerful preventative tool. It allows an officer to arrest a suspect who is clearly prepared for a crime before they can cause a victim any loss.</a:t>
            </a:r>
          </a:p>
          <a:p>
            <a:endParaRPr lang="en-GB"/>
          </a:p>
          <a:p>
            <a:r>
              <a:rPr lang="en-GB" b="1" dirty="0"/>
              <a:t>The Intent Hurdle:</a:t>
            </a:r>
            <a:r>
              <a:rPr lang="en-GB" dirty="0"/>
              <a:t> Explain that proving "Permanent Deprivation" (Theft) is a high bar for vehicle crimes. </a:t>
            </a:r>
            <a:r>
              <a:rPr lang="en-GB" b="1" dirty="0"/>
              <a:t>TWOC</a:t>
            </a:r>
            <a:r>
              <a:rPr lang="en-GB" dirty="0"/>
              <a:t> provides a necessary alternative to ensure that "joyriders" are still held legally accountable even if they planned to leave the car behind.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201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slide provides a structure for interactive learning through </a:t>
            </a:r>
            <a:r>
              <a:rPr lang="en-GB" b="1"/>
              <a:t>Discussion</a:t>
            </a:r>
            <a:r>
              <a:rPr lang="en-GB"/>
              <a:t>, a </a:t>
            </a:r>
            <a:r>
              <a:rPr lang="en-GB" b="1"/>
              <a:t>Scenario Check</a:t>
            </a:r>
            <a:r>
              <a:rPr lang="en-GB"/>
              <a:t>, and a </a:t>
            </a:r>
            <a:r>
              <a:rPr lang="en-GB" b="1"/>
              <a:t>Research Task</a:t>
            </a:r>
            <a:r>
              <a:rPr lang="en-GB"/>
              <a:t>. It is designed to bridge the gap between theory and the practical application of the Theft Act 1968.</a:t>
            </a:r>
          </a:p>
          <a:p>
            <a:br>
              <a:rPr lang="en-GB"/>
            </a:br>
            <a:endParaRPr lang="en-GB"/>
          </a:p>
          <a:p>
            <a:r>
              <a:rPr lang="en-GB" b="1"/>
              <a:t>1. Discussion: The "Borrowing" Dilemma</a:t>
            </a:r>
          </a:p>
          <a:p>
            <a:r>
              <a:rPr lang="en-GB"/>
              <a:t>This task asks students to apply the </a:t>
            </a:r>
            <a:r>
              <a:rPr lang="en-GB" b="1"/>
              <a:t>5 Elements of Theft</a:t>
            </a:r>
            <a:r>
              <a:rPr lang="en-GB"/>
              <a:t> to a scenario involving borrowing.</a:t>
            </a:r>
          </a:p>
          <a:p>
            <a:r>
              <a:rPr lang="en-GB" b="1"/>
              <a:t>Core Question:</a:t>
            </a:r>
            <a:r>
              <a:rPr lang="en-GB"/>
              <a:t> When does borrowing become theft?</a:t>
            </a:r>
          </a:p>
          <a:p>
            <a:r>
              <a:rPr lang="en-GB" b="1"/>
              <a:t>Legal Guidance:</a:t>
            </a:r>
            <a:r>
              <a:rPr lang="en-GB"/>
              <a:t> Revisit </a:t>
            </a:r>
            <a:r>
              <a:rPr lang="en-GB" b="1"/>
              <a:t>Section 6 (Intention to Permanently Deprive)</a:t>
            </a:r>
            <a:r>
              <a:rPr lang="en-GB"/>
              <a:t>. Remind students that borrowing can only be theft if the period and circumstances make it equivalent to an outright taking—essentially "treating the property as one's own to dispose of".</a:t>
            </a:r>
          </a:p>
          <a:p>
            <a:r>
              <a:rPr lang="en-GB" b="1"/>
              <a:t>2. Scenario Check: Hidden Boundaries</a:t>
            </a:r>
          </a:p>
          <a:p>
            <a:r>
              <a:rPr lang="en-GB"/>
              <a:t>This scenario explores a common operational reality: entering a public space legally but then crossing a "legal line".</a:t>
            </a:r>
          </a:p>
          <a:p>
            <a:r>
              <a:rPr lang="en-GB" b="1"/>
              <a:t>The Setup:</a:t>
            </a:r>
            <a:r>
              <a:rPr lang="en-GB"/>
              <a:t> A person enters a pub legally as a customer but then goes behind the bar to steal.</a:t>
            </a:r>
          </a:p>
          <a:p>
            <a:r>
              <a:rPr lang="en-GB" b="1"/>
              <a:t>The Verdict:</a:t>
            </a:r>
            <a:r>
              <a:rPr lang="en-GB"/>
              <a:t> This is </a:t>
            </a:r>
            <a:r>
              <a:rPr lang="en-GB" b="1"/>
              <a:t>Burglary</a:t>
            </a:r>
            <a:r>
              <a:rPr lang="en-GB"/>
              <a:t>.</a:t>
            </a:r>
          </a:p>
          <a:p>
            <a:r>
              <a:rPr lang="en-GB" b="1"/>
              <a:t>Legal Reasoning:</a:t>
            </a:r>
            <a:r>
              <a:rPr lang="en-GB"/>
              <a:t> Under the "Part of a Building" rule, entering a restricted area like a staff room or behind a bar creates a "new entry" as a trespasser. Since they crossed that boundary with the intent to steal, the burglary criteria are met.</a:t>
            </a:r>
          </a:p>
          <a:p>
            <a:r>
              <a:rPr lang="en-GB" b="1"/>
              <a:t>3. Research Task: The Evolution of Dishonesty</a:t>
            </a:r>
          </a:p>
          <a:p>
            <a:r>
              <a:rPr lang="en-GB"/>
              <a:t>Students are tasked with confirming the fundamental shift in how UK law defines dishonesty.</a:t>
            </a:r>
          </a:p>
          <a:p>
            <a:r>
              <a:rPr lang="en-GB" b="1"/>
              <a:t>Historical Context:</a:t>
            </a:r>
            <a:r>
              <a:rPr lang="en-GB"/>
              <a:t> Move away from the old </a:t>
            </a:r>
            <a:r>
              <a:rPr lang="en-GB" b="1"/>
              <a:t>R v Ghosh</a:t>
            </a:r>
            <a:r>
              <a:rPr lang="en-GB"/>
              <a:t> standard, which relied on a mix of subjective and objective tests.</a:t>
            </a:r>
          </a:p>
          <a:p>
            <a:r>
              <a:rPr lang="en-GB" b="1"/>
              <a:t>Current Standard:</a:t>
            </a:r>
            <a:r>
              <a:rPr lang="en-GB"/>
              <a:t> Confirm the application of </a:t>
            </a:r>
            <a:r>
              <a:rPr lang="en-GB" b="1"/>
              <a:t>Ivey v Genting Casinos (2017)</a:t>
            </a:r>
            <a:r>
              <a:rPr lang="en-GB"/>
              <a:t>.</a:t>
            </a:r>
          </a:p>
          <a:p>
            <a:r>
              <a:rPr lang="en-GB" b="1"/>
              <a:t>The Key Shift:</a:t>
            </a:r>
            <a:r>
              <a:rPr lang="en-GB"/>
              <a:t> The modern test is purely objective: </a:t>
            </a:r>
            <a:r>
              <a:rPr lang="en-GB" b="1"/>
              <a:t>"Was the conduct dishonest by the standards of ordinary decent people?"</a:t>
            </a:r>
            <a:r>
              <a:rPr lang="en-GB"/>
              <a:t>. The defendant no longer needs to realize their conduct was dishonest for the element to be proven.</a:t>
            </a:r>
          </a:p>
          <a:p>
            <a:br>
              <a:rPr lang="en-GB"/>
            </a:br>
            <a:endParaRPr lang="en-GB"/>
          </a:p>
          <a:p>
            <a:r>
              <a:rPr lang="en-GB" b="1"/>
              <a:t>Speaker Notes: Closing the Session</a:t>
            </a:r>
          </a:p>
          <a:p>
            <a:r>
              <a:rPr lang="en-GB" b="1"/>
              <a:t>Engagement:</a:t>
            </a:r>
            <a:r>
              <a:rPr lang="en-GB"/>
              <a:t> Use the bar scenario to ask students: </a:t>
            </a:r>
            <a:r>
              <a:rPr lang="en-GB" i="1"/>
              <a:t>"What other restricted areas might apply in a retail or commercial setting?"</a:t>
            </a:r>
            <a:r>
              <a:rPr lang="en-GB"/>
              <a:t> (e.g., stockrooms, manager's offices).</a:t>
            </a:r>
          </a:p>
          <a:p>
            <a:r>
              <a:rPr lang="en-GB" b="1"/>
              <a:t>Final Takeaway:</a:t>
            </a:r>
            <a:r>
              <a:rPr lang="en-GB"/>
              <a:t> Emphasize that as future constables, their ability to spot these "nuances"—like a trespass into a specific </a:t>
            </a:r>
            <a:r>
              <a:rPr lang="en-GB" i="1"/>
              <a:t>part</a:t>
            </a:r>
            <a:r>
              <a:rPr lang="en-GB"/>
              <a:t> of a building—is what ensures a solid investigation from the start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758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 correctly identify and charge a property crime, you must ensure every element of that specific "tier" is satisfied:</a:t>
            </a:r>
          </a:p>
          <a:p>
            <a:r>
              <a:rPr lang="en-GB" b="1"/>
              <a:t>Theft (Section 1):</a:t>
            </a:r>
            <a:r>
              <a:rPr lang="en-GB"/>
              <a:t> The foundation of all property offences. It requires proving five elements: </a:t>
            </a:r>
            <a:r>
              <a:rPr lang="en-GB" b="1"/>
              <a:t>Dishonesty</a:t>
            </a:r>
            <a:r>
              <a:rPr lang="en-GB"/>
              <a:t>, </a:t>
            </a:r>
            <a:r>
              <a:rPr lang="en-GB" b="1"/>
              <a:t>Appropriation</a:t>
            </a:r>
            <a:r>
              <a:rPr lang="en-GB"/>
              <a:t>, </a:t>
            </a:r>
            <a:r>
              <a:rPr lang="en-GB" b="1"/>
              <a:t>Property</a:t>
            </a:r>
            <a:r>
              <a:rPr lang="en-GB"/>
              <a:t>, </a:t>
            </a:r>
            <a:r>
              <a:rPr lang="en-GB" b="1"/>
              <a:t>Belonging to Another</a:t>
            </a:r>
            <a:r>
              <a:rPr lang="en-GB"/>
              <a:t>, and </a:t>
            </a:r>
            <a:r>
              <a:rPr lang="en-GB" b="1"/>
              <a:t>Intent to Deprive</a:t>
            </a:r>
            <a:r>
              <a:rPr lang="en-GB"/>
              <a:t>.</a:t>
            </a:r>
          </a:p>
          <a:p>
            <a:r>
              <a:rPr lang="en-GB" b="1"/>
              <a:t>Robbery (Section 8):</a:t>
            </a:r>
            <a:r>
              <a:rPr lang="en-GB"/>
              <a:t> This is essentially </a:t>
            </a:r>
            <a:r>
              <a:rPr lang="en-GB" b="1"/>
              <a:t>Theft + Force or the Threat of Force</a:t>
            </a:r>
            <a:r>
              <a:rPr lang="en-GB"/>
              <a:t>. Crucially, that force must occur </a:t>
            </a:r>
            <a:r>
              <a:rPr lang="en-GB" b="1"/>
              <a:t>immediately before or at the time</a:t>
            </a:r>
            <a:r>
              <a:rPr lang="en-GB"/>
              <a:t> of the act and must be used </a:t>
            </a:r>
            <a:r>
              <a:rPr lang="en-GB" b="1"/>
              <a:t>in order to</a:t>
            </a:r>
            <a:r>
              <a:rPr lang="en-GB"/>
              <a:t> steal.</a:t>
            </a:r>
          </a:p>
          <a:p>
            <a:r>
              <a:rPr lang="en-GB" b="1"/>
              <a:t>Burglary (Section 9):</a:t>
            </a:r>
            <a:r>
              <a:rPr lang="en-GB"/>
              <a:t> Defined by the combination of </a:t>
            </a:r>
            <a:r>
              <a:rPr lang="en-GB" b="1"/>
              <a:t>Trespass</a:t>
            </a:r>
            <a:r>
              <a:rPr lang="en-GB"/>
              <a:t>, a </a:t>
            </a:r>
            <a:r>
              <a:rPr lang="en-GB" b="1"/>
              <a:t>Building</a:t>
            </a:r>
            <a:r>
              <a:rPr lang="en-GB"/>
              <a:t>, and </a:t>
            </a:r>
            <a:r>
              <a:rPr lang="en-GB" b="1"/>
              <a:t>Entry</a:t>
            </a:r>
            <a:r>
              <a:rPr lang="en-GB"/>
              <a:t>.</a:t>
            </a:r>
          </a:p>
          <a:p>
            <a:pPr lvl="1"/>
            <a:r>
              <a:rPr lang="en-GB" b="1"/>
              <a:t>9(1)(a):</a:t>
            </a:r>
            <a:r>
              <a:rPr lang="en-GB"/>
              <a:t> Focuses on the </a:t>
            </a:r>
            <a:r>
              <a:rPr lang="en-GB" b="1"/>
              <a:t>Intent</a:t>
            </a:r>
            <a:r>
              <a:rPr lang="en-GB"/>
              <a:t> at the point of entry to steal, inflict GBH, or cause damage.</a:t>
            </a:r>
          </a:p>
          <a:p>
            <a:pPr lvl="1"/>
            <a:r>
              <a:rPr lang="en-GB" b="1"/>
              <a:t>9(1)(b):</a:t>
            </a:r>
            <a:r>
              <a:rPr lang="en-GB"/>
              <a:t> Focuses on the </a:t>
            </a:r>
            <a:r>
              <a:rPr lang="en-GB" b="1"/>
              <a:t>Actual</a:t>
            </a:r>
            <a:r>
              <a:rPr lang="en-GB"/>
              <a:t> commission or attempt of stealing or inflicting GBH once inside.</a:t>
            </a:r>
          </a:p>
          <a:p>
            <a:r>
              <a:rPr lang="en-GB" b="1"/>
              <a:t>Aggravated Burglary (Section 10):</a:t>
            </a:r>
            <a:r>
              <a:rPr lang="en-GB"/>
              <a:t> The highest tier, occurring when a </a:t>
            </a:r>
            <a:r>
              <a:rPr lang="en-GB" b="1"/>
              <a:t>Burglary</a:t>
            </a:r>
            <a:r>
              <a:rPr lang="en-GB"/>
              <a:t> is committed while the offender has </a:t>
            </a:r>
            <a:r>
              <a:rPr lang="en-GB" b="1"/>
              <a:t>W.I.F.E.</a:t>
            </a:r>
            <a:r>
              <a:rPr lang="en-GB"/>
              <a:t> (a </a:t>
            </a:r>
            <a:r>
              <a:rPr lang="en-GB" b="1"/>
              <a:t>Weapon</a:t>
            </a:r>
            <a:r>
              <a:rPr lang="en-GB"/>
              <a:t>, an </a:t>
            </a:r>
            <a:r>
              <a:rPr lang="en-GB" b="1"/>
              <a:t>Imitation</a:t>
            </a:r>
            <a:r>
              <a:rPr lang="en-GB"/>
              <a:t> firearm, a </a:t>
            </a:r>
            <a:r>
              <a:rPr lang="en-GB" b="1"/>
              <a:t>Firearm</a:t>
            </a:r>
            <a:r>
              <a:rPr lang="en-GB"/>
              <a:t>, or an </a:t>
            </a:r>
            <a:r>
              <a:rPr lang="en-GB" b="1"/>
              <a:t>Explosive</a:t>
            </a:r>
            <a:r>
              <a:rPr lang="en-GB"/>
              <a:t>) with them.</a:t>
            </a:r>
          </a:p>
          <a:p>
            <a:br>
              <a:rPr lang="en-GB"/>
            </a:br>
            <a:endParaRPr lang="en-GB"/>
          </a:p>
          <a:p>
            <a:r>
              <a:rPr lang="en-GB" b="1"/>
              <a:t>Critical Final Reminder</a:t>
            </a:r>
          </a:p>
          <a:p>
            <a:r>
              <a:rPr lang="en-GB" b="1"/>
              <a:t>The Dishonesty Standard:</a:t>
            </a:r>
            <a:r>
              <a:rPr lang="en-GB"/>
              <a:t> Always remember that the legal definition of dishonesty has shifted. It is now an </a:t>
            </a:r>
            <a:r>
              <a:rPr lang="en-GB" b="1"/>
              <a:t>Objective Test</a:t>
            </a:r>
            <a:r>
              <a:rPr lang="en-GB"/>
              <a:t> based on the case of </a:t>
            </a:r>
            <a:r>
              <a:rPr lang="en-GB" i="1"/>
              <a:t>Ivey v Genting Casinos</a:t>
            </a:r>
            <a:r>
              <a:rPr lang="en-GB"/>
              <a:t>.</a:t>
            </a:r>
          </a:p>
          <a:p>
            <a:r>
              <a:rPr lang="en-GB" b="1"/>
              <a:t>The Jury/Magistrate Perspective:</a:t>
            </a:r>
            <a:r>
              <a:rPr lang="en-GB"/>
              <a:t> The question is no longer whether the defendant </a:t>
            </a:r>
            <a:r>
              <a:rPr lang="en-GB" i="1"/>
              <a:t>thought</a:t>
            </a:r>
            <a:r>
              <a:rPr lang="en-GB"/>
              <a:t> they were being honest, but whether their conduct was dishonest by the standards of </a:t>
            </a:r>
            <a:r>
              <a:rPr lang="en-GB" b="1"/>
              <a:t>ordinary decent people</a:t>
            </a:r>
            <a:r>
              <a:rPr lang="en-GB"/>
              <a:t>.</a:t>
            </a:r>
          </a:p>
          <a:p>
            <a:br>
              <a:rPr lang="en-GB"/>
            </a:br>
            <a:endParaRPr lang="en-GB"/>
          </a:p>
          <a:p>
            <a:r>
              <a:rPr lang="en-GB" b="1"/>
              <a:t>Speaker Notes: Wrapping Up</a:t>
            </a:r>
          </a:p>
          <a:p>
            <a:r>
              <a:rPr lang="en-GB" b="1"/>
              <a:t>Operational Synthesis:</a:t>
            </a:r>
            <a:r>
              <a:rPr lang="en-GB"/>
              <a:t> Use this hierarchy to explain how a single incident can escalate through these levels as more elements (like force or weapons) are introduced.</a:t>
            </a:r>
          </a:p>
          <a:p>
            <a:r>
              <a:rPr lang="en-GB" b="1"/>
              <a:t>Final Call to Action:</a:t>
            </a:r>
            <a:r>
              <a:rPr lang="en-GB"/>
              <a:t> "As you move into your practical assessments, keep this hierarchy in mind. If you can't prove the theft, you can't prove the robbery. Legal precision starts with the basics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118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0BF6DD-D94E-4D21-AA7A-3B486B68F2C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472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01/29/2026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262096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858" Type="http://schemas.openxmlformats.org/officeDocument/2006/relationships/tags" Target="../tags/tag858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60" Type="http://schemas.openxmlformats.org/officeDocument/2006/relationships/slideLayout" Target="../slideLayouts/slideLayout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tags" Target="../tags/tag857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100" Type="http://schemas.openxmlformats.org/officeDocument/2006/relationships/tags" Target="../tags/tag100.xml"/><Relationship Id="rId338" Type="http://schemas.openxmlformats.org/officeDocument/2006/relationships/tags" Target="../tags/tag338.xml"/><Relationship Id="rId545" Type="http://schemas.openxmlformats.org/officeDocument/2006/relationships/tags" Target="../tags/tag545.xml"/><Relationship Id="rId752" Type="http://schemas.openxmlformats.org/officeDocument/2006/relationships/tags" Target="../tags/tag752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861" Type="http://schemas.openxmlformats.org/officeDocument/2006/relationships/notesSlide" Target="../notesSlides/notesSlide2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862" Type="http://schemas.openxmlformats.org/officeDocument/2006/relationships/image" Target="../media/image2.png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859" Type="http://schemas.openxmlformats.org/officeDocument/2006/relationships/tags" Target="../tags/tag85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Relationship Id="rId77" Type="http://schemas.openxmlformats.org/officeDocument/2006/relationships/tags" Target="../tags/tag77.xml"/><Relationship Id="rId282" Type="http://schemas.openxmlformats.org/officeDocument/2006/relationships/tags" Target="../tags/tag282.xml"/><Relationship Id="rId503" Type="http://schemas.openxmlformats.org/officeDocument/2006/relationships/tags" Target="../tags/tag503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808" Type="http://schemas.openxmlformats.org/officeDocument/2006/relationships/tags" Target="../tags/tag80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jW8TUPEFL4?feature=oembed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17" Type="http://schemas.openxmlformats.org/officeDocument/2006/relationships/tags" Target="../tags/tag976.xml"/><Relationship Id="rId671" Type="http://schemas.openxmlformats.org/officeDocument/2006/relationships/tags" Target="../tags/tag1530.xml"/><Relationship Id="rId769" Type="http://schemas.openxmlformats.org/officeDocument/2006/relationships/tags" Target="../tags/tag1628.xml"/><Relationship Id="rId21" Type="http://schemas.openxmlformats.org/officeDocument/2006/relationships/tags" Target="../tags/tag880.xml"/><Relationship Id="rId324" Type="http://schemas.openxmlformats.org/officeDocument/2006/relationships/tags" Target="../tags/tag1183.xml"/><Relationship Id="rId531" Type="http://schemas.openxmlformats.org/officeDocument/2006/relationships/tags" Target="../tags/tag1390.xml"/><Relationship Id="rId629" Type="http://schemas.openxmlformats.org/officeDocument/2006/relationships/tags" Target="../tags/tag1488.xml"/><Relationship Id="rId170" Type="http://schemas.openxmlformats.org/officeDocument/2006/relationships/tags" Target="../tags/tag1029.xml"/><Relationship Id="rId836" Type="http://schemas.openxmlformats.org/officeDocument/2006/relationships/tags" Target="../tags/tag1695.xml"/><Relationship Id="rId268" Type="http://schemas.openxmlformats.org/officeDocument/2006/relationships/tags" Target="../tags/tag1127.xml"/><Relationship Id="rId475" Type="http://schemas.openxmlformats.org/officeDocument/2006/relationships/tags" Target="../tags/tag1334.xml"/><Relationship Id="rId682" Type="http://schemas.openxmlformats.org/officeDocument/2006/relationships/tags" Target="../tags/tag1541.xml"/><Relationship Id="rId32" Type="http://schemas.openxmlformats.org/officeDocument/2006/relationships/tags" Target="../tags/tag891.xml"/><Relationship Id="rId128" Type="http://schemas.openxmlformats.org/officeDocument/2006/relationships/tags" Target="../tags/tag987.xml"/><Relationship Id="rId335" Type="http://schemas.openxmlformats.org/officeDocument/2006/relationships/tags" Target="../tags/tag1194.xml"/><Relationship Id="rId542" Type="http://schemas.openxmlformats.org/officeDocument/2006/relationships/tags" Target="../tags/tag1401.xml"/><Relationship Id="rId181" Type="http://schemas.openxmlformats.org/officeDocument/2006/relationships/tags" Target="../tags/tag1040.xml"/><Relationship Id="rId402" Type="http://schemas.openxmlformats.org/officeDocument/2006/relationships/tags" Target="../tags/tag1261.xml"/><Relationship Id="rId847" Type="http://schemas.openxmlformats.org/officeDocument/2006/relationships/tags" Target="../tags/tag1706.xml"/><Relationship Id="rId279" Type="http://schemas.openxmlformats.org/officeDocument/2006/relationships/tags" Target="../tags/tag1138.xml"/><Relationship Id="rId486" Type="http://schemas.openxmlformats.org/officeDocument/2006/relationships/tags" Target="../tags/tag1345.xml"/><Relationship Id="rId693" Type="http://schemas.openxmlformats.org/officeDocument/2006/relationships/tags" Target="../tags/tag1552.xml"/><Relationship Id="rId707" Type="http://schemas.openxmlformats.org/officeDocument/2006/relationships/tags" Target="../tags/tag1566.xml"/><Relationship Id="rId43" Type="http://schemas.openxmlformats.org/officeDocument/2006/relationships/tags" Target="../tags/tag902.xml"/><Relationship Id="rId139" Type="http://schemas.openxmlformats.org/officeDocument/2006/relationships/tags" Target="../tags/tag998.xml"/><Relationship Id="rId346" Type="http://schemas.openxmlformats.org/officeDocument/2006/relationships/tags" Target="../tags/tag1205.xml"/><Relationship Id="rId553" Type="http://schemas.openxmlformats.org/officeDocument/2006/relationships/tags" Target="../tags/tag1412.xml"/><Relationship Id="rId760" Type="http://schemas.openxmlformats.org/officeDocument/2006/relationships/tags" Target="../tags/tag1619.xml"/><Relationship Id="rId192" Type="http://schemas.openxmlformats.org/officeDocument/2006/relationships/tags" Target="../tags/tag1051.xml"/><Relationship Id="rId206" Type="http://schemas.openxmlformats.org/officeDocument/2006/relationships/tags" Target="../tags/tag1065.xml"/><Relationship Id="rId413" Type="http://schemas.openxmlformats.org/officeDocument/2006/relationships/tags" Target="../tags/tag1272.xml"/><Relationship Id="rId858" Type="http://schemas.openxmlformats.org/officeDocument/2006/relationships/tags" Target="../tags/tag1717.xml"/><Relationship Id="rId497" Type="http://schemas.openxmlformats.org/officeDocument/2006/relationships/tags" Target="../tags/tag1356.xml"/><Relationship Id="rId620" Type="http://schemas.openxmlformats.org/officeDocument/2006/relationships/tags" Target="../tags/tag1479.xml"/><Relationship Id="rId718" Type="http://schemas.openxmlformats.org/officeDocument/2006/relationships/tags" Target="../tags/tag1577.xml"/><Relationship Id="rId357" Type="http://schemas.openxmlformats.org/officeDocument/2006/relationships/tags" Target="../tags/tag1216.xml"/><Relationship Id="rId54" Type="http://schemas.openxmlformats.org/officeDocument/2006/relationships/tags" Target="../tags/tag913.xml"/><Relationship Id="rId217" Type="http://schemas.openxmlformats.org/officeDocument/2006/relationships/tags" Target="../tags/tag1076.xml"/><Relationship Id="rId564" Type="http://schemas.openxmlformats.org/officeDocument/2006/relationships/tags" Target="../tags/tag1423.xml"/><Relationship Id="rId771" Type="http://schemas.openxmlformats.org/officeDocument/2006/relationships/tags" Target="../tags/tag1630.xml"/><Relationship Id="rId424" Type="http://schemas.openxmlformats.org/officeDocument/2006/relationships/tags" Target="../tags/tag1283.xml"/><Relationship Id="rId631" Type="http://schemas.openxmlformats.org/officeDocument/2006/relationships/tags" Target="../tags/tag1490.xml"/><Relationship Id="rId729" Type="http://schemas.openxmlformats.org/officeDocument/2006/relationships/tags" Target="../tags/tag1588.xml"/><Relationship Id="rId270" Type="http://schemas.openxmlformats.org/officeDocument/2006/relationships/tags" Target="../tags/tag1129.xml"/><Relationship Id="rId65" Type="http://schemas.openxmlformats.org/officeDocument/2006/relationships/tags" Target="../tags/tag924.xml"/><Relationship Id="rId130" Type="http://schemas.openxmlformats.org/officeDocument/2006/relationships/tags" Target="../tags/tag989.xml"/><Relationship Id="rId368" Type="http://schemas.openxmlformats.org/officeDocument/2006/relationships/tags" Target="../tags/tag1227.xml"/><Relationship Id="rId575" Type="http://schemas.openxmlformats.org/officeDocument/2006/relationships/tags" Target="../tags/tag1434.xml"/><Relationship Id="rId782" Type="http://schemas.openxmlformats.org/officeDocument/2006/relationships/tags" Target="../tags/tag1641.xml"/><Relationship Id="rId228" Type="http://schemas.openxmlformats.org/officeDocument/2006/relationships/tags" Target="../tags/tag1087.xml"/><Relationship Id="rId435" Type="http://schemas.openxmlformats.org/officeDocument/2006/relationships/tags" Target="../tags/tag1294.xml"/><Relationship Id="rId642" Type="http://schemas.openxmlformats.org/officeDocument/2006/relationships/tags" Target="../tags/tag1501.xml"/><Relationship Id="rId281" Type="http://schemas.openxmlformats.org/officeDocument/2006/relationships/tags" Target="../tags/tag1140.xml"/><Relationship Id="rId502" Type="http://schemas.openxmlformats.org/officeDocument/2006/relationships/tags" Target="../tags/tag1361.xml"/><Relationship Id="rId76" Type="http://schemas.openxmlformats.org/officeDocument/2006/relationships/tags" Target="../tags/tag935.xml"/><Relationship Id="rId141" Type="http://schemas.openxmlformats.org/officeDocument/2006/relationships/tags" Target="../tags/tag1000.xml"/><Relationship Id="rId379" Type="http://schemas.openxmlformats.org/officeDocument/2006/relationships/tags" Target="../tags/tag1238.xml"/><Relationship Id="rId586" Type="http://schemas.openxmlformats.org/officeDocument/2006/relationships/tags" Target="../tags/tag1445.xml"/><Relationship Id="rId793" Type="http://schemas.openxmlformats.org/officeDocument/2006/relationships/tags" Target="../tags/tag1652.xml"/><Relationship Id="rId807" Type="http://schemas.openxmlformats.org/officeDocument/2006/relationships/tags" Target="../tags/tag1666.xml"/><Relationship Id="rId7" Type="http://schemas.openxmlformats.org/officeDocument/2006/relationships/tags" Target="../tags/tag866.xml"/><Relationship Id="rId239" Type="http://schemas.openxmlformats.org/officeDocument/2006/relationships/tags" Target="../tags/tag1098.xml"/><Relationship Id="rId446" Type="http://schemas.openxmlformats.org/officeDocument/2006/relationships/tags" Target="../tags/tag1305.xml"/><Relationship Id="rId653" Type="http://schemas.openxmlformats.org/officeDocument/2006/relationships/tags" Target="../tags/tag1512.xml"/><Relationship Id="rId292" Type="http://schemas.openxmlformats.org/officeDocument/2006/relationships/tags" Target="../tags/tag1151.xml"/><Relationship Id="rId306" Type="http://schemas.openxmlformats.org/officeDocument/2006/relationships/tags" Target="../tags/tag1165.xml"/><Relationship Id="rId860" Type="http://schemas.openxmlformats.org/officeDocument/2006/relationships/slideLayout" Target="../slideLayouts/slideLayout6.xml"/><Relationship Id="rId87" Type="http://schemas.openxmlformats.org/officeDocument/2006/relationships/tags" Target="../tags/tag946.xml"/><Relationship Id="rId513" Type="http://schemas.openxmlformats.org/officeDocument/2006/relationships/tags" Target="../tags/tag1372.xml"/><Relationship Id="rId597" Type="http://schemas.openxmlformats.org/officeDocument/2006/relationships/tags" Target="../tags/tag1456.xml"/><Relationship Id="rId720" Type="http://schemas.openxmlformats.org/officeDocument/2006/relationships/tags" Target="../tags/tag1579.xml"/><Relationship Id="rId818" Type="http://schemas.openxmlformats.org/officeDocument/2006/relationships/tags" Target="../tags/tag1677.xml"/><Relationship Id="rId152" Type="http://schemas.openxmlformats.org/officeDocument/2006/relationships/tags" Target="../tags/tag1011.xml"/><Relationship Id="rId457" Type="http://schemas.openxmlformats.org/officeDocument/2006/relationships/tags" Target="../tags/tag1316.xml"/><Relationship Id="rId664" Type="http://schemas.openxmlformats.org/officeDocument/2006/relationships/tags" Target="../tags/tag1523.xml"/><Relationship Id="rId14" Type="http://schemas.openxmlformats.org/officeDocument/2006/relationships/tags" Target="../tags/tag873.xml"/><Relationship Id="rId317" Type="http://schemas.openxmlformats.org/officeDocument/2006/relationships/tags" Target="../tags/tag1176.xml"/><Relationship Id="rId524" Type="http://schemas.openxmlformats.org/officeDocument/2006/relationships/tags" Target="../tags/tag1383.xml"/><Relationship Id="rId731" Type="http://schemas.openxmlformats.org/officeDocument/2006/relationships/tags" Target="../tags/tag1590.xml"/><Relationship Id="rId98" Type="http://schemas.openxmlformats.org/officeDocument/2006/relationships/tags" Target="../tags/tag957.xml"/><Relationship Id="rId163" Type="http://schemas.openxmlformats.org/officeDocument/2006/relationships/tags" Target="../tags/tag1022.xml"/><Relationship Id="rId370" Type="http://schemas.openxmlformats.org/officeDocument/2006/relationships/tags" Target="../tags/tag1229.xml"/><Relationship Id="rId829" Type="http://schemas.openxmlformats.org/officeDocument/2006/relationships/tags" Target="../tags/tag1688.xml"/><Relationship Id="rId230" Type="http://schemas.openxmlformats.org/officeDocument/2006/relationships/tags" Target="../tags/tag1089.xml"/><Relationship Id="rId468" Type="http://schemas.openxmlformats.org/officeDocument/2006/relationships/tags" Target="../tags/tag1327.xml"/><Relationship Id="rId675" Type="http://schemas.openxmlformats.org/officeDocument/2006/relationships/tags" Target="../tags/tag1534.xml"/><Relationship Id="rId25" Type="http://schemas.openxmlformats.org/officeDocument/2006/relationships/tags" Target="../tags/tag884.xml"/><Relationship Id="rId328" Type="http://schemas.openxmlformats.org/officeDocument/2006/relationships/tags" Target="../tags/tag1187.xml"/><Relationship Id="rId535" Type="http://schemas.openxmlformats.org/officeDocument/2006/relationships/tags" Target="../tags/tag1394.xml"/><Relationship Id="rId742" Type="http://schemas.openxmlformats.org/officeDocument/2006/relationships/tags" Target="../tags/tag1601.xml"/><Relationship Id="rId174" Type="http://schemas.openxmlformats.org/officeDocument/2006/relationships/tags" Target="../tags/tag1033.xml"/><Relationship Id="rId381" Type="http://schemas.openxmlformats.org/officeDocument/2006/relationships/tags" Target="../tags/tag1240.xml"/><Relationship Id="rId602" Type="http://schemas.openxmlformats.org/officeDocument/2006/relationships/tags" Target="../tags/tag1461.xml"/><Relationship Id="rId241" Type="http://schemas.openxmlformats.org/officeDocument/2006/relationships/tags" Target="../tags/tag1100.xml"/><Relationship Id="rId479" Type="http://schemas.openxmlformats.org/officeDocument/2006/relationships/tags" Target="../tags/tag1338.xml"/><Relationship Id="rId686" Type="http://schemas.openxmlformats.org/officeDocument/2006/relationships/tags" Target="../tags/tag1545.xml"/><Relationship Id="rId36" Type="http://schemas.openxmlformats.org/officeDocument/2006/relationships/tags" Target="../tags/tag895.xml"/><Relationship Id="rId339" Type="http://schemas.openxmlformats.org/officeDocument/2006/relationships/tags" Target="../tags/tag1198.xml"/><Relationship Id="rId546" Type="http://schemas.openxmlformats.org/officeDocument/2006/relationships/tags" Target="../tags/tag1405.xml"/><Relationship Id="rId753" Type="http://schemas.openxmlformats.org/officeDocument/2006/relationships/tags" Target="../tags/tag1612.xml"/><Relationship Id="rId101" Type="http://schemas.openxmlformats.org/officeDocument/2006/relationships/tags" Target="../tags/tag960.xml"/><Relationship Id="rId185" Type="http://schemas.openxmlformats.org/officeDocument/2006/relationships/tags" Target="../tags/tag1044.xml"/><Relationship Id="rId406" Type="http://schemas.openxmlformats.org/officeDocument/2006/relationships/tags" Target="../tags/tag1265.xml"/><Relationship Id="rId392" Type="http://schemas.openxmlformats.org/officeDocument/2006/relationships/tags" Target="../tags/tag1251.xml"/><Relationship Id="rId613" Type="http://schemas.openxmlformats.org/officeDocument/2006/relationships/tags" Target="../tags/tag1472.xml"/><Relationship Id="rId697" Type="http://schemas.openxmlformats.org/officeDocument/2006/relationships/tags" Target="../tags/tag1556.xml"/><Relationship Id="rId820" Type="http://schemas.openxmlformats.org/officeDocument/2006/relationships/tags" Target="../tags/tag1679.xml"/><Relationship Id="rId252" Type="http://schemas.openxmlformats.org/officeDocument/2006/relationships/tags" Target="../tags/tag1111.xml"/><Relationship Id="rId47" Type="http://schemas.openxmlformats.org/officeDocument/2006/relationships/tags" Target="../tags/tag906.xml"/><Relationship Id="rId112" Type="http://schemas.openxmlformats.org/officeDocument/2006/relationships/tags" Target="../tags/tag971.xml"/><Relationship Id="rId557" Type="http://schemas.openxmlformats.org/officeDocument/2006/relationships/tags" Target="../tags/tag1416.xml"/><Relationship Id="rId764" Type="http://schemas.openxmlformats.org/officeDocument/2006/relationships/tags" Target="../tags/tag1623.xml"/><Relationship Id="rId196" Type="http://schemas.openxmlformats.org/officeDocument/2006/relationships/tags" Target="../tags/tag1055.xml"/><Relationship Id="rId417" Type="http://schemas.openxmlformats.org/officeDocument/2006/relationships/tags" Target="../tags/tag1276.xml"/><Relationship Id="rId624" Type="http://schemas.openxmlformats.org/officeDocument/2006/relationships/tags" Target="../tags/tag1483.xml"/><Relationship Id="rId831" Type="http://schemas.openxmlformats.org/officeDocument/2006/relationships/tags" Target="../tags/tag1690.xml"/><Relationship Id="rId263" Type="http://schemas.openxmlformats.org/officeDocument/2006/relationships/tags" Target="../tags/tag1122.xml"/><Relationship Id="rId470" Type="http://schemas.openxmlformats.org/officeDocument/2006/relationships/tags" Target="../tags/tag1329.xml"/><Relationship Id="rId58" Type="http://schemas.openxmlformats.org/officeDocument/2006/relationships/tags" Target="../tags/tag917.xml"/><Relationship Id="rId123" Type="http://schemas.openxmlformats.org/officeDocument/2006/relationships/tags" Target="../tags/tag982.xml"/><Relationship Id="rId330" Type="http://schemas.openxmlformats.org/officeDocument/2006/relationships/tags" Target="../tags/tag1189.xml"/><Relationship Id="rId568" Type="http://schemas.openxmlformats.org/officeDocument/2006/relationships/tags" Target="../tags/tag1427.xml"/><Relationship Id="rId775" Type="http://schemas.openxmlformats.org/officeDocument/2006/relationships/tags" Target="../tags/tag1634.xml"/><Relationship Id="rId428" Type="http://schemas.openxmlformats.org/officeDocument/2006/relationships/tags" Target="../tags/tag1287.xml"/><Relationship Id="rId635" Type="http://schemas.openxmlformats.org/officeDocument/2006/relationships/tags" Target="../tags/tag1494.xml"/><Relationship Id="rId842" Type="http://schemas.openxmlformats.org/officeDocument/2006/relationships/tags" Target="../tags/tag1701.xml"/><Relationship Id="rId274" Type="http://schemas.openxmlformats.org/officeDocument/2006/relationships/tags" Target="../tags/tag1133.xml"/><Relationship Id="rId481" Type="http://schemas.openxmlformats.org/officeDocument/2006/relationships/tags" Target="../tags/tag1340.xml"/><Relationship Id="rId702" Type="http://schemas.openxmlformats.org/officeDocument/2006/relationships/tags" Target="../tags/tag1561.xml"/><Relationship Id="rId69" Type="http://schemas.openxmlformats.org/officeDocument/2006/relationships/tags" Target="../tags/tag928.xml"/><Relationship Id="rId134" Type="http://schemas.openxmlformats.org/officeDocument/2006/relationships/tags" Target="../tags/tag993.xml"/><Relationship Id="rId579" Type="http://schemas.openxmlformats.org/officeDocument/2006/relationships/tags" Target="../tags/tag1438.xml"/><Relationship Id="rId786" Type="http://schemas.openxmlformats.org/officeDocument/2006/relationships/tags" Target="../tags/tag1645.xml"/><Relationship Id="rId341" Type="http://schemas.openxmlformats.org/officeDocument/2006/relationships/tags" Target="../tags/tag1200.xml"/><Relationship Id="rId439" Type="http://schemas.openxmlformats.org/officeDocument/2006/relationships/tags" Target="../tags/tag1298.xml"/><Relationship Id="rId646" Type="http://schemas.openxmlformats.org/officeDocument/2006/relationships/tags" Target="../tags/tag1505.xml"/><Relationship Id="rId201" Type="http://schemas.openxmlformats.org/officeDocument/2006/relationships/tags" Target="../tags/tag1060.xml"/><Relationship Id="rId285" Type="http://schemas.openxmlformats.org/officeDocument/2006/relationships/tags" Target="../tags/tag1144.xml"/><Relationship Id="rId506" Type="http://schemas.openxmlformats.org/officeDocument/2006/relationships/tags" Target="../tags/tag1365.xml"/><Relationship Id="rId853" Type="http://schemas.openxmlformats.org/officeDocument/2006/relationships/tags" Target="../tags/tag1712.xml"/><Relationship Id="rId492" Type="http://schemas.openxmlformats.org/officeDocument/2006/relationships/tags" Target="../tags/tag1351.xml"/><Relationship Id="rId713" Type="http://schemas.openxmlformats.org/officeDocument/2006/relationships/tags" Target="../tags/tag1572.xml"/><Relationship Id="rId797" Type="http://schemas.openxmlformats.org/officeDocument/2006/relationships/tags" Target="../tags/tag1656.xml"/><Relationship Id="rId145" Type="http://schemas.openxmlformats.org/officeDocument/2006/relationships/tags" Target="../tags/tag1004.xml"/><Relationship Id="rId352" Type="http://schemas.openxmlformats.org/officeDocument/2006/relationships/tags" Target="../tags/tag1211.xml"/><Relationship Id="rId212" Type="http://schemas.openxmlformats.org/officeDocument/2006/relationships/tags" Target="../tags/tag1071.xml"/><Relationship Id="rId657" Type="http://schemas.openxmlformats.org/officeDocument/2006/relationships/tags" Target="../tags/tag1516.xml"/><Relationship Id="rId296" Type="http://schemas.openxmlformats.org/officeDocument/2006/relationships/tags" Target="../tags/tag1155.xml"/><Relationship Id="rId517" Type="http://schemas.openxmlformats.org/officeDocument/2006/relationships/tags" Target="../tags/tag1376.xml"/><Relationship Id="rId724" Type="http://schemas.openxmlformats.org/officeDocument/2006/relationships/tags" Target="../tags/tag1583.xml"/><Relationship Id="rId60" Type="http://schemas.openxmlformats.org/officeDocument/2006/relationships/tags" Target="../tags/tag919.xml"/><Relationship Id="rId156" Type="http://schemas.openxmlformats.org/officeDocument/2006/relationships/tags" Target="../tags/tag1015.xml"/><Relationship Id="rId363" Type="http://schemas.openxmlformats.org/officeDocument/2006/relationships/tags" Target="../tags/tag1222.xml"/><Relationship Id="rId570" Type="http://schemas.openxmlformats.org/officeDocument/2006/relationships/tags" Target="../tags/tag1429.xml"/><Relationship Id="rId223" Type="http://schemas.openxmlformats.org/officeDocument/2006/relationships/tags" Target="../tags/tag1082.xml"/><Relationship Id="rId430" Type="http://schemas.openxmlformats.org/officeDocument/2006/relationships/tags" Target="../tags/tag1289.xml"/><Relationship Id="rId668" Type="http://schemas.openxmlformats.org/officeDocument/2006/relationships/tags" Target="../tags/tag1527.xml"/><Relationship Id="rId18" Type="http://schemas.openxmlformats.org/officeDocument/2006/relationships/tags" Target="../tags/tag877.xml"/><Relationship Id="rId528" Type="http://schemas.openxmlformats.org/officeDocument/2006/relationships/tags" Target="../tags/tag1387.xml"/><Relationship Id="rId735" Type="http://schemas.openxmlformats.org/officeDocument/2006/relationships/tags" Target="../tags/tag1594.xml"/><Relationship Id="rId167" Type="http://schemas.openxmlformats.org/officeDocument/2006/relationships/tags" Target="../tags/tag1026.xml"/><Relationship Id="rId374" Type="http://schemas.openxmlformats.org/officeDocument/2006/relationships/tags" Target="../tags/tag1233.xml"/><Relationship Id="rId581" Type="http://schemas.openxmlformats.org/officeDocument/2006/relationships/tags" Target="../tags/tag1440.xml"/><Relationship Id="rId71" Type="http://schemas.openxmlformats.org/officeDocument/2006/relationships/tags" Target="../tags/tag930.xml"/><Relationship Id="rId234" Type="http://schemas.openxmlformats.org/officeDocument/2006/relationships/tags" Target="../tags/tag1093.xml"/><Relationship Id="rId679" Type="http://schemas.openxmlformats.org/officeDocument/2006/relationships/tags" Target="../tags/tag1538.xml"/><Relationship Id="rId802" Type="http://schemas.openxmlformats.org/officeDocument/2006/relationships/tags" Target="../tags/tag1661.xml"/><Relationship Id="rId2" Type="http://schemas.openxmlformats.org/officeDocument/2006/relationships/tags" Target="../tags/tag861.xml"/><Relationship Id="rId29" Type="http://schemas.openxmlformats.org/officeDocument/2006/relationships/tags" Target="../tags/tag888.xml"/><Relationship Id="rId441" Type="http://schemas.openxmlformats.org/officeDocument/2006/relationships/tags" Target="../tags/tag1300.xml"/><Relationship Id="rId539" Type="http://schemas.openxmlformats.org/officeDocument/2006/relationships/tags" Target="../tags/tag1398.xml"/><Relationship Id="rId746" Type="http://schemas.openxmlformats.org/officeDocument/2006/relationships/tags" Target="../tags/tag1605.xml"/><Relationship Id="rId178" Type="http://schemas.openxmlformats.org/officeDocument/2006/relationships/tags" Target="../tags/tag1037.xml"/><Relationship Id="rId301" Type="http://schemas.openxmlformats.org/officeDocument/2006/relationships/tags" Target="../tags/tag1160.xml"/><Relationship Id="rId82" Type="http://schemas.openxmlformats.org/officeDocument/2006/relationships/tags" Target="../tags/tag941.xml"/><Relationship Id="rId385" Type="http://schemas.openxmlformats.org/officeDocument/2006/relationships/tags" Target="../tags/tag1244.xml"/><Relationship Id="rId592" Type="http://schemas.openxmlformats.org/officeDocument/2006/relationships/tags" Target="../tags/tag1451.xml"/><Relationship Id="rId606" Type="http://schemas.openxmlformats.org/officeDocument/2006/relationships/tags" Target="../tags/tag1465.xml"/><Relationship Id="rId813" Type="http://schemas.openxmlformats.org/officeDocument/2006/relationships/tags" Target="../tags/tag1672.xml"/><Relationship Id="rId245" Type="http://schemas.openxmlformats.org/officeDocument/2006/relationships/tags" Target="../tags/tag1104.xml"/><Relationship Id="rId452" Type="http://schemas.openxmlformats.org/officeDocument/2006/relationships/tags" Target="../tags/tag1311.xml"/><Relationship Id="rId105" Type="http://schemas.openxmlformats.org/officeDocument/2006/relationships/tags" Target="../tags/tag964.xml"/><Relationship Id="rId312" Type="http://schemas.openxmlformats.org/officeDocument/2006/relationships/tags" Target="../tags/tag1171.xml"/><Relationship Id="rId757" Type="http://schemas.openxmlformats.org/officeDocument/2006/relationships/tags" Target="../tags/tag1616.xml"/><Relationship Id="rId93" Type="http://schemas.openxmlformats.org/officeDocument/2006/relationships/tags" Target="../tags/tag952.xml"/><Relationship Id="rId189" Type="http://schemas.openxmlformats.org/officeDocument/2006/relationships/tags" Target="../tags/tag1048.xml"/><Relationship Id="rId396" Type="http://schemas.openxmlformats.org/officeDocument/2006/relationships/tags" Target="../tags/tag1255.xml"/><Relationship Id="rId617" Type="http://schemas.openxmlformats.org/officeDocument/2006/relationships/tags" Target="../tags/tag1476.xml"/><Relationship Id="rId824" Type="http://schemas.openxmlformats.org/officeDocument/2006/relationships/tags" Target="../tags/tag1683.xml"/><Relationship Id="rId256" Type="http://schemas.openxmlformats.org/officeDocument/2006/relationships/tags" Target="../tags/tag1115.xml"/><Relationship Id="rId463" Type="http://schemas.openxmlformats.org/officeDocument/2006/relationships/tags" Target="../tags/tag1322.xml"/><Relationship Id="rId670" Type="http://schemas.openxmlformats.org/officeDocument/2006/relationships/tags" Target="../tags/tag1529.xml"/><Relationship Id="rId116" Type="http://schemas.openxmlformats.org/officeDocument/2006/relationships/tags" Target="../tags/tag975.xml"/><Relationship Id="rId323" Type="http://schemas.openxmlformats.org/officeDocument/2006/relationships/tags" Target="../tags/tag1182.xml"/><Relationship Id="rId530" Type="http://schemas.openxmlformats.org/officeDocument/2006/relationships/tags" Target="../tags/tag1389.xml"/><Relationship Id="rId768" Type="http://schemas.openxmlformats.org/officeDocument/2006/relationships/tags" Target="../tags/tag1627.xml"/><Relationship Id="rId20" Type="http://schemas.openxmlformats.org/officeDocument/2006/relationships/tags" Target="../tags/tag879.xml"/><Relationship Id="rId628" Type="http://schemas.openxmlformats.org/officeDocument/2006/relationships/tags" Target="../tags/tag1487.xml"/><Relationship Id="rId835" Type="http://schemas.openxmlformats.org/officeDocument/2006/relationships/tags" Target="../tags/tag1694.xml"/><Relationship Id="rId267" Type="http://schemas.openxmlformats.org/officeDocument/2006/relationships/tags" Target="../tags/tag1126.xml"/><Relationship Id="rId474" Type="http://schemas.openxmlformats.org/officeDocument/2006/relationships/tags" Target="../tags/tag1333.xml"/><Relationship Id="rId127" Type="http://schemas.openxmlformats.org/officeDocument/2006/relationships/tags" Target="../tags/tag986.xml"/><Relationship Id="rId681" Type="http://schemas.openxmlformats.org/officeDocument/2006/relationships/tags" Target="../tags/tag1540.xml"/><Relationship Id="rId779" Type="http://schemas.openxmlformats.org/officeDocument/2006/relationships/tags" Target="../tags/tag1638.xml"/><Relationship Id="rId31" Type="http://schemas.openxmlformats.org/officeDocument/2006/relationships/tags" Target="../tags/tag890.xml"/><Relationship Id="rId334" Type="http://schemas.openxmlformats.org/officeDocument/2006/relationships/tags" Target="../tags/tag1193.xml"/><Relationship Id="rId541" Type="http://schemas.openxmlformats.org/officeDocument/2006/relationships/tags" Target="../tags/tag1400.xml"/><Relationship Id="rId639" Type="http://schemas.openxmlformats.org/officeDocument/2006/relationships/tags" Target="../tags/tag1498.xml"/><Relationship Id="rId180" Type="http://schemas.openxmlformats.org/officeDocument/2006/relationships/tags" Target="../tags/tag1039.xml"/><Relationship Id="rId278" Type="http://schemas.openxmlformats.org/officeDocument/2006/relationships/tags" Target="../tags/tag1137.xml"/><Relationship Id="rId401" Type="http://schemas.openxmlformats.org/officeDocument/2006/relationships/tags" Target="../tags/tag1260.xml"/><Relationship Id="rId846" Type="http://schemas.openxmlformats.org/officeDocument/2006/relationships/tags" Target="../tags/tag1705.xml"/><Relationship Id="rId485" Type="http://schemas.openxmlformats.org/officeDocument/2006/relationships/tags" Target="../tags/tag1344.xml"/><Relationship Id="rId692" Type="http://schemas.openxmlformats.org/officeDocument/2006/relationships/tags" Target="../tags/tag1551.xml"/><Relationship Id="rId706" Type="http://schemas.openxmlformats.org/officeDocument/2006/relationships/tags" Target="../tags/tag1565.xml"/><Relationship Id="rId42" Type="http://schemas.openxmlformats.org/officeDocument/2006/relationships/tags" Target="../tags/tag901.xml"/><Relationship Id="rId138" Type="http://schemas.openxmlformats.org/officeDocument/2006/relationships/tags" Target="../tags/tag997.xml"/><Relationship Id="rId345" Type="http://schemas.openxmlformats.org/officeDocument/2006/relationships/tags" Target="../tags/tag1204.xml"/><Relationship Id="rId552" Type="http://schemas.openxmlformats.org/officeDocument/2006/relationships/tags" Target="../tags/tag1411.xml"/><Relationship Id="rId191" Type="http://schemas.openxmlformats.org/officeDocument/2006/relationships/tags" Target="../tags/tag1050.xml"/><Relationship Id="rId205" Type="http://schemas.openxmlformats.org/officeDocument/2006/relationships/tags" Target="../tags/tag1064.xml"/><Relationship Id="rId412" Type="http://schemas.openxmlformats.org/officeDocument/2006/relationships/tags" Target="../tags/tag1271.xml"/><Relationship Id="rId857" Type="http://schemas.openxmlformats.org/officeDocument/2006/relationships/tags" Target="../tags/tag1716.xml"/><Relationship Id="rId289" Type="http://schemas.openxmlformats.org/officeDocument/2006/relationships/tags" Target="../tags/tag1148.xml"/><Relationship Id="rId496" Type="http://schemas.openxmlformats.org/officeDocument/2006/relationships/tags" Target="../tags/tag1355.xml"/><Relationship Id="rId717" Type="http://schemas.openxmlformats.org/officeDocument/2006/relationships/tags" Target="../tags/tag1576.xml"/><Relationship Id="rId53" Type="http://schemas.openxmlformats.org/officeDocument/2006/relationships/tags" Target="../tags/tag912.xml"/><Relationship Id="rId149" Type="http://schemas.openxmlformats.org/officeDocument/2006/relationships/tags" Target="../tags/tag1008.xml"/><Relationship Id="rId356" Type="http://schemas.openxmlformats.org/officeDocument/2006/relationships/tags" Target="../tags/tag1215.xml"/><Relationship Id="rId563" Type="http://schemas.openxmlformats.org/officeDocument/2006/relationships/tags" Target="../tags/tag1422.xml"/><Relationship Id="rId770" Type="http://schemas.openxmlformats.org/officeDocument/2006/relationships/tags" Target="../tags/tag1629.xml"/><Relationship Id="rId216" Type="http://schemas.openxmlformats.org/officeDocument/2006/relationships/tags" Target="../tags/tag1075.xml"/><Relationship Id="rId423" Type="http://schemas.openxmlformats.org/officeDocument/2006/relationships/tags" Target="../tags/tag1282.xml"/><Relationship Id="rId630" Type="http://schemas.openxmlformats.org/officeDocument/2006/relationships/tags" Target="../tags/tag1489.xml"/><Relationship Id="rId728" Type="http://schemas.openxmlformats.org/officeDocument/2006/relationships/tags" Target="../tags/tag1587.xml"/><Relationship Id="rId64" Type="http://schemas.openxmlformats.org/officeDocument/2006/relationships/tags" Target="../tags/tag923.xml"/><Relationship Id="rId367" Type="http://schemas.openxmlformats.org/officeDocument/2006/relationships/tags" Target="../tags/tag1226.xml"/><Relationship Id="rId574" Type="http://schemas.openxmlformats.org/officeDocument/2006/relationships/tags" Target="../tags/tag1433.xml"/><Relationship Id="rId227" Type="http://schemas.openxmlformats.org/officeDocument/2006/relationships/tags" Target="../tags/tag1086.xml"/><Relationship Id="rId781" Type="http://schemas.openxmlformats.org/officeDocument/2006/relationships/tags" Target="../tags/tag1640.xml"/><Relationship Id="rId434" Type="http://schemas.openxmlformats.org/officeDocument/2006/relationships/tags" Target="../tags/tag1293.xml"/><Relationship Id="rId641" Type="http://schemas.openxmlformats.org/officeDocument/2006/relationships/tags" Target="../tags/tag1500.xml"/><Relationship Id="rId739" Type="http://schemas.openxmlformats.org/officeDocument/2006/relationships/tags" Target="../tags/tag1598.xml"/><Relationship Id="rId280" Type="http://schemas.openxmlformats.org/officeDocument/2006/relationships/tags" Target="../tags/tag1139.xml"/><Relationship Id="rId501" Type="http://schemas.openxmlformats.org/officeDocument/2006/relationships/tags" Target="../tags/tag1360.xml"/><Relationship Id="rId75" Type="http://schemas.openxmlformats.org/officeDocument/2006/relationships/tags" Target="../tags/tag934.xml"/><Relationship Id="rId140" Type="http://schemas.openxmlformats.org/officeDocument/2006/relationships/tags" Target="../tags/tag999.xml"/><Relationship Id="rId378" Type="http://schemas.openxmlformats.org/officeDocument/2006/relationships/tags" Target="../tags/tag1237.xml"/><Relationship Id="rId585" Type="http://schemas.openxmlformats.org/officeDocument/2006/relationships/tags" Target="../tags/tag1444.xml"/><Relationship Id="rId792" Type="http://schemas.openxmlformats.org/officeDocument/2006/relationships/tags" Target="../tags/tag1651.xml"/><Relationship Id="rId806" Type="http://schemas.openxmlformats.org/officeDocument/2006/relationships/tags" Target="../tags/tag1665.xml"/><Relationship Id="rId6" Type="http://schemas.openxmlformats.org/officeDocument/2006/relationships/tags" Target="../tags/tag865.xml"/><Relationship Id="rId238" Type="http://schemas.openxmlformats.org/officeDocument/2006/relationships/tags" Target="../tags/tag1097.xml"/><Relationship Id="rId445" Type="http://schemas.openxmlformats.org/officeDocument/2006/relationships/tags" Target="../tags/tag1304.xml"/><Relationship Id="rId652" Type="http://schemas.openxmlformats.org/officeDocument/2006/relationships/tags" Target="../tags/tag1511.xml"/><Relationship Id="rId291" Type="http://schemas.openxmlformats.org/officeDocument/2006/relationships/tags" Target="../tags/tag1150.xml"/><Relationship Id="rId305" Type="http://schemas.openxmlformats.org/officeDocument/2006/relationships/tags" Target="../tags/tag1164.xml"/><Relationship Id="rId512" Type="http://schemas.openxmlformats.org/officeDocument/2006/relationships/tags" Target="../tags/tag1371.xml"/><Relationship Id="rId86" Type="http://schemas.openxmlformats.org/officeDocument/2006/relationships/tags" Target="../tags/tag945.xml"/><Relationship Id="rId151" Type="http://schemas.openxmlformats.org/officeDocument/2006/relationships/tags" Target="../tags/tag1010.xml"/><Relationship Id="rId389" Type="http://schemas.openxmlformats.org/officeDocument/2006/relationships/tags" Target="../tags/tag1248.xml"/><Relationship Id="rId596" Type="http://schemas.openxmlformats.org/officeDocument/2006/relationships/tags" Target="../tags/tag1455.xml"/><Relationship Id="rId817" Type="http://schemas.openxmlformats.org/officeDocument/2006/relationships/tags" Target="../tags/tag1676.xml"/><Relationship Id="rId249" Type="http://schemas.openxmlformats.org/officeDocument/2006/relationships/tags" Target="../tags/tag1108.xml"/><Relationship Id="rId456" Type="http://schemas.openxmlformats.org/officeDocument/2006/relationships/tags" Target="../tags/tag1315.xml"/><Relationship Id="rId663" Type="http://schemas.openxmlformats.org/officeDocument/2006/relationships/tags" Target="../tags/tag1522.xml"/><Relationship Id="rId13" Type="http://schemas.openxmlformats.org/officeDocument/2006/relationships/tags" Target="../tags/tag872.xml"/><Relationship Id="rId109" Type="http://schemas.openxmlformats.org/officeDocument/2006/relationships/tags" Target="../tags/tag968.xml"/><Relationship Id="rId316" Type="http://schemas.openxmlformats.org/officeDocument/2006/relationships/tags" Target="../tags/tag1175.xml"/><Relationship Id="rId523" Type="http://schemas.openxmlformats.org/officeDocument/2006/relationships/tags" Target="../tags/tag1382.xml"/><Relationship Id="rId97" Type="http://schemas.openxmlformats.org/officeDocument/2006/relationships/tags" Target="../tags/tag956.xml"/><Relationship Id="rId730" Type="http://schemas.openxmlformats.org/officeDocument/2006/relationships/tags" Target="../tags/tag1589.xml"/><Relationship Id="rId828" Type="http://schemas.openxmlformats.org/officeDocument/2006/relationships/tags" Target="../tags/tag1687.xml"/><Relationship Id="rId162" Type="http://schemas.openxmlformats.org/officeDocument/2006/relationships/tags" Target="../tags/tag1021.xml"/><Relationship Id="rId467" Type="http://schemas.openxmlformats.org/officeDocument/2006/relationships/tags" Target="../tags/tag1326.xml"/><Relationship Id="rId674" Type="http://schemas.openxmlformats.org/officeDocument/2006/relationships/tags" Target="../tags/tag1533.xml"/><Relationship Id="rId24" Type="http://schemas.openxmlformats.org/officeDocument/2006/relationships/tags" Target="../tags/tag883.xml"/><Relationship Id="rId327" Type="http://schemas.openxmlformats.org/officeDocument/2006/relationships/tags" Target="../tags/tag1186.xml"/><Relationship Id="rId534" Type="http://schemas.openxmlformats.org/officeDocument/2006/relationships/tags" Target="../tags/tag1393.xml"/><Relationship Id="rId741" Type="http://schemas.openxmlformats.org/officeDocument/2006/relationships/tags" Target="../tags/tag1600.xml"/><Relationship Id="rId839" Type="http://schemas.openxmlformats.org/officeDocument/2006/relationships/tags" Target="../tags/tag1698.xml"/><Relationship Id="rId173" Type="http://schemas.openxmlformats.org/officeDocument/2006/relationships/tags" Target="../tags/tag1032.xml"/><Relationship Id="rId380" Type="http://schemas.openxmlformats.org/officeDocument/2006/relationships/tags" Target="../tags/tag1239.xml"/><Relationship Id="rId601" Type="http://schemas.openxmlformats.org/officeDocument/2006/relationships/tags" Target="../tags/tag1460.xml"/><Relationship Id="rId240" Type="http://schemas.openxmlformats.org/officeDocument/2006/relationships/tags" Target="../tags/tag1099.xml"/><Relationship Id="rId478" Type="http://schemas.openxmlformats.org/officeDocument/2006/relationships/tags" Target="../tags/tag1337.xml"/><Relationship Id="rId685" Type="http://schemas.openxmlformats.org/officeDocument/2006/relationships/tags" Target="../tags/tag1544.xml"/><Relationship Id="rId35" Type="http://schemas.openxmlformats.org/officeDocument/2006/relationships/tags" Target="../tags/tag894.xml"/><Relationship Id="rId100" Type="http://schemas.openxmlformats.org/officeDocument/2006/relationships/tags" Target="../tags/tag959.xml"/><Relationship Id="rId338" Type="http://schemas.openxmlformats.org/officeDocument/2006/relationships/tags" Target="../tags/tag1197.xml"/><Relationship Id="rId545" Type="http://schemas.openxmlformats.org/officeDocument/2006/relationships/tags" Target="../tags/tag1404.xml"/><Relationship Id="rId752" Type="http://schemas.openxmlformats.org/officeDocument/2006/relationships/tags" Target="../tags/tag1611.xml"/><Relationship Id="rId8" Type="http://schemas.openxmlformats.org/officeDocument/2006/relationships/tags" Target="../tags/tag867.xml"/><Relationship Id="rId142" Type="http://schemas.openxmlformats.org/officeDocument/2006/relationships/tags" Target="../tags/tag1001.xml"/><Relationship Id="rId184" Type="http://schemas.openxmlformats.org/officeDocument/2006/relationships/tags" Target="../tags/tag1043.xml"/><Relationship Id="rId391" Type="http://schemas.openxmlformats.org/officeDocument/2006/relationships/tags" Target="../tags/tag1250.xml"/><Relationship Id="rId405" Type="http://schemas.openxmlformats.org/officeDocument/2006/relationships/tags" Target="../tags/tag1264.xml"/><Relationship Id="rId447" Type="http://schemas.openxmlformats.org/officeDocument/2006/relationships/tags" Target="../tags/tag1306.xml"/><Relationship Id="rId612" Type="http://schemas.openxmlformats.org/officeDocument/2006/relationships/tags" Target="../tags/tag1471.xml"/><Relationship Id="rId794" Type="http://schemas.openxmlformats.org/officeDocument/2006/relationships/tags" Target="../tags/tag1653.xml"/><Relationship Id="rId251" Type="http://schemas.openxmlformats.org/officeDocument/2006/relationships/tags" Target="../tags/tag1110.xml"/><Relationship Id="rId489" Type="http://schemas.openxmlformats.org/officeDocument/2006/relationships/tags" Target="../tags/tag1348.xml"/><Relationship Id="rId654" Type="http://schemas.openxmlformats.org/officeDocument/2006/relationships/tags" Target="../tags/tag1513.xml"/><Relationship Id="rId696" Type="http://schemas.openxmlformats.org/officeDocument/2006/relationships/tags" Target="../tags/tag1555.xml"/><Relationship Id="rId861" Type="http://schemas.openxmlformats.org/officeDocument/2006/relationships/notesSlide" Target="../notesSlides/notesSlide14.xml"/><Relationship Id="rId46" Type="http://schemas.openxmlformats.org/officeDocument/2006/relationships/tags" Target="../tags/tag905.xml"/><Relationship Id="rId293" Type="http://schemas.openxmlformats.org/officeDocument/2006/relationships/tags" Target="../tags/tag1152.xml"/><Relationship Id="rId307" Type="http://schemas.openxmlformats.org/officeDocument/2006/relationships/tags" Target="../tags/tag1166.xml"/><Relationship Id="rId349" Type="http://schemas.openxmlformats.org/officeDocument/2006/relationships/tags" Target="../tags/tag1208.xml"/><Relationship Id="rId514" Type="http://schemas.openxmlformats.org/officeDocument/2006/relationships/tags" Target="../tags/tag1373.xml"/><Relationship Id="rId556" Type="http://schemas.openxmlformats.org/officeDocument/2006/relationships/tags" Target="../tags/tag1415.xml"/><Relationship Id="rId721" Type="http://schemas.openxmlformats.org/officeDocument/2006/relationships/tags" Target="../tags/tag1580.xml"/><Relationship Id="rId763" Type="http://schemas.openxmlformats.org/officeDocument/2006/relationships/tags" Target="../tags/tag1622.xml"/><Relationship Id="rId88" Type="http://schemas.openxmlformats.org/officeDocument/2006/relationships/tags" Target="../tags/tag947.xml"/><Relationship Id="rId111" Type="http://schemas.openxmlformats.org/officeDocument/2006/relationships/tags" Target="../tags/tag970.xml"/><Relationship Id="rId153" Type="http://schemas.openxmlformats.org/officeDocument/2006/relationships/tags" Target="../tags/tag1012.xml"/><Relationship Id="rId195" Type="http://schemas.openxmlformats.org/officeDocument/2006/relationships/tags" Target="../tags/tag1054.xml"/><Relationship Id="rId209" Type="http://schemas.openxmlformats.org/officeDocument/2006/relationships/tags" Target="../tags/tag1068.xml"/><Relationship Id="rId360" Type="http://schemas.openxmlformats.org/officeDocument/2006/relationships/tags" Target="../tags/tag1219.xml"/><Relationship Id="rId416" Type="http://schemas.openxmlformats.org/officeDocument/2006/relationships/tags" Target="../tags/tag1275.xml"/><Relationship Id="rId598" Type="http://schemas.openxmlformats.org/officeDocument/2006/relationships/tags" Target="../tags/tag1457.xml"/><Relationship Id="rId819" Type="http://schemas.openxmlformats.org/officeDocument/2006/relationships/tags" Target="../tags/tag1678.xml"/><Relationship Id="rId220" Type="http://schemas.openxmlformats.org/officeDocument/2006/relationships/tags" Target="../tags/tag1079.xml"/><Relationship Id="rId458" Type="http://schemas.openxmlformats.org/officeDocument/2006/relationships/tags" Target="../tags/tag1317.xml"/><Relationship Id="rId623" Type="http://schemas.openxmlformats.org/officeDocument/2006/relationships/tags" Target="../tags/tag1482.xml"/><Relationship Id="rId665" Type="http://schemas.openxmlformats.org/officeDocument/2006/relationships/tags" Target="../tags/tag1524.xml"/><Relationship Id="rId830" Type="http://schemas.openxmlformats.org/officeDocument/2006/relationships/tags" Target="../tags/tag1689.xml"/><Relationship Id="rId15" Type="http://schemas.openxmlformats.org/officeDocument/2006/relationships/tags" Target="../tags/tag874.xml"/><Relationship Id="rId57" Type="http://schemas.openxmlformats.org/officeDocument/2006/relationships/tags" Target="../tags/tag916.xml"/><Relationship Id="rId262" Type="http://schemas.openxmlformats.org/officeDocument/2006/relationships/tags" Target="../tags/tag1121.xml"/><Relationship Id="rId318" Type="http://schemas.openxmlformats.org/officeDocument/2006/relationships/tags" Target="../tags/tag1177.xml"/><Relationship Id="rId525" Type="http://schemas.openxmlformats.org/officeDocument/2006/relationships/tags" Target="../tags/tag1384.xml"/><Relationship Id="rId567" Type="http://schemas.openxmlformats.org/officeDocument/2006/relationships/tags" Target="../tags/tag1426.xml"/><Relationship Id="rId732" Type="http://schemas.openxmlformats.org/officeDocument/2006/relationships/tags" Target="../tags/tag1591.xml"/><Relationship Id="rId99" Type="http://schemas.openxmlformats.org/officeDocument/2006/relationships/tags" Target="../tags/tag958.xml"/><Relationship Id="rId122" Type="http://schemas.openxmlformats.org/officeDocument/2006/relationships/tags" Target="../tags/tag981.xml"/><Relationship Id="rId164" Type="http://schemas.openxmlformats.org/officeDocument/2006/relationships/tags" Target="../tags/tag1023.xml"/><Relationship Id="rId371" Type="http://schemas.openxmlformats.org/officeDocument/2006/relationships/tags" Target="../tags/tag1230.xml"/><Relationship Id="rId774" Type="http://schemas.openxmlformats.org/officeDocument/2006/relationships/tags" Target="../tags/tag1633.xml"/><Relationship Id="rId427" Type="http://schemas.openxmlformats.org/officeDocument/2006/relationships/tags" Target="../tags/tag1286.xml"/><Relationship Id="rId469" Type="http://schemas.openxmlformats.org/officeDocument/2006/relationships/tags" Target="../tags/tag1328.xml"/><Relationship Id="rId634" Type="http://schemas.openxmlformats.org/officeDocument/2006/relationships/tags" Target="../tags/tag1493.xml"/><Relationship Id="rId676" Type="http://schemas.openxmlformats.org/officeDocument/2006/relationships/tags" Target="../tags/tag1535.xml"/><Relationship Id="rId841" Type="http://schemas.openxmlformats.org/officeDocument/2006/relationships/tags" Target="../tags/tag1700.xml"/><Relationship Id="rId26" Type="http://schemas.openxmlformats.org/officeDocument/2006/relationships/tags" Target="../tags/tag885.xml"/><Relationship Id="rId231" Type="http://schemas.openxmlformats.org/officeDocument/2006/relationships/tags" Target="../tags/tag1090.xml"/><Relationship Id="rId273" Type="http://schemas.openxmlformats.org/officeDocument/2006/relationships/tags" Target="../tags/tag1132.xml"/><Relationship Id="rId329" Type="http://schemas.openxmlformats.org/officeDocument/2006/relationships/tags" Target="../tags/tag1188.xml"/><Relationship Id="rId480" Type="http://schemas.openxmlformats.org/officeDocument/2006/relationships/tags" Target="../tags/tag1339.xml"/><Relationship Id="rId536" Type="http://schemas.openxmlformats.org/officeDocument/2006/relationships/tags" Target="../tags/tag1395.xml"/><Relationship Id="rId701" Type="http://schemas.openxmlformats.org/officeDocument/2006/relationships/tags" Target="../tags/tag1560.xml"/><Relationship Id="rId68" Type="http://schemas.openxmlformats.org/officeDocument/2006/relationships/tags" Target="../tags/tag927.xml"/><Relationship Id="rId133" Type="http://schemas.openxmlformats.org/officeDocument/2006/relationships/tags" Target="../tags/tag992.xml"/><Relationship Id="rId175" Type="http://schemas.openxmlformats.org/officeDocument/2006/relationships/tags" Target="../tags/tag1034.xml"/><Relationship Id="rId340" Type="http://schemas.openxmlformats.org/officeDocument/2006/relationships/tags" Target="../tags/tag1199.xml"/><Relationship Id="rId578" Type="http://schemas.openxmlformats.org/officeDocument/2006/relationships/tags" Target="../tags/tag1437.xml"/><Relationship Id="rId743" Type="http://schemas.openxmlformats.org/officeDocument/2006/relationships/tags" Target="../tags/tag1602.xml"/><Relationship Id="rId785" Type="http://schemas.openxmlformats.org/officeDocument/2006/relationships/tags" Target="../tags/tag1644.xml"/><Relationship Id="rId200" Type="http://schemas.openxmlformats.org/officeDocument/2006/relationships/tags" Target="../tags/tag1059.xml"/><Relationship Id="rId382" Type="http://schemas.openxmlformats.org/officeDocument/2006/relationships/tags" Target="../tags/tag1241.xml"/><Relationship Id="rId438" Type="http://schemas.openxmlformats.org/officeDocument/2006/relationships/tags" Target="../tags/tag1297.xml"/><Relationship Id="rId603" Type="http://schemas.openxmlformats.org/officeDocument/2006/relationships/tags" Target="../tags/tag1462.xml"/><Relationship Id="rId645" Type="http://schemas.openxmlformats.org/officeDocument/2006/relationships/tags" Target="../tags/tag1504.xml"/><Relationship Id="rId687" Type="http://schemas.openxmlformats.org/officeDocument/2006/relationships/tags" Target="../tags/tag1546.xml"/><Relationship Id="rId810" Type="http://schemas.openxmlformats.org/officeDocument/2006/relationships/tags" Target="../tags/tag1669.xml"/><Relationship Id="rId852" Type="http://schemas.openxmlformats.org/officeDocument/2006/relationships/tags" Target="../tags/tag1711.xml"/><Relationship Id="rId242" Type="http://schemas.openxmlformats.org/officeDocument/2006/relationships/tags" Target="../tags/tag1101.xml"/><Relationship Id="rId284" Type="http://schemas.openxmlformats.org/officeDocument/2006/relationships/tags" Target="../tags/tag1143.xml"/><Relationship Id="rId491" Type="http://schemas.openxmlformats.org/officeDocument/2006/relationships/tags" Target="../tags/tag1350.xml"/><Relationship Id="rId505" Type="http://schemas.openxmlformats.org/officeDocument/2006/relationships/tags" Target="../tags/tag1364.xml"/><Relationship Id="rId712" Type="http://schemas.openxmlformats.org/officeDocument/2006/relationships/tags" Target="../tags/tag1571.xml"/><Relationship Id="rId37" Type="http://schemas.openxmlformats.org/officeDocument/2006/relationships/tags" Target="../tags/tag896.xml"/><Relationship Id="rId79" Type="http://schemas.openxmlformats.org/officeDocument/2006/relationships/tags" Target="../tags/tag938.xml"/><Relationship Id="rId102" Type="http://schemas.openxmlformats.org/officeDocument/2006/relationships/tags" Target="../tags/tag961.xml"/><Relationship Id="rId144" Type="http://schemas.openxmlformats.org/officeDocument/2006/relationships/tags" Target="../tags/tag1003.xml"/><Relationship Id="rId547" Type="http://schemas.openxmlformats.org/officeDocument/2006/relationships/tags" Target="../tags/tag1406.xml"/><Relationship Id="rId589" Type="http://schemas.openxmlformats.org/officeDocument/2006/relationships/tags" Target="../tags/tag1448.xml"/><Relationship Id="rId754" Type="http://schemas.openxmlformats.org/officeDocument/2006/relationships/tags" Target="../tags/tag1613.xml"/><Relationship Id="rId796" Type="http://schemas.openxmlformats.org/officeDocument/2006/relationships/tags" Target="../tags/tag1655.xml"/><Relationship Id="rId90" Type="http://schemas.openxmlformats.org/officeDocument/2006/relationships/tags" Target="../tags/tag949.xml"/><Relationship Id="rId186" Type="http://schemas.openxmlformats.org/officeDocument/2006/relationships/tags" Target="../tags/tag1045.xml"/><Relationship Id="rId351" Type="http://schemas.openxmlformats.org/officeDocument/2006/relationships/tags" Target="../tags/tag1210.xml"/><Relationship Id="rId393" Type="http://schemas.openxmlformats.org/officeDocument/2006/relationships/tags" Target="../tags/tag1252.xml"/><Relationship Id="rId407" Type="http://schemas.openxmlformats.org/officeDocument/2006/relationships/tags" Target="../tags/tag1266.xml"/><Relationship Id="rId449" Type="http://schemas.openxmlformats.org/officeDocument/2006/relationships/tags" Target="../tags/tag1308.xml"/><Relationship Id="rId614" Type="http://schemas.openxmlformats.org/officeDocument/2006/relationships/tags" Target="../tags/tag1473.xml"/><Relationship Id="rId656" Type="http://schemas.openxmlformats.org/officeDocument/2006/relationships/tags" Target="../tags/tag1515.xml"/><Relationship Id="rId821" Type="http://schemas.openxmlformats.org/officeDocument/2006/relationships/tags" Target="../tags/tag1680.xml"/><Relationship Id="rId211" Type="http://schemas.openxmlformats.org/officeDocument/2006/relationships/tags" Target="../tags/tag1070.xml"/><Relationship Id="rId253" Type="http://schemas.openxmlformats.org/officeDocument/2006/relationships/tags" Target="../tags/tag1112.xml"/><Relationship Id="rId295" Type="http://schemas.openxmlformats.org/officeDocument/2006/relationships/tags" Target="../tags/tag1154.xml"/><Relationship Id="rId309" Type="http://schemas.openxmlformats.org/officeDocument/2006/relationships/tags" Target="../tags/tag1168.xml"/><Relationship Id="rId460" Type="http://schemas.openxmlformats.org/officeDocument/2006/relationships/tags" Target="../tags/tag1319.xml"/><Relationship Id="rId516" Type="http://schemas.openxmlformats.org/officeDocument/2006/relationships/tags" Target="../tags/tag1375.xml"/><Relationship Id="rId698" Type="http://schemas.openxmlformats.org/officeDocument/2006/relationships/tags" Target="../tags/tag1557.xml"/><Relationship Id="rId48" Type="http://schemas.openxmlformats.org/officeDocument/2006/relationships/tags" Target="../tags/tag907.xml"/><Relationship Id="rId113" Type="http://schemas.openxmlformats.org/officeDocument/2006/relationships/tags" Target="../tags/tag972.xml"/><Relationship Id="rId320" Type="http://schemas.openxmlformats.org/officeDocument/2006/relationships/tags" Target="../tags/tag1179.xml"/><Relationship Id="rId558" Type="http://schemas.openxmlformats.org/officeDocument/2006/relationships/tags" Target="../tags/tag1417.xml"/><Relationship Id="rId723" Type="http://schemas.openxmlformats.org/officeDocument/2006/relationships/tags" Target="../tags/tag1582.xml"/><Relationship Id="rId765" Type="http://schemas.openxmlformats.org/officeDocument/2006/relationships/tags" Target="../tags/tag1624.xml"/><Relationship Id="rId155" Type="http://schemas.openxmlformats.org/officeDocument/2006/relationships/tags" Target="../tags/tag1014.xml"/><Relationship Id="rId197" Type="http://schemas.openxmlformats.org/officeDocument/2006/relationships/tags" Target="../tags/tag1056.xml"/><Relationship Id="rId362" Type="http://schemas.openxmlformats.org/officeDocument/2006/relationships/tags" Target="../tags/tag1221.xml"/><Relationship Id="rId418" Type="http://schemas.openxmlformats.org/officeDocument/2006/relationships/tags" Target="../tags/tag1277.xml"/><Relationship Id="rId625" Type="http://schemas.openxmlformats.org/officeDocument/2006/relationships/tags" Target="../tags/tag1484.xml"/><Relationship Id="rId832" Type="http://schemas.openxmlformats.org/officeDocument/2006/relationships/tags" Target="../tags/tag1691.xml"/><Relationship Id="rId222" Type="http://schemas.openxmlformats.org/officeDocument/2006/relationships/tags" Target="../tags/tag1081.xml"/><Relationship Id="rId264" Type="http://schemas.openxmlformats.org/officeDocument/2006/relationships/tags" Target="../tags/tag1123.xml"/><Relationship Id="rId471" Type="http://schemas.openxmlformats.org/officeDocument/2006/relationships/tags" Target="../tags/tag1330.xml"/><Relationship Id="rId667" Type="http://schemas.openxmlformats.org/officeDocument/2006/relationships/tags" Target="../tags/tag1526.xml"/><Relationship Id="rId17" Type="http://schemas.openxmlformats.org/officeDocument/2006/relationships/tags" Target="../tags/tag876.xml"/><Relationship Id="rId59" Type="http://schemas.openxmlformats.org/officeDocument/2006/relationships/tags" Target="../tags/tag918.xml"/><Relationship Id="rId124" Type="http://schemas.openxmlformats.org/officeDocument/2006/relationships/tags" Target="../tags/tag983.xml"/><Relationship Id="rId527" Type="http://schemas.openxmlformats.org/officeDocument/2006/relationships/tags" Target="../tags/tag1386.xml"/><Relationship Id="rId569" Type="http://schemas.openxmlformats.org/officeDocument/2006/relationships/tags" Target="../tags/tag1428.xml"/><Relationship Id="rId734" Type="http://schemas.openxmlformats.org/officeDocument/2006/relationships/tags" Target="../tags/tag1593.xml"/><Relationship Id="rId776" Type="http://schemas.openxmlformats.org/officeDocument/2006/relationships/tags" Target="../tags/tag1635.xml"/><Relationship Id="rId70" Type="http://schemas.openxmlformats.org/officeDocument/2006/relationships/tags" Target="../tags/tag929.xml"/><Relationship Id="rId166" Type="http://schemas.openxmlformats.org/officeDocument/2006/relationships/tags" Target="../tags/tag1025.xml"/><Relationship Id="rId331" Type="http://schemas.openxmlformats.org/officeDocument/2006/relationships/tags" Target="../tags/tag1190.xml"/><Relationship Id="rId373" Type="http://schemas.openxmlformats.org/officeDocument/2006/relationships/tags" Target="../tags/tag1232.xml"/><Relationship Id="rId429" Type="http://schemas.openxmlformats.org/officeDocument/2006/relationships/tags" Target="../tags/tag1288.xml"/><Relationship Id="rId580" Type="http://schemas.openxmlformats.org/officeDocument/2006/relationships/tags" Target="../tags/tag1439.xml"/><Relationship Id="rId636" Type="http://schemas.openxmlformats.org/officeDocument/2006/relationships/tags" Target="../tags/tag1495.xml"/><Relationship Id="rId801" Type="http://schemas.openxmlformats.org/officeDocument/2006/relationships/tags" Target="../tags/tag1660.xml"/><Relationship Id="rId1" Type="http://schemas.openxmlformats.org/officeDocument/2006/relationships/tags" Target="../tags/tag860.xml"/><Relationship Id="rId233" Type="http://schemas.openxmlformats.org/officeDocument/2006/relationships/tags" Target="../tags/tag1092.xml"/><Relationship Id="rId440" Type="http://schemas.openxmlformats.org/officeDocument/2006/relationships/tags" Target="../tags/tag1299.xml"/><Relationship Id="rId678" Type="http://schemas.openxmlformats.org/officeDocument/2006/relationships/tags" Target="../tags/tag1537.xml"/><Relationship Id="rId843" Type="http://schemas.openxmlformats.org/officeDocument/2006/relationships/tags" Target="../tags/tag1702.xml"/><Relationship Id="rId28" Type="http://schemas.openxmlformats.org/officeDocument/2006/relationships/tags" Target="../tags/tag887.xml"/><Relationship Id="rId275" Type="http://schemas.openxmlformats.org/officeDocument/2006/relationships/tags" Target="../tags/tag1134.xml"/><Relationship Id="rId300" Type="http://schemas.openxmlformats.org/officeDocument/2006/relationships/tags" Target="../tags/tag1159.xml"/><Relationship Id="rId482" Type="http://schemas.openxmlformats.org/officeDocument/2006/relationships/tags" Target="../tags/tag1341.xml"/><Relationship Id="rId538" Type="http://schemas.openxmlformats.org/officeDocument/2006/relationships/tags" Target="../tags/tag1397.xml"/><Relationship Id="rId703" Type="http://schemas.openxmlformats.org/officeDocument/2006/relationships/tags" Target="../tags/tag1562.xml"/><Relationship Id="rId745" Type="http://schemas.openxmlformats.org/officeDocument/2006/relationships/tags" Target="../tags/tag1604.xml"/><Relationship Id="rId81" Type="http://schemas.openxmlformats.org/officeDocument/2006/relationships/tags" Target="../tags/tag940.xml"/><Relationship Id="rId135" Type="http://schemas.openxmlformats.org/officeDocument/2006/relationships/tags" Target="../tags/tag994.xml"/><Relationship Id="rId177" Type="http://schemas.openxmlformats.org/officeDocument/2006/relationships/tags" Target="../tags/tag1036.xml"/><Relationship Id="rId342" Type="http://schemas.openxmlformats.org/officeDocument/2006/relationships/tags" Target="../tags/tag1201.xml"/><Relationship Id="rId384" Type="http://schemas.openxmlformats.org/officeDocument/2006/relationships/tags" Target="../tags/tag1243.xml"/><Relationship Id="rId591" Type="http://schemas.openxmlformats.org/officeDocument/2006/relationships/tags" Target="../tags/tag1450.xml"/><Relationship Id="rId605" Type="http://schemas.openxmlformats.org/officeDocument/2006/relationships/tags" Target="../tags/tag1464.xml"/><Relationship Id="rId787" Type="http://schemas.openxmlformats.org/officeDocument/2006/relationships/tags" Target="../tags/tag1646.xml"/><Relationship Id="rId812" Type="http://schemas.openxmlformats.org/officeDocument/2006/relationships/tags" Target="../tags/tag1671.xml"/><Relationship Id="rId202" Type="http://schemas.openxmlformats.org/officeDocument/2006/relationships/tags" Target="../tags/tag1061.xml"/><Relationship Id="rId244" Type="http://schemas.openxmlformats.org/officeDocument/2006/relationships/tags" Target="../tags/tag1103.xml"/><Relationship Id="rId647" Type="http://schemas.openxmlformats.org/officeDocument/2006/relationships/tags" Target="../tags/tag1506.xml"/><Relationship Id="rId689" Type="http://schemas.openxmlformats.org/officeDocument/2006/relationships/tags" Target="../tags/tag1548.xml"/><Relationship Id="rId854" Type="http://schemas.openxmlformats.org/officeDocument/2006/relationships/tags" Target="../tags/tag1713.xml"/><Relationship Id="rId39" Type="http://schemas.openxmlformats.org/officeDocument/2006/relationships/tags" Target="../tags/tag898.xml"/><Relationship Id="rId286" Type="http://schemas.openxmlformats.org/officeDocument/2006/relationships/tags" Target="../tags/tag1145.xml"/><Relationship Id="rId451" Type="http://schemas.openxmlformats.org/officeDocument/2006/relationships/tags" Target="../tags/tag1310.xml"/><Relationship Id="rId493" Type="http://schemas.openxmlformats.org/officeDocument/2006/relationships/tags" Target="../tags/tag1352.xml"/><Relationship Id="rId507" Type="http://schemas.openxmlformats.org/officeDocument/2006/relationships/tags" Target="../tags/tag1366.xml"/><Relationship Id="rId549" Type="http://schemas.openxmlformats.org/officeDocument/2006/relationships/tags" Target="../tags/tag1408.xml"/><Relationship Id="rId714" Type="http://schemas.openxmlformats.org/officeDocument/2006/relationships/tags" Target="../tags/tag1573.xml"/><Relationship Id="rId756" Type="http://schemas.openxmlformats.org/officeDocument/2006/relationships/tags" Target="../tags/tag1615.xml"/><Relationship Id="rId50" Type="http://schemas.openxmlformats.org/officeDocument/2006/relationships/tags" Target="../tags/tag909.xml"/><Relationship Id="rId104" Type="http://schemas.openxmlformats.org/officeDocument/2006/relationships/tags" Target="../tags/tag963.xml"/><Relationship Id="rId146" Type="http://schemas.openxmlformats.org/officeDocument/2006/relationships/tags" Target="../tags/tag1005.xml"/><Relationship Id="rId188" Type="http://schemas.openxmlformats.org/officeDocument/2006/relationships/tags" Target="../tags/tag1047.xml"/><Relationship Id="rId311" Type="http://schemas.openxmlformats.org/officeDocument/2006/relationships/tags" Target="../tags/tag1170.xml"/><Relationship Id="rId353" Type="http://schemas.openxmlformats.org/officeDocument/2006/relationships/tags" Target="../tags/tag1212.xml"/><Relationship Id="rId395" Type="http://schemas.openxmlformats.org/officeDocument/2006/relationships/tags" Target="../tags/tag1254.xml"/><Relationship Id="rId409" Type="http://schemas.openxmlformats.org/officeDocument/2006/relationships/tags" Target="../tags/tag1268.xml"/><Relationship Id="rId560" Type="http://schemas.openxmlformats.org/officeDocument/2006/relationships/tags" Target="../tags/tag1419.xml"/><Relationship Id="rId798" Type="http://schemas.openxmlformats.org/officeDocument/2006/relationships/tags" Target="../tags/tag1657.xml"/><Relationship Id="rId92" Type="http://schemas.openxmlformats.org/officeDocument/2006/relationships/tags" Target="../tags/tag951.xml"/><Relationship Id="rId213" Type="http://schemas.openxmlformats.org/officeDocument/2006/relationships/tags" Target="../tags/tag1072.xml"/><Relationship Id="rId420" Type="http://schemas.openxmlformats.org/officeDocument/2006/relationships/tags" Target="../tags/tag1279.xml"/><Relationship Id="rId616" Type="http://schemas.openxmlformats.org/officeDocument/2006/relationships/tags" Target="../tags/tag1475.xml"/><Relationship Id="rId658" Type="http://schemas.openxmlformats.org/officeDocument/2006/relationships/tags" Target="../tags/tag1517.xml"/><Relationship Id="rId823" Type="http://schemas.openxmlformats.org/officeDocument/2006/relationships/tags" Target="../tags/tag1682.xml"/><Relationship Id="rId255" Type="http://schemas.openxmlformats.org/officeDocument/2006/relationships/tags" Target="../tags/tag1114.xml"/><Relationship Id="rId297" Type="http://schemas.openxmlformats.org/officeDocument/2006/relationships/tags" Target="../tags/tag1156.xml"/><Relationship Id="rId462" Type="http://schemas.openxmlformats.org/officeDocument/2006/relationships/tags" Target="../tags/tag1321.xml"/><Relationship Id="rId518" Type="http://schemas.openxmlformats.org/officeDocument/2006/relationships/tags" Target="../tags/tag1377.xml"/><Relationship Id="rId725" Type="http://schemas.openxmlformats.org/officeDocument/2006/relationships/tags" Target="../tags/tag1584.xml"/><Relationship Id="rId115" Type="http://schemas.openxmlformats.org/officeDocument/2006/relationships/tags" Target="../tags/tag974.xml"/><Relationship Id="rId157" Type="http://schemas.openxmlformats.org/officeDocument/2006/relationships/tags" Target="../tags/tag1016.xml"/><Relationship Id="rId322" Type="http://schemas.openxmlformats.org/officeDocument/2006/relationships/tags" Target="../tags/tag1181.xml"/><Relationship Id="rId364" Type="http://schemas.openxmlformats.org/officeDocument/2006/relationships/tags" Target="../tags/tag1223.xml"/><Relationship Id="rId767" Type="http://schemas.openxmlformats.org/officeDocument/2006/relationships/tags" Target="../tags/tag1626.xml"/><Relationship Id="rId61" Type="http://schemas.openxmlformats.org/officeDocument/2006/relationships/tags" Target="../tags/tag920.xml"/><Relationship Id="rId199" Type="http://schemas.openxmlformats.org/officeDocument/2006/relationships/tags" Target="../tags/tag1058.xml"/><Relationship Id="rId571" Type="http://schemas.openxmlformats.org/officeDocument/2006/relationships/tags" Target="../tags/tag1430.xml"/><Relationship Id="rId627" Type="http://schemas.openxmlformats.org/officeDocument/2006/relationships/tags" Target="../tags/tag1486.xml"/><Relationship Id="rId669" Type="http://schemas.openxmlformats.org/officeDocument/2006/relationships/tags" Target="../tags/tag1528.xml"/><Relationship Id="rId834" Type="http://schemas.openxmlformats.org/officeDocument/2006/relationships/tags" Target="../tags/tag1693.xml"/><Relationship Id="rId19" Type="http://schemas.openxmlformats.org/officeDocument/2006/relationships/tags" Target="../tags/tag878.xml"/><Relationship Id="rId224" Type="http://schemas.openxmlformats.org/officeDocument/2006/relationships/tags" Target="../tags/tag1083.xml"/><Relationship Id="rId266" Type="http://schemas.openxmlformats.org/officeDocument/2006/relationships/tags" Target="../tags/tag1125.xml"/><Relationship Id="rId431" Type="http://schemas.openxmlformats.org/officeDocument/2006/relationships/tags" Target="../tags/tag1290.xml"/><Relationship Id="rId473" Type="http://schemas.openxmlformats.org/officeDocument/2006/relationships/tags" Target="../tags/tag1332.xml"/><Relationship Id="rId529" Type="http://schemas.openxmlformats.org/officeDocument/2006/relationships/tags" Target="../tags/tag1388.xml"/><Relationship Id="rId680" Type="http://schemas.openxmlformats.org/officeDocument/2006/relationships/tags" Target="../tags/tag1539.xml"/><Relationship Id="rId736" Type="http://schemas.openxmlformats.org/officeDocument/2006/relationships/tags" Target="../tags/tag1595.xml"/><Relationship Id="rId30" Type="http://schemas.openxmlformats.org/officeDocument/2006/relationships/tags" Target="../tags/tag889.xml"/><Relationship Id="rId126" Type="http://schemas.openxmlformats.org/officeDocument/2006/relationships/tags" Target="../tags/tag985.xml"/><Relationship Id="rId168" Type="http://schemas.openxmlformats.org/officeDocument/2006/relationships/tags" Target="../tags/tag1027.xml"/><Relationship Id="rId333" Type="http://schemas.openxmlformats.org/officeDocument/2006/relationships/tags" Target="../tags/tag1192.xml"/><Relationship Id="rId540" Type="http://schemas.openxmlformats.org/officeDocument/2006/relationships/tags" Target="../tags/tag1399.xml"/><Relationship Id="rId778" Type="http://schemas.openxmlformats.org/officeDocument/2006/relationships/tags" Target="../tags/tag1637.xml"/><Relationship Id="rId72" Type="http://schemas.openxmlformats.org/officeDocument/2006/relationships/tags" Target="../tags/tag931.xml"/><Relationship Id="rId375" Type="http://schemas.openxmlformats.org/officeDocument/2006/relationships/tags" Target="../tags/tag1234.xml"/><Relationship Id="rId582" Type="http://schemas.openxmlformats.org/officeDocument/2006/relationships/tags" Target="../tags/tag1441.xml"/><Relationship Id="rId638" Type="http://schemas.openxmlformats.org/officeDocument/2006/relationships/tags" Target="../tags/tag1497.xml"/><Relationship Id="rId803" Type="http://schemas.openxmlformats.org/officeDocument/2006/relationships/tags" Target="../tags/tag1662.xml"/><Relationship Id="rId845" Type="http://schemas.openxmlformats.org/officeDocument/2006/relationships/tags" Target="../tags/tag1704.xml"/><Relationship Id="rId3" Type="http://schemas.openxmlformats.org/officeDocument/2006/relationships/tags" Target="../tags/tag862.xml"/><Relationship Id="rId235" Type="http://schemas.openxmlformats.org/officeDocument/2006/relationships/tags" Target="../tags/tag1094.xml"/><Relationship Id="rId277" Type="http://schemas.openxmlformats.org/officeDocument/2006/relationships/tags" Target="../tags/tag1136.xml"/><Relationship Id="rId400" Type="http://schemas.openxmlformats.org/officeDocument/2006/relationships/tags" Target="../tags/tag1259.xml"/><Relationship Id="rId442" Type="http://schemas.openxmlformats.org/officeDocument/2006/relationships/tags" Target="../tags/tag1301.xml"/><Relationship Id="rId484" Type="http://schemas.openxmlformats.org/officeDocument/2006/relationships/tags" Target="../tags/tag1343.xml"/><Relationship Id="rId705" Type="http://schemas.openxmlformats.org/officeDocument/2006/relationships/tags" Target="../tags/tag1564.xml"/><Relationship Id="rId137" Type="http://schemas.openxmlformats.org/officeDocument/2006/relationships/tags" Target="../tags/tag996.xml"/><Relationship Id="rId302" Type="http://schemas.openxmlformats.org/officeDocument/2006/relationships/tags" Target="../tags/tag1161.xml"/><Relationship Id="rId344" Type="http://schemas.openxmlformats.org/officeDocument/2006/relationships/tags" Target="../tags/tag1203.xml"/><Relationship Id="rId691" Type="http://schemas.openxmlformats.org/officeDocument/2006/relationships/tags" Target="../tags/tag1550.xml"/><Relationship Id="rId747" Type="http://schemas.openxmlformats.org/officeDocument/2006/relationships/tags" Target="../tags/tag1606.xml"/><Relationship Id="rId789" Type="http://schemas.openxmlformats.org/officeDocument/2006/relationships/tags" Target="../tags/tag1648.xml"/><Relationship Id="rId41" Type="http://schemas.openxmlformats.org/officeDocument/2006/relationships/tags" Target="../tags/tag900.xml"/><Relationship Id="rId83" Type="http://schemas.openxmlformats.org/officeDocument/2006/relationships/tags" Target="../tags/tag942.xml"/><Relationship Id="rId179" Type="http://schemas.openxmlformats.org/officeDocument/2006/relationships/tags" Target="../tags/tag1038.xml"/><Relationship Id="rId386" Type="http://schemas.openxmlformats.org/officeDocument/2006/relationships/tags" Target="../tags/tag1245.xml"/><Relationship Id="rId551" Type="http://schemas.openxmlformats.org/officeDocument/2006/relationships/tags" Target="../tags/tag1410.xml"/><Relationship Id="rId593" Type="http://schemas.openxmlformats.org/officeDocument/2006/relationships/tags" Target="../tags/tag1452.xml"/><Relationship Id="rId607" Type="http://schemas.openxmlformats.org/officeDocument/2006/relationships/tags" Target="../tags/tag1466.xml"/><Relationship Id="rId649" Type="http://schemas.openxmlformats.org/officeDocument/2006/relationships/tags" Target="../tags/tag1508.xml"/><Relationship Id="rId814" Type="http://schemas.openxmlformats.org/officeDocument/2006/relationships/tags" Target="../tags/tag1673.xml"/><Relationship Id="rId856" Type="http://schemas.openxmlformats.org/officeDocument/2006/relationships/tags" Target="../tags/tag1715.xml"/><Relationship Id="rId190" Type="http://schemas.openxmlformats.org/officeDocument/2006/relationships/tags" Target="../tags/tag1049.xml"/><Relationship Id="rId204" Type="http://schemas.openxmlformats.org/officeDocument/2006/relationships/tags" Target="../tags/tag1063.xml"/><Relationship Id="rId246" Type="http://schemas.openxmlformats.org/officeDocument/2006/relationships/tags" Target="../tags/tag1105.xml"/><Relationship Id="rId288" Type="http://schemas.openxmlformats.org/officeDocument/2006/relationships/tags" Target="../tags/tag1147.xml"/><Relationship Id="rId411" Type="http://schemas.openxmlformats.org/officeDocument/2006/relationships/tags" Target="../tags/tag1270.xml"/><Relationship Id="rId453" Type="http://schemas.openxmlformats.org/officeDocument/2006/relationships/tags" Target="../tags/tag1312.xml"/><Relationship Id="rId509" Type="http://schemas.openxmlformats.org/officeDocument/2006/relationships/tags" Target="../tags/tag1368.xml"/><Relationship Id="rId660" Type="http://schemas.openxmlformats.org/officeDocument/2006/relationships/tags" Target="../tags/tag1519.xml"/><Relationship Id="rId106" Type="http://schemas.openxmlformats.org/officeDocument/2006/relationships/tags" Target="../tags/tag965.xml"/><Relationship Id="rId313" Type="http://schemas.openxmlformats.org/officeDocument/2006/relationships/tags" Target="../tags/tag1172.xml"/><Relationship Id="rId495" Type="http://schemas.openxmlformats.org/officeDocument/2006/relationships/tags" Target="../tags/tag1354.xml"/><Relationship Id="rId716" Type="http://schemas.openxmlformats.org/officeDocument/2006/relationships/tags" Target="../tags/tag1575.xml"/><Relationship Id="rId758" Type="http://schemas.openxmlformats.org/officeDocument/2006/relationships/tags" Target="../tags/tag1617.xml"/><Relationship Id="rId10" Type="http://schemas.openxmlformats.org/officeDocument/2006/relationships/tags" Target="../tags/tag869.xml"/><Relationship Id="rId52" Type="http://schemas.openxmlformats.org/officeDocument/2006/relationships/tags" Target="../tags/tag911.xml"/><Relationship Id="rId94" Type="http://schemas.openxmlformats.org/officeDocument/2006/relationships/tags" Target="../tags/tag953.xml"/><Relationship Id="rId148" Type="http://schemas.openxmlformats.org/officeDocument/2006/relationships/tags" Target="../tags/tag1007.xml"/><Relationship Id="rId355" Type="http://schemas.openxmlformats.org/officeDocument/2006/relationships/tags" Target="../tags/tag1214.xml"/><Relationship Id="rId397" Type="http://schemas.openxmlformats.org/officeDocument/2006/relationships/tags" Target="../tags/tag1256.xml"/><Relationship Id="rId520" Type="http://schemas.openxmlformats.org/officeDocument/2006/relationships/tags" Target="../tags/tag1379.xml"/><Relationship Id="rId562" Type="http://schemas.openxmlformats.org/officeDocument/2006/relationships/tags" Target="../tags/tag1421.xml"/><Relationship Id="rId618" Type="http://schemas.openxmlformats.org/officeDocument/2006/relationships/tags" Target="../tags/tag1477.xml"/><Relationship Id="rId825" Type="http://schemas.openxmlformats.org/officeDocument/2006/relationships/tags" Target="../tags/tag1684.xml"/><Relationship Id="rId215" Type="http://schemas.openxmlformats.org/officeDocument/2006/relationships/tags" Target="../tags/tag1074.xml"/><Relationship Id="rId257" Type="http://schemas.openxmlformats.org/officeDocument/2006/relationships/tags" Target="../tags/tag1116.xml"/><Relationship Id="rId422" Type="http://schemas.openxmlformats.org/officeDocument/2006/relationships/tags" Target="../tags/tag1281.xml"/><Relationship Id="rId464" Type="http://schemas.openxmlformats.org/officeDocument/2006/relationships/tags" Target="../tags/tag1323.xml"/><Relationship Id="rId299" Type="http://schemas.openxmlformats.org/officeDocument/2006/relationships/tags" Target="../tags/tag1158.xml"/><Relationship Id="rId727" Type="http://schemas.openxmlformats.org/officeDocument/2006/relationships/tags" Target="../tags/tag1586.xml"/><Relationship Id="rId63" Type="http://schemas.openxmlformats.org/officeDocument/2006/relationships/tags" Target="../tags/tag922.xml"/><Relationship Id="rId159" Type="http://schemas.openxmlformats.org/officeDocument/2006/relationships/tags" Target="../tags/tag1018.xml"/><Relationship Id="rId366" Type="http://schemas.openxmlformats.org/officeDocument/2006/relationships/tags" Target="../tags/tag1225.xml"/><Relationship Id="rId573" Type="http://schemas.openxmlformats.org/officeDocument/2006/relationships/tags" Target="../tags/tag1432.xml"/><Relationship Id="rId780" Type="http://schemas.openxmlformats.org/officeDocument/2006/relationships/tags" Target="../tags/tag1639.xml"/><Relationship Id="rId226" Type="http://schemas.openxmlformats.org/officeDocument/2006/relationships/tags" Target="../tags/tag1085.xml"/><Relationship Id="rId433" Type="http://schemas.openxmlformats.org/officeDocument/2006/relationships/tags" Target="../tags/tag1292.xml"/><Relationship Id="rId640" Type="http://schemas.openxmlformats.org/officeDocument/2006/relationships/tags" Target="../tags/tag1499.xml"/><Relationship Id="rId738" Type="http://schemas.openxmlformats.org/officeDocument/2006/relationships/tags" Target="../tags/tag1597.xml"/><Relationship Id="rId74" Type="http://schemas.openxmlformats.org/officeDocument/2006/relationships/tags" Target="../tags/tag933.xml"/><Relationship Id="rId377" Type="http://schemas.openxmlformats.org/officeDocument/2006/relationships/tags" Target="../tags/tag1236.xml"/><Relationship Id="rId500" Type="http://schemas.openxmlformats.org/officeDocument/2006/relationships/tags" Target="../tags/tag1359.xml"/><Relationship Id="rId584" Type="http://schemas.openxmlformats.org/officeDocument/2006/relationships/tags" Target="../tags/tag1443.xml"/><Relationship Id="rId805" Type="http://schemas.openxmlformats.org/officeDocument/2006/relationships/tags" Target="../tags/tag1664.xml"/><Relationship Id="rId5" Type="http://schemas.openxmlformats.org/officeDocument/2006/relationships/tags" Target="../tags/tag864.xml"/><Relationship Id="rId237" Type="http://schemas.openxmlformats.org/officeDocument/2006/relationships/tags" Target="../tags/tag1096.xml"/><Relationship Id="rId791" Type="http://schemas.openxmlformats.org/officeDocument/2006/relationships/tags" Target="../tags/tag1650.xml"/><Relationship Id="rId444" Type="http://schemas.openxmlformats.org/officeDocument/2006/relationships/tags" Target="../tags/tag1303.xml"/><Relationship Id="rId651" Type="http://schemas.openxmlformats.org/officeDocument/2006/relationships/tags" Target="../tags/tag1510.xml"/><Relationship Id="rId749" Type="http://schemas.openxmlformats.org/officeDocument/2006/relationships/tags" Target="../tags/tag1608.xml"/><Relationship Id="rId290" Type="http://schemas.openxmlformats.org/officeDocument/2006/relationships/tags" Target="../tags/tag1149.xml"/><Relationship Id="rId304" Type="http://schemas.openxmlformats.org/officeDocument/2006/relationships/tags" Target="../tags/tag1163.xml"/><Relationship Id="rId388" Type="http://schemas.openxmlformats.org/officeDocument/2006/relationships/tags" Target="../tags/tag1247.xml"/><Relationship Id="rId511" Type="http://schemas.openxmlformats.org/officeDocument/2006/relationships/tags" Target="../tags/tag1370.xml"/><Relationship Id="rId609" Type="http://schemas.openxmlformats.org/officeDocument/2006/relationships/tags" Target="../tags/tag1468.xml"/><Relationship Id="rId85" Type="http://schemas.openxmlformats.org/officeDocument/2006/relationships/tags" Target="../tags/tag944.xml"/><Relationship Id="rId150" Type="http://schemas.openxmlformats.org/officeDocument/2006/relationships/tags" Target="../tags/tag1009.xml"/><Relationship Id="rId595" Type="http://schemas.openxmlformats.org/officeDocument/2006/relationships/tags" Target="../tags/tag1454.xml"/><Relationship Id="rId816" Type="http://schemas.openxmlformats.org/officeDocument/2006/relationships/tags" Target="../tags/tag1675.xml"/><Relationship Id="rId248" Type="http://schemas.openxmlformats.org/officeDocument/2006/relationships/tags" Target="../tags/tag1107.xml"/><Relationship Id="rId455" Type="http://schemas.openxmlformats.org/officeDocument/2006/relationships/tags" Target="../tags/tag1314.xml"/><Relationship Id="rId662" Type="http://schemas.openxmlformats.org/officeDocument/2006/relationships/tags" Target="../tags/tag1521.xml"/><Relationship Id="rId12" Type="http://schemas.openxmlformats.org/officeDocument/2006/relationships/tags" Target="../tags/tag871.xml"/><Relationship Id="rId108" Type="http://schemas.openxmlformats.org/officeDocument/2006/relationships/tags" Target="../tags/tag967.xml"/><Relationship Id="rId315" Type="http://schemas.openxmlformats.org/officeDocument/2006/relationships/tags" Target="../tags/tag1174.xml"/><Relationship Id="rId522" Type="http://schemas.openxmlformats.org/officeDocument/2006/relationships/tags" Target="../tags/tag1381.xml"/><Relationship Id="rId96" Type="http://schemas.openxmlformats.org/officeDocument/2006/relationships/tags" Target="../tags/tag955.xml"/><Relationship Id="rId161" Type="http://schemas.openxmlformats.org/officeDocument/2006/relationships/tags" Target="../tags/tag1020.xml"/><Relationship Id="rId399" Type="http://schemas.openxmlformats.org/officeDocument/2006/relationships/tags" Target="../tags/tag1258.xml"/><Relationship Id="rId827" Type="http://schemas.openxmlformats.org/officeDocument/2006/relationships/tags" Target="../tags/tag1686.xml"/><Relationship Id="rId259" Type="http://schemas.openxmlformats.org/officeDocument/2006/relationships/tags" Target="../tags/tag1118.xml"/><Relationship Id="rId466" Type="http://schemas.openxmlformats.org/officeDocument/2006/relationships/tags" Target="../tags/tag1325.xml"/><Relationship Id="rId673" Type="http://schemas.openxmlformats.org/officeDocument/2006/relationships/tags" Target="../tags/tag1532.xml"/><Relationship Id="rId23" Type="http://schemas.openxmlformats.org/officeDocument/2006/relationships/tags" Target="../tags/tag882.xml"/><Relationship Id="rId119" Type="http://schemas.openxmlformats.org/officeDocument/2006/relationships/tags" Target="../tags/tag978.xml"/><Relationship Id="rId326" Type="http://schemas.openxmlformats.org/officeDocument/2006/relationships/tags" Target="../tags/tag1185.xml"/><Relationship Id="rId533" Type="http://schemas.openxmlformats.org/officeDocument/2006/relationships/tags" Target="../tags/tag1392.xml"/><Relationship Id="rId740" Type="http://schemas.openxmlformats.org/officeDocument/2006/relationships/tags" Target="../tags/tag1599.xml"/><Relationship Id="rId838" Type="http://schemas.openxmlformats.org/officeDocument/2006/relationships/tags" Target="../tags/tag1697.xml"/><Relationship Id="rId172" Type="http://schemas.openxmlformats.org/officeDocument/2006/relationships/tags" Target="../tags/tag1031.xml"/><Relationship Id="rId477" Type="http://schemas.openxmlformats.org/officeDocument/2006/relationships/tags" Target="../tags/tag1336.xml"/><Relationship Id="rId600" Type="http://schemas.openxmlformats.org/officeDocument/2006/relationships/tags" Target="../tags/tag1459.xml"/><Relationship Id="rId684" Type="http://schemas.openxmlformats.org/officeDocument/2006/relationships/tags" Target="../tags/tag1543.xml"/><Relationship Id="rId337" Type="http://schemas.openxmlformats.org/officeDocument/2006/relationships/tags" Target="../tags/tag1196.xml"/><Relationship Id="rId34" Type="http://schemas.openxmlformats.org/officeDocument/2006/relationships/tags" Target="../tags/tag893.xml"/><Relationship Id="rId544" Type="http://schemas.openxmlformats.org/officeDocument/2006/relationships/tags" Target="../tags/tag1403.xml"/><Relationship Id="rId751" Type="http://schemas.openxmlformats.org/officeDocument/2006/relationships/tags" Target="../tags/tag1610.xml"/><Relationship Id="rId849" Type="http://schemas.openxmlformats.org/officeDocument/2006/relationships/tags" Target="../tags/tag1708.xml"/><Relationship Id="rId183" Type="http://schemas.openxmlformats.org/officeDocument/2006/relationships/tags" Target="../tags/tag1042.xml"/><Relationship Id="rId390" Type="http://schemas.openxmlformats.org/officeDocument/2006/relationships/tags" Target="../tags/tag1249.xml"/><Relationship Id="rId404" Type="http://schemas.openxmlformats.org/officeDocument/2006/relationships/tags" Target="../tags/tag1263.xml"/><Relationship Id="rId611" Type="http://schemas.openxmlformats.org/officeDocument/2006/relationships/tags" Target="../tags/tag1470.xml"/><Relationship Id="rId250" Type="http://schemas.openxmlformats.org/officeDocument/2006/relationships/tags" Target="../tags/tag1109.xml"/><Relationship Id="rId488" Type="http://schemas.openxmlformats.org/officeDocument/2006/relationships/tags" Target="../tags/tag1347.xml"/><Relationship Id="rId695" Type="http://schemas.openxmlformats.org/officeDocument/2006/relationships/tags" Target="../tags/tag1554.xml"/><Relationship Id="rId709" Type="http://schemas.openxmlformats.org/officeDocument/2006/relationships/tags" Target="../tags/tag1568.xml"/><Relationship Id="rId45" Type="http://schemas.openxmlformats.org/officeDocument/2006/relationships/tags" Target="../tags/tag904.xml"/><Relationship Id="rId110" Type="http://schemas.openxmlformats.org/officeDocument/2006/relationships/tags" Target="../tags/tag969.xml"/><Relationship Id="rId348" Type="http://schemas.openxmlformats.org/officeDocument/2006/relationships/tags" Target="../tags/tag1207.xml"/><Relationship Id="rId555" Type="http://schemas.openxmlformats.org/officeDocument/2006/relationships/tags" Target="../tags/tag1414.xml"/><Relationship Id="rId762" Type="http://schemas.openxmlformats.org/officeDocument/2006/relationships/tags" Target="../tags/tag1621.xml"/><Relationship Id="rId194" Type="http://schemas.openxmlformats.org/officeDocument/2006/relationships/tags" Target="../tags/tag1053.xml"/><Relationship Id="rId208" Type="http://schemas.openxmlformats.org/officeDocument/2006/relationships/tags" Target="../tags/tag1067.xml"/><Relationship Id="rId415" Type="http://schemas.openxmlformats.org/officeDocument/2006/relationships/tags" Target="../tags/tag1274.xml"/><Relationship Id="rId622" Type="http://schemas.openxmlformats.org/officeDocument/2006/relationships/tags" Target="../tags/tag1481.xml"/><Relationship Id="rId261" Type="http://schemas.openxmlformats.org/officeDocument/2006/relationships/tags" Target="../tags/tag1120.xml"/><Relationship Id="rId499" Type="http://schemas.openxmlformats.org/officeDocument/2006/relationships/tags" Target="../tags/tag1358.xml"/><Relationship Id="rId56" Type="http://schemas.openxmlformats.org/officeDocument/2006/relationships/tags" Target="../tags/tag915.xml"/><Relationship Id="rId359" Type="http://schemas.openxmlformats.org/officeDocument/2006/relationships/tags" Target="../tags/tag1218.xml"/><Relationship Id="rId566" Type="http://schemas.openxmlformats.org/officeDocument/2006/relationships/tags" Target="../tags/tag1425.xml"/><Relationship Id="rId773" Type="http://schemas.openxmlformats.org/officeDocument/2006/relationships/tags" Target="../tags/tag1632.xml"/><Relationship Id="rId121" Type="http://schemas.openxmlformats.org/officeDocument/2006/relationships/tags" Target="../tags/tag980.xml"/><Relationship Id="rId219" Type="http://schemas.openxmlformats.org/officeDocument/2006/relationships/tags" Target="../tags/tag1078.xml"/><Relationship Id="rId426" Type="http://schemas.openxmlformats.org/officeDocument/2006/relationships/tags" Target="../tags/tag1285.xml"/><Relationship Id="rId633" Type="http://schemas.openxmlformats.org/officeDocument/2006/relationships/tags" Target="../tags/tag1492.xml"/><Relationship Id="rId840" Type="http://schemas.openxmlformats.org/officeDocument/2006/relationships/tags" Target="../tags/tag1699.xml"/><Relationship Id="rId67" Type="http://schemas.openxmlformats.org/officeDocument/2006/relationships/tags" Target="../tags/tag926.xml"/><Relationship Id="rId272" Type="http://schemas.openxmlformats.org/officeDocument/2006/relationships/tags" Target="../tags/tag1131.xml"/><Relationship Id="rId577" Type="http://schemas.openxmlformats.org/officeDocument/2006/relationships/tags" Target="../tags/tag1436.xml"/><Relationship Id="rId700" Type="http://schemas.openxmlformats.org/officeDocument/2006/relationships/tags" Target="../tags/tag1559.xml"/><Relationship Id="rId132" Type="http://schemas.openxmlformats.org/officeDocument/2006/relationships/tags" Target="../tags/tag991.xml"/><Relationship Id="rId784" Type="http://schemas.openxmlformats.org/officeDocument/2006/relationships/tags" Target="../tags/tag1643.xml"/><Relationship Id="rId437" Type="http://schemas.openxmlformats.org/officeDocument/2006/relationships/tags" Target="../tags/tag1296.xml"/><Relationship Id="rId644" Type="http://schemas.openxmlformats.org/officeDocument/2006/relationships/tags" Target="../tags/tag1503.xml"/><Relationship Id="rId851" Type="http://schemas.openxmlformats.org/officeDocument/2006/relationships/tags" Target="../tags/tag1710.xml"/><Relationship Id="rId283" Type="http://schemas.openxmlformats.org/officeDocument/2006/relationships/tags" Target="../tags/tag1142.xml"/><Relationship Id="rId490" Type="http://schemas.openxmlformats.org/officeDocument/2006/relationships/tags" Target="../tags/tag1349.xml"/><Relationship Id="rId504" Type="http://schemas.openxmlformats.org/officeDocument/2006/relationships/tags" Target="../tags/tag1363.xml"/><Relationship Id="rId711" Type="http://schemas.openxmlformats.org/officeDocument/2006/relationships/tags" Target="../tags/tag1570.xml"/><Relationship Id="rId78" Type="http://schemas.openxmlformats.org/officeDocument/2006/relationships/tags" Target="../tags/tag937.xml"/><Relationship Id="rId143" Type="http://schemas.openxmlformats.org/officeDocument/2006/relationships/tags" Target="../tags/tag1002.xml"/><Relationship Id="rId350" Type="http://schemas.openxmlformats.org/officeDocument/2006/relationships/tags" Target="../tags/tag1209.xml"/><Relationship Id="rId588" Type="http://schemas.openxmlformats.org/officeDocument/2006/relationships/tags" Target="../tags/tag1447.xml"/><Relationship Id="rId795" Type="http://schemas.openxmlformats.org/officeDocument/2006/relationships/tags" Target="../tags/tag1654.xml"/><Relationship Id="rId809" Type="http://schemas.openxmlformats.org/officeDocument/2006/relationships/tags" Target="../tags/tag1668.xml"/><Relationship Id="rId9" Type="http://schemas.openxmlformats.org/officeDocument/2006/relationships/tags" Target="../tags/tag868.xml"/><Relationship Id="rId210" Type="http://schemas.openxmlformats.org/officeDocument/2006/relationships/tags" Target="../tags/tag1069.xml"/><Relationship Id="rId448" Type="http://schemas.openxmlformats.org/officeDocument/2006/relationships/tags" Target="../tags/tag1307.xml"/><Relationship Id="rId655" Type="http://schemas.openxmlformats.org/officeDocument/2006/relationships/tags" Target="../tags/tag1514.xml"/><Relationship Id="rId862" Type="http://schemas.openxmlformats.org/officeDocument/2006/relationships/image" Target="../media/image2.png"/><Relationship Id="rId294" Type="http://schemas.openxmlformats.org/officeDocument/2006/relationships/tags" Target="../tags/tag1153.xml"/><Relationship Id="rId308" Type="http://schemas.openxmlformats.org/officeDocument/2006/relationships/tags" Target="../tags/tag1167.xml"/><Relationship Id="rId515" Type="http://schemas.openxmlformats.org/officeDocument/2006/relationships/tags" Target="../tags/tag1374.xml"/><Relationship Id="rId722" Type="http://schemas.openxmlformats.org/officeDocument/2006/relationships/tags" Target="../tags/tag1581.xml"/><Relationship Id="rId89" Type="http://schemas.openxmlformats.org/officeDocument/2006/relationships/tags" Target="../tags/tag948.xml"/><Relationship Id="rId154" Type="http://schemas.openxmlformats.org/officeDocument/2006/relationships/tags" Target="../tags/tag1013.xml"/><Relationship Id="rId361" Type="http://schemas.openxmlformats.org/officeDocument/2006/relationships/tags" Target="../tags/tag1220.xml"/><Relationship Id="rId599" Type="http://schemas.openxmlformats.org/officeDocument/2006/relationships/tags" Target="../tags/tag1458.xml"/><Relationship Id="rId459" Type="http://schemas.openxmlformats.org/officeDocument/2006/relationships/tags" Target="../tags/tag1318.xml"/><Relationship Id="rId666" Type="http://schemas.openxmlformats.org/officeDocument/2006/relationships/tags" Target="../tags/tag1525.xml"/><Relationship Id="rId16" Type="http://schemas.openxmlformats.org/officeDocument/2006/relationships/tags" Target="../tags/tag875.xml"/><Relationship Id="rId221" Type="http://schemas.openxmlformats.org/officeDocument/2006/relationships/tags" Target="../tags/tag1080.xml"/><Relationship Id="rId319" Type="http://schemas.openxmlformats.org/officeDocument/2006/relationships/tags" Target="../tags/tag1178.xml"/><Relationship Id="rId526" Type="http://schemas.openxmlformats.org/officeDocument/2006/relationships/tags" Target="../tags/tag1385.xml"/><Relationship Id="rId733" Type="http://schemas.openxmlformats.org/officeDocument/2006/relationships/tags" Target="../tags/tag1592.xml"/><Relationship Id="rId165" Type="http://schemas.openxmlformats.org/officeDocument/2006/relationships/tags" Target="../tags/tag1024.xml"/><Relationship Id="rId372" Type="http://schemas.openxmlformats.org/officeDocument/2006/relationships/tags" Target="../tags/tag1231.xml"/><Relationship Id="rId677" Type="http://schemas.openxmlformats.org/officeDocument/2006/relationships/tags" Target="../tags/tag1536.xml"/><Relationship Id="rId800" Type="http://schemas.openxmlformats.org/officeDocument/2006/relationships/tags" Target="../tags/tag1659.xml"/><Relationship Id="rId232" Type="http://schemas.openxmlformats.org/officeDocument/2006/relationships/tags" Target="../tags/tag1091.xml"/><Relationship Id="rId27" Type="http://schemas.openxmlformats.org/officeDocument/2006/relationships/tags" Target="../tags/tag886.xml"/><Relationship Id="rId537" Type="http://schemas.openxmlformats.org/officeDocument/2006/relationships/tags" Target="../tags/tag1396.xml"/><Relationship Id="rId744" Type="http://schemas.openxmlformats.org/officeDocument/2006/relationships/tags" Target="../tags/tag1603.xml"/><Relationship Id="rId80" Type="http://schemas.openxmlformats.org/officeDocument/2006/relationships/tags" Target="../tags/tag939.xml"/><Relationship Id="rId176" Type="http://schemas.openxmlformats.org/officeDocument/2006/relationships/tags" Target="../tags/tag1035.xml"/><Relationship Id="rId383" Type="http://schemas.openxmlformats.org/officeDocument/2006/relationships/tags" Target="../tags/tag1242.xml"/><Relationship Id="rId590" Type="http://schemas.openxmlformats.org/officeDocument/2006/relationships/tags" Target="../tags/tag1449.xml"/><Relationship Id="rId604" Type="http://schemas.openxmlformats.org/officeDocument/2006/relationships/tags" Target="../tags/tag1463.xml"/><Relationship Id="rId811" Type="http://schemas.openxmlformats.org/officeDocument/2006/relationships/tags" Target="../tags/tag1670.xml"/><Relationship Id="rId243" Type="http://schemas.openxmlformats.org/officeDocument/2006/relationships/tags" Target="../tags/tag1102.xml"/><Relationship Id="rId450" Type="http://schemas.openxmlformats.org/officeDocument/2006/relationships/tags" Target="../tags/tag1309.xml"/><Relationship Id="rId688" Type="http://schemas.openxmlformats.org/officeDocument/2006/relationships/tags" Target="../tags/tag1547.xml"/><Relationship Id="rId38" Type="http://schemas.openxmlformats.org/officeDocument/2006/relationships/tags" Target="../tags/tag897.xml"/><Relationship Id="rId103" Type="http://schemas.openxmlformats.org/officeDocument/2006/relationships/tags" Target="../tags/tag962.xml"/><Relationship Id="rId310" Type="http://schemas.openxmlformats.org/officeDocument/2006/relationships/tags" Target="../tags/tag1169.xml"/><Relationship Id="rId548" Type="http://schemas.openxmlformats.org/officeDocument/2006/relationships/tags" Target="../tags/tag1407.xml"/><Relationship Id="rId755" Type="http://schemas.openxmlformats.org/officeDocument/2006/relationships/tags" Target="../tags/tag1614.xml"/><Relationship Id="rId91" Type="http://schemas.openxmlformats.org/officeDocument/2006/relationships/tags" Target="../tags/tag950.xml"/><Relationship Id="rId187" Type="http://schemas.openxmlformats.org/officeDocument/2006/relationships/tags" Target="../tags/tag1046.xml"/><Relationship Id="rId394" Type="http://schemas.openxmlformats.org/officeDocument/2006/relationships/tags" Target="../tags/tag1253.xml"/><Relationship Id="rId408" Type="http://schemas.openxmlformats.org/officeDocument/2006/relationships/tags" Target="../tags/tag1267.xml"/><Relationship Id="rId615" Type="http://schemas.openxmlformats.org/officeDocument/2006/relationships/tags" Target="../tags/tag1474.xml"/><Relationship Id="rId822" Type="http://schemas.openxmlformats.org/officeDocument/2006/relationships/tags" Target="../tags/tag1681.xml"/><Relationship Id="rId254" Type="http://schemas.openxmlformats.org/officeDocument/2006/relationships/tags" Target="../tags/tag1113.xml"/><Relationship Id="rId699" Type="http://schemas.openxmlformats.org/officeDocument/2006/relationships/tags" Target="../tags/tag1558.xml"/><Relationship Id="rId49" Type="http://schemas.openxmlformats.org/officeDocument/2006/relationships/tags" Target="../tags/tag908.xml"/><Relationship Id="rId114" Type="http://schemas.openxmlformats.org/officeDocument/2006/relationships/tags" Target="../tags/tag973.xml"/><Relationship Id="rId461" Type="http://schemas.openxmlformats.org/officeDocument/2006/relationships/tags" Target="../tags/tag1320.xml"/><Relationship Id="rId559" Type="http://schemas.openxmlformats.org/officeDocument/2006/relationships/tags" Target="../tags/tag1418.xml"/><Relationship Id="rId766" Type="http://schemas.openxmlformats.org/officeDocument/2006/relationships/tags" Target="../tags/tag1625.xml"/><Relationship Id="rId198" Type="http://schemas.openxmlformats.org/officeDocument/2006/relationships/tags" Target="../tags/tag1057.xml"/><Relationship Id="rId321" Type="http://schemas.openxmlformats.org/officeDocument/2006/relationships/tags" Target="../tags/tag1180.xml"/><Relationship Id="rId419" Type="http://schemas.openxmlformats.org/officeDocument/2006/relationships/tags" Target="../tags/tag1278.xml"/><Relationship Id="rId626" Type="http://schemas.openxmlformats.org/officeDocument/2006/relationships/tags" Target="../tags/tag1485.xml"/><Relationship Id="rId833" Type="http://schemas.openxmlformats.org/officeDocument/2006/relationships/tags" Target="../tags/tag1692.xml"/><Relationship Id="rId265" Type="http://schemas.openxmlformats.org/officeDocument/2006/relationships/tags" Target="../tags/tag1124.xml"/><Relationship Id="rId472" Type="http://schemas.openxmlformats.org/officeDocument/2006/relationships/tags" Target="../tags/tag1331.xml"/><Relationship Id="rId125" Type="http://schemas.openxmlformats.org/officeDocument/2006/relationships/tags" Target="../tags/tag984.xml"/><Relationship Id="rId332" Type="http://schemas.openxmlformats.org/officeDocument/2006/relationships/tags" Target="../tags/tag1191.xml"/><Relationship Id="rId777" Type="http://schemas.openxmlformats.org/officeDocument/2006/relationships/tags" Target="../tags/tag1636.xml"/><Relationship Id="rId637" Type="http://schemas.openxmlformats.org/officeDocument/2006/relationships/tags" Target="../tags/tag1496.xml"/><Relationship Id="rId844" Type="http://schemas.openxmlformats.org/officeDocument/2006/relationships/tags" Target="../tags/tag1703.xml"/><Relationship Id="rId276" Type="http://schemas.openxmlformats.org/officeDocument/2006/relationships/tags" Target="../tags/tag1135.xml"/><Relationship Id="rId483" Type="http://schemas.openxmlformats.org/officeDocument/2006/relationships/tags" Target="../tags/tag1342.xml"/><Relationship Id="rId690" Type="http://schemas.openxmlformats.org/officeDocument/2006/relationships/tags" Target="../tags/tag1549.xml"/><Relationship Id="rId704" Type="http://schemas.openxmlformats.org/officeDocument/2006/relationships/tags" Target="../tags/tag1563.xml"/><Relationship Id="rId40" Type="http://schemas.openxmlformats.org/officeDocument/2006/relationships/tags" Target="../tags/tag899.xml"/><Relationship Id="rId136" Type="http://schemas.openxmlformats.org/officeDocument/2006/relationships/tags" Target="../tags/tag995.xml"/><Relationship Id="rId343" Type="http://schemas.openxmlformats.org/officeDocument/2006/relationships/tags" Target="../tags/tag1202.xml"/><Relationship Id="rId550" Type="http://schemas.openxmlformats.org/officeDocument/2006/relationships/tags" Target="../tags/tag1409.xml"/><Relationship Id="rId788" Type="http://schemas.openxmlformats.org/officeDocument/2006/relationships/tags" Target="../tags/tag1647.xml"/><Relationship Id="rId203" Type="http://schemas.openxmlformats.org/officeDocument/2006/relationships/tags" Target="../tags/tag1062.xml"/><Relationship Id="rId648" Type="http://schemas.openxmlformats.org/officeDocument/2006/relationships/tags" Target="../tags/tag1507.xml"/><Relationship Id="rId855" Type="http://schemas.openxmlformats.org/officeDocument/2006/relationships/tags" Target="../tags/tag1714.xml"/><Relationship Id="rId287" Type="http://schemas.openxmlformats.org/officeDocument/2006/relationships/tags" Target="../tags/tag1146.xml"/><Relationship Id="rId410" Type="http://schemas.openxmlformats.org/officeDocument/2006/relationships/tags" Target="../tags/tag1269.xml"/><Relationship Id="rId494" Type="http://schemas.openxmlformats.org/officeDocument/2006/relationships/tags" Target="../tags/tag1353.xml"/><Relationship Id="rId508" Type="http://schemas.openxmlformats.org/officeDocument/2006/relationships/tags" Target="../tags/tag1367.xml"/><Relationship Id="rId715" Type="http://schemas.openxmlformats.org/officeDocument/2006/relationships/tags" Target="../tags/tag1574.xml"/><Relationship Id="rId147" Type="http://schemas.openxmlformats.org/officeDocument/2006/relationships/tags" Target="../tags/tag1006.xml"/><Relationship Id="rId354" Type="http://schemas.openxmlformats.org/officeDocument/2006/relationships/tags" Target="../tags/tag1213.xml"/><Relationship Id="rId799" Type="http://schemas.openxmlformats.org/officeDocument/2006/relationships/tags" Target="../tags/tag1658.xml"/><Relationship Id="rId51" Type="http://schemas.openxmlformats.org/officeDocument/2006/relationships/tags" Target="../tags/tag910.xml"/><Relationship Id="rId561" Type="http://schemas.openxmlformats.org/officeDocument/2006/relationships/tags" Target="../tags/tag1420.xml"/><Relationship Id="rId659" Type="http://schemas.openxmlformats.org/officeDocument/2006/relationships/tags" Target="../tags/tag1518.xml"/><Relationship Id="rId214" Type="http://schemas.openxmlformats.org/officeDocument/2006/relationships/tags" Target="../tags/tag1073.xml"/><Relationship Id="rId298" Type="http://schemas.openxmlformats.org/officeDocument/2006/relationships/tags" Target="../tags/tag1157.xml"/><Relationship Id="rId421" Type="http://schemas.openxmlformats.org/officeDocument/2006/relationships/tags" Target="../tags/tag1280.xml"/><Relationship Id="rId519" Type="http://schemas.openxmlformats.org/officeDocument/2006/relationships/tags" Target="../tags/tag1378.xml"/><Relationship Id="rId158" Type="http://schemas.openxmlformats.org/officeDocument/2006/relationships/tags" Target="../tags/tag1017.xml"/><Relationship Id="rId726" Type="http://schemas.openxmlformats.org/officeDocument/2006/relationships/tags" Target="../tags/tag1585.xml"/><Relationship Id="rId62" Type="http://schemas.openxmlformats.org/officeDocument/2006/relationships/tags" Target="../tags/tag921.xml"/><Relationship Id="rId365" Type="http://schemas.openxmlformats.org/officeDocument/2006/relationships/tags" Target="../tags/tag1224.xml"/><Relationship Id="rId572" Type="http://schemas.openxmlformats.org/officeDocument/2006/relationships/tags" Target="../tags/tag1431.xml"/><Relationship Id="rId225" Type="http://schemas.openxmlformats.org/officeDocument/2006/relationships/tags" Target="../tags/tag1084.xml"/><Relationship Id="rId432" Type="http://schemas.openxmlformats.org/officeDocument/2006/relationships/tags" Target="../tags/tag1291.xml"/><Relationship Id="rId737" Type="http://schemas.openxmlformats.org/officeDocument/2006/relationships/tags" Target="../tags/tag1596.xml"/><Relationship Id="rId73" Type="http://schemas.openxmlformats.org/officeDocument/2006/relationships/tags" Target="../tags/tag932.xml"/><Relationship Id="rId169" Type="http://schemas.openxmlformats.org/officeDocument/2006/relationships/tags" Target="../tags/tag1028.xml"/><Relationship Id="rId376" Type="http://schemas.openxmlformats.org/officeDocument/2006/relationships/tags" Target="../tags/tag1235.xml"/><Relationship Id="rId583" Type="http://schemas.openxmlformats.org/officeDocument/2006/relationships/tags" Target="../tags/tag1442.xml"/><Relationship Id="rId790" Type="http://schemas.openxmlformats.org/officeDocument/2006/relationships/tags" Target="../tags/tag1649.xml"/><Relationship Id="rId804" Type="http://schemas.openxmlformats.org/officeDocument/2006/relationships/tags" Target="../tags/tag1663.xml"/><Relationship Id="rId4" Type="http://schemas.openxmlformats.org/officeDocument/2006/relationships/tags" Target="../tags/tag863.xml"/><Relationship Id="rId236" Type="http://schemas.openxmlformats.org/officeDocument/2006/relationships/tags" Target="../tags/tag1095.xml"/><Relationship Id="rId443" Type="http://schemas.openxmlformats.org/officeDocument/2006/relationships/tags" Target="../tags/tag1302.xml"/><Relationship Id="rId650" Type="http://schemas.openxmlformats.org/officeDocument/2006/relationships/tags" Target="../tags/tag1509.xml"/><Relationship Id="rId303" Type="http://schemas.openxmlformats.org/officeDocument/2006/relationships/tags" Target="../tags/tag1162.xml"/><Relationship Id="rId748" Type="http://schemas.openxmlformats.org/officeDocument/2006/relationships/tags" Target="../tags/tag1607.xml"/><Relationship Id="rId84" Type="http://schemas.openxmlformats.org/officeDocument/2006/relationships/tags" Target="../tags/tag943.xml"/><Relationship Id="rId387" Type="http://schemas.openxmlformats.org/officeDocument/2006/relationships/tags" Target="../tags/tag1246.xml"/><Relationship Id="rId510" Type="http://schemas.openxmlformats.org/officeDocument/2006/relationships/tags" Target="../tags/tag1369.xml"/><Relationship Id="rId594" Type="http://schemas.openxmlformats.org/officeDocument/2006/relationships/tags" Target="../tags/tag1453.xml"/><Relationship Id="rId608" Type="http://schemas.openxmlformats.org/officeDocument/2006/relationships/tags" Target="../tags/tag1467.xml"/><Relationship Id="rId815" Type="http://schemas.openxmlformats.org/officeDocument/2006/relationships/tags" Target="../tags/tag1674.xml"/><Relationship Id="rId247" Type="http://schemas.openxmlformats.org/officeDocument/2006/relationships/tags" Target="../tags/tag1106.xml"/><Relationship Id="rId107" Type="http://schemas.openxmlformats.org/officeDocument/2006/relationships/tags" Target="../tags/tag966.xml"/><Relationship Id="rId454" Type="http://schemas.openxmlformats.org/officeDocument/2006/relationships/tags" Target="../tags/tag1313.xml"/><Relationship Id="rId661" Type="http://schemas.openxmlformats.org/officeDocument/2006/relationships/tags" Target="../tags/tag1520.xml"/><Relationship Id="rId759" Type="http://schemas.openxmlformats.org/officeDocument/2006/relationships/tags" Target="../tags/tag1618.xml"/><Relationship Id="rId11" Type="http://schemas.openxmlformats.org/officeDocument/2006/relationships/tags" Target="../tags/tag870.xml"/><Relationship Id="rId314" Type="http://schemas.openxmlformats.org/officeDocument/2006/relationships/tags" Target="../tags/tag1173.xml"/><Relationship Id="rId398" Type="http://schemas.openxmlformats.org/officeDocument/2006/relationships/tags" Target="../tags/tag1257.xml"/><Relationship Id="rId521" Type="http://schemas.openxmlformats.org/officeDocument/2006/relationships/tags" Target="../tags/tag1380.xml"/><Relationship Id="rId619" Type="http://schemas.openxmlformats.org/officeDocument/2006/relationships/tags" Target="../tags/tag1478.xml"/><Relationship Id="rId95" Type="http://schemas.openxmlformats.org/officeDocument/2006/relationships/tags" Target="../tags/tag954.xml"/><Relationship Id="rId160" Type="http://schemas.openxmlformats.org/officeDocument/2006/relationships/tags" Target="../tags/tag1019.xml"/><Relationship Id="rId826" Type="http://schemas.openxmlformats.org/officeDocument/2006/relationships/tags" Target="../tags/tag1685.xml"/><Relationship Id="rId258" Type="http://schemas.openxmlformats.org/officeDocument/2006/relationships/tags" Target="../tags/tag1117.xml"/><Relationship Id="rId465" Type="http://schemas.openxmlformats.org/officeDocument/2006/relationships/tags" Target="../tags/tag1324.xml"/><Relationship Id="rId672" Type="http://schemas.openxmlformats.org/officeDocument/2006/relationships/tags" Target="../tags/tag1531.xml"/><Relationship Id="rId22" Type="http://schemas.openxmlformats.org/officeDocument/2006/relationships/tags" Target="../tags/tag881.xml"/><Relationship Id="rId118" Type="http://schemas.openxmlformats.org/officeDocument/2006/relationships/tags" Target="../tags/tag977.xml"/><Relationship Id="rId325" Type="http://schemas.openxmlformats.org/officeDocument/2006/relationships/tags" Target="../tags/tag1184.xml"/><Relationship Id="rId532" Type="http://schemas.openxmlformats.org/officeDocument/2006/relationships/tags" Target="../tags/tag1391.xml"/><Relationship Id="rId171" Type="http://schemas.openxmlformats.org/officeDocument/2006/relationships/tags" Target="../tags/tag1030.xml"/><Relationship Id="rId837" Type="http://schemas.openxmlformats.org/officeDocument/2006/relationships/tags" Target="../tags/tag1696.xml"/><Relationship Id="rId269" Type="http://schemas.openxmlformats.org/officeDocument/2006/relationships/tags" Target="../tags/tag1128.xml"/><Relationship Id="rId476" Type="http://schemas.openxmlformats.org/officeDocument/2006/relationships/tags" Target="../tags/tag1335.xml"/><Relationship Id="rId683" Type="http://schemas.openxmlformats.org/officeDocument/2006/relationships/tags" Target="../tags/tag1542.xml"/><Relationship Id="rId33" Type="http://schemas.openxmlformats.org/officeDocument/2006/relationships/tags" Target="../tags/tag892.xml"/><Relationship Id="rId129" Type="http://schemas.openxmlformats.org/officeDocument/2006/relationships/tags" Target="../tags/tag988.xml"/><Relationship Id="rId336" Type="http://schemas.openxmlformats.org/officeDocument/2006/relationships/tags" Target="../tags/tag1195.xml"/><Relationship Id="rId543" Type="http://schemas.openxmlformats.org/officeDocument/2006/relationships/tags" Target="../tags/tag1402.xml"/><Relationship Id="rId182" Type="http://schemas.openxmlformats.org/officeDocument/2006/relationships/tags" Target="../tags/tag1041.xml"/><Relationship Id="rId403" Type="http://schemas.openxmlformats.org/officeDocument/2006/relationships/tags" Target="../tags/tag1262.xml"/><Relationship Id="rId750" Type="http://schemas.openxmlformats.org/officeDocument/2006/relationships/tags" Target="../tags/tag1609.xml"/><Relationship Id="rId848" Type="http://schemas.openxmlformats.org/officeDocument/2006/relationships/tags" Target="../tags/tag1707.xml"/><Relationship Id="rId487" Type="http://schemas.openxmlformats.org/officeDocument/2006/relationships/tags" Target="../tags/tag1346.xml"/><Relationship Id="rId610" Type="http://schemas.openxmlformats.org/officeDocument/2006/relationships/tags" Target="../tags/tag1469.xml"/><Relationship Id="rId694" Type="http://schemas.openxmlformats.org/officeDocument/2006/relationships/tags" Target="../tags/tag1553.xml"/><Relationship Id="rId708" Type="http://schemas.openxmlformats.org/officeDocument/2006/relationships/tags" Target="../tags/tag1567.xml"/><Relationship Id="rId347" Type="http://schemas.openxmlformats.org/officeDocument/2006/relationships/tags" Target="../tags/tag1206.xml"/><Relationship Id="rId44" Type="http://schemas.openxmlformats.org/officeDocument/2006/relationships/tags" Target="../tags/tag903.xml"/><Relationship Id="rId554" Type="http://schemas.openxmlformats.org/officeDocument/2006/relationships/tags" Target="../tags/tag1413.xml"/><Relationship Id="rId761" Type="http://schemas.openxmlformats.org/officeDocument/2006/relationships/tags" Target="../tags/tag1620.xml"/><Relationship Id="rId859" Type="http://schemas.openxmlformats.org/officeDocument/2006/relationships/tags" Target="../tags/tag1718.xml"/><Relationship Id="rId193" Type="http://schemas.openxmlformats.org/officeDocument/2006/relationships/tags" Target="../tags/tag1052.xml"/><Relationship Id="rId207" Type="http://schemas.openxmlformats.org/officeDocument/2006/relationships/tags" Target="../tags/tag1066.xml"/><Relationship Id="rId414" Type="http://schemas.openxmlformats.org/officeDocument/2006/relationships/tags" Target="../tags/tag1273.xml"/><Relationship Id="rId498" Type="http://schemas.openxmlformats.org/officeDocument/2006/relationships/tags" Target="../tags/tag1357.xml"/><Relationship Id="rId621" Type="http://schemas.openxmlformats.org/officeDocument/2006/relationships/tags" Target="../tags/tag1480.xml"/><Relationship Id="rId260" Type="http://schemas.openxmlformats.org/officeDocument/2006/relationships/tags" Target="../tags/tag1119.xml"/><Relationship Id="rId719" Type="http://schemas.openxmlformats.org/officeDocument/2006/relationships/tags" Target="../tags/tag1578.xml"/><Relationship Id="rId55" Type="http://schemas.openxmlformats.org/officeDocument/2006/relationships/tags" Target="../tags/tag914.xml"/><Relationship Id="rId120" Type="http://schemas.openxmlformats.org/officeDocument/2006/relationships/tags" Target="../tags/tag979.xml"/><Relationship Id="rId358" Type="http://schemas.openxmlformats.org/officeDocument/2006/relationships/tags" Target="../tags/tag1217.xml"/><Relationship Id="rId565" Type="http://schemas.openxmlformats.org/officeDocument/2006/relationships/tags" Target="../tags/tag1424.xml"/><Relationship Id="rId772" Type="http://schemas.openxmlformats.org/officeDocument/2006/relationships/tags" Target="../tags/tag1631.xml"/><Relationship Id="rId218" Type="http://schemas.openxmlformats.org/officeDocument/2006/relationships/tags" Target="../tags/tag1077.xml"/><Relationship Id="rId425" Type="http://schemas.openxmlformats.org/officeDocument/2006/relationships/tags" Target="../tags/tag1284.xml"/><Relationship Id="rId632" Type="http://schemas.openxmlformats.org/officeDocument/2006/relationships/tags" Target="../tags/tag1491.xml"/><Relationship Id="rId271" Type="http://schemas.openxmlformats.org/officeDocument/2006/relationships/tags" Target="../tags/tag1130.xml"/><Relationship Id="rId66" Type="http://schemas.openxmlformats.org/officeDocument/2006/relationships/tags" Target="../tags/tag925.xml"/><Relationship Id="rId131" Type="http://schemas.openxmlformats.org/officeDocument/2006/relationships/tags" Target="../tags/tag990.xml"/><Relationship Id="rId369" Type="http://schemas.openxmlformats.org/officeDocument/2006/relationships/tags" Target="../tags/tag1228.xml"/><Relationship Id="rId576" Type="http://schemas.openxmlformats.org/officeDocument/2006/relationships/tags" Target="../tags/tag1435.xml"/><Relationship Id="rId783" Type="http://schemas.openxmlformats.org/officeDocument/2006/relationships/tags" Target="../tags/tag1642.xml"/><Relationship Id="rId229" Type="http://schemas.openxmlformats.org/officeDocument/2006/relationships/tags" Target="../tags/tag1088.xml"/><Relationship Id="rId436" Type="http://schemas.openxmlformats.org/officeDocument/2006/relationships/tags" Target="../tags/tag1295.xml"/><Relationship Id="rId643" Type="http://schemas.openxmlformats.org/officeDocument/2006/relationships/tags" Target="../tags/tag1502.xml"/><Relationship Id="rId850" Type="http://schemas.openxmlformats.org/officeDocument/2006/relationships/tags" Target="../tags/tag1709.xml"/><Relationship Id="rId77" Type="http://schemas.openxmlformats.org/officeDocument/2006/relationships/tags" Target="../tags/tag936.xml"/><Relationship Id="rId282" Type="http://schemas.openxmlformats.org/officeDocument/2006/relationships/tags" Target="../tags/tag1141.xml"/><Relationship Id="rId503" Type="http://schemas.openxmlformats.org/officeDocument/2006/relationships/tags" Target="../tags/tag1362.xml"/><Relationship Id="rId587" Type="http://schemas.openxmlformats.org/officeDocument/2006/relationships/tags" Target="../tags/tag1446.xml"/><Relationship Id="rId710" Type="http://schemas.openxmlformats.org/officeDocument/2006/relationships/tags" Target="../tags/tag1569.xml"/><Relationship Id="rId808" Type="http://schemas.openxmlformats.org/officeDocument/2006/relationships/tags" Target="../tags/tag166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C00778-0B3D-5850-4D62-3992DFDEE4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53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AutoShape 2" descr="Title slide introducing the revision and consolidation of the Theft Act 1968 for aspiring constables.">
            <a:extLst>
              <a:ext uri="{FF2B5EF4-FFF2-40B4-BE49-F238E27FC236}">
                <a16:creationId xmlns:a16="http://schemas.microsoft.com/office/drawing/2014/main" id="{056162EF-1495-FB4F-3F7B-88CE8D3FC33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547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87F31-E13A-556C-E9BE-C56BD8926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7FE9F6F-EB98-63FD-0EE5-B5A473D64EEC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838200" y="179832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>
                <a:solidFill>
                  <a:srgbClr val="FFC000"/>
                </a:solidFill>
              </a:rPr>
              <a:t>Go to </a:t>
            </a:r>
            <a:r>
              <a:rPr lang="en-GB" sz="3500" b="1" err="1">
                <a:solidFill>
                  <a:srgbClr val="FFC000"/>
                </a:solidFill>
              </a:rPr>
              <a:t>vevox.app</a:t>
            </a:r>
            <a:endParaRPr lang="en-GB" sz="3500">
              <a:solidFill>
                <a:srgbClr val="FFC000"/>
              </a:solidFill>
            </a:endParaRPr>
          </a:p>
          <a:p>
            <a:pPr algn="l"/>
            <a:endParaRPr lang="en-GB" sz="3500">
              <a:solidFill>
                <a:srgbClr val="FFC000"/>
              </a:solidFill>
            </a:endParaRPr>
          </a:p>
          <a:p>
            <a:pPr algn="l"/>
            <a:r>
              <a:rPr lang="en-GB" sz="3500">
                <a:solidFill>
                  <a:srgbClr val="FFC000"/>
                </a:solidFill>
              </a:rPr>
              <a:t>Enter the session ID: </a:t>
            </a:r>
            <a:r>
              <a:rPr lang="en-GB" sz="3500" b="1">
                <a:solidFill>
                  <a:srgbClr val="FFC000"/>
                </a:solidFill>
              </a:rPr>
              <a:t>115-793-355</a:t>
            </a:r>
            <a:endParaRPr lang="en-GB" sz="3500">
              <a:solidFill>
                <a:srgbClr val="FFC000"/>
              </a:solidFill>
            </a:endParaRPr>
          </a:p>
          <a:p>
            <a:pPr algn="l"/>
            <a:endParaRPr lang="en-GB" sz="3500">
              <a:solidFill>
                <a:srgbClr val="FFC000"/>
              </a:solidFill>
            </a:endParaRPr>
          </a:p>
          <a:p>
            <a:pPr algn="l"/>
            <a:r>
              <a:rPr lang="en-GB" sz="3500">
                <a:solidFill>
                  <a:srgbClr val="FFC000"/>
                </a:solidFill>
              </a:rPr>
              <a:t>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A24645FC-34F4-BDD8-492D-D7D4D2E56B7C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E316E8-9A89-2BD7-1BBC-D7A164FA4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ABFFBE-9689-545D-E984-F55362532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639BE4-551C-3331-68E2-4C2614C71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275D6F-B594-1F29-ACA0-D180AEF9E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707D22-4E2C-0F21-AF29-ED699D47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950152-3B46-07E9-E47F-F384143AC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EFA905-1AA2-42DB-60E8-DB28CECF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D7831A-2E69-AB8B-A92E-B3C9A4252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8EE07A0-C3CC-5083-FAFF-EC7D5322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38318F-F15A-FC6A-2BB5-59B897B91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FEDB26B-C767-96D7-17E5-D3CA67075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D90789-2425-AEBC-7C12-EBBCD5A53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4E24057-B2C0-3EDE-7CF5-0CDB6D1DA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4924ACC-6DA7-598B-A178-1AA009DCC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474F4AE-F60D-F13B-056D-01D137051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35DB2B9-6FE7-30C9-6995-848DFAF33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A5BC14D-593C-C3A2-2F2A-61A12CD2D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32C0411-428D-5056-FBC4-F8E5E599C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433CFA8-766F-4A92-2D2A-1B853087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5339E9A-BFBF-FFF8-0D41-BB1BC138A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656A9D6-B106-6305-2F64-A3FAC467B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487A872-C71E-07A1-8E46-0201FCDC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677688-B861-4284-7E1A-333C674D6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3C1ECEC-2482-00BD-2697-1DA22520B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FD5BC-0BF9-A4B9-A334-43DF83A6B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3BE0C2-1458-3022-D822-CFF45BA52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53FD88E-0E42-5DC5-A077-EA0C02AF5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0E00086-E955-5C4E-A5B2-B07F096F9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0A7202E-CD71-86D9-351B-956AFD611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90FE4B2-08B5-5D40-DE7A-A384CD3A2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53E9E3F-0F32-9F91-418C-82D16CFDC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8AC7ACA-CBC0-8D72-8BAA-EC31E3A4B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3432FBD-0D64-3620-3B18-B93C549E6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831B904-A518-C0B3-A2FA-01659CFB7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10785B8-F226-9C8E-27DC-6D985F450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9D3CAFD-48DB-C44C-6272-4CC1A3C39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705CEBA-52DA-8E77-C47D-51F3C999B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AD169B8-5239-7449-6DE8-29DA1C00D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3CA324E-CB87-ECE8-1E0F-2206747B8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8961417-21C0-D78A-B695-31107C77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7077545-8715-0CD6-2ADC-8F8F8C207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ED20E10-C000-4026-34EF-C29393749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84C0C92-CBB9-380F-38B9-8209CAB79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A9A0371-92D2-54BC-C729-7FE314EA4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7888512-8FD5-8EDF-5898-DF116B2A7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C9958A2-D323-1AD4-5A22-2B6821059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ABCC9C9-B12B-3FE0-6866-8FA1F17AD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15B7E86-7B92-7852-075E-A9A2B2FA4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4BF75CC-D718-76AC-7ED1-E9485B96C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25DF29C-65C8-D2F2-7411-9235D9F43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FAA8281-6D5A-4290-1449-B758B5C99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AE69CD0-F7AF-D0AF-0A6B-46A1FD6A2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DCC7BBD-B817-E06D-8B78-118B071BC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2304BE0-E3C8-FD56-0FAE-BA730127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5A77762-E3DB-BA78-5A1D-4E8EF0DFE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030A858-2DD6-335C-55A8-41E42B9C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D974338-E03F-366B-3955-3554996D8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18301CD-B943-F27B-30D3-A81653A2B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8AD2EF1-EBF0-48AE-513D-C66A03FA6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CEEA333-417E-E316-F821-A4E60C1DB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FE8F051-025D-C86E-1C67-E9B59A4BB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D1B51DC1-913F-4A60-567B-BD9BE40BD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90F4B34-C1B1-855B-24C7-E57926ED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2DFD3FF6-C80A-F6EB-B0B5-261FF99CB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3BA3D58-50FE-89E0-8BEB-AB404F682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1180F0D-145E-DC4A-66A2-C996CA978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DD68ADF-9AE9-30F1-7497-27EDDF2E4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E9086A2-C73F-950C-49F5-E370A8B76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2352082-1A15-89DB-825E-6EE88F246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C66261F-CFE1-9F90-BFBF-56A341B0E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2CC21C2-FA1A-88E0-0EE9-28176F136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9E0553D-EFA3-45D6-D75F-1C5DFF9D8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E5744B3-0CA8-184E-3AF2-31124D8D7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08FC348-0DF4-2A9E-7C79-A28E1202B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C1428D4-170D-11FA-41E6-17975F50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421664E-E1B9-1B85-96FF-46285BB9F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74F28853-E096-F9AB-7DFF-0ADA2C64F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69EAAD45-99DB-0F45-6DF1-5C2984B1A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11BEC82-979F-801A-23A6-B962303AC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AA4D9DE0-2121-2742-BB41-3088CA5EA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4F78114D-4579-6488-8EF1-DE96CED51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1D01EA61-87FD-B5E6-0CB4-A53DE0138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CA212C2-9519-DDA5-FF1B-9987380B8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2F7C8BA-4BE2-9323-1C6B-1E9063CD8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477FF0F3-7F07-86DB-F4BD-61EE1673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D9DF4BB5-A419-328E-AE35-A2F995F1F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FC5BF353-8DFC-96DA-95CB-BCD4F3A0E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F5DE11A-0B9A-D856-1BAF-B3B915D83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954E2333-DE30-8917-C961-75F9A1A59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5D99D855-66FC-7884-5EEC-B4A4AD62E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56512EF4-2FA3-4F32-8579-0778DD8AF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057C7E9F-4D58-8337-55BE-5A893D5BC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235DA14-28F8-4F1B-D6E1-D35155C79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EA5EBA1C-F1FB-F753-D329-0FDB527E2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3810211C-CE9E-3E47-9825-935A782EE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64780D12-3D1D-5ED0-8EB1-75D49D65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4D007876-54F1-A334-BA7C-189A5AC2D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42983EFC-0398-973F-FACA-940C26A7A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7C06AF03-C254-C3B0-AA7C-42BA99EC3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244BE337-AFA6-8F92-E2C8-8B1E05B1D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6FBDA24F-36CA-6715-CECD-9E6E05247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10DF7378-45DB-F730-FA26-D19C19FE8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D218BDC2-CEE8-EAC0-3D82-7C38B2E21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7004B547-D8C5-DBC0-5F50-67AE1FA72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69BFF9E-285C-7DAE-FEFB-4125CC133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BE55CC7E-C8FF-019C-F3B9-278578655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1730D0C8-DD26-1E03-A28E-768124A3F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E042D86-EF8F-75C7-A692-922863604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E804FF10-8612-EFC4-B9A4-D03B3637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C0FDDB45-8C9B-34A5-E8B9-BDC00F99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F05A4247-D650-8D5E-21F6-8798B83D1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2DE41D73-79EA-369E-A290-90E28D550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D95EB68B-ADE2-438E-C634-836AA5106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076A1B96-2C6A-4651-7590-D8E1A2082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5B1551D8-BBC1-E78F-9347-464645C87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F595FB1A-7980-CC5B-6AEE-229BA89F3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31D0FB4-8EBF-98FD-9501-B2B373965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F80339BF-7FF8-3AE2-AFB5-3924ECA51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D685D37B-A13D-6403-E722-265482ACE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E56011F2-BE7B-5CA9-71D9-6A83C46EC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9E605EBB-6222-0D5E-383E-F04114E74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34F7F88C-3DD3-99D9-003F-635CEC603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DD61C547-4889-A4A5-32C1-DE3DFB3BC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98054435-4833-7AB9-591E-521EA8789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DEC60483-93BA-3FB4-C29F-284C617BA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F5882F06-7985-AC92-D59B-364644D84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7136AB71-3C7F-8EB5-D420-90C5F07B5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B8EE7C96-2463-A9AB-7A1F-D8E4A2763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768ED5E6-CED2-02BF-92BA-3CE3D1DA2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A07FF942-5339-08A4-E90E-9CDB8097B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BAFC0CB3-E951-6E18-DE0D-A46EAB04C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F6C6AE27-95F3-4EB1-0B4B-BB8233CB2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E6914D10-0F80-30D2-BC98-634E55A12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2335995D-6104-40F2-1FE9-3955BF613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66F78269-F444-9609-6196-C18CEA96E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8B6235FB-D210-6BAD-98D6-C76A8B7A1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6FFE61FF-37EE-4B41-9223-4EB204B43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5344D9D3-3912-D8A6-3B3B-947BE9D57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8856072E-6B61-C988-C9FD-6D93F2588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FDB186F0-F75D-58AE-21B1-6A76CC502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EA7C8F27-6F46-0613-7D96-CE5F787E0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D4DCCCDB-381A-696B-FC0A-884E08E93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C8D0058-C43D-C4F6-0F0A-9F51DC1475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17E4B3F8-CE0B-8C4D-CD7F-19AC15F46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8659DE94-695E-8150-68EC-7B77F134A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63C7E4AC-2789-E691-DB02-19190C1D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31836347-0A2E-C170-D63A-6B05D3B49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E8FCDF69-E5FC-1426-1E7E-CF4A79BFC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0606FE7A-0A4A-5B6A-83E7-4BF080827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6B30E43F-2006-CB53-B175-2DF28C24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E354836F-99A8-AC38-713C-D28DB41CF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514708B5-B69B-4A3C-36F6-7AFC9D221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CC62E4A7-7F62-B597-F558-BD0784045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BBC10E53-1840-941C-32BA-0EBE13A7C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1E38D02A-8072-D015-56A0-2F29282F9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44EC709E-509C-6A30-4AF9-E11E84CF5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EC16C358-5F0C-2AA0-9924-06B822641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F31FF6E3-C880-80FB-0AF6-D21EF8556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C2514D69-076E-F456-3A97-335526203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25F0D9BA-7415-4F78-ABAC-5EE54094C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3348D5D1-0A2A-59A8-F459-D946230C1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9C00212F-357D-48D2-E60A-E04AEA162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20E74282-FAB2-1261-8639-94AA70542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84AE1FAC-438E-A190-B7A6-2E4FD8CDE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07EA26C1-A0A1-8DF2-4109-F965A7D4B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5C040AFE-BDF2-A871-0C35-4255AC256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919835D1-1BEA-A872-01BB-F11235CAF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81698A43-2F89-40CF-F97B-7B3782C11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5C00BECC-1203-56CF-C5CE-8CD7EA809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DF8CD039-5C7B-A1D1-C0D4-3EABDFF66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8FF83C15-820A-9772-3008-F126C21E9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314F383B-1CFA-11FC-3544-CC0BE1FC6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23748892-DFCD-A901-4338-31F6E1DE7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757D8378-F9AB-86A7-1062-D7DBD7DA8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BAB709A4-0530-349B-7235-B12EC4725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CC0C846F-3F6B-6503-20E6-CE7AD9897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E2A2F04D-B170-7815-DF18-CF5DD5A43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B84133DD-9AD5-D244-13D8-3F9B9FADC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C9A6D87F-EC0B-3EBA-9203-3C10C074C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3F4DD7D8-D949-5315-23ED-7D9B5E5D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679698C-B955-0A0A-2908-281B0CE84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CE2706F1-4856-FF05-1198-9B18A4C55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3C6B1577-267A-ACC9-1E15-F4545E6B5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43B808B8-A9D2-98FB-FB8C-F1D82789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D7EF0B0C-EF6A-8741-CE4A-C250F8409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1102CEE5-8A45-4AD6-0B77-D4AFFCEBC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5F8C3E50-4814-CB75-525B-2A85BD71B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9D11CFE0-64ED-93FE-1788-C75E5A201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39208458-2432-719E-84C9-9E7543F8B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D59FA8B2-124B-67E6-76FA-B9204A7B3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BFA6CD7D-C7BA-8E9E-9E8A-0B4FAEA77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95079B94-6042-551C-4BE9-D7E22DC05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2439D196-692B-A961-D660-81B26EDDB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C7D1FB4B-A4B9-9236-DFB8-C08738CCD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80BF0B61-13AF-DE0E-3233-FADD25934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D785241D-90EB-9FE7-B083-3A2AE5E53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B49C3C4F-E181-3B7C-7ACE-DB33BDBBB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70717E37-3DDE-2397-51BA-A3EC4E368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FE46C406-D67E-E448-3884-DD3D4756C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4CA24CE4-B1AA-0946-5D54-724CBA767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BDDB5D0F-95A2-99E0-4785-395BFBCD9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FF0DE0B0-70C3-5FEB-793C-4A083C85B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FF8664F8-71A8-DB82-CCB1-C03C1FAD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7D09CD2C-500B-CEB7-F999-3A32D09F0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8D218904-E3FC-8C99-E933-43FECCA42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80AC8AA4-5754-CB0B-3338-A9BB771FB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7C326C24-2FD0-1E86-01DD-D659FA386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D1053780-22C8-269B-7EA6-B914A193A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7FF3CBE5-800D-56FB-B4C0-DF3B6D2A3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981A4C34-CFC7-2C9D-8AB4-92BDC9235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1CDC17EB-7675-22D1-27A5-789943589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A644206-0B81-B52D-66C2-691862D8F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B7535717-F2CB-3379-20C3-108C2274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AEF27353-954E-5BAC-28ED-A1DDA222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CDA2E7B6-C537-280B-D694-AF003598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9DE3E88E-8090-6250-D29F-6D9C77489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2E415E5F-EE63-10BD-DB9B-A3BA5C173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555760A6-325E-97CA-1A08-65D3740C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07B268B4-998A-9FDB-B3AB-02D6FA243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82153E06-DD08-9E4E-5EBA-597DD5505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7E9BB6AC-093F-BFD3-4B01-4D100ACF8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FCC4753F-BCDB-2380-7B52-7D19D1979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F791945A-014C-EB64-1378-9B28950D6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FB2D396E-D8C9-1EC9-6D72-79872E347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BCE99209-9360-D2E0-7E80-803E65828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12E17A2D-0CEA-C9AE-A0E2-23023ADBB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5EBEE6EF-B27B-C57F-8C01-C788C9513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2FA66E68-A50B-157B-65D1-3670106F9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FCF981E0-84E8-179A-FF93-6613127ED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2B4A65F0-190B-D4D5-0018-A9499D693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A48088C4-EAD2-1E04-E8A9-8530C5F47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69D9AB8A-A649-ACBD-FD87-E09E59476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0152A0BF-0DE3-DD37-0F5B-BCDF61C7C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A202CEE6-3A65-79F9-47C1-CE0E88676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269505FC-C615-54A5-0B62-2ACEBBC04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51E9154B-AD0C-2092-44C9-3FBCD9A1D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0EECCA4-AB85-994D-9C43-70A396DEA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DF95AF2D-1E5C-A020-7946-37376978F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F09283DB-364C-9BD6-62AA-C5A04A549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DF8BB315-FAF8-1010-AA56-5D27CCEC7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4AB6EB48-4D53-2043-1AF3-19549CC59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5B442801-F37D-9E91-D6EA-55D27E7C2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83C75CEE-FB00-BA20-8FEF-790EE95C4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4BB7BA35-E7C1-B1C9-8E01-4909B1727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4025C07F-C4E2-1AB7-FFAE-5BDDA018A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86414F14-0FB8-B839-29F0-21D13B824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BD4707CD-910E-3887-5C84-3A65C637D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5AB93216-C378-40FD-6940-76D8F454A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AE8982D4-64B4-2034-9913-A4CC159E2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F047EDDE-6723-C8CB-13C6-BDAB6D612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5ACB4BE2-CFD9-D34C-A859-EC7A95BC4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E8D352F2-3457-4902-8E54-D22A3009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5D1F33C4-B8D1-C2F7-FFEE-78A2AD2DE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3DC6A119-D968-F5BB-14FA-570F3E641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724C5365-D5D2-92E6-26E0-DCAC1EE2A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8CBC4711-E256-8ABF-2C68-EED11C0EE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EBE9D437-E9CA-30AA-5743-8F0703F9B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1D5E3C87-DFEF-085A-44F6-AECF6F171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A916C447-C9F8-8D30-479D-B87E13DBE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83D58F29-1881-706F-DEB1-49964366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8DD8E27D-C95F-8108-1001-20EAA7767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5D2C3D20-D1FA-0ADA-164C-16BEF9A0C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691F8C65-07C9-7635-5F91-07F7C6C6E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B3188382-A650-218B-9292-0C2CC3915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599E9A6E-6C0C-FFC0-8C6D-CE6E3DE1E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9D2187C7-3849-FAA5-BD1E-AA4CBF545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229D839B-ECC2-2260-E26F-9790F6B97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B97B1618-8E54-1C64-5003-1D130B17D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8898B0DA-3DB6-F10A-61CE-0FB69304E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2453141E-9250-5A10-83C2-C94E07295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888321B6-F397-39A2-2899-7D32F17E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C625048A-191C-B206-7B66-D41F9190E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49ED9AAF-25FF-1223-CFE4-B8C41E1A4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BCF54659-17BD-A23F-185F-31E89344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0F7E79FB-6C69-3442-74E8-EB018990E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A227C574-55CA-315D-C818-BE98E0304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577E415-5D78-FA21-FE11-96271C5D2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C9EDBF3D-6996-AF5A-AE1F-3CCFB95CC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2659C14E-873B-B00C-F3D2-146D0B216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9B927138-0228-FEF9-E6BE-E0754C152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D7DD1CCD-D6FA-16DE-117D-FE447F37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079CA975-DF51-F92A-194C-471D72300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26E69B76-85FA-FF23-D9AF-40C6FA003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FCD27D60-C8FB-A955-EB39-C592E5742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0729CE00-7B7A-C9FC-1DD9-F91740130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62B3F014-EFEF-4278-7992-9659C79F0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09231B13-6953-7D92-013A-45EAD941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8E54728C-DE62-E425-2C0A-3E8B327C5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026264E9-E227-02EA-727B-7C3C01DE3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84520C5F-2710-B6A6-6719-4980F33AD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218D0B1E-54D4-C5D1-119C-6A21DBF39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AE96208B-4B9F-44E1-07F3-C1407007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531E28FA-2692-7D19-AEFB-37A1BBEB6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78A6DFAC-F2A3-EA2F-9385-209C81A63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14A2CAFB-5207-3C1F-02DA-CEEB4798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075FBE39-907B-E53F-F3B6-142679D80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17244687-EE69-1F12-5A6C-672F62841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7856ABF2-FA65-9DFB-B6C4-3EB7E708D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C8DDB24C-B3C7-1D4B-55D1-68F053659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1A752809-4CE9-801B-1777-3B2792A84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AB41FA85-A696-532D-389A-C66BDAC0E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73B6F605-C6DF-2A85-FC49-642C7D658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6E02C463-3292-C959-175D-564D3C7EA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2C6F8B42-CDBC-259A-1E99-0286CA402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071FDF75-303A-73BC-2CDB-02C264B3CF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6DC71828-58E2-9302-CC7B-F406331A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1F645062-F1E8-5DA7-EB43-C3FDB0A5A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2208714E-4D76-2198-7AAF-79DCE65CA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80F0AC56-5FA3-0969-8C6B-471E6FCC8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C267054F-EF18-25D4-8BBA-961AB784A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479C8AF1-F7C8-9CEB-D03E-4D1373D01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66BC099B-79BF-A5F2-879E-E2463B8D3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812E6068-BCDF-C0F8-8829-6DCD416CF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C255899B-29E8-E4D9-F1AD-CA318228A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8DFCAF8D-9FDB-0D66-586D-B3488AD15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7C3AD59C-50B9-F0FD-A4FA-EEFCDE3CD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847FC4F9-1FAB-CDC6-A766-7765C6716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57695541-D9A2-763F-250E-81680EC0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D583C4D8-4917-E92D-B692-3757F4E1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0B54F61C-2B1F-2B76-E707-1F845D51E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279776FB-D02E-0B9D-A1EE-3CDAB160C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C28E733D-BF67-A191-932E-3093297B7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D4CD4A5B-EE3B-A06A-0DD9-D4AD0A531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8D953B07-7FF9-CF57-5F89-B2C2C407F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4C22F131-652E-399E-F65D-65325164E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20DECD87-2D61-8783-7A67-04D88168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A8F08F9A-D7BC-DEEF-2640-98C336BE9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EBA90A4B-0918-4301-9880-F80E761C8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E2F3F96C-ADF3-C354-0434-9D3D32E80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0745402E-AE6C-7361-ED1A-31275B0AD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7C8A2D16-996A-DA1A-E104-A1DB10AAD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E6C4A947-44E6-FDD9-C3A5-BA1B7412D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6D3162BC-AD8C-FA2B-22FD-BC7C2EF51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A4BF18BF-660A-180E-B7A4-2D6CEA463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CD84E849-F0E2-0E69-223D-0D42543B1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764CB8E3-0B0C-8A45-FBC6-BD429ED52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132B52BF-BAAE-93EC-16C5-D85061EBC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05A7BE3B-6CEE-8CEA-BF17-B66D43D1F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9709E85B-6776-ECEC-F032-93AD6D4E5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B30379EF-B1D9-2502-4FFF-1937B8D23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4BE229E1-D01A-FD8E-2929-719B08EF0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D3CE91A0-539B-85CD-827D-259F8F582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E9B30178-DEEC-6A0C-F903-E4FE19EC2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13643644-0E5F-E2F7-0E34-BAD04BF2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83AAF123-B895-9C04-4820-77FE22AC1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233EC1EB-AFEC-B1F0-454B-824F6C1E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C5B86513-FE9D-EF82-B42B-3419F1097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CB1ABC31-DEC7-DDB5-A88D-8E5E4C18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135D3C7E-499A-FBAA-FCC1-B0AF09437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539C4CDE-B207-C19A-098A-B77C948F2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9DF5BBCE-4600-3096-49A3-E852081AB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F78E5461-4899-FC89-C547-E7117652C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756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F9E68D42-629F-D433-2FB6-99C8DD45F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3A9C5A40-3FED-4BF6-8FA6-D80D95749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EB7283DB-7876-2914-5DC4-51ED0D8D3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37DA0E19-8A84-FCA6-72C3-867E1BE73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692D16ED-45CA-A27F-2609-6F4D7F769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64520517-DEE4-33EB-FDD9-40613C704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A2C1E2F6-8310-D61A-ED90-9BB1848EB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465CC4D8-6826-D0B0-AE34-24136AC5C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E6A9C509-9103-625E-57DC-7E97FCE9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AF0FE445-D094-005E-933C-7F57FB17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9EA50FA7-8EF3-41F8-4754-63A6CF97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F79199F3-F7D0-F187-6990-84AC322E2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50C6C3C5-BBF0-14B0-74BC-F7561001C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6221321A-6969-6B6A-A20F-FA3C5893B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DE463F5A-20E0-FAF4-C89E-60908C647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83DC6CF9-D573-BC53-276D-96A58A1FD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554697D0-6EBE-7B3A-E79C-6E460A19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55A32C11-BA09-9FCF-A42E-C8EA62E36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B9C194B4-EA23-A151-8126-94BC5F6F9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937C195F-1942-2805-C419-2BBE1DD2D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4A02A0C3-22EC-F003-D780-300979D2A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AA118FED-5854-6401-5D25-0FF7C1BB1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2C694D7D-BF39-F712-C637-D2CE5B047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FCFBA4EA-780B-B2E7-B409-EE45148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AFF8F5BF-E572-C3B9-540C-E9B1D94DE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87B19CCF-8303-CD1D-9B37-62ABAE15C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4A1D7D0F-E39E-CD2F-EA82-9E48AE6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1707E9D2-6E5C-BAAE-04F3-7C58988F3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74C0750B-80BC-7FE4-A10B-BD2E34FE8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384782AA-8506-1FB1-A37C-EA8F5B39A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95987BD0-8F11-2E32-FF83-EFFC9970B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2E64CF01-20A5-84BA-E476-9DC927EE6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B38F788F-36FA-8DCC-06D7-255D85677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C8B254E0-ADE2-2493-13F9-A6DAC765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F7230E2D-0EB9-7C5F-6AC2-625304BB6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2857F42-5BC7-A6C4-A6A2-5FB04D11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D3BDB2F7-B37C-8412-7DDF-66628451C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9CA83226-51A8-2C45-1874-C527DA0EE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EF394625-F1DD-7311-19A5-409870655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736A3656-691C-75F5-7CE5-7006C5D34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FDFA45BD-9047-7697-380E-AA00A5D6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623D09E7-5F74-1272-656C-07EEDF9F9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52603FD5-F751-4242-9381-EA1DA310E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E7422043-C4CE-344F-E915-81D5EF604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9A8581BF-482C-DB7F-33EE-55C081244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8D660C9E-6E42-028B-A000-B07B260C9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E4EA4F27-3057-6517-A877-14A6B918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ED756D2F-8247-8DE3-70D4-421E80A7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5EB97FC7-BF4A-A64C-F204-0B04D44AD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21A5B36A-1761-9AB7-4B7E-12E8DFAFD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29CCCF55-4FC6-4A37-B74B-1776E6E73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63242C0D-89DC-A3B7-5EAD-F97285948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218449F4-546A-1E30-6449-A33F36B89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921A2BDC-6B55-5839-249B-25E5C1D00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7E0B9BC6-5045-7260-26C7-39C1B342E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FFFAE1FD-F603-5E24-6F85-E873D1E32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8BE171CE-2D19-04A1-31E4-E15C44B32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D9D59FC9-5834-1F64-DC84-62FBF52FC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A412795C-FC94-E10A-10B5-18306843D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E47D5136-946B-1D1E-6079-14FCDA30D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C2681BD1-2535-DB06-2ECB-B21C0B86D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FBA307D8-1473-EA0F-10CD-A133F748E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D911CE3F-BB6D-C078-B12D-D4180BEB8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98C40CA2-551B-D451-1471-7BA7F8670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F56A7746-719D-6D75-A035-6ED96541E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D0FE9285-7909-0C3E-1260-3E8581124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5E47A936-C238-703F-7F52-D2489602F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94F1AEEE-B202-0D0C-A3F1-0F156C8CE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AF13CB59-B0B4-F77D-0419-07FE9956D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DAAAC72C-6AB4-C2AA-B83F-92DCE5C06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12B83982-3B45-9B98-FBC4-4EECE74A6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05E2D112-1B95-58C4-B913-D92C8BEBF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4B4319ED-4A93-6A39-8F1A-127278A78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8ED64469-6001-8715-F565-A35AD580B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674D5725-33B5-0A66-3805-471B5CAB2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E38A65FC-A33C-82FB-E0F3-53A8910D7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EB804DD9-B901-4D0E-0C7E-A11B8515E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1DA6BD5E-437E-844A-2E36-38026BE1A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581A03BC-0092-144F-9CEE-D3E41E390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F2AC099B-85A6-A165-2B05-B397020FE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E801C2D5-C039-BFC6-2F37-D5A383AE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92B87BB1-B35E-BEFC-7523-1E6DDCF4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CE6A9F2A-3490-9BD8-6046-3B3E6C3E8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92915AF1-AA35-7CEE-141D-76671A606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8BC7D940-E51C-6AA7-A2DF-5CA0B686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80AF1EED-88BF-D220-6B5B-12AC7C7C9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03B1983F-5666-B272-8F06-53832C9A4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4763BBC7-A63C-87CF-D07D-B34F10859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977118EF-706A-9648-F974-6C3B63F94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CDF69BEF-B4AE-4B12-7AEE-CBD598D47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BE6AE45D-1D08-4B64-3ED7-F8F713672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5BEB2C3E-EABF-10EB-1258-B28A90ED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F266C333-5362-7163-7F9C-30A691B53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A16C9D5F-F5D5-03D0-008F-7089B76B2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6B26A612-E953-7CFD-7AF8-8C924FBCA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B963A256-F75E-BE2D-8167-8EEE9F53A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777E2797-0C55-190A-B6C0-A88CADFD1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AAA22534-C5EC-3E42-0C41-D35FE6F7E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3B24B6D4-0C51-A256-A472-CD62E75DC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67777878-072F-FB58-AF1C-298A38F8D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CCAD731C-6266-6B1B-5AEC-AC47200B3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909724A3-BE1C-5FAC-2D40-DE2194D9C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B79F835B-B0FC-7282-67F6-96168C84B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DE8EC592-F808-43D4-7EEC-8A0A34FE5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E71E90BF-62BD-CB5C-6602-DEEF9BDA9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A1D07193-7C85-8FE4-414F-5D429A2BA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20CA1F53-8FBB-D572-63C8-2525CF035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273B2CDB-90AC-15E5-BFA1-537279848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BA08CEB0-ACE4-E386-FD9D-FA3F958AC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7E7C510B-5BFF-25B9-4A69-386CC1078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E3C3AB3A-0E3C-067D-5DDA-E4E12FBA8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036CFC59-CE5F-1232-15C8-48F0A4B90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5828CCB1-94E6-9F44-7279-4A5C1090C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39871BD8-AF78-58F5-4BB4-ABBB73582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86CE434A-9BE0-20B6-D943-81B0224CE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319DF7EC-1F77-040C-E001-C27D35928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A665B5E5-41FE-7EB7-CED8-4AC69C51D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A15F9F5A-6439-31B3-621A-CC2F13D7E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937836B5-A7B2-F360-D25A-91AB4C198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756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63B56147-73ED-4D77-D8FA-A1701BF7C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49892CDB-EE89-582C-A676-835747202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A0468C22-F931-C538-05D7-EF0CDA342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8CCD6A2B-753D-7047-0178-8FA7A6617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A7B7B4D9-4B27-CF6D-DB9E-6839501C1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012D2C97-878A-6124-74EB-B1C798C06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8CDBB6B6-BE7C-C386-2667-E4E5FAB4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B7EF4A4E-253A-38A8-06D5-A571FDD18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1955F060-E1C1-E8A0-3D9B-A39B0B084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9174471D-3960-F2AA-5777-AE13EB5F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D2319AA2-14F9-3D4F-01D4-4EB7733B4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D630A9C3-38C4-D0BE-47ED-60CE3D584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5E7BCA28-5031-0DFA-BF3B-5BE039CE0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2289074A-1B7B-2D01-49DA-84F7C581E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A13570E0-A9D9-BC40-15FC-60E9158E9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55B2EF58-174F-E6C2-1A9E-0BA609369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6C04C7D9-C3A0-B2AB-E1B5-1D22983E3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EE4A2678-A53D-B06D-A19B-7CA2953FA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97264BE3-9007-D668-6890-F04FE0C7C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A80B3033-2AC9-5A2F-270A-748B18B80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46BCA871-CA8E-14B1-9E34-BFB4976E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58E21E5C-3345-F555-2FF7-D1A2A4D5A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0AD66F7F-1348-69DC-AA4B-F37C891AB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011E7F48-39B6-73FE-6E26-B934AA5DC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D5F8C368-3ABB-92F6-07DE-7564564D4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7E56A546-43C6-F781-6230-7D5676093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A0178E38-C047-EBE9-8FB6-693325BE2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BAD93176-4554-04D6-C781-592550946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67484D2E-26CB-D5A0-B0B3-EB44C2A7E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40760A4E-A54B-0F14-4AE2-7E99F1571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B0962654-C665-6017-73D5-D4CED34B6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2FA98FAB-0CEF-0191-C568-9C152756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D4ABC215-6370-12CA-8C0D-37A804C4F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3E6B60C6-BB61-50E0-D327-9A18C24A8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767ECB73-AB5F-E0D9-4B08-94D8915FE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A7C0625D-A8FD-7357-5FBD-45B404D60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F30399AB-179B-EA8C-5371-360747643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B5613266-E232-86CF-6250-EDD3E3AF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31FF5E29-866F-DD4F-05A8-D0980FB90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95DD248D-0565-182D-CBD0-239D5BBD9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72AEA8C7-1B44-6C4B-848C-28530D137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69AF80CA-A01C-4BAF-E7C0-89261586D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B61C7323-C041-48B7-CA70-7FD56A22C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0BE84417-68A3-444E-123E-6D7144C2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92452D0D-7822-C838-1D1B-0A18334E3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FA072454-6E14-A3CE-E2F9-953EFE0B3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F3636976-9B20-6AD4-83E4-870860FCF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A1D0B2ED-6A3F-45A3-AE72-B7850E819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A74D5B06-EA4A-30FA-B331-766684CA7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48A5B5B2-0C25-C225-9A09-526CA587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F4C30F24-997E-066F-D961-F57CBC43A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6106161F-45EA-5D54-F347-4B34C6FCD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3CCC0E37-FA6B-8A4D-879C-7700575D7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A1A44E8D-D7F7-74E9-B436-6B189DAB5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6BF297C2-B192-D5D8-8550-B69528B7F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7017D726-8253-9FA0-632B-8E4886698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D0D8D06B-6EB8-C798-4377-AA75D75E3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0934D5A7-85F4-2B7D-369C-35F62658C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9887895A-2873-BE92-A4F3-07CCBEEB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BCC8AF24-AEDF-6097-7F7A-AA3B3F3AA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98D49379-5036-AE11-C1AD-60D3B5FDC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998745AD-5A41-F351-C73E-A89767BA3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45FF906C-BB1A-1D2C-FC00-947FECD5D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F29C14F0-C4D8-7770-F068-D6414FB5F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7210B2C2-FD25-38AA-832C-C2C5AD70B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79D813E3-0036-B517-7E99-0E3D664DB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067E5636-C60F-D5B9-FA01-04A757EEF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AEFC42D2-3C5E-8DF3-94E8-1910C9E5F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7DCAAB20-0530-303F-5CDB-836A457A8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4D916F83-08B3-6F24-914A-EAC1E00D3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19AE6AB6-24F9-8E64-12EE-0493A088C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64E38479-B605-61E6-938E-AA1C47166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90DAD43D-0304-13C6-6823-33B05A88B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0913B791-9C20-6D6C-E79D-556777CBF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07C93CD4-F7DD-2293-D7FE-805945406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7DAC6F65-A447-C379-9A17-78E61A5BE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26CF8C00-02F7-0858-6A55-132BC68F2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A9FC1115-9E82-6473-24B5-240473D25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C7703C30-9403-072F-A044-752B0ECCB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DEDC601D-69DC-A207-CD11-42B8896B0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AF5A737B-E229-16CB-1A85-9C6C8A880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3B6E3AB2-573E-89A3-044B-7F1567CAA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47FB3A41-D672-B965-4762-2BD711384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F939D24A-5ABC-961A-B0D2-C39FF58F8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334C819E-984B-DEC5-AE56-00A74E36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C234639F-016C-8437-5AAA-A726B9301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A0417CF1-6544-E4EF-2521-FD7FFDA36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287EF9FF-6ED1-2A53-6592-950D247E3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8F7F477A-A8E2-58C7-69E7-9F2B11361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9B5E664B-E12B-3211-427D-F81D81CE2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709C8DA2-B9BC-E947-60D5-021B5F7F3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6CE1E79B-235D-4CB0-B901-DEB8AF3F9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7F6C1D03-D57F-0F92-82D3-5F307DB02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853A1374-0B4E-DAD1-FFA5-8F3F7D39E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69586935-1A6E-CAAC-F5F4-21B6BA100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62FA128D-ACF3-5018-4D08-060B5BAC9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C22BEEED-A17E-D67F-2AB7-8150CD5F7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CA915A8E-D2D2-E2D0-EFC2-CB3F7EF1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88D9E113-571D-8482-F4C0-22C97F352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8F58C9AE-B0F7-B4F4-501B-481197499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D043EFC9-CD53-099B-82A1-B1BCCC736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738E63FE-EC34-20F1-0BBA-290E80CB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5E59B1E4-3389-2DD4-76C0-F135541BC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46E4DEEE-2808-A23C-8154-054649016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40510C4E-D15D-4330-51B6-E4BBD8C18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2F4023AF-52E4-2888-8D89-98C22E3DE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40316844-6526-D415-F4C2-D1922CCF1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514445E6-0D94-0672-0E98-99B227D9C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FF2708AF-0C51-E4EF-DB18-97A78082D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D8DD3036-8FC3-6639-548F-88FA930A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47739DF4-AD83-1E84-BD21-679A8EF77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61A63EF5-DFF2-685F-E28B-2BB75C931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9E56C860-978C-1DA4-3875-DBD3C95E4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2274F268-27C2-191F-12E5-A40CBBDF9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3EEA1316-D455-BE69-CADB-86D4F0CD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0EB1A48E-FE84-06F3-D5AB-969A3222F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53BE3A5A-4D8F-3724-F0E5-51EB956DB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92FA6F02-DEC5-54F7-D524-94B842194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F494D96A-9458-119D-4A1F-3970649F2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756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1EBCEE10-EBB5-7DFD-FC34-9746DC2F7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034F7A44-0F57-BBC8-3479-7F8FBB76C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2288A0BA-4FDB-AFE4-4673-4016B3490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5A4255E4-43F7-6601-CC51-63C16076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680439C3-9DF2-22DF-628C-43A71E32C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52640F1E-2A32-D0CA-AF01-727C84C0B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060809C4-554B-B04C-8550-7967E53E8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CFCFBEA8-AD36-1BF2-52F8-0FFBE1C82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FD1452C7-6797-11E4-B91C-E9A725E3E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F9CA1836-71EB-7158-4372-3B54169C9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1DA38B1E-B410-3C47-DCFA-6414A3885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E02570D5-7199-0454-6B4C-8707CF1B6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DC6AFFE3-F35C-2DDE-B245-A9F62B2E8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4CB844DF-2244-813C-3EBC-FF1329172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98211198-1229-45AD-11D8-7EACEC2D6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D5A0C45F-9154-69C2-2CA2-A39A37FDE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A4D4296A-54D9-6B1E-09CD-9E644181D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4270BE93-1D71-A2F9-3944-21F7DD25F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BFE11FE3-84A9-223B-7435-9681AF17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58302FFB-456B-AB58-F74B-AF9A495F3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628B1A70-1828-D61E-0E98-493719D49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A4D0839D-B4A9-EEA0-9970-F5B47D267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46FE888A-99AD-6E39-5010-5B07FABF8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4A4A2FCC-59CA-C07D-D75D-7C62C685C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00E1E829-7A02-A39C-FD5A-3D83F088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007B5346-E7D7-1AF7-72F5-0091DB46E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0C544381-6F98-C382-DEDD-7E2D99B2E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E1AE7CE6-50C3-72C9-E8D9-C11BBCA9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AB510B34-6C0F-27F0-A970-F98DECAFE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F289B634-6235-2CBE-AF8C-E605E1445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270BE9D7-A970-0E77-F3EF-F0E08F06B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3C965A03-88FE-E965-3B4C-00C571607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C7D00B6A-5803-E49D-F63F-A99AB16F3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1E8244FD-27A1-E6DA-28FB-AEC461F4C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F076BB06-D678-2B9A-5F39-F832F4A42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CB4312CD-CD5D-F533-8846-D02AAAC15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ECFC7AA9-9936-98EC-5FB4-193C366E6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7A03270B-6C8B-95C1-56C0-6A9E5ADCC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1E7A453A-9F85-50F1-5379-4C0A2E37A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8F1EADD9-038E-04AE-52CD-2C8A796F1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CEEE3CFE-4644-76BA-D2E0-D1990FAAC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4701002E-AA11-A013-C936-32DD64D5F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AAB2BD22-E198-6D5D-8229-74B9C1D2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BC623B38-668F-73CA-0A1F-9062D5288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7015FE2D-9117-68CF-5DAA-4190103F2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B33CED7D-01E0-E902-2829-59211CB98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BE0DB87D-BB3A-D2E9-4E85-B626882D9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84676066-5BD2-4106-7DE9-D70E1E669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43FDA27D-2685-6CE3-544B-A2C010999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B2BA1F6F-C659-7C60-1AA8-1A3160DC3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F7B9C6A7-07F4-237C-1BAF-38C3CC313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0A6A65D0-B9A8-79C7-1795-D459FE938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B924FBF2-FB61-E245-7948-C6245AAD9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44443908-8225-6D2C-128F-53FF48CD4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F8AD6401-AF33-A836-A864-190413063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95CAE368-CD55-AA05-534F-5E91992F1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1EA662B6-22FB-920D-F6FC-FE0004F6F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C7E0BE94-5091-FD1A-F045-BDC6BFF10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742785A3-2D9F-14D8-C6DC-FC3AA7B90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54F25BBA-8768-2496-19DE-F42FA45A9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B583AAD7-D78E-FAEA-CF65-80D0FFD88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E5C10F0A-3C02-60E0-E06C-56FDAB19A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14DC0A2D-942D-B018-407A-3C1945F24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0197B874-F293-AF2E-6E04-17968B6DB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1F0CCD2A-31B9-92F2-32E1-FF4891368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D18FB84B-032B-BD4F-A4FD-AEF3F5067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5669B596-B43E-E195-92A7-A78234B4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C1ACDBB0-48F8-ED1E-FEB6-3A7594DCD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5BB2A260-8CA0-0E16-A35D-B15D4EE60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104BE918-1C76-8E80-A963-4C6313331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2353A7E3-A02B-373E-C807-B25EEA397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9447EC82-4B8D-CCE5-F0EE-BAF69ADE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ECB69CFC-0290-FBC8-69EB-488E1E771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CB8898E3-9924-5EEF-3C2F-8B8BB4972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3291227C-8C0B-DA5B-4325-E4119C50C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B92E8363-EF6F-161F-CB21-527033590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ABAAAD9D-090E-3D38-B38E-FC526A5F0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46C97A75-BDE8-D80A-DE0A-A136CD911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C6C4DEFF-A8F5-BB52-1041-D556AA777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FBA8A598-A620-03C0-F81D-1A54D09E3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DB7829D1-5CDE-F7C6-FA82-1A38C14A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373F7C07-A510-410B-2B9B-F0130853B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D74BB67E-D53A-9FD3-FA53-869DA4E28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DBB3E851-0997-F263-E9F2-FAB0B453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C63E4C71-17FD-A095-2E79-E715D2C1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AAEAE300-B896-6BE1-4B7C-E94088C2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2FD89D9F-BF83-961C-7924-442E519FC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86929750-27E0-CC0D-62EB-E0BC5287E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ACA96275-8A1A-2804-ED1F-9CDB9B8C6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99CB4920-D305-4EB6-A079-8BC3052BD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6BBBB0D2-8945-75C6-527E-194E165F8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A1896ED1-C684-85A1-A086-635283D02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FB40CA9A-CBF6-016A-C4F0-5B09D6E71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53BAF831-77F3-7AC1-3A68-37BA4015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93466D4C-D063-DADA-A507-64DDD31E1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F7D1371E-BC45-C475-CCF6-D77DE03B8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F2C24165-E093-DBF2-4E2E-13516389D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D27275C9-7475-4DC2-4F14-769CCFE33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8C64F5DA-47FD-D58A-74DB-6A45DB458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AFD81340-3BCA-8FBF-0D0E-8AB1E8522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297A3AAD-DA10-204A-5C68-4270B1CE0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8562E347-FB41-F812-71B5-FE6617731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97DD7337-620A-8671-E6AC-BA641338D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D9980842-87A8-AE14-0920-C56854256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383C0ADE-6485-1CB5-8428-0CB34631A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FDA11C06-81F6-6A0C-1B23-53A9F606A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52BD17B0-05C2-ED4D-4C90-848AF1E2C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23424EC4-948F-EBC3-3563-B50C229E2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E097FD91-6A71-8966-AED3-EDA7DA1B1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BFEAC378-F47E-0381-F5C9-5C6D6B856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DA5558D9-95B7-B198-E064-95D52310C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87D96CBB-8D54-FD3C-6413-132C57F89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3CA954F7-A845-A7D9-CA71-383FA07F8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20833C3B-390B-D531-2AFA-B2396970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268A755D-6CA3-3AB6-FC1D-99072487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F2F1F7C9-1D9B-FBF0-0A6E-CE5260E31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63C12BFA-7228-4716-B1AA-C08F9D918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D3057593-1735-79E5-C4C9-46BF68350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F533167C-CC8F-BED5-1957-85D7269D0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E53F6F3F-1E46-39C1-78CB-96D76F557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5001769F-B64A-AB92-201C-D4A82B798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EE3E3D84-CBAE-DBA2-DAA1-CA37FA027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D3845453-DE24-B818-E68D-4EF36BCD6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44C335AA-171B-3ABF-AD59-2C80118EC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65ABBE90-84B6-98F8-D186-D00897A56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C6CEC4A3-9339-8D97-1E96-7479B144D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30C8BA5C-95EE-C316-5612-098E78426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17F7E9F0-C8EF-254B-37A8-B39710989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1C15EA3F-81CE-4EC6-C8BD-F57CB218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F8CF2DC8-2C53-1DE0-ACC3-049D21AE2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C1EBB485-6D9B-652B-60F9-255E739B5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5516A9B5-4D9F-7CE4-23C0-BBD7F2835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D7FFB0A2-22A0-C38C-89BC-C9C0782F3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0CF2BC40-38D2-8C89-766F-5A2EECF63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151D0614-54DE-1E5B-967C-8B03A5252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8B67BD8A-3684-90C5-BC63-168FD361E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700757DF-6544-1E35-B363-0DA5ED810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18933377-82E4-5750-7947-3F5866031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3B9745D2-63D4-8291-5C71-544DFC14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7F7A82A4-502C-D001-BBD3-F4D512F47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1A2BC9E9-9FC3-B149-7A00-0F40F120F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91A9D115-41CE-BAFB-FD55-BCDC53C10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D94766A5-1F3B-AB07-51AC-0C9910824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28012ADD-F3AA-625F-186F-19745E3E4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21A82F26-9407-D9F1-F41F-3BE17BBBE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92C7D410-8691-8E02-8CF5-2AE5C095A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A8492238-83CB-A7F3-1854-8A0A2DFE6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5145B284-CFCE-783F-C158-76C3408D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1CC326AE-EB98-A1B4-FB26-C7BD00140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32570554-37B5-192B-E065-81051CD4D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227910B2-7A58-8A1A-D025-A7F6248CF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62D7AA69-07CB-F181-5BE7-D671F04B0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846BB3B0-5693-0EFD-E5E3-421B250A2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06AA97B2-8574-EE08-D8B1-BF05B6949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C0E3DA4B-129C-6132-5535-68031EDF8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BE0123C3-912B-5E4B-C504-BA4D9E3A8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5289C291-1D82-DEAE-1AC7-016F2001C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49DD9D80-DCD8-209D-299B-C21F2B803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E0CB4A62-FA28-050A-4820-33F7B37B3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369E9BB1-681A-FAF8-C1D4-A85DE6061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6DC53462-5024-A749-D020-86AC045AF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7D023A60-80E2-E7DB-A190-2E85F4825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34F2F47A-FEF8-7F63-40D9-886A7EEF2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F5FC2E0D-A99E-AFC1-EB6C-C349B4653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E86C1320-75B3-A224-C0B2-E479D4BA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EBAA8BD9-C00D-283F-932D-2A729D4F5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633F6439-FC8E-10B8-B986-F9F8F9D00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0CF774E9-35B4-8E47-81A0-82B2C6573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E63C6CA6-AD6F-EEEC-4E3D-DA6D5BE2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DF56D468-64F4-A7E4-A03C-080D27E8E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5F3D1F3D-8265-CB75-EBF5-21841947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CBE805AF-E1B4-60A6-489C-113544CFB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52ED3679-C3D5-8BEA-424D-2650AE3A9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40F3AD77-5C39-7714-97EB-02BE2BEC9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53E8898F-E693-9240-8181-3E8EFD0F0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5EC99CB7-049D-0455-B6F4-1549ACDEC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AAF11A02-E06F-50CE-8771-A720C4200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DA61D8F3-495C-F482-B08C-D749694F3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435EB314-60CA-06EB-E553-CE0E213A1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C0E222AE-0648-D328-6977-3A4132447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C62CB12E-881E-9E66-D2A1-538A1961F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BD18E619-1B3D-2D7F-C754-221459DCD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957187A7-5D9E-9521-A5AC-5E97AE1D5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DE1D7D43-2807-FAF7-626A-E04CDA2BD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DFEEBE29-D4D5-7B69-28B4-913A124D6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1A5DB9E0-E2DD-A6A2-89F8-1E3A092BC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A2A741A8-B182-49B1-8ED9-A4A2FEE6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6510CCD9-EC4E-BBC0-7003-636F19720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9365429E-1CE7-029C-1E59-9C7A978D7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4885A506-B525-C8FD-3D30-8F45F58B4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DDBFCE0C-712C-3A89-7353-A3890A371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A4C67CCF-CFDB-E76A-2CFC-C90CF8951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58CEF9F9-B684-1DE3-C090-01B11AE9B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9B1AAB85-2D25-9B1D-69D0-43B66A871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3B7DA961-4BA6-D386-BFAC-3780ACE0A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E1003326-EF86-82AF-12B0-7E1615048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B19C6B2B-0FB7-1F2C-E3CF-5C76D35B4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70A7021A-199E-98CE-4236-5CB34EDA2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DD8F331D-2FC9-0E2C-6178-7999EB722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6B2C5BEC-B1FE-8974-7371-656EA0E40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B8FDF04B-2AB5-888F-76B3-C9D247A5F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AE24C8A3-C264-4916-0F9C-1E735C10D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89087D04-459E-8FB1-4D71-65C7A9F2B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C88C6892-2286-6177-D9D2-CF6DC3A6B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577E109A-1C3E-2890-128B-CCFBD4BB7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46D85745-ECBB-0A25-3AFB-1EABE7D9B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07BEE060-4220-A202-4A56-795B12261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0D9BAAA0-FDEB-359D-D47E-6DB0B074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A901BFEB-73C1-1F92-D591-0760940D7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ACDBBA3-1581-3EBD-404D-427A6D287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5C65EFCA-827A-ADEC-0CDB-5938BCAEE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E4E619A7-A724-2484-CC4A-564151C59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642C44BC-16E8-25A1-83E3-CCA2C7EB3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4FDA2318-ED86-9E22-F58E-7F554E42D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456A9B9E-C558-9580-3F94-3F02E6B69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359FCB5D-BC78-975B-B312-6B9802DFE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88B2F59F-86B1-DD4F-005B-1DF428B21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1C0AA650-78F3-4C1E-8DA7-5F44C2490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C4430048-5EB7-5A2A-A032-17147AE3B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9877B8DD-C841-8B0A-A3EE-F4A5F0B82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CE6EA8D0-1FD2-D487-12E5-101510207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3DFED97C-CF73-5340-258E-1A6C9B50E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9C06E2C3-558B-1C69-158E-FC21B7B3C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67725EB8-D097-8E39-FC23-212845D93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6DEA7B96-A70F-5385-83C5-B3357AE44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17A08106-4980-5346-C177-558D2E3BC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17D57D1C-EBE2-EF50-C898-409D061D3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D344D0B9-529C-86F4-DE9B-4BB65DF09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B288871F-D887-411A-84F2-0C2B09BDD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8917D768-D4FD-62A5-F251-3FE837770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BD4126B7-8F03-BB4A-0E67-C958E128F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4AB17B9C-FDFC-FB93-0A9D-BF124F279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F278DC79-94C9-8F0C-AA03-B9282CB53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32EF14D2-DBF2-1C43-5450-D699834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59D2C5B5-B2E6-5612-8624-7C92989B8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5560DCF0-CD58-B1E7-A84E-9EED6CC59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339A2095-7672-BF16-654B-09A8BC6FB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10756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8655F227-294A-3811-86A3-A0C28CE24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0CF6CDC0-F668-0EDF-A831-258DD906F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636C34C8-A3AA-ADBD-88D6-205F12C26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AF60343D-869D-3338-DD6D-27C8B8E8B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B6D7553E-12E0-F4DB-8935-6B38893B1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7E62F110-EE77-D15E-304D-33E716CDD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0E14A73D-BA29-E11E-88CF-8DA1D2EDF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11D8B2CA-7357-9B97-D5C8-6106C4BF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7C82CBE3-7F56-5C38-1097-BD2DD683F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1BDF9FED-6594-243D-0D5A-57BCCD206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CA0CBEF9-F043-7DA7-F48A-200451899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022AC46D-50E5-14E6-7F9F-8B12E33BB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54BAC87A-0649-A48A-16BF-CB0532E5D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FB971A4A-0895-8AE5-83F6-A091DA00B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B0FA10E3-1959-F9E9-3242-C4EB51339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FC3D54FD-6781-6C22-5859-B594C5EC4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EEF3921F-E234-54B3-62AE-96E3AA95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C4D94C61-F441-C4C3-1BD6-F708B6C67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A5A644DB-9700-4021-D2B5-4F8C996DC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E635B1D2-83E9-084B-FA93-B01DA9608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55AF97C4-86A6-8A1C-8369-A49B398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70CE88B3-E9C3-3815-982E-C6EE9F2F4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7253511C-18FD-18B0-C58B-AE657C9C7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E12DC918-2089-2431-E549-3AFE5A31A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44E62932-7290-1826-4A54-6399614A9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6C811628-CF50-0394-8CBB-35AC63153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1C9752F9-FB79-B6C0-1B95-CFA692841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7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C9007418-7401-4880-C7C4-10003FD6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8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BD823856-470D-4535-18B8-56A947453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9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4" name="Title 863">
            <a:extLst>
              <a:ext uri="{FF2B5EF4-FFF2-40B4-BE49-F238E27FC236}">
                <a16:creationId xmlns:a16="http://schemas.microsoft.com/office/drawing/2014/main" id="{4713E12F-2169-5F94-7629-456D8D144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>
                <a:solidFill>
                  <a:srgbClr val="FFC000"/>
                </a:solidFill>
              </a:rPr>
              <a:t>Knowledge Check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C3615D-7ADF-7933-0A54-3B698E15AA53}"/>
              </a:ext>
            </a:extLst>
          </p:cNvPr>
          <p:cNvPicPr>
            <a:picLocks noChangeAspect="1"/>
          </p:cNvPicPr>
          <p:nvPr/>
        </p:nvPicPr>
        <p:blipFill>
          <a:blip r:embed="rId8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534004" cy="9431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80422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10F408-B379-BAF3-7714-0BC81450A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4095"/>
            <a:ext cx="12192000" cy="65498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675A71-56AE-15FF-C79A-27F045FF37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760797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86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708875-1A33-43A6-4B84-D7E8BB511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47615"/>
            <a:ext cx="12192000" cy="65627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D35368-5D66-DBB3-63B6-4516BD0893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7762" y="5856514"/>
            <a:ext cx="2294237" cy="85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44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10B843-A37D-FD0C-8FD0-05FB860CA7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989"/>
            <a:ext cx="12192000" cy="66340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CB2D41-84E9-77F2-6B42-642EBB7952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80290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11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99401F-E33C-D11A-72F9-C96AEACAAA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094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Online Media 3" title="Brave pensioner 'fights off pick-pockets at bus stop' in London">
            <a:hlinkClick r:id="" action="ppaction://media"/>
            <a:extLst>
              <a:ext uri="{FF2B5EF4-FFF2-40B4-BE49-F238E27FC236}">
                <a16:creationId xmlns:a16="http://schemas.microsoft.com/office/drawing/2014/main" id="{4CAEF0E4-5769-D9AC-9A69-EE297C4F6C0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99398" y="4930345"/>
            <a:ext cx="3258645" cy="18397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563FB4-45E1-BD53-1085-4A7AEB74CF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5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68D4D8-197F-8CCB-B7F1-43EAF7A1A5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48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315FEE5-F0CA-0521-43C0-0AE5D637B8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88" y="6041525"/>
            <a:ext cx="2193734" cy="81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850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D6DD7A-0DF7-0E46-7B03-971EF3B88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5626"/>
            <a:ext cx="12192000" cy="65267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69CFE6D-5FE1-A4F5-5C48-6E2A87CD53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8606"/>
            <a:ext cx="2523275" cy="93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302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B53A81-8BB0-092C-C481-E41EEFB214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745"/>
            <a:ext cx="12192000" cy="661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851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AC3DD3-8DE6-D1D6-69AD-D02AED9D80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614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35606D-BFFB-FB59-AAF9-D64AE45F4B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3048126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911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D076A2-B368-8DF9-EE71-3448338437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6" r="-1" b="3692"/>
          <a:stretch>
            <a:fillRect/>
          </a:stretch>
        </p:blipFill>
        <p:spPr>
          <a:xfrm>
            <a:off x="547545" y="547545"/>
            <a:ext cx="11088962" cy="576291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FED1449-D1A0-A8D7-08E0-AF211084C3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0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66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352000-3BE5-CDF9-49C2-2B7F2AEDF1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DD6428-E7A0-4E1E-4BA5-327A3D9861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33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3934DB-5210-332C-01B4-0DEA7DB98B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263F3D-628D-F0E5-0B33-3703F6CA97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838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2AA2CA-3786-4D78-BD9E-C76C1D454317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838200" y="179832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>
                <a:solidFill>
                  <a:srgbClr val="FFC000"/>
                </a:solidFill>
              </a:rPr>
              <a:t>Go to </a:t>
            </a:r>
            <a:r>
              <a:rPr lang="en-GB" sz="3500" b="1" err="1">
                <a:solidFill>
                  <a:srgbClr val="FFC000"/>
                </a:solidFill>
              </a:rPr>
              <a:t>vevox.app</a:t>
            </a:r>
            <a:endParaRPr lang="en-GB" sz="3500">
              <a:solidFill>
                <a:srgbClr val="FFC000"/>
              </a:solidFill>
            </a:endParaRPr>
          </a:p>
          <a:p>
            <a:pPr algn="l"/>
            <a:endParaRPr lang="en-GB" sz="3500">
              <a:solidFill>
                <a:srgbClr val="FFC000"/>
              </a:solidFill>
            </a:endParaRPr>
          </a:p>
          <a:p>
            <a:pPr algn="l"/>
            <a:r>
              <a:rPr lang="en-GB" sz="3500">
                <a:solidFill>
                  <a:srgbClr val="FFC000"/>
                </a:solidFill>
              </a:rPr>
              <a:t>Enter the session ID: </a:t>
            </a:r>
            <a:r>
              <a:rPr lang="en-GB" sz="3500" b="1">
                <a:solidFill>
                  <a:srgbClr val="FFC000"/>
                </a:solidFill>
              </a:rPr>
              <a:t>115-793-355</a:t>
            </a:r>
            <a:endParaRPr lang="en-GB" sz="3500">
              <a:solidFill>
                <a:srgbClr val="FFC000"/>
              </a:solidFill>
            </a:endParaRPr>
          </a:p>
          <a:p>
            <a:pPr algn="l"/>
            <a:endParaRPr lang="en-GB" sz="3500">
              <a:solidFill>
                <a:srgbClr val="FFC000"/>
              </a:solidFill>
            </a:endParaRPr>
          </a:p>
          <a:p>
            <a:pPr algn="l"/>
            <a:r>
              <a:rPr lang="en-GB" sz="3500">
                <a:solidFill>
                  <a:srgbClr val="FFC000"/>
                </a:solidFill>
              </a:rPr>
              <a:t>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4AC3B9D7-4E8A-48E2-B6FF-9C850AEFC8DE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FE99DF-5C28-43F8-9700-AB85CFB12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112CAE-F908-4102-83EE-1E2E8E9DF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92B83F-EE75-4BA3-B867-7C1A8353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22371A-8B80-4B84-9BFD-48305131B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F195B9-219C-4CBC-BF47-EC465D1D1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BD2840-B3DF-4C4D-B138-2B384E1A3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621239-3E02-44E5-BC2E-A54368461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0A0C68-8668-4A2F-9B86-A9CC88B12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E027C9-6A93-4427-A1C5-FF3A3F767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FA6CB0-882C-4C52-AC33-E659899A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681E53-C901-4B71-A609-21CDD7056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A5120-6F35-44A7-9035-9F7A430BC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0CD3040-A979-4C08-9AA6-A610A844E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8F3A34-11AB-4880-AFD8-5A4DA0A3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C856570-4868-4106-AC3D-D9E5EA07A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89DAAB-E603-4FF2-87B2-629F4092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5C693AB-EDBB-4FAA-A99F-E974F1DAB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A17DC3C-F4E1-47E0-A038-1B16D4515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28F5E72-0E3F-4719-80B3-17C75E815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42CE14-0898-415F-9F26-4F8727C99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C3D81BA-5060-4757-BCC1-F8536F985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47F9E55-F08C-4F4C-8D7C-07FF4A6F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EE199D-AA41-4DAF-AF2B-ECB21C6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25C63A4-9343-4352-A645-61CF543CF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0E80296-FD7D-454D-8BE5-71168DA0E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C3FA001-6582-4B46-8F1C-136D310C4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9EBD4B-D35F-4DE8-B66B-AEA7CC032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039E8D1-FC9B-4FE4-B358-0032F0989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102F58B-C60D-4742-8801-FC54F8169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36C2A84-1FA2-44EB-8971-6DD333667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BEA0DB5-14B7-41AE-B552-5ADA515E6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6E919E-2A25-4789-AA84-254B3CDC0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82B176C-AAA4-4906-9C9E-D9B7066B4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27BDFD5-BE4E-4E63-A751-00AD24029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E21203A-215B-42CF-9CF3-2F4201A01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5534E90-E9F5-4811-855B-F97983524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0A848CC-FD39-494C-9466-E386654A2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987C4E3-624D-41B5-AFC7-54057E2B5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C09EE2D-2823-460D-865A-2F2E39A03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3EAA569-B0B0-4EAA-BF25-790791E1C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218D3F2-D674-4386-A8E9-EB6A0879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A47042A-F355-41E7-8A50-6FB54BC2D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608CEC6-4EBE-480B-9CE5-721D6A366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78F4E2C-CFBB-4AC6-B546-5030C4336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8B19D1C-BA9F-4192-83AB-648A19BC2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237E47D-1105-4A0E-A8FF-F4170583E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7C83705-000F-4520-8046-F4B3EB9FA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B508BBC-CAFC-4BC7-87A0-ECA6D86C4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9FA5BD0-D469-4B4F-A545-7045ED77E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D77025C-B695-4E7B-8655-E8FAFDEFB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E9659F8-CCBC-431B-8B33-91B6442A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67AD229-B1E4-4BB2-AEFC-C25FDE3F4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1D2CA90-3FF6-4CE3-BBA2-9C7A72946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5D07409-E47D-4EAB-8145-B3497BF9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F5B4FC0-4049-4275-B315-3B72A5F4E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7F123C4-1DF7-4D05-9084-CDC111C61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9CBE3BD-0A3E-4B4D-99D8-181C6AAE6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B74748E-772B-4843-BD85-C3EED1634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17B7D6A8-DA53-4916-B3C7-603AF0DA0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E34622FC-2059-4098-B821-DC8432E6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F38D450-1918-4BC8-8D4A-0CABB283F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AB6FDF6-3695-4539-A359-C732BD440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281CF142-44A3-4B35-976F-09C52866E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C2F5C09-8A39-4F21-8125-3364E12C5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FB174AA-798F-48CE-A45F-5F5010A71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20D92108-CB17-4DB1-A96D-8B79A93B9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B866233-0C2B-4FAB-9F23-D9500DDB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336EB6B-4A87-4711-A5EA-AC951E7CE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40B80B3-9AF3-495C-9C04-3E07873F6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8F5302A-E33C-4362-8B9F-779FD4F47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A827444-C1BC-4EBE-84C2-F3522A8E6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4C1FE91-A9E2-443B-97BD-CBEE15D40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AA8E010-D317-4D41-B2C3-4F9F83822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3FE26EF-0D8D-46B3-925B-32829962C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1B772E8-137A-4CD8-9945-20D5963B2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E180E86-1E76-48D0-B947-1EF4201EA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62FF71C-DB01-4411-A857-3FE9C81CA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2673067-5A5F-41F3-B58D-EF4F52495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E49A28F7-6AC3-419F-A111-40CEA6CF2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FA439F2-2B28-4DF7-94DD-83A2E9229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ED40EDCF-8DE0-42F8-BB2C-C5C1EA5BA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2571BD4D-BAA2-4F79-BC03-FF29C58A8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7AEC08D-0B1C-45E3-A4D2-AA49CB5FD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3632EC3A-1192-4462-9CA7-89CA26D71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CA6016FD-7E6B-4645-B7B0-CD3B9FE76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3336F26-64EB-46C1-A0C5-93B996F97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26A3EABE-2410-4473-9286-1871A96F4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B261F255-0B5A-4ADA-8ABE-B801EE767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36F647CB-CE71-4E9C-AE95-84798BB13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6EC68E13-7AC5-4643-8954-B54655A27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4C291808-30BD-43A6-9DE0-AFB7472E9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B709B3C8-B622-4949-B485-CEF8CA6DC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DE220EDF-ACE4-45AB-B484-C22259CFC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41C00FD3-5CC3-47D0-A9E9-B0555B051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261E4FD4-CCAF-483F-8525-A1033D5A3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3C783E65-1FEB-4D2D-B6E5-DDCDF93D0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2A694899-D3D8-4168-930C-8BB292F6E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55FCFC56-3172-4F1C-9788-802A9DF8A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088DA636-01CD-4BB6-A761-93799BFD8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3C6CEE9E-E650-44BD-BC59-38BD8A8A8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3164A123-F9E0-4A03-A654-5B7461E9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2AB8B094-A4FD-4BA1-B3F9-8D92D59F3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ECEAE56D-BA68-4043-9109-04CACDAA2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AE483465-E66F-4A91-AB39-955BE26D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8A4B3DE-0B76-423B-A00A-1138682A5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25E47CF-878E-4B5E-8B4D-B053BB73F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B8AB4EAE-5EFC-4BE3-90E8-DD85B651F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6C6505C1-7E46-4E72-B0AB-3D1BD264F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001D5618-5056-463C-91E7-B27776B76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B705C6CD-E8CE-4BE7-A578-D1EDAFA64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4203A8EE-6F3C-4D88-9F9A-6FF0DBAFF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ABA445B-05D3-49DA-B76E-478EB91AF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45B9E8F9-133C-41A6-9082-09C69C705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44BC6A76-2B74-470C-BDE4-3DEC76550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B168D7EF-C7AD-4BC0-B7ED-94AD73446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E8384765-C3A9-4D3E-9C2C-F2C311958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29B06BFC-D0B4-411B-A8A5-43AD777C7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45BD828A-373B-4223-BAC7-B4DC7A8A9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C83AB28F-966A-414A-A9C0-9DF7F9F65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437E1AA5-DD62-40CC-B162-83F3990AB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D1B6CEEF-C81F-4E2C-BC74-08FB71C10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840624E9-0F0B-4E7B-A089-BE87C00C9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BF7622BC-6B97-49D8-9C9C-7E6947284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9ED203F5-AC94-4399-8303-1E36B63E6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075D6FCD-FC81-4779-A7AB-735A6DA78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33FC408B-FA5A-4040-8A00-8A8B55C86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D5076CEA-000B-49F8-B074-DE2B799E6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5E4730E2-EF1D-46B1-A56B-2DD746C5A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849BB53E-1D33-4D6A-BF4A-622491B29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7F77DA69-DB78-4B30-9E30-C48C2A094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0E0FABE8-CB9A-4A4C-A3ED-71584CE0F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C9E687DD-DF60-4C66-81F6-BC5C7E052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6CC48B18-A29E-4D68-B820-86DD27764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BA20B20-E8E8-4538-A51E-E453E53CC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A8CC7190-42DB-4E30-9742-4284A804D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CA77CF29-9AA6-4A69-87A0-19C21A80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D7218700-72BB-473B-A06F-0BE942153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F9EB1E68-3B63-4C0D-AB8C-65DB0200E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D722E3F8-1FC4-430F-8C5B-330B0D164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623E39FC-46D9-497C-97E4-52078C5DB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7A423474-5B00-4698-A1B8-6907BAF70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1C5FDC5E-9CCC-49B6-AA3C-C5527891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51FDBAD-F8C8-4D84-AE69-5A6742D67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547A603E-546D-46EA-A274-B9D6CBEFE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C10886BA-670B-4465-ABE1-234E6221D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8EC5B361-FAD8-40E4-99DC-5DEE02F0A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049D9136-72F4-4A8B-A112-82749A794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B9C49D8F-0B70-46CE-8F45-A790323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FC48F1EB-C1DA-48E3-AD90-C45437F9B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2C6B43EE-9DE6-4B22-BEB2-0E8CF275A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E12B9DC-28E4-4BBB-B0F5-B3E37EC9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7C301F5E-18EB-4AA7-AF8B-12F59B173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4C98740B-189F-467C-A53B-AD971F24B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14A04912-46A8-4C4D-9EE5-9AA574DB0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8B012AE1-29EA-4A95-9C07-498A22401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7A62F6DB-364C-4CFB-B1A9-B8B8045C8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1D7ACE3-55C8-4ACD-8877-934CA92CE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7113C011-82B4-4E2E-A33B-92213DDDB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BBDBC7CA-C97B-4627-8F8C-46EFAB168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F02E3475-0E32-417C-BFAE-D87FBED64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7642D593-A8F8-44DE-BEB0-92D811B2F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9AF52398-165A-4B22-9DE1-8CF443E7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C68A668C-0DB8-415D-8A36-8CA5E833D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43B7AB76-43A1-43D9-8833-8E08F218F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3D91DA2-0A20-4829-854F-AB800C9B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7BD20F1E-390F-4A64-8970-CFA29A2D9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0F33846-0B1A-4B7E-8F19-3996889A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B9C14DA3-407D-42FE-952A-B7C65EF48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B629859-8671-4ED3-BF73-DA91774DA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2674ED5D-EC0B-45AA-9D88-427FC8DE5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71056655-B892-4A0A-9C87-C3456D1FF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CF67EB76-9248-45C9-B054-DB3EA52ED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E2B9F2B-BD4E-4D0C-B36C-6EF41EEA0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EC5B21E5-8619-490E-A0D9-86397CB26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0B293E8B-85EB-4FAD-9091-9EEECAE57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A81BCA91-1E98-42F6-BEE9-3A23BB9E0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A81F4C23-E112-424A-9E78-6DA419039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7460C8E9-F79E-49CB-AB1A-D5D3843E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8BDBD1B1-3BEE-479F-A886-CF1B9B5C9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33929F0B-F259-4D37-A021-279D12F58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EB7C76A1-163E-42B0-84BB-AF3A5F71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626D141F-F81E-47A8-B7BF-E8EA2B835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B58E4C7B-2DA7-43E9-B29B-56FCA2BB3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10A6CCBE-33EA-4C8A-81FF-18454554B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CEF60778-2B27-4EAE-AD98-6B9D95C1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85D98184-CA23-4040-8D93-B1A357004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47BDDBFB-FC43-4E74-AB64-20A9ECB8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9CB12D94-AD23-4061-AB42-6183996F7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E3D2D0D4-96CA-4AED-8D18-DC423FC45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84CF4C0-969C-498F-8A97-CF6907117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86501A97-2D49-42CB-B173-FCAA7E269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392C1606-AF79-4A19-9837-54C09766C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BECF157A-8649-4557-A34F-34288C208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14F221D5-AD8A-4502-B39D-794FCF947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A1360942-3EAC-43EC-8986-DC7B56398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331F024F-D108-436B-B617-5C3AD0E16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D91873BB-537F-4030-9CFC-1A85B586E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F5A1965C-C040-4D1D-8BAC-727E887F2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CBDFE33C-15F7-4DA1-8C91-53BBDFEE4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A3D16B13-778C-4E18-9DFF-3CE3752BC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C63904FC-E06B-4249-969C-312DE6268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E8B7F25D-99DF-4685-AABB-5FD932849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0F6EDC39-0BE5-4085-9D85-8F0BB6FF4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080AB4B8-6F7D-4B6C-ACB7-79247D968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7B81A572-8CD2-4236-919F-567B03C97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BF93F03B-522B-4983-ABDB-E7000A9B1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39C074DA-5544-4093-A15E-97084B370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CE02B573-A353-47B9-9BBA-909FA4380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30417D9E-88EA-4DF0-8B2C-EE3DB264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E3390C62-FEA9-44CA-88FF-D42FFF873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43380F40-132E-43DF-9C6D-382646D6E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B887A3EE-C047-44BF-89C9-EB4AD8F06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C5B287AA-1FF7-409A-9BA8-1869A6EE1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6AF536AE-2EDA-4A35-91BF-CD17B38ED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0BCB1A61-B132-4028-B9CE-B5C5796DD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B127D205-4C44-49A6-B8CC-4C9068806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A8807EF6-52E4-4D7C-BFF7-8B86D9247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82E4D79F-FDE6-428B-BB25-A008C8EDC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40DF2651-7535-4684-B87C-54C14E3A8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DF8E4E61-13D0-478B-82E7-BCAF9D3F1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D0ECB521-22F8-44B3-803E-764A4AD99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283B8182-7BF4-4710-9929-3960D42F7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9EC7B6CC-39F3-414B-9744-96929A514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E57C6803-2232-4F87-90F6-9F0978838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A5F7022A-329F-4957-B3B3-861EB4B8D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8CDB2E22-E026-44F9-ACBC-D8319478F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1D42F564-4344-4BFD-AE8D-BE492C04C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1F22E53-0CA1-4F07-9158-3285F7E2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810A6EBE-ADDA-4DAD-8ABD-175793847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AFBC0180-A5B3-476B-B4FE-B7AF7A7E1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DB2373F5-3D2F-4986-B933-88A18C67C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B668FFF1-0AFB-4553-AAED-44CF306C7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D91C4120-8DBF-4E74-90C2-71DF78A6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4E740376-EE9A-447B-8309-56C6ABC9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57B72B7F-1E2C-482E-BAA2-BB815636F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D3691E9F-F5FE-4A3E-B87C-08B49C092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A758C44D-EFBD-4DEB-BE50-D019E55DD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917EF3C1-B3F6-4BB2-BFC0-28E79F7FD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947F21D3-0077-4579-9D79-116D7BDB6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26E9AAC9-7586-421F-97D0-1906BAE5D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7A896590-3190-4393-9652-D6D8FE229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D21E00DC-CD6D-4115-91C6-722770959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09AC6FF7-04C8-439B-AE8A-4411614A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B12B0080-FAC8-4557-998C-394CCBA5F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9E98293C-732F-46CE-B92B-FD16D97EE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78B50536-5D7F-4B6A-BEAB-E9E07C33B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100BFE9B-9372-45D5-948D-E5F24676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4B645CFE-8050-4873-A8C3-9AD996556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3023A243-4D60-4767-91A9-66BE45F58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5BC73203-A0EB-4CA5-9A1C-61ADC5E3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F94859A5-6DD7-46CB-964D-5B78AA7EF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D11C6EB7-B468-4654-9744-61EE8BEEF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FB13F8A9-37B5-4AC1-981F-2F999C9A4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9CAFFF79-B7F6-49CD-BB71-2403ED864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3ECAF871-2693-4838-A351-A7D0F5025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77223A08-41CA-437B-BB70-44E920249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E3B48096-2DFD-4BB8-B6E0-558D92E5A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E280ECBA-636D-434E-ABD6-9E5C84E04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815CEA0F-88FC-41BB-A2D5-DC92E62FB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8E2D383B-5988-4955-9CAC-A5E77F90C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7EF4FFC1-A4BC-4529-8CBE-065B2FE8E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2A737702-F674-46FD-B768-3B5DD904C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B89C2CB0-1638-424A-91C5-2B2266E89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2AFAD67A-00C5-452C-A723-F568222DF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A94ECF80-9408-4315-B85C-C961DDA2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E7DF1D1F-D15A-47EF-A6F8-32E2561A0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7AF49110-918A-456C-A67F-0FA93F315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D7819229-2CA3-4F56-8F7B-11F9A8AC8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DA95EF26-6D64-4AC4-8857-3816C2516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E80C1CBB-84BA-4762-B10E-4AF5AD7D3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23B3565E-709C-48D0-BC0A-24E81C6D2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8BD1088A-C69F-4D2A-BC9A-DC2CDE77B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6BD66F3D-C574-4457-8AA8-8D2059679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77492506-0E47-4059-BE08-43E692AE1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89AAD59A-B338-4A73-AACB-74A0A399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D44E60E7-961D-4148-9FF8-32CAA7B36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DCC02B1F-0AE6-489D-98D1-F94C4986D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8261EE7F-416C-451D-8B0A-151133D4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31DA64BE-EA51-482C-9D11-0311A0DBC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21D2670C-4738-4356-897C-8CB840EB6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03C981BF-9F4B-4406-91D3-A7A13DA4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258BAD39-5996-4460-8956-EC7B39704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2B86C3E2-477A-40BF-92BF-869E8750A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0D3F73C5-D722-4933-97E1-2C5C7E328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24F6F97D-4295-42C8-865D-08AED892C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59C119D1-73EE-4054-89A7-84433164A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CFC595D6-D435-48E3-9DF8-F9D1950E3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2A907175-4B54-4B7D-A8BF-AF5A81CE3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2DF68CE4-FCBD-48AD-993F-9FF8BC00B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C2C87118-C5F3-438F-99BB-C9052E812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FCBD1D8C-C787-4D40-AEE4-07C83B027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668AA2E7-9134-42B2-B0B4-1CD80F12A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816BB625-4EA7-4EB9-9932-3F25EF387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FF7D1887-C996-4444-89E8-4FC301FC3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D9D984D9-8DCE-4A7F-BA47-EC6CE06AD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C1AD4D89-4ACD-4CFD-8CA4-42CD87058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046C24AB-DAB3-482B-8B3B-4CDA489C3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94625214-88EA-4B2F-B08D-74C6CD95D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D788F400-0B6A-4556-889B-68E894277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829A594B-4265-4CF2-88BB-850180B97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84D73F15-D254-458A-B28F-9E739C639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2119CB93-6E69-400C-8973-68DE89F57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52B22452-F3C4-4A79-9A6F-BED1DEE20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E47307A2-852F-4DBE-BBDD-6715BF4CA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DE38F7F6-3CFF-4783-9F7E-65E0C2DB5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9A3BCE07-D3C3-47BE-993E-825EE1792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263F0F09-DA41-448A-BEF0-C8DE40478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763457A2-06C2-46AE-B9F2-10DEE4A1F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1DBF6B4-9864-4BB4-94E0-7AFF3FE77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EBA3D835-F407-47F4-8D4B-0F0C754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EAA27D33-5B76-4760-A90C-1E235C281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832845DC-720D-49D9-AA1F-09ECA46C1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DB6D9DE4-DD70-4E36-B99A-078724DC4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A8CAC50F-5BFA-4792-967C-8DC764817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C6408ACB-BC69-4229-86B9-BD1DFADFE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4F958936-C435-40F5-AAE8-A09FEFED6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06E650B2-C5EA-4953-AB31-8287025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6333DCC2-BBE3-4DB0-A843-3C36A6B12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B75EAE95-F932-4A1E-B655-59B10CCDB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BCC8D55D-833A-4722-A941-E513CCD09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9715E7E4-D81B-4A45-8C03-B7515C8B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B52AB4D3-C9E4-464F-B79F-F4C4354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FB94C3D7-F609-4539-AF65-C6C0EDB9A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C6A7E0A6-9B7C-4F1E-8773-65A9AD6B2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49B3FB25-DA69-4E31-A76E-556FAC650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35B67EEA-3B8F-43A5-92FC-72263B0A6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DE20E04B-5284-4074-96BF-D276E4DF5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6D486746-F66C-4A53-A5CA-D7B494D07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96ADD5BF-ED10-4E27-AF16-AEA911376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C8176D64-8753-4097-AF55-EE69515EC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B1235FF1-9A3B-4369-AF23-736E8E27B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4B59DB38-9F50-46EB-ABD3-BF6EBDF53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E623B730-FFA0-47A3-A44C-80B776440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FED75873-CA7B-4AD7-A562-AFDA37956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46A5AA89-4CEE-4953-BFC8-929C38198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075D8129-0848-405B-8225-CB1F0180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265CE75A-7BD5-4023-B915-12AC48790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EEB12F82-9745-4DAF-B70F-9FE9D9813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16C99DF8-C888-40A7-9CBF-B67894179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6A289F55-B591-4D7A-8E48-A24A4E0E9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BAC3BCA6-77C4-47E2-B130-3C63B3AFB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41732323-FC97-4AFD-91CA-404620695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9EBDA502-E6E7-4884-8FC3-42FD4A59A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70F2DA88-C055-4F2B-BDF0-436503C5C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0FD3C7B4-F9D4-401E-ABE1-42738D9D0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6F7E9651-64E7-4AB6-AC1E-E2AD8950C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DE4DBB4A-A3A9-4678-8B01-0DDD23AD5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3167CEF2-59A9-45E1-A922-55A0D4F2F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D94EFF5B-1436-4069-B856-6BE5CAD2B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18F45F12-7FDF-4E0C-A940-30F72AB29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575CEF2A-344B-4000-8451-F18246A4D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E7AC118E-81E6-4BB8-A93F-C60243AF0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756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8A302E7A-4AF2-4E96-A028-404C1D0D9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330E3E90-DCA2-4585-B5A5-4FA3742D7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2624307D-F471-4D62-B230-AEA6137B9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5E70EFE2-692E-4673-87EB-DC6E6375C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2C862AC9-370E-4769-84ED-26D9D1CA4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C11EE135-3295-476E-B869-CDBA89B5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77EE58F0-7376-4832-81AA-055BB8A38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0404336A-E3FE-4C96-A9AA-C2C0ABA62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6FEAEA48-986B-4733-A4C9-743AE9C2A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1845037E-BA7F-4B86-9239-592F5CFBB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AE3D2F96-A76C-4724-B6EB-1D890DE3C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9093C3E9-5ED4-4D77-8004-D125164AF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FDE5C91B-AA1D-426A-A65C-8CA9FBEBA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43A4E0D8-1981-4484-A275-2F318E0D3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2D4BCDB0-4BD1-4AB0-AD2F-21A58ACA3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94447820-5DD5-4239-908B-53BB75C7F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6E104ABE-5594-4870-8013-220112E79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42F7C38E-CCC3-42FD-A7D8-D864CD45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69C36BE5-6B68-4E32-9E72-66C146D49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30F5A8CF-56A6-4792-A33D-7FD00ADFC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19783A1D-DF56-49B3-AAF7-58913A363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D6912ED3-A584-4B89-8E5C-53CEA279A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09EF2FDC-58E7-47FB-BD3A-274DE77BB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ADD34B45-B3D9-4CB7-B02A-12AF8BEFC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82A937DE-CD07-4C8D-AAB0-02F84EF47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FCCCAC60-2A98-497D-A12B-11636243A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888AB2A0-102A-48EC-B9CA-B01DD8404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D2C5906B-9F39-46C7-8AA4-EAC650AC3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CCFBBDD3-7892-4A73-8BB1-E55A8D302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730342F2-79FE-47C5-A6F9-1A18A3216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F44C73D7-3B09-4A3D-AAF0-6B9ECDE28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34E0BA85-AE6E-494A-94F8-47640829C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99319DFB-177E-4520-970A-A461D5A83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3FED6E38-54A5-45EE-A7F8-AADFE42FB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4460F042-7134-48AA-AED4-1FAA34693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F5E0261A-2BF3-4682-9A3C-FBB61297E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C427E4A4-BF07-4E61-B3A4-9E326D373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39E462BA-1E96-4B60-915F-17AF90253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C06A5A0E-3A7E-437D-B658-704929B98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BB26CFF1-3009-4044-84FA-A2195DEF7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83EF7906-4784-4361-9234-A48C8A83D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3001A2FA-7A04-43D1-BDE5-6C8D059A6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26DD7375-E88A-4FD3-A389-03CE360C8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AF27C809-A07E-4CDF-A9A6-BF37193CA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818F7CAA-B7C3-47C6-90C0-91E55B83F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4CBE7FC9-7E1F-4AF3-90B6-65739D403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5A843793-78AF-46C9-A986-35BDF7E48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41F75D29-6B72-42DD-B98E-C6D501C6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60ACFE3F-37E5-49B9-A8B0-2D5CE6D79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595BEAB2-E04B-414F-9E5A-ED1908198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38D26C59-9C0D-47B5-9B64-5B337358D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59A74149-2834-40AD-AB46-0AA28479F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3D925B10-5B49-4302-BA27-5CB14EBC0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8FFD1A30-1583-45BC-A6B4-869D634AE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48CBBA0E-EC35-4383-9B56-2B619E2CDA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3B30BBCE-15A3-4F0C-A1FE-328605A7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8AA25614-C3D1-4580-8E6D-39369B193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4EE3A7C6-E35A-48DF-A5DA-462F79280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2D6D347D-6973-4981-917F-9F1D9B003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FEEB5E47-8A55-4176-A659-8EBACEB99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CA0B57BD-1548-431C-B2FA-E171BB114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AB0576D9-0F00-4100-8AA5-66A6BC86A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D1B75F71-F5B5-49E6-B1B8-CFBF3FAB1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13017608-9359-4B58-8A25-577A184D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90CA40CC-2407-4F7E-AA51-D1BF1A17A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A997B1D7-F431-40B3-B357-21AE5132A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7682235B-52C5-461A-A354-1A8FACC6F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AFF2C916-2F46-4247-98C7-898DA62E4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5E387D6A-8175-40BB-9FCA-B4B58AF4A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8F8161A8-E76A-46C4-8B73-C65FF5BA4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754EF32B-2D3D-40A8-AA3E-37E866BD2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E5F952E1-E589-4B05-8F12-F9FFA261A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16B2F552-14F2-468C-823A-100EC451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C8A3919C-5E0C-4C42-B0F4-D52C2EA0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8C7AC54F-5234-4743-92FE-8B2A227BD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00AF18FA-8AB5-4DE2-A299-3DA2B5254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B0CB4BEE-1179-4F3D-9206-BE769B0B1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F5E27C14-57B6-4F43-A366-914E8C34F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B6D65736-33D4-43B7-ABFA-F91F1D1BF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C912AB30-E069-4EA5-BAB5-FD22A1178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568FBD75-C723-4F28-A011-64C2CD687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C2721B7E-7F40-438F-9290-C93D729EC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A4B81884-F7B5-455D-9005-45106E903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254A5CD6-949C-463C-B7B9-80C18941A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BCCBEF8C-AA8B-4E3C-9736-664B81F1F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9BE03278-5767-4AD0-B884-B9866981F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22FEBFE0-6E3B-4E0E-86FA-902B649B5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513674BA-2761-435F-9062-147506C8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A4531982-30A0-4AE5-9811-8CA4FDD32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BBE1131F-CA6F-4F92-B9B4-C4D70077C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C0A5B679-9415-4361-B41D-874F2EC67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769BD97E-A172-4AD9-875A-56FE54749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DBBAF389-347F-4618-BD2B-AD9189B62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1313A79B-2F6B-4659-A646-4D95EA1AD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59A8D870-BA26-42B4-BC3C-0E6A2CF1D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6E85E51D-6250-4276-9B05-547B797FA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7DD3B362-49C4-4922-961A-B5CDA4D17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648A1452-3560-49DE-85EB-5DC53A7C6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5A8E511C-CF19-4BEA-A020-6BF3FFDAD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05510185-3683-46A6-A79A-6ED47B0B9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B73388A7-341A-45BB-B48B-29051E110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F0B1A1C1-68F1-484B-A972-FEE4EC853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430681E6-CCB1-407B-AADA-44585D0BF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C6873444-5432-4CE4-9D76-08AF899A7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A66073F8-6C5E-4518-B4CE-447C96163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C34C5ADA-F7EE-4313-99E7-74DE73EA8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48D4C024-17C7-446B-9FB9-09295B830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B668232B-2B5D-4DF3-B631-05F2064F4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AAD86A8E-5C9A-45DA-832C-E273C2069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0C64D2B7-E35B-476E-8BF1-857DB86EE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A0B91526-398B-4601-9D96-61BC78E4B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5B96BE13-8EF6-480B-9207-294C8AA0A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62D728B5-74CF-4593-8E74-A63A967E0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CFABC565-B465-4872-A0E0-58B892309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1998DC6E-06E6-4B33-A1F0-0656BF319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717316EB-3CDC-4618-9364-1043DB84A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85A744DF-05DB-4FCD-B037-508FF3E5E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2AA20582-8190-4BC3-A7D4-D25AEC26C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108596F8-E453-4BAE-907C-732583B7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756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A74B35AA-5B34-4FF1-AB58-C1FD860FC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E82B1FAC-2F30-487E-B8BF-A72A567E3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DB8B2203-94D9-496A-99B5-C5467CB03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BFF90F29-30CF-4A6F-9E9C-D8967DFDF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198261F5-7FBE-4593-BBDE-C911A1E15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112A38A9-23E5-4BA4-8C04-380511F7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AF94252A-3CF9-4782-894E-3E1749BE3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5C8663BA-9C05-4E2D-9B55-4B24C7F66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2AFBADDA-9C99-4155-8DF7-91E6165CB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5F054523-AE2A-404B-BE1D-05AB6B1B9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4BB6F0CC-FC68-4911-A837-04A01117C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2BF1BB91-57E5-4514-B2AF-56760A63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1D6F4676-D49F-43E6-8A1C-7E2BBEE0C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BC80803E-E965-4731-8BAD-2BC635867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B680F551-684A-4896-84BE-CBC86099B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EF8448F2-B038-4FCF-BC45-5143705DF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1B3CB432-A1D0-4C1A-9ADA-5DACE4AEF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82BC6FBB-C7A9-4F49-86BE-4BE22A524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B433D542-075B-4035-8262-D13CC8431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E594BD2A-B269-436A-AFAE-3C27DF5C1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9574A6CA-6E25-4DCB-AE5B-40645F6D3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6B8231D7-0CC7-4398-901A-A2833AAD2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03E98053-0E02-437C-BA75-751D7E859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6870B07C-EF5A-4BCE-B504-8063C481C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CDF914E1-903A-4846-B808-6258DD83C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EB7141B4-9120-419D-98D8-F2904C4D9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F2EB79A5-9ABC-46CC-BD94-62FC7D8AB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AD01AFD7-DD9D-42A2-8919-2932575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3285C00B-DE1A-468B-B354-1DD66814A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FFBF1423-B2E0-4046-846B-E2F91D098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B8CE3CE5-CB19-4610-9B50-C7E96086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E98CF92B-CDB2-48DF-9A4E-ABE0176C94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7AAC1715-7A54-455D-B02F-664860442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A8641D1F-9E28-4215-963B-5E9052E81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55B869E8-5EFF-4DF3-B791-EECCE9324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4618F016-F028-4354-A474-D20BD0975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427870C8-77B7-48DC-BE17-C87DEB81B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66C374D4-EFB8-4E31-A2DB-459A77A5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59EE23DF-B525-41A2-9E83-AA94D9165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57B1609E-6F11-46A9-828D-6E6202A6C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849A85B3-89C7-4048-B839-67F21EDBE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FEE2BEDB-D8AA-4238-A91D-55064DDAA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16405886-19CF-44A2-A925-66F54B6B0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EA159F8B-45DC-4F5D-8ACA-F9397B971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51471303-44A0-49C5-BF50-098C16BFE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3FDA4D84-E9F5-445E-BAC3-4C3F47661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918E76DB-23B0-4054-AB42-DDB954EE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164F5984-48E2-433D-83E5-28D3FA78E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9A4A588B-9E8A-48E5-9031-4C1A713B1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27ECE730-A59C-49C8-B402-7DFD00E1B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EDEAC406-8E39-4EB5-8622-E175624CF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E3EB63C4-62DD-4665-B430-98A5F73F4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DAA63E0D-7B6E-4432-ADA9-8FD6B4A7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075319BB-3AFD-495A-A85F-A41B3D2E8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C538CFCC-FDA5-450D-A19B-52936ABC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46AC8964-F57D-4716-B3C3-D1E8F2AF2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F7366D8A-A97A-4699-A28C-B969673F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C1F2C5F8-0E97-4DC3-A6AF-EDDE42592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3FF9E159-CE94-4DBB-969B-83B366756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9DE6FD24-C2C5-42B9-B464-18D26F5DA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1A529F3B-1F03-499B-832A-F0B649A69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055CF856-2D71-40DB-B721-389880C1E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606B0A66-1846-4396-8DFC-4CBAB80FB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63E9D073-20EF-471B-85E0-01A4DAF9F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5BAC3172-028C-400B-9476-20D542B88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1DF49B3E-9899-4309-9648-316D609B6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78366959-DFE6-4E00-A47C-A4E0D8672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241F2501-BFD2-4981-896E-BB7B63482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65481B78-668B-4144-A97A-33DB158DF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276E89DF-8635-46F0-9948-4940758F0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229CC73B-47AE-4003-AD61-AE67F54B8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D7CBA37C-0C00-4F21-B59E-09C2145FCA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BCBCC54C-56A5-42D4-BA7F-EF8A4A8B9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F0B21750-0974-4D07-9E65-FBC94F71C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657256EA-728E-4712-A6EA-96BA0EF3F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3A75ADF3-5AFF-4B1B-8198-2C7C8E72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A2E440D7-2082-4E27-9017-61581AE4C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3B6A317F-4276-4E44-B522-95D14175A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934BA86B-EF84-492D-BF23-2C98FF972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E41D980E-BDE1-492D-BDEF-6AC747497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1DAE47C2-B64E-401B-8F9B-6B62240BA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186F498A-84FA-4B13-9554-04280D286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EAA81D84-F318-4B7D-B502-81228878B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4E151808-4E2C-4BD3-ADB3-39ACC1551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CFD9C703-2621-45A8-8B20-8794E0F00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49772F6A-8277-4CA8-AA9C-5E0579E2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9B2ED7F5-7733-486D-8645-79F2B1028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23528F31-E8CB-4431-A34D-57A7C767F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1BE67F0F-080D-43A1-8331-35553026A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C6D7F499-93ED-4374-8DD6-5F68AD749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F9EF7856-6F8E-477E-B810-8286C528E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E7F1BEE8-D538-427E-B08E-286DF4599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06A0CFAB-06E5-4421-8DE5-734E9239C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93AF6FED-DF28-4949-8AD5-3E6A8A69F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BAA97B30-9541-43B7-A8C6-69223677A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7853CCC6-2285-496B-ADF6-23CD47EEF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01E2D9DA-E726-4537-B104-2C2DE726D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145C72E1-B565-4FC1-977E-9709CB1E4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3A47C0EB-1FFC-45AD-AE0F-480B3A074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C8CCAC9A-2DBF-4BFE-AA6F-1046CCC23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AA6A4CC4-026D-4E2F-916C-76E187E0F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9F239E57-5EA5-4B1D-B69A-E18399853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FF35A337-F34E-4676-AC2D-3332E3C25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7684AA8B-A027-4EF4-A4E0-000C20A7A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5E9AE719-0F77-4FEB-855F-192CF2722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CA5277AC-60D5-462D-BE20-C378FD45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97F552C1-FC07-4FDF-A741-92A46E67F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EFE77601-3F29-4C89-AEA1-825533590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B1426368-E6F8-42BF-894C-22816A4BA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65258D43-97E9-49A4-B251-474D2CF12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543282AA-857E-4BA3-B873-E59523A90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C14E2C35-8607-463C-9EDF-9FA8FA90C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271BEE6B-4979-4EE7-A7EB-E0285FB60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C160ABA6-EF6C-461C-A5DA-2B5A514A9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7C8F40A6-00B4-4971-9284-402CD8542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677B879A-D165-4259-A6FC-8493C95A5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71B29ECE-C214-4382-A96C-203C6F856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DF4A1D4A-29F9-417F-84FE-36AF82AC1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7464F637-66D1-4B46-B05B-649C9603A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756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F2CD59DA-6A58-4415-9515-1E73BB434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E1B718E2-1163-4B7F-8ABB-0AEDE0C51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37247006-95D3-48CF-A86E-5F7B4CBB16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A61E0226-AA88-4002-8A44-0DDD4B3AF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57051A33-5603-4CC7-B7AB-424F9A892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88D128AF-F0F0-49E9-9978-833343075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CDC70C0E-D776-4FBF-8C35-D1E045713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814F7905-2490-4F0E-8FB7-D409BD24A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B2A690C7-D66D-4D14-B58A-EBE3F98DF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212A6C16-616B-436F-9B79-017891087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0327661D-3C4A-4AD6-B2F4-3F6A5F916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1EEB7198-FA9D-49FA-A276-BAF0E47C9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3DBC1CEC-6FB9-4B83-B27B-AFA573145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5F67D471-5577-41C2-9783-421519D05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E84ED411-3513-4B40-8D6F-C9A276623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084D293A-088A-472B-9224-540BDE9AB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11727522-9986-4187-8F5F-B622005E1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4036DA4E-E71D-4873-B5B3-1F298E171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1EE0164C-AD5D-4D5B-8169-C46966FC2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CB36070A-C1C7-460E-9DF2-A0232BF00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E64CED98-24DE-4419-AD0E-C589CDE5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CFB28F69-A3F2-4C66-8FA5-3595163D4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50A00B26-A87F-4618-B697-CA47C4C74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DE6A583F-A871-40BC-A00F-523220DF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C6229790-E3BF-4934-94A4-A94ADBB0B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E7398288-B27A-406D-AEC4-5D4A9207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2E1F205E-85A4-4E87-ACA0-F7D1BEE89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8CECCB99-0700-48FC-B398-F7866CA57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EF8ED8EA-488C-42FF-908D-C74EEC77B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078E3219-DAF8-4311-8268-9CAD4CC3C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214D573B-90D8-463F-8029-F2B98CC03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028B0A2F-CA2C-4915-8772-FD6020F2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47C58FE1-5E56-419D-A9AA-3F054D59A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E682AD2B-564D-45E9-BB37-BA77C2371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FC8C5C77-BA2F-4BF4-BA8D-952DD75CC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D4C18768-F4E8-4664-B00D-F991FDA5B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5038B1B9-B487-4662-9D05-479C9E310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9100DCCE-9D62-4001-80F3-94B423BA6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B7FFBFEE-45B0-413B-8107-956EA939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9A6A70BF-2BED-4DB1-BB4A-112066AC6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027ACDC2-C66D-44BF-950E-1538D85C8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49BF4E0E-DA90-4331-BDDA-89889F1805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4DC9D267-6961-406C-A706-515BC84CC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AD595C17-300C-4F5C-AAA6-88EACBA04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3D902A9A-1792-4F36-BD3F-BAEEE4C64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688E7942-86AF-4DA2-B160-78CE3E831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B6078AF1-D4CB-40FA-9981-C8D2C4E6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C1B9FE8B-1552-4FC4-B922-CD3A71416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B0D2383E-76A5-49D8-BF89-8FE9DFBD7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21C7E070-0EE8-4277-9D6B-9D535750E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D450228D-8BB1-4C1B-A067-A6EB1C68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99196937-FA74-4469-AB3F-075CFF085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41FF1B50-7C91-44D2-90B5-3A77F077C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144812AF-CDFB-41DF-8DC5-A1729083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72919B50-41BB-4AF4-92E3-56A34DA3F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0F03ECDC-E4B3-4247-BC69-8F53171BF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2E0CD94E-8FD8-446E-91D2-8F1FB6DD1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360072FC-AF55-493E-9A2E-7C469738F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6355AFF2-6730-498F-A71B-B1C8DE8A6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C33AD0BE-BB86-4AF9-8749-4A39D7898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BE77736D-5D82-45C1-846A-D0F089F61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0FC83590-96EB-4E34-87E7-BF064AF5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0A1B4E61-3B6A-4996-B34A-5DE8809F5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0FE6A592-757F-4A27-BCF7-1A5DDD6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13452BEF-9865-4A61-8431-C7080691B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6A46071F-8C01-46EE-B23C-CE6326CD9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72018194-CC6F-4B3F-8CDF-D90F6EA58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D64E374A-6140-42DF-931C-457A4AB74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18A6F56C-88EC-40FD-84D9-7EEB2F9A9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1DF2F3DC-7282-4E73-A6AA-0EE8A8163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18B466BD-E91D-40D6-B6BB-C338C7A2F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23EE7D92-B394-4952-84C8-77C0EBC6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763F8A43-AB60-4923-B6A2-BF5582F0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1C3A6E59-C6E2-4CAD-80CA-1A818B838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A931BCD2-D909-4FFF-8B25-334799686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0940E5D4-C194-4BC2-8B44-9DFB6CADF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BCFE6F44-7C66-4E58-8B1F-717457D26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752E2EA0-A185-429C-BFFC-E1FF93C02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4660EC46-EAEE-4ABB-A54C-550A3C23B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C152685D-214C-4BF5-873C-F68C4E689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BCD47258-6FBD-4CFD-A1AB-9885D2898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3144749F-07C0-484E-9321-A5F43ADE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716D71DB-8E33-48B8-8495-E0D9DAC36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9CDF8E8F-7071-4DCD-B048-73ABD94E9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7976005A-FD5C-4400-A4BD-3E462CA51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9D953605-DA0D-4E9E-93A5-E2E52C105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07911A90-9F4B-4582-B3F2-B7E44876B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61EB1C9A-AEAB-4A6D-9A41-21BBE6250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96EB2C7E-F6C0-41F3-95D3-25C3CDCF5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A64F2D7B-7CE7-448C-9D1B-12536C732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5A9EF98C-B17B-4781-8759-74984539E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9991C0CE-DE09-4BF3-A840-928FD1752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D4A99C9A-22E5-49B6-B9FD-700DC0C0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B791DB37-030F-41F1-92BA-678ED6F5C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0A18019D-5A9F-49A0-A7C1-4E97499E1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6B742573-932B-4DD5-8951-E3DD14E5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1570ED58-3E42-442B-90DA-646F086D6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303922EE-D5D5-45D7-A2B7-3198AB1D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26444913-8A80-4D72-8109-E8656DB20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667DE9FF-022C-49CF-9033-D2CF984F9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93A17127-9DD1-4AA8-91D6-817244DC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C46921C8-6E1C-4138-8099-41B53B132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94B125DB-FBA1-45F8-A187-154A3C85B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BD87E48B-B998-4AF0-AF5E-EB3C10C6E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5E294A0B-E60A-4FCB-ABE4-33B61CC5A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ED9C4BD5-D599-494B-ADB1-93DB2889E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721FCD75-BAD6-460C-A6CB-BF0005F2C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BD0012B3-B8F8-4EEC-AB0C-A3CA468E8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55A86ABD-9B86-49BF-A496-C4D146A20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A81CE431-5AD8-4187-8BA4-177B520A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7342CCD5-634F-49B4-9F6A-F505F0E4A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0A29FFA1-45B5-4FF4-BFAD-BDD5F8CB9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2260A5A8-EA8E-44C5-844B-004A5F14E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49DA0078-F241-4BFA-91D4-9C7776005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E3E1B730-2322-432C-A54A-FE081C29A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F763BBE8-6902-4FB4-AEE2-8305E7453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53F47FF5-75ED-4797-9AE2-37B8C395C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1C33EB08-0CC4-409B-91A3-ED27B6B4D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781165F9-7B5D-4B7F-B32F-49CB94E89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E0C9677F-2F3F-4EA5-9AAF-E2818148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73D02F66-1360-460E-A7DD-6742B9913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6CACE0B9-48A0-4898-8CE3-72AD6156A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CF3900F5-3F47-49CE-9989-F2E6608CD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615F39C6-8D66-4156-8285-405130312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1002EE27-6F4F-46F9-B4B8-16E9BD0C1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BA6B45A3-0F55-4E6A-B2AE-5D8ABDEF5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1B5A4461-4018-4E93-9B15-C54A5C65A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8F2AE48D-FEBE-4A48-BDD3-ABEB8F302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A26525EA-F568-4D5E-9A71-00063309D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1F64A636-94AD-42B8-B6B9-CE6ACD312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0AE9A040-AAF0-4816-A0BD-9ACAFF652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7FF1A45D-34A5-4DFB-BBA7-953EDCE0E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827C230E-33C6-45A3-9307-57AB31AFF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2D717BA9-8A3B-433B-B208-40EC10675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F1753A21-9F3D-40DC-A595-6FECEF547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8486E980-C4B8-48AA-953C-339CD5EF3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40C7A085-BD21-4733-8281-63EDF8E88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456A82FA-6023-40ED-8C9B-C77D25C3F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71977EEE-6051-4DF1-9F9C-FAD085E30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B3C36654-B3D2-45A0-AA84-8783E35CC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ECDE96F9-D035-413B-BB7B-3B3395825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F6BA8ADA-6796-49A7-9C32-CA82A290C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F1B78F27-7712-4C43-B8E0-E49FF9854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547D446F-C1C1-4D70-87EC-85141D58D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A4A29343-39E2-49C4-A52F-F0D029AFF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142FF161-2F63-4C45-B409-2DDB43773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2F9D2906-D490-4DFB-AE6B-F1669F2C9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0B31E9FE-A343-431B-99D3-FD476C635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3886BDBB-BB87-430B-9476-9B9249671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8878DE65-4FCC-44B4-83D0-B6312339E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286012BA-59A3-48D0-BF4C-75445EC7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EE1BB2C1-0A83-479A-BC2F-D901767C3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10A3401D-C61A-4B2A-88D5-AE1D71F90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76415D01-E02E-45EC-ABF2-9DFCFEE40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6D16F736-1DFE-485F-BFF9-A22919DA7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D6AE69C8-9BF0-497A-99A3-0E308ECA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5822B8C3-CDF1-41AC-867A-28AF04A3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CB627283-CA7B-4DA5-8691-2F332422D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69CBFFA2-D3EF-4EA2-8AD7-239836A9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670FDB84-75EC-463B-AC22-BBB76030A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9F83E320-FC8A-408C-9492-1583F43EC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985689BB-0131-4ED6-9884-6FB08EE99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E38B2D75-7CD3-4EB8-99D2-E024CED97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346F3218-5E65-4565-B37E-09B24D874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447802C0-1B2A-4E95-A21B-F0CA06C2D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AF4BB7D0-BCF6-4671-8C6C-0AFDF00DE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1ECECF0C-5E9C-409C-B9FE-25EACEC1E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388CD341-81D8-466C-AC2F-7B57F6DAC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7FA56A46-41F9-42DE-9341-96E1C7688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6439F5D4-A5C3-4FD7-9C6F-803DEA726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CAB1615B-2A3F-4158-BACA-10A4D4A59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3F29A0A0-6040-4E92-8DB5-2A51521CF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DE8AE7EA-03EF-436E-9561-1975DA908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18383BF5-D87C-4173-BCE7-864392A4F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EFF84FF1-CCB0-4573-921F-7382A3E99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D5A968CE-3E79-4943-9813-5C7D1681B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1EC03299-32A7-4D54-8058-1300FDB5A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D31D6BC3-36E2-41F7-AE00-176FE8D3F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ADFB055C-4CE2-4B8F-A5A1-692A901BE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F23A14D4-977D-40EE-B5C8-239E109F8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59DB874D-1710-4D56-A319-14265B7FE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9F32FB93-31DE-41B7-861B-62638855E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C43A9164-1957-45F8-A4E0-A1031003B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C96C6E4A-2722-4247-91E2-DC75E3B72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D08C58BE-2061-4A50-BA10-D732B8CA1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1B7E088E-EAD3-40D4-B7BF-318EC8830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E873421F-6A62-4FA1-BFF0-214FBA604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20C01C3E-C146-4DC3-B4CD-1C6AF0FF8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1D694612-30C7-4119-B975-C5E5AE223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712D6E08-4784-4902-B34E-FE4A0462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9EB47DF8-45E7-450E-AC8C-20C23EA55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C70ECF98-19C4-407C-9F53-806F40B56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EB6F8B06-3402-4EA8-9ADA-2CA371C9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50BB721D-5A6A-4767-BA65-513B58BAE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A135E225-6FE9-4BA0-B4C5-550336C66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70AA9329-6F36-45AD-8921-D72FCC38D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D9FDC3A9-8EF0-432D-91B4-6A911D021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AF45E4B8-F956-4E7B-99BA-872255DB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BEF94084-656B-4D5F-88B8-13A6BAE2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1136F1BF-3C22-4CD6-9108-456487902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927C78FD-29A7-4F84-B961-4589E1D48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E8C7F06E-A9B3-4EC6-9C15-760C5E1A8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BDCB72C6-3B75-430F-892B-77DCB6F9E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7C9A259A-B723-4C1F-88D2-DF4F63630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6E20796F-DD1C-4098-BCC6-722622DD6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D24E5E27-087B-4396-8CE2-3088A099E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EE03228B-E4A6-419E-8109-9A986B3EC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BC3ADFAA-AE21-4BB5-992B-4A7A90236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79729727-D5F1-4D08-A841-C5903AE4C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3268A42-B579-428D-BF01-2AA9236C7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178EDF08-2617-4E23-B61B-12C25AA8D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EE545068-A690-43E0-8B83-A95A71ECA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9B5B9051-DC33-4179-9401-BAA28358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F3B40182-54C7-4675-B4AE-D474A3EEB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374EC74D-0C08-486C-ABBE-9C8D6196F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29A8D951-D940-4C26-8B54-4811007C8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60853DDC-1ED0-44BB-ACBE-E7E069DBA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32C1FBA4-EF70-4D05-AAF8-776E6DA9A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5443855E-1846-464E-B6CA-9E632FA57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3E31454F-EB26-44E9-8323-77340F5B4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BBB1125D-CCEE-482E-84F3-F5ED5E5C8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8C79BE92-C06E-411F-A768-6B07631E3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69DD4748-0190-4F84-8189-5BAA7441B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489F7724-3413-4F30-81E1-B022692E4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285F820B-61CA-4471-908C-4B1B14BC1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C269B1E2-69E1-456A-9F35-F9FFF5AD1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E36E8B67-E591-4B6E-BB8A-00FFF473B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B2674C9F-D4CB-40CE-9EF5-E3EF2ED93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11535477-C47E-4EC3-9F0F-04B79237F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B2792344-E54B-4CF8-8D6F-978F158CE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9F4011F1-4D92-46C5-8013-BA1E600D7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69607ADC-C2C8-4276-B814-7B66BFA62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CDDD44A8-09A5-40FA-B730-C318EA594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A68B5B3A-833A-4D92-92B5-69CF82BE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F924C617-9769-49F6-AB11-E15AF4B56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31780B7C-4B6C-4387-B4D4-833BF3BA6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FB298728-BF5C-4ED5-A7C4-AEF1CBAF1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10756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A4EDD892-05FE-44D0-8A3C-6A21731D3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21D38F65-E4D7-408C-B85A-7CA3451A7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16D2FA8B-BF6D-4521-BDE5-44735A640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D1868F0F-79C0-4263-855B-418B41395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36370ECE-8351-4C5A-9E10-94B102403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99262989-D1D4-4A04-BA40-6F0D1BFC7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1491DCA0-1F31-4916-BF6B-809D3FE005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0D8CA0A8-2400-4CB9-B4FB-45E2896F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8B6FA3B2-C086-4DE7-8F9C-9DFAE7962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93C66910-7E24-437F-A9F5-2F6D70E1F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1FEEDA4D-EED7-4F65-AA6F-E01AC80FC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80D9CBC0-75EC-4B9F-AAF1-257C80506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78C8FD10-DBF2-41F3-B0F9-7D8FEEEA4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5F5370E5-A1CC-461C-BEC9-3CEEAB2F5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BF7800AF-230B-436F-A2D3-A648478CB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D567C2DE-F826-480F-89E3-420FFDB03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420339C1-AD33-4696-B451-9B7EDB02E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9C36CEB6-C5D9-4AE2-A604-2DB3E5BE9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34AA64B5-BC8A-476F-9E1F-195A99C86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EE5FA423-1A72-4322-812D-19FC4B2D3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DE04518F-F656-4C04-A84B-5001EC206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BA5D3489-1DD4-4747-8226-64FF9E5CF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C69A73D0-B1C5-4AC6-9185-A81E2C6D3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E630A3B4-B261-4B5D-9FFF-11397CB6C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53DFFA2B-2EA2-4991-9C9B-16DC654A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E717FC63-347F-426E-9539-1332F127F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EC59AFCD-7185-422F-9258-F7BC7DC31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7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D53A9BDE-50F1-439D-9F34-BCA9D5F65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8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5BC84030-A337-4AB2-9170-D83C689CA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9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4" name="Title 863">
            <a:extLst>
              <a:ext uri="{FF2B5EF4-FFF2-40B4-BE49-F238E27FC236}">
                <a16:creationId xmlns:a16="http://schemas.microsoft.com/office/drawing/2014/main" id="{5F8BE86A-F05F-8D22-A866-21BAFC518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>
                <a:solidFill>
                  <a:srgbClr val="FFC000"/>
                </a:solidFill>
              </a:rPr>
              <a:t>Knowledge Check</a:t>
            </a:r>
          </a:p>
        </p:txBody>
      </p:sp>
      <p:pic>
        <p:nvPicPr>
          <p:cNvPr id="865" name="Picture 864">
            <a:extLst>
              <a:ext uri="{FF2B5EF4-FFF2-40B4-BE49-F238E27FC236}">
                <a16:creationId xmlns:a16="http://schemas.microsoft.com/office/drawing/2014/main" id="{5B3E95E5-BDDF-E96C-B8B4-130C0CFF3409}"/>
              </a:ext>
            </a:extLst>
          </p:cNvPr>
          <p:cNvPicPr>
            <a:picLocks noChangeAspect="1"/>
          </p:cNvPicPr>
          <p:nvPr/>
        </p:nvPicPr>
        <p:blipFill>
          <a:blip r:embed="rId8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893"/>
            <a:ext cx="2534004" cy="9431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.V2" val="115793355"/>
  <p:tag name="VEVOX.QR.DIMENSIONS" val="2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0)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0)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3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3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3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4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4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4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5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5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5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6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6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6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7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7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7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8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8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8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9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1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1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1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2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2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2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2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3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3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3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3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3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4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4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4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4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4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5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5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5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5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5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5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6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6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6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6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6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7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7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7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7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7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7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7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8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8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8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8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8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8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8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8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8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9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9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9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9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9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9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9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9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9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9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9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0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0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0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0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0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0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0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0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0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0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0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1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1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1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1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2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2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2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2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2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2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2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2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2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2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2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2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2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3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3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3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3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3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3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3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3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3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3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3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3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3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3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4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4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4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4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4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4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4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4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4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4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4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4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4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4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4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5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5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5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5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5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5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5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5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5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5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5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5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5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5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5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5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6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6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6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6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6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6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6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6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6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6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6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6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6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6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6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6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7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7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7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7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7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7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7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7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7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7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7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7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7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7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7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7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7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8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8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8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8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8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8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8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8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8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8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8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8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8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8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8)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8)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8)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8)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.V2" val="115793355"/>
  <p:tag name="VEVOX.QR.DIMENSIONS" val="29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0)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0)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0)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0)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0)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0)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0)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0)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0)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0)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0)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0)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0)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0)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0)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0)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0)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0)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0)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0)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0)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0)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0)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0)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0)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0)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0)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0)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0)"/>
</p:tagLst>
</file>

<file path=ppt/tags/tag8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0)"/>
</p:tagLst>
</file>

<file path=ppt/tags/tag8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)"/>
</p:tagLst>
</file>

<file path=ppt/tags/tag8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)"/>
</p:tagLst>
</file>

<file path=ppt/tags/tag8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)"/>
</p:tagLst>
</file>

<file path=ppt/tags/tag8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)"/>
</p:tagLst>
</file>

<file path=ppt/tags/tag8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)"/>
</p:tagLst>
</file>

<file path=ppt/tags/tag8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)"/>
</p:tagLst>
</file>

<file path=ppt/tags/tag8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)"/>
</p:tagLst>
</file>

<file path=ppt/tags/tag9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)"/>
</p:tagLst>
</file>

<file path=ppt/tags/tag9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)"/>
</p:tagLst>
</file>

<file path=ppt/tags/tag9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)"/>
</p:tagLst>
</file>

<file path=ppt/tags/tag9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)"/>
</p:tagLst>
</file>

<file path=ppt/tags/tag9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)"/>
</p:tagLst>
</file>

<file path=ppt/tags/tag9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)"/>
</p:tagLst>
</file>

<file path=ppt/tags/tag9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)"/>
</p:tagLst>
</file>

<file path=ppt/tags/tag9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)"/>
</p:tagLst>
</file>

<file path=ppt/tags/tag9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)"/>
</p:tagLst>
</file>

<file path=ppt/tags/tag9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)"/>
</p:tagLst>
</file>

<file path=ppt/tags/tag9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)"/>
</p:tagLst>
</file>

<file path=ppt/tags/tag9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)"/>
</p:tagLst>
</file>

<file path=ppt/tags/tag9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)"/>
</p:tagLst>
</file>

<file path=ppt/tags/tag9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)"/>
</p:tagLst>
</file>

<file path=ppt/tags/tag9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)"/>
</p:tagLst>
</file>

<file path=ppt/tags/tag9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)"/>
</p:tagLst>
</file>

<file path=ppt/tags/tag9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)"/>
</p:tagLst>
</file>

<file path=ppt/tags/tag9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)"/>
</p:tagLst>
</file>

<file path=ppt/tags/tag9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)"/>
</p:tagLst>
</file>

<file path=ppt/tags/tag9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)"/>
</p:tagLst>
</file>

<file path=ppt/tags/tag9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)"/>
</p:tagLst>
</file>

<file path=ppt/tags/tag9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)"/>
</p:tagLst>
</file>

<file path=ppt/tags/tag9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)"/>
</p:tagLst>
</file>

<file path=ppt/tags/tag9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)"/>
</p:tagLst>
</file>

<file path=ppt/tags/tag9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)"/>
</p:tagLst>
</file>

<file path=ppt/tags/tag9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)"/>
</p:tagLst>
</file>

<file path=ppt/tags/tag9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)"/>
</p:tagLst>
</file>

<file path=ppt/tags/tag9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)"/>
</p:tagLst>
</file>

<file path=ppt/tags/tag9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)"/>
</p:tagLst>
</file>

<file path=ppt/tags/tag9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)"/>
</p:tagLst>
</file>

<file path=ppt/tags/tag9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)"/>
</p:tagLst>
</file>

<file path=ppt/tags/tag9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)"/>
</p:tagLst>
</file>

<file path=ppt/tags/tag9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)"/>
</p:tagLst>
</file>

<file path=ppt/tags/tag9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)"/>
</p:tagLst>
</file>

<file path=ppt/tags/tag9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)"/>
</p:tagLst>
</file>

<file path=ppt/tags/tag9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)"/>
</p:tagLst>
</file>

<file path=ppt/tags/tag9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)"/>
</p:tagLst>
</file>

<file path=ppt/tags/tag9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)"/>
</p:tagLst>
</file>

<file path=ppt/tags/tag9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)"/>
</p:tagLst>
</file>

<file path=ppt/tags/tag9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)"/>
</p:tagLst>
</file>

<file path=ppt/tags/tag9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)"/>
</p:tagLst>
</file>

<file path=ppt/tags/tag9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)"/>
</p:tagLst>
</file>

<file path=ppt/tags/tag9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)"/>
</p:tagLst>
</file>

<file path=ppt/tags/tag9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)"/>
</p:tagLst>
</file>

<file path=ppt/tags/tag9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)"/>
</p:tagLst>
</file>

<file path=ppt/tags/tag9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)"/>
</p:tagLst>
</file>

<file path=ppt/tags/tag9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)"/>
</p:tagLst>
</file>

<file path=ppt/tags/tag9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)"/>
</p:tagLst>
</file>

<file path=ppt/tags/tag9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)"/>
</p:tagLst>
</file>

<file path=ppt/tags/tag9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)"/>
</p:tagLst>
</file>

<file path=ppt/tags/tag9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)"/>
</p:tagLst>
</file>

<file path=ppt/tags/tag9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)"/>
</p:tagLst>
</file>

<file path=ppt/tags/tag9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)"/>
</p:tagLst>
</file>

<file path=ppt/tags/tag9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3)"/>
</p:tagLst>
</file>

<file path=ppt/tags/tag9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3)"/>
</p:tagLst>
</file>

<file path=ppt/tags/tag9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3)"/>
</p:tagLst>
</file>

<file path=ppt/tags/tag9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3)"/>
</p:tagLst>
</file>

<file path=ppt/tags/tag9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3)"/>
</p:tagLst>
</file>

<file path=ppt/tags/tag9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3)"/>
</p:tagLst>
</file>

<file path=ppt/tags/tag9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3)"/>
</p:tagLst>
</file>

<file path=ppt/tags/tag9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3)"/>
</p:tagLst>
</file>

<file path=ppt/tags/tag9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3)"/>
</p:tagLst>
</file>

<file path=ppt/tags/tag9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3)"/>
</p:tagLst>
</file>

<file path=ppt/tags/tag9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3)"/>
</p:tagLst>
</file>

<file path=ppt/tags/tag9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3)"/>
</p:tagLst>
</file>

<file path=ppt/tags/tag9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3)"/>
</p:tagLst>
</file>

<file path=ppt/tags/tag9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3)"/>
</p:tagLst>
</file>

<file path=ppt/tags/tag9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3)"/>
</p:tagLst>
</file>

<file path=ppt/tags/tag9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3)"/>
</p:tagLst>
</file>

<file path=ppt/tags/tag9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3)"/>
</p:tagLst>
</file>

<file path=ppt/tags/tag9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3)"/>
</p:tagLst>
</file>

<file path=ppt/tags/tag9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3)"/>
</p:tagLst>
</file>

<file path=ppt/tags/tag9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3)"/>
</p:tagLst>
</file>

<file path=ppt/tags/tag9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3)"/>
</p:tagLst>
</file>

<file path=ppt/tags/tag9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3)"/>
</p:tagLst>
</file>

<file path=ppt/tags/tag9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3)"/>
</p:tagLst>
</file>

<file path=ppt/tags/tag9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3)"/>
</p:tagLst>
</file>

<file path=ppt/tags/tag9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3)"/>
</p:tagLst>
</file>

<file path=ppt/tags/tag9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3)"/>
</p:tagLst>
</file>

<file path=ppt/tags/tag9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3)"/>
</p:tagLst>
</file>

<file path=ppt/tags/tag9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3)"/>
</p:tagLst>
</file>

<file path=ppt/tags/tag9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3)"/>
</p:tagLst>
</file>

<file path=ppt/tags/tag9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3)"/>
</p:tagLst>
</file>

<file path=ppt/tags/tag9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4)"/>
</p:tagLst>
</file>

<file path=ppt/tags/tag9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4)"/>
</p:tagLst>
</file>

<file path=ppt/tags/tag9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4)"/>
</p:tagLst>
</file>

<file path=ppt/tags/tag9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4)"/>
</p:tagLst>
</file>

<file path=ppt/tags/tag9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4)"/>
</p:tagLst>
</file>

<file path=ppt/tags/tag9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4)"/>
</p:tagLst>
</file>

<file path=ppt/tags/tag9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4)"/>
</p:tagLst>
</file>

<file path=ppt/tags/tag9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4)"/>
</p:tagLst>
</file>

<file path=ppt/tags/tag9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4)"/>
</p:tagLst>
</file>

<file path=ppt/tags/tag9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4)"/>
</p:tagLst>
</file>

<file path=ppt/tags/tag9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4)"/>
</p:tagLst>
</file>

<file path=ppt/tags/tag9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4)"/>
</p:tagLst>
</file>

<file path=ppt/tags/tag9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4)"/>
</p:tagLst>
</file>

<file path=ppt/tags/tag9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4)"/>
</p:tagLst>
</file>

<file path=ppt/tags/tag9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4)"/>
</p:tagLst>
</file>

<file path=ppt/tags/tag9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4)"/>
</p:tagLst>
</file>

<file path=ppt/tags/tag9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4)"/>
</p:tagLst>
</file>

<file path=ppt/tags/tag10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4)"/>
</p:tagLst>
</file>

<file path=ppt/tags/tag10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4)"/>
</p:tagLst>
</file>

<file path=ppt/tags/tag10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4)"/>
</p:tagLst>
</file>

<file path=ppt/tags/tag10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4)"/>
</p:tagLst>
</file>

<file path=ppt/tags/tag10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4)"/>
</p:tagLst>
</file>

<file path=ppt/tags/tag10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4)"/>
</p:tagLst>
</file>

<file path=ppt/tags/tag10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4)"/>
</p:tagLst>
</file>

<file path=ppt/tags/tag10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4)"/>
</p:tagLst>
</file>

<file path=ppt/tags/tag10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4)"/>
</p:tagLst>
</file>

<file path=ppt/tags/tag10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4)"/>
</p:tagLst>
</file>

<file path=ppt/tags/tag10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4)"/>
</p:tagLst>
</file>

<file path=ppt/tags/tag10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4)"/>
</p:tagLst>
</file>

<file path=ppt/tags/tag10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4)"/>
</p:tagLst>
</file>

<file path=ppt/tags/tag10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5)"/>
</p:tagLst>
</file>

<file path=ppt/tags/tag10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5)"/>
</p:tagLst>
</file>

<file path=ppt/tags/tag10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5)"/>
</p:tagLst>
</file>

<file path=ppt/tags/tag10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5)"/>
</p:tagLst>
</file>

<file path=ppt/tags/tag10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5)"/>
</p:tagLst>
</file>

<file path=ppt/tags/tag10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5)"/>
</p:tagLst>
</file>

<file path=ppt/tags/tag10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5)"/>
</p:tagLst>
</file>

<file path=ppt/tags/tag10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5)"/>
</p:tagLst>
</file>

<file path=ppt/tags/tag10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5)"/>
</p:tagLst>
</file>

<file path=ppt/tags/tag10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5)"/>
</p:tagLst>
</file>

<file path=ppt/tags/tag10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5)"/>
</p:tagLst>
</file>

<file path=ppt/tags/tag10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5)"/>
</p:tagLst>
</file>

<file path=ppt/tags/tag10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5)"/>
</p:tagLst>
</file>

<file path=ppt/tags/tag10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5)"/>
</p:tagLst>
</file>

<file path=ppt/tags/tag10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5)"/>
</p:tagLst>
</file>

<file path=ppt/tags/tag10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5)"/>
</p:tagLst>
</file>

<file path=ppt/tags/tag10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5)"/>
</p:tagLst>
</file>

<file path=ppt/tags/tag10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5)"/>
</p:tagLst>
</file>

<file path=ppt/tags/tag10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5)"/>
</p:tagLst>
</file>

<file path=ppt/tags/tag10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5)"/>
</p:tagLst>
</file>

<file path=ppt/tags/tag10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5)"/>
</p:tagLst>
</file>

<file path=ppt/tags/tag10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5)"/>
</p:tagLst>
</file>

<file path=ppt/tags/tag10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5)"/>
</p:tagLst>
</file>

<file path=ppt/tags/tag10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5)"/>
</p:tagLst>
</file>

<file path=ppt/tags/tag10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5)"/>
</p:tagLst>
</file>

<file path=ppt/tags/tag10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5)"/>
</p:tagLst>
</file>

<file path=ppt/tags/tag10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5)"/>
</p:tagLst>
</file>

<file path=ppt/tags/tag10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5)"/>
</p:tagLst>
</file>

<file path=ppt/tags/tag10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5)"/>
</p:tagLst>
</file>

<file path=ppt/tags/tag10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5)"/>
</p:tagLst>
</file>

<file path=ppt/tags/tag10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6)"/>
</p:tagLst>
</file>

<file path=ppt/tags/tag10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6)"/>
</p:tagLst>
</file>

<file path=ppt/tags/tag10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6)"/>
</p:tagLst>
</file>

<file path=ppt/tags/tag10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6)"/>
</p:tagLst>
</file>

<file path=ppt/tags/tag10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6)"/>
</p:tagLst>
</file>

<file path=ppt/tags/tag10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6)"/>
</p:tagLst>
</file>

<file path=ppt/tags/tag10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6)"/>
</p:tagLst>
</file>

<file path=ppt/tags/tag10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6)"/>
</p:tagLst>
</file>

<file path=ppt/tags/tag10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6)"/>
</p:tagLst>
</file>

<file path=ppt/tags/tag10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6)"/>
</p:tagLst>
</file>

<file path=ppt/tags/tag10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6)"/>
</p:tagLst>
</file>

<file path=ppt/tags/tag10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6)"/>
</p:tagLst>
</file>

<file path=ppt/tags/tag10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6)"/>
</p:tagLst>
</file>

<file path=ppt/tags/tag10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6)"/>
</p:tagLst>
</file>

<file path=ppt/tags/tag10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6)"/>
</p:tagLst>
</file>

<file path=ppt/tags/tag10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6)"/>
</p:tagLst>
</file>

<file path=ppt/tags/tag10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6)"/>
</p:tagLst>
</file>

<file path=ppt/tags/tag10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6)"/>
</p:tagLst>
</file>

<file path=ppt/tags/tag10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6)"/>
</p:tagLst>
</file>

<file path=ppt/tags/tag10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6)"/>
</p:tagLst>
</file>

<file path=ppt/tags/tag10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6)"/>
</p:tagLst>
</file>

<file path=ppt/tags/tag10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6)"/>
</p:tagLst>
</file>

<file path=ppt/tags/tag10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6)"/>
</p:tagLst>
</file>

<file path=ppt/tags/tag10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6)"/>
</p:tagLst>
</file>

<file path=ppt/tags/tag10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6)"/>
</p:tagLst>
</file>

<file path=ppt/tags/tag10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6)"/>
</p:tagLst>
</file>

<file path=ppt/tags/tag10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6)"/>
</p:tagLst>
</file>

<file path=ppt/tags/tag10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6)"/>
</p:tagLst>
</file>

<file path=ppt/tags/tag10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6)"/>
</p:tagLst>
</file>

<file path=ppt/tags/tag10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6)"/>
</p:tagLst>
</file>

<file path=ppt/tags/tag10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7)"/>
</p:tagLst>
</file>

<file path=ppt/tags/tag10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7)"/>
</p:tagLst>
</file>

<file path=ppt/tags/tag10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7)"/>
</p:tagLst>
</file>

<file path=ppt/tags/tag10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7)"/>
</p:tagLst>
</file>

<file path=ppt/tags/tag10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7)"/>
</p:tagLst>
</file>

<file path=ppt/tags/tag10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7)"/>
</p:tagLst>
</file>

<file path=ppt/tags/tag10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7)"/>
</p:tagLst>
</file>

<file path=ppt/tags/tag10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7)"/>
</p:tagLst>
</file>

<file path=ppt/tags/tag10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7)"/>
</p:tagLst>
</file>

<file path=ppt/tags/tag10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7)"/>
</p:tagLst>
</file>

<file path=ppt/tags/tag10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7)"/>
</p:tagLst>
</file>

<file path=ppt/tags/tag10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7)"/>
</p:tagLst>
</file>

<file path=ppt/tags/tag10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7)"/>
</p:tagLst>
</file>

<file path=ppt/tags/tag10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7)"/>
</p:tagLst>
</file>

<file path=ppt/tags/tag10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7)"/>
</p:tagLst>
</file>

<file path=ppt/tags/tag10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7)"/>
</p:tagLst>
</file>

<file path=ppt/tags/tag10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7)"/>
</p:tagLst>
</file>

<file path=ppt/tags/tag10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7)"/>
</p:tagLst>
</file>

<file path=ppt/tags/tag10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7)"/>
</p:tagLst>
</file>

<file path=ppt/tags/tag10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7)"/>
</p:tagLst>
</file>

<file path=ppt/tags/tag10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7)"/>
</p:tagLst>
</file>

<file path=ppt/tags/tag10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7)"/>
</p:tagLst>
</file>

<file path=ppt/tags/tag10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8)"/>
</p:tagLst>
</file>

<file path=ppt/tags/tag10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8)"/>
</p:tagLst>
</file>

<file path=ppt/tags/tag10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8)"/>
</p:tagLst>
</file>

<file path=ppt/tags/tag10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8)"/>
</p:tagLst>
</file>

<file path=ppt/tags/tag10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8)"/>
</p:tagLst>
</file>

<file path=ppt/tags/tag1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8)"/>
</p:tagLst>
</file>

<file path=ppt/tags/tag1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8)"/>
</p:tagLst>
</file>

<file path=ppt/tags/tag1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8)"/>
</p:tagLst>
</file>

<file path=ppt/tags/tag1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8)"/>
</p:tagLst>
</file>

<file path=ppt/tags/tag1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8)"/>
</p:tagLst>
</file>

<file path=ppt/tags/tag1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8)"/>
</p:tagLst>
</file>

<file path=ppt/tags/tag1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8)"/>
</p:tagLst>
</file>

<file path=ppt/tags/tag1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8)"/>
</p:tagLst>
</file>

<file path=ppt/tags/tag1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8)"/>
</p:tagLst>
</file>

<file path=ppt/tags/tag1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8)"/>
</p:tagLst>
</file>

<file path=ppt/tags/tag1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8)"/>
</p:tagLst>
</file>

<file path=ppt/tags/tag1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8)"/>
</p:tagLst>
</file>

<file path=ppt/tags/tag1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8)"/>
</p:tagLst>
</file>

<file path=ppt/tags/tag1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8)"/>
</p:tagLst>
</file>

<file path=ppt/tags/tag1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8)"/>
</p:tagLst>
</file>

<file path=ppt/tags/tag1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8)"/>
</p:tagLst>
</file>

<file path=ppt/tags/tag1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8)"/>
</p:tagLst>
</file>

<file path=ppt/tags/tag1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8)"/>
</p:tagLst>
</file>

<file path=ppt/tags/tag1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8)"/>
</p:tagLst>
</file>

<file path=ppt/tags/tag1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8)"/>
</p:tagLst>
</file>

<file path=ppt/tags/tag1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8)"/>
</p:tagLst>
</file>

<file path=ppt/tags/tag1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8)"/>
</p:tagLst>
</file>

<file path=ppt/tags/tag1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8)"/>
</p:tagLst>
</file>

<file path=ppt/tags/tag1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8)"/>
</p:tagLst>
</file>

<file path=ppt/tags/tag1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8)"/>
</p:tagLst>
</file>

<file path=ppt/tags/tag1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9)"/>
</p:tagLst>
</file>

<file path=ppt/tags/tag1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9)"/>
</p:tagLst>
</file>

<file path=ppt/tags/tag1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9)"/>
</p:tagLst>
</file>

<file path=ppt/tags/tag1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9)"/>
</p:tagLst>
</file>

<file path=ppt/tags/tag1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9)"/>
</p:tagLst>
</file>

<file path=ppt/tags/tag1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9)"/>
</p:tagLst>
</file>

<file path=ppt/tags/tag1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9)"/>
</p:tagLst>
</file>

<file path=ppt/tags/tag1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9)"/>
</p:tagLst>
</file>

<file path=ppt/tags/tag1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9)"/>
</p:tagLst>
</file>

<file path=ppt/tags/tag1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9)"/>
</p:tagLst>
</file>

<file path=ppt/tags/tag1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9)"/>
</p:tagLst>
</file>

<file path=ppt/tags/tag1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9)"/>
</p:tagLst>
</file>

<file path=ppt/tags/tag1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9)"/>
</p:tagLst>
</file>

<file path=ppt/tags/tag1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9)"/>
</p:tagLst>
</file>

<file path=ppt/tags/tag1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9)"/>
</p:tagLst>
</file>

<file path=ppt/tags/tag1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9)"/>
</p:tagLst>
</file>

<file path=ppt/tags/tag1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9)"/>
</p:tagLst>
</file>

<file path=ppt/tags/tag1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9)"/>
</p:tagLst>
</file>

<file path=ppt/tags/tag1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9)"/>
</p:tagLst>
</file>

<file path=ppt/tags/tag1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9)"/>
</p:tagLst>
</file>

<file path=ppt/tags/tag1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9)"/>
</p:tagLst>
</file>

<file path=ppt/tags/tag1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9)"/>
</p:tagLst>
</file>

<file path=ppt/tags/tag1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9)"/>
</p:tagLst>
</file>

<file path=ppt/tags/tag1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9)"/>
</p:tagLst>
</file>

<file path=ppt/tags/tag1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9)"/>
</p:tagLst>
</file>

<file path=ppt/tags/tag1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9)"/>
</p:tagLst>
</file>

<file path=ppt/tags/tag1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9)"/>
</p:tagLst>
</file>

<file path=ppt/tags/tag1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9)"/>
</p:tagLst>
</file>

<file path=ppt/tags/tag1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9)"/>
</p:tagLst>
</file>

<file path=ppt/tags/tag1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9)"/>
</p:tagLst>
</file>

<file path=ppt/tags/tag1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0)"/>
</p:tagLst>
</file>

<file path=ppt/tags/tag1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0)"/>
</p:tagLst>
</file>

<file path=ppt/tags/tag1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0)"/>
</p:tagLst>
</file>

<file path=ppt/tags/tag1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0)"/>
</p:tagLst>
</file>

<file path=ppt/tags/tag1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0)"/>
</p:tagLst>
</file>

<file path=ppt/tags/tag1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0)"/>
</p:tagLst>
</file>

<file path=ppt/tags/tag1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0)"/>
</p:tagLst>
</file>

<file path=ppt/tags/tag1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0)"/>
</p:tagLst>
</file>

<file path=ppt/tags/tag1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0)"/>
</p:tagLst>
</file>

<file path=ppt/tags/tag1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0)"/>
</p:tagLst>
</file>

<file path=ppt/tags/tag1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0)"/>
</p:tagLst>
</file>

<file path=ppt/tags/tag1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0)"/>
</p:tagLst>
</file>

<file path=ppt/tags/tag1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0)"/>
</p:tagLst>
</file>

<file path=ppt/tags/tag1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0)"/>
</p:tagLst>
</file>

<file path=ppt/tags/tag1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0)"/>
</p:tagLst>
</file>

<file path=ppt/tags/tag1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0)"/>
</p:tagLst>
</file>

<file path=ppt/tags/tag1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0)"/>
</p:tagLst>
</file>

<file path=ppt/tags/tag1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0)"/>
</p:tagLst>
</file>

<file path=ppt/tags/tag1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0)"/>
</p:tagLst>
</file>

<file path=ppt/tags/tag1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0)"/>
</p:tagLst>
</file>

<file path=ppt/tags/tag1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0)"/>
</p:tagLst>
</file>

<file path=ppt/tags/tag1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0)"/>
</p:tagLst>
</file>

<file path=ppt/tags/tag1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0)"/>
</p:tagLst>
</file>

<file path=ppt/tags/tag1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0)"/>
</p:tagLst>
</file>

<file path=ppt/tags/tag1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0)"/>
</p:tagLst>
</file>

<file path=ppt/tags/tag1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0)"/>
</p:tagLst>
</file>

<file path=ppt/tags/tag1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0)"/>
</p:tagLst>
</file>

<file path=ppt/tags/tag1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0)"/>
</p:tagLst>
</file>

<file path=ppt/tags/tag1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0)"/>
</p:tagLst>
</file>

<file path=ppt/tags/tag1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0)"/>
</p:tagLst>
</file>

<file path=ppt/tags/tag1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1)"/>
</p:tagLst>
</file>

<file path=ppt/tags/tag1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1)"/>
</p:tagLst>
</file>

<file path=ppt/tags/tag1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1)"/>
</p:tagLst>
</file>

<file path=ppt/tags/tag1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1)"/>
</p:tagLst>
</file>

<file path=ppt/tags/tag1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1)"/>
</p:tagLst>
</file>

<file path=ppt/tags/tag1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1)"/>
</p:tagLst>
</file>

<file path=ppt/tags/tag1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1)"/>
</p:tagLst>
</file>

<file path=ppt/tags/tag1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1)"/>
</p:tagLst>
</file>

<file path=ppt/tags/tag1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1)"/>
</p:tagLst>
</file>

<file path=ppt/tags/tag1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1)"/>
</p:tagLst>
</file>

<file path=ppt/tags/tag1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1)"/>
</p:tagLst>
</file>

<file path=ppt/tags/tag1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1)"/>
</p:tagLst>
</file>

<file path=ppt/tags/tag1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1)"/>
</p:tagLst>
</file>

<file path=ppt/tags/tag1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1)"/>
</p:tagLst>
</file>

<file path=ppt/tags/tag1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1)"/>
</p:tagLst>
</file>

<file path=ppt/tags/tag1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1)"/>
</p:tagLst>
</file>

<file path=ppt/tags/tag1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1)"/>
</p:tagLst>
</file>

<file path=ppt/tags/tag1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1)"/>
</p:tagLst>
</file>

<file path=ppt/tags/tag1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1)"/>
</p:tagLst>
</file>

<file path=ppt/tags/tag1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1)"/>
</p:tagLst>
</file>

<file path=ppt/tags/tag1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1)"/>
</p:tagLst>
</file>

<file path=ppt/tags/tag1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1)"/>
</p:tagLst>
</file>

<file path=ppt/tags/tag1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1)"/>
</p:tagLst>
</file>

<file path=ppt/tags/tag1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1)"/>
</p:tagLst>
</file>

<file path=ppt/tags/tag1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1)"/>
</p:tagLst>
</file>

<file path=ppt/tags/tag1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1)"/>
</p:tagLst>
</file>

<file path=ppt/tags/tag1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1)"/>
</p:tagLst>
</file>

<file path=ppt/tags/tag1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1)"/>
</p:tagLst>
</file>

<file path=ppt/tags/tag1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1)"/>
</p:tagLst>
</file>

<file path=ppt/tags/tag1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1)"/>
</p:tagLst>
</file>

<file path=ppt/tags/tag1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2)"/>
</p:tagLst>
</file>

<file path=ppt/tags/tag1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2)"/>
</p:tagLst>
</file>

<file path=ppt/tags/tag1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2)"/>
</p:tagLst>
</file>

<file path=ppt/tags/tag1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2)"/>
</p:tagLst>
</file>

<file path=ppt/tags/tag1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2)"/>
</p:tagLst>
</file>

<file path=ppt/tags/tag1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2)"/>
</p:tagLst>
</file>

<file path=ppt/tags/tag1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2)"/>
</p:tagLst>
</file>

<file path=ppt/tags/tag1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2)"/>
</p:tagLst>
</file>

<file path=ppt/tags/tag1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2)"/>
</p:tagLst>
</file>

<file path=ppt/tags/tag1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2)"/>
</p:tagLst>
</file>

<file path=ppt/tags/tag1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2)"/>
</p:tagLst>
</file>

<file path=ppt/tags/tag1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2)"/>
</p:tagLst>
</file>

<file path=ppt/tags/tag1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2)"/>
</p:tagLst>
</file>

<file path=ppt/tags/tag1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2)"/>
</p:tagLst>
</file>

<file path=ppt/tags/tag1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2)"/>
</p:tagLst>
</file>

<file path=ppt/tags/tag1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2)"/>
</p:tagLst>
</file>

<file path=ppt/tags/tag1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2)"/>
</p:tagLst>
</file>

<file path=ppt/tags/tag1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2)"/>
</p:tagLst>
</file>

<file path=ppt/tags/tag1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2)"/>
</p:tagLst>
</file>

<file path=ppt/tags/tag1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2)"/>
</p:tagLst>
</file>

<file path=ppt/tags/tag1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2)"/>
</p:tagLst>
</file>

<file path=ppt/tags/tag1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2)"/>
</p:tagLst>
</file>

<file path=ppt/tags/tag1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2)"/>
</p:tagLst>
</file>

<file path=ppt/tags/tag1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2)"/>
</p:tagLst>
</file>

<file path=ppt/tags/tag1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2)"/>
</p:tagLst>
</file>

<file path=ppt/tags/tag1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2)"/>
</p:tagLst>
</file>

<file path=ppt/tags/tag1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2)"/>
</p:tagLst>
</file>

<file path=ppt/tags/tag1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2)"/>
</p:tagLst>
</file>

<file path=ppt/tags/tag1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2)"/>
</p:tagLst>
</file>

<file path=ppt/tags/tag1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3)"/>
</p:tagLst>
</file>

<file path=ppt/tags/tag1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3)"/>
</p:tagLst>
</file>

<file path=ppt/tags/tag1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3)"/>
</p:tagLst>
</file>

<file path=ppt/tags/tag1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3)"/>
</p:tagLst>
</file>

<file path=ppt/tags/tag1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3)"/>
</p:tagLst>
</file>

<file path=ppt/tags/tag1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3)"/>
</p:tagLst>
</file>

<file path=ppt/tags/tag1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3)"/>
</p:tagLst>
</file>

<file path=ppt/tags/tag1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3)"/>
</p:tagLst>
</file>

<file path=ppt/tags/tag1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3)"/>
</p:tagLst>
</file>

<file path=ppt/tags/tag1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3)"/>
</p:tagLst>
</file>

<file path=ppt/tags/tag1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3)"/>
</p:tagLst>
</file>

<file path=ppt/tags/tag1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3)"/>
</p:tagLst>
</file>

<file path=ppt/tags/tag1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3)"/>
</p:tagLst>
</file>

<file path=ppt/tags/tag1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3)"/>
</p:tagLst>
</file>

<file path=ppt/tags/tag1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3)"/>
</p:tagLst>
</file>

<file path=ppt/tags/tag1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3)"/>
</p:tagLst>
</file>

<file path=ppt/tags/tag1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3)"/>
</p:tagLst>
</file>

<file path=ppt/tags/tag1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3)"/>
</p:tagLst>
</file>

<file path=ppt/tags/tag1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3)"/>
</p:tagLst>
</file>

<file path=ppt/tags/tag1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3)"/>
</p:tagLst>
</file>

<file path=ppt/tags/tag1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3)"/>
</p:tagLst>
</file>

<file path=ppt/tags/tag1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3)"/>
</p:tagLst>
</file>

<file path=ppt/tags/tag1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3)"/>
</p:tagLst>
</file>

<file path=ppt/tags/tag1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3)"/>
</p:tagLst>
</file>

<file path=ppt/tags/tag1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3)"/>
</p:tagLst>
</file>

<file path=ppt/tags/tag1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3)"/>
</p:tagLst>
</file>

<file path=ppt/tags/tag1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3)"/>
</p:tagLst>
</file>

<file path=ppt/tags/tag1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3)"/>
</p:tagLst>
</file>

<file path=ppt/tags/tag1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3)"/>
</p:tagLst>
</file>

<file path=ppt/tags/tag1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3)"/>
</p:tagLst>
</file>

<file path=ppt/tags/tag1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4)"/>
</p:tagLst>
</file>

<file path=ppt/tags/tag1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4)"/>
</p:tagLst>
</file>

<file path=ppt/tags/tag1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4)"/>
</p:tagLst>
</file>

<file path=ppt/tags/tag1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4)"/>
</p:tagLst>
</file>

<file path=ppt/tags/tag1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4)"/>
</p:tagLst>
</file>

<file path=ppt/tags/tag1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4)"/>
</p:tagLst>
</file>

<file path=ppt/tags/tag1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4)"/>
</p:tagLst>
</file>

<file path=ppt/tags/tag1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4)"/>
</p:tagLst>
</file>

<file path=ppt/tags/tag1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4)"/>
</p:tagLst>
</file>

<file path=ppt/tags/tag1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4)"/>
</p:tagLst>
</file>

<file path=ppt/tags/tag1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4)"/>
</p:tagLst>
</file>

<file path=ppt/tags/tag1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4)"/>
</p:tagLst>
</file>

<file path=ppt/tags/tag1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4)"/>
</p:tagLst>
</file>

<file path=ppt/tags/tag1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4)"/>
</p:tagLst>
</file>

<file path=ppt/tags/tag1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4)"/>
</p:tagLst>
</file>

<file path=ppt/tags/tag1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4)"/>
</p:tagLst>
</file>

<file path=ppt/tags/tag1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4)"/>
</p:tagLst>
</file>

<file path=ppt/tags/tag1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4)"/>
</p:tagLst>
</file>

<file path=ppt/tags/tag1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4)"/>
</p:tagLst>
</file>

<file path=ppt/tags/tag1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4)"/>
</p:tagLst>
</file>

<file path=ppt/tags/tag1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4)"/>
</p:tagLst>
</file>

<file path=ppt/tags/tag1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4)"/>
</p:tagLst>
</file>

<file path=ppt/tags/tag1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4)"/>
</p:tagLst>
</file>

<file path=ppt/tags/tag1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4)"/>
</p:tagLst>
</file>

<file path=ppt/tags/tag1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4)"/>
</p:tagLst>
</file>

<file path=ppt/tags/tag1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4)"/>
</p:tagLst>
</file>

<file path=ppt/tags/tag1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4)"/>
</p:tagLst>
</file>

<file path=ppt/tags/tag1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4)"/>
</p:tagLst>
</file>

<file path=ppt/tags/tag1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4)"/>
</p:tagLst>
</file>

<file path=ppt/tags/tag1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4)"/>
</p:tagLst>
</file>

<file path=ppt/tags/tag1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5)"/>
</p:tagLst>
</file>

<file path=ppt/tags/tag1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5)"/>
</p:tagLst>
</file>

<file path=ppt/tags/tag1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5)"/>
</p:tagLst>
</file>

<file path=ppt/tags/tag1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5)"/>
</p:tagLst>
</file>

<file path=ppt/tags/tag1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5)"/>
</p:tagLst>
</file>

<file path=ppt/tags/tag1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5)"/>
</p:tagLst>
</file>

<file path=ppt/tags/tag1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5)"/>
</p:tagLst>
</file>

<file path=ppt/tags/tag1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5)"/>
</p:tagLst>
</file>

<file path=ppt/tags/tag1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5)"/>
</p:tagLst>
</file>

<file path=ppt/tags/tag1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5)"/>
</p:tagLst>
</file>

<file path=ppt/tags/tag1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5)"/>
</p:tagLst>
</file>

<file path=ppt/tags/tag1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5)"/>
</p:tagLst>
</file>

<file path=ppt/tags/tag1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5)"/>
</p:tagLst>
</file>

<file path=ppt/tags/tag1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5)"/>
</p:tagLst>
</file>

<file path=ppt/tags/tag1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5)"/>
</p:tagLst>
</file>

<file path=ppt/tags/tag1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5)"/>
</p:tagLst>
</file>

<file path=ppt/tags/tag1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5)"/>
</p:tagLst>
</file>

<file path=ppt/tags/tag1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5)"/>
</p:tagLst>
</file>

<file path=ppt/tags/tag1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5)"/>
</p:tagLst>
</file>

<file path=ppt/tags/tag1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5)"/>
</p:tagLst>
</file>

<file path=ppt/tags/tag1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5)"/>
</p:tagLst>
</file>

<file path=ppt/tags/tag1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5)"/>
</p:tagLst>
</file>

<file path=ppt/tags/tag1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5)"/>
</p:tagLst>
</file>

<file path=ppt/tags/tag1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5)"/>
</p:tagLst>
</file>

<file path=ppt/tags/tag1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5)"/>
</p:tagLst>
</file>

<file path=ppt/tags/tag1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5)"/>
</p:tagLst>
</file>

<file path=ppt/tags/tag1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5)"/>
</p:tagLst>
</file>

<file path=ppt/tags/tag1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5)"/>
</p:tagLst>
</file>

<file path=ppt/tags/tag1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5)"/>
</p:tagLst>
</file>

<file path=ppt/tags/tag1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5)"/>
</p:tagLst>
</file>

<file path=ppt/tags/tag1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6)"/>
</p:tagLst>
</file>

<file path=ppt/tags/tag1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6)"/>
</p:tagLst>
</file>

<file path=ppt/tags/tag1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6)"/>
</p:tagLst>
</file>

<file path=ppt/tags/tag1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6)"/>
</p:tagLst>
</file>

<file path=ppt/tags/tag1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6)"/>
</p:tagLst>
</file>

<file path=ppt/tags/tag1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6)"/>
</p:tagLst>
</file>

<file path=ppt/tags/tag1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6)"/>
</p:tagLst>
</file>

<file path=ppt/tags/tag1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6)"/>
</p:tagLst>
</file>

<file path=ppt/tags/tag1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6)"/>
</p:tagLst>
</file>

<file path=ppt/tags/tag1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6)"/>
</p:tagLst>
</file>

<file path=ppt/tags/tag1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6)"/>
</p:tagLst>
</file>

<file path=ppt/tags/tag1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6)"/>
</p:tagLst>
</file>

<file path=ppt/tags/tag1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6)"/>
</p:tagLst>
</file>

<file path=ppt/tags/tag1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6)"/>
</p:tagLst>
</file>

<file path=ppt/tags/tag1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6)"/>
</p:tagLst>
</file>

<file path=ppt/tags/tag1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6)"/>
</p:tagLst>
</file>

<file path=ppt/tags/tag1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6)"/>
</p:tagLst>
</file>

<file path=ppt/tags/tag1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6)"/>
</p:tagLst>
</file>

<file path=ppt/tags/tag1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6)"/>
</p:tagLst>
</file>

<file path=ppt/tags/tag1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6)"/>
</p:tagLst>
</file>

<file path=ppt/tags/tag1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6)"/>
</p:tagLst>
</file>

<file path=ppt/tags/tag1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6)"/>
</p:tagLst>
</file>

<file path=ppt/tags/tag1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6)"/>
</p:tagLst>
</file>

<file path=ppt/tags/tag1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6)"/>
</p:tagLst>
</file>

<file path=ppt/tags/tag1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6)"/>
</p:tagLst>
</file>

<file path=ppt/tags/tag1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6)"/>
</p:tagLst>
</file>

<file path=ppt/tags/tag1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6)"/>
</p:tagLst>
</file>

<file path=ppt/tags/tag1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6)"/>
</p:tagLst>
</file>

<file path=ppt/tags/tag1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6)"/>
</p:tagLst>
</file>

<file path=ppt/tags/tag1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7)"/>
</p:tagLst>
</file>

<file path=ppt/tags/tag1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7)"/>
</p:tagLst>
</file>

<file path=ppt/tags/tag1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7)"/>
</p:tagLst>
</file>

<file path=ppt/tags/tag1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7)"/>
</p:tagLst>
</file>

<file path=ppt/tags/tag1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7)"/>
</p:tagLst>
</file>

<file path=ppt/tags/tag1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7)"/>
</p:tagLst>
</file>

<file path=ppt/tags/tag1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7)"/>
</p:tagLst>
</file>

<file path=ppt/tags/tag1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7)"/>
</p:tagLst>
</file>

<file path=ppt/tags/tag1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7)"/>
</p:tagLst>
</file>

<file path=ppt/tags/tag1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7)"/>
</p:tagLst>
</file>

<file path=ppt/tags/tag1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7)"/>
</p:tagLst>
</file>

<file path=ppt/tags/tag1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7)"/>
</p:tagLst>
</file>

<file path=ppt/tags/tag1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7)"/>
</p:tagLst>
</file>

<file path=ppt/tags/tag1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7)"/>
</p:tagLst>
</file>

<file path=ppt/tags/tag1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7)"/>
</p:tagLst>
</file>

<file path=ppt/tags/tag1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7)"/>
</p:tagLst>
</file>

<file path=ppt/tags/tag1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7)"/>
</p:tagLst>
</file>

<file path=ppt/tags/tag1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7)"/>
</p:tagLst>
</file>

<file path=ppt/tags/tag1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7)"/>
</p:tagLst>
</file>

<file path=ppt/tags/tag1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7)"/>
</p:tagLst>
</file>

<file path=ppt/tags/tag1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7)"/>
</p:tagLst>
</file>

<file path=ppt/tags/tag1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7)"/>
</p:tagLst>
</file>

<file path=ppt/tags/tag1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7)"/>
</p:tagLst>
</file>

<file path=ppt/tags/tag1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7)"/>
</p:tagLst>
</file>

<file path=ppt/tags/tag1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7)"/>
</p:tagLst>
</file>

<file path=ppt/tags/tag1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7)"/>
</p:tagLst>
</file>

<file path=ppt/tags/tag1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7)"/>
</p:tagLst>
</file>

<file path=ppt/tags/tag1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7)"/>
</p:tagLst>
</file>

<file path=ppt/tags/tag1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7)"/>
</p:tagLst>
</file>

<file path=ppt/tags/tag1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7)"/>
</p:tagLst>
</file>

<file path=ppt/tags/tag1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8)"/>
</p:tagLst>
</file>

<file path=ppt/tags/tag1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8)"/>
</p:tagLst>
</file>

<file path=ppt/tags/tag1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8)"/>
</p:tagLst>
</file>

<file path=ppt/tags/tag1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8)"/>
</p:tagLst>
</file>

<file path=ppt/tags/tag1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8)"/>
</p:tagLst>
</file>

<file path=ppt/tags/tag1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8)"/>
</p:tagLst>
</file>

<file path=ppt/tags/tag1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8)"/>
</p:tagLst>
</file>

<file path=ppt/tags/tag1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8)"/>
</p:tagLst>
</file>

<file path=ppt/tags/tag1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8)"/>
</p:tagLst>
</file>

<file path=ppt/tags/tag1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8)"/>
</p:tagLst>
</file>

<file path=ppt/tags/tag1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8)"/>
</p:tagLst>
</file>

<file path=ppt/tags/tag1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8)"/>
</p:tagLst>
</file>

<file path=ppt/tags/tag1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8)"/>
</p:tagLst>
</file>

<file path=ppt/tags/tag1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8)"/>
</p:tagLst>
</file>

<file path=ppt/tags/tag1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8)"/>
</p:tagLst>
</file>

<file path=ppt/tags/tag1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8)"/>
</p:tagLst>
</file>

<file path=ppt/tags/tag1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8)"/>
</p:tagLst>
</file>

<file path=ppt/tags/tag1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8)"/>
</p:tagLst>
</file>

<file path=ppt/tags/tag1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8)"/>
</p:tagLst>
</file>

<file path=ppt/tags/tag1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8)"/>
</p:tagLst>
</file>

<file path=ppt/tags/tag1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8)"/>
</p:tagLst>
</file>

<file path=ppt/tags/tag1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8)"/>
</p:tagLst>
</file>

<file path=ppt/tags/tag1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8)"/>
</p:tagLst>
</file>

<file path=ppt/tags/tag1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8)"/>
</p:tagLst>
</file>

<file path=ppt/tags/tag1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8)"/>
</p:tagLst>
</file>

<file path=ppt/tags/tag1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8)"/>
</p:tagLst>
</file>

<file path=ppt/tags/tag1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8)"/>
</p:tagLst>
</file>

<file path=ppt/tags/tag1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8)"/>
</p:tagLst>
</file>

<file path=ppt/tags/tag1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8)"/>
</p:tagLst>
</file>

<file path=ppt/tags/tag1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8)"/>
</p:tagLst>
</file>

<file path=ppt/tags/tag1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19)"/>
</p:tagLst>
</file>

<file path=ppt/tags/tag1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19)"/>
</p:tagLst>
</file>

<file path=ppt/tags/tag1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19)"/>
</p:tagLst>
</file>

<file path=ppt/tags/tag1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19)"/>
</p:tagLst>
</file>

<file path=ppt/tags/tag1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19)"/>
</p:tagLst>
</file>

<file path=ppt/tags/tag1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19)"/>
</p:tagLst>
</file>

<file path=ppt/tags/tag1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19)"/>
</p:tagLst>
</file>

<file path=ppt/tags/tag1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19)"/>
</p:tagLst>
</file>

<file path=ppt/tags/tag1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19)"/>
</p:tagLst>
</file>

<file path=ppt/tags/tag1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19)"/>
</p:tagLst>
</file>

<file path=ppt/tags/tag1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19)"/>
</p:tagLst>
</file>

<file path=ppt/tags/tag1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19)"/>
</p:tagLst>
</file>

<file path=ppt/tags/tag1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19)"/>
</p:tagLst>
</file>

<file path=ppt/tags/tag1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19)"/>
</p:tagLst>
</file>

<file path=ppt/tags/tag1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19)"/>
</p:tagLst>
</file>

<file path=ppt/tags/tag1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19)"/>
</p:tagLst>
</file>

<file path=ppt/tags/tag1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19)"/>
</p:tagLst>
</file>

<file path=ppt/tags/tag1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19)"/>
</p:tagLst>
</file>

<file path=ppt/tags/tag1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19)"/>
</p:tagLst>
</file>

<file path=ppt/tags/tag1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19)"/>
</p:tagLst>
</file>

<file path=ppt/tags/tag1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19)"/>
</p:tagLst>
</file>

<file path=ppt/tags/tag1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19)"/>
</p:tagLst>
</file>

<file path=ppt/tags/tag1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19)"/>
</p:tagLst>
</file>

<file path=ppt/tags/tag1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19)"/>
</p:tagLst>
</file>

<file path=ppt/tags/tag1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19)"/>
</p:tagLst>
</file>

<file path=ppt/tags/tag1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19)"/>
</p:tagLst>
</file>

<file path=ppt/tags/tag1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19)"/>
</p:tagLst>
</file>

<file path=ppt/tags/tag1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19)"/>
</p:tagLst>
</file>

<file path=ppt/tags/tag1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19)"/>
</p:tagLst>
</file>

<file path=ppt/tags/tag1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19)"/>
</p:tagLst>
</file>

<file path=ppt/tags/tag1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0)"/>
</p:tagLst>
</file>

<file path=ppt/tags/tag1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0)"/>
</p:tagLst>
</file>

<file path=ppt/tags/tag1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0)"/>
</p:tagLst>
</file>

<file path=ppt/tags/tag1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0)"/>
</p:tagLst>
</file>

<file path=ppt/tags/tag1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0)"/>
</p:tagLst>
</file>

<file path=ppt/tags/tag1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0)"/>
</p:tagLst>
</file>

<file path=ppt/tags/tag1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0)"/>
</p:tagLst>
</file>

<file path=ppt/tags/tag1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0)"/>
</p:tagLst>
</file>

<file path=ppt/tags/tag1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0)"/>
</p:tagLst>
</file>

<file path=ppt/tags/tag1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0)"/>
</p:tagLst>
</file>

<file path=ppt/tags/tag1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0)"/>
</p:tagLst>
</file>

<file path=ppt/tags/tag1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0)"/>
</p:tagLst>
</file>

<file path=ppt/tags/tag1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0)"/>
</p:tagLst>
</file>

<file path=ppt/tags/tag1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0)"/>
</p:tagLst>
</file>

<file path=ppt/tags/tag1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0)"/>
</p:tagLst>
</file>

<file path=ppt/tags/tag1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0)"/>
</p:tagLst>
</file>

<file path=ppt/tags/tag1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0)"/>
</p:tagLst>
</file>

<file path=ppt/tags/tag1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0)"/>
</p:tagLst>
</file>

<file path=ppt/tags/tag1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0)"/>
</p:tagLst>
</file>

<file path=ppt/tags/tag1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0)"/>
</p:tagLst>
</file>

<file path=ppt/tags/tag1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0)"/>
</p:tagLst>
</file>

<file path=ppt/tags/tag1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0)"/>
</p:tagLst>
</file>

<file path=ppt/tags/tag1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0)"/>
</p:tagLst>
</file>

<file path=ppt/tags/tag1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0)"/>
</p:tagLst>
</file>

<file path=ppt/tags/tag1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0)"/>
</p:tagLst>
</file>

<file path=ppt/tags/tag1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0)"/>
</p:tagLst>
</file>

<file path=ppt/tags/tag1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0)"/>
</p:tagLst>
</file>

<file path=ppt/tags/tag1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0)"/>
</p:tagLst>
</file>

<file path=ppt/tags/tag1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0)"/>
</p:tagLst>
</file>

<file path=ppt/tags/tag1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0)"/>
</p:tagLst>
</file>

<file path=ppt/tags/tag1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1)"/>
</p:tagLst>
</file>

<file path=ppt/tags/tag1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1)"/>
</p:tagLst>
</file>

<file path=ppt/tags/tag1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1)"/>
</p:tagLst>
</file>

<file path=ppt/tags/tag1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1)"/>
</p:tagLst>
</file>

<file path=ppt/tags/tag1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1)"/>
</p:tagLst>
</file>

<file path=ppt/tags/tag1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1)"/>
</p:tagLst>
</file>

<file path=ppt/tags/tag1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1)"/>
</p:tagLst>
</file>

<file path=ppt/tags/tag1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1)"/>
</p:tagLst>
</file>

<file path=ppt/tags/tag1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1)"/>
</p:tagLst>
</file>

<file path=ppt/tags/tag1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1)"/>
</p:tagLst>
</file>

<file path=ppt/tags/tag1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1)"/>
</p:tagLst>
</file>

<file path=ppt/tags/tag1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1)"/>
</p:tagLst>
</file>

<file path=ppt/tags/tag1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1)"/>
</p:tagLst>
</file>

<file path=ppt/tags/tag1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1)"/>
</p:tagLst>
</file>

<file path=ppt/tags/tag1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1)"/>
</p:tagLst>
</file>

<file path=ppt/tags/tag1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1)"/>
</p:tagLst>
</file>

<file path=ppt/tags/tag1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1)"/>
</p:tagLst>
</file>

<file path=ppt/tags/tag1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1)"/>
</p:tagLst>
</file>

<file path=ppt/tags/tag1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1)"/>
</p:tagLst>
</file>

<file path=ppt/tags/tag1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1)"/>
</p:tagLst>
</file>

<file path=ppt/tags/tag1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1)"/>
</p:tagLst>
</file>

<file path=ppt/tags/tag1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1)"/>
</p:tagLst>
</file>

<file path=ppt/tags/tag1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1)"/>
</p:tagLst>
</file>

<file path=ppt/tags/tag1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1)"/>
</p:tagLst>
</file>

<file path=ppt/tags/tag1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1)"/>
</p:tagLst>
</file>

<file path=ppt/tags/tag1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1)"/>
</p:tagLst>
</file>

<file path=ppt/tags/tag1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1)"/>
</p:tagLst>
</file>

<file path=ppt/tags/tag1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1)"/>
</p:tagLst>
</file>

<file path=ppt/tags/tag1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1)"/>
</p:tagLst>
</file>

<file path=ppt/tags/tag1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1)"/>
</p:tagLst>
</file>

<file path=ppt/tags/tag1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2)"/>
</p:tagLst>
</file>

<file path=ppt/tags/tag1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2)"/>
</p:tagLst>
</file>

<file path=ppt/tags/tag1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2)"/>
</p:tagLst>
</file>

<file path=ppt/tags/tag1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2)"/>
</p:tagLst>
</file>

<file path=ppt/tags/tag1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2)"/>
</p:tagLst>
</file>

<file path=ppt/tags/tag1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2)"/>
</p:tagLst>
</file>

<file path=ppt/tags/tag1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2)"/>
</p:tagLst>
</file>

<file path=ppt/tags/tag1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2)"/>
</p:tagLst>
</file>

<file path=ppt/tags/tag1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2)"/>
</p:tagLst>
</file>

<file path=ppt/tags/tag1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2)"/>
</p:tagLst>
</file>

<file path=ppt/tags/tag1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2)"/>
</p:tagLst>
</file>

<file path=ppt/tags/tag1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2)"/>
</p:tagLst>
</file>

<file path=ppt/tags/tag1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2)"/>
</p:tagLst>
</file>

<file path=ppt/tags/tag1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2)"/>
</p:tagLst>
</file>

<file path=ppt/tags/tag1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2)"/>
</p:tagLst>
</file>

<file path=ppt/tags/tag1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2)"/>
</p:tagLst>
</file>

<file path=ppt/tags/tag1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2)"/>
</p:tagLst>
</file>

<file path=ppt/tags/tag1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2)"/>
</p:tagLst>
</file>

<file path=ppt/tags/tag1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2)"/>
</p:tagLst>
</file>

<file path=ppt/tags/tag1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2)"/>
</p:tagLst>
</file>

<file path=ppt/tags/tag1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2)"/>
</p:tagLst>
</file>

<file path=ppt/tags/tag1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2)"/>
</p:tagLst>
</file>

<file path=ppt/tags/tag1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2)"/>
</p:tagLst>
</file>

<file path=ppt/tags/tag1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2)"/>
</p:tagLst>
</file>

<file path=ppt/tags/tag1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2)"/>
</p:tagLst>
</file>

<file path=ppt/tags/tag1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2)"/>
</p:tagLst>
</file>

<file path=ppt/tags/tag1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2)"/>
</p:tagLst>
</file>

<file path=ppt/tags/tag1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2)"/>
</p:tagLst>
</file>

<file path=ppt/tags/tag1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2)"/>
</p:tagLst>
</file>

<file path=ppt/tags/tag1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2)"/>
</p:tagLst>
</file>

<file path=ppt/tags/tag1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3)"/>
</p:tagLst>
</file>

<file path=ppt/tags/tag1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3)"/>
</p:tagLst>
</file>

<file path=ppt/tags/tag1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3)"/>
</p:tagLst>
</file>

<file path=ppt/tags/tag1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3)"/>
</p:tagLst>
</file>

<file path=ppt/tags/tag1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3)"/>
</p:tagLst>
</file>

<file path=ppt/tags/tag1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3)"/>
</p:tagLst>
</file>

<file path=ppt/tags/tag1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3)"/>
</p:tagLst>
</file>

<file path=ppt/tags/tag1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3)"/>
</p:tagLst>
</file>

<file path=ppt/tags/tag1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3)"/>
</p:tagLst>
</file>

<file path=ppt/tags/tag1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3)"/>
</p:tagLst>
</file>

<file path=ppt/tags/tag1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3)"/>
</p:tagLst>
</file>

<file path=ppt/tags/tag1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3)"/>
</p:tagLst>
</file>

<file path=ppt/tags/tag1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3)"/>
</p:tagLst>
</file>

<file path=ppt/tags/tag1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3)"/>
</p:tagLst>
</file>

<file path=ppt/tags/tag1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3)"/>
</p:tagLst>
</file>

<file path=ppt/tags/tag1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3)"/>
</p:tagLst>
</file>

<file path=ppt/tags/tag1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3)"/>
</p:tagLst>
</file>

<file path=ppt/tags/tag1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3)"/>
</p:tagLst>
</file>

<file path=ppt/tags/tag1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3)"/>
</p:tagLst>
</file>

<file path=ppt/tags/tag1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3)"/>
</p:tagLst>
</file>

<file path=ppt/tags/tag1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3)"/>
</p:tagLst>
</file>

<file path=ppt/tags/tag1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3)"/>
</p:tagLst>
</file>

<file path=ppt/tags/tag1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3)"/>
</p:tagLst>
</file>

<file path=ppt/tags/tag1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3)"/>
</p:tagLst>
</file>

<file path=ppt/tags/tag1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3)"/>
</p:tagLst>
</file>

<file path=ppt/tags/tag1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3)"/>
</p:tagLst>
</file>

<file path=ppt/tags/tag1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3)"/>
</p:tagLst>
</file>

<file path=ppt/tags/tag1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3)"/>
</p:tagLst>
</file>

<file path=ppt/tags/tag1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3)"/>
</p:tagLst>
</file>

<file path=ppt/tags/tag1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4)"/>
</p:tagLst>
</file>

<file path=ppt/tags/tag1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4)"/>
</p:tagLst>
</file>

<file path=ppt/tags/tag1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4)"/>
</p:tagLst>
</file>

<file path=ppt/tags/tag1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4)"/>
</p:tagLst>
</file>

<file path=ppt/tags/tag1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4)"/>
</p:tagLst>
</file>

<file path=ppt/tags/tag1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4)"/>
</p:tagLst>
</file>

<file path=ppt/tags/tag1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4)"/>
</p:tagLst>
</file>

<file path=ppt/tags/tag1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4)"/>
</p:tagLst>
</file>

<file path=ppt/tags/tag1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4)"/>
</p:tagLst>
</file>

<file path=ppt/tags/tag1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4)"/>
</p:tagLst>
</file>

<file path=ppt/tags/tag1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4)"/>
</p:tagLst>
</file>

<file path=ppt/tags/tag1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4)"/>
</p:tagLst>
</file>

<file path=ppt/tags/tag1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4)"/>
</p:tagLst>
</file>

<file path=ppt/tags/tag1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4)"/>
</p:tagLst>
</file>

<file path=ppt/tags/tag1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4)"/>
</p:tagLst>
</file>

<file path=ppt/tags/tag1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4)"/>
</p:tagLst>
</file>

<file path=ppt/tags/tag1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4)"/>
</p:tagLst>
</file>

<file path=ppt/tags/tag1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4)"/>
</p:tagLst>
</file>

<file path=ppt/tags/tag1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4)"/>
</p:tagLst>
</file>

<file path=ppt/tags/tag1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4)"/>
</p:tagLst>
</file>

<file path=ppt/tags/tag1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4)"/>
</p:tagLst>
</file>

<file path=ppt/tags/tag1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4)"/>
</p:tagLst>
</file>

<file path=ppt/tags/tag1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4)"/>
</p:tagLst>
</file>

<file path=ppt/tags/tag1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4)"/>
</p:tagLst>
</file>

<file path=ppt/tags/tag1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4)"/>
</p:tagLst>
</file>

<file path=ppt/tags/tag1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4)"/>
</p:tagLst>
</file>

<file path=ppt/tags/tag1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4)"/>
</p:tagLst>
</file>

<file path=ppt/tags/tag1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4)"/>
</p:tagLst>
</file>

<file path=ppt/tags/tag1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4)"/>
</p:tagLst>
</file>

<file path=ppt/tags/tag1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5)"/>
</p:tagLst>
</file>

<file path=ppt/tags/tag1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5)"/>
</p:tagLst>
</file>

<file path=ppt/tags/tag1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5)"/>
</p:tagLst>
</file>

<file path=ppt/tags/tag1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5)"/>
</p:tagLst>
</file>

<file path=ppt/tags/tag1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5)"/>
</p:tagLst>
</file>

<file path=ppt/tags/tag1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5)"/>
</p:tagLst>
</file>

<file path=ppt/tags/tag1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5)"/>
</p:tagLst>
</file>

<file path=ppt/tags/tag1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5)"/>
</p:tagLst>
</file>

<file path=ppt/tags/tag1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5)"/>
</p:tagLst>
</file>

<file path=ppt/tags/tag1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5)"/>
</p:tagLst>
</file>

<file path=ppt/tags/tag1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5)"/>
</p:tagLst>
</file>

<file path=ppt/tags/tag1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5)"/>
</p:tagLst>
</file>

<file path=ppt/tags/tag1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5)"/>
</p:tagLst>
</file>

<file path=ppt/tags/tag1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5)"/>
</p:tagLst>
</file>

<file path=ppt/tags/tag1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5)"/>
</p:tagLst>
</file>

<file path=ppt/tags/tag1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5)"/>
</p:tagLst>
</file>

<file path=ppt/tags/tag1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5)"/>
</p:tagLst>
</file>

<file path=ppt/tags/tag1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5)"/>
</p:tagLst>
</file>

<file path=ppt/tags/tag1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5)"/>
</p:tagLst>
</file>

<file path=ppt/tags/tag1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5)"/>
</p:tagLst>
</file>

<file path=ppt/tags/tag1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5)"/>
</p:tagLst>
</file>

<file path=ppt/tags/tag1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5)"/>
</p:tagLst>
</file>

<file path=ppt/tags/tag1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5)"/>
</p:tagLst>
</file>

<file path=ppt/tags/tag1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5)"/>
</p:tagLst>
</file>

<file path=ppt/tags/tag1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5)"/>
</p:tagLst>
</file>

<file path=ppt/tags/tag1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5)"/>
</p:tagLst>
</file>

<file path=ppt/tags/tag1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5)"/>
</p:tagLst>
</file>

<file path=ppt/tags/tag1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5)"/>
</p:tagLst>
</file>

<file path=ppt/tags/tag1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5)"/>
</p:tagLst>
</file>

<file path=ppt/tags/tag1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6)"/>
</p:tagLst>
</file>

<file path=ppt/tags/tag1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6)"/>
</p:tagLst>
</file>

<file path=ppt/tags/tag1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6)"/>
</p:tagLst>
</file>

<file path=ppt/tags/tag1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6)"/>
</p:tagLst>
</file>

<file path=ppt/tags/tag1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6)"/>
</p:tagLst>
</file>

<file path=ppt/tags/tag1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6)"/>
</p:tagLst>
</file>

<file path=ppt/tags/tag1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6)"/>
</p:tagLst>
</file>

<file path=ppt/tags/tag1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6)"/>
</p:tagLst>
</file>

<file path=ppt/tags/tag1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6)"/>
</p:tagLst>
</file>

<file path=ppt/tags/tag1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6)"/>
</p:tagLst>
</file>

<file path=ppt/tags/tag1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6)"/>
</p:tagLst>
</file>

<file path=ppt/tags/tag1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6)"/>
</p:tagLst>
</file>

<file path=ppt/tags/tag1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6)"/>
</p:tagLst>
</file>

<file path=ppt/tags/tag1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6)"/>
</p:tagLst>
</file>

<file path=ppt/tags/tag1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6)"/>
</p:tagLst>
</file>

<file path=ppt/tags/tag1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6)"/>
</p:tagLst>
</file>

<file path=ppt/tags/tag1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6)"/>
</p:tagLst>
</file>

<file path=ppt/tags/tag1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6)"/>
</p:tagLst>
</file>

<file path=ppt/tags/tag1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6)"/>
</p:tagLst>
</file>

<file path=ppt/tags/tag1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6)"/>
</p:tagLst>
</file>

<file path=ppt/tags/tag1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6)"/>
</p:tagLst>
</file>

<file path=ppt/tags/tag1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6)"/>
</p:tagLst>
</file>

<file path=ppt/tags/tag1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6)"/>
</p:tagLst>
</file>

<file path=ppt/tags/tag1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6)"/>
</p:tagLst>
</file>

<file path=ppt/tags/tag1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6)"/>
</p:tagLst>
</file>

<file path=ppt/tags/tag1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6)"/>
</p:tagLst>
</file>

<file path=ppt/tags/tag1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6)"/>
</p:tagLst>
</file>

<file path=ppt/tags/tag1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6)"/>
</p:tagLst>
</file>

<file path=ppt/tags/tag1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6)"/>
</p:tagLst>
</file>

<file path=ppt/tags/tag1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6)"/>
</p:tagLst>
</file>

<file path=ppt/tags/tag1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7)"/>
</p:tagLst>
</file>

<file path=ppt/tags/tag1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7)"/>
</p:tagLst>
</file>

<file path=ppt/tags/tag1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7)"/>
</p:tagLst>
</file>

<file path=ppt/tags/tag1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7)"/>
</p:tagLst>
</file>

<file path=ppt/tags/tag1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7)"/>
</p:tagLst>
</file>

<file path=ppt/tags/tag1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7)"/>
</p:tagLst>
</file>

<file path=ppt/tags/tag1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7)"/>
</p:tagLst>
</file>

<file path=ppt/tags/tag1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7)"/>
</p:tagLst>
</file>

<file path=ppt/tags/tag1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7)"/>
</p:tagLst>
</file>

<file path=ppt/tags/tag1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7)"/>
</p:tagLst>
</file>

<file path=ppt/tags/tag1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7)"/>
</p:tagLst>
</file>

<file path=ppt/tags/tag1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7)"/>
</p:tagLst>
</file>

<file path=ppt/tags/tag1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7)"/>
</p:tagLst>
</file>

<file path=ppt/tags/tag1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7)"/>
</p:tagLst>
</file>

<file path=ppt/tags/tag1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7)"/>
</p:tagLst>
</file>

<file path=ppt/tags/tag1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7)"/>
</p:tagLst>
</file>

<file path=ppt/tags/tag1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7)"/>
</p:tagLst>
</file>

<file path=ppt/tags/tag1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7)"/>
</p:tagLst>
</file>

<file path=ppt/tags/tag1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7)"/>
</p:tagLst>
</file>

<file path=ppt/tags/tag1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7)"/>
</p:tagLst>
</file>

<file path=ppt/tags/tag1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7)"/>
</p:tagLst>
</file>

<file path=ppt/tags/tag1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7)"/>
</p:tagLst>
</file>

<file path=ppt/tags/tag1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7)"/>
</p:tagLst>
</file>

<file path=ppt/tags/tag1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7)"/>
</p:tagLst>
</file>

<file path=ppt/tags/tag1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7)"/>
</p:tagLst>
</file>

<file path=ppt/tags/tag1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7)"/>
</p:tagLst>
</file>

<file path=ppt/tags/tag1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7)"/>
</p:tagLst>
</file>

<file path=ppt/tags/tag1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7)"/>
</p:tagLst>
</file>

<file path=ppt/tags/tag1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7)"/>
</p:tagLst>
</file>

<file path=ppt/tags/tag1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9,27)"/>
</p:tagLst>
</file>

<file path=ppt/tags/tag1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0,28)"/>
</p:tagLst>
</file>

<file path=ppt/tags/tag1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,28)"/>
</p:tagLst>
</file>

<file path=ppt/tags/tag1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,28)"/>
</p:tagLst>
</file>

<file path=ppt/tags/tag1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3,28)"/>
</p:tagLst>
</file>

<file path=ppt/tags/tag1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4,28)"/>
</p:tagLst>
</file>

<file path=ppt/tags/tag1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5,28)"/>
</p:tagLst>
</file>

<file path=ppt/tags/tag1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6,28)"/>
</p:tagLst>
</file>

<file path=ppt/tags/tag1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7,28)"/>
</p:tagLst>
</file>

<file path=ppt/tags/tag1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8,28)"/>
</p:tagLst>
</file>

<file path=ppt/tags/tag1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9,28)"/>
</p:tagLst>
</file>

<file path=ppt/tags/tag1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0,28)"/>
</p:tagLst>
</file>

<file path=ppt/tags/tag1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1,28)"/>
</p:tagLst>
</file>

<file path=ppt/tags/tag1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2,28)"/>
</p:tagLst>
</file>

<file path=ppt/tags/tag1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3,28)"/>
</p:tagLst>
</file>

<file path=ppt/tags/tag1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4,28)"/>
</p:tagLst>
</file>

<file path=ppt/tags/tag1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5,28)"/>
</p:tagLst>
</file>

<file path=ppt/tags/tag1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6,28)"/>
</p:tagLst>
</file>

<file path=ppt/tags/tag1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7,28)"/>
</p:tagLst>
</file>

<file path=ppt/tags/tag1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8,28)"/>
</p:tagLst>
</file>

<file path=ppt/tags/tag1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19,28)"/>
</p:tagLst>
</file>

<file path=ppt/tags/tag1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0,28)"/>
</p:tagLst>
</file>

<file path=ppt/tags/tag1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1,28)"/>
</p:tagLst>
</file>

<file path=ppt/tags/tag1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2,28)"/>
</p:tagLst>
</file>

<file path=ppt/tags/tag1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3,28)"/>
</p:tagLst>
</file>

<file path=ppt/tags/tag1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4,28)"/>
</p:tagLst>
</file>

<file path=ppt/tags/tag1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5,28)"/>
</p:tagLst>
</file>

<file path=ppt/tags/tag1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6,28)"/>
</p:tagLst>
</file>

<file path=ppt/tags/tag1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7,28)"/>
</p:tagLst>
</file>

<file path=ppt/tags/tag1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QRDOT" val="(28,28)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458C4E3-F078-4562-9A39-E616FBCD8A6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4150</Words>
  <Application>Microsoft Office PowerPoint</Application>
  <PresentationFormat>Widescreen</PresentationFormat>
  <Paragraphs>237</Paragraphs>
  <Slides>14</Slides>
  <Notes>14</Notes>
  <HiddenSlides>1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Knowledge Check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Knowledge Check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Justin Evans</cp:lastModifiedBy>
  <cp:revision>12</cp:revision>
  <dcterms:created xsi:type="dcterms:W3CDTF">2026-01-23T07:44:56Z</dcterms:created>
  <dcterms:modified xsi:type="dcterms:W3CDTF">2026-01-29T10:23:40Z</dcterms:modified>
</cp:coreProperties>
</file>