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78" d="100"/>
          <a:sy n="78" d="100"/>
        </p:scale>
        <p:origin x="456"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184864-3ED7-49A3-90C9-ACEB0FB9FA0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AD37831-31BE-4BE2-A4E3-D9B7B7432A21}">
      <dgm:prSet/>
      <dgm:spPr/>
      <dgm:t>
        <a:bodyPr/>
        <a:lstStyle/>
        <a:p>
          <a:r>
            <a:rPr lang="en-US"/>
            <a:t>Employee satisfaction, current trends in the cleaning sector, and health and safety policies will all be discussed within this presentation.</a:t>
          </a:r>
        </a:p>
      </dgm:t>
    </dgm:pt>
    <dgm:pt modelId="{9379CA48-1A3E-4BC7-B9AA-0967118D064C}" type="parTrans" cxnId="{9BA5EFAB-A405-44D5-B426-37B0AE402F2B}">
      <dgm:prSet/>
      <dgm:spPr/>
      <dgm:t>
        <a:bodyPr/>
        <a:lstStyle/>
        <a:p>
          <a:endParaRPr lang="en-US"/>
        </a:p>
      </dgm:t>
    </dgm:pt>
    <dgm:pt modelId="{ACDC863D-C155-492D-996D-EFD00FC32F1D}" type="sibTrans" cxnId="{9BA5EFAB-A405-44D5-B426-37B0AE402F2B}">
      <dgm:prSet/>
      <dgm:spPr/>
      <dgm:t>
        <a:bodyPr/>
        <a:lstStyle/>
        <a:p>
          <a:endParaRPr lang="en-US"/>
        </a:p>
      </dgm:t>
    </dgm:pt>
    <dgm:pt modelId="{9AEAEA49-8386-43FB-88B1-EE4CB83AB912}">
      <dgm:prSet/>
      <dgm:spPr/>
      <dgm:t>
        <a:bodyPr/>
        <a:lstStyle/>
        <a:p>
          <a:r>
            <a:rPr lang="en-US"/>
            <a:t>As the floor housekeeping manager, it's my responsibility to make sure that my staff is fully invested in their work, highly motivated, and using industry best practices so that they can provide excellent service to visitors.</a:t>
          </a:r>
        </a:p>
      </dgm:t>
    </dgm:pt>
    <dgm:pt modelId="{27F91BD0-E85E-4BEC-BDA9-32E37E16A463}" type="parTrans" cxnId="{4CF94C05-A69D-4DA4-BFAF-46209D05BA1B}">
      <dgm:prSet/>
      <dgm:spPr/>
      <dgm:t>
        <a:bodyPr/>
        <a:lstStyle/>
        <a:p>
          <a:endParaRPr lang="en-US"/>
        </a:p>
      </dgm:t>
    </dgm:pt>
    <dgm:pt modelId="{D099E138-AFDE-4608-897F-FF419EF2199C}" type="sibTrans" cxnId="{4CF94C05-A69D-4DA4-BFAF-46209D05BA1B}">
      <dgm:prSet/>
      <dgm:spPr/>
      <dgm:t>
        <a:bodyPr/>
        <a:lstStyle/>
        <a:p>
          <a:endParaRPr lang="en-US"/>
        </a:p>
      </dgm:t>
    </dgm:pt>
    <dgm:pt modelId="{28C23593-B0F9-461D-8D52-0A90B65487BA}">
      <dgm:prSet/>
      <dgm:spPr/>
      <dgm:t>
        <a:bodyPr/>
        <a:lstStyle/>
        <a:p>
          <a:r>
            <a:rPr lang="en-US"/>
            <a:t>This presentation will lay out a plan of action for getting there and keeping everyone on the team safe as they do their best job.</a:t>
          </a:r>
        </a:p>
      </dgm:t>
    </dgm:pt>
    <dgm:pt modelId="{5453C740-7B2A-4580-97FD-31ABF87E20E4}" type="parTrans" cxnId="{4169D033-9E66-49B1-A8DA-CC6133B02510}">
      <dgm:prSet/>
      <dgm:spPr/>
      <dgm:t>
        <a:bodyPr/>
        <a:lstStyle/>
        <a:p>
          <a:endParaRPr lang="en-US"/>
        </a:p>
      </dgm:t>
    </dgm:pt>
    <dgm:pt modelId="{691B9AF9-91A8-4B2B-8CE5-B54A4FEC1A88}" type="sibTrans" cxnId="{4169D033-9E66-49B1-A8DA-CC6133B02510}">
      <dgm:prSet/>
      <dgm:spPr/>
      <dgm:t>
        <a:bodyPr/>
        <a:lstStyle/>
        <a:p>
          <a:endParaRPr lang="en-US"/>
        </a:p>
      </dgm:t>
    </dgm:pt>
    <dgm:pt modelId="{547F7520-191F-4615-8DB2-D36438C0F5EC}">
      <dgm:prSet/>
      <dgm:spPr/>
      <dgm:t>
        <a:bodyPr/>
        <a:lstStyle/>
        <a:p>
          <a:r>
            <a:rPr lang="en-US"/>
            <a:t>This presentation will help us to learn how to increase morale on the cleaning staff, standardize practices, and guarantee compliance with health and safety policies.</a:t>
          </a:r>
        </a:p>
      </dgm:t>
    </dgm:pt>
    <dgm:pt modelId="{5A13FBE0-8345-4D00-9469-D95BE6863F68}" type="parTrans" cxnId="{267C6610-F494-4DE8-A05F-2519B0787CE5}">
      <dgm:prSet/>
      <dgm:spPr/>
      <dgm:t>
        <a:bodyPr/>
        <a:lstStyle/>
        <a:p>
          <a:endParaRPr lang="en-US"/>
        </a:p>
      </dgm:t>
    </dgm:pt>
    <dgm:pt modelId="{4D808726-A47E-4BC2-B719-5368EA728071}" type="sibTrans" cxnId="{267C6610-F494-4DE8-A05F-2519B0787CE5}">
      <dgm:prSet/>
      <dgm:spPr/>
      <dgm:t>
        <a:bodyPr/>
        <a:lstStyle/>
        <a:p>
          <a:endParaRPr lang="en-US"/>
        </a:p>
      </dgm:t>
    </dgm:pt>
    <dgm:pt modelId="{8151421E-6AF0-493E-AEA2-7576A3D37919}" type="pres">
      <dgm:prSet presAssocID="{81184864-3ED7-49A3-90C9-ACEB0FB9FA06}" presName="root" presStyleCnt="0">
        <dgm:presLayoutVars>
          <dgm:dir/>
          <dgm:resizeHandles val="exact"/>
        </dgm:presLayoutVars>
      </dgm:prSet>
      <dgm:spPr/>
    </dgm:pt>
    <dgm:pt modelId="{654F2A3A-8DF5-4173-8E87-28B531F28DE5}" type="pres">
      <dgm:prSet presAssocID="{DAD37831-31BE-4BE2-A4E3-D9B7B7432A21}" presName="compNode" presStyleCnt="0"/>
      <dgm:spPr/>
    </dgm:pt>
    <dgm:pt modelId="{CCED390A-ED37-4F90-A289-B80A56BFD9A4}" type="pres">
      <dgm:prSet presAssocID="{DAD37831-31BE-4BE2-A4E3-D9B7B7432A21}" presName="bgRect" presStyleLbl="bgShp" presStyleIdx="0" presStyleCnt="4"/>
      <dgm:spPr/>
    </dgm:pt>
    <dgm:pt modelId="{437EE0C4-D7BA-4A0B-A2D4-335E4D427E33}" type="pres">
      <dgm:prSet presAssocID="{DAD37831-31BE-4BE2-A4E3-D9B7B7432A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49D13837-786B-44DB-9B62-334A6BA4D7BF}" type="pres">
      <dgm:prSet presAssocID="{DAD37831-31BE-4BE2-A4E3-D9B7B7432A21}" presName="spaceRect" presStyleCnt="0"/>
      <dgm:spPr/>
    </dgm:pt>
    <dgm:pt modelId="{DFFDB853-6A57-4C20-8E3A-CFB847A4BF29}" type="pres">
      <dgm:prSet presAssocID="{DAD37831-31BE-4BE2-A4E3-D9B7B7432A21}" presName="parTx" presStyleLbl="revTx" presStyleIdx="0" presStyleCnt="4">
        <dgm:presLayoutVars>
          <dgm:chMax val="0"/>
          <dgm:chPref val="0"/>
        </dgm:presLayoutVars>
      </dgm:prSet>
      <dgm:spPr/>
    </dgm:pt>
    <dgm:pt modelId="{CC1602D9-2477-457C-9AF3-BDD334F7BDBF}" type="pres">
      <dgm:prSet presAssocID="{ACDC863D-C155-492D-996D-EFD00FC32F1D}" presName="sibTrans" presStyleCnt="0"/>
      <dgm:spPr/>
    </dgm:pt>
    <dgm:pt modelId="{41A2DC71-8F2E-457C-A2E4-6E9893BD369D}" type="pres">
      <dgm:prSet presAssocID="{9AEAEA49-8386-43FB-88B1-EE4CB83AB912}" presName="compNode" presStyleCnt="0"/>
      <dgm:spPr/>
    </dgm:pt>
    <dgm:pt modelId="{749D52BD-3F2F-4A1C-81A0-D2D0D399C221}" type="pres">
      <dgm:prSet presAssocID="{9AEAEA49-8386-43FB-88B1-EE4CB83AB912}" presName="bgRect" presStyleLbl="bgShp" presStyleIdx="1" presStyleCnt="4"/>
      <dgm:spPr/>
    </dgm:pt>
    <dgm:pt modelId="{2DF7DB52-C6DD-4D6F-93A1-9A50D5B270B5}" type="pres">
      <dgm:prSet presAssocID="{9AEAEA49-8386-43FB-88B1-EE4CB83AB9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3E25EA26-4C3B-4D23-A444-1ED7B93E1936}" type="pres">
      <dgm:prSet presAssocID="{9AEAEA49-8386-43FB-88B1-EE4CB83AB912}" presName="spaceRect" presStyleCnt="0"/>
      <dgm:spPr/>
    </dgm:pt>
    <dgm:pt modelId="{115CFBC9-B919-4386-B650-2AD4585D3E9B}" type="pres">
      <dgm:prSet presAssocID="{9AEAEA49-8386-43FB-88B1-EE4CB83AB912}" presName="parTx" presStyleLbl="revTx" presStyleIdx="1" presStyleCnt="4">
        <dgm:presLayoutVars>
          <dgm:chMax val="0"/>
          <dgm:chPref val="0"/>
        </dgm:presLayoutVars>
      </dgm:prSet>
      <dgm:spPr/>
    </dgm:pt>
    <dgm:pt modelId="{DA338E8B-55C5-4F19-8753-E0206B328852}" type="pres">
      <dgm:prSet presAssocID="{D099E138-AFDE-4608-897F-FF419EF2199C}" presName="sibTrans" presStyleCnt="0"/>
      <dgm:spPr/>
    </dgm:pt>
    <dgm:pt modelId="{A618032E-EAAA-4A33-AA5A-870870DE750C}" type="pres">
      <dgm:prSet presAssocID="{28C23593-B0F9-461D-8D52-0A90B65487BA}" presName="compNode" presStyleCnt="0"/>
      <dgm:spPr/>
    </dgm:pt>
    <dgm:pt modelId="{9742C041-59E2-4549-9744-A19195733A08}" type="pres">
      <dgm:prSet presAssocID="{28C23593-B0F9-461D-8D52-0A90B65487BA}" presName="bgRect" presStyleLbl="bgShp" presStyleIdx="2" presStyleCnt="4"/>
      <dgm:spPr/>
    </dgm:pt>
    <dgm:pt modelId="{D363DAC0-374B-4612-8AF0-F3B4537B1A56}" type="pres">
      <dgm:prSet presAssocID="{28C23593-B0F9-461D-8D52-0A90B65487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428FCD82-3BBA-47DD-9799-B40FBAE212E9}" type="pres">
      <dgm:prSet presAssocID="{28C23593-B0F9-461D-8D52-0A90B65487BA}" presName="spaceRect" presStyleCnt="0"/>
      <dgm:spPr/>
    </dgm:pt>
    <dgm:pt modelId="{BC7D8013-7B0C-4FA4-8602-A760424D37AE}" type="pres">
      <dgm:prSet presAssocID="{28C23593-B0F9-461D-8D52-0A90B65487BA}" presName="parTx" presStyleLbl="revTx" presStyleIdx="2" presStyleCnt="4">
        <dgm:presLayoutVars>
          <dgm:chMax val="0"/>
          <dgm:chPref val="0"/>
        </dgm:presLayoutVars>
      </dgm:prSet>
      <dgm:spPr/>
    </dgm:pt>
    <dgm:pt modelId="{3907BB82-35BE-4916-A405-4352BF78758F}" type="pres">
      <dgm:prSet presAssocID="{691B9AF9-91A8-4B2B-8CE5-B54A4FEC1A88}" presName="sibTrans" presStyleCnt="0"/>
      <dgm:spPr/>
    </dgm:pt>
    <dgm:pt modelId="{3D8741D4-7873-4A8D-AEFC-2A6D7DDC547F}" type="pres">
      <dgm:prSet presAssocID="{547F7520-191F-4615-8DB2-D36438C0F5EC}" presName="compNode" presStyleCnt="0"/>
      <dgm:spPr/>
    </dgm:pt>
    <dgm:pt modelId="{DA6AE92B-2196-45B6-9963-2DA9AF3DEDC5}" type="pres">
      <dgm:prSet presAssocID="{547F7520-191F-4615-8DB2-D36438C0F5EC}" presName="bgRect" presStyleLbl="bgShp" presStyleIdx="3" presStyleCnt="4"/>
      <dgm:spPr/>
    </dgm:pt>
    <dgm:pt modelId="{5C26732E-7470-42BC-AFC0-6F14CD722EEA}" type="pres">
      <dgm:prSet presAssocID="{547F7520-191F-4615-8DB2-D36438C0F5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C616EE14-0EFD-4317-8AFA-F0D8983D0AC1}" type="pres">
      <dgm:prSet presAssocID="{547F7520-191F-4615-8DB2-D36438C0F5EC}" presName="spaceRect" presStyleCnt="0"/>
      <dgm:spPr/>
    </dgm:pt>
    <dgm:pt modelId="{0C6547F1-FB8F-44D5-8332-344CB5947898}" type="pres">
      <dgm:prSet presAssocID="{547F7520-191F-4615-8DB2-D36438C0F5EC}" presName="parTx" presStyleLbl="revTx" presStyleIdx="3" presStyleCnt="4">
        <dgm:presLayoutVars>
          <dgm:chMax val="0"/>
          <dgm:chPref val="0"/>
        </dgm:presLayoutVars>
      </dgm:prSet>
      <dgm:spPr/>
    </dgm:pt>
  </dgm:ptLst>
  <dgm:cxnLst>
    <dgm:cxn modelId="{4CF94C05-A69D-4DA4-BFAF-46209D05BA1B}" srcId="{81184864-3ED7-49A3-90C9-ACEB0FB9FA06}" destId="{9AEAEA49-8386-43FB-88B1-EE4CB83AB912}" srcOrd="1" destOrd="0" parTransId="{27F91BD0-E85E-4BEC-BDA9-32E37E16A463}" sibTransId="{D099E138-AFDE-4608-897F-FF419EF2199C}"/>
    <dgm:cxn modelId="{267C6610-F494-4DE8-A05F-2519B0787CE5}" srcId="{81184864-3ED7-49A3-90C9-ACEB0FB9FA06}" destId="{547F7520-191F-4615-8DB2-D36438C0F5EC}" srcOrd="3" destOrd="0" parTransId="{5A13FBE0-8345-4D00-9469-D95BE6863F68}" sibTransId="{4D808726-A47E-4BC2-B719-5368EA728071}"/>
    <dgm:cxn modelId="{4169D033-9E66-49B1-A8DA-CC6133B02510}" srcId="{81184864-3ED7-49A3-90C9-ACEB0FB9FA06}" destId="{28C23593-B0F9-461D-8D52-0A90B65487BA}" srcOrd="2" destOrd="0" parTransId="{5453C740-7B2A-4580-97FD-31ABF87E20E4}" sibTransId="{691B9AF9-91A8-4B2B-8CE5-B54A4FEC1A88}"/>
    <dgm:cxn modelId="{128F6957-F04D-4FE5-B2F2-441A8A1BC616}" type="presOf" srcId="{DAD37831-31BE-4BE2-A4E3-D9B7B7432A21}" destId="{DFFDB853-6A57-4C20-8E3A-CFB847A4BF29}" srcOrd="0" destOrd="0" presId="urn:microsoft.com/office/officeart/2018/2/layout/IconVerticalSolidList"/>
    <dgm:cxn modelId="{9BA5EFAB-A405-44D5-B426-37B0AE402F2B}" srcId="{81184864-3ED7-49A3-90C9-ACEB0FB9FA06}" destId="{DAD37831-31BE-4BE2-A4E3-D9B7B7432A21}" srcOrd="0" destOrd="0" parTransId="{9379CA48-1A3E-4BC7-B9AA-0967118D064C}" sibTransId="{ACDC863D-C155-492D-996D-EFD00FC32F1D}"/>
    <dgm:cxn modelId="{E562E9BA-B19E-4D24-95DB-CB04E0F709D7}" type="presOf" srcId="{28C23593-B0F9-461D-8D52-0A90B65487BA}" destId="{BC7D8013-7B0C-4FA4-8602-A760424D37AE}" srcOrd="0" destOrd="0" presId="urn:microsoft.com/office/officeart/2018/2/layout/IconVerticalSolidList"/>
    <dgm:cxn modelId="{FFD891D8-BB88-40E2-85C1-906F7A93C57E}" type="presOf" srcId="{9AEAEA49-8386-43FB-88B1-EE4CB83AB912}" destId="{115CFBC9-B919-4386-B650-2AD4585D3E9B}" srcOrd="0" destOrd="0" presId="urn:microsoft.com/office/officeart/2018/2/layout/IconVerticalSolidList"/>
    <dgm:cxn modelId="{051C55F0-AB34-41A3-A282-287273C6F2A2}" type="presOf" srcId="{81184864-3ED7-49A3-90C9-ACEB0FB9FA06}" destId="{8151421E-6AF0-493E-AEA2-7576A3D37919}" srcOrd="0" destOrd="0" presId="urn:microsoft.com/office/officeart/2018/2/layout/IconVerticalSolidList"/>
    <dgm:cxn modelId="{6F0A7BFB-731A-4BFB-A4CD-7F8324EACC4B}" type="presOf" srcId="{547F7520-191F-4615-8DB2-D36438C0F5EC}" destId="{0C6547F1-FB8F-44D5-8332-344CB5947898}" srcOrd="0" destOrd="0" presId="urn:microsoft.com/office/officeart/2018/2/layout/IconVerticalSolidList"/>
    <dgm:cxn modelId="{9C37FA7D-C3FD-4551-80B6-626C9ADF9FA9}" type="presParOf" srcId="{8151421E-6AF0-493E-AEA2-7576A3D37919}" destId="{654F2A3A-8DF5-4173-8E87-28B531F28DE5}" srcOrd="0" destOrd="0" presId="urn:microsoft.com/office/officeart/2018/2/layout/IconVerticalSolidList"/>
    <dgm:cxn modelId="{14BDDA7F-4A4F-4128-A535-6C250E535789}" type="presParOf" srcId="{654F2A3A-8DF5-4173-8E87-28B531F28DE5}" destId="{CCED390A-ED37-4F90-A289-B80A56BFD9A4}" srcOrd="0" destOrd="0" presId="urn:microsoft.com/office/officeart/2018/2/layout/IconVerticalSolidList"/>
    <dgm:cxn modelId="{C4B0CA35-743C-4D48-BA47-99023C9AAB4D}" type="presParOf" srcId="{654F2A3A-8DF5-4173-8E87-28B531F28DE5}" destId="{437EE0C4-D7BA-4A0B-A2D4-335E4D427E33}" srcOrd="1" destOrd="0" presId="urn:microsoft.com/office/officeart/2018/2/layout/IconVerticalSolidList"/>
    <dgm:cxn modelId="{845FD40F-C21F-456D-B6F8-B2C790DE79DC}" type="presParOf" srcId="{654F2A3A-8DF5-4173-8E87-28B531F28DE5}" destId="{49D13837-786B-44DB-9B62-334A6BA4D7BF}" srcOrd="2" destOrd="0" presId="urn:microsoft.com/office/officeart/2018/2/layout/IconVerticalSolidList"/>
    <dgm:cxn modelId="{4667C34C-1192-4B43-8617-C2856B5912AC}" type="presParOf" srcId="{654F2A3A-8DF5-4173-8E87-28B531F28DE5}" destId="{DFFDB853-6A57-4C20-8E3A-CFB847A4BF29}" srcOrd="3" destOrd="0" presId="urn:microsoft.com/office/officeart/2018/2/layout/IconVerticalSolidList"/>
    <dgm:cxn modelId="{6C11FE31-EA73-48FA-A3E9-A6D8569DBF16}" type="presParOf" srcId="{8151421E-6AF0-493E-AEA2-7576A3D37919}" destId="{CC1602D9-2477-457C-9AF3-BDD334F7BDBF}" srcOrd="1" destOrd="0" presId="urn:microsoft.com/office/officeart/2018/2/layout/IconVerticalSolidList"/>
    <dgm:cxn modelId="{F4DBCAC4-AA31-4961-BA87-DDD546A63F88}" type="presParOf" srcId="{8151421E-6AF0-493E-AEA2-7576A3D37919}" destId="{41A2DC71-8F2E-457C-A2E4-6E9893BD369D}" srcOrd="2" destOrd="0" presId="urn:microsoft.com/office/officeart/2018/2/layout/IconVerticalSolidList"/>
    <dgm:cxn modelId="{9BE3342F-010E-4ABB-8465-9874D5DFEF7A}" type="presParOf" srcId="{41A2DC71-8F2E-457C-A2E4-6E9893BD369D}" destId="{749D52BD-3F2F-4A1C-81A0-D2D0D399C221}" srcOrd="0" destOrd="0" presId="urn:microsoft.com/office/officeart/2018/2/layout/IconVerticalSolidList"/>
    <dgm:cxn modelId="{EC9D9E11-9713-473D-ADD5-7AD2CB86441B}" type="presParOf" srcId="{41A2DC71-8F2E-457C-A2E4-6E9893BD369D}" destId="{2DF7DB52-C6DD-4D6F-93A1-9A50D5B270B5}" srcOrd="1" destOrd="0" presId="urn:microsoft.com/office/officeart/2018/2/layout/IconVerticalSolidList"/>
    <dgm:cxn modelId="{593819F4-4BA0-451E-810D-2BF51C99C6DA}" type="presParOf" srcId="{41A2DC71-8F2E-457C-A2E4-6E9893BD369D}" destId="{3E25EA26-4C3B-4D23-A444-1ED7B93E1936}" srcOrd="2" destOrd="0" presId="urn:microsoft.com/office/officeart/2018/2/layout/IconVerticalSolidList"/>
    <dgm:cxn modelId="{218E2BEE-D1E6-4CA4-802B-7A14739BD48B}" type="presParOf" srcId="{41A2DC71-8F2E-457C-A2E4-6E9893BD369D}" destId="{115CFBC9-B919-4386-B650-2AD4585D3E9B}" srcOrd="3" destOrd="0" presId="urn:microsoft.com/office/officeart/2018/2/layout/IconVerticalSolidList"/>
    <dgm:cxn modelId="{B5582CE9-CDD2-4355-B77F-1B308DF65A85}" type="presParOf" srcId="{8151421E-6AF0-493E-AEA2-7576A3D37919}" destId="{DA338E8B-55C5-4F19-8753-E0206B328852}" srcOrd="3" destOrd="0" presId="urn:microsoft.com/office/officeart/2018/2/layout/IconVerticalSolidList"/>
    <dgm:cxn modelId="{8B781506-48AA-4703-9E45-07C0ACBA1AAB}" type="presParOf" srcId="{8151421E-6AF0-493E-AEA2-7576A3D37919}" destId="{A618032E-EAAA-4A33-AA5A-870870DE750C}" srcOrd="4" destOrd="0" presId="urn:microsoft.com/office/officeart/2018/2/layout/IconVerticalSolidList"/>
    <dgm:cxn modelId="{8A24DC4A-4256-4659-AA87-377F3DFFA50D}" type="presParOf" srcId="{A618032E-EAAA-4A33-AA5A-870870DE750C}" destId="{9742C041-59E2-4549-9744-A19195733A08}" srcOrd="0" destOrd="0" presId="urn:microsoft.com/office/officeart/2018/2/layout/IconVerticalSolidList"/>
    <dgm:cxn modelId="{106F97D5-DA96-41D3-9923-49FF1888E3D2}" type="presParOf" srcId="{A618032E-EAAA-4A33-AA5A-870870DE750C}" destId="{D363DAC0-374B-4612-8AF0-F3B4537B1A56}" srcOrd="1" destOrd="0" presId="urn:microsoft.com/office/officeart/2018/2/layout/IconVerticalSolidList"/>
    <dgm:cxn modelId="{4CA0BEC8-968A-464F-8F88-3BA32EEBF00C}" type="presParOf" srcId="{A618032E-EAAA-4A33-AA5A-870870DE750C}" destId="{428FCD82-3BBA-47DD-9799-B40FBAE212E9}" srcOrd="2" destOrd="0" presId="urn:microsoft.com/office/officeart/2018/2/layout/IconVerticalSolidList"/>
    <dgm:cxn modelId="{762B6716-308A-49DB-BDE7-271117389121}" type="presParOf" srcId="{A618032E-EAAA-4A33-AA5A-870870DE750C}" destId="{BC7D8013-7B0C-4FA4-8602-A760424D37AE}" srcOrd="3" destOrd="0" presId="urn:microsoft.com/office/officeart/2018/2/layout/IconVerticalSolidList"/>
    <dgm:cxn modelId="{914F12EE-927F-4B41-A8AB-F30BF8FBBD4E}" type="presParOf" srcId="{8151421E-6AF0-493E-AEA2-7576A3D37919}" destId="{3907BB82-35BE-4916-A405-4352BF78758F}" srcOrd="5" destOrd="0" presId="urn:microsoft.com/office/officeart/2018/2/layout/IconVerticalSolidList"/>
    <dgm:cxn modelId="{B1415A6F-4C5A-42C8-95A9-D1906D4FE7DB}" type="presParOf" srcId="{8151421E-6AF0-493E-AEA2-7576A3D37919}" destId="{3D8741D4-7873-4A8D-AEFC-2A6D7DDC547F}" srcOrd="6" destOrd="0" presId="urn:microsoft.com/office/officeart/2018/2/layout/IconVerticalSolidList"/>
    <dgm:cxn modelId="{B9B886FA-A8D8-4BB3-B0F8-9AB75DEB5706}" type="presParOf" srcId="{3D8741D4-7873-4A8D-AEFC-2A6D7DDC547F}" destId="{DA6AE92B-2196-45B6-9963-2DA9AF3DEDC5}" srcOrd="0" destOrd="0" presId="urn:microsoft.com/office/officeart/2018/2/layout/IconVerticalSolidList"/>
    <dgm:cxn modelId="{9CA291FA-1878-4AA8-A763-F5A92186EAF5}" type="presParOf" srcId="{3D8741D4-7873-4A8D-AEFC-2A6D7DDC547F}" destId="{5C26732E-7470-42BC-AFC0-6F14CD722EEA}" srcOrd="1" destOrd="0" presId="urn:microsoft.com/office/officeart/2018/2/layout/IconVerticalSolidList"/>
    <dgm:cxn modelId="{895E5E1A-0996-4490-B78E-50AE03A26542}" type="presParOf" srcId="{3D8741D4-7873-4A8D-AEFC-2A6D7DDC547F}" destId="{C616EE14-0EFD-4317-8AFA-F0D8983D0AC1}" srcOrd="2" destOrd="0" presId="urn:microsoft.com/office/officeart/2018/2/layout/IconVerticalSolidList"/>
    <dgm:cxn modelId="{706B86E7-B4C3-409E-A7B9-7961A2130D36}" type="presParOf" srcId="{3D8741D4-7873-4A8D-AEFC-2A6D7DDC547F}" destId="{0C6547F1-FB8F-44D5-8332-344CB59478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6D67F5-96AB-41D0-92F1-898C289A3A57}" type="doc">
      <dgm:prSet loTypeId="urn:microsoft.com/office/officeart/2005/8/layout/vProcess5" loCatId="process" qsTypeId="urn:microsoft.com/office/officeart/2005/8/quickstyle/simple5" qsCatId="simple" csTypeId="urn:microsoft.com/office/officeart/2005/8/colors/colorful1" csCatId="colorful" phldr="1"/>
      <dgm:spPr/>
      <dgm:t>
        <a:bodyPr/>
        <a:lstStyle/>
        <a:p>
          <a:endParaRPr lang="en-US"/>
        </a:p>
      </dgm:t>
    </dgm:pt>
    <dgm:pt modelId="{02F52DE0-D2E3-43B9-B9C2-AC42E2F231AA}">
      <dgm:prSet/>
      <dgm:spPr/>
      <dgm:t>
        <a:bodyPr/>
        <a:lstStyle/>
        <a:p>
          <a:pPr>
            <a:defRPr cap="all"/>
          </a:pPr>
          <a:r>
            <a:rPr lang="en-US" dirty="0"/>
            <a:t>Engaged workers make for a more contented and effective staff. Maslow's hierarchy of needs is a popular framework for analyzing what drives workers. </a:t>
          </a:r>
        </a:p>
      </dgm:t>
    </dgm:pt>
    <dgm:pt modelId="{8F553B8F-3FE3-449E-B870-0C8557C5B068}" type="parTrans" cxnId="{D7507F74-2278-4470-B5C8-33E634E1F54E}">
      <dgm:prSet/>
      <dgm:spPr/>
      <dgm:t>
        <a:bodyPr/>
        <a:lstStyle/>
        <a:p>
          <a:pPr algn="l"/>
          <a:endParaRPr lang="en-US"/>
        </a:p>
      </dgm:t>
    </dgm:pt>
    <dgm:pt modelId="{8B0A6D36-9F95-42F5-9BCE-36BEA92751FF}" type="sibTrans" cxnId="{D7507F74-2278-4470-B5C8-33E634E1F54E}">
      <dgm:prSet/>
      <dgm:spPr/>
      <dgm:t>
        <a:bodyPr/>
        <a:lstStyle/>
        <a:p>
          <a:endParaRPr lang="en-US"/>
        </a:p>
      </dgm:t>
    </dgm:pt>
    <dgm:pt modelId="{9D5582FE-95BB-404E-BA41-FA8456D9797F}">
      <dgm:prSet/>
      <dgm:spPr/>
      <dgm:t>
        <a:bodyPr/>
        <a:lstStyle/>
        <a:p>
          <a:pPr>
            <a:defRPr cap="all"/>
          </a:pPr>
          <a:r>
            <a:rPr lang="en-US"/>
            <a:t>Maslow's model provides insight into what drives our cleaning staff and how we can more effectively accommodate their requirements in the workplace (Gallup, 2021). </a:t>
          </a:r>
        </a:p>
      </dgm:t>
    </dgm:pt>
    <dgm:pt modelId="{9D78DC1D-67A9-4B36-BFCF-0C972B38FCBF}" type="parTrans" cxnId="{DF64B905-774C-491F-8BB8-C7248497253A}">
      <dgm:prSet/>
      <dgm:spPr/>
      <dgm:t>
        <a:bodyPr/>
        <a:lstStyle/>
        <a:p>
          <a:pPr algn="l"/>
          <a:endParaRPr lang="en-US"/>
        </a:p>
      </dgm:t>
    </dgm:pt>
    <dgm:pt modelId="{78060DE3-B010-48FA-938C-C25258AF9817}" type="sibTrans" cxnId="{DF64B905-774C-491F-8BB8-C7248497253A}">
      <dgm:prSet/>
      <dgm:spPr/>
      <dgm:t>
        <a:bodyPr/>
        <a:lstStyle/>
        <a:p>
          <a:endParaRPr lang="en-US"/>
        </a:p>
      </dgm:t>
    </dgm:pt>
    <dgm:pt modelId="{057210A0-CC6B-4416-B591-6E5AC113E299}">
      <dgm:prSet/>
      <dgm:spPr/>
      <dgm:t>
        <a:bodyPr/>
        <a:lstStyle/>
        <a:p>
          <a:pPr>
            <a:defRPr cap="all"/>
          </a:pPr>
          <a:r>
            <a:rPr lang="en-US"/>
            <a:t>We can focus on offering chances for learning and advancement, recognizing and rewarding excellent performance, and encouraging our people to take ownership of their job as we go up the organizational chart.</a:t>
          </a:r>
        </a:p>
      </dgm:t>
    </dgm:pt>
    <dgm:pt modelId="{5444CEF9-B8F4-4A94-A507-C884FBFA7893}" type="parTrans" cxnId="{5E7C24D3-B3EB-425A-978B-5E912148C209}">
      <dgm:prSet/>
      <dgm:spPr/>
      <dgm:t>
        <a:bodyPr/>
        <a:lstStyle/>
        <a:p>
          <a:pPr algn="l"/>
          <a:endParaRPr lang="en-US"/>
        </a:p>
      </dgm:t>
    </dgm:pt>
    <dgm:pt modelId="{0E38B661-AB5C-42AB-A98D-674EBE24AF57}" type="sibTrans" cxnId="{5E7C24D3-B3EB-425A-978B-5E912148C209}">
      <dgm:prSet/>
      <dgm:spPr/>
      <dgm:t>
        <a:bodyPr/>
        <a:lstStyle/>
        <a:p>
          <a:endParaRPr lang="en-US"/>
        </a:p>
      </dgm:t>
    </dgm:pt>
    <dgm:pt modelId="{E31F7C27-5F30-446E-82C3-4559C22CAEBA}">
      <dgm:prSet/>
      <dgm:spPr/>
      <dgm:t>
        <a:bodyPr/>
        <a:lstStyle/>
        <a:p>
          <a:pPr>
            <a:defRPr cap="all"/>
          </a:pPr>
          <a:r>
            <a:rPr lang="en-US"/>
            <a:t>Using Maslow's Hierarchy of Needs as a framework, we can design a workplace that is conducive to employee well-being, increases productivity, and delights customers.</a:t>
          </a:r>
        </a:p>
      </dgm:t>
    </dgm:pt>
    <dgm:pt modelId="{B80AD898-8ECC-469F-A3F3-65CBA42C3936}" type="parTrans" cxnId="{23A70841-B40D-4F5E-A803-9D0C48A63093}">
      <dgm:prSet/>
      <dgm:spPr/>
      <dgm:t>
        <a:bodyPr/>
        <a:lstStyle/>
        <a:p>
          <a:pPr algn="l"/>
          <a:endParaRPr lang="en-US"/>
        </a:p>
      </dgm:t>
    </dgm:pt>
    <dgm:pt modelId="{19397FF9-DEB2-4356-8D6B-8A915721BEA8}" type="sibTrans" cxnId="{23A70841-B40D-4F5E-A803-9D0C48A63093}">
      <dgm:prSet/>
      <dgm:spPr/>
      <dgm:t>
        <a:bodyPr/>
        <a:lstStyle/>
        <a:p>
          <a:endParaRPr lang="en-US"/>
        </a:p>
      </dgm:t>
    </dgm:pt>
    <dgm:pt modelId="{B33ED43D-806C-4DF5-A8B9-00DCF5E2C2A2}" type="pres">
      <dgm:prSet presAssocID="{1E6D67F5-96AB-41D0-92F1-898C289A3A57}" presName="outerComposite" presStyleCnt="0">
        <dgm:presLayoutVars>
          <dgm:chMax val="5"/>
          <dgm:dir/>
          <dgm:resizeHandles val="exact"/>
        </dgm:presLayoutVars>
      </dgm:prSet>
      <dgm:spPr/>
    </dgm:pt>
    <dgm:pt modelId="{A7EDCAD9-5427-4502-981A-FEFAE6B7AD53}" type="pres">
      <dgm:prSet presAssocID="{1E6D67F5-96AB-41D0-92F1-898C289A3A57}" presName="dummyMaxCanvas" presStyleCnt="0">
        <dgm:presLayoutVars/>
      </dgm:prSet>
      <dgm:spPr/>
    </dgm:pt>
    <dgm:pt modelId="{21F8BBBD-CA61-4AFF-A617-364C7124C032}" type="pres">
      <dgm:prSet presAssocID="{1E6D67F5-96AB-41D0-92F1-898C289A3A57}" presName="FourNodes_1" presStyleLbl="node1" presStyleIdx="0" presStyleCnt="4">
        <dgm:presLayoutVars>
          <dgm:bulletEnabled val="1"/>
        </dgm:presLayoutVars>
      </dgm:prSet>
      <dgm:spPr/>
    </dgm:pt>
    <dgm:pt modelId="{C0682201-40A3-4640-8AE7-008F2A2BE3BB}" type="pres">
      <dgm:prSet presAssocID="{1E6D67F5-96AB-41D0-92F1-898C289A3A57}" presName="FourNodes_2" presStyleLbl="node1" presStyleIdx="1" presStyleCnt="4">
        <dgm:presLayoutVars>
          <dgm:bulletEnabled val="1"/>
        </dgm:presLayoutVars>
      </dgm:prSet>
      <dgm:spPr/>
    </dgm:pt>
    <dgm:pt modelId="{F75ABBD8-DCE1-493F-A3A0-669E059C205E}" type="pres">
      <dgm:prSet presAssocID="{1E6D67F5-96AB-41D0-92F1-898C289A3A57}" presName="FourNodes_3" presStyleLbl="node1" presStyleIdx="2" presStyleCnt="4">
        <dgm:presLayoutVars>
          <dgm:bulletEnabled val="1"/>
        </dgm:presLayoutVars>
      </dgm:prSet>
      <dgm:spPr/>
    </dgm:pt>
    <dgm:pt modelId="{E7C55A62-EE5E-4FF8-8CA6-08BC3CAF9E7A}" type="pres">
      <dgm:prSet presAssocID="{1E6D67F5-96AB-41D0-92F1-898C289A3A57}" presName="FourNodes_4" presStyleLbl="node1" presStyleIdx="3" presStyleCnt="4">
        <dgm:presLayoutVars>
          <dgm:bulletEnabled val="1"/>
        </dgm:presLayoutVars>
      </dgm:prSet>
      <dgm:spPr/>
    </dgm:pt>
    <dgm:pt modelId="{50B60552-12C5-4EFC-BA3C-0F8AE5213D19}" type="pres">
      <dgm:prSet presAssocID="{1E6D67F5-96AB-41D0-92F1-898C289A3A57}" presName="FourConn_1-2" presStyleLbl="fgAccFollowNode1" presStyleIdx="0" presStyleCnt="3">
        <dgm:presLayoutVars>
          <dgm:bulletEnabled val="1"/>
        </dgm:presLayoutVars>
      </dgm:prSet>
      <dgm:spPr/>
    </dgm:pt>
    <dgm:pt modelId="{59F9F1FE-01A6-4CAD-8C08-9DA62C14C64E}" type="pres">
      <dgm:prSet presAssocID="{1E6D67F5-96AB-41D0-92F1-898C289A3A57}" presName="FourConn_2-3" presStyleLbl="fgAccFollowNode1" presStyleIdx="1" presStyleCnt="3">
        <dgm:presLayoutVars>
          <dgm:bulletEnabled val="1"/>
        </dgm:presLayoutVars>
      </dgm:prSet>
      <dgm:spPr/>
    </dgm:pt>
    <dgm:pt modelId="{C2F5451C-791F-499F-A343-C5008BAEAF97}" type="pres">
      <dgm:prSet presAssocID="{1E6D67F5-96AB-41D0-92F1-898C289A3A57}" presName="FourConn_3-4" presStyleLbl="fgAccFollowNode1" presStyleIdx="2" presStyleCnt="3">
        <dgm:presLayoutVars>
          <dgm:bulletEnabled val="1"/>
        </dgm:presLayoutVars>
      </dgm:prSet>
      <dgm:spPr/>
    </dgm:pt>
    <dgm:pt modelId="{139F0580-A182-425B-BFC3-0A1FDFB98890}" type="pres">
      <dgm:prSet presAssocID="{1E6D67F5-96AB-41D0-92F1-898C289A3A57}" presName="FourNodes_1_text" presStyleLbl="node1" presStyleIdx="3" presStyleCnt="4">
        <dgm:presLayoutVars>
          <dgm:bulletEnabled val="1"/>
        </dgm:presLayoutVars>
      </dgm:prSet>
      <dgm:spPr/>
    </dgm:pt>
    <dgm:pt modelId="{2D9F4993-2865-462C-9C09-2BA587A4AB74}" type="pres">
      <dgm:prSet presAssocID="{1E6D67F5-96AB-41D0-92F1-898C289A3A57}" presName="FourNodes_2_text" presStyleLbl="node1" presStyleIdx="3" presStyleCnt="4">
        <dgm:presLayoutVars>
          <dgm:bulletEnabled val="1"/>
        </dgm:presLayoutVars>
      </dgm:prSet>
      <dgm:spPr/>
    </dgm:pt>
    <dgm:pt modelId="{8BA1747E-1AD0-4144-8C36-B516F0FA331A}" type="pres">
      <dgm:prSet presAssocID="{1E6D67F5-96AB-41D0-92F1-898C289A3A57}" presName="FourNodes_3_text" presStyleLbl="node1" presStyleIdx="3" presStyleCnt="4">
        <dgm:presLayoutVars>
          <dgm:bulletEnabled val="1"/>
        </dgm:presLayoutVars>
      </dgm:prSet>
      <dgm:spPr/>
    </dgm:pt>
    <dgm:pt modelId="{3424EC65-D2F1-41E3-910A-B9668E75A9A0}" type="pres">
      <dgm:prSet presAssocID="{1E6D67F5-96AB-41D0-92F1-898C289A3A57}" presName="FourNodes_4_text" presStyleLbl="node1" presStyleIdx="3" presStyleCnt="4">
        <dgm:presLayoutVars>
          <dgm:bulletEnabled val="1"/>
        </dgm:presLayoutVars>
      </dgm:prSet>
      <dgm:spPr/>
    </dgm:pt>
  </dgm:ptLst>
  <dgm:cxnLst>
    <dgm:cxn modelId="{077F1104-4866-4C81-B2BA-79439AA87110}" type="presOf" srcId="{E31F7C27-5F30-446E-82C3-4559C22CAEBA}" destId="{3424EC65-D2F1-41E3-910A-B9668E75A9A0}" srcOrd="1" destOrd="0" presId="urn:microsoft.com/office/officeart/2005/8/layout/vProcess5"/>
    <dgm:cxn modelId="{DF64B905-774C-491F-8BB8-C7248497253A}" srcId="{1E6D67F5-96AB-41D0-92F1-898C289A3A57}" destId="{9D5582FE-95BB-404E-BA41-FA8456D9797F}" srcOrd="1" destOrd="0" parTransId="{9D78DC1D-67A9-4B36-BFCF-0C972B38FCBF}" sibTransId="{78060DE3-B010-48FA-938C-C25258AF9817}"/>
    <dgm:cxn modelId="{6C0B5C11-C39F-4600-A904-84DCBC5C9891}" type="presOf" srcId="{057210A0-CC6B-4416-B591-6E5AC113E299}" destId="{F75ABBD8-DCE1-493F-A3A0-669E059C205E}" srcOrd="0" destOrd="0" presId="urn:microsoft.com/office/officeart/2005/8/layout/vProcess5"/>
    <dgm:cxn modelId="{2A085A3C-147D-4515-B8BA-0C0D1049A914}" type="presOf" srcId="{78060DE3-B010-48FA-938C-C25258AF9817}" destId="{59F9F1FE-01A6-4CAD-8C08-9DA62C14C64E}" srcOrd="0" destOrd="0" presId="urn:microsoft.com/office/officeart/2005/8/layout/vProcess5"/>
    <dgm:cxn modelId="{23A70841-B40D-4F5E-A803-9D0C48A63093}" srcId="{1E6D67F5-96AB-41D0-92F1-898C289A3A57}" destId="{E31F7C27-5F30-446E-82C3-4559C22CAEBA}" srcOrd="3" destOrd="0" parTransId="{B80AD898-8ECC-469F-A3F3-65CBA42C3936}" sibTransId="{19397FF9-DEB2-4356-8D6B-8A915721BEA8}"/>
    <dgm:cxn modelId="{29FC4642-69D3-49DC-B529-362F92D8861A}" type="presOf" srcId="{E31F7C27-5F30-446E-82C3-4559C22CAEBA}" destId="{E7C55A62-EE5E-4FF8-8CA6-08BC3CAF9E7A}" srcOrd="0" destOrd="0" presId="urn:microsoft.com/office/officeart/2005/8/layout/vProcess5"/>
    <dgm:cxn modelId="{FF06354A-6D0C-497C-818B-17CC7201F906}" type="presOf" srcId="{0E38B661-AB5C-42AB-A98D-674EBE24AF57}" destId="{C2F5451C-791F-499F-A343-C5008BAEAF97}" srcOrd="0" destOrd="0" presId="urn:microsoft.com/office/officeart/2005/8/layout/vProcess5"/>
    <dgm:cxn modelId="{637D396E-BA67-45CA-BC0B-C23E559DA280}" type="presOf" srcId="{02F52DE0-D2E3-43B9-B9C2-AC42E2F231AA}" destId="{139F0580-A182-425B-BFC3-0A1FDFB98890}" srcOrd="1" destOrd="0" presId="urn:microsoft.com/office/officeart/2005/8/layout/vProcess5"/>
    <dgm:cxn modelId="{D7507F74-2278-4470-B5C8-33E634E1F54E}" srcId="{1E6D67F5-96AB-41D0-92F1-898C289A3A57}" destId="{02F52DE0-D2E3-43B9-B9C2-AC42E2F231AA}" srcOrd="0" destOrd="0" parTransId="{8F553B8F-3FE3-449E-B870-0C8557C5B068}" sibTransId="{8B0A6D36-9F95-42F5-9BCE-36BEA92751FF}"/>
    <dgm:cxn modelId="{99DF8977-AB0C-4F81-A336-92171C760B85}" type="presOf" srcId="{057210A0-CC6B-4416-B591-6E5AC113E299}" destId="{8BA1747E-1AD0-4144-8C36-B516F0FA331A}" srcOrd="1" destOrd="0" presId="urn:microsoft.com/office/officeart/2005/8/layout/vProcess5"/>
    <dgm:cxn modelId="{DAB4E078-C438-419D-8B6C-405A18DFA2D9}" type="presOf" srcId="{8B0A6D36-9F95-42F5-9BCE-36BEA92751FF}" destId="{50B60552-12C5-4EFC-BA3C-0F8AE5213D19}" srcOrd="0" destOrd="0" presId="urn:microsoft.com/office/officeart/2005/8/layout/vProcess5"/>
    <dgm:cxn modelId="{CC3B3D99-B993-4395-8944-01B21B054C6D}" type="presOf" srcId="{1E6D67F5-96AB-41D0-92F1-898C289A3A57}" destId="{B33ED43D-806C-4DF5-A8B9-00DCF5E2C2A2}" srcOrd="0" destOrd="0" presId="urn:microsoft.com/office/officeart/2005/8/layout/vProcess5"/>
    <dgm:cxn modelId="{B47347C6-CB77-4999-B958-8548F352399F}" type="presOf" srcId="{02F52DE0-D2E3-43B9-B9C2-AC42E2F231AA}" destId="{21F8BBBD-CA61-4AFF-A617-364C7124C032}" srcOrd="0" destOrd="0" presId="urn:microsoft.com/office/officeart/2005/8/layout/vProcess5"/>
    <dgm:cxn modelId="{5E7C24D3-B3EB-425A-978B-5E912148C209}" srcId="{1E6D67F5-96AB-41D0-92F1-898C289A3A57}" destId="{057210A0-CC6B-4416-B591-6E5AC113E299}" srcOrd="2" destOrd="0" parTransId="{5444CEF9-B8F4-4A94-A507-C884FBFA7893}" sibTransId="{0E38B661-AB5C-42AB-A98D-674EBE24AF57}"/>
    <dgm:cxn modelId="{33A194E5-ECE9-4F30-AC56-257E2323A7D9}" type="presOf" srcId="{9D5582FE-95BB-404E-BA41-FA8456D9797F}" destId="{C0682201-40A3-4640-8AE7-008F2A2BE3BB}" srcOrd="0" destOrd="0" presId="urn:microsoft.com/office/officeart/2005/8/layout/vProcess5"/>
    <dgm:cxn modelId="{990473EF-8F63-4DAE-BBE4-B0450678203B}" type="presOf" srcId="{9D5582FE-95BB-404E-BA41-FA8456D9797F}" destId="{2D9F4993-2865-462C-9C09-2BA587A4AB74}" srcOrd="1" destOrd="0" presId="urn:microsoft.com/office/officeart/2005/8/layout/vProcess5"/>
    <dgm:cxn modelId="{E921C990-9551-41EE-9833-80C53FC8FA0E}" type="presParOf" srcId="{B33ED43D-806C-4DF5-A8B9-00DCF5E2C2A2}" destId="{A7EDCAD9-5427-4502-981A-FEFAE6B7AD53}" srcOrd="0" destOrd="0" presId="urn:microsoft.com/office/officeart/2005/8/layout/vProcess5"/>
    <dgm:cxn modelId="{4B0CEFD3-56B4-45F6-8E63-F009DA28544C}" type="presParOf" srcId="{B33ED43D-806C-4DF5-A8B9-00DCF5E2C2A2}" destId="{21F8BBBD-CA61-4AFF-A617-364C7124C032}" srcOrd="1" destOrd="0" presId="urn:microsoft.com/office/officeart/2005/8/layout/vProcess5"/>
    <dgm:cxn modelId="{6B191DD9-B8B6-46AE-80DF-5D232CD17B75}" type="presParOf" srcId="{B33ED43D-806C-4DF5-A8B9-00DCF5E2C2A2}" destId="{C0682201-40A3-4640-8AE7-008F2A2BE3BB}" srcOrd="2" destOrd="0" presId="urn:microsoft.com/office/officeart/2005/8/layout/vProcess5"/>
    <dgm:cxn modelId="{0BA25F09-25D9-47CD-B09C-BEE0D433765E}" type="presParOf" srcId="{B33ED43D-806C-4DF5-A8B9-00DCF5E2C2A2}" destId="{F75ABBD8-DCE1-493F-A3A0-669E059C205E}" srcOrd="3" destOrd="0" presId="urn:microsoft.com/office/officeart/2005/8/layout/vProcess5"/>
    <dgm:cxn modelId="{A5CAD1EA-FF39-4232-8139-5EFFE5ABE1D8}" type="presParOf" srcId="{B33ED43D-806C-4DF5-A8B9-00DCF5E2C2A2}" destId="{E7C55A62-EE5E-4FF8-8CA6-08BC3CAF9E7A}" srcOrd="4" destOrd="0" presId="urn:microsoft.com/office/officeart/2005/8/layout/vProcess5"/>
    <dgm:cxn modelId="{56E20C76-805C-4B47-9638-B24A8F2E58A9}" type="presParOf" srcId="{B33ED43D-806C-4DF5-A8B9-00DCF5E2C2A2}" destId="{50B60552-12C5-4EFC-BA3C-0F8AE5213D19}" srcOrd="5" destOrd="0" presId="urn:microsoft.com/office/officeart/2005/8/layout/vProcess5"/>
    <dgm:cxn modelId="{0432CDFD-0E91-4773-8A6D-EF8F0BAAC039}" type="presParOf" srcId="{B33ED43D-806C-4DF5-A8B9-00DCF5E2C2A2}" destId="{59F9F1FE-01A6-4CAD-8C08-9DA62C14C64E}" srcOrd="6" destOrd="0" presId="urn:microsoft.com/office/officeart/2005/8/layout/vProcess5"/>
    <dgm:cxn modelId="{88C5C31E-627B-41AD-A0D5-883A20FDF82D}" type="presParOf" srcId="{B33ED43D-806C-4DF5-A8B9-00DCF5E2C2A2}" destId="{C2F5451C-791F-499F-A343-C5008BAEAF97}" srcOrd="7" destOrd="0" presId="urn:microsoft.com/office/officeart/2005/8/layout/vProcess5"/>
    <dgm:cxn modelId="{FDED0E56-61A2-48DF-B3A6-4387D1341374}" type="presParOf" srcId="{B33ED43D-806C-4DF5-A8B9-00DCF5E2C2A2}" destId="{139F0580-A182-425B-BFC3-0A1FDFB98890}" srcOrd="8" destOrd="0" presId="urn:microsoft.com/office/officeart/2005/8/layout/vProcess5"/>
    <dgm:cxn modelId="{B7D80AEA-E8EC-4983-95E6-EC4D23C22574}" type="presParOf" srcId="{B33ED43D-806C-4DF5-A8B9-00DCF5E2C2A2}" destId="{2D9F4993-2865-462C-9C09-2BA587A4AB74}" srcOrd="9" destOrd="0" presId="urn:microsoft.com/office/officeart/2005/8/layout/vProcess5"/>
    <dgm:cxn modelId="{F77A9406-C48F-43EE-8590-1B79D7A6B0F8}" type="presParOf" srcId="{B33ED43D-806C-4DF5-A8B9-00DCF5E2C2A2}" destId="{8BA1747E-1AD0-4144-8C36-B516F0FA331A}" srcOrd="10" destOrd="0" presId="urn:microsoft.com/office/officeart/2005/8/layout/vProcess5"/>
    <dgm:cxn modelId="{5EE782B0-6210-4CF7-A9F9-811BD97442C6}" type="presParOf" srcId="{B33ED43D-806C-4DF5-A8B9-00DCF5E2C2A2}" destId="{3424EC65-D2F1-41E3-910A-B9668E75A9A0}"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B9356D-280C-4DBB-B500-B998C7885F07}"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356702FD-4809-4855-A6E6-7FD459DA43D1}">
      <dgm:prSet/>
      <dgm:spPr/>
      <dgm:t>
        <a:bodyPr/>
        <a:lstStyle/>
        <a:p>
          <a:r>
            <a:rPr lang="en-US"/>
            <a:t>The service excellence program of The Ritz-Carlton is often cited as an example of success in the hospitality sector.</a:t>
          </a:r>
        </a:p>
      </dgm:t>
    </dgm:pt>
    <dgm:pt modelId="{8F52396F-9583-4367-827B-412B77B76BC8}" type="parTrans" cxnId="{B71BD2A0-7D74-47D5-B7D0-CACE3E9BC307}">
      <dgm:prSet/>
      <dgm:spPr/>
      <dgm:t>
        <a:bodyPr/>
        <a:lstStyle/>
        <a:p>
          <a:endParaRPr lang="en-US"/>
        </a:p>
      </dgm:t>
    </dgm:pt>
    <dgm:pt modelId="{C6859E39-AE9F-4767-8D2D-9C8074462D9A}" type="sibTrans" cxnId="{B71BD2A0-7D74-47D5-B7D0-CACE3E9BC307}">
      <dgm:prSet/>
      <dgm:spPr/>
      <dgm:t>
        <a:bodyPr/>
        <a:lstStyle/>
        <a:p>
          <a:endParaRPr lang="en-US"/>
        </a:p>
      </dgm:t>
    </dgm:pt>
    <dgm:pt modelId="{C4F73025-33AB-4E3F-BFFB-2965D5F5626D}">
      <dgm:prSet/>
      <dgm:spPr/>
      <dgm:t>
        <a:bodyPr/>
        <a:lstStyle/>
        <a:p>
          <a:r>
            <a:rPr lang="en-US"/>
            <a:t>The program's focus is on providing each customer with a unique experience tailored to their own wants and requirements.</a:t>
          </a:r>
        </a:p>
      </dgm:t>
    </dgm:pt>
    <dgm:pt modelId="{4DD89B9B-8757-4955-B872-CEB0642F5D6E}" type="parTrans" cxnId="{39F694C6-3981-49AD-B2C0-EC657687AC63}">
      <dgm:prSet/>
      <dgm:spPr/>
      <dgm:t>
        <a:bodyPr/>
        <a:lstStyle/>
        <a:p>
          <a:endParaRPr lang="en-US"/>
        </a:p>
      </dgm:t>
    </dgm:pt>
    <dgm:pt modelId="{CC3DA412-5BA2-49C5-A886-9B96C3FD246D}" type="sibTrans" cxnId="{39F694C6-3981-49AD-B2C0-EC657687AC63}">
      <dgm:prSet/>
      <dgm:spPr/>
      <dgm:t>
        <a:bodyPr/>
        <a:lstStyle/>
        <a:p>
          <a:endParaRPr lang="en-US"/>
        </a:p>
      </dgm:t>
    </dgm:pt>
    <dgm:pt modelId="{8D4B8156-CD2E-4647-88A5-F45A6581EBE6}">
      <dgm:prSet/>
      <dgm:spPr/>
      <dgm:t>
        <a:bodyPr/>
        <a:lstStyle/>
        <a:p>
          <a:r>
            <a:rPr lang="en-US"/>
            <a:t>The Ritz-Carlton is routinely listed as one of the best high-end hotel chains due to its impeccable service (Gallup, 2021).</a:t>
          </a:r>
        </a:p>
      </dgm:t>
    </dgm:pt>
    <dgm:pt modelId="{E9760E90-584B-4C08-A32D-212B1F28E7AC}" type="parTrans" cxnId="{3D3F1271-D519-44D6-BEFA-9FC8FF32DFD5}">
      <dgm:prSet/>
      <dgm:spPr/>
      <dgm:t>
        <a:bodyPr/>
        <a:lstStyle/>
        <a:p>
          <a:endParaRPr lang="en-US"/>
        </a:p>
      </dgm:t>
    </dgm:pt>
    <dgm:pt modelId="{62981401-8346-4F2E-AF56-61CBFADCD984}" type="sibTrans" cxnId="{3D3F1271-D519-44D6-BEFA-9FC8FF32DFD5}">
      <dgm:prSet/>
      <dgm:spPr/>
      <dgm:t>
        <a:bodyPr/>
        <a:lstStyle/>
        <a:p>
          <a:endParaRPr lang="en-US"/>
        </a:p>
      </dgm:t>
    </dgm:pt>
    <dgm:pt modelId="{66BC5B28-3CF7-4ABA-953F-F99F46BD7044}">
      <dgm:prSet/>
      <dgm:spPr/>
      <dgm:t>
        <a:bodyPr/>
        <a:lstStyle/>
        <a:p>
          <a:r>
            <a:rPr lang="en-US"/>
            <a:t>Hotel's cleaning staff can also provide excellent service to customers, go above and beyond their expectations, and increase revenue by adopting and implementing best practices like the service excellence program.</a:t>
          </a:r>
        </a:p>
      </dgm:t>
    </dgm:pt>
    <dgm:pt modelId="{8B0F00F3-2986-4B88-903F-6AA00A4682B7}" type="parTrans" cxnId="{FB618ABB-B11A-4888-ADD3-4B27F0F1BDF8}">
      <dgm:prSet/>
      <dgm:spPr/>
      <dgm:t>
        <a:bodyPr/>
        <a:lstStyle/>
        <a:p>
          <a:endParaRPr lang="en-US"/>
        </a:p>
      </dgm:t>
    </dgm:pt>
    <dgm:pt modelId="{305E705A-28DD-4ADE-84E8-1FC6A9B045AD}" type="sibTrans" cxnId="{FB618ABB-B11A-4888-ADD3-4B27F0F1BDF8}">
      <dgm:prSet/>
      <dgm:spPr/>
      <dgm:t>
        <a:bodyPr/>
        <a:lstStyle/>
        <a:p>
          <a:endParaRPr lang="en-US"/>
        </a:p>
      </dgm:t>
    </dgm:pt>
    <dgm:pt modelId="{BD7E9351-EF41-4AC5-93EE-15FEB27ED7A1}" type="pres">
      <dgm:prSet presAssocID="{C8B9356D-280C-4DBB-B500-B998C7885F07}" presName="diagram" presStyleCnt="0">
        <dgm:presLayoutVars>
          <dgm:dir/>
          <dgm:resizeHandles val="exact"/>
        </dgm:presLayoutVars>
      </dgm:prSet>
      <dgm:spPr/>
    </dgm:pt>
    <dgm:pt modelId="{77DB23C0-9299-46F5-A2BF-42B7F33D1609}" type="pres">
      <dgm:prSet presAssocID="{356702FD-4809-4855-A6E6-7FD459DA43D1}" presName="node" presStyleLbl="node1" presStyleIdx="0" presStyleCnt="4">
        <dgm:presLayoutVars>
          <dgm:bulletEnabled val="1"/>
        </dgm:presLayoutVars>
      </dgm:prSet>
      <dgm:spPr/>
    </dgm:pt>
    <dgm:pt modelId="{CB177384-076D-4501-900C-5EA7C200C02C}" type="pres">
      <dgm:prSet presAssocID="{C6859E39-AE9F-4767-8D2D-9C8074462D9A}" presName="sibTrans" presStyleLbl="sibTrans2D1" presStyleIdx="0" presStyleCnt="3"/>
      <dgm:spPr/>
    </dgm:pt>
    <dgm:pt modelId="{B5852B3A-F549-4D07-AEB6-33D117744CDA}" type="pres">
      <dgm:prSet presAssocID="{C6859E39-AE9F-4767-8D2D-9C8074462D9A}" presName="connectorText" presStyleLbl="sibTrans2D1" presStyleIdx="0" presStyleCnt="3"/>
      <dgm:spPr/>
    </dgm:pt>
    <dgm:pt modelId="{B57A8783-9A89-4B7B-AFF8-B17ABA949774}" type="pres">
      <dgm:prSet presAssocID="{C4F73025-33AB-4E3F-BFFB-2965D5F5626D}" presName="node" presStyleLbl="node1" presStyleIdx="1" presStyleCnt="4">
        <dgm:presLayoutVars>
          <dgm:bulletEnabled val="1"/>
        </dgm:presLayoutVars>
      </dgm:prSet>
      <dgm:spPr/>
    </dgm:pt>
    <dgm:pt modelId="{76D6E778-B29A-4B68-B043-E24C6DE814A0}" type="pres">
      <dgm:prSet presAssocID="{CC3DA412-5BA2-49C5-A886-9B96C3FD246D}" presName="sibTrans" presStyleLbl="sibTrans2D1" presStyleIdx="1" presStyleCnt="3"/>
      <dgm:spPr/>
    </dgm:pt>
    <dgm:pt modelId="{F3E65E67-AE94-4D2E-B099-B05A4E3A620D}" type="pres">
      <dgm:prSet presAssocID="{CC3DA412-5BA2-49C5-A886-9B96C3FD246D}" presName="connectorText" presStyleLbl="sibTrans2D1" presStyleIdx="1" presStyleCnt="3"/>
      <dgm:spPr/>
    </dgm:pt>
    <dgm:pt modelId="{19DA91E8-A2F6-4890-9FB8-CB1764B011EE}" type="pres">
      <dgm:prSet presAssocID="{8D4B8156-CD2E-4647-88A5-F45A6581EBE6}" presName="node" presStyleLbl="node1" presStyleIdx="2" presStyleCnt="4">
        <dgm:presLayoutVars>
          <dgm:bulletEnabled val="1"/>
        </dgm:presLayoutVars>
      </dgm:prSet>
      <dgm:spPr/>
    </dgm:pt>
    <dgm:pt modelId="{1A7E7A9A-A02A-4447-8847-D2204B2B8369}" type="pres">
      <dgm:prSet presAssocID="{62981401-8346-4F2E-AF56-61CBFADCD984}" presName="sibTrans" presStyleLbl="sibTrans2D1" presStyleIdx="2" presStyleCnt="3"/>
      <dgm:spPr/>
    </dgm:pt>
    <dgm:pt modelId="{EA6C1774-CBBD-4827-94F4-B08A7EBBC684}" type="pres">
      <dgm:prSet presAssocID="{62981401-8346-4F2E-AF56-61CBFADCD984}" presName="connectorText" presStyleLbl="sibTrans2D1" presStyleIdx="2" presStyleCnt="3"/>
      <dgm:spPr/>
    </dgm:pt>
    <dgm:pt modelId="{40883F7A-D28C-4EF5-99DC-6363BAA556DB}" type="pres">
      <dgm:prSet presAssocID="{66BC5B28-3CF7-4ABA-953F-F99F46BD7044}" presName="node" presStyleLbl="node1" presStyleIdx="3" presStyleCnt="4">
        <dgm:presLayoutVars>
          <dgm:bulletEnabled val="1"/>
        </dgm:presLayoutVars>
      </dgm:prSet>
      <dgm:spPr/>
    </dgm:pt>
  </dgm:ptLst>
  <dgm:cxnLst>
    <dgm:cxn modelId="{BD367316-6275-4758-ABEF-9130960C147E}" type="presOf" srcId="{CC3DA412-5BA2-49C5-A886-9B96C3FD246D}" destId="{76D6E778-B29A-4B68-B043-E24C6DE814A0}" srcOrd="0" destOrd="0" presId="urn:microsoft.com/office/officeart/2005/8/layout/process5"/>
    <dgm:cxn modelId="{30C3B863-419D-419C-9B6F-47913B444B76}" type="presOf" srcId="{8D4B8156-CD2E-4647-88A5-F45A6581EBE6}" destId="{19DA91E8-A2F6-4890-9FB8-CB1764B011EE}" srcOrd="0" destOrd="0" presId="urn:microsoft.com/office/officeart/2005/8/layout/process5"/>
    <dgm:cxn modelId="{3D3F1271-D519-44D6-BEFA-9FC8FF32DFD5}" srcId="{C8B9356D-280C-4DBB-B500-B998C7885F07}" destId="{8D4B8156-CD2E-4647-88A5-F45A6581EBE6}" srcOrd="2" destOrd="0" parTransId="{E9760E90-584B-4C08-A32D-212B1F28E7AC}" sibTransId="{62981401-8346-4F2E-AF56-61CBFADCD984}"/>
    <dgm:cxn modelId="{92884874-B0C1-4797-AC87-2CA0F7D31D6A}" type="presOf" srcId="{356702FD-4809-4855-A6E6-7FD459DA43D1}" destId="{77DB23C0-9299-46F5-A2BF-42B7F33D1609}" srcOrd="0" destOrd="0" presId="urn:microsoft.com/office/officeart/2005/8/layout/process5"/>
    <dgm:cxn modelId="{99C9267E-4A91-4B35-9B1D-77C9EE5C427A}" type="presOf" srcId="{62981401-8346-4F2E-AF56-61CBFADCD984}" destId="{1A7E7A9A-A02A-4447-8847-D2204B2B8369}" srcOrd="0" destOrd="0" presId="urn:microsoft.com/office/officeart/2005/8/layout/process5"/>
    <dgm:cxn modelId="{FFA0F38A-31F9-4426-BF12-728BE3015E33}" type="presOf" srcId="{C8B9356D-280C-4DBB-B500-B998C7885F07}" destId="{BD7E9351-EF41-4AC5-93EE-15FEB27ED7A1}" srcOrd="0" destOrd="0" presId="urn:microsoft.com/office/officeart/2005/8/layout/process5"/>
    <dgm:cxn modelId="{719EFA8D-3DD8-4146-9C89-35AD4280B9FA}" type="presOf" srcId="{CC3DA412-5BA2-49C5-A886-9B96C3FD246D}" destId="{F3E65E67-AE94-4D2E-B099-B05A4E3A620D}" srcOrd="1" destOrd="0" presId="urn:microsoft.com/office/officeart/2005/8/layout/process5"/>
    <dgm:cxn modelId="{B71BD2A0-7D74-47D5-B7D0-CACE3E9BC307}" srcId="{C8B9356D-280C-4DBB-B500-B998C7885F07}" destId="{356702FD-4809-4855-A6E6-7FD459DA43D1}" srcOrd="0" destOrd="0" parTransId="{8F52396F-9583-4367-827B-412B77B76BC8}" sibTransId="{C6859E39-AE9F-4767-8D2D-9C8074462D9A}"/>
    <dgm:cxn modelId="{438BD1A2-7BB1-4F0F-9232-88786905ADB2}" type="presOf" srcId="{62981401-8346-4F2E-AF56-61CBFADCD984}" destId="{EA6C1774-CBBD-4827-94F4-B08A7EBBC684}" srcOrd="1" destOrd="0" presId="urn:microsoft.com/office/officeart/2005/8/layout/process5"/>
    <dgm:cxn modelId="{5E76E6A4-E76C-4D7E-8569-FD2875E3E2C9}" type="presOf" srcId="{66BC5B28-3CF7-4ABA-953F-F99F46BD7044}" destId="{40883F7A-D28C-4EF5-99DC-6363BAA556DB}" srcOrd="0" destOrd="0" presId="urn:microsoft.com/office/officeart/2005/8/layout/process5"/>
    <dgm:cxn modelId="{74BEB1B4-62CF-44D0-B92A-30AC59EC0438}" type="presOf" srcId="{C4F73025-33AB-4E3F-BFFB-2965D5F5626D}" destId="{B57A8783-9A89-4B7B-AFF8-B17ABA949774}" srcOrd="0" destOrd="0" presId="urn:microsoft.com/office/officeart/2005/8/layout/process5"/>
    <dgm:cxn modelId="{FB618ABB-B11A-4888-ADD3-4B27F0F1BDF8}" srcId="{C8B9356D-280C-4DBB-B500-B998C7885F07}" destId="{66BC5B28-3CF7-4ABA-953F-F99F46BD7044}" srcOrd="3" destOrd="0" parTransId="{8B0F00F3-2986-4B88-903F-6AA00A4682B7}" sibTransId="{305E705A-28DD-4ADE-84E8-1FC6A9B045AD}"/>
    <dgm:cxn modelId="{39F694C6-3981-49AD-B2C0-EC657687AC63}" srcId="{C8B9356D-280C-4DBB-B500-B998C7885F07}" destId="{C4F73025-33AB-4E3F-BFFB-2965D5F5626D}" srcOrd="1" destOrd="0" parTransId="{4DD89B9B-8757-4955-B872-CEB0642F5D6E}" sibTransId="{CC3DA412-5BA2-49C5-A886-9B96C3FD246D}"/>
    <dgm:cxn modelId="{2C10E2F0-19DA-4F24-B65B-4E6D7730D3AC}" type="presOf" srcId="{C6859E39-AE9F-4767-8D2D-9C8074462D9A}" destId="{B5852B3A-F549-4D07-AEB6-33D117744CDA}" srcOrd="1" destOrd="0" presId="urn:microsoft.com/office/officeart/2005/8/layout/process5"/>
    <dgm:cxn modelId="{6BFE71F4-C970-4C8A-A74D-0E78B1B534E4}" type="presOf" srcId="{C6859E39-AE9F-4767-8D2D-9C8074462D9A}" destId="{CB177384-076D-4501-900C-5EA7C200C02C}" srcOrd="0" destOrd="0" presId="urn:microsoft.com/office/officeart/2005/8/layout/process5"/>
    <dgm:cxn modelId="{3DA4089C-1495-4E4A-8E3D-34C50B23D02D}" type="presParOf" srcId="{BD7E9351-EF41-4AC5-93EE-15FEB27ED7A1}" destId="{77DB23C0-9299-46F5-A2BF-42B7F33D1609}" srcOrd="0" destOrd="0" presId="urn:microsoft.com/office/officeart/2005/8/layout/process5"/>
    <dgm:cxn modelId="{F44C52F5-498D-41A8-94AA-451231AF9FED}" type="presParOf" srcId="{BD7E9351-EF41-4AC5-93EE-15FEB27ED7A1}" destId="{CB177384-076D-4501-900C-5EA7C200C02C}" srcOrd="1" destOrd="0" presId="urn:microsoft.com/office/officeart/2005/8/layout/process5"/>
    <dgm:cxn modelId="{149FE26C-6DBB-4A9C-9316-2B87D8FE0C91}" type="presParOf" srcId="{CB177384-076D-4501-900C-5EA7C200C02C}" destId="{B5852B3A-F549-4D07-AEB6-33D117744CDA}" srcOrd="0" destOrd="0" presId="urn:microsoft.com/office/officeart/2005/8/layout/process5"/>
    <dgm:cxn modelId="{5DD562E5-8588-44A0-AAC6-1F5D0C636586}" type="presParOf" srcId="{BD7E9351-EF41-4AC5-93EE-15FEB27ED7A1}" destId="{B57A8783-9A89-4B7B-AFF8-B17ABA949774}" srcOrd="2" destOrd="0" presId="urn:microsoft.com/office/officeart/2005/8/layout/process5"/>
    <dgm:cxn modelId="{D3DE92E0-C085-4537-B44D-82C9CBB01B42}" type="presParOf" srcId="{BD7E9351-EF41-4AC5-93EE-15FEB27ED7A1}" destId="{76D6E778-B29A-4B68-B043-E24C6DE814A0}" srcOrd="3" destOrd="0" presId="urn:microsoft.com/office/officeart/2005/8/layout/process5"/>
    <dgm:cxn modelId="{4CCDE5A7-4C55-4B83-BC9D-6FD5FBC21879}" type="presParOf" srcId="{76D6E778-B29A-4B68-B043-E24C6DE814A0}" destId="{F3E65E67-AE94-4D2E-B099-B05A4E3A620D}" srcOrd="0" destOrd="0" presId="urn:microsoft.com/office/officeart/2005/8/layout/process5"/>
    <dgm:cxn modelId="{8EB94CB0-4A69-4AFF-8961-0C89A0EB8D73}" type="presParOf" srcId="{BD7E9351-EF41-4AC5-93EE-15FEB27ED7A1}" destId="{19DA91E8-A2F6-4890-9FB8-CB1764B011EE}" srcOrd="4" destOrd="0" presId="urn:microsoft.com/office/officeart/2005/8/layout/process5"/>
    <dgm:cxn modelId="{3A421EB0-EACC-4596-8FA9-5126943118E8}" type="presParOf" srcId="{BD7E9351-EF41-4AC5-93EE-15FEB27ED7A1}" destId="{1A7E7A9A-A02A-4447-8847-D2204B2B8369}" srcOrd="5" destOrd="0" presId="urn:microsoft.com/office/officeart/2005/8/layout/process5"/>
    <dgm:cxn modelId="{672B6E8A-E0F2-43D6-BA74-997279CDC7DC}" type="presParOf" srcId="{1A7E7A9A-A02A-4447-8847-D2204B2B8369}" destId="{EA6C1774-CBBD-4827-94F4-B08A7EBBC684}" srcOrd="0" destOrd="0" presId="urn:microsoft.com/office/officeart/2005/8/layout/process5"/>
    <dgm:cxn modelId="{4DE31D81-A89D-4BF4-B42E-57A90F4DBA07}" type="presParOf" srcId="{BD7E9351-EF41-4AC5-93EE-15FEB27ED7A1}" destId="{40883F7A-D28C-4EF5-99DC-6363BAA556D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88E173-E6E1-42F7-B84C-7737D0E74E53}"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C7DCF9F4-A57F-4B98-909C-5EA6E9DFDE9F}">
      <dgm:prSet/>
      <dgm:spPr/>
      <dgm:t>
        <a:bodyPr/>
        <a:lstStyle/>
        <a:p>
          <a:pPr algn="just"/>
          <a:r>
            <a:rPr lang="en-US"/>
            <a:t>Health and safety protocols should be followed to keep employees safe on the job.</a:t>
          </a:r>
        </a:p>
      </dgm:t>
    </dgm:pt>
    <dgm:pt modelId="{BCF2B571-3D49-4AA7-ACD4-05DF5A4CC5C7}" type="parTrans" cxnId="{4DF5E074-8185-4102-A219-F60CBD1385C0}">
      <dgm:prSet/>
      <dgm:spPr/>
      <dgm:t>
        <a:bodyPr/>
        <a:lstStyle/>
        <a:p>
          <a:pPr algn="just"/>
          <a:endParaRPr lang="en-US"/>
        </a:p>
      </dgm:t>
    </dgm:pt>
    <dgm:pt modelId="{FDC7867A-3CD1-46E3-8238-8D14D5F29339}" type="sibTrans" cxnId="{4DF5E074-8185-4102-A219-F60CBD1385C0}">
      <dgm:prSet/>
      <dgm:spPr/>
      <dgm:t>
        <a:bodyPr/>
        <a:lstStyle/>
        <a:p>
          <a:pPr algn="just"/>
          <a:endParaRPr lang="en-US"/>
        </a:p>
      </dgm:t>
    </dgm:pt>
    <dgm:pt modelId="{0DF47EB6-A60D-4823-B212-2CBBAEEF66CF}">
      <dgm:prSet/>
      <dgm:spPr/>
      <dgm:t>
        <a:bodyPr/>
        <a:lstStyle/>
        <a:p>
          <a:pPr algn="just"/>
          <a:r>
            <a:rPr lang="en-US"/>
            <a:t>The housekeeping staff always uses safe lifting methods to prevent back injuries, wears protective gear such gloves and goggles, and strictly adheres to all chemical safety regulations (Saks, 2016).</a:t>
          </a:r>
        </a:p>
      </dgm:t>
    </dgm:pt>
    <dgm:pt modelId="{4A53CE2D-CDA8-4C83-84EB-EDA8321D23F6}" type="parTrans" cxnId="{960270E1-21EA-4512-B756-CD24DE65AE3A}">
      <dgm:prSet/>
      <dgm:spPr/>
      <dgm:t>
        <a:bodyPr/>
        <a:lstStyle/>
        <a:p>
          <a:pPr algn="just"/>
          <a:endParaRPr lang="en-US"/>
        </a:p>
      </dgm:t>
    </dgm:pt>
    <dgm:pt modelId="{E49A7601-3F76-49E2-8891-4FDBB1F727AB}" type="sibTrans" cxnId="{960270E1-21EA-4512-B756-CD24DE65AE3A}">
      <dgm:prSet/>
      <dgm:spPr/>
      <dgm:t>
        <a:bodyPr/>
        <a:lstStyle/>
        <a:p>
          <a:pPr algn="just"/>
          <a:endParaRPr lang="en-US"/>
        </a:p>
      </dgm:t>
    </dgm:pt>
    <dgm:pt modelId="{D856F513-90D5-41FD-A50A-0472B9E2062A}">
      <dgm:prSet/>
      <dgm:spPr/>
      <dgm:t>
        <a:bodyPr/>
        <a:lstStyle/>
        <a:p>
          <a:pPr algn="just"/>
          <a:r>
            <a:rPr lang="en-US"/>
            <a:t>Injuries, health problems, and even legal liability for the hotel might occur from failing to follow these rules.</a:t>
          </a:r>
        </a:p>
      </dgm:t>
    </dgm:pt>
    <dgm:pt modelId="{26B29558-B40A-4CBA-AD6E-AEB7A3C1304A}" type="parTrans" cxnId="{4D2C15D0-1700-44B5-B67B-45F4745F229F}">
      <dgm:prSet/>
      <dgm:spPr/>
      <dgm:t>
        <a:bodyPr/>
        <a:lstStyle/>
        <a:p>
          <a:pPr algn="just"/>
          <a:endParaRPr lang="en-US"/>
        </a:p>
      </dgm:t>
    </dgm:pt>
    <dgm:pt modelId="{D687FC63-76C8-43AD-BC50-CB4DCE0D8C43}" type="sibTrans" cxnId="{4D2C15D0-1700-44B5-B67B-45F4745F229F}">
      <dgm:prSet/>
      <dgm:spPr/>
      <dgm:t>
        <a:bodyPr/>
        <a:lstStyle/>
        <a:p>
          <a:pPr algn="just"/>
          <a:endParaRPr lang="en-US"/>
        </a:p>
      </dgm:t>
    </dgm:pt>
    <dgm:pt modelId="{2A103118-241C-42C8-BFF1-FF2CC0B33386}">
      <dgm:prSet/>
      <dgm:spPr/>
      <dgm:t>
        <a:bodyPr/>
        <a:lstStyle/>
        <a:p>
          <a:pPr algn="just"/>
          <a:r>
            <a:rPr lang="en-US"/>
            <a:t>One can keep your employees safe and reduce the likelihood of accidents by stressing the significance of Health and Safety protocols and offering enough training.</a:t>
          </a:r>
        </a:p>
      </dgm:t>
    </dgm:pt>
    <dgm:pt modelId="{E24F81B7-12EB-46EB-BA03-576D9E46A29B}" type="parTrans" cxnId="{E236A169-B3B5-4C3A-9A67-532663C21439}">
      <dgm:prSet/>
      <dgm:spPr/>
      <dgm:t>
        <a:bodyPr/>
        <a:lstStyle/>
        <a:p>
          <a:pPr algn="just"/>
          <a:endParaRPr lang="en-US"/>
        </a:p>
      </dgm:t>
    </dgm:pt>
    <dgm:pt modelId="{9B05D43E-9E2A-4AC0-8E1D-0F44C2FC2C7B}" type="sibTrans" cxnId="{E236A169-B3B5-4C3A-9A67-532663C21439}">
      <dgm:prSet/>
      <dgm:spPr/>
      <dgm:t>
        <a:bodyPr/>
        <a:lstStyle/>
        <a:p>
          <a:pPr algn="just"/>
          <a:endParaRPr lang="en-US"/>
        </a:p>
      </dgm:t>
    </dgm:pt>
    <dgm:pt modelId="{CCC3B64E-581C-4EE1-AF22-940A5470F222}" type="pres">
      <dgm:prSet presAssocID="{0088E173-E6E1-42F7-B84C-7737D0E74E53}" presName="root" presStyleCnt="0">
        <dgm:presLayoutVars>
          <dgm:dir/>
          <dgm:resizeHandles val="exact"/>
        </dgm:presLayoutVars>
      </dgm:prSet>
      <dgm:spPr/>
    </dgm:pt>
    <dgm:pt modelId="{D71EAA4C-5D35-4199-AFE0-7FCFAD902E90}" type="pres">
      <dgm:prSet presAssocID="{0088E173-E6E1-42F7-B84C-7737D0E74E53}" presName="container" presStyleCnt="0">
        <dgm:presLayoutVars>
          <dgm:dir/>
          <dgm:resizeHandles val="exact"/>
        </dgm:presLayoutVars>
      </dgm:prSet>
      <dgm:spPr/>
    </dgm:pt>
    <dgm:pt modelId="{7E326BF9-6B61-45BF-A0E6-DF15A5D2B587}" type="pres">
      <dgm:prSet presAssocID="{C7DCF9F4-A57F-4B98-909C-5EA6E9DFDE9F}" presName="compNode" presStyleCnt="0"/>
      <dgm:spPr/>
    </dgm:pt>
    <dgm:pt modelId="{46113AE1-AA17-41F4-AED1-3FBCC68E5A75}" type="pres">
      <dgm:prSet presAssocID="{C7DCF9F4-A57F-4B98-909C-5EA6E9DFDE9F}" presName="iconBgRect" presStyleLbl="bgShp" presStyleIdx="0" presStyleCnt="4"/>
      <dgm:spPr/>
    </dgm:pt>
    <dgm:pt modelId="{05F18AF5-5746-4817-BE6D-B2A0E80CC2B3}" type="pres">
      <dgm:prSet presAssocID="{C7DCF9F4-A57F-4B98-909C-5EA6E9DFDE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struction Worker"/>
        </a:ext>
      </dgm:extLst>
    </dgm:pt>
    <dgm:pt modelId="{00FA2430-58F4-41A4-8CB8-8A9764BAB542}" type="pres">
      <dgm:prSet presAssocID="{C7DCF9F4-A57F-4B98-909C-5EA6E9DFDE9F}" presName="spaceRect" presStyleCnt="0"/>
      <dgm:spPr/>
    </dgm:pt>
    <dgm:pt modelId="{F80CC2A7-7538-4C07-AC58-E3A76EB76DFF}" type="pres">
      <dgm:prSet presAssocID="{C7DCF9F4-A57F-4B98-909C-5EA6E9DFDE9F}" presName="textRect" presStyleLbl="revTx" presStyleIdx="0" presStyleCnt="4">
        <dgm:presLayoutVars>
          <dgm:chMax val="1"/>
          <dgm:chPref val="1"/>
        </dgm:presLayoutVars>
      </dgm:prSet>
      <dgm:spPr/>
    </dgm:pt>
    <dgm:pt modelId="{74C421C5-C03B-48CF-AFF6-FC72DFC81D26}" type="pres">
      <dgm:prSet presAssocID="{FDC7867A-3CD1-46E3-8238-8D14D5F29339}" presName="sibTrans" presStyleLbl="sibTrans2D1" presStyleIdx="0" presStyleCnt="0"/>
      <dgm:spPr/>
    </dgm:pt>
    <dgm:pt modelId="{B8B3E952-0026-42F3-BEBF-708ACF2CCEDD}" type="pres">
      <dgm:prSet presAssocID="{0DF47EB6-A60D-4823-B212-2CBBAEEF66CF}" presName="compNode" presStyleCnt="0"/>
      <dgm:spPr/>
    </dgm:pt>
    <dgm:pt modelId="{9F6F40A0-C754-4F4A-909F-A604BDCF5DB5}" type="pres">
      <dgm:prSet presAssocID="{0DF47EB6-A60D-4823-B212-2CBBAEEF66CF}" presName="iconBgRect" presStyleLbl="bgShp" presStyleIdx="1" presStyleCnt="4"/>
      <dgm:spPr/>
    </dgm:pt>
    <dgm:pt modelId="{810680F1-BB18-4044-A53A-1F3AA3BE211B}" type="pres">
      <dgm:prSet presAssocID="{0DF47EB6-A60D-4823-B212-2CBBAEEF66C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ttens"/>
        </a:ext>
      </dgm:extLst>
    </dgm:pt>
    <dgm:pt modelId="{0C702713-9D76-431B-B4EC-B68CDBA66BAD}" type="pres">
      <dgm:prSet presAssocID="{0DF47EB6-A60D-4823-B212-2CBBAEEF66CF}" presName="spaceRect" presStyleCnt="0"/>
      <dgm:spPr/>
    </dgm:pt>
    <dgm:pt modelId="{A3F02282-E69F-45B9-890F-04820CFFEAAB}" type="pres">
      <dgm:prSet presAssocID="{0DF47EB6-A60D-4823-B212-2CBBAEEF66CF}" presName="textRect" presStyleLbl="revTx" presStyleIdx="1" presStyleCnt="4">
        <dgm:presLayoutVars>
          <dgm:chMax val="1"/>
          <dgm:chPref val="1"/>
        </dgm:presLayoutVars>
      </dgm:prSet>
      <dgm:spPr/>
    </dgm:pt>
    <dgm:pt modelId="{79314DED-3E4D-48EE-A98C-A1BFD234A5E9}" type="pres">
      <dgm:prSet presAssocID="{E49A7601-3F76-49E2-8891-4FDBB1F727AB}" presName="sibTrans" presStyleLbl="sibTrans2D1" presStyleIdx="0" presStyleCnt="0"/>
      <dgm:spPr/>
    </dgm:pt>
    <dgm:pt modelId="{993DD3EF-7B90-4363-BBDE-8E4B83999D7C}" type="pres">
      <dgm:prSet presAssocID="{D856F513-90D5-41FD-A50A-0472B9E2062A}" presName="compNode" presStyleCnt="0"/>
      <dgm:spPr/>
    </dgm:pt>
    <dgm:pt modelId="{5E464A1F-B2B9-4FC9-A9E8-A1F8ABAD891E}" type="pres">
      <dgm:prSet presAssocID="{D856F513-90D5-41FD-A50A-0472B9E2062A}" presName="iconBgRect" presStyleLbl="bgShp" presStyleIdx="2" presStyleCnt="4"/>
      <dgm:spPr/>
    </dgm:pt>
    <dgm:pt modelId="{7EBE3836-BB48-40AD-B3BA-86DAC8537DE9}" type="pres">
      <dgm:prSet presAssocID="{D856F513-90D5-41FD-A50A-0472B9E206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663360AE-A75E-4614-AE9A-7F0C23460D12}" type="pres">
      <dgm:prSet presAssocID="{D856F513-90D5-41FD-A50A-0472B9E2062A}" presName="spaceRect" presStyleCnt="0"/>
      <dgm:spPr/>
    </dgm:pt>
    <dgm:pt modelId="{A51274A3-4F75-4DF5-ADFC-132180AEBDDD}" type="pres">
      <dgm:prSet presAssocID="{D856F513-90D5-41FD-A50A-0472B9E2062A}" presName="textRect" presStyleLbl="revTx" presStyleIdx="2" presStyleCnt="4">
        <dgm:presLayoutVars>
          <dgm:chMax val="1"/>
          <dgm:chPref val="1"/>
        </dgm:presLayoutVars>
      </dgm:prSet>
      <dgm:spPr/>
    </dgm:pt>
    <dgm:pt modelId="{EF386916-FC35-45DA-884F-62279AC41CFB}" type="pres">
      <dgm:prSet presAssocID="{D687FC63-76C8-43AD-BC50-CB4DCE0D8C43}" presName="sibTrans" presStyleLbl="sibTrans2D1" presStyleIdx="0" presStyleCnt="0"/>
      <dgm:spPr/>
    </dgm:pt>
    <dgm:pt modelId="{169764A0-4A0A-456F-8541-C2984E2D9A0F}" type="pres">
      <dgm:prSet presAssocID="{2A103118-241C-42C8-BFF1-FF2CC0B33386}" presName="compNode" presStyleCnt="0"/>
      <dgm:spPr/>
    </dgm:pt>
    <dgm:pt modelId="{C039F87C-ADBE-4384-AD57-57C25937094C}" type="pres">
      <dgm:prSet presAssocID="{2A103118-241C-42C8-BFF1-FF2CC0B33386}" presName="iconBgRect" presStyleLbl="bgShp" presStyleIdx="3" presStyleCnt="4"/>
      <dgm:spPr/>
    </dgm:pt>
    <dgm:pt modelId="{3771053C-1A01-4568-AAC2-61001F00D5D6}" type="pres">
      <dgm:prSet presAssocID="{2A103118-241C-42C8-BFF1-FF2CC0B333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FA1F1D72-01E2-4EE2-8044-E4D777C220B9}" type="pres">
      <dgm:prSet presAssocID="{2A103118-241C-42C8-BFF1-FF2CC0B33386}" presName="spaceRect" presStyleCnt="0"/>
      <dgm:spPr/>
    </dgm:pt>
    <dgm:pt modelId="{76E7FDF8-FD65-421F-A850-B90352C4A39D}" type="pres">
      <dgm:prSet presAssocID="{2A103118-241C-42C8-BFF1-FF2CC0B33386}" presName="textRect" presStyleLbl="revTx" presStyleIdx="3" presStyleCnt="4">
        <dgm:presLayoutVars>
          <dgm:chMax val="1"/>
          <dgm:chPref val="1"/>
        </dgm:presLayoutVars>
      </dgm:prSet>
      <dgm:spPr/>
    </dgm:pt>
  </dgm:ptLst>
  <dgm:cxnLst>
    <dgm:cxn modelId="{BD73E928-BD79-4439-8C02-C1E41E1B325B}" type="presOf" srcId="{0088E173-E6E1-42F7-B84C-7737D0E74E53}" destId="{CCC3B64E-581C-4EE1-AF22-940A5470F222}" srcOrd="0" destOrd="0" presId="urn:microsoft.com/office/officeart/2018/2/layout/IconCircleList"/>
    <dgm:cxn modelId="{26584630-DA8A-4259-B32D-3871D7B3F540}" type="presOf" srcId="{D856F513-90D5-41FD-A50A-0472B9E2062A}" destId="{A51274A3-4F75-4DF5-ADFC-132180AEBDDD}" srcOrd="0" destOrd="0" presId="urn:microsoft.com/office/officeart/2018/2/layout/IconCircleList"/>
    <dgm:cxn modelId="{549B8138-D5A0-493C-980D-8E425C43B130}" type="presOf" srcId="{0DF47EB6-A60D-4823-B212-2CBBAEEF66CF}" destId="{A3F02282-E69F-45B9-890F-04820CFFEAAB}" srcOrd="0" destOrd="0" presId="urn:microsoft.com/office/officeart/2018/2/layout/IconCircleList"/>
    <dgm:cxn modelId="{E4449264-EA79-46EC-BD8E-77E46CC00C70}" type="presOf" srcId="{E49A7601-3F76-49E2-8891-4FDBB1F727AB}" destId="{79314DED-3E4D-48EE-A98C-A1BFD234A5E9}" srcOrd="0" destOrd="0" presId="urn:microsoft.com/office/officeart/2018/2/layout/IconCircleList"/>
    <dgm:cxn modelId="{E236A169-B3B5-4C3A-9A67-532663C21439}" srcId="{0088E173-E6E1-42F7-B84C-7737D0E74E53}" destId="{2A103118-241C-42C8-BFF1-FF2CC0B33386}" srcOrd="3" destOrd="0" parTransId="{E24F81B7-12EB-46EB-BA03-576D9E46A29B}" sibTransId="{9B05D43E-9E2A-4AC0-8E1D-0F44C2FC2C7B}"/>
    <dgm:cxn modelId="{4DF5E074-8185-4102-A219-F60CBD1385C0}" srcId="{0088E173-E6E1-42F7-B84C-7737D0E74E53}" destId="{C7DCF9F4-A57F-4B98-909C-5EA6E9DFDE9F}" srcOrd="0" destOrd="0" parTransId="{BCF2B571-3D49-4AA7-ACD4-05DF5A4CC5C7}" sibTransId="{FDC7867A-3CD1-46E3-8238-8D14D5F29339}"/>
    <dgm:cxn modelId="{8521F5AA-CB40-4FE8-AE33-2A704B31202C}" type="presOf" srcId="{FDC7867A-3CD1-46E3-8238-8D14D5F29339}" destId="{74C421C5-C03B-48CF-AFF6-FC72DFC81D26}" srcOrd="0" destOrd="0" presId="urn:microsoft.com/office/officeart/2018/2/layout/IconCircleList"/>
    <dgm:cxn modelId="{37DF96BC-A1FF-4EB9-A0BA-56DD9AF80CD4}" type="presOf" srcId="{C7DCF9F4-A57F-4B98-909C-5EA6E9DFDE9F}" destId="{F80CC2A7-7538-4C07-AC58-E3A76EB76DFF}" srcOrd="0" destOrd="0" presId="urn:microsoft.com/office/officeart/2018/2/layout/IconCircleList"/>
    <dgm:cxn modelId="{4D2C15D0-1700-44B5-B67B-45F4745F229F}" srcId="{0088E173-E6E1-42F7-B84C-7737D0E74E53}" destId="{D856F513-90D5-41FD-A50A-0472B9E2062A}" srcOrd="2" destOrd="0" parTransId="{26B29558-B40A-4CBA-AD6E-AEB7A3C1304A}" sibTransId="{D687FC63-76C8-43AD-BC50-CB4DCE0D8C43}"/>
    <dgm:cxn modelId="{71851BD4-A6B4-4530-8897-C025DC70598D}" type="presOf" srcId="{2A103118-241C-42C8-BFF1-FF2CC0B33386}" destId="{76E7FDF8-FD65-421F-A850-B90352C4A39D}" srcOrd="0" destOrd="0" presId="urn:microsoft.com/office/officeart/2018/2/layout/IconCircleList"/>
    <dgm:cxn modelId="{960270E1-21EA-4512-B756-CD24DE65AE3A}" srcId="{0088E173-E6E1-42F7-B84C-7737D0E74E53}" destId="{0DF47EB6-A60D-4823-B212-2CBBAEEF66CF}" srcOrd="1" destOrd="0" parTransId="{4A53CE2D-CDA8-4C83-84EB-EDA8321D23F6}" sibTransId="{E49A7601-3F76-49E2-8891-4FDBB1F727AB}"/>
    <dgm:cxn modelId="{53A557F5-0B73-4BCD-B1B1-DE34EE884D0B}" type="presOf" srcId="{D687FC63-76C8-43AD-BC50-CB4DCE0D8C43}" destId="{EF386916-FC35-45DA-884F-62279AC41CFB}" srcOrd="0" destOrd="0" presId="urn:microsoft.com/office/officeart/2018/2/layout/IconCircleList"/>
    <dgm:cxn modelId="{8E660F97-E6E3-4D01-971E-272FA5E2E4DD}" type="presParOf" srcId="{CCC3B64E-581C-4EE1-AF22-940A5470F222}" destId="{D71EAA4C-5D35-4199-AFE0-7FCFAD902E90}" srcOrd="0" destOrd="0" presId="urn:microsoft.com/office/officeart/2018/2/layout/IconCircleList"/>
    <dgm:cxn modelId="{ACCEDA5F-5EF4-4FD0-A654-1328808F54B3}" type="presParOf" srcId="{D71EAA4C-5D35-4199-AFE0-7FCFAD902E90}" destId="{7E326BF9-6B61-45BF-A0E6-DF15A5D2B587}" srcOrd="0" destOrd="0" presId="urn:microsoft.com/office/officeart/2018/2/layout/IconCircleList"/>
    <dgm:cxn modelId="{A2AAAE0E-75B3-450E-9734-0D28D9BCBD1C}" type="presParOf" srcId="{7E326BF9-6B61-45BF-A0E6-DF15A5D2B587}" destId="{46113AE1-AA17-41F4-AED1-3FBCC68E5A75}" srcOrd="0" destOrd="0" presId="urn:microsoft.com/office/officeart/2018/2/layout/IconCircleList"/>
    <dgm:cxn modelId="{4846B9B2-7F54-4459-958A-3D0AB7EF0D01}" type="presParOf" srcId="{7E326BF9-6B61-45BF-A0E6-DF15A5D2B587}" destId="{05F18AF5-5746-4817-BE6D-B2A0E80CC2B3}" srcOrd="1" destOrd="0" presId="urn:microsoft.com/office/officeart/2018/2/layout/IconCircleList"/>
    <dgm:cxn modelId="{8D1F1E59-5A8F-4BC2-A40B-35CD71071DFE}" type="presParOf" srcId="{7E326BF9-6B61-45BF-A0E6-DF15A5D2B587}" destId="{00FA2430-58F4-41A4-8CB8-8A9764BAB542}" srcOrd="2" destOrd="0" presId="urn:microsoft.com/office/officeart/2018/2/layout/IconCircleList"/>
    <dgm:cxn modelId="{8824E351-CD49-4398-92CE-62C44FA8B976}" type="presParOf" srcId="{7E326BF9-6B61-45BF-A0E6-DF15A5D2B587}" destId="{F80CC2A7-7538-4C07-AC58-E3A76EB76DFF}" srcOrd="3" destOrd="0" presId="urn:microsoft.com/office/officeart/2018/2/layout/IconCircleList"/>
    <dgm:cxn modelId="{D69EE6F1-C4EA-4E21-A1E6-DB64A887E9B8}" type="presParOf" srcId="{D71EAA4C-5D35-4199-AFE0-7FCFAD902E90}" destId="{74C421C5-C03B-48CF-AFF6-FC72DFC81D26}" srcOrd="1" destOrd="0" presId="urn:microsoft.com/office/officeart/2018/2/layout/IconCircleList"/>
    <dgm:cxn modelId="{B5A4038B-9D20-49D1-AA57-C749F52ED866}" type="presParOf" srcId="{D71EAA4C-5D35-4199-AFE0-7FCFAD902E90}" destId="{B8B3E952-0026-42F3-BEBF-708ACF2CCEDD}" srcOrd="2" destOrd="0" presId="urn:microsoft.com/office/officeart/2018/2/layout/IconCircleList"/>
    <dgm:cxn modelId="{2487D189-A67B-4B10-A161-4AA73954B18A}" type="presParOf" srcId="{B8B3E952-0026-42F3-BEBF-708ACF2CCEDD}" destId="{9F6F40A0-C754-4F4A-909F-A604BDCF5DB5}" srcOrd="0" destOrd="0" presId="urn:microsoft.com/office/officeart/2018/2/layout/IconCircleList"/>
    <dgm:cxn modelId="{2F1E9C3F-CE46-4D8E-A126-7B44EB425E18}" type="presParOf" srcId="{B8B3E952-0026-42F3-BEBF-708ACF2CCEDD}" destId="{810680F1-BB18-4044-A53A-1F3AA3BE211B}" srcOrd="1" destOrd="0" presId="urn:microsoft.com/office/officeart/2018/2/layout/IconCircleList"/>
    <dgm:cxn modelId="{63213637-F7A3-4324-A92F-3CDC05F0B933}" type="presParOf" srcId="{B8B3E952-0026-42F3-BEBF-708ACF2CCEDD}" destId="{0C702713-9D76-431B-B4EC-B68CDBA66BAD}" srcOrd="2" destOrd="0" presId="urn:microsoft.com/office/officeart/2018/2/layout/IconCircleList"/>
    <dgm:cxn modelId="{230A3A54-34DE-44E1-849C-34B49771F867}" type="presParOf" srcId="{B8B3E952-0026-42F3-BEBF-708ACF2CCEDD}" destId="{A3F02282-E69F-45B9-890F-04820CFFEAAB}" srcOrd="3" destOrd="0" presId="urn:microsoft.com/office/officeart/2018/2/layout/IconCircleList"/>
    <dgm:cxn modelId="{EBBAC3EF-5AAD-4032-95A8-AFF0590B6510}" type="presParOf" srcId="{D71EAA4C-5D35-4199-AFE0-7FCFAD902E90}" destId="{79314DED-3E4D-48EE-A98C-A1BFD234A5E9}" srcOrd="3" destOrd="0" presId="urn:microsoft.com/office/officeart/2018/2/layout/IconCircleList"/>
    <dgm:cxn modelId="{54B4AD3F-3842-4313-A06D-AB2BAFA88483}" type="presParOf" srcId="{D71EAA4C-5D35-4199-AFE0-7FCFAD902E90}" destId="{993DD3EF-7B90-4363-BBDE-8E4B83999D7C}" srcOrd="4" destOrd="0" presId="urn:microsoft.com/office/officeart/2018/2/layout/IconCircleList"/>
    <dgm:cxn modelId="{6D900A00-7B77-4D1C-8B4D-8858087E0927}" type="presParOf" srcId="{993DD3EF-7B90-4363-BBDE-8E4B83999D7C}" destId="{5E464A1F-B2B9-4FC9-A9E8-A1F8ABAD891E}" srcOrd="0" destOrd="0" presId="urn:microsoft.com/office/officeart/2018/2/layout/IconCircleList"/>
    <dgm:cxn modelId="{751E4EFB-DE32-473D-ABB6-2C065A69BF40}" type="presParOf" srcId="{993DD3EF-7B90-4363-BBDE-8E4B83999D7C}" destId="{7EBE3836-BB48-40AD-B3BA-86DAC8537DE9}" srcOrd="1" destOrd="0" presId="urn:microsoft.com/office/officeart/2018/2/layout/IconCircleList"/>
    <dgm:cxn modelId="{A7B576B6-A8F0-4076-8846-F68B39104FB8}" type="presParOf" srcId="{993DD3EF-7B90-4363-BBDE-8E4B83999D7C}" destId="{663360AE-A75E-4614-AE9A-7F0C23460D12}" srcOrd="2" destOrd="0" presId="urn:microsoft.com/office/officeart/2018/2/layout/IconCircleList"/>
    <dgm:cxn modelId="{2E852E5F-4C63-4070-BB8A-50D46BC03E1C}" type="presParOf" srcId="{993DD3EF-7B90-4363-BBDE-8E4B83999D7C}" destId="{A51274A3-4F75-4DF5-ADFC-132180AEBDDD}" srcOrd="3" destOrd="0" presId="urn:microsoft.com/office/officeart/2018/2/layout/IconCircleList"/>
    <dgm:cxn modelId="{C7BF39D9-B85C-4D04-8C5B-978000D47638}" type="presParOf" srcId="{D71EAA4C-5D35-4199-AFE0-7FCFAD902E90}" destId="{EF386916-FC35-45DA-884F-62279AC41CFB}" srcOrd="5" destOrd="0" presId="urn:microsoft.com/office/officeart/2018/2/layout/IconCircleList"/>
    <dgm:cxn modelId="{F7D56C25-36F6-47F7-809C-260F598D5D19}" type="presParOf" srcId="{D71EAA4C-5D35-4199-AFE0-7FCFAD902E90}" destId="{169764A0-4A0A-456F-8541-C2984E2D9A0F}" srcOrd="6" destOrd="0" presId="urn:microsoft.com/office/officeart/2018/2/layout/IconCircleList"/>
    <dgm:cxn modelId="{11C5B6A1-E992-4F9F-9687-71D36DD9E969}" type="presParOf" srcId="{169764A0-4A0A-456F-8541-C2984E2D9A0F}" destId="{C039F87C-ADBE-4384-AD57-57C25937094C}" srcOrd="0" destOrd="0" presId="urn:microsoft.com/office/officeart/2018/2/layout/IconCircleList"/>
    <dgm:cxn modelId="{3BCAAE50-AD68-4C46-8E70-E217416E4111}" type="presParOf" srcId="{169764A0-4A0A-456F-8541-C2984E2D9A0F}" destId="{3771053C-1A01-4568-AAC2-61001F00D5D6}" srcOrd="1" destOrd="0" presId="urn:microsoft.com/office/officeart/2018/2/layout/IconCircleList"/>
    <dgm:cxn modelId="{BA14BCAE-3BC6-43E5-97FC-6D270A745CEA}" type="presParOf" srcId="{169764A0-4A0A-456F-8541-C2984E2D9A0F}" destId="{FA1F1D72-01E2-4EE2-8044-E4D777C220B9}" srcOrd="2" destOrd="0" presId="urn:microsoft.com/office/officeart/2018/2/layout/IconCircleList"/>
    <dgm:cxn modelId="{8E991663-8185-4D7C-A897-8F2AC40D4F3F}" type="presParOf" srcId="{169764A0-4A0A-456F-8541-C2984E2D9A0F}" destId="{76E7FDF8-FD65-421F-A850-B90352C4A39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2871CE-BAA1-42AD-83C7-EB1EE546549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EBBA0B1-A430-4A3B-8FFE-46DB905F82DC}">
      <dgm:prSet/>
      <dgm:spPr/>
      <dgm:t>
        <a:bodyPr/>
        <a:lstStyle/>
        <a:p>
          <a:pPr algn="just">
            <a:lnSpc>
              <a:spcPct val="100000"/>
            </a:lnSpc>
          </a:pPr>
          <a:r>
            <a:rPr lang="en-US" dirty="0"/>
            <a:t>The housekeepers are no different from any other team when it comes to the need for good communication.</a:t>
          </a:r>
        </a:p>
      </dgm:t>
    </dgm:pt>
    <dgm:pt modelId="{DAADBEFE-3CD4-4A41-A0FB-7CA82A09310A}" type="parTrans" cxnId="{90B32007-6A5A-4507-AC15-3DEA0531F602}">
      <dgm:prSet/>
      <dgm:spPr/>
      <dgm:t>
        <a:bodyPr/>
        <a:lstStyle/>
        <a:p>
          <a:pPr algn="just"/>
          <a:endParaRPr lang="en-US"/>
        </a:p>
      </dgm:t>
    </dgm:pt>
    <dgm:pt modelId="{77BA48B1-3388-455C-9A8C-89BDCA1EBB4E}" type="sibTrans" cxnId="{90B32007-6A5A-4507-AC15-3DEA0531F602}">
      <dgm:prSet/>
      <dgm:spPr/>
      <dgm:t>
        <a:bodyPr/>
        <a:lstStyle/>
        <a:p>
          <a:pPr algn="just"/>
          <a:endParaRPr lang="en-US"/>
        </a:p>
      </dgm:t>
    </dgm:pt>
    <dgm:pt modelId="{01A18C62-A007-41CD-BD24-DA80C5D75AAB}">
      <dgm:prSet/>
      <dgm:spPr/>
      <dgm:t>
        <a:bodyPr/>
        <a:lstStyle/>
        <a:p>
          <a:pPr algn="just">
            <a:lnSpc>
              <a:spcPct val="100000"/>
            </a:lnSpc>
          </a:pPr>
          <a:r>
            <a:rPr lang="en-US"/>
            <a:t>Misunderstandings can be avoided, work can be coordinated, and team output can be enhanced if people are able to express themselves (Hakanen, Bakker &amp; Schaufeli, 2016).</a:t>
          </a:r>
        </a:p>
      </dgm:t>
    </dgm:pt>
    <dgm:pt modelId="{D99AD916-EED3-45C9-B81A-BBF1FC38755D}" type="parTrans" cxnId="{7CC32709-67C1-4880-A156-DC44FA0D6E85}">
      <dgm:prSet/>
      <dgm:spPr/>
      <dgm:t>
        <a:bodyPr/>
        <a:lstStyle/>
        <a:p>
          <a:pPr algn="just"/>
          <a:endParaRPr lang="en-US"/>
        </a:p>
      </dgm:t>
    </dgm:pt>
    <dgm:pt modelId="{775980D5-F15E-46AB-8DBC-EE593F00FC40}" type="sibTrans" cxnId="{7CC32709-67C1-4880-A156-DC44FA0D6E85}">
      <dgm:prSet/>
      <dgm:spPr/>
      <dgm:t>
        <a:bodyPr/>
        <a:lstStyle/>
        <a:p>
          <a:pPr algn="just"/>
          <a:endParaRPr lang="en-US"/>
        </a:p>
      </dgm:t>
    </dgm:pt>
    <dgm:pt modelId="{6DB10E34-C902-472C-A0C9-87387D811AC1}">
      <dgm:prSet/>
      <dgm:spPr/>
      <dgm:t>
        <a:bodyPr/>
        <a:lstStyle/>
        <a:p>
          <a:pPr algn="just">
            <a:lnSpc>
              <a:spcPct val="100000"/>
            </a:lnSpc>
          </a:pPr>
          <a:r>
            <a:rPr lang="en-US"/>
            <a:t>Active listening, clarifying inquiries, and sending messages that go straight to the point are all examples of how to improve communication skills.</a:t>
          </a:r>
        </a:p>
      </dgm:t>
    </dgm:pt>
    <dgm:pt modelId="{50FD299E-F576-42C6-9952-7DB980A473E3}" type="parTrans" cxnId="{828745A9-CB96-4766-B1C4-E6849B0C4C93}">
      <dgm:prSet/>
      <dgm:spPr/>
      <dgm:t>
        <a:bodyPr/>
        <a:lstStyle/>
        <a:p>
          <a:pPr algn="just"/>
          <a:endParaRPr lang="en-US"/>
        </a:p>
      </dgm:t>
    </dgm:pt>
    <dgm:pt modelId="{53562D43-8FD7-4F54-8BB2-A591ABCBAD53}" type="sibTrans" cxnId="{828745A9-CB96-4766-B1C4-E6849B0C4C93}">
      <dgm:prSet/>
      <dgm:spPr/>
      <dgm:t>
        <a:bodyPr/>
        <a:lstStyle/>
        <a:p>
          <a:pPr algn="just"/>
          <a:endParaRPr lang="en-US"/>
        </a:p>
      </dgm:t>
    </dgm:pt>
    <dgm:pt modelId="{EC075568-59E7-41B6-ADF6-328B8E7CE79E}">
      <dgm:prSet/>
      <dgm:spPr/>
      <dgm:t>
        <a:bodyPr/>
        <a:lstStyle/>
        <a:p>
          <a:pPr algn="just">
            <a:lnSpc>
              <a:spcPct val="100000"/>
            </a:lnSpc>
          </a:pPr>
          <a:r>
            <a:rPr lang="en-US"/>
            <a:t>Improve teamwork, cut down on mistakes, and build a more cohesive housekeeping unit by stressing the need of open lines of communication.</a:t>
          </a:r>
        </a:p>
      </dgm:t>
    </dgm:pt>
    <dgm:pt modelId="{1DCFABD0-A38E-4B83-A227-781FA31C8A95}" type="parTrans" cxnId="{4189BECD-7524-4B9C-9320-D754587D80C8}">
      <dgm:prSet/>
      <dgm:spPr/>
      <dgm:t>
        <a:bodyPr/>
        <a:lstStyle/>
        <a:p>
          <a:pPr algn="just"/>
          <a:endParaRPr lang="en-US"/>
        </a:p>
      </dgm:t>
    </dgm:pt>
    <dgm:pt modelId="{BD8BCFB2-3815-472C-B174-0FC7E246CC17}" type="sibTrans" cxnId="{4189BECD-7524-4B9C-9320-D754587D80C8}">
      <dgm:prSet/>
      <dgm:spPr/>
      <dgm:t>
        <a:bodyPr/>
        <a:lstStyle/>
        <a:p>
          <a:pPr algn="just"/>
          <a:endParaRPr lang="en-US"/>
        </a:p>
      </dgm:t>
    </dgm:pt>
    <dgm:pt modelId="{E6BF1DDE-984F-446C-BFC3-9F6CBF491B6E}" type="pres">
      <dgm:prSet presAssocID="{A22871CE-BAA1-42AD-83C7-EB1EE5465495}" presName="root" presStyleCnt="0">
        <dgm:presLayoutVars>
          <dgm:dir/>
          <dgm:resizeHandles val="exact"/>
        </dgm:presLayoutVars>
      </dgm:prSet>
      <dgm:spPr/>
    </dgm:pt>
    <dgm:pt modelId="{C869D655-45F0-480F-B669-1AF860BD4909}" type="pres">
      <dgm:prSet presAssocID="{BEBBA0B1-A430-4A3B-8FFE-46DB905F82DC}" presName="compNode" presStyleCnt="0"/>
      <dgm:spPr/>
    </dgm:pt>
    <dgm:pt modelId="{BF8E3C4B-1F17-46DE-A1F4-B4767456C400}" type="pres">
      <dgm:prSet presAssocID="{BEBBA0B1-A430-4A3B-8FFE-46DB905F82DC}" presName="bgRect" presStyleLbl="bgShp" presStyleIdx="0" presStyleCnt="4"/>
      <dgm:spPr/>
    </dgm:pt>
    <dgm:pt modelId="{D29F7786-A910-4135-B627-63C2B5E14407}" type="pres">
      <dgm:prSet presAssocID="{BEBBA0B1-A430-4A3B-8FFE-46DB905F82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9FE3F016-F3F7-4C98-875F-A3961C392991}" type="pres">
      <dgm:prSet presAssocID="{BEBBA0B1-A430-4A3B-8FFE-46DB905F82DC}" presName="spaceRect" presStyleCnt="0"/>
      <dgm:spPr/>
    </dgm:pt>
    <dgm:pt modelId="{460AB5F4-6DDC-47DC-B345-D47591E0AC46}" type="pres">
      <dgm:prSet presAssocID="{BEBBA0B1-A430-4A3B-8FFE-46DB905F82DC}" presName="parTx" presStyleLbl="revTx" presStyleIdx="0" presStyleCnt="4">
        <dgm:presLayoutVars>
          <dgm:chMax val="0"/>
          <dgm:chPref val="0"/>
        </dgm:presLayoutVars>
      </dgm:prSet>
      <dgm:spPr/>
    </dgm:pt>
    <dgm:pt modelId="{11425627-8E0D-4BED-94E5-2BCFC5BA612F}" type="pres">
      <dgm:prSet presAssocID="{77BA48B1-3388-455C-9A8C-89BDCA1EBB4E}" presName="sibTrans" presStyleCnt="0"/>
      <dgm:spPr/>
    </dgm:pt>
    <dgm:pt modelId="{10E42DE2-3F11-45C4-AD23-079123B519E5}" type="pres">
      <dgm:prSet presAssocID="{01A18C62-A007-41CD-BD24-DA80C5D75AAB}" presName="compNode" presStyleCnt="0"/>
      <dgm:spPr/>
    </dgm:pt>
    <dgm:pt modelId="{B022CA18-02EC-4813-B044-E4B5B567C009}" type="pres">
      <dgm:prSet presAssocID="{01A18C62-A007-41CD-BD24-DA80C5D75AAB}" presName="bgRect" presStyleLbl="bgShp" presStyleIdx="1" presStyleCnt="4"/>
      <dgm:spPr/>
    </dgm:pt>
    <dgm:pt modelId="{4AEB122B-D807-4A90-945B-9A2938009ED4}" type="pres">
      <dgm:prSet presAssocID="{01A18C62-A007-41CD-BD24-DA80C5D75A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B0E4621C-AE66-4D8F-A7A4-8B44AC423AFE}" type="pres">
      <dgm:prSet presAssocID="{01A18C62-A007-41CD-BD24-DA80C5D75AAB}" presName="spaceRect" presStyleCnt="0"/>
      <dgm:spPr/>
    </dgm:pt>
    <dgm:pt modelId="{935321DA-3191-4280-95A3-3C1AA6CCE307}" type="pres">
      <dgm:prSet presAssocID="{01A18C62-A007-41CD-BD24-DA80C5D75AAB}" presName="parTx" presStyleLbl="revTx" presStyleIdx="1" presStyleCnt="4">
        <dgm:presLayoutVars>
          <dgm:chMax val="0"/>
          <dgm:chPref val="0"/>
        </dgm:presLayoutVars>
      </dgm:prSet>
      <dgm:spPr/>
    </dgm:pt>
    <dgm:pt modelId="{5E2F1D19-6FC7-420C-BF20-2F75003FA0B6}" type="pres">
      <dgm:prSet presAssocID="{775980D5-F15E-46AB-8DBC-EE593F00FC40}" presName="sibTrans" presStyleCnt="0"/>
      <dgm:spPr/>
    </dgm:pt>
    <dgm:pt modelId="{532E396E-799A-4EBF-BCE3-1AA3CB853F6B}" type="pres">
      <dgm:prSet presAssocID="{6DB10E34-C902-472C-A0C9-87387D811AC1}" presName="compNode" presStyleCnt="0"/>
      <dgm:spPr/>
    </dgm:pt>
    <dgm:pt modelId="{FE6058C5-B56B-4170-B39B-304C9BDB6130}" type="pres">
      <dgm:prSet presAssocID="{6DB10E34-C902-472C-A0C9-87387D811AC1}" presName="bgRect" presStyleLbl="bgShp" presStyleIdx="2" presStyleCnt="4"/>
      <dgm:spPr/>
    </dgm:pt>
    <dgm:pt modelId="{591B650D-F5A1-4DB8-956A-FD16E9565613}" type="pres">
      <dgm:prSet presAssocID="{6DB10E34-C902-472C-A0C9-87387D811A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Bubble"/>
        </a:ext>
      </dgm:extLst>
    </dgm:pt>
    <dgm:pt modelId="{77069E90-F722-4A5C-B490-6C294F214172}" type="pres">
      <dgm:prSet presAssocID="{6DB10E34-C902-472C-A0C9-87387D811AC1}" presName="spaceRect" presStyleCnt="0"/>
      <dgm:spPr/>
    </dgm:pt>
    <dgm:pt modelId="{C058C09A-EA57-4DA7-B9F3-0D3287509DF6}" type="pres">
      <dgm:prSet presAssocID="{6DB10E34-C902-472C-A0C9-87387D811AC1}" presName="parTx" presStyleLbl="revTx" presStyleIdx="2" presStyleCnt="4">
        <dgm:presLayoutVars>
          <dgm:chMax val="0"/>
          <dgm:chPref val="0"/>
        </dgm:presLayoutVars>
      </dgm:prSet>
      <dgm:spPr/>
    </dgm:pt>
    <dgm:pt modelId="{7A9238F8-2E13-460E-8E1D-94CDAB3CB67F}" type="pres">
      <dgm:prSet presAssocID="{53562D43-8FD7-4F54-8BB2-A591ABCBAD53}" presName="sibTrans" presStyleCnt="0"/>
      <dgm:spPr/>
    </dgm:pt>
    <dgm:pt modelId="{E683AA3E-4B40-4769-BA8F-9351DEE596B0}" type="pres">
      <dgm:prSet presAssocID="{EC075568-59E7-41B6-ADF6-328B8E7CE79E}" presName="compNode" presStyleCnt="0"/>
      <dgm:spPr/>
    </dgm:pt>
    <dgm:pt modelId="{EE252E03-A4BB-4034-A05F-5D0D13C27CC6}" type="pres">
      <dgm:prSet presAssocID="{EC075568-59E7-41B6-ADF6-328B8E7CE79E}" presName="bgRect" presStyleLbl="bgShp" presStyleIdx="3" presStyleCnt="4"/>
      <dgm:spPr/>
    </dgm:pt>
    <dgm:pt modelId="{578AF58B-C6BC-4AE8-BF43-5C325CCC7931}" type="pres">
      <dgm:prSet presAssocID="{EC075568-59E7-41B6-ADF6-328B8E7CE7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5CE1CAB7-CD4A-4F62-993F-D91EB3F7946C}" type="pres">
      <dgm:prSet presAssocID="{EC075568-59E7-41B6-ADF6-328B8E7CE79E}" presName="spaceRect" presStyleCnt="0"/>
      <dgm:spPr/>
    </dgm:pt>
    <dgm:pt modelId="{12A4B491-D52A-4CE1-BBE5-5BBAC0372406}" type="pres">
      <dgm:prSet presAssocID="{EC075568-59E7-41B6-ADF6-328B8E7CE79E}" presName="parTx" presStyleLbl="revTx" presStyleIdx="3" presStyleCnt="4">
        <dgm:presLayoutVars>
          <dgm:chMax val="0"/>
          <dgm:chPref val="0"/>
        </dgm:presLayoutVars>
      </dgm:prSet>
      <dgm:spPr/>
    </dgm:pt>
  </dgm:ptLst>
  <dgm:cxnLst>
    <dgm:cxn modelId="{5DC78101-8A88-4E5D-B36B-589E465CA445}" type="presOf" srcId="{BEBBA0B1-A430-4A3B-8FFE-46DB905F82DC}" destId="{460AB5F4-6DDC-47DC-B345-D47591E0AC46}" srcOrd="0" destOrd="0" presId="urn:microsoft.com/office/officeart/2018/2/layout/IconVerticalSolidList"/>
    <dgm:cxn modelId="{90B32007-6A5A-4507-AC15-3DEA0531F602}" srcId="{A22871CE-BAA1-42AD-83C7-EB1EE5465495}" destId="{BEBBA0B1-A430-4A3B-8FFE-46DB905F82DC}" srcOrd="0" destOrd="0" parTransId="{DAADBEFE-3CD4-4A41-A0FB-7CA82A09310A}" sibTransId="{77BA48B1-3388-455C-9A8C-89BDCA1EBB4E}"/>
    <dgm:cxn modelId="{7CC32709-67C1-4880-A156-DC44FA0D6E85}" srcId="{A22871CE-BAA1-42AD-83C7-EB1EE5465495}" destId="{01A18C62-A007-41CD-BD24-DA80C5D75AAB}" srcOrd="1" destOrd="0" parTransId="{D99AD916-EED3-45C9-B81A-BBF1FC38755D}" sibTransId="{775980D5-F15E-46AB-8DBC-EE593F00FC40}"/>
    <dgm:cxn modelId="{98C03546-E175-4B68-8B69-202E45845207}" type="presOf" srcId="{A22871CE-BAA1-42AD-83C7-EB1EE5465495}" destId="{E6BF1DDE-984F-446C-BFC3-9F6CBF491B6E}" srcOrd="0" destOrd="0" presId="urn:microsoft.com/office/officeart/2018/2/layout/IconVerticalSolidList"/>
    <dgm:cxn modelId="{828745A9-CB96-4766-B1C4-E6849B0C4C93}" srcId="{A22871CE-BAA1-42AD-83C7-EB1EE5465495}" destId="{6DB10E34-C902-472C-A0C9-87387D811AC1}" srcOrd="2" destOrd="0" parTransId="{50FD299E-F576-42C6-9952-7DB980A473E3}" sibTransId="{53562D43-8FD7-4F54-8BB2-A591ABCBAD53}"/>
    <dgm:cxn modelId="{4189BECD-7524-4B9C-9320-D754587D80C8}" srcId="{A22871CE-BAA1-42AD-83C7-EB1EE5465495}" destId="{EC075568-59E7-41B6-ADF6-328B8E7CE79E}" srcOrd="3" destOrd="0" parTransId="{1DCFABD0-A38E-4B83-A227-781FA31C8A95}" sibTransId="{BD8BCFB2-3815-472C-B174-0FC7E246CC17}"/>
    <dgm:cxn modelId="{C17255D2-C6BC-4D6D-8CAD-4080BCBA05AE}" type="presOf" srcId="{EC075568-59E7-41B6-ADF6-328B8E7CE79E}" destId="{12A4B491-D52A-4CE1-BBE5-5BBAC0372406}" srcOrd="0" destOrd="0" presId="urn:microsoft.com/office/officeart/2018/2/layout/IconVerticalSolidList"/>
    <dgm:cxn modelId="{6E9C21DD-949A-40F5-9990-AF5D201F843F}" type="presOf" srcId="{6DB10E34-C902-472C-A0C9-87387D811AC1}" destId="{C058C09A-EA57-4DA7-B9F3-0D3287509DF6}" srcOrd="0" destOrd="0" presId="urn:microsoft.com/office/officeart/2018/2/layout/IconVerticalSolidList"/>
    <dgm:cxn modelId="{8322B7EA-E34A-4434-B395-44D92377725E}" type="presOf" srcId="{01A18C62-A007-41CD-BD24-DA80C5D75AAB}" destId="{935321DA-3191-4280-95A3-3C1AA6CCE307}" srcOrd="0" destOrd="0" presId="urn:microsoft.com/office/officeart/2018/2/layout/IconVerticalSolidList"/>
    <dgm:cxn modelId="{85B1BE12-8A67-4FC5-84F0-4427294B2AAA}" type="presParOf" srcId="{E6BF1DDE-984F-446C-BFC3-9F6CBF491B6E}" destId="{C869D655-45F0-480F-B669-1AF860BD4909}" srcOrd="0" destOrd="0" presId="urn:microsoft.com/office/officeart/2018/2/layout/IconVerticalSolidList"/>
    <dgm:cxn modelId="{EC337CA6-772B-493B-AEFC-05C19C7FDD82}" type="presParOf" srcId="{C869D655-45F0-480F-B669-1AF860BD4909}" destId="{BF8E3C4B-1F17-46DE-A1F4-B4767456C400}" srcOrd="0" destOrd="0" presId="urn:microsoft.com/office/officeart/2018/2/layout/IconVerticalSolidList"/>
    <dgm:cxn modelId="{09989F64-8707-4F92-B35A-5D6675C7FD01}" type="presParOf" srcId="{C869D655-45F0-480F-B669-1AF860BD4909}" destId="{D29F7786-A910-4135-B627-63C2B5E14407}" srcOrd="1" destOrd="0" presId="urn:microsoft.com/office/officeart/2018/2/layout/IconVerticalSolidList"/>
    <dgm:cxn modelId="{F1AA6C34-C523-44BD-81DB-0D60DB745201}" type="presParOf" srcId="{C869D655-45F0-480F-B669-1AF860BD4909}" destId="{9FE3F016-F3F7-4C98-875F-A3961C392991}" srcOrd="2" destOrd="0" presId="urn:microsoft.com/office/officeart/2018/2/layout/IconVerticalSolidList"/>
    <dgm:cxn modelId="{40C0E24F-D565-4308-8188-CA5E7E1F1F57}" type="presParOf" srcId="{C869D655-45F0-480F-B669-1AF860BD4909}" destId="{460AB5F4-6DDC-47DC-B345-D47591E0AC46}" srcOrd="3" destOrd="0" presId="urn:microsoft.com/office/officeart/2018/2/layout/IconVerticalSolidList"/>
    <dgm:cxn modelId="{911CB843-A173-4825-8BC1-B6F969EB22E7}" type="presParOf" srcId="{E6BF1DDE-984F-446C-BFC3-9F6CBF491B6E}" destId="{11425627-8E0D-4BED-94E5-2BCFC5BA612F}" srcOrd="1" destOrd="0" presId="urn:microsoft.com/office/officeart/2018/2/layout/IconVerticalSolidList"/>
    <dgm:cxn modelId="{6804631E-C1DD-4F2B-9E87-413D18462741}" type="presParOf" srcId="{E6BF1DDE-984F-446C-BFC3-9F6CBF491B6E}" destId="{10E42DE2-3F11-45C4-AD23-079123B519E5}" srcOrd="2" destOrd="0" presId="urn:microsoft.com/office/officeart/2018/2/layout/IconVerticalSolidList"/>
    <dgm:cxn modelId="{FDFB5D36-F962-4E1A-B1D9-A7521FF3C7C2}" type="presParOf" srcId="{10E42DE2-3F11-45C4-AD23-079123B519E5}" destId="{B022CA18-02EC-4813-B044-E4B5B567C009}" srcOrd="0" destOrd="0" presId="urn:microsoft.com/office/officeart/2018/2/layout/IconVerticalSolidList"/>
    <dgm:cxn modelId="{CDC0F6B1-2560-4432-A68E-EC7C34E95639}" type="presParOf" srcId="{10E42DE2-3F11-45C4-AD23-079123B519E5}" destId="{4AEB122B-D807-4A90-945B-9A2938009ED4}" srcOrd="1" destOrd="0" presId="urn:microsoft.com/office/officeart/2018/2/layout/IconVerticalSolidList"/>
    <dgm:cxn modelId="{C07BAD13-0525-4A15-8A58-2E250A2DAACF}" type="presParOf" srcId="{10E42DE2-3F11-45C4-AD23-079123B519E5}" destId="{B0E4621C-AE66-4D8F-A7A4-8B44AC423AFE}" srcOrd="2" destOrd="0" presId="urn:microsoft.com/office/officeart/2018/2/layout/IconVerticalSolidList"/>
    <dgm:cxn modelId="{C9875FA2-BD82-4FC2-9272-9045C805BDC3}" type="presParOf" srcId="{10E42DE2-3F11-45C4-AD23-079123B519E5}" destId="{935321DA-3191-4280-95A3-3C1AA6CCE307}" srcOrd="3" destOrd="0" presId="urn:microsoft.com/office/officeart/2018/2/layout/IconVerticalSolidList"/>
    <dgm:cxn modelId="{1C21C26D-8D02-4CCF-9EC7-72AA9006D5B1}" type="presParOf" srcId="{E6BF1DDE-984F-446C-BFC3-9F6CBF491B6E}" destId="{5E2F1D19-6FC7-420C-BF20-2F75003FA0B6}" srcOrd="3" destOrd="0" presId="urn:microsoft.com/office/officeart/2018/2/layout/IconVerticalSolidList"/>
    <dgm:cxn modelId="{486952B0-D0F6-4837-818B-7DFF032DF391}" type="presParOf" srcId="{E6BF1DDE-984F-446C-BFC3-9F6CBF491B6E}" destId="{532E396E-799A-4EBF-BCE3-1AA3CB853F6B}" srcOrd="4" destOrd="0" presId="urn:microsoft.com/office/officeart/2018/2/layout/IconVerticalSolidList"/>
    <dgm:cxn modelId="{A7ABBCA4-380D-4917-8C86-264FB45EB4DC}" type="presParOf" srcId="{532E396E-799A-4EBF-BCE3-1AA3CB853F6B}" destId="{FE6058C5-B56B-4170-B39B-304C9BDB6130}" srcOrd="0" destOrd="0" presId="urn:microsoft.com/office/officeart/2018/2/layout/IconVerticalSolidList"/>
    <dgm:cxn modelId="{5D1C4EBB-5DD4-4976-93B1-EE0129696148}" type="presParOf" srcId="{532E396E-799A-4EBF-BCE3-1AA3CB853F6B}" destId="{591B650D-F5A1-4DB8-956A-FD16E9565613}" srcOrd="1" destOrd="0" presId="urn:microsoft.com/office/officeart/2018/2/layout/IconVerticalSolidList"/>
    <dgm:cxn modelId="{BDD9940B-5CF4-49B1-8990-42B9B8255EDC}" type="presParOf" srcId="{532E396E-799A-4EBF-BCE3-1AA3CB853F6B}" destId="{77069E90-F722-4A5C-B490-6C294F214172}" srcOrd="2" destOrd="0" presId="urn:microsoft.com/office/officeart/2018/2/layout/IconVerticalSolidList"/>
    <dgm:cxn modelId="{5C5A2EAC-EB84-4E92-8DBA-909F25F02637}" type="presParOf" srcId="{532E396E-799A-4EBF-BCE3-1AA3CB853F6B}" destId="{C058C09A-EA57-4DA7-B9F3-0D3287509DF6}" srcOrd="3" destOrd="0" presId="urn:microsoft.com/office/officeart/2018/2/layout/IconVerticalSolidList"/>
    <dgm:cxn modelId="{133D0DCA-D026-401C-AB3B-AFDCD563FEE0}" type="presParOf" srcId="{E6BF1DDE-984F-446C-BFC3-9F6CBF491B6E}" destId="{7A9238F8-2E13-460E-8E1D-94CDAB3CB67F}" srcOrd="5" destOrd="0" presId="urn:microsoft.com/office/officeart/2018/2/layout/IconVerticalSolidList"/>
    <dgm:cxn modelId="{2A074BB2-D217-4204-95D6-61C189C78AA6}" type="presParOf" srcId="{E6BF1DDE-984F-446C-BFC3-9F6CBF491B6E}" destId="{E683AA3E-4B40-4769-BA8F-9351DEE596B0}" srcOrd="6" destOrd="0" presId="urn:microsoft.com/office/officeart/2018/2/layout/IconVerticalSolidList"/>
    <dgm:cxn modelId="{12277B66-FEE3-4232-93CB-5C2B760E51BE}" type="presParOf" srcId="{E683AA3E-4B40-4769-BA8F-9351DEE596B0}" destId="{EE252E03-A4BB-4034-A05F-5D0D13C27CC6}" srcOrd="0" destOrd="0" presId="urn:microsoft.com/office/officeart/2018/2/layout/IconVerticalSolidList"/>
    <dgm:cxn modelId="{EB6E5EAD-100A-4908-817F-6C4709B4AC76}" type="presParOf" srcId="{E683AA3E-4B40-4769-BA8F-9351DEE596B0}" destId="{578AF58B-C6BC-4AE8-BF43-5C325CCC7931}" srcOrd="1" destOrd="0" presId="urn:microsoft.com/office/officeart/2018/2/layout/IconVerticalSolidList"/>
    <dgm:cxn modelId="{1214DDAF-DE83-40C2-9E7A-4ACC0AEACD4E}" type="presParOf" srcId="{E683AA3E-4B40-4769-BA8F-9351DEE596B0}" destId="{5CE1CAB7-CD4A-4F62-993F-D91EB3F7946C}" srcOrd="2" destOrd="0" presId="urn:microsoft.com/office/officeart/2018/2/layout/IconVerticalSolidList"/>
    <dgm:cxn modelId="{C4205F0B-9FF4-40DF-83E6-4EA5F8B28669}" type="presParOf" srcId="{E683AA3E-4B40-4769-BA8F-9351DEE596B0}" destId="{12A4B491-D52A-4CE1-BBE5-5BBAC03724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A3B1FC-7185-47A1-BE36-C186FE53B7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5C1216-8C13-4751-B4E4-3BEF5C30895C}">
      <dgm:prSet/>
      <dgm:spPr/>
      <dgm:t>
        <a:bodyPr/>
        <a:lstStyle/>
        <a:p>
          <a:pPr algn="just">
            <a:lnSpc>
              <a:spcPct val="100000"/>
            </a:lnSpc>
          </a:pPr>
          <a:r>
            <a:rPr lang="en-US"/>
            <a:t>Employees are more engaged and motivated when they are rewarded for their efforts and efforts are recognized.</a:t>
          </a:r>
        </a:p>
      </dgm:t>
    </dgm:pt>
    <dgm:pt modelId="{73248393-78DA-45BD-BD63-06C77854AB3A}" type="parTrans" cxnId="{8EA4158D-39A9-442C-9578-4C836B41076B}">
      <dgm:prSet/>
      <dgm:spPr/>
      <dgm:t>
        <a:bodyPr/>
        <a:lstStyle/>
        <a:p>
          <a:pPr algn="just"/>
          <a:endParaRPr lang="en-US"/>
        </a:p>
      </dgm:t>
    </dgm:pt>
    <dgm:pt modelId="{739DC201-A863-4C42-B2A8-0E78C94FE892}" type="sibTrans" cxnId="{8EA4158D-39A9-442C-9578-4C836B41076B}">
      <dgm:prSet/>
      <dgm:spPr/>
      <dgm:t>
        <a:bodyPr/>
        <a:lstStyle/>
        <a:p>
          <a:pPr algn="just"/>
          <a:endParaRPr lang="en-US"/>
        </a:p>
      </dgm:t>
    </dgm:pt>
    <dgm:pt modelId="{385D8259-B2C4-405F-B969-9083BFF925FC}">
      <dgm:prSet/>
      <dgm:spPr/>
      <dgm:t>
        <a:bodyPr/>
        <a:lstStyle/>
        <a:p>
          <a:pPr algn="just">
            <a:lnSpc>
              <a:spcPct val="100000"/>
            </a:lnSpc>
          </a:pPr>
          <a:r>
            <a:rPr lang="en-US"/>
            <a:t>It's a great way to boost morale and loyalty in the workplace by letting workers know their efforts are recognized and appreciated.</a:t>
          </a:r>
        </a:p>
      </dgm:t>
    </dgm:pt>
    <dgm:pt modelId="{9A3D0D81-4070-48F7-A821-55A755132836}" type="parTrans" cxnId="{AB5E6E85-5888-4E2E-8860-8D44B69D43E6}">
      <dgm:prSet/>
      <dgm:spPr/>
      <dgm:t>
        <a:bodyPr/>
        <a:lstStyle/>
        <a:p>
          <a:pPr algn="just"/>
          <a:endParaRPr lang="en-US"/>
        </a:p>
      </dgm:t>
    </dgm:pt>
    <dgm:pt modelId="{92726DDD-C7FB-4CBA-9CE2-1EA68B8214DA}" type="sibTrans" cxnId="{AB5E6E85-5888-4E2E-8860-8D44B69D43E6}">
      <dgm:prSet/>
      <dgm:spPr/>
      <dgm:t>
        <a:bodyPr/>
        <a:lstStyle/>
        <a:p>
          <a:pPr algn="just"/>
          <a:endParaRPr lang="en-US"/>
        </a:p>
      </dgm:t>
    </dgm:pt>
    <dgm:pt modelId="{5638DF9E-E914-43CF-94A4-C9122A38C6DF}">
      <dgm:prSet/>
      <dgm:spPr/>
      <dgm:t>
        <a:bodyPr/>
        <a:lstStyle/>
        <a:p>
          <a:pPr algn="just">
            <a:lnSpc>
              <a:spcPct val="100000"/>
            </a:lnSpc>
          </a:pPr>
          <a:r>
            <a:rPr lang="en-US"/>
            <a:t>Employee of the month awards, performance incentives, and public acknowledgment for exemplary service are just a few examples of ways that the housekeeping staff can be recognized and rewarded (Grant, 2017).</a:t>
          </a:r>
        </a:p>
      </dgm:t>
    </dgm:pt>
    <dgm:pt modelId="{CF4CCFE8-CFC0-43DA-8532-55BFDB6C7BD5}" type="parTrans" cxnId="{AA3211F0-5EE2-45F5-9DE0-D81B5E6EC231}">
      <dgm:prSet/>
      <dgm:spPr/>
      <dgm:t>
        <a:bodyPr/>
        <a:lstStyle/>
        <a:p>
          <a:pPr algn="just"/>
          <a:endParaRPr lang="en-US"/>
        </a:p>
      </dgm:t>
    </dgm:pt>
    <dgm:pt modelId="{45526140-858A-4051-B389-302984122E9D}" type="sibTrans" cxnId="{AA3211F0-5EE2-45F5-9DE0-D81B5E6EC231}">
      <dgm:prSet/>
      <dgm:spPr/>
      <dgm:t>
        <a:bodyPr/>
        <a:lstStyle/>
        <a:p>
          <a:pPr algn="just"/>
          <a:endParaRPr lang="en-US"/>
        </a:p>
      </dgm:t>
    </dgm:pt>
    <dgm:pt modelId="{61CE2793-56B3-4564-912B-4E7845EEACA3}">
      <dgm:prSet/>
      <dgm:spPr/>
      <dgm:t>
        <a:bodyPr/>
        <a:lstStyle/>
        <a:p>
          <a:pPr algn="just">
            <a:lnSpc>
              <a:spcPct val="100000"/>
            </a:lnSpc>
          </a:pPr>
          <a:r>
            <a:rPr lang="en-US"/>
            <a:t>One can increase staff engagement and foster a culture of gratitude by instituting a rewards and recognition program.</a:t>
          </a:r>
        </a:p>
      </dgm:t>
    </dgm:pt>
    <dgm:pt modelId="{E6BFC4EA-8ACB-4157-AA17-023CF1AA08DE}" type="parTrans" cxnId="{8C34DB60-3103-49DC-AAEF-66124E539505}">
      <dgm:prSet/>
      <dgm:spPr/>
      <dgm:t>
        <a:bodyPr/>
        <a:lstStyle/>
        <a:p>
          <a:pPr algn="just"/>
          <a:endParaRPr lang="en-US"/>
        </a:p>
      </dgm:t>
    </dgm:pt>
    <dgm:pt modelId="{A60ED056-DFCC-4D74-AB97-DF2E18DB06C2}" type="sibTrans" cxnId="{8C34DB60-3103-49DC-AAEF-66124E539505}">
      <dgm:prSet/>
      <dgm:spPr/>
      <dgm:t>
        <a:bodyPr/>
        <a:lstStyle/>
        <a:p>
          <a:pPr algn="just"/>
          <a:endParaRPr lang="en-US"/>
        </a:p>
      </dgm:t>
    </dgm:pt>
    <dgm:pt modelId="{3BC4A207-A987-4A7B-A300-73B7F78963A2}" type="pres">
      <dgm:prSet presAssocID="{A3A3B1FC-7185-47A1-BE36-C186FE53B788}" presName="root" presStyleCnt="0">
        <dgm:presLayoutVars>
          <dgm:dir/>
          <dgm:resizeHandles val="exact"/>
        </dgm:presLayoutVars>
      </dgm:prSet>
      <dgm:spPr/>
    </dgm:pt>
    <dgm:pt modelId="{B0E26850-F40D-4C68-A588-4128982C0C30}" type="pres">
      <dgm:prSet presAssocID="{C85C1216-8C13-4751-B4E4-3BEF5C30895C}" presName="compNode" presStyleCnt="0"/>
      <dgm:spPr/>
    </dgm:pt>
    <dgm:pt modelId="{672C2894-CA8F-4B0A-8FE4-5BC410E9E69A}" type="pres">
      <dgm:prSet presAssocID="{C85C1216-8C13-4751-B4E4-3BEF5C30895C}" presName="bgRect" presStyleLbl="bgShp" presStyleIdx="0" presStyleCnt="4"/>
      <dgm:spPr/>
    </dgm:pt>
    <dgm:pt modelId="{1EC8B03C-5B37-45CE-BF7F-9780AC22BCBB}" type="pres">
      <dgm:prSet presAssocID="{C85C1216-8C13-4751-B4E4-3BEF5C3089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CCC13325-49C8-4BAE-8A67-82BDA1FCB678}" type="pres">
      <dgm:prSet presAssocID="{C85C1216-8C13-4751-B4E4-3BEF5C30895C}" presName="spaceRect" presStyleCnt="0"/>
      <dgm:spPr/>
    </dgm:pt>
    <dgm:pt modelId="{648476B9-B0D5-4B87-949E-907031608BF4}" type="pres">
      <dgm:prSet presAssocID="{C85C1216-8C13-4751-B4E4-3BEF5C30895C}" presName="parTx" presStyleLbl="revTx" presStyleIdx="0" presStyleCnt="4">
        <dgm:presLayoutVars>
          <dgm:chMax val="0"/>
          <dgm:chPref val="0"/>
        </dgm:presLayoutVars>
      </dgm:prSet>
      <dgm:spPr/>
    </dgm:pt>
    <dgm:pt modelId="{AEB4DB65-5AD2-413E-8BCE-70A558652BEC}" type="pres">
      <dgm:prSet presAssocID="{739DC201-A863-4C42-B2A8-0E78C94FE892}" presName="sibTrans" presStyleCnt="0"/>
      <dgm:spPr/>
    </dgm:pt>
    <dgm:pt modelId="{D89E8C4A-150D-4D74-B274-1AFAFDFA2BB7}" type="pres">
      <dgm:prSet presAssocID="{385D8259-B2C4-405F-B969-9083BFF925FC}" presName="compNode" presStyleCnt="0"/>
      <dgm:spPr/>
    </dgm:pt>
    <dgm:pt modelId="{1FA7FA37-5EB6-41DD-92BD-3EA692FBEA41}" type="pres">
      <dgm:prSet presAssocID="{385D8259-B2C4-405F-B969-9083BFF925FC}" presName="bgRect" presStyleLbl="bgShp" presStyleIdx="1" presStyleCnt="4"/>
      <dgm:spPr/>
    </dgm:pt>
    <dgm:pt modelId="{928963E5-C3EA-430A-8818-871C8C90E667}" type="pres">
      <dgm:prSet presAssocID="{385D8259-B2C4-405F-B969-9083BFF925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5755EBC-77AE-4CF0-98A2-335674095463}" type="pres">
      <dgm:prSet presAssocID="{385D8259-B2C4-405F-B969-9083BFF925FC}" presName="spaceRect" presStyleCnt="0"/>
      <dgm:spPr/>
    </dgm:pt>
    <dgm:pt modelId="{9C61DCE6-4591-4979-B4CC-BB32A0B4F276}" type="pres">
      <dgm:prSet presAssocID="{385D8259-B2C4-405F-B969-9083BFF925FC}" presName="parTx" presStyleLbl="revTx" presStyleIdx="1" presStyleCnt="4">
        <dgm:presLayoutVars>
          <dgm:chMax val="0"/>
          <dgm:chPref val="0"/>
        </dgm:presLayoutVars>
      </dgm:prSet>
      <dgm:spPr/>
    </dgm:pt>
    <dgm:pt modelId="{A93026BF-9E0A-48BA-B0B0-F7D679E53F08}" type="pres">
      <dgm:prSet presAssocID="{92726DDD-C7FB-4CBA-9CE2-1EA68B8214DA}" presName="sibTrans" presStyleCnt="0"/>
      <dgm:spPr/>
    </dgm:pt>
    <dgm:pt modelId="{E1CDB509-E4DB-41ED-BD6E-22080B5D9A20}" type="pres">
      <dgm:prSet presAssocID="{5638DF9E-E914-43CF-94A4-C9122A38C6DF}" presName="compNode" presStyleCnt="0"/>
      <dgm:spPr/>
    </dgm:pt>
    <dgm:pt modelId="{3DB38B6E-8A2C-4AB6-A6A5-7B87928CAAC1}" type="pres">
      <dgm:prSet presAssocID="{5638DF9E-E914-43CF-94A4-C9122A38C6DF}" presName="bgRect" presStyleLbl="bgShp" presStyleIdx="2" presStyleCnt="4"/>
      <dgm:spPr/>
    </dgm:pt>
    <dgm:pt modelId="{4346B7E7-C0A7-4DF9-9F6F-F22050696747}" type="pres">
      <dgm:prSet presAssocID="{5638DF9E-E914-43CF-94A4-C9122A38C6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01C72304-C6CA-42C7-8D35-9D17B3847588}" type="pres">
      <dgm:prSet presAssocID="{5638DF9E-E914-43CF-94A4-C9122A38C6DF}" presName="spaceRect" presStyleCnt="0"/>
      <dgm:spPr/>
    </dgm:pt>
    <dgm:pt modelId="{7F667AEB-914D-4027-86AF-13767B8D62E0}" type="pres">
      <dgm:prSet presAssocID="{5638DF9E-E914-43CF-94A4-C9122A38C6DF}" presName="parTx" presStyleLbl="revTx" presStyleIdx="2" presStyleCnt="4">
        <dgm:presLayoutVars>
          <dgm:chMax val="0"/>
          <dgm:chPref val="0"/>
        </dgm:presLayoutVars>
      </dgm:prSet>
      <dgm:spPr/>
    </dgm:pt>
    <dgm:pt modelId="{E550D350-39D5-4A89-805B-65C47F5FA9DC}" type="pres">
      <dgm:prSet presAssocID="{45526140-858A-4051-B389-302984122E9D}" presName="sibTrans" presStyleCnt="0"/>
      <dgm:spPr/>
    </dgm:pt>
    <dgm:pt modelId="{F422F751-0BB5-4884-BDF2-DFF2FDC09CB6}" type="pres">
      <dgm:prSet presAssocID="{61CE2793-56B3-4564-912B-4E7845EEACA3}" presName="compNode" presStyleCnt="0"/>
      <dgm:spPr/>
    </dgm:pt>
    <dgm:pt modelId="{F8C5A815-78D2-425B-9661-AC837BD93510}" type="pres">
      <dgm:prSet presAssocID="{61CE2793-56B3-4564-912B-4E7845EEACA3}" presName="bgRect" presStyleLbl="bgShp" presStyleIdx="3" presStyleCnt="4"/>
      <dgm:spPr/>
    </dgm:pt>
    <dgm:pt modelId="{424EC852-E085-4FA9-B2E2-9956CEC4999F}" type="pres">
      <dgm:prSet presAssocID="{61CE2793-56B3-4564-912B-4E7845EEAC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300408A9-FFF0-4B8D-B96E-8EDB2164FBC4}" type="pres">
      <dgm:prSet presAssocID="{61CE2793-56B3-4564-912B-4E7845EEACA3}" presName="spaceRect" presStyleCnt="0"/>
      <dgm:spPr/>
    </dgm:pt>
    <dgm:pt modelId="{E91641BF-AEB9-419A-9E61-B39F3E997EA0}" type="pres">
      <dgm:prSet presAssocID="{61CE2793-56B3-4564-912B-4E7845EEACA3}" presName="parTx" presStyleLbl="revTx" presStyleIdx="3" presStyleCnt="4">
        <dgm:presLayoutVars>
          <dgm:chMax val="0"/>
          <dgm:chPref val="0"/>
        </dgm:presLayoutVars>
      </dgm:prSet>
      <dgm:spPr/>
    </dgm:pt>
  </dgm:ptLst>
  <dgm:cxnLst>
    <dgm:cxn modelId="{74643B26-2AF9-48CE-9464-381DEA3E5F7D}" type="presOf" srcId="{C85C1216-8C13-4751-B4E4-3BEF5C30895C}" destId="{648476B9-B0D5-4B87-949E-907031608BF4}" srcOrd="0" destOrd="0" presId="urn:microsoft.com/office/officeart/2018/2/layout/IconVerticalSolidList"/>
    <dgm:cxn modelId="{BB965227-2FD5-4CC3-A18D-B9C767994665}" type="presOf" srcId="{A3A3B1FC-7185-47A1-BE36-C186FE53B788}" destId="{3BC4A207-A987-4A7B-A300-73B7F78963A2}" srcOrd="0" destOrd="0" presId="urn:microsoft.com/office/officeart/2018/2/layout/IconVerticalSolidList"/>
    <dgm:cxn modelId="{4B383F3F-B72E-47B2-883F-727DE96849FD}" type="presOf" srcId="{5638DF9E-E914-43CF-94A4-C9122A38C6DF}" destId="{7F667AEB-914D-4027-86AF-13767B8D62E0}" srcOrd="0" destOrd="0" presId="urn:microsoft.com/office/officeart/2018/2/layout/IconVerticalSolidList"/>
    <dgm:cxn modelId="{8C34DB60-3103-49DC-AAEF-66124E539505}" srcId="{A3A3B1FC-7185-47A1-BE36-C186FE53B788}" destId="{61CE2793-56B3-4564-912B-4E7845EEACA3}" srcOrd="3" destOrd="0" parTransId="{E6BFC4EA-8ACB-4157-AA17-023CF1AA08DE}" sibTransId="{A60ED056-DFCC-4D74-AB97-DF2E18DB06C2}"/>
    <dgm:cxn modelId="{CD88BE6D-C68D-4DFF-82D7-C10602343B97}" type="presOf" srcId="{385D8259-B2C4-405F-B969-9083BFF925FC}" destId="{9C61DCE6-4591-4979-B4CC-BB32A0B4F276}" srcOrd="0" destOrd="0" presId="urn:microsoft.com/office/officeart/2018/2/layout/IconVerticalSolidList"/>
    <dgm:cxn modelId="{AB5E6E85-5888-4E2E-8860-8D44B69D43E6}" srcId="{A3A3B1FC-7185-47A1-BE36-C186FE53B788}" destId="{385D8259-B2C4-405F-B969-9083BFF925FC}" srcOrd="1" destOrd="0" parTransId="{9A3D0D81-4070-48F7-A821-55A755132836}" sibTransId="{92726DDD-C7FB-4CBA-9CE2-1EA68B8214DA}"/>
    <dgm:cxn modelId="{8EA4158D-39A9-442C-9578-4C836B41076B}" srcId="{A3A3B1FC-7185-47A1-BE36-C186FE53B788}" destId="{C85C1216-8C13-4751-B4E4-3BEF5C30895C}" srcOrd="0" destOrd="0" parTransId="{73248393-78DA-45BD-BD63-06C77854AB3A}" sibTransId="{739DC201-A863-4C42-B2A8-0E78C94FE892}"/>
    <dgm:cxn modelId="{0364A5CA-C113-49FD-BF73-906A2B76FF10}" type="presOf" srcId="{61CE2793-56B3-4564-912B-4E7845EEACA3}" destId="{E91641BF-AEB9-419A-9E61-B39F3E997EA0}" srcOrd="0" destOrd="0" presId="urn:microsoft.com/office/officeart/2018/2/layout/IconVerticalSolidList"/>
    <dgm:cxn modelId="{AA3211F0-5EE2-45F5-9DE0-D81B5E6EC231}" srcId="{A3A3B1FC-7185-47A1-BE36-C186FE53B788}" destId="{5638DF9E-E914-43CF-94A4-C9122A38C6DF}" srcOrd="2" destOrd="0" parTransId="{CF4CCFE8-CFC0-43DA-8532-55BFDB6C7BD5}" sibTransId="{45526140-858A-4051-B389-302984122E9D}"/>
    <dgm:cxn modelId="{06784205-A46E-41C6-84B8-80817282864B}" type="presParOf" srcId="{3BC4A207-A987-4A7B-A300-73B7F78963A2}" destId="{B0E26850-F40D-4C68-A588-4128982C0C30}" srcOrd="0" destOrd="0" presId="urn:microsoft.com/office/officeart/2018/2/layout/IconVerticalSolidList"/>
    <dgm:cxn modelId="{53AE122B-F291-4948-BF13-538C5AC075F4}" type="presParOf" srcId="{B0E26850-F40D-4C68-A588-4128982C0C30}" destId="{672C2894-CA8F-4B0A-8FE4-5BC410E9E69A}" srcOrd="0" destOrd="0" presId="urn:microsoft.com/office/officeart/2018/2/layout/IconVerticalSolidList"/>
    <dgm:cxn modelId="{8EFB0926-8C3A-4CAC-BF4E-9A8EBD16E840}" type="presParOf" srcId="{B0E26850-F40D-4C68-A588-4128982C0C30}" destId="{1EC8B03C-5B37-45CE-BF7F-9780AC22BCBB}" srcOrd="1" destOrd="0" presId="urn:microsoft.com/office/officeart/2018/2/layout/IconVerticalSolidList"/>
    <dgm:cxn modelId="{8B4455BF-807B-4F57-B3DD-BA86C4D476FD}" type="presParOf" srcId="{B0E26850-F40D-4C68-A588-4128982C0C30}" destId="{CCC13325-49C8-4BAE-8A67-82BDA1FCB678}" srcOrd="2" destOrd="0" presId="urn:microsoft.com/office/officeart/2018/2/layout/IconVerticalSolidList"/>
    <dgm:cxn modelId="{8650F0E7-8392-457B-B4B7-6DC1E811664F}" type="presParOf" srcId="{B0E26850-F40D-4C68-A588-4128982C0C30}" destId="{648476B9-B0D5-4B87-949E-907031608BF4}" srcOrd="3" destOrd="0" presId="urn:microsoft.com/office/officeart/2018/2/layout/IconVerticalSolidList"/>
    <dgm:cxn modelId="{1F931F08-5B7C-4B24-ADC6-8463D0FA1B5D}" type="presParOf" srcId="{3BC4A207-A987-4A7B-A300-73B7F78963A2}" destId="{AEB4DB65-5AD2-413E-8BCE-70A558652BEC}" srcOrd="1" destOrd="0" presId="urn:microsoft.com/office/officeart/2018/2/layout/IconVerticalSolidList"/>
    <dgm:cxn modelId="{5B94A06C-7D15-4988-B674-0B313A7B90C6}" type="presParOf" srcId="{3BC4A207-A987-4A7B-A300-73B7F78963A2}" destId="{D89E8C4A-150D-4D74-B274-1AFAFDFA2BB7}" srcOrd="2" destOrd="0" presId="urn:microsoft.com/office/officeart/2018/2/layout/IconVerticalSolidList"/>
    <dgm:cxn modelId="{EDD15A73-BC94-46CA-A66C-CC809CF46DE4}" type="presParOf" srcId="{D89E8C4A-150D-4D74-B274-1AFAFDFA2BB7}" destId="{1FA7FA37-5EB6-41DD-92BD-3EA692FBEA41}" srcOrd="0" destOrd="0" presId="urn:microsoft.com/office/officeart/2018/2/layout/IconVerticalSolidList"/>
    <dgm:cxn modelId="{85F30E75-CB55-4F51-874C-8A9B110526FF}" type="presParOf" srcId="{D89E8C4A-150D-4D74-B274-1AFAFDFA2BB7}" destId="{928963E5-C3EA-430A-8818-871C8C90E667}" srcOrd="1" destOrd="0" presId="urn:microsoft.com/office/officeart/2018/2/layout/IconVerticalSolidList"/>
    <dgm:cxn modelId="{FD7DA2B7-8C53-45A7-8356-6DA2097F1CF8}" type="presParOf" srcId="{D89E8C4A-150D-4D74-B274-1AFAFDFA2BB7}" destId="{85755EBC-77AE-4CF0-98A2-335674095463}" srcOrd="2" destOrd="0" presId="urn:microsoft.com/office/officeart/2018/2/layout/IconVerticalSolidList"/>
    <dgm:cxn modelId="{7971C627-03EC-431F-83F7-6CA4D52CC38F}" type="presParOf" srcId="{D89E8C4A-150D-4D74-B274-1AFAFDFA2BB7}" destId="{9C61DCE6-4591-4979-B4CC-BB32A0B4F276}" srcOrd="3" destOrd="0" presId="urn:microsoft.com/office/officeart/2018/2/layout/IconVerticalSolidList"/>
    <dgm:cxn modelId="{E83D1821-4CC1-45C6-ACD3-2DFABA516C23}" type="presParOf" srcId="{3BC4A207-A987-4A7B-A300-73B7F78963A2}" destId="{A93026BF-9E0A-48BA-B0B0-F7D679E53F08}" srcOrd="3" destOrd="0" presId="urn:microsoft.com/office/officeart/2018/2/layout/IconVerticalSolidList"/>
    <dgm:cxn modelId="{8493BFE1-56BE-4523-803B-9B528E9B668E}" type="presParOf" srcId="{3BC4A207-A987-4A7B-A300-73B7F78963A2}" destId="{E1CDB509-E4DB-41ED-BD6E-22080B5D9A20}" srcOrd="4" destOrd="0" presId="urn:microsoft.com/office/officeart/2018/2/layout/IconVerticalSolidList"/>
    <dgm:cxn modelId="{DB701651-20C5-4329-98A9-CFC826868D26}" type="presParOf" srcId="{E1CDB509-E4DB-41ED-BD6E-22080B5D9A20}" destId="{3DB38B6E-8A2C-4AB6-A6A5-7B87928CAAC1}" srcOrd="0" destOrd="0" presId="urn:microsoft.com/office/officeart/2018/2/layout/IconVerticalSolidList"/>
    <dgm:cxn modelId="{E431B6FE-503B-4CE6-BCB6-09E16E9E7E9B}" type="presParOf" srcId="{E1CDB509-E4DB-41ED-BD6E-22080B5D9A20}" destId="{4346B7E7-C0A7-4DF9-9F6F-F22050696747}" srcOrd="1" destOrd="0" presId="urn:microsoft.com/office/officeart/2018/2/layout/IconVerticalSolidList"/>
    <dgm:cxn modelId="{B9812EC6-4454-425D-BD26-EB9547501F8E}" type="presParOf" srcId="{E1CDB509-E4DB-41ED-BD6E-22080B5D9A20}" destId="{01C72304-C6CA-42C7-8D35-9D17B3847588}" srcOrd="2" destOrd="0" presId="urn:microsoft.com/office/officeart/2018/2/layout/IconVerticalSolidList"/>
    <dgm:cxn modelId="{5643F221-52D6-4937-9E2B-F3D82F04E8DD}" type="presParOf" srcId="{E1CDB509-E4DB-41ED-BD6E-22080B5D9A20}" destId="{7F667AEB-914D-4027-86AF-13767B8D62E0}" srcOrd="3" destOrd="0" presId="urn:microsoft.com/office/officeart/2018/2/layout/IconVerticalSolidList"/>
    <dgm:cxn modelId="{4FDA2A5F-E54E-427F-ADCB-9CDCA6FD75DB}" type="presParOf" srcId="{3BC4A207-A987-4A7B-A300-73B7F78963A2}" destId="{E550D350-39D5-4A89-805B-65C47F5FA9DC}" srcOrd="5" destOrd="0" presId="urn:microsoft.com/office/officeart/2018/2/layout/IconVerticalSolidList"/>
    <dgm:cxn modelId="{FCF19B62-E629-4460-A836-5C61A09A7F68}" type="presParOf" srcId="{3BC4A207-A987-4A7B-A300-73B7F78963A2}" destId="{F422F751-0BB5-4884-BDF2-DFF2FDC09CB6}" srcOrd="6" destOrd="0" presId="urn:microsoft.com/office/officeart/2018/2/layout/IconVerticalSolidList"/>
    <dgm:cxn modelId="{5ABF325D-FBFD-4B2C-9846-C774871917E7}" type="presParOf" srcId="{F422F751-0BB5-4884-BDF2-DFF2FDC09CB6}" destId="{F8C5A815-78D2-425B-9661-AC837BD93510}" srcOrd="0" destOrd="0" presId="urn:microsoft.com/office/officeart/2018/2/layout/IconVerticalSolidList"/>
    <dgm:cxn modelId="{6CC559C0-EE86-4689-A1E8-6289E1982240}" type="presParOf" srcId="{F422F751-0BB5-4884-BDF2-DFF2FDC09CB6}" destId="{424EC852-E085-4FA9-B2E2-9956CEC4999F}" srcOrd="1" destOrd="0" presId="urn:microsoft.com/office/officeart/2018/2/layout/IconVerticalSolidList"/>
    <dgm:cxn modelId="{F6459BA1-24FB-41B4-9D60-51622C6815AA}" type="presParOf" srcId="{F422F751-0BB5-4884-BDF2-DFF2FDC09CB6}" destId="{300408A9-FFF0-4B8D-B96E-8EDB2164FBC4}" srcOrd="2" destOrd="0" presId="urn:microsoft.com/office/officeart/2018/2/layout/IconVerticalSolidList"/>
    <dgm:cxn modelId="{A2BB154C-D9E7-478B-B5CA-7DEF0E516ABD}" type="presParOf" srcId="{F422F751-0BB5-4884-BDF2-DFF2FDC09CB6}" destId="{E91641BF-AEB9-419A-9E61-B39F3E997E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8D9FDCD-20A6-4535-9B42-F8F70A8355C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884BBE83-40B3-46E0-AD5A-5FFFB5896FFD}">
      <dgm:prSet/>
      <dgm:spPr/>
      <dgm:t>
        <a:bodyPr/>
        <a:lstStyle/>
        <a:p>
          <a:r>
            <a:rPr lang="en-US"/>
            <a:t>One of the best ways to assist a team improve is to give them constructive criticism on a regular basis.</a:t>
          </a:r>
        </a:p>
      </dgm:t>
    </dgm:pt>
    <dgm:pt modelId="{CB7E98CD-3064-4DC0-82DB-44CF6B389EBE}" type="parTrans" cxnId="{64AA57C6-AA0D-48E8-8B8E-9BF4A5F2982E}">
      <dgm:prSet/>
      <dgm:spPr/>
      <dgm:t>
        <a:bodyPr/>
        <a:lstStyle/>
        <a:p>
          <a:endParaRPr lang="en-US"/>
        </a:p>
      </dgm:t>
    </dgm:pt>
    <dgm:pt modelId="{913452A7-9DB8-42E9-A3C9-6597E23DAA3C}" type="sibTrans" cxnId="{64AA57C6-AA0D-48E8-8B8E-9BF4A5F2982E}">
      <dgm:prSet/>
      <dgm:spPr/>
      <dgm:t>
        <a:bodyPr/>
        <a:lstStyle/>
        <a:p>
          <a:endParaRPr lang="en-US"/>
        </a:p>
      </dgm:t>
    </dgm:pt>
    <dgm:pt modelId="{69A95602-0432-4581-9991-AA6701F6AD27}">
      <dgm:prSet/>
      <dgm:spPr/>
      <dgm:t>
        <a:bodyPr/>
        <a:lstStyle/>
        <a:p>
          <a:r>
            <a:rPr lang="en-US" dirty="0"/>
            <a:t>Giving and receiving constructive criticism is a great way to keep workers motivated, aware of their talents, and focused on their weaknesses.</a:t>
          </a:r>
        </a:p>
      </dgm:t>
    </dgm:pt>
    <dgm:pt modelId="{7FB8D2DE-8A03-406F-A674-DD8FFDAB7489}" type="parTrans" cxnId="{578BC112-41B1-4022-8613-CBD8392FFC4A}">
      <dgm:prSet/>
      <dgm:spPr/>
      <dgm:t>
        <a:bodyPr/>
        <a:lstStyle/>
        <a:p>
          <a:endParaRPr lang="en-US"/>
        </a:p>
      </dgm:t>
    </dgm:pt>
    <dgm:pt modelId="{CC31B950-2149-410E-BCAC-6A3205D2ECCC}" type="sibTrans" cxnId="{578BC112-41B1-4022-8613-CBD8392FFC4A}">
      <dgm:prSet/>
      <dgm:spPr/>
      <dgm:t>
        <a:bodyPr/>
        <a:lstStyle/>
        <a:p>
          <a:endParaRPr lang="en-US"/>
        </a:p>
      </dgm:t>
    </dgm:pt>
    <dgm:pt modelId="{2D6C44EC-CCF0-423E-9208-FDD1C7C25759}">
      <dgm:prSet/>
      <dgm:spPr/>
      <dgm:t>
        <a:bodyPr/>
        <a:lstStyle/>
        <a:p>
          <a:r>
            <a:rPr lang="en-US"/>
            <a:t>Being explicit and objective, giving both positive and critical criticism, and making concrete suggestions for development are all important components of good feedback (Maslow, 2013).</a:t>
          </a:r>
        </a:p>
      </dgm:t>
    </dgm:pt>
    <dgm:pt modelId="{ECA0D390-6327-45F3-AE6D-C722CFB27568}" type="parTrans" cxnId="{DD8EB53D-5DA3-4922-9FE0-A6F4B715DBBF}">
      <dgm:prSet/>
      <dgm:spPr/>
      <dgm:t>
        <a:bodyPr/>
        <a:lstStyle/>
        <a:p>
          <a:endParaRPr lang="en-US"/>
        </a:p>
      </dgm:t>
    </dgm:pt>
    <dgm:pt modelId="{D5532828-8676-4386-A03F-8D754AA83C49}" type="sibTrans" cxnId="{DD8EB53D-5DA3-4922-9FE0-A6F4B715DBBF}">
      <dgm:prSet/>
      <dgm:spPr/>
      <dgm:t>
        <a:bodyPr/>
        <a:lstStyle/>
        <a:p>
          <a:endParaRPr lang="en-US"/>
        </a:p>
      </dgm:t>
    </dgm:pt>
    <dgm:pt modelId="{949CBD5E-55CB-43BE-8F33-DE70F6943460}">
      <dgm:prSet/>
      <dgm:spPr/>
      <dgm:t>
        <a:bodyPr/>
        <a:lstStyle/>
        <a:p>
          <a:r>
            <a:rPr lang="en-US"/>
            <a:t>The members of your team will perform better and be more fulfilled in their jobs if one gives them constructive criticism on a regular basis.</a:t>
          </a:r>
        </a:p>
      </dgm:t>
    </dgm:pt>
    <dgm:pt modelId="{3E918BCF-C6A3-4CC9-87C1-5A6E8E0DB1B5}" type="parTrans" cxnId="{854E8378-1844-4891-8D83-DD7DDB6E511C}">
      <dgm:prSet/>
      <dgm:spPr/>
      <dgm:t>
        <a:bodyPr/>
        <a:lstStyle/>
        <a:p>
          <a:endParaRPr lang="en-US"/>
        </a:p>
      </dgm:t>
    </dgm:pt>
    <dgm:pt modelId="{2341A630-2F87-4835-9AFB-0521E62A3DB1}" type="sibTrans" cxnId="{854E8378-1844-4891-8D83-DD7DDB6E511C}">
      <dgm:prSet/>
      <dgm:spPr/>
      <dgm:t>
        <a:bodyPr/>
        <a:lstStyle/>
        <a:p>
          <a:endParaRPr lang="en-US"/>
        </a:p>
      </dgm:t>
    </dgm:pt>
    <dgm:pt modelId="{9F30D91C-395F-4E0C-9D06-9DEDDB343E02}" type="pres">
      <dgm:prSet presAssocID="{38D9FDCD-20A6-4535-9B42-F8F70A8355C7}" presName="matrix" presStyleCnt="0">
        <dgm:presLayoutVars>
          <dgm:chMax val="1"/>
          <dgm:dir/>
          <dgm:resizeHandles val="exact"/>
        </dgm:presLayoutVars>
      </dgm:prSet>
      <dgm:spPr/>
    </dgm:pt>
    <dgm:pt modelId="{51722725-AB86-4889-9826-EF9A7E183CE8}" type="pres">
      <dgm:prSet presAssocID="{38D9FDCD-20A6-4535-9B42-F8F70A8355C7}" presName="diamond" presStyleLbl="bgShp" presStyleIdx="0" presStyleCnt="1"/>
      <dgm:spPr/>
    </dgm:pt>
    <dgm:pt modelId="{1C3038EE-33BB-4800-B42F-86F82B82CF1F}" type="pres">
      <dgm:prSet presAssocID="{38D9FDCD-20A6-4535-9B42-F8F70A8355C7}" presName="quad1" presStyleLbl="node1" presStyleIdx="0" presStyleCnt="4">
        <dgm:presLayoutVars>
          <dgm:chMax val="0"/>
          <dgm:chPref val="0"/>
          <dgm:bulletEnabled val="1"/>
        </dgm:presLayoutVars>
      </dgm:prSet>
      <dgm:spPr/>
    </dgm:pt>
    <dgm:pt modelId="{16AC5684-C9A6-4E42-B89C-97FDDCB44379}" type="pres">
      <dgm:prSet presAssocID="{38D9FDCD-20A6-4535-9B42-F8F70A8355C7}" presName="quad2" presStyleLbl="node1" presStyleIdx="1" presStyleCnt="4">
        <dgm:presLayoutVars>
          <dgm:chMax val="0"/>
          <dgm:chPref val="0"/>
          <dgm:bulletEnabled val="1"/>
        </dgm:presLayoutVars>
      </dgm:prSet>
      <dgm:spPr/>
    </dgm:pt>
    <dgm:pt modelId="{72671FA8-A93F-4169-AABB-9E90B39C3304}" type="pres">
      <dgm:prSet presAssocID="{38D9FDCD-20A6-4535-9B42-F8F70A8355C7}" presName="quad3" presStyleLbl="node1" presStyleIdx="2" presStyleCnt="4">
        <dgm:presLayoutVars>
          <dgm:chMax val="0"/>
          <dgm:chPref val="0"/>
          <dgm:bulletEnabled val="1"/>
        </dgm:presLayoutVars>
      </dgm:prSet>
      <dgm:spPr/>
    </dgm:pt>
    <dgm:pt modelId="{FEABE706-C7B2-4933-A78A-8DB9B875D765}" type="pres">
      <dgm:prSet presAssocID="{38D9FDCD-20A6-4535-9B42-F8F70A8355C7}" presName="quad4" presStyleLbl="node1" presStyleIdx="3" presStyleCnt="4">
        <dgm:presLayoutVars>
          <dgm:chMax val="0"/>
          <dgm:chPref val="0"/>
          <dgm:bulletEnabled val="1"/>
        </dgm:presLayoutVars>
      </dgm:prSet>
      <dgm:spPr/>
    </dgm:pt>
  </dgm:ptLst>
  <dgm:cxnLst>
    <dgm:cxn modelId="{578BC112-41B1-4022-8613-CBD8392FFC4A}" srcId="{38D9FDCD-20A6-4535-9B42-F8F70A8355C7}" destId="{69A95602-0432-4581-9991-AA6701F6AD27}" srcOrd="1" destOrd="0" parTransId="{7FB8D2DE-8A03-406F-A674-DD8FFDAB7489}" sibTransId="{CC31B950-2149-410E-BCAC-6A3205D2ECCC}"/>
    <dgm:cxn modelId="{BDFDEF28-87FE-4733-B1D9-7783FDF5EC4F}" type="presOf" srcId="{2D6C44EC-CCF0-423E-9208-FDD1C7C25759}" destId="{72671FA8-A93F-4169-AABB-9E90B39C3304}" srcOrd="0" destOrd="0" presId="urn:microsoft.com/office/officeart/2005/8/layout/matrix3"/>
    <dgm:cxn modelId="{DBF1CF37-49B9-41AA-8BBC-5A0069CC89CB}" type="presOf" srcId="{884BBE83-40B3-46E0-AD5A-5FFFB5896FFD}" destId="{1C3038EE-33BB-4800-B42F-86F82B82CF1F}" srcOrd="0" destOrd="0" presId="urn:microsoft.com/office/officeart/2005/8/layout/matrix3"/>
    <dgm:cxn modelId="{DD8EB53D-5DA3-4922-9FE0-A6F4B715DBBF}" srcId="{38D9FDCD-20A6-4535-9B42-F8F70A8355C7}" destId="{2D6C44EC-CCF0-423E-9208-FDD1C7C25759}" srcOrd="2" destOrd="0" parTransId="{ECA0D390-6327-45F3-AE6D-C722CFB27568}" sibTransId="{D5532828-8676-4386-A03F-8D754AA83C49}"/>
    <dgm:cxn modelId="{D0410940-D3CA-4E14-813D-BCAB0139DA4F}" type="presOf" srcId="{949CBD5E-55CB-43BE-8F33-DE70F6943460}" destId="{FEABE706-C7B2-4933-A78A-8DB9B875D765}" srcOrd="0" destOrd="0" presId="urn:microsoft.com/office/officeart/2005/8/layout/matrix3"/>
    <dgm:cxn modelId="{854E8378-1844-4891-8D83-DD7DDB6E511C}" srcId="{38D9FDCD-20A6-4535-9B42-F8F70A8355C7}" destId="{949CBD5E-55CB-43BE-8F33-DE70F6943460}" srcOrd="3" destOrd="0" parTransId="{3E918BCF-C6A3-4CC9-87C1-5A6E8E0DB1B5}" sibTransId="{2341A630-2F87-4835-9AFB-0521E62A3DB1}"/>
    <dgm:cxn modelId="{9A6A39B9-5D01-44FA-952B-5C2BB959B7D0}" type="presOf" srcId="{69A95602-0432-4581-9991-AA6701F6AD27}" destId="{16AC5684-C9A6-4E42-B89C-97FDDCB44379}" srcOrd="0" destOrd="0" presId="urn:microsoft.com/office/officeart/2005/8/layout/matrix3"/>
    <dgm:cxn modelId="{64AA57C6-AA0D-48E8-8B8E-9BF4A5F2982E}" srcId="{38D9FDCD-20A6-4535-9B42-F8F70A8355C7}" destId="{884BBE83-40B3-46E0-AD5A-5FFFB5896FFD}" srcOrd="0" destOrd="0" parTransId="{CB7E98CD-3064-4DC0-82DB-44CF6B389EBE}" sibTransId="{913452A7-9DB8-42E9-A3C9-6597E23DAA3C}"/>
    <dgm:cxn modelId="{F21932F9-6E69-4DD9-B12F-9DB2EF469BD2}" type="presOf" srcId="{38D9FDCD-20A6-4535-9B42-F8F70A8355C7}" destId="{9F30D91C-395F-4E0C-9D06-9DEDDB343E02}" srcOrd="0" destOrd="0" presId="urn:microsoft.com/office/officeart/2005/8/layout/matrix3"/>
    <dgm:cxn modelId="{A769530A-3384-4973-B4CA-0F94931A6B99}" type="presParOf" srcId="{9F30D91C-395F-4E0C-9D06-9DEDDB343E02}" destId="{51722725-AB86-4889-9826-EF9A7E183CE8}" srcOrd="0" destOrd="0" presId="urn:microsoft.com/office/officeart/2005/8/layout/matrix3"/>
    <dgm:cxn modelId="{AFFABD1E-87F3-464A-87C6-8A2E50EA9B94}" type="presParOf" srcId="{9F30D91C-395F-4E0C-9D06-9DEDDB343E02}" destId="{1C3038EE-33BB-4800-B42F-86F82B82CF1F}" srcOrd="1" destOrd="0" presId="urn:microsoft.com/office/officeart/2005/8/layout/matrix3"/>
    <dgm:cxn modelId="{70F1EA70-18B0-4FB0-AF35-15A20D3D2C67}" type="presParOf" srcId="{9F30D91C-395F-4E0C-9D06-9DEDDB343E02}" destId="{16AC5684-C9A6-4E42-B89C-97FDDCB44379}" srcOrd="2" destOrd="0" presId="urn:microsoft.com/office/officeart/2005/8/layout/matrix3"/>
    <dgm:cxn modelId="{C87F6E1C-0964-481F-8374-19ABB6F5185F}" type="presParOf" srcId="{9F30D91C-395F-4E0C-9D06-9DEDDB343E02}" destId="{72671FA8-A93F-4169-AABB-9E90B39C3304}" srcOrd="3" destOrd="0" presId="urn:microsoft.com/office/officeart/2005/8/layout/matrix3"/>
    <dgm:cxn modelId="{9B279D98-DCAD-4C29-AD30-69143B3EC956}" type="presParOf" srcId="{9F30D91C-395F-4E0C-9D06-9DEDDB343E02}" destId="{FEABE706-C7B2-4933-A78A-8DB9B875D76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B39624-7E96-4B66-9BFB-EC354CF0468C}"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878C3B11-0BBE-44F3-9A72-47297DCAC3D2}">
      <dgm:prSet/>
      <dgm:spPr/>
      <dgm:t>
        <a:bodyPr/>
        <a:lstStyle/>
        <a:p>
          <a:pPr algn="just"/>
          <a:r>
            <a:rPr lang="en-US"/>
            <a:t>Employee engagement and contentment in the workplace can be boosted by giving workers more autonomy and responsibility in their work (Dyer &amp; Shafer, 2015).</a:t>
          </a:r>
        </a:p>
      </dgm:t>
    </dgm:pt>
    <dgm:pt modelId="{C16017AB-C1D7-49D5-906F-20F07A3A2BAB}" type="parTrans" cxnId="{26D12B9B-8233-4E4A-AD24-2E166014E7B2}">
      <dgm:prSet/>
      <dgm:spPr/>
      <dgm:t>
        <a:bodyPr/>
        <a:lstStyle/>
        <a:p>
          <a:pPr algn="just"/>
          <a:endParaRPr lang="en-US"/>
        </a:p>
      </dgm:t>
    </dgm:pt>
    <dgm:pt modelId="{E3E2C757-E9D6-4B11-9B03-347D7F48CFBF}" type="sibTrans" cxnId="{26D12B9B-8233-4E4A-AD24-2E166014E7B2}">
      <dgm:prSet phldrT="01"/>
      <dgm:spPr/>
      <dgm:t>
        <a:bodyPr/>
        <a:lstStyle/>
        <a:p>
          <a:pPr algn="just"/>
          <a:r>
            <a:rPr lang="en-US"/>
            <a:t>01</a:t>
          </a:r>
        </a:p>
      </dgm:t>
    </dgm:pt>
    <dgm:pt modelId="{44D664AB-D673-4E2D-9A63-334106C4CAFB}">
      <dgm:prSet/>
      <dgm:spPr/>
      <dgm:t>
        <a:bodyPr/>
        <a:lstStyle/>
        <a:p>
          <a:pPr algn="just"/>
          <a:r>
            <a:rPr lang="en-US"/>
            <a:t>When workers have confidence in their abilities, they are more likely to take the initiative, display originality, and take pleasure in their job.</a:t>
          </a:r>
        </a:p>
      </dgm:t>
    </dgm:pt>
    <dgm:pt modelId="{37528FED-EA6A-494A-B805-905CB1C4000A}" type="parTrans" cxnId="{C5592D13-3C60-4096-AB8F-E997CE525108}">
      <dgm:prSet/>
      <dgm:spPr/>
      <dgm:t>
        <a:bodyPr/>
        <a:lstStyle/>
        <a:p>
          <a:pPr algn="just"/>
          <a:endParaRPr lang="en-US"/>
        </a:p>
      </dgm:t>
    </dgm:pt>
    <dgm:pt modelId="{AA59741D-2765-45E9-A8B2-3126E071C5EA}" type="sibTrans" cxnId="{C5592D13-3C60-4096-AB8F-E997CE525108}">
      <dgm:prSet phldrT="02"/>
      <dgm:spPr/>
      <dgm:t>
        <a:bodyPr/>
        <a:lstStyle/>
        <a:p>
          <a:pPr algn="just"/>
          <a:r>
            <a:rPr lang="en-US"/>
            <a:t>02</a:t>
          </a:r>
        </a:p>
      </dgm:t>
    </dgm:pt>
    <dgm:pt modelId="{4DF812A0-7DEF-41C3-B19B-924868E69F20}">
      <dgm:prSet/>
      <dgm:spPr/>
      <dgm:t>
        <a:bodyPr/>
        <a:lstStyle/>
        <a:p>
          <a:pPr algn="just"/>
          <a:r>
            <a:rPr lang="en-US"/>
            <a:t>Making choices on the job, offering cross-training and advancement possibilities, and encouraging comments and suggestions are all ways to empower the cleaning staff.</a:t>
          </a:r>
        </a:p>
      </dgm:t>
    </dgm:pt>
    <dgm:pt modelId="{0A9DF05E-22F8-4668-9702-E90EC98AD0E0}" type="parTrans" cxnId="{0E1DBF70-CE3E-4EA7-A2B9-789358D34622}">
      <dgm:prSet/>
      <dgm:spPr/>
      <dgm:t>
        <a:bodyPr/>
        <a:lstStyle/>
        <a:p>
          <a:pPr algn="just"/>
          <a:endParaRPr lang="en-US"/>
        </a:p>
      </dgm:t>
    </dgm:pt>
    <dgm:pt modelId="{504D6631-D41B-40B0-99BF-51B6D0694C23}" type="sibTrans" cxnId="{0E1DBF70-CE3E-4EA7-A2B9-789358D34622}">
      <dgm:prSet phldrT="03"/>
      <dgm:spPr/>
      <dgm:t>
        <a:bodyPr/>
        <a:lstStyle/>
        <a:p>
          <a:pPr algn="just"/>
          <a:r>
            <a:rPr lang="en-US"/>
            <a:t>03</a:t>
          </a:r>
        </a:p>
      </dgm:t>
    </dgm:pt>
    <dgm:pt modelId="{181618F3-2DAC-4EEC-9233-E6835C1480F1}">
      <dgm:prSet/>
      <dgm:spPr/>
      <dgm:t>
        <a:bodyPr/>
        <a:lstStyle/>
        <a:p>
          <a:pPr algn="just"/>
          <a:r>
            <a:rPr lang="en-US"/>
            <a:t>Better performance and customer satisfaction can result from an empowered staff that feels valued and appreciated.</a:t>
          </a:r>
        </a:p>
      </dgm:t>
    </dgm:pt>
    <dgm:pt modelId="{B40EE18A-D932-4D05-B26D-E607BA4B4AE6}" type="parTrans" cxnId="{2A3F24F9-2C59-41C5-B235-5EF0C563650D}">
      <dgm:prSet/>
      <dgm:spPr/>
      <dgm:t>
        <a:bodyPr/>
        <a:lstStyle/>
        <a:p>
          <a:pPr algn="just"/>
          <a:endParaRPr lang="en-US"/>
        </a:p>
      </dgm:t>
    </dgm:pt>
    <dgm:pt modelId="{E572B8C0-587E-4F32-93F9-A45F17B77E91}" type="sibTrans" cxnId="{2A3F24F9-2C59-41C5-B235-5EF0C563650D}">
      <dgm:prSet phldrT="04"/>
      <dgm:spPr/>
      <dgm:t>
        <a:bodyPr/>
        <a:lstStyle/>
        <a:p>
          <a:pPr algn="just"/>
          <a:r>
            <a:rPr lang="en-US"/>
            <a:t>04</a:t>
          </a:r>
        </a:p>
      </dgm:t>
    </dgm:pt>
    <dgm:pt modelId="{A081D008-82C3-41D8-B484-99EF8D4D5460}" type="pres">
      <dgm:prSet presAssocID="{0EB39624-7E96-4B66-9BFB-EC354CF0468C}" presName="Name0" presStyleCnt="0">
        <dgm:presLayoutVars>
          <dgm:animLvl val="lvl"/>
          <dgm:resizeHandles val="exact"/>
        </dgm:presLayoutVars>
      </dgm:prSet>
      <dgm:spPr/>
    </dgm:pt>
    <dgm:pt modelId="{B572D55F-39A4-49BC-B3B9-267581BFD79C}" type="pres">
      <dgm:prSet presAssocID="{878C3B11-0BBE-44F3-9A72-47297DCAC3D2}" presName="compositeNode" presStyleCnt="0">
        <dgm:presLayoutVars>
          <dgm:bulletEnabled val="1"/>
        </dgm:presLayoutVars>
      </dgm:prSet>
      <dgm:spPr/>
    </dgm:pt>
    <dgm:pt modelId="{0D4219C0-A066-4A4E-99A4-906017638CED}" type="pres">
      <dgm:prSet presAssocID="{878C3B11-0BBE-44F3-9A72-47297DCAC3D2}" presName="bgRect" presStyleLbl="alignNode1" presStyleIdx="0" presStyleCnt="4"/>
      <dgm:spPr/>
    </dgm:pt>
    <dgm:pt modelId="{4321C784-9219-4ABC-8EF1-A9CF777CFD71}" type="pres">
      <dgm:prSet presAssocID="{E3E2C757-E9D6-4B11-9B03-347D7F48CFBF}" presName="sibTransNodeRect" presStyleLbl="alignNode1" presStyleIdx="0" presStyleCnt="4">
        <dgm:presLayoutVars>
          <dgm:chMax val="0"/>
          <dgm:bulletEnabled val="1"/>
        </dgm:presLayoutVars>
      </dgm:prSet>
      <dgm:spPr/>
    </dgm:pt>
    <dgm:pt modelId="{FFF02A65-EB7F-44D8-AA86-19A5C598DA51}" type="pres">
      <dgm:prSet presAssocID="{878C3B11-0BBE-44F3-9A72-47297DCAC3D2}" presName="nodeRect" presStyleLbl="alignNode1" presStyleIdx="0" presStyleCnt="4">
        <dgm:presLayoutVars>
          <dgm:bulletEnabled val="1"/>
        </dgm:presLayoutVars>
      </dgm:prSet>
      <dgm:spPr/>
    </dgm:pt>
    <dgm:pt modelId="{DD2EB10E-8E60-4C09-931B-62AD6E0D0916}" type="pres">
      <dgm:prSet presAssocID="{E3E2C757-E9D6-4B11-9B03-347D7F48CFBF}" presName="sibTrans" presStyleCnt="0"/>
      <dgm:spPr/>
    </dgm:pt>
    <dgm:pt modelId="{636C9CD0-480B-4811-B160-A73997E1C89A}" type="pres">
      <dgm:prSet presAssocID="{44D664AB-D673-4E2D-9A63-334106C4CAFB}" presName="compositeNode" presStyleCnt="0">
        <dgm:presLayoutVars>
          <dgm:bulletEnabled val="1"/>
        </dgm:presLayoutVars>
      </dgm:prSet>
      <dgm:spPr/>
    </dgm:pt>
    <dgm:pt modelId="{CA5EDAD2-82BB-41F3-9A65-7CC55881D805}" type="pres">
      <dgm:prSet presAssocID="{44D664AB-D673-4E2D-9A63-334106C4CAFB}" presName="bgRect" presStyleLbl="alignNode1" presStyleIdx="1" presStyleCnt="4"/>
      <dgm:spPr/>
    </dgm:pt>
    <dgm:pt modelId="{73B020ED-7087-4A14-93C1-59901AEEFF7C}" type="pres">
      <dgm:prSet presAssocID="{AA59741D-2765-45E9-A8B2-3126E071C5EA}" presName="sibTransNodeRect" presStyleLbl="alignNode1" presStyleIdx="1" presStyleCnt="4">
        <dgm:presLayoutVars>
          <dgm:chMax val="0"/>
          <dgm:bulletEnabled val="1"/>
        </dgm:presLayoutVars>
      </dgm:prSet>
      <dgm:spPr/>
    </dgm:pt>
    <dgm:pt modelId="{7DD456AF-D8F3-4AFA-B98B-5B3382886DAE}" type="pres">
      <dgm:prSet presAssocID="{44D664AB-D673-4E2D-9A63-334106C4CAFB}" presName="nodeRect" presStyleLbl="alignNode1" presStyleIdx="1" presStyleCnt="4">
        <dgm:presLayoutVars>
          <dgm:bulletEnabled val="1"/>
        </dgm:presLayoutVars>
      </dgm:prSet>
      <dgm:spPr/>
    </dgm:pt>
    <dgm:pt modelId="{40D4DF95-610B-4BCC-AAAA-37FB1D56DB2D}" type="pres">
      <dgm:prSet presAssocID="{AA59741D-2765-45E9-A8B2-3126E071C5EA}" presName="sibTrans" presStyleCnt="0"/>
      <dgm:spPr/>
    </dgm:pt>
    <dgm:pt modelId="{99A2921F-A475-4E4E-A006-EE6E70C89042}" type="pres">
      <dgm:prSet presAssocID="{4DF812A0-7DEF-41C3-B19B-924868E69F20}" presName="compositeNode" presStyleCnt="0">
        <dgm:presLayoutVars>
          <dgm:bulletEnabled val="1"/>
        </dgm:presLayoutVars>
      </dgm:prSet>
      <dgm:spPr/>
    </dgm:pt>
    <dgm:pt modelId="{7CE137D0-0D6A-47AF-9995-D219008A9890}" type="pres">
      <dgm:prSet presAssocID="{4DF812A0-7DEF-41C3-B19B-924868E69F20}" presName="bgRect" presStyleLbl="alignNode1" presStyleIdx="2" presStyleCnt="4"/>
      <dgm:spPr/>
    </dgm:pt>
    <dgm:pt modelId="{B3AA300C-E3A6-4383-AEE7-90DB7F083BDB}" type="pres">
      <dgm:prSet presAssocID="{504D6631-D41B-40B0-99BF-51B6D0694C23}" presName="sibTransNodeRect" presStyleLbl="alignNode1" presStyleIdx="2" presStyleCnt="4">
        <dgm:presLayoutVars>
          <dgm:chMax val="0"/>
          <dgm:bulletEnabled val="1"/>
        </dgm:presLayoutVars>
      </dgm:prSet>
      <dgm:spPr/>
    </dgm:pt>
    <dgm:pt modelId="{93310407-382A-4B05-BDA4-F8D0195508A9}" type="pres">
      <dgm:prSet presAssocID="{4DF812A0-7DEF-41C3-B19B-924868E69F20}" presName="nodeRect" presStyleLbl="alignNode1" presStyleIdx="2" presStyleCnt="4">
        <dgm:presLayoutVars>
          <dgm:bulletEnabled val="1"/>
        </dgm:presLayoutVars>
      </dgm:prSet>
      <dgm:spPr/>
    </dgm:pt>
    <dgm:pt modelId="{BF4B517C-27DC-4FE0-8F7A-24F1DA492B03}" type="pres">
      <dgm:prSet presAssocID="{504D6631-D41B-40B0-99BF-51B6D0694C23}" presName="sibTrans" presStyleCnt="0"/>
      <dgm:spPr/>
    </dgm:pt>
    <dgm:pt modelId="{CCE03CD8-135F-4AAD-BEB0-71B4CE65E4C7}" type="pres">
      <dgm:prSet presAssocID="{181618F3-2DAC-4EEC-9233-E6835C1480F1}" presName="compositeNode" presStyleCnt="0">
        <dgm:presLayoutVars>
          <dgm:bulletEnabled val="1"/>
        </dgm:presLayoutVars>
      </dgm:prSet>
      <dgm:spPr/>
    </dgm:pt>
    <dgm:pt modelId="{2F9DF075-B57D-4CBC-AF89-5AA7EA91ACB1}" type="pres">
      <dgm:prSet presAssocID="{181618F3-2DAC-4EEC-9233-E6835C1480F1}" presName="bgRect" presStyleLbl="alignNode1" presStyleIdx="3" presStyleCnt="4"/>
      <dgm:spPr/>
    </dgm:pt>
    <dgm:pt modelId="{3623CA85-700E-41C6-942B-7F7DF72E0072}" type="pres">
      <dgm:prSet presAssocID="{E572B8C0-587E-4F32-93F9-A45F17B77E91}" presName="sibTransNodeRect" presStyleLbl="alignNode1" presStyleIdx="3" presStyleCnt="4">
        <dgm:presLayoutVars>
          <dgm:chMax val="0"/>
          <dgm:bulletEnabled val="1"/>
        </dgm:presLayoutVars>
      </dgm:prSet>
      <dgm:spPr/>
    </dgm:pt>
    <dgm:pt modelId="{D27DBEB5-7377-450E-8444-3E0E4B0A8A78}" type="pres">
      <dgm:prSet presAssocID="{181618F3-2DAC-4EEC-9233-E6835C1480F1}" presName="nodeRect" presStyleLbl="alignNode1" presStyleIdx="3" presStyleCnt="4">
        <dgm:presLayoutVars>
          <dgm:bulletEnabled val="1"/>
        </dgm:presLayoutVars>
      </dgm:prSet>
      <dgm:spPr/>
    </dgm:pt>
  </dgm:ptLst>
  <dgm:cxnLst>
    <dgm:cxn modelId="{98C32C00-7CE6-4DFB-BD42-A3A9B856B708}" type="presOf" srcId="{4DF812A0-7DEF-41C3-B19B-924868E69F20}" destId="{7CE137D0-0D6A-47AF-9995-D219008A9890}" srcOrd="0" destOrd="0" presId="urn:microsoft.com/office/officeart/2016/7/layout/LinearBlockProcessNumbered"/>
    <dgm:cxn modelId="{C5592D13-3C60-4096-AB8F-E997CE525108}" srcId="{0EB39624-7E96-4B66-9BFB-EC354CF0468C}" destId="{44D664AB-D673-4E2D-9A63-334106C4CAFB}" srcOrd="1" destOrd="0" parTransId="{37528FED-EA6A-494A-B805-905CB1C4000A}" sibTransId="{AA59741D-2765-45E9-A8B2-3126E071C5EA}"/>
    <dgm:cxn modelId="{3474D514-C423-4637-8991-54556C5AB91E}" type="presOf" srcId="{AA59741D-2765-45E9-A8B2-3126E071C5EA}" destId="{73B020ED-7087-4A14-93C1-59901AEEFF7C}" srcOrd="0" destOrd="0" presId="urn:microsoft.com/office/officeart/2016/7/layout/LinearBlockProcessNumbered"/>
    <dgm:cxn modelId="{1C6D251B-8F83-4FFA-A338-30AD847DC2A0}" type="presOf" srcId="{E572B8C0-587E-4F32-93F9-A45F17B77E91}" destId="{3623CA85-700E-41C6-942B-7F7DF72E0072}" srcOrd="0" destOrd="0" presId="urn:microsoft.com/office/officeart/2016/7/layout/LinearBlockProcessNumbered"/>
    <dgm:cxn modelId="{EB95362C-1F66-462E-BCD5-B5E0A6B1B127}" type="presOf" srcId="{4DF812A0-7DEF-41C3-B19B-924868E69F20}" destId="{93310407-382A-4B05-BDA4-F8D0195508A9}" srcOrd="1" destOrd="0" presId="urn:microsoft.com/office/officeart/2016/7/layout/LinearBlockProcessNumbered"/>
    <dgm:cxn modelId="{E2A5353E-DB6D-426D-8E05-300B0039FF3A}" type="presOf" srcId="{181618F3-2DAC-4EEC-9233-E6835C1480F1}" destId="{D27DBEB5-7377-450E-8444-3E0E4B0A8A78}" srcOrd="1" destOrd="0" presId="urn:microsoft.com/office/officeart/2016/7/layout/LinearBlockProcessNumbered"/>
    <dgm:cxn modelId="{0E1DBF70-CE3E-4EA7-A2B9-789358D34622}" srcId="{0EB39624-7E96-4B66-9BFB-EC354CF0468C}" destId="{4DF812A0-7DEF-41C3-B19B-924868E69F20}" srcOrd="2" destOrd="0" parTransId="{0A9DF05E-22F8-4668-9702-E90EC98AD0E0}" sibTransId="{504D6631-D41B-40B0-99BF-51B6D0694C23}"/>
    <dgm:cxn modelId="{CEB2CB76-F8CE-42DD-A4E2-E00912A68729}" type="presOf" srcId="{0EB39624-7E96-4B66-9BFB-EC354CF0468C}" destId="{A081D008-82C3-41D8-B484-99EF8D4D5460}" srcOrd="0" destOrd="0" presId="urn:microsoft.com/office/officeart/2016/7/layout/LinearBlockProcessNumbered"/>
    <dgm:cxn modelId="{32270B90-789A-46D2-8560-7467F4A71F03}" type="presOf" srcId="{44D664AB-D673-4E2D-9A63-334106C4CAFB}" destId="{7DD456AF-D8F3-4AFA-B98B-5B3382886DAE}" srcOrd="1" destOrd="0" presId="urn:microsoft.com/office/officeart/2016/7/layout/LinearBlockProcessNumbered"/>
    <dgm:cxn modelId="{26D12B9B-8233-4E4A-AD24-2E166014E7B2}" srcId="{0EB39624-7E96-4B66-9BFB-EC354CF0468C}" destId="{878C3B11-0BBE-44F3-9A72-47297DCAC3D2}" srcOrd="0" destOrd="0" parTransId="{C16017AB-C1D7-49D5-906F-20F07A3A2BAB}" sibTransId="{E3E2C757-E9D6-4B11-9B03-347D7F48CFBF}"/>
    <dgm:cxn modelId="{BCE488AF-362D-46ED-B514-3041C4A0B85F}" type="presOf" srcId="{181618F3-2DAC-4EEC-9233-E6835C1480F1}" destId="{2F9DF075-B57D-4CBC-AF89-5AA7EA91ACB1}" srcOrd="0" destOrd="0" presId="urn:microsoft.com/office/officeart/2016/7/layout/LinearBlockProcessNumbered"/>
    <dgm:cxn modelId="{1C6A16D8-0A53-4760-8565-E65C017F4A75}" type="presOf" srcId="{E3E2C757-E9D6-4B11-9B03-347D7F48CFBF}" destId="{4321C784-9219-4ABC-8EF1-A9CF777CFD71}" srcOrd="0" destOrd="0" presId="urn:microsoft.com/office/officeart/2016/7/layout/LinearBlockProcessNumbered"/>
    <dgm:cxn modelId="{615C11E6-68C9-4B0F-B92D-685A16A274A0}" type="presOf" srcId="{44D664AB-D673-4E2D-9A63-334106C4CAFB}" destId="{CA5EDAD2-82BB-41F3-9A65-7CC55881D805}" srcOrd="0" destOrd="0" presId="urn:microsoft.com/office/officeart/2016/7/layout/LinearBlockProcessNumbered"/>
    <dgm:cxn modelId="{7D5C95F5-A305-462F-877B-AF6674745804}" type="presOf" srcId="{878C3B11-0BBE-44F3-9A72-47297DCAC3D2}" destId="{FFF02A65-EB7F-44D8-AA86-19A5C598DA51}" srcOrd="1" destOrd="0" presId="urn:microsoft.com/office/officeart/2016/7/layout/LinearBlockProcessNumbered"/>
    <dgm:cxn modelId="{B37EA0F6-83F1-4E3B-BF1F-57111A92E687}" type="presOf" srcId="{878C3B11-0BBE-44F3-9A72-47297DCAC3D2}" destId="{0D4219C0-A066-4A4E-99A4-906017638CED}" srcOrd="0" destOrd="0" presId="urn:microsoft.com/office/officeart/2016/7/layout/LinearBlockProcessNumbered"/>
    <dgm:cxn modelId="{2A3F24F9-2C59-41C5-B235-5EF0C563650D}" srcId="{0EB39624-7E96-4B66-9BFB-EC354CF0468C}" destId="{181618F3-2DAC-4EEC-9233-E6835C1480F1}" srcOrd="3" destOrd="0" parTransId="{B40EE18A-D932-4D05-B26D-E607BA4B4AE6}" sibTransId="{E572B8C0-587E-4F32-93F9-A45F17B77E91}"/>
    <dgm:cxn modelId="{20880FFB-0D30-4D4F-ABBA-0404AD69219F}" type="presOf" srcId="{504D6631-D41B-40B0-99BF-51B6D0694C23}" destId="{B3AA300C-E3A6-4383-AEE7-90DB7F083BDB}" srcOrd="0" destOrd="0" presId="urn:microsoft.com/office/officeart/2016/7/layout/LinearBlockProcessNumbered"/>
    <dgm:cxn modelId="{11CC43C2-BFB7-4381-B439-D6F5D4F7C1FA}" type="presParOf" srcId="{A081D008-82C3-41D8-B484-99EF8D4D5460}" destId="{B572D55F-39A4-49BC-B3B9-267581BFD79C}" srcOrd="0" destOrd="0" presId="urn:microsoft.com/office/officeart/2016/7/layout/LinearBlockProcessNumbered"/>
    <dgm:cxn modelId="{091CB6A5-B37F-4640-830B-3D1F601CF265}" type="presParOf" srcId="{B572D55F-39A4-49BC-B3B9-267581BFD79C}" destId="{0D4219C0-A066-4A4E-99A4-906017638CED}" srcOrd="0" destOrd="0" presId="urn:microsoft.com/office/officeart/2016/7/layout/LinearBlockProcessNumbered"/>
    <dgm:cxn modelId="{23117528-9161-41AD-8541-DDC02368998A}" type="presParOf" srcId="{B572D55F-39A4-49BC-B3B9-267581BFD79C}" destId="{4321C784-9219-4ABC-8EF1-A9CF777CFD71}" srcOrd="1" destOrd="0" presId="urn:microsoft.com/office/officeart/2016/7/layout/LinearBlockProcessNumbered"/>
    <dgm:cxn modelId="{6AC9AF67-F40C-4A4C-9F83-7BB0C4FFA4AB}" type="presParOf" srcId="{B572D55F-39A4-49BC-B3B9-267581BFD79C}" destId="{FFF02A65-EB7F-44D8-AA86-19A5C598DA51}" srcOrd="2" destOrd="0" presId="urn:microsoft.com/office/officeart/2016/7/layout/LinearBlockProcessNumbered"/>
    <dgm:cxn modelId="{C7EA3B25-C7E4-4E6F-855A-CDC616B8E6D1}" type="presParOf" srcId="{A081D008-82C3-41D8-B484-99EF8D4D5460}" destId="{DD2EB10E-8E60-4C09-931B-62AD6E0D0916}" srcOrd="1" destOrd="0" presId="urn:microsoft.com/office/officeart/2016/7/layout/LinearBlockProcessNumbered"/>
    <dgm:cxn modelId="{320A177A-9C55-47AA-9032-A6B66721FBE6}" type="presParOf" srcId="{A081D008-82C3-41D8-B484-99EF8D4D5460}" destId="{636C9CD0-480B-4811-B160-A73997E1C89A}" srcOrd="2" destOrd="0" presId="urn:microsoft.com/office/officeart/2016/7/layout/LinearBlockProcessNumbered"/>
    <dgm:cxn modelId="{5AE223E6-BB2B-47F4-A750-A1811947017F}" type="presParOf" srcId="{636C9CD0-480B-4811-B160-A73997E1C89A}" destId="{CA5EDAD2-82BB-41F3-9A65-7CC55881D805}" srcOrd="0" destOrd="0" presId="urn:microsoft.com/office/officeart/2016/7/layout/LinearBlockProcessNumbered"/>
    <dgm:cxn modelId="{36A474FF-1E60-474C-BE36-E3CAA0B69EE4}" type="presParOf" srcId="{636C9CD0-480B-4811-B160-A73997E1C89A}" destId="{73B020ED-7087-4A14-93C1-59901AEEFF7C}" srcOrd="1" destOrd="0" presId="urn:microsoft.com/office/officeart/2016/7/layout/LinearBlockProcessNumbered"/>
    <dgm:cxn modelId="{6E4737E9-D669-4A2C-BB6E-65DFE5853992}" type="presParOf" srcId="{636C9CD0-480B-4811-B160-A73997E1C89A}" destId="{7DD456AF-D8F3-4AFA-B98B-5B3382886DAE}" srcOrd="2" destOrd="0" presId="urn:microsoft.com/office/officeart/2016/7/layout/LinearBlockProcessNumbered"/>
    <dgm:cxn modelId="{579CBCFF-5C4B-4555-8A97-516B668CE156}" type="presParOf" srcId="{A081D008-82C3-41D8-B484-99EF8D4D5460}" destId="{40D4DF95-610B-4BCC-AAAA-37FB1D56DB2D}" srcOrd="3" destOrd="0" presId="urn:microsoft.com/office/officeart/2016/7/layout/LinearBlockProcessNumbered"/>
    <dgm:cxn modelId="{89E10C58-6159-4803-89ED-604E1BBAF7D2}" type="presParOf" srcId="{A081D008-82C3-41D8-B484-99EF8D4D5460}" destId="{99A2921F-A475-4E4E-A006-EE6E70C89042}" srcOrd="4" destOrd="0" presId="urn:microsoft.com/office/officeart/2016/7/layout/LinearBlockProcessNumbered"/>
    <dgm:cxn modelId="{8BDDA959-DD1E-422A-88E5-30BBD6DBE6B1}" type="presParOf" srcId="{99A2921F-A475-4E4E-A006-EE6E70C89042}" destId="{7CE137D0-0D6A-47AF-9995-D219008A9890}" srcOrd="0" destOrd="0" presId="urn:microsoft.com/office/officeart/2016/7/layout/LinearBlockProcessNumbered"/>
    <dgm:cxn modelId="{7D2A0FD3-0D61-42A5-B117-64DB1732B9BF}" type="presParOf" srcId="{99A2921F-A475-4E4E-A006-EE6E70C89042}" destId="{B3AA300C-E3A6-4383-AEE7-90DB7F083BDB}" srcOrd="1" destOrd="0" presId="urn:microsoft.com/office/officeart/2016/7/layout/LinearBlockProcessNumbered"/>
    <dgm:cxn modelId="{8817788D-7A4D-450B-B385-2E185ED01E87}" type="presParOf" srcId="{99A2921F-A475-4E4E-A006-EE6E70C89042}" destId="{93310407-382A-4B05-BDA4-F8D0195508A9}" srcOrd="2" destOrd="0" presId="urn:microsoft.com/office/officeart/2016/7/layout/LinearBlockProcessNumbered"/>
    <dgm:cxn modelId="{A3E2CFAD-37B4-4520-8D4A-FEFA09725489}" type="presParOf" srcId="{A081D008-82C3-41D8-B484-99EF8D4D5460}" destId="{BF4B517C-27DC-4FE0-8F7A-24F1DA492B03}" srcOrd="5" destOrd="0" presId="urn:microsoft.com/office/officeart/2016/7/layout/LinearBlockProcessNumbered"/>
    <dgm:cxn modelId="{9B5516ED-52D5-404C-9414-5BCA09AC38D2}" type="presParOf" srcId="{A081D008-82C3-41D8-B484-99EF8D4D5460}" destId="{CCE03CD8-135F-4AAD-BEB0-71B4CE65E4C7}" srcOrd="6" destOrd="0" presId="urn:microsoft.com/office/officeart/2016/7/layout/LinearBlockProcessNumbered"/>
    <dgm:cxn modelId="{079D85C8-DB44-4DFF-BEB0-26931551A812}" type="presParOf" srcId="{CCE03CD8-135F-4AAD-BEB0-71B4CE65E4C7}" destId="{2F9DF075-B57D-4CBC-AF89-5AA7EA91ACB1}" srcOrd="0" destOrd="0" presId="urn:microsoft.com/office/officeart/2016/7/layout/LinearBlockProcessNumbered"/>
    <dgm:cxn modelId="{143EB32D-4220-498B-8D82-619400FD0EFA}" type="presParOf" srcId="{CCE03CD8-135F-4AAD-BEB0-71B4CE65E4C7}" destId="{3623CA85-700E-41C6-942B-7F7DF72E0072}" srcOrd="1" destOrd="0" presId="urn:microsoft.com/office/officeart/2016/7/layout/LinearBlockProcessNumbered"/>
    <dgm:cxn modelId="{817598AF-B3CD-4F91-BF40-4758CA59CC0A}" type="presParOf" srcId="{CCE03CD8-135F-4AAD-BEB0-71B4CE65E4C7}" destId="{D27DBEB5-7377-450E-8444-3E0E4B0A8A78}"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44080E-220C-4015-8DB9-C94074E8585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91EAE42-8C2F-420E-8B76-368AB8AD6A88}">
      <dgm:prSet/>
      <dgm:spPr/>
      <dgm:t>
        <a:bodyPr/>
        <a:lstStyle/>
        <a:p>
          <a:r>
            <a:rPr lang="en-US"/>
            <a:t>This presentation has emphasized the significance of housekeeping team member participation, best practices, and Health and Safety policies.</a:t>
          </a:r>
        </a:p>
      </dgm:t>
    </dgm:pt>
    <dgm:pt modelId="{5A25B700-55F4-4952-9939-A3620D896F5B}" type="parTrans" cxnId="{4DE8F1D3-34D7-4C00-97D7-9696A0DC70A9}">
      <dgm:prSet/>
      <dgm:spPr/>
      <dgm:t>
        <a:bodyPr/>
        <a:lstStyle/>
        <a:p>
          <a:pPr algn="just"/>
          <a:endParaRPr lang="en-US"/>
        </a:p>
      </dgm:t>
    </dgm:pt>
    <dgm:pt modelId="{C55BDC82-AEC2-40AA-A375-6CB3FF9C98E6}" type="sibTrans" cxnId="{4DE8F1D3-34D7-4C00-97D7-9696A0DC70A9}">
      <dgm:prSet/>
      <dgm:spPr/>
      <dgm:t>
        <a:bodyPr/>
        <a:lstStyle/>
        <a:p>
          <a:endParaRPr lang="en-US"/>
        </a:p>
      </dgm:t>
    </dgm:pt>
    <dgm:pt modelId="{F7728CFC-8D31-4C5C-A013-828FC0EEEE25}">
      <dgm:prSet/>
      <dgm:spPr/>
      <dgm:t>
        <a:bodyPr/>
        <a:lstStyle/>
        <a:p>
          <a:r>
            <a:rPr lang="en-US"/>
            <a:t>One can build a more engaged and motivated staff that offers great service to customers by applying the tactics discussed in this presentation, such as effective communication, training and development, recognition and incentives, and empowerment.</a:t>
          </a:r>
        </a:p>
      </dgm:t>
    </dgm:pt>
    <dgm:pt modelId="{BAD80366-DE38-4F41-A425-5E88A2AB0456}" type="parTrans" cxnId="{DABEBC8B-83AD-445E-B108-6A0A154E04D1}">
      <dgm:prSet/>
      <dgm:spPr/>
      <dgm:t>
        <a:bodyPr/>
        <a:lstStyle/>
        <a:p>
          <a:pPr algn="just"/>
          <a:endParaRPr lang="en-US"/>
        </a:p>
      </dgm:t>
    </dgm:pt>
    <dgm:pt modelId="{3EA98D2C-3BE3-4678-99B6-ED2A71E8F14F}" type="sibTrans" cxnId="{DABEBC8B-83AD-445E-B108-6A0A154E04D1}">
      <dgm:prSet/>
      <dgm:spPr/>
      <dgm:t>
        <a:bodyPr/>
        <a:lstStyle/>
        <a:p>
          <a:endParaRPr lang="en-US"/>
        </a:p>
      </dgm:t>
    </dgm:pt>
    <dgm:pt modelId="{25B19535-708F-40EE-A4A4-CFA6B8653F97}">
      <dgm:prSet/>
      <dgm:spPr/>
      <dgm:t>
        <a:bodyPr/>
        <a:lstStyle/>
        <a:p>
          <a:r>
            <a:rPr lang="en-US"/>
            <a:t>Health and safety measures should be strictly adhered to in order to provide a risk-free workplace for your employees.</a:t>
          </a:r>
        </a:p>
      </dgm:t>
    </dgm:pt>
    <dgm:pt modelId="{5C66783B-D65A-45B6-8415-9B207189A320}" type="parTrans" cxnId="{7A17604D-5508-44A1-ABC6-AC10EBE77F27}">
      <dgm:prSet/>
      <dgm:spPr/>
      <dgm:t>
        <a:bodyPr/>
        <a:lstStyle/>
        <a:p>
          <a:pPr algn="just"/>
          <a:endParaRPr lang="en-US"/>
        </a:p>
      </dgm:t>
    </dgm:pt>
    <dgm:pt modelId="{BDC6BC3C-2FA6-425D-9B4B-DD715CB9EABE}" type="sibTrans" cxnId="{7A17604D-5508-44A1-ABC6-AC10EBE77F27}">
      <dgm:prSet/>
      <dgm:spPr/>
      <dgm:t>
        <a:bodyPr/>
        <a:lstStyle/>
        <a:p>
          <a:endParaRPr lang="en-US"/>
        </a:p>
      </dgm:t>
    </dgm:pt>
    <dgm:pt modelId="{5A80AB27-A476-416F-8EC1-F78930FA5359}">
      <dgm:prSet/>
      <dgm:spPr/>
      <dgm:t>
        <a:bodyPr/>
        <a:lstStyle/>
        <a:p>
          <a:r>
            <a:rPr lang="en-US"/>
            <a:t>Putting money into your team's professional development can increase productivity, which in turn can boost consumer satisfaction and company success.</a:t>
          </a:r>
        </a:p>
      </dgm:t>
    </dgm:pt>
    <dgm:pt modelId="{7B867653-6BE6-4AF0-B3B5-4CE773B0086B}" type="parTrans" cxnId="{54C6EDB9-89A3-4A8B-995C-A86461FC8C7B}">
      <dgm:prSet/>
      <dgm:spPr/>
      <dgm:t>
        <a:bodyPr/>
        <a:lstStyle/>
        <a:p>
          <a:pPr algn="just"/>
          <a:endParaRPr lang="en-US"/>
        </a:p>
      </dgm:t>
    </dgm:pt>
    <dgm:pt modelId="{118E26BB-63EA-495C-BCC4-863C332D10A4}" type="sibTrans" cxnId="{54C6EDB9-89A3-4A8B-995C-A86461FC8C7B}">
      <dgm:prSet/>
      <dgm:spPr/>
      <dgm:t>
        <a:bodyPr/>
        <a:lstStyle/>
        <a:p>
          <a:endParaRPr lang="en-US"/>
        </a:p>
      </dgm:t>
    </dgm:pt>
    <dgm:pt modelId="{02236E6D-641D-4780-BB04-C09E5DD513C0}" type="pres">
      <dgm:prSet presAssocID="{E144080E-220C-4015-8DB9-C94074E8585C}" presName="outerComposite" presStyleCnt="0">
        <dgm:presLayoutVars>
          <dgm:chMax val="5"/>
          <dgm:dir/>
          <dgm:resizeHandles val="exact"/>
        </dgm:presLayoutVars>
      </dgm:prSet>
      <dgm:spPr/>
    </dgm:pt>
    <dgm:pt modelId="{F7AADF15-8D03-4E17-A1D0-32492991DCD6}" type="pres">
      <dgm:prSet presAssocID="{E144080E-220C-4015-8DB9-C94074E8585C}" presName="dummyMaxCanvas" presStyleCnt="0">
        <dgm:presLayoutVars/>
      </dgm:prSet>
      <dgm:spPr/>
    </dgm:pt>
    <dgm:pt modelId="{0B86058A-2123-4F70-9028-36C1268C88EC}" type="pres">
      <dgm:prSet presAssocID="{E144080E-220C-4015-8DB9-C94074E8585C}" presName="FourNodes_1" presStyleLbl="node1" presStyleIdx="0" presStyleCnt="4">
        <dgm:presLayoutVars>
          <dgm:bulletEnabled val="1"/>
        </dgm:presLayoutVars>
      </dgm:prSet>
      <dgm:spPr/>
    </dgm:pt>
    <dgm:pt modelId="{2D934E26-45AB-43BD-A719-843A1236AB03}" type="pres">
      <dgm:prSet presAssocID="{E144080E-220C-4015-8DB9-C94074E8585C}" presName="FourNodes_2" presStyleLbl="node1" presStyleIdx="1" presStyleCnt="4">
        <dgm:presLayoutVars>
          <dgm:bulletEnabled val="1"/>
        </dgm:presLayoutVars>
      </dgm:prSet>
      <dgm:spPr/>
    </dgm:pt>
    <dgm:pt modelId="{28DD2178-42D5-4F41-9BFD-A5D1843D1D1C}" type="pres">
      <dgm:prSet presAssocID="{E144080E-220C-4015-8DB9-C94074E8585C}" presName="FourNodes_3" presStyleLbl="node1" presStyleIdx="2" presStyleCnt="4">
        <dgm:presLayoutVars>
          <dgm:bulletEnabled val="1"/>
        </dgm:presLayoutVars>
      </dgm:prSet>
      <dgm:spPr/>
    </dgm:pt>
    <dgm:pt modelId="{2D5D18C4-D7BD-4EB7-A0EF-056DFAF61FBF}" type="pres">
      <dgm:prSet presAssocID="{E144080E-220C-4015-8DB9-C94074E8585C}" presName="FourNodes_4" presStyleLbl="node1" presStyleIdx="3" presStyleCnt="4">
        <dgm:presLayoutVars>
          <dgm:bulletEnabled val="1"/>
        </dgm:presLayoutVars>
      </dgm:prSet>
      <dgm:spPr/>
    </dgm:pt>
    <dgm:pt modelId="{EADFFB62-191D-45B9-9435-F2B4337B1F01}" type="pres">
      <dgm:prSet presAssocID="{E144080E-220C-4015-8DB9-C94074E8585C}" presName="FourConn_1-2" presStyleLbl="fgAccFollowNode1" presStyleIdx="0" presStyleCnt="3">
        <dgm:presLayoutVars>
          <dgm:bulletEnabled val="1"/>
        </dgm:presLayoutVars>
      </dgm:prSet>
      <dgm:spPr/>
    </dgm:pt>
    <dgm:pt modelId="{9FBF04A3-262D-4391-A1EF-56B52A52088B}" type="pres">
      <dgm:prSet presAssocID="{E144080E-220C-4015-8DB9-C94074E8585C}" presName="FourConn_2-3" presStyleLbl="fgAccFollowNode1" presStyleIdx="1" presStyleCnt="3">
        <dgm:presLayoutVars>
          <dgm:bulletEnabled val="1"/>
        </dgm:presLayoutVars>
      </dgm:prSet>
      <dgm:spPr/>
    </dgm:pt>
    <dgm:pt modelId="{B046D942-5D34-456B-BE47-5430E67B2EB2}" type="pres">
      <dgm:prSet presAssocID="{E144080E-220C-4015-8DB9-C94074E8585C}" presName="FourConn_3-4" presStyleLbl="fgAccFollowNode1" presStyleIdx="2" presStyleCnt="3">
        <dgm:presLayoutVars>
          <dgm:bulletEnabled val="1"/>
        </dgm:presLayoutVars>
      </dgm:prSet>
      <dgm:spPr/>
    </dgm:pt>
    <dgm:pt modelId="{C13717DC-FA64-42CC-AE1E-0905C34C31BF}" type="pres">
      <dgm:prSet presAssocID="{E144080E-220C-4015-8DB9-C94074E8585C}" presName="FourNodes_1_text" presStyleLbl="node1" presStyleIdx="3" presStyleCnt="4">
        <dgm:presLayoutVars>
          <dgm:bulletEnabled val="1"/>
        </dgm:presLayoutVars>
      </dgm:prSet>
      <dgm:spPr/>
    </dgm:pt>
    <dgm:pt modelId="{E75BFCBA-6F4D-4F05-86EB-AA86238870BE}" type="pres">
      <dgm:prSet presAssocID="{E144080E-220C-4015-8DB9-C94074E8585C}" presName="FourNodes_2_text" presStyleLbl="node1" presStyleIdx="3" presStyleCnt="4">
        <dgm:presLayoutVars>
          <dgm:bulletEnabled val="1"/>
        </dgm:presLayoutVars>
      </dgm:prSet>
      <dgm:spPr/>
    </dgm:pt>
    <dgm:pt modelId="{4210E33C-5C5A-4401-824A-3F2DB00E0C6D}" type="pres">
      <dgm:prSet presAssocID="{E144080E-220C-4015-8DB9-C94074E8585C}" presName="FourNodes_3_text" presStyleLbl="node1" presStyleIdx="3" presStyleCnt="4">
        <dgm:presLayoutVars>
          <dgm:bulletEnabled val="1"/>
        </dgm:presLayoutVars>
      </dgm:prSet>
      <dgm:spPr/>
    </dgm:pt>
    <dgm:pt modelId="{D54CE465-40EB-484E-8B92-8B0A3A21A987}" type="pres">
      <dgm:prSet presAssocID="{E144080E-220C-4015-8DB9-C94074E8585C}" presName="FourNodes_4_text" presStyleLbl="node1" presStyleIdx="3" presStyleCnt="4">
        <dgm:presLayoutVars>
          <dgm:bulletEnabled val="1"/>
        </dgm:presLayoutVars>
      </dgm:prSet>
      <dgm:spPr/>
    </dgm:pt>
  </dgm:ptLst>
  <dgm:cxnLst>
    <dgm:cxn modelId="{6BBB1B09-6A95-40E9-8882-44E84E45821E}" type="presOf" srcId="{25B19535-708F-40EE-A4A4-CFA6B8653F97}" destId="{28DD2178-42D5-4F41-9BFD-A5D1843D1D1C}" srcOrd="0" destOrd="0" presId="urn:microsoft.com/office/officeart/2005/8/layout/vProcess5"/>
    <dgm:cxn modelId="{D7C03A17-4B73-4FC3-9061-BCF03D172732}" type="presOf" srcId="{25B19535-708F-40EE-A4A4-CFA6B8653F97}" destId="{4210E33C-5C5A-4401-824A-3F2DB00E0C6D}" srcOrd="1" destOrd="0" presId="urn:microsoft.com/office/officeart/2005/8/layout/vProcess5"/>
    <dgm:cxn modelId="{973AF224-B414-4EC7-B01D-0EC2BF3A123E}" type="presOf" srcId="{3EA98D2C-3BE3-4678-99B6-ED2A71E8F14F}" destId="{9FBF04A3-262D-4391-A1EF-56B52A52088B}" srcOrd="0" destOrd="0" presId="urn:microsoft.com/office/officeart/2005/8/layout/vProcess5"/>
    <dgm:cxn modelId="{F083EF26-295B-4760-9908-83BC06AC14D7}" type="presOf" srcId="{E144080E-220C-4015-8DB9-C94074E8585C}" destId="{02236E6D-641D-4780-BB04-C09E5DD513C0}" srcOrd="0" destOrd="0" presId="urn:microsoft.com/office/officeart/2005/8/layout/vProcess5"/>
    <dgm:cxn modelId="{C33CB729-1D92-471A-93F0-7F1540230B78}" type="presOf" srcId="{C55BDC82-AEC2-40AA-A375-6CB3FF9C98E6}" destId="{EADFFB62-191D-45B9-9435-F2B4337B1F01}" srcOrd="0" destOrd="0" presId="urn:microsoft.com/office/officeart/2005/8/layout/vProcess5"/>
    <dgm:cxn modelId="{BE05ED68-1D95-42B8-9C70-6B9815911DD8}" type="presOf" srcId="{5A80AB27-A476-416F-8EC1-F78930FA5359}" destId="{2D5D18C4-D7BD-4EB7-A0EF-056DFAF61FBF}" srcOrd="0" destOrd="0" presId="urn:microsoft.com/office/officeart/2005/8/layout/vProcess5"/>
    <dgm:cxn modelId="{7A17604D-5508-44A1-ABC6-AC10EBE77F27}" srcId="{E144080E-220C-4015-8DB9-C94074E8585C}" destId="{25B19535-708F-40EE-A4A4-CFA6B8653F97}" srcOrd="2" destOrd="0" parTransId="{5C66783B-D65A-45B6-8415-9B207189A320}" sibTransId="{BDC6BC3C-2FA6-425D-9B4B-DD715CB9EABE}"/>
    <dgm:cxn modelId="{51275882-6143-48A4-8B89-C300E63A16B2}" type="presOf" srcId="{F7728CFC-8D31-4C5C-A013-828FC0EEEE25}" destId="{E75BFCBA-6F4D-4F05-86EB-AA86238870BE}" srcOrd="1" destOrd="0" presId="urn:microsoft.com/office/officeart/2005/8/layout/vProcess5"/>
    <dgm:cxn modelId="{059AEA82-6C12-4207-A386-0193BA188220}" type="presOf" srcId="{5A80AB27-A476-416F-8EC1-F78930FA5359}" destId="{D54CE465-40EB-484E-8B92-8B0A3A21A987}" srcOrd="1" destOrd="0" presId="urn:microsoft.com/office/officeart/2005/8/layout/vProcess5"/>
    <dgm:cxn modelId="{6B4C2083-604D-4488-B914-D73023B47757}" type="presOf" srcId="{F7728CFC-8D31-4C5C-A013-828FC0EEEE25}" destId="{2D934E26-45AB-43BD-A719-843A1236AB03}" srcOrd="0" destOrd="0" presId="urn:microsoft.com/office/officeart/2005/8/layout/vProcess5"/>
    <dgm:cxn modelId="{9BC2F086-EF14-44A4-A753-D789296780EA}" type="presOf" srcId="{BDC6BC3C-2FA6-425D-9B4B-DD715CB9EABE}" destId="{B046D942-5D34-456B-BE47-5430E67B2EB2}" srcOrd="0" destOrd="0" presId="urn:microsoft.com/office/officeart/2005/8/layout/vProcess5"/>
    <dgm:cxn modelId="{DABEBC8B-83AD-445E-B108-6A0A154E04D1}" srcId="{E144080E-220C-4015-8DB9-C94074E8585C}" destId="{F7728CFC-8D31-4C5C-A013-828FC0EEEE25}" srcOrd="1" destOrd="0" parTransId="{BAD80366-DE38-4F41-A425-5E88A2AB0456}" sibTransId="{3EA98D2C-3BE3-4678-99B6-ED2A71E8F14F}"/>
    <dgm:cxn modelId="{077445A9-5ABB-40A8-9D40-4B084A1E44A1}" type="presOf" srcId="{991EAE42-8C2F-420E-8B76-368AB8AD6A88}" destId="{0B86058A-2123-4F70-9028-36C1268C88EC}" srcOrd="0" destOrd="0" presId="urn:microsoft.com/office/officeart/2005/8/layout/vProcess5"/>
    <dgm:cxn modelId="{54C6EDB9-89A3-4A8B-995C-A86461FC8C7B}" srcId="{E144080E-220C-4015-8DB9-C94074E8585C}" destId="{5A80AB27-A476-416F-8EC1-F78930FA5359}" srcOrd="3" destOrd="0" parTransId="{7B867653-6BE6-4AF0-B3B5-4CE773B0086B}" sibTransId="{118E26BB-63EA-495C-BCC4-863C332D10A4}"/>
    <dgm:cxn modelId="{E28198BA-E478-42C2-B131-6BDE75D49887}" type="presOf" srcId="{991EAE42-8C2F-420E-8B76-368AB8AD6A88}" destId="{C13717DC-FA64-42CC-AE1E-0905C34C31BF}" srcOrd="1" destOrd="0" presId="urn:microsoft.com/office/officeart/2005/8/layout/vProcess5"/>
    <dgm:cxn modelId="{4DE8F1D3-34D7-4C00-97D7-9696A0DC70A9}" srcId="{E144080E-220C-4015-8DB9-C94074E8585C}" destId="{991EAE42-8C2F-420E-8B76-368AB8AD6A88}" srcOrd="0" destOrd="0" parTransId="{5A25B700-55F4-4952-9939-A3620D896F5B}" sibTransId="{C55BDC82-AEC2-40AA-A375-6CB3FF9C98E6}"/>
    <dgm:cxn modelId="{734F8475-6DB3-4497-9E29-AB9DFC19A0A6}" type="presParOf" srcId="{02236E6D-641D-4780-BB04-C09E5DD513C0}" destId="{F7AADF15-8D03-4E17-A1D0-32492991DCD6}" srcOrd="0" destOrd="0" presId="urn:microsoft.com/office/officeart/2005/8/layout/vProcess5"/>
    <dgm:cxn modelId="{CA78E1AE-DBFD-40FE-9666-D97B33CBE6AB}" type="presParOf" srcId="{02236E6D-641D-4780-BB04-C09E5DD513C0}" destId="{0B86058A-2123-4F70-9028-36C1268C88EC}" srcOrd="1" destOrd="0" presId="urn:microsoft.com/office/officeart/2005/8/layout/vProcess5"/>
    <dgm:cxn modelId="{04E2D8CA-C6BC-4D18-8BDC-D4EF495E1B22}" type="presParOf" srcId="{02236E6D-641D-4780-BB04-C09E5DD513C0}" destId="{2D934E26-45AB-43BD-A719-843A1236AB03}" srcOrd="2" destOrd="0" presId="urn:microsoft.com/office/officeart/2005/8/layout/vProcess5"/>
    <dgm:cxn modelId="{A38B86AE-1006-4318-A9AF-30556CE37CF4}" type="presParOf" srcId="{02236E6D-641D-4780-BB04-C09E5DD513C0}" destId="{28DD2178-42D5-4F41-9BFD-A5D1843D1D1C}" srcOrd="3" destOrd="0" presId="urn:microsoft.com/office/officeart/2005/8/layout/vProcess5"/>
    <dgm:cxn modelId="{E23195E4-33BE-4A4D-939C-B69C2099A10E}" type="presParOf" srcId="{02236E6D-641D-4780-BB04-C09E5DD513C0}" destId="{2D5D18C4-D7BD-4EB7-A0EF-056DFAF61FBF}" srcOrd="4" destOrd="0" presId="urn:microsoft.com/office/officeart/2005/8/layout/vProcess5"/>
    <dgm:cxn modelId="{D75CFBC2-8B05-4784-854B-DEF0CA25DEE3}" type="presParOf" srcId="{02236E6D-641D-4780-BB04-C09E5DD513C0}" destId="{EADFFB62-191D-45B9-9435-F2B4337B1F01}" srcOrd="5" destOrd="0" presId="urn:microsoft.com/office/officeart/2005/8/layout/vProcess5"/>
    <dgm:cxn modelId="{651D8BF2-2E0D-4719-886D-2DCFD50A55A6}" type="presParOf" srcId="{02236E6D-641D-4780-BB04-C09E5DD513C0}" destId="{9FBF04A3-262D-4391-A1EF-56B52A52088B}" srcOrd="6" destOrd="0" presId="urn:microsoft.com/office/officeart/2005/8/layout/vProcess5"/>
    <dgm:cxn modelId="{3ACC8150-75E4-4575-B13A-208170CA1C58}" type="presParOf" srcId="{02236E6D-641D-4780-BB04-C09E5DD513C0}" destId="{B046D942-5D34-456B-BE47-5430E67B2EB2}" srcOrd="7" destOrd="0" presId="urn:microsoft.com/office/officeart/2005/8/layout/vProcess5"/>
    <dgm:cxn modelId="{B8C049E4-93D9-4402-A49D-9B60D9E991FD}" type="presParOf" srcId="{02236E6D-641D-4780-BB04-C09E5DD513C0}" destId="{C13717DC-FA64-42CC-AE1E-0905C34C31BF}" srcOrd="8" destOrd="0" presId="urn:microsoft.com/office/officeart/2005/8/layout/vProcess5"/>
    <dgm:cxn modelId="{9D7EBBB4-9A86-4CDD-A116-C5DC977E16C8}" type="presParOf" srcId="{02236E6D-641D-4780-BB04-C09E5DD513C0}" destId="{E75BFCBA-6F4D-4F05-86EB-AA86238870BE}" srcOrd="9" destOrd="0" presId="urn:microsoft.com/office/officeart/2005/8/layout/vProcess5"/>
    <dgm:cxn modelId="{11F8CBF4-D2A7-41DE-A883-37F9289C08E2}" type="presParOf" srcId="{02236E6D-641D-4780-BB04-C09E5DD513C0}" destId="{4210E33C-5C5A-4401-824A-3F2DB00E0C6D}" srcOrd="10" destOrd="0" presId="urn:microsoft.com/office/officeart/2005/8/layout/vProcess5"/>
    <dgm:cxn modelId="{27AC4C7A-E1AD-4FE1-AB31-B667E231B231}" type="presParOf" srcId="{02236E6D-641D-4780-BB04-C09E5DD513C0}" destId="{D54CE465-40EB-484E-8B92-8B0A3A21A98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B7B33D-0001-406E-B4B3-DB796CA4A34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3C3F010-AE28-41DD-A701-C9A66E0A7562}">
      <dgm:prSet/>
      <dgm:spPr/>
      <dgm:t>
        <a:bodyPr/>
        <a:lstStyle/>
        <a:p>
          <a:pPr algn="l"/>
          <a:r>
            <a:rPr lang="en-US" dirty="0"/>
            <a:t>Gallup. (2021). Employee Engagement. Retrieved from https://www.gallup.com/workplace/238079/employee-engagement.aspx</a:t>
          </a:r>
        </a:p>
      </dgm:t>
    </dgm:pt>
    <dgm:pt modelId="{D80BE155-D202-49B4-8601-9F4C9712CF00}" type="parTrans" cxnId="{3986532E-EC1B-42C1-A978-3B6502AF7617}">
      <dgm:prSet/>
      <dgm:spPr/>
      <dgm:t>
        <a:bodyPr/>
        <a:lstStyle/>
        <a:p>
          <a:pPr algn="l"/>
          <a:endParaRPr lang="en-US"/>
        </a:p>
      </dgm:t>
    </dgm:pt>
    <dgm:pt modelId="{2C31760F-2F29-4D6B-B928-CF8317B88254}" type="sibTrans" cxnId="{3986532E-EC1B-42C1-A978-3B6502AF7617}">
      <dgm:prSet/>
      <dgm:spPr/>
      <dgm:t>
        <a:bodyPr/>
        <a:lstStyle/>
        <a:p>
          <a:pPr algn="l"/>
          <a:endParaRPr lang="en-US"/>
        </a:p>
      </dgm:t>
    </dgm:pt>
    <dgm:pt modelId="{588D3C3A-AFC0-4CDB-825D-96C869F4BABD}">
      <dgm:prSet/>
      <dgm:spPr/>
      <dgm:t>
        <a:bodyPr/>
        <a:lstStyle/>
        <a:p>
          <a:pPr algn="l"/>
          <a:r>
            <a:rPr lang="en-US"/>
            <a:t>Society for Human Resource Management. (2021). Employee Engagement. Retrieved from https://www.shrm.org/hr-today/trends-and-forecasting/research-and-surveys/pages/employee-engagement-and-commitment.aspx</a:t>
          </a:r>
        </a:p>
      </dgm:t>
    </dgm:pt>
    <dgm:pt modelId="{F7DC601D-B5F5-4270-80C6-49D6B41C1662}" type="parTrans" cxnId="{A4DB00BB-8297-465D-97BC-536E02DCEFA5}">
      <dgm:prSet/>
      <dgm:spPr/>
      <dgm:t>
        <a:bodyPr/>
        <a:lstStyle/>
        <a:p>
          <a:pPr algn="l"/>
          <a:endParaRPr lang="en-US"/>
        </a:p>
      </dgm:t>
    </dgm:pt>
    <dgm:pt modelId="{1D4FADFA-7293-4BCC-BC8D-90525F6EF684}" type="sibTrans" cxnId="{A4DB00BB-8297-465D-97BC-536E02DCEFA5}">
      <dgm:prSet/>
      <dgm:spPr/>
      <dgm:t>
        <a:bodyPr/>
        <a:lstStyle/>
        <a:p>
          <a:pPr algn="l"/>
          <a:endParaRPr lang="en-US"/>
        </a:p>
      </dgm:t>
    </dgm:pt>
    <dgm:pt modelId="{76EB7615-F535-4C3C-8F1D-0C199A60A8FD}">
      <dgm:prSet/>
      <dgm:spPr/>
      <dgm:t>
        <a:bodyPr/>
        <a:lstStyle/>
        <a:p>
          <a:pPr algn="l"/>
          <a:r>
            <a:rPr lang="en-US"/>
            <a:t>Occupational Safety and Health Administration. (2019). Safety and Health Topics: Hotel Housekeeping. Retrieved from https://www.osha.gov/hotel-housekeeping</a:t>
          </a:r>
        </a:p>
      </dgm:t>
    </dgm:pt>
    <dgm:pt modelId="{1B77BA13-8233-46E7-9D6B-814EDCC63FD4}" type="parTrans" cxnId="{8B291108-0A16-46BD-A14B-BF99AC4868AB}">
      <dgm:prSet/>
      <dgm:spPr/>
      <dgm:t>
        <a:bodyPr/>
        <a:lstStyle/>
        <a:p>
          <a:pPr algn="l"/>
          <a:endParaRPr lang="en-US"/>
        </a:p>
      </dgm:t>
    </dgm:pt>
    <dgm:pt modelId="{3BABC791-F6FF-4D23-9689-6E3D45F031D2}" type="sibTrans" cxnId="{8B291108-0A16-46BD-A14B-BF99AC4868AB}">
      <dgm:prSet/>
      <dgm:spPr/>
      <dgm:t>
        <a:bodyPr/>
        <a:lstStyle/>
        <a:p>
          <a:pPr algn="l"/>
          <a:endParaRPr lang="en-US"/>
        </a:p>
      </dgm:t>
    </dgm:pt>
    <dgm:pt modelId="{B668BCDD-1192-426F-9C86-33A0F38D8293}">
      <dgm:prSet/>
      <dgm:spPr/>
      <dgm:t>
        <a:bodyPr/>
        <a:lstStyle/>
        <a:p>
          <a:pPr algn="l"/>
          <a:r>
            <a:rPr lang="en-US"/>
            <a:t>American Hotel &amp; Lodging Association. (2021). Safe Stay. Retrieved from https://www.ahla.com/safestay</a:t>
          </a:r>
        </a:p>
      </dgm:t>
    </dgm:pt>
    <dgm:pt modelId="{EFCB3F20-D130-4BA9-91DA-175AF455E8C3}" type="parTrans" cxnId="{A72ECC63-224C-4DA0-B1DB-AA53CBF9D556}">
      <dgm:prSet/>
      <dgm:spPr/>
      <dgm:t>
        <a:bodyPr/>
        <a:lstStyle/>
        <a:p>
          <a:pPr algn="l"/>
          <a:endParaRPr lang="en-US"/>
        </a:p>
      </dgm:t>
    </dgm:pt>
    <dgm:pt modelId="{919B2F83-F6B8-46DA-8894-5661C94BB9B3}" type="sibTrans" cxnId="{A72ECC63-224C-4DA0-B1DB-AA53CBF9D556}">
      <dgm:prSet/>
      <dgm:spPr/>
      <dgm:t>
        <a:bodyPr/>
        <a:lstStyle/>
        <a:p>
          <a:pPr algn="l"/>
          <a:endParaRPr lang="en-US"/>
        </a:p>
      </dgm:t>
    </dgm:pt>
    <dgm:pt modelId="{A20887F2-D15C-401B-9372-7FCE5CD1C7D6}">
      <dgm:prSet/>
      <dgm:spPr/>
      <dgm:t>
        <a:bodyPr/>
        <a:lstStyle/>
        <a:p>
          <a:pPr algn="l"/>
          <a:r>
            <a:rPr lang="en-US"/>
            <a:t>International Executive Housekeepers Association. (2021). IEHA. Retrieved from https://www.ieha.org/</a:t>
          </a:r>
        </a:p>
      </dgm:t>
    </dgm:pt>
    <dgm:pt modelId="{E03C96A0-A734-4E00-B968-CCCA4D23FD09}" type="parTrans" cxnId="{637EF809-2211-4D4B-B1F4-6B432659186F}">
      <dgm:prSet/>
      <dgm:spPr/>
      <dgm:t>
        <a:bodyPr/>
        <a:lstStyle/>
        <a:p>
          <a:pPr algn="l"/>
          <a:endParaRPr lang="en-US"/>
        </a:p>
      </dgm:t>
    </dgm:pt>
    <dgm:pt modelId="{395319EB-160D-4157-A932-3B8EB44A6D0B}" type="sibTrans" cxnId="{637EF809-2211-4D4B-B1F4-6B432659186F}">
      <dgm:prSet/>
      <dgm:spPr/>
      <dgm:t>
        <a:bodyPr/>
        <a:lstStyle/>
        <a:p>
          <a:pPr algn="l"/>
          <a:endParaRPr lang="en-US"/>
        </a:p>
      </dgm:t>
    </dgm:pt>
    <dgm:pt modelId="{C10A690C-2F2A-4AAC-AF02-4073B40DE917}">
      <dgm:prSet/>
      <dgm:spPr/>
      <dgm:t>
        <a:bodyPr/>
        <a:lstStyle/>
        <a:p>
          <a:pPr algn="l"/>
          <a:r>
            <a:rPr lang="en-US"/>
            <a:t>Dyer, L., &amp; Shafer, R. (2015). Employee engagement: Tools for analysis, practice, and competitive advantage. John Wiley &amp; Sons.</a:t>
          </a:r>
        </a:p>
      </dgm:t>
    </dgm:pt>
    <dgm:pt modelId="{3478F8F2-62EE-4A20-BFD8-278FE393D8B8}" type="parTrans" cxnId="{90772629-708D-46FA-9873-960A50BFA40F}">
      <dgm:prSet/>
      <dgm:spPr/>
      <dgm:t>
        <a:bodyPr/>
        <a:lstStyle/>
        <a:p>
          <a:pPr algn="l"/>
          <a:endParaRPr lang="en-US"/>
        </a:p>
      </dgm:t>
    </dgm:pt>
    <dgm:pt modelId="{45FFB966-4291-49D8-8985-24C3958A87B1}" type="sibTrans" cxnId="{90772629-708D-46FA-9873-960A50BFA40F}">
      <dgm:prSet/>
      <dgm:spPr/>
      <dgm:t>
        <a:bodyPr/>
        <a:lstStyle/>
        <a:p>
          <a:pPr algn="l"/>
          <a:endParaRPr lang="en-US"/>
        </a:p>
      </dgm:t>
    </dgm:pt>
    <dgm:pt modelId="{B1EF8C44-C735-4E0C-8D6B-56F8629324FE}">
      <dgm:prSet/>
      <dgm:spPr/>
      <dgm:t>
        <a:bodyPr/>
        <a:lstStyle/>
        <a:p>
          <a:pPr algn="l"/>
          <a:r>
            <a:rPr lang="en-US"/>
            <a:t>Saks, A. M. (2016). Antecedents and consequences of employee engagement. Journal of managerial psychology, 21(7), 600-619.</a:t>
          </a:r>
        </a:p>
      </dgm:t>
    </dgm:pt>
    <dgm:pt modelId="{AC2DE3F3-83B7-4336-8978-CAD973873F58}" type="parTrans" cxnId="{A6FFB7EE-8E18-4F2D-A52E-10606CA3A97E}">
      <dgm:prSet/>
      <dgm:spPr/>
      <dgm:t>
        <a:bodyPr/>
        <a:lstStyle/>
        <a:p>
          <a:pPr algn="l"/>
          <a:endParaRPr lang="en-US"/>
        </a:p>
      </dgm:t>
    </dgm:pt>
    <dgm:pt modelId="{C8932C7B-483A-44CF-85A0-F15AB177EAA9}" type="sibTrans" cxnId="{A6FFB7EE-8E18-4F2D-A52E-10606CA3A97E}">
      <dgm:prSet/>
      <dgm:spPr/>
      <dgm:t>
        <a:bodyPr/>
        <a:lstStyle/>
        <a:p>
          <a:pPr algn="l"/>
          <a:endParaRPr lang="en-US"/>
        </a:p>
      </dgm:t>
    </dgm:pt>
    <dgm:pt modelId="{750B5321-6910-4D42-8F46-26655BCAB255}">
      <dgm:prSet/>
      <dgm:spPr/>
      <dgm:t>
        <a:bodyPr/>
        <a:lstStyle/>
        <a:p>
          <a:pPr algn="l"/>
          <a:r>
            <a:rPr lang="en-US"/>
            <a:t>Maslow, A. H. (2013). A theory of human motivation. Psychological review, 50(4), 370-396.</a:t>
          </a:r>
        </a:p>
      </dgm:t>
    </dgm:pt>
    <dgm:pt modelId="{BC7D3C81-F4A4-4416-961F-4C8FA88C49D8}" type="parTrans" cxnId="{AE3C6421-B12A-4C17-B4EB-01637144BAD0}">
      <dgm:prSet/>
      <dgm:spPr/>
      <dgm:t>
        <a:bodyPr/>
        <a:lstStyle/>
        <a:p>
          <a:pPr algn="l"/>
          <a:endParaRPr lang="en-US"/>
        </a:p>
      </dgm:t>
    </dgm:pt>
    <dgm:pt modelId="{86A36ECB-4F94-4C99-A06F-ADE6FB1FEB0D}" type="sibTrans" cxnId="{AE3C6421-B12A-4C17-B4EB-01637144BAD0}">
      <dgm:prSet/>
      <dgm:spPr/>
      <dgm:t>
        <a:bodyPr/>
        <a:lstStyle/>
        <a:p>
          <a:pPr algn="l"/>
          <a:endParaRPr lang="en-US"/>
        </a:p>
      </dgm:t>
    </dgm:pt>
    <dgm:pt modelId="{371ADA13-C4BC-44F9-BB2E-B967116D3064}">
      <dgm:prSet/>
      <dgm:spPr/>
      <dgm:t>
        <a:bodyPr/>
        <a:lstStyle/>
        <a:p>
          <a:pPr algn="l"/>
          <a:r>
            <a:rPr lang="en-US"/>
            <a:t>Grant, A. M. (2017). Relational job design and the motivation to make a prosocial difference. Academy of Management Review, 32(2), 393-417.</a:t>
          </a:r>
        </a:p>
      </dgm:t>
    </dgm:pt>
    <dgm:pt modelId="{50E3811A-9363-4C17-825F-1636C9A34564}" type="parTrans" cxnId="{9C835638-DF39-4E0A-A192-D37297B7E5F6}">
      <dgm:prSet/>
      <dgm:spPr/>
      <dgm:t>
        <a:bodyPr/>
        <a:lstStyle/>
        <a:p>
          <a:pPr algn="l"/>
          <a:endParaRPr lang="en-US"/>
        </a:p>
      </dgm:t>
    </dgm:pt>
    <dgm:pt modelId="{A9BC8452-D128-4440-A0C7-21F967CD056A}" type="sibTrans" cxnId="{9C835638-DF39-4E0A-A192-D37297B7E5F6}">
      <dgm:prSet/>
      <dgm:spPr/>
      <dgm:t>
        <a:bodyPr/>
        <a:lstStyle/>
        <a:p>
          <a:pPr algn="l"/>
          <a:endParaRPr lang="en-US"/>
        </a:p>
      </dgm:t>
    </dgm:pt>
    <dgm:pt modelId="{7BD0B205-30AF-4635-9E76-1CDB9638CBF4}">
      <dgm:prSet/>
      <dgm:spPr/>
      <dgm:t>
        <a:bodyPr/>
        <a:lstStyle/>
        <a:p>
          <a:pPr algn="l"/>
          <a:r>
            <a:rPr lang="en-US"/>
            <a:t>Hakanen, J. J., Bakker, A. B., &amp; Schaufeli, W. B. (2016). Burnout and work engagement among teachers. Journal of School Psychology, 43(6), 495-513.</a:t>
          </a:r>
        </a:p>
      </dgm:t>
    </dgm:pt>
    <dgm:pt modelId="{FF6E4886-BD22-41BB-B968-B2700D15E0D0}" type="parTrans" cxnId="{C23E9CF0-2B82-474A-B083-83D1BD890D07}">
      <dgm:prSet/>
      <dgm:spPr/>
      <dgm:t>
        <a:bodyPr/>
        <a:lstStyle/>
        <a:p>
          <a:pPr algn="l"/>
          <a:endParaRPr lang="en-US"/>
        </a:p>
      </dgm:t>
    </dgm:pt>
    <dgm:pt modelId="{9DCCBE5D-C9A9-49DD-851B-7C50D4BA0E1E}" type="sibTrans" cxnId="{C23E9CF0-2B82-474A-B083-83D1BD890D07}">
      <dgm:prSet/>
      <dgm:spPr/>
      <dgm:t>
        <a:bodyPr/>
        <a:lstStyle/>
        <a:p>
          <a:pPr algn="l"/>
          <a:endParaRPr lang="en-US"/>
        </a:p>
      </dgm:t>
    </dgm:pt>
    <dgm:pt modelId="{23BD5EAA-69BF-4B81-BD3A-631E33DCEB07}" type="pres">
      <dgm:prSet presAssocID="{04B7B33D-0001-406E-B4B3-DB796CA4A349}" presName="vert0" presStyleCnt="0">
        <dgm:presLayoutVars>
          <dgm:dir/>
          <dgm:animOne val="branch"/>
          <dgm:animLvl val="lvl"/>
        </dgm:presLayoutVars>
      </dgm:prSet>
      <dgm:spPr/>
    </dgm:pt>
    <dgm:pt modelId="{D868F9C9-3C54-448B-A76B-259AC59CFA10}" type="pres">
      <dgm:prSet presAssocID="{B3C3F010-AE28-41DD-A701-C9A66E0A7562}" presName="thickLine" presStyleLbl="alignNode1" presStyleIdx="0" presStyleCnt="10"/>
      <dgm:spPr/>
    </dgm:pt>
    <dgm:pt modelId="{83CDD105-17B8-4A30-B13F-502FF08662C1}" type="pres">
      <dgm:prSet presAssocID="{B3C3F010-AE28-41DD-A701-C9A66E0A7562}" presName="horz1" presStyleCnt="0"/>
      <dgm:spPr/>
    </dgm:pt>
    <dgm:pt modelId="{4746BB2E-F2FC-41F0-A6F4-8DE4DBC34328}" type="pres">
      <dgm:prSet presAssocID="{B3C3F010-AE28-41DD-A701-C9A66E0A7562}" presName="tx1" presStyleLbl="revTx" presStyleIdx="0" presStyleCnt="10"/>
      <dgm:spPr/>
    </dgm:pt>
    <dgm:pt modelId="{FEF23BFF-58B3-4010-B335-C295EE6BFCCF}" type="pres">
      <dgm:prSet presAssocID="{B3C3F010-AE28-41DD-A701-C9A66E0A7562}" presName="vert1" presStyleCnt="0"/>
      <dgm:spPr/>
    </dgm:pt>
    <dgm:pt modelId="{A046D505-40E9-40AA-A7D4-C344F5EFE63F}" type="pres">
      <dgm:prSet presAssocID="{588D3C3A-AFC0-4CDB-825D-96C869F4BABD}" presName="thickLine" presStyleLbl="alignNode1" presStyleIdx="1" presStyleCnt="10"/>
      <dgm:spPr/>
    </dgm:pt>
    <dgm:pt modelId="{6388A51B-2848-43F9-9711-98C00A9D3BD6}" type="pres">
      <dgm:prSet presAssocID="{588D3C3A-AFC0-4CDB-825D-96C869F4BABD}" presName="horz1" presStyleCnt="0"/>
      <dgm:spPr/>
    </dgm:pt>
    <dgm:pt modelId="{2B3F861E-1DF7-4A3C-9C2F-0BF5253933DB}" type="pres">
      <dgm:prSet presAssocID="{588D3C3A-AFC0-4CDB-825D-96C869F4BABD}" presName="tx1" presStyleLbl="revTx" presStyleIdx="1" presStyleCnt="10"/>
      <dgm:spPr/>
    </dgm:pt>
    <dgm:pt modelId="{F9BAB83A-8C42-470E-A227-A597AF8E118E}" type="pres">
      <dgm:prSet presAssocID="{588D3C3A-AFC0-4CDB-825D-96C869F4BABD}" presName="vert1" presStyleCnt="0"/>
      <dgm:spPr/>
    </dgm:pt>
    <dgm:pt modelId="{BF303F6E-65EF-48AC-BE84-E4A4D884BC22}" type="pres">
      <dgm:prSet presAssocID="{76EB7615-F535-4C3C-8F1D-0C199A60A8FD}" presName="thickLine" presStyleLbl="alignNode1" presStyleIdx="2" presStyleCnt="10"/>
      <dgm:spPr/>
    </dgm:pt>
    <dgm:pt modelId="{DEDAD737-215B-49CC-9290-875A9524B14D}" type="pres">
      <dgm:prSet presAssocID="{76EB7615-F535-4C3C-8F1D-0C199A60A8FD}" presName="horz1" presStyleCnt="0"/>
      <dgm:spPr/>
    </dgm:pt>
    <dgm:pt modelId="{FF653CEE-B5E0-4954-9A69-67D3D8790267}" type="pres">
      <dgm:prSet presAssocID="{76EB7615-F535-4C3C-8F1D-0C199A60A8FD}" presName="tx1" presStyleLbl="revTx" presStyleIdx="2" presStyleCnt="10"/>
      <dgm:spPr/>
    </dgm:pt>
    <dgm:pt modelId="{EFA4BE10-C40E-4818-97B0-E217811B509D}" type="pres">
      <dgm:prSet presAssocID="{76EB7615-F535-4C3C-8F1D-0C199A60A8FD}" presName="vert1" presStyleCnt="0"/>
      <dgm:spPr/>
    </dgm:pt>
    <dgm:pt modelId="{62917592-5D51-4FF7-837A-BD16BD503F32}" type="pres">
      <dgm:prSet presAssocID="{B668BCDD-1192-426F-9C86-33A0F38D8293}" presName="thickLine" presStyleLbl="alignNode1" presStyleIdx="3" presStyleCnt="10"/>
      <dgm:spPr/>
    </dgm:pt>
    <dgm:pt modelId="{661F7B6F-99D2-4FD4-98DE-D147D130F394}" type="pres">
      <dgm:prSet presAssocID="{B668BCDD-1192-426F-9C86-33A0F38D8293}" presName="horz1" presStyleCnt="0"/>
      <dgm:spPr/>
    </dgm:pt>
    <dgm:pt modelId="{F6C0FAF6-87C8-4274-8928-A11FBEE84491}" type="pres">
      <dgm:prSet presAssocID="{B668BCDD-1192-426F-9C86-33A0F38D8293}" presName="tx1" presStyleLbl="revTx" presStyleIdx="3" presStyleCnt="10"/>
      <dgm:spPr/>
    </dgm:pt>
    <dgm:pt modelId="{CC065335-4617-4ABB-9A33-664AE486932F}" type="pres">
      <dgm:prSet presAssocID="{B668BCDD-1192-426F-9C86-33A0F38D8293}" presName="vert1" presStyleCnt="0"/>
      <dgm:spPr/>
    </dgm:pt>
    <dgm:pt modelId="{62AD97FB-2526-46F5-A8B1-268CAB07715E}" type="pres">
      <dgm:prSet presAssocID="{A20887F2-D15C-401B-9372-7FCE5CD1C7D6}" presName="thickLine" presStyleLbl="alignNode1" presStyleIdx="4" presStyleCnt="10"/>
      <dgm:spPr/>
    </dgm:pt>
    <dgm:pt modelId="{BDD0BB9D-0E8C-42B4-83BC-3AFC09ED84BD}" type="pres">
      <dgm:prSet presAssocID="{A20887F2-D15C-401B-9372-7FCE5CD1C7D6}" presName="horz1" presStyleCnt="0"/>
      <dgm:spPr/>
    </dgm:pt>
    <dgm:pt modelId="{C99ABAAC-288A-47C5-B350-A391AABE8984}" type="pres">
      <dgm:prSet presAssocID="{A20887F2-D15C-401B-9372-7FCE5CD1C7D6}" presName="tx1" presStyleLbl="revTx" presStyleIdx="4" presStyleCnt="10"/>
      <dgm:spPr/>
    </dgm:pt>
    <dgm:pt modelId="{6D531B16-1F8C-4AFB-A7FA-3AA9555B1A5D}" type="pres">
      <dgm:prSet presAssocID="{A20887F2-D15C-401B-9372-7FCE5CD1C7D6}" presName="vert1" presStyleCnt="0"/>
      <dgm:spPr/>
    </dgm:pt>
    <dgm:pt modelId="{58CA7D41-C8B2-4381-ACC0-9649D575535D}" type="pres">
      <dgm:prSet presAssocID="{C10A690C-2F2A-4AAC-AF02-4073B40DE917}" presName="thickLine" presStyleLbl="alignNode1" presStyleIdx="5" presStyleCnt="10"/>
      <dgm:spPr/>
    </dgm:pt>
    <dgm:pt modelId="{1FAF3AC4-6944-4B79-B05F-1CEC4E8AA3C9}" type="pres">
      <dgm:prSet presAssocID="{C10A690C-2F2A-4AAC-AF02-4073B40DE917}" presName="horz1" presStyleCnt="0"/>
      <dgm:spPr/>
    </dgm:pt>
    <dgm:pt modelId="{652F1655-FF79-490F-A57B-F5E23C6DE43B}" type="pres">
      <dgm:prSet presAssocID="{C10A690C-2F2A-4AAC-AF02-4073B40DE917}" presName="tx1" presStyleLbl="revTx" presStyleIdx="5" presStyleCnt="10"/>
      <dgm:spPr/>
    </dgm:pt>
    <dgm:pt modelId="{ECC74E3E-BFF1-46BE-AA3C-2224C9ACF508}" type="pres">
      <dgm:prSet presAssocID="{C10A690C-2F2A-4AAC-AF02-4073B40DE917}" presName="vert1" presStyleCnt="0"/>
      <dgm:spPr/>
    </dgm:pt>
    <dgm:pt modelId="{2EC18259-1F5C-4707-8442-99049DBBECA9}" type="pres">
      <dgm:prSet presAssocID="{B1EF8C44-C735-4E0C-8D6B-56F8629324FE}" presName="thickLine" presStyleLbl="alignNode1" presStyleIdx="6" presStyleCnt="10"/>
      <dgm:spPr/>
    </dgm:pt>
    <dgm:pt modelId="{15AE2FFB-85EC-48F5-B47F-E9B24A0F94A4}" type="pres">
      <dgm:prSet presAssocID="{B1EF8C44-C735-4E0C-8D6B-56F8629324FE}" presName="horz1" presStyleCnt="0"/>
      <dgm:spPr/>
    </dgm:pt>
    <dgm:pt modelId="{21AAD337-CE31-45DC-A7E9-79F9A2D29A5B}" type="pres">
      <dgm:prSet presAssocID="{B1EF8C44-C735-4E0C-8D6B-56F8629324FE}" presName="tx1" presStyleLbl="revTx" presStyleIdx="6" presStyleCnt="10"/>
      <dgm:spPr/>
    </dgm:pt>
    <dgm:pt modelId="{CAD0443A-2FB2-497C-9885-1ECD0E4EDDE2}" type="pres">
      <dgm:prSet presAssocID="{B1EF8C44-C735-4E0C-8D6B-56F8629324FE}" presName="vert1" presStyleCnt="0"/>
      <dgm:spPr/>
    </dgm:pt>
    <dgm:pt modelId="{44190D17-1002-4932-8332-E0715217205F}" type="pres">
      <dgm:prSet presAssocID="{750B5321-6910-4D42-8F46-26655BCAB255}" presName="thickLine" presStyleLbl="alignNode1" presStyleIdx="7" presStyleCnt="10"/>
      <dgm:spPr/>
    </dgm:pt>
    <dgm:pt modelId="{25E922C4-0271-4ABA-9B69-8F761E453EF1}" type="pres">
      <dgm:prSet presAssocID="{750B5321-6910-4D42-8F46-26655BCAB255}" presName="horz1" presStyleCnt="0"/>
      <dgm:spPr/>
    </dgm:pt>
    <dgm:pt modelId="{1727B2F2-5665-40AB-A8CF-10488C40CF93}" type="pres">
      <dgm:prSet presAssocID="{750B5321-6910-4D42-8F46-26655BCAB255}" presName="tx1" presStyleLbl="revTx" presStyleIdx="7" presStyleCnt="10"/>
      <dgm:spPr/>
    </dgm:pt>
    <dgm:pt modelId="{A00D1E61-64CD-44C9-9099-E0D15DEA173C}" type="pres">
      <dgm:prSet presAssocID="{750B5321-6910-4D42-8F46-26655BCAB255}" presName="vert1" presStyleCnt="0"/>
      <dgm:spPr/>
    </dgm:pt>
    <dgm:pt modelId="{10A42F0B-473D-4BA6-AD9A-FFBC354A2C10}" type="pres">
      <dgm:prSet presAssocID="{371ADA13-C4BC-44F9-BB2E-B967116D3064}" presName="thickLine" presStyleLbl="alignNode1" presStyleIdx="8" presStyleCnt="10"/>
      <dgm:spPr/>
    </dgm:pt>
    <dgm:pt modelId="{DF7AAFEA-93BF-4E41-8468-63E5E5A47278}" type="pres">
      <dgm:prSet presAssocID="{371ADA13-C4BC-44F9-BB2E-B967116D3064}" presName="horz1" presStyleCnt="0"/>
      <dgm:spPr/>
    </dgm:pt>
    <dgm:pt modelId="{BE44D4E3-042E-4A4F-BA78-C0D56B1BD218}" type="pres">
      <dgm:prSet presAssocID="{371ADA13-C4BC-44F9-BB2E-B967116D3064}" presName="tx1" presStyleLbl="revTx" presStyleIdx="8" presStyleCnt="10"/>
      <dgm:spPr/>
    </dgm:pt>
    <dgm:pt modelId="{27034642-A3A6-468A-98AC-285B8399D5B2}" type="pres">
      <dgm:prSet presAssocID="{371ADA13-C4BC-44F9-BB2E-B967116D3064}" presName="vert1" presStyleCnt="0"/>
      <dgm:spPr/>
    </dgm:pt>
    <dgm:pt modelId="{5B7062B5-EB73-49D2-A441-A60419076AF9}" type="pres">
      <dgm:prSet presAssocID="{7BD0B205-30AF-4635-9E76-1CDB9638CBF4}" presName="thickLine" presStyleLbl="alignNode1" presStyleIdx="9" presStyleCnt="10"/>
      <dgm:spPr/>
    </dgm:pt>
    <dgm:pt modelId="{5B8E1A96-8BEF-4796-86C1-92F54517A3A8}" type="pres">
      <dgm:prSet presAssocID="{7BD0B205-30AF-4635-9E76-1CDB9638CBF4}" presName="horz1" presStyleCnt="0"/>
      <dgm:spPr/>
    </dgm:pt>
    <dgm:pt modelId="{CFD3C03A-0FCE-42D6-AEC3-F6B5B7D2A6A6}" type="pres">
      <dgm:prSet presAssocID="{7BD0B205-30AF-4635-9E76-1CDB9638CBF4}" presName="tx1" presStyleLbl="revTx" presStyleIdx="9" presStyleCnt="10"/>
      <dgm:spPr/>
    </dgm:pt>
    <dgm:pt modelId="{3FA4AB72-F3F2-437F-AB22-316B40A5801F}" type="pres">
      <dgm:prSet presAssocID="{7BD0B205-30AF-4635-9E76-1CDB9638CBF4}" presName="vert1" presStyleCnt="0"/>
      <dgm:spPr/>
    </dgm:pt>
  </dgm:ptLst>
  <dgm:cxnLst>
    <dgm:cxn modelId="{8B291108-0A16-46BD-A14B-BF99AC4868AB}" srcId="{04B7B33D-0001-406E-B4B3-DB796CA4A349}" destId="{76EB7615-F535-4C3C-8F1D-0C199A60A8FD}" srcOrd="2" destOrd="0" parTransId="{1B77BA13-8233-46E7-9D6B-814EDCC63FD4}" sibTransId="{3BABC791-F6FF-4D23-9689-6E3D45F031D2}"/>
    <dgm:cxn modelId="{637EF809-2211-4D4B-B1F4-6B432659186F}" srcId="{04B7B33D-0001-406E-B4B3-DB796CA4A349}" destId="{A20887F2-D15C-401B-9372-7FCE5CD1C7D6}" srcOrd="4" destOrd="0" parTransId="{E03C96A0-A734-4E00-B968-CCCA4D23FD09}" sibTransId="{395319EB-160D-4157-A932-3B8EB44A6D0B}"/>
    <dgm:cxn modelId="{B539D90D-F4A0-46F8-BF2B-681BB36395AE}" type="presOf" srcId="{B3C3F010-AE28-41DD-A701-C9A66E0A7562}" destId="{4746BB2E-F2FC-41F0-A6F4-8DE4DBC34328}" srcOrd="0" destOrd="0" presId="urn:microsoft.com/office/officeart/2008/layout/LinedList"/>
    <dgm:cxn modelId="{AE3C6421-B12A-4C17-B4EB-01637144BAD0}" srcId="{04B7B33D-0001-406E-B4B3-DB796CA4A349}" destId="{750B5321-6910-4D42-8F46-26655BCAB255}" srcOrd="7" destOrd="0" parTransId="{BC7D3C81-F4A4-4416-961F-4C8FA88C49D8}" sibTransId="{86A36ECB-4F94-4C99-A06F-ADE6FB1FEB0D}"/>
    <dgm:cxn modelId="{90772629-708D-46FA-9873-960A50BFA40F}" srcId="{04B7B33D-0001-406E-B4B3-DB796CA4A349}" destId="{C10A690C-2F2A-4AAC-AF02-4073B40DE917}" srcOrd="5" destOrd="0" parTransId="{3478F8F2-62EE-4A20-BFD8-278FE393D8B8}" sibTransId="{45FFB966-4291-49D8-8985-24C3958A87B1}"/>
    <dgm:cxn modelId="{3986532E-EC1B-42C1-A978-3B6502AF7617}" srcId="{04B7B33D-0001-406E-B4B3-DB796CA4A349}" destId="{B3C3F010-AE28-41DD-A701-C9A66E0A7562}" srcOrd="0" destOrd="0" parTransId="{D80BE155-D202-49B4-8601-9F4C9712CF00}" sibTransId="{2C31760F-2F29-4D6B-B928-CF8317B88254}"/>
    <dgm:cxn modelId="{ECB09C36-2DD4-43E7-9565-8DD3DCF2F674}" type="presOf" srcId="{588D3C3A-AFC0-4CDB-825D-96C869F4BABD}" destId="{2B3F861E-1DF7-4A3C-9C2F-0BF5253933DB}" srcOrd="0" destOrd="0" presId="urn:microsoft.com/office/officeart/2008/layout/LinedList"/>
    <dgm:cxn modelId="{9C835638-DF39-4E0A-A192-D37297B7E5F6}" srcId="{04B7B33D-0001-406E-B4B3-DB796CA4A349}" destId="{371ADA13-C4BC-44F9-BB2E-B967116D3064}" srcOrd="8" destOrd="0" parTransId="{50E3811A-9363-4C17-825F-1636C9A34564}" sibTransId="{A9BC8452-D128-4440-A0C7-21F967CD056A}"/>
    <dgm:cxn modelId="{5042FD3C-0D67-4C19-AB79-AC0A37722FAF}" type="presOf" srcId="{04B7B33D-0001-406E-B4B3-DB796CA4A349}" destId="{23BD5EAA-69BF-4B81-BD3A-631E33DCEB07}" srcOrd="0" destOrd="0" presId="urn:microsoft.com/office/officeart/2008/layout/LinedList"/>
    <dgm:cxn modelId="{FA56963F-5E9D-4929-BAAA-CED87CA19278}" type="presOf" srcId="{C10A690C-2F2A-4AAC-AF02-4073B40DE917}" destId="{652F1655-FF79-490F-A57B-F5E23C6DE43B}" srcOrd="0" destOrd="0" presId="urn:microsoft.com/office/officeart/2008/layout/LinedList"/>
    <dgm:cxn modelId="{D4C8845D-62E9-4893-879F-AF1C6F45E959}" type="presOf" srcId="{750B5321-6910-4D42-8F46-26655BCAB255}" destId="{1727B2F2-5665-40AB-A8CF-10488C40CF93}" srcOrd="0" destOrd="0" presId="urn:microsoft.com/office/officeart/2008/layout/LinedList"/>
    <dgm:cxn modelId="{A72ECC63-224C-4DA0-B1DB-AA53CBF9D556}" srcId="{04B7B33D-0001-406E-B4B3-DB796CA4A349}" destId="{B668BCDD-1192-426F-9C86-33A0F38D8293}" srcOrd="3" destOrd="0" parTransId="{EFCB3F20-D130-4BA9-91DA-175AF455E8C3}" sibTransId="{919B2F83-F6B8-46DA-8894-5661C94BB9B3}"/>
    <dgm:cxn modelId="{5B1D266F-D868-4265-A6CB-6770DF973186}" type="presOf" srcId="{76EB7615-F535-4C3C-8F1D-0C199A60A8FD}" destId="{FF653CEE-B5E0-4954-9A69-67D3D8790267}" srcOrd="0" destOrd="0" presId="urn:microsoft.com/office/officeart/2008/layout/LinedList"/>
    <dgm:cxn modelId="{1DBADD8A-7D8F-4A0B-922A-80F2DD02A905}" type="presOf" srcId="{A20887F2-D15C-401B-9372-7FCE5CD1C7D6}" destId="{C99ABAAC-288A-47C5-B350-A391AABE8984}" srcOrd="0" destOrd="0" presId="urn:microsoft.com/office/officeart/2008/layout/LinedList"/>
    <dgm:cxn modelId="{4EF40D92-9B57-4A05-AFA8-9DD1765E362F}" type="presOf" srcId="{B1EF8C44-C735-4E0C-8D6B-56F8629324FE}" destId="{21AAD337-CE31-45DC-A7E9-79F9A2D29A5B}" srcOrd="0" destOrd="0" presId="urn:microsoft.com/office/officeart/2008/layout/LinedList"/>
    <dgm:cxn modelId="{CF0A6199-4172-4DE3-94F3-9B79EC135C42}" type="presOf" srcId="{7BD0B205-30AF-4635-9E76-1CDB9638CBF4}" destId="{CFD3C03A-0FCE-42D6-AEC3-F6B5B7D2A6A6}" srcOrd="0" destOrd="0" presId="urn:microsoft.com/office/officeart/2008/layout/LinedList"/>
    <dgm:cxn modelId="{A4DB00BB-8297-465D-97BC-536E02DCEFA5}" srcId="{04B7B33D-0001-406E-B4B3-DB796CA4A349}" destId="{588D3C3A-AFC0-4CDB-825D-96C869F4BABD}" srcOrd="1" destOrd="0" parTransId="{F7DC601D-B5F5-4270-80C6-49D6B41C1662}" sibTransId="{1D4FADFA-7293-4BCC-BC8D-90525F6EF684}"/>
    <dgm:cxn modelId="{EDF608EE-FDC1-44E3-A0C0-9657B011D6A6}" type="presOf" srcId="{371ADA13-C4BC-44F9-BB2E-B967116D3064}" destId="{BE44D4E3-042E-4A4F-BA78-C0D56B1BD218}" srcOrd="0" destOrd="0" presId="urn:microsoft.com/office/officeart/2008/layout/LinedList"/>
    <dgm:cxn modelId="{A6FFB7EE-8E18-4F2D-A52E-10606CA3A97E}" srcId="{04B7B33D-0001-406E-B4B3-DB796CA4A349}" destId="{B1EF8C44-C735-4E0C-8D6B-56F8629324FE}" srcOrd="6" destOrd="0" parTransId="{AC2DE3F3-83B7-4336-8978-CAD973873F58}" sibTransId="{C8932C7B-483A-44CF-85A0-F15AB177EAA9}"/>
    <dgm:cxn modelId="{C23E9CF0-2B82-474A-B083-83D1BD890D07}" srcId="{04B7B33D-0001-406E-B4B3-DB796CA4A349}" destId="{7BD0B205-30AF-4635-9E76-1CDB9638CBF4}" srcOrd="9" destOrd="0" parTransId="{FF6E4886-BD22-41BB-B968-B2700D15E0D0}" sibTransId="{9DCCBE5D-C9A9-49DD-851B-7C50D4BA0E1E}"/>
    <dgm:cxn modelId="{8864FEF2-3FCF-43CF-8495-439B99CFCFB1}" type="presOf" srcId="{B668BCDD-1192-426F-9C86-33A0F38D8293}" destId="{F6C0FAF6-87C8-4274-8928-A11FBEE84491}" srcOrd="0" destOrd="0" presId="urn:microsoft.com/office/officeart/2008/layout/LinedList"/>
    <dgm:cxn modelId="{513AA952-0C9A-4B19-8976-627F5D87B6C1}" type="presParOf" srcId="{23BD5EAA-69BF-4B81-BD3A-631E33DCEB07}" destId="{D868F9C9-3C54-448B-A76B-259AC59CFA10}" srcOrd="0" destOrd="0" presId="urn:microsoft.com/office/officeart/2008/layout/LinedList"/>
    <dgm:cxn modelId="{4E6D71EA-9472-46C2-B2E9-2B5DE6E91A50}" type="presParOf" srcId="{23BD5EAA-69BF-4B81-BD3A-631E33DCEB07}" destId="{83CDD105-17B8-4A30-B13F-502FF08662C1}" srcOrd="1" destOrd="0" presId="urn:microsoft.com/office/officeart/2008/layout/LinedList"/>
    <dgm:cxn modelId="{8BD39DF8-EBA9-4B1B-BFE3-690AB4BDDA39}" type="presParOf" srcId="{83CDD105-17B8-4A30-B13F-502FF08662C1}" destId="{4746BB2E-F2FC-41F0-A6F4-8DE4DBC34328}" srcOrd="0" destOrd="0" presId="urn:microsoft.com/office/officeart/2008/layout/LinedList"/>
    <dgm:cxn modelId="{FD2AA0FA-E8F1-49EB-95C9-2002BAC74F84}" type="presParOf" srcId="{83CDD105-17B8-4A30-B13F-502FF08662C1}" destId="{FEF23BFF-58B3-4010-B335-C295EE6BFCCF}" srcOrd="1" destOrd="0" presId="urn:microsoft.com/office/officeart/2008/layout/LinedList"/>
    <dgm:cxn modelId="{5B22BC96-A2D1-406B-B063-B4BEE9D0F1B5}" type="presParOf" srcId="{23BD5EAA-69BF-4B81-BD3A-631E33DCEB07}" destId="{A046D505-40E9-40AA-A7D4-C344F5EFE63F}" srcOrd="2" destOrd="0" presId="urn:microsoft.com/office/officeart/2008/layout/LinedList"/>
    <dgm:cxn modelId="{E73BD978-07CB-4EC3-B3C1-46FA542391C0}" type="presParOf" srcId="{23BD5EAA-69BF-4B81-BD3A-631E33DCEB07}" destId="{6388A51B-2848-43F9-9711-98C00A9D3BD6}" srcOrd="3" destOrd="0" presId="urn:microsoft.com/office/officeart/2008/layout/LinedList"/>
    <dgm:cxn modelId="{A67673D2-C844-4496-8251-46FA2820FC98}" type="presParOf" srcId="{6388A51B-2848-43F9-9711-98C00A9D3BD6}" destId="{2B3F861E-1DF7-4A3C-9C2F-0BF5253933DB}" srcOrd="0" destOrd="0" presId="urn:microsoft.com/office/officeart/2008/layout/LinedList"/>
    <dgm:cxn modelId="{3B7E5675-197B-494A-B654-6142A7256C76}" type="presParOf" srcId="{6388A51B-2848-43F9-9711-98C00A9D3BD6}" destId="{F9BAB83A-8C42-470E-A227-A597AF8E118E}" srcOrd="1" destOrd="0" presId="urn:microsoft.com/office/officeart/2008/layout/LinedList"/>
    <dgm:cxn modelId="{3658DED5-85E4-4262-A9F7-7CE3BB5DE112}" type="presParOf" srcId="{23BD5EAA-69BF-4B81-BD3A-631E33DCEB07}" destId="{BF303F6E-65EF-48AC-BE84-E4A4D884BC22}" srcOrd="4" destOrd="0" presId="urn:microsoft.com/office/officeart/2008/layout/LinedList"/>
    <dgm:cxn modelId="{D8B2C525-82A4-4A12-AFC1-9291FDC27DD9}" type="presParOf" srcId="{23BD5EAA-69BF-4B81-BD3A-631E33DCEB07}" destId="{DEDAD737-215B-49CC-9290-875A9524B14D}" srcOrd="5" destOrd="0" presId="urn:microsoft.com/office/officeart/2008/layout/LinedList"/>
    <dgm:cxn modelId="{814C1EC6-F5A4-429D-916A-C4FF53A26AF9}" type="presParOf" srcId="{DEDAD737-215B-49CC-9290-875A9524B14D}" destId="{FF653CEE-B5E0-4954-9A69-67D3D8790267}" srcOrd="0" destOrd="0" presId="urn:microsoft.com/office/officeart/2008/layout/LinedList"/>
    <dgm:cxn modelId="{E4E1F28E-5072-4D2D-A549-BD486541B3DB}" type="presParOf" srcId="{DEDAD737-215B-49CC-9290-875A9524B14D}" destId="{EFA4BE10-C40E-4818-97B0-E217811B509D}" srcOrd="1" destOrd="0" presId="urn:microsoft.com/office/officeart/2008/layout/LinedList"/>
    <dgm:cxn modelId="{513AAF8A-7B29-4A39-A419-A09A4D8FE966}" type="presParOf" srcId="{23BD5EAA-69BF-4B81-BD3A-631E33DCEB07}" destId="{62917592-5D51-4FF7-837A-BD16BD503F32}" srcOrd="6" destOrd="0" presId="urn:microsoft.com/office/officeart/2008/layout/LinedList"/>
    <dgm:cxn modelId="{9C3F7FCB-E4E5-4254-B59D-419501EC6EFC}" type="presParOf" srcId="{23BD5EAA-69BF-4B81-BD3A-631E33DCEB07}" destId="{661F7B6F-99D2-4FD4-98DE-D147D130F394}" srcOrd="7" destOrd="0" presId="urn:microsoft.com/office/officeart/2008/layout/LinedList"/>
    <dgm:cxn modelId="{B913C1F4-6969-469C-A288-30FEE26AF27C}" type="presParOf" srcId="{661F7B6F-99D2-4FD4-98DE-D147D130F394}" destId="{F6C0FAF6-87C8-4274-8928-A11FBEE84491}" srcOrd="0" destOrd="0" presId="urn:microsoft.com/office/officeart/2008/layout/LinedList"/>
    <dgm:cxn modelId="{F8F14C5F-89EB-44B1-B7BB-7558006ED43E}" type="presParOf" srcId="{661F7B6F-99D2-4FD4-98DE-D147D130F394}" destId="{CC065335-4617-4ABB-9A33-664AE486932F}" srcOrd="1" destOrd="0" presId="urn:microsoft.com/office/officeart/2008/layout/LinedList"/>
    <dgm:cxn modelId="{A950F0F7-47B4-45DD-A957-40153F80FEAD}" type="presParOf" srcId="{23BD5EAA-69BF-4B81-BD3A-631E33DCEB07}" destId="{62AD97FB-2526-46F5-A8B1-268CAB07715E}" srcOrd="8" destOrd="0" presId="urn:microsoft.com/office/officeart/2008/layout/LinedList"/>
    <dgm:cxn modelId="{6BC08BF4-145D-4AF7-8A72-FC271DDC4D94}" type="presParOf" srcId="{23BD5EAA-69BF-4B81-BD3A-631E33DCEB07}" destId="{BDD0BB9D-0E8C-42B4-83BC-3AFC09ED84BD}" srcOrd="9" destOrd="0" presId="urn:microsoft.com/office/officeart/2008/layout/LinedList"/>
    <dgm:cxn modelId="{D3DB88CB-D5AA-4517-8CF1-FE05B1A08ACB}" type="presParOf" srcId="{BDD0BB9D-0E8C-42B4-83BC-3AFC09ED84BD}" destId="{C99ABAAC-288A-47C5-B350-A391AABE8984}" srcOrd="0" destOrd="0" presId="urn:microsoft.com/office/officeart/2008/layout/LinedList"/>
    <dgm:cxn modelId="{518877BA-CBB4-48DE-A3F1-C3B7C58E3224}" type="presParOf" srcId="{BDD0BB9D-0E8C-42B4-83BC-3AFC09ED84BD}" destId="{6D531B16-1F8C-4AFB-A7FA-3AA9555B1A5D}" srcOrd="1" destOrd="0" presId="urn:microsoft.com/office/officeart/2008/layout/LinedList"/>
    <dgm:cxn modelId="{8EBF6730-1D20-4280-BED0-FBA7A632935A}" type="presParOf" srcId="{23BD5EAA-69BF-4B81-BD3A-631E33DCEB07}" destId="{58CA7D41-C8B2-4381-ACC0-9649D575535D}" srcOrd="10" destOrd="0" presId="urn:microsoft.com/office/officeart/2008/layout/LinedList"/>
    <dgm:cxn modelId="{F9EA7135-69A3-4337-8CBE-19F8826AE86E}" type="presParOf" srcId="{23BD5EAA-69BF-4B81-BD3A-631E33DCEB07}" destId="{1FAF3AC4-6944-4B79-B05F-1CEC4E8AA3C9}" srcOrd="11" destOrd="0" presId="urn:microsoft.com/office/officeart/2008/layout/LinedList"/>
    <dgm:cxn modelId="{B42D6EA7-D653-49C0-A88B-8A9120D54ED5}" type="presParOf" srcId="{1FAF3AC4-6944-4B79-B05F-1CEC4E8AA3C9}" destId="{652F1655-FF79-490F-A57B-F5E23C6DE43B}" srcOrd="0" destOrd="0" presId="urn:microsoft.com/office/officeart/2008/layout/LinedList"/>
    <dgm:cxn modelId="{B507C532-E9DA-4D5A-A3A3-4D2AA4FE1902}" type="presParOf" srcId="{1FAF3AC4-6944-4B79-B05F-1CEC4E8AA3C9}" destId="{ECC74E3E-BFF1-46BE-AA3C-2224C9ACF508}" srcOrd="1" destOrd="0" presId="urn:microsoft.com/office/officeart/2008/layout/LinedList"/>
    <dgm:cxn modelId="{9BADAEAA-7542-4377-9EAC-AE7A8D0E849C}" type="presParOf" srcId="{23BD5EAA-69BF-4B81-BD3A-631E33DCEB07}" destId="{2EC18259-1F5C-4707-8442-99049DBBECA9}" srcOrd="12" destOrd="0" presId="urn:microsoft.com/office/officeart/2008/layout/LinedList"/>
    <dgm:cxn modelId="{421FB39E-A15D-41D1-A38C-AF9057C407CA}" type="presParOf" srcId="{23BD5EAA-69BF-4B81-BD3A-631E33DCEB07}" destId="{15AE2FFB-85EC-48F5-B47F-E9B24A0F94A4}" srcOrd="13" destOrd="0" presId="urn:microsoft.com/office/officeart/2008/layout/LinedList"/>
    <dgm:cxn modelId="{1237D3B2-A8C5-4F12-915D-7C63CB649E49}" type="presParOf" srcId="{15AE2FFB-85EC-48F5-B47F-E9B24A0F94A4}" destId="{21AAD337-CE31-45DC-A7E9-79F9A2D29A5B}" srcOrd="0" destOrd="0" presId="urn:microsoft.com/office/officeart/2008/layout/LinedList"/>
    <dgm:cxn modelId="{276FD097-8593-4622-80F9-5AB4485CCB94}" type="presParOf" srcId="{15AE2FFB-85EC-48F5-B47F-E9B24A0F94A4}" destId="{CAD0443A-2FB2-497C-9885-1ECD0E4EDDE2}" srcOrd="1" destOrd="0" presId="urn:microsoft.com/office/officeart/2008/layout/LinedList"/>
    <dgm:cxn modelId="{BED285FC-32BE-42C7-92BA-066113982351}" type="presParOf" srcId="{23BD5EAA-69BF-4B81-BD3A-631E33DCEB07}" destId="{44190D17-1002-4932-8332-E0715217205F}" srcOrd="14" destOrd="0" presId="urn:microsoft.com/office/officeart/2008/layout/LinedList"/>
    <dgm:cxn modelId="{1791AA8B-93DA-42D8-9AB7-A70BA244245F}" type="presParOf" srcId="{23BD5EAA-69BF-4B81-BD3A-631E33DCEB07}" destId="{25E922C4-0271-4ABA-9B69-8F761E453EF1}" srcOrd="15" destOrd="0" presId="urn:microsoft.com/office/officeart/2008/layout/LinedList"/>
    <dgm:cxn modelId="{E0F4645F-8351-4788-A796-DE732A77BD99}" type="presParOf" srcId="{25E922C4-0271-4ABA-9B69-8F761E453EF1}" destId="{1727B2F2-5665-40AB-A8CF-10488C40CF93}" srcOrd="0" destOrd="0" presId="urn:microsoft.com/office/officeart/2008/layout/LinedList"/>
    <dgm:cxn modelId="{46ACC313-78BD-421F-8C48-22B7026F7045}" type="presParOf" srcId="{25E922C4-0271-4ABA-9B69-8F761E453EF1}" destId="{A00D1E61-64CD-44C9-9099-E0D15DEA173C}" srcOrd="1" destOrd="0" presId="urn:microsoft.com/office/officeart/2008/layout/LinedList"/>
    <dgm:cxn modelId="{F22C15D6-84EB-44EE-A053-16EEC925D7AB}" type="presParOf" srcId="{23BD5EAA-69BF-4B81-BD3A-631E33DCEB07}" destId="{10A42F0B-473D-4BA6-AD9A-FFBC354A2C10}" srcOrd="16" destOrd="0" presId="urn:microsoft.com/office/officeart/2008/layout/LinedList"/>
    <dgm:cxn modelId="{02DA6658-ABC6-474E-9A4A-99B31433B607}" type="presParOf" srcId="{23BD5EAA-69BF-4B81-BD3A-631E33DCEB07}" destId="{DF7AAFEA-93BF-4E41-8468-63E5E5A47278}" srcOrd="17" destOrd="0" presId="urn:microsoft.com/office/officeart/2008/layout/LinedList"/>
    <dgm:cxn modelId="{5A12D890-29D8-4D20-9D7C-B79E977B425B}" type="presParOf" srcId="{DF7AAFEA-93BF-4E41-8468-63E5E5A47278}" destId="{BE44D4E3-042E-4A4F-BA78-C0D56B1BD218}" srcOrd="0" destOrd="0" presId="urn:microsoft.com/office/officeart/2008/layout/LinedList"/>
    <dgm:cxn modelId="{89731842-99C7-44BC-BE06-2DC56A34723F}" type="presParOf" srcId="{DF7AAFEA-93BF-4E41-8468-63E5E5A47278}" destId="{27034642-A3A6-468A-98AC-285B8399D5B2}" srcOrd="1" destOrd="0" presId="urn:microsoft.com/office/officeart/2008/layout/LinedList"/>
    <dgm:cxn modelId="{2306C4A5-4E70-4029-911C-1747175D4DCD}" type="presParOf" srcId="{23BD5EAA-69BF-4B81-BD3A-631E33DCEB07}" destId="{5B7062B5-EB73-49D2-A441-A60419076AF9}" srcOrd="18" destOrd="0" presId="urn:microsoft.com/office/officeart/2008/layout/LinedList"/>
    <dgm:cxn modelId="{6B144D84-ADEE-437C-BA2A-B3D4CD5071C6}" type="presParOf" srcId="{23BD5EAA-69BF-4B81-BD3A-631E33DCEB07}" destId="{5B8E1A96-8BEF-4796-86C1-92F54517A3A8}" srcOrd="19" destOrd="0" presId="urn:microsoft.com/office/officeart/2008/layout/LinedList"/>
    <dgm:cxn modelId="{C520C272-FED2-4282-9DBF-D248446BA5E8}" type="presParOf" srcId="{5B8E1A96-8BEF-4796-86C1-92F54517A3A8}" destId="{CFD3C03A-0FCE-42D6-AEC3-F6B5B7D2A6A6}" srcOrd="0" destOrd="0" presId="urn:microsoft.com/office/officeart/2008/layout/LinedList"/>
    <dgm:cxn modelId="{18FA3DC7-15BC-4D69-BB31-AD693F49F9F2}" type="presParOf" srcId="{5B8E1A96-8BEF-4796-86C1-92F54517A3A8}" destId="{3FA4AB72-F3F2-437F-AB22-316B40A580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D390A-ED37-4F90-A289-B80A56BFD9A4}">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EE0C4-D7BA-4A0B-A2D4-335E4D427E33}">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FDB853-6A57-4C20-8E3A-CFB847A4BF29}">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Employee satisfaction, current trends in the cleaning sector, and health and safety policies will all be discussed within this presentation.</a:t>
          </a:r>
        </a:p>
      </dsp:txBody>
      <dsp:txXfrm>
        <a:off x="1058686" y="1808"/>
        <a:ext cx="9456913" cy="916611"/>
      </dsp:txXfrm>
    </dsp:sp>
    <dsp:sp modelId="{749D52BD-3F2F-4A1C-81A0-D2D0D399C22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F7DB52-C6DD-4D6F-93A1-9A50D5B270B5}">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CFBC9-B919-4386-B650-2AD4585D3E9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As the floor housekeeping manager, it's my responsibility to make sure that my staff is fully invested in their work, highly motivated, and using industry best practices so that they can provide excellent service to visitors.</a:t>
          </a:r>
        </a:p>
      </dsp:txBody>
      <dsp:txXfrm>
        <a:off x="1058686" y="1147573"/>
        <a:ext cx="9456913" cy="916611"/>
      </dsp:txXfrm>
    </dsp:sp>
    <dsp:sp modelId="{9742C041-59E2-4549-9744-A19195733A0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3DAC0-374B-4612-8AF0-F3B4537B1A56}">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7D8013-7B0C-4FA4-8602-A760424D37A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This presentation will lay out a plan of action for getting there and keeping everyone on the team safe as they do their best job.</a:t>
          </a:r>
        </a:p>
      </dsp:txBody>
      <dsp:txXfrm>
        <a:off x="1058686" y="2293338"/>
        <a:ext cx="9456913" cy="916611"/>
      </dsp:txXfrm>
    </dsp:sp>
    <dsp:sp modelId="{DA6AE92B-2196-45B6-9963-2DA9AF3DEDC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6732E-7470-42BC-AFC0-6F14CD722EEA}">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547F1-FB8F-44D5-8332-344CB5947898}">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This presentation will help us to learn how to increase morale on the cleaning staff, standardize practices, and guarantee compliance with health and safety policies.</a:t>
          </a:r>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8BBBD-CA61-4AFF-A617-364C7124C032}">
      <dsp:nvSpPr>
        <dsp:cNvPr id="0" name=""/>
        <dsp:cNvSpPr/>
      </dsp:nvSpPr>
      <dsp:spPr>
        <a:xfrm>
          <a:off x="0" y="0"/>
          <a:ext cx="3644625" cy="118634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defRPr cap="all"/>
          </a:pPr>
          <a:r>
            <a:rPr lang="en-US" sz="1000" kern="1200" dirty="0"/>
            <a:t>Engaged workers make for a more contented and effective staff. Maslow's hierarchy of needs is a popular framework for analyzing what drives workers. </a:t>
          </a:r>
        </a:p>
      </dsp:txBody>
      <dsp:txXfrm>
        <a:off x="34747" y="34747"/>
        <a:ext cx="2264219" cy="1116852"/>
      </dsp:txXfrm>
    </dsp:sp>
    <dsp:sp modelId="{C0682201-40A3-4640-8AE7-008F2A2BE3BB}">
      <dsp:nvSpPr>
        <dsp:cNvPr id="0" name=""/>
        <dsp:cNvSpPr/>
      </dsp:nvSpPr>
      <dsp:spPr>
        <a:xfrm>
          <a:off x="305237" y="1402045"/>
          <a:ext cx="3644625" cy="118634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defRPr cap="all"/>
          </a:pPr>
          <a:r>
            <a:rPr lang="en-US" sz="1000" kern="1200"/>
            <a:t>Maslow's model provides insight into what drives our cleaning staff and how we can more effectively accommodate their requirements in the workplace (Gallup, 2021). </a:t>
          </a:r>
        </a:p>
      </dsp:txBody>
      <dsp:txXfrm>
        <a:off x="339984" y="1436792"/>
        <a:ext cx="2498769" cy="1116852"/>
      </dsp:txXfrm>
    </dsp:sp>
    <dsp:sp modelId="{F75ABBD8-DCE1-493F-A3A0-669E059C205E}">
      <dsp:nvSpPr>
        <dsp:cNvPr id="0" name=""/>
        <dsp:cNvSpPr/>
      </dsp:nvSpPr>
      <dsp:spPr>
        <a:xfrm>
          <a:off x="605919" y="2804090"/>
          <a:ext cx="3644625" cy="118634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defRPr cap="all"/>
          </a:pPr>
          <a:r>
            <a:rPr lang="en-US" sz="1000" kern="1200"/>
            <a:t>We can focus on offering chances for learning and advancement, recognizing and rewarding excellent performance, and encouraging our people to take ownership of their job as we go up the organizational chart.</a:t>
          </a:r>
        </a:p>
      </dsp:txBody>
      <dsp:txXfrm>
        <a:off x="640666" y="2838837"/>
        <a:ext cx="2503325" cy="1116852"/>
      </dsp:txXfrm>
    </dsp:sp>
    <dsp:sp modelId="{E7C55A62-EE5E-4FF8-8CA6-08BC3CAF9E7A}">
      <dsp:nvSpPr>
        <dsp:cNvPr id="0" name=""/>
        <dsp:cNvSpPr/>
      </dsp:nvSpPr>
      <dsp:spPr>
        <a:xfrm>
          <a:off x="911156" y="4206135"/>
          <a:ext cx="3644625" cy="1186346"/>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defRPr cap="all"/>
          </a:pPr>
          <a:r>
            <a:rPr lang="en-US" sz="1000" kern="1200"/>
            <a:t>Using Maslow's Hierarchy of Needs as a framework, we can design a workplace that is conducive to employee well-being, increases productivity, and delights customers.</a:t>
          </a:r>
        </a:p>
      </dsp:txBody>
      <dsp:txXfrm>
        <a:off x="945903" y="4240882"/>
        <a:ext cx="2498769" cy="1116852"/>
      </dsp:txXfrm>
    </dsp:sp>
    <dsp:sp modelId="{50B60552-12C5-4EFC-BA3C-0F8AE5213D19}">
      <dsp:nvSpPr>
        <dsp:cNvPr id="0" name=""/>
        <dsp:cNvSpPr/>
      </dsp:nvSpPr>
      <dsp:spPr>
        <a:xfrm>
          <a:off x="2873500" y="908633"/>
          <a:ext cx="771124" cy="771124"/>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047003" y="908633"/>
        <a:ext cx="424118" cy="580271"/>
      </dsp:txXfrm>
    </dsp:sp>
    <dsp:sp modelId="{59F9F1FE-01A6-4CAD-8C08-9DA62C14C64E}">
      <dsp:nvSpPr>
        <dsp:cNvPr id="0" name=""/>
        <dsp:cNvSpPr/>
      </dsp:nvSpPr>
      <dsp:spPr>
        <a:xfrm>
          <a:off x="3178738" y="2310678"/>
          <a:ext cx="771124" cy="771124"/>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352241" y="2310678"/>
        <a:ext cx="424118" cy="580271"/>
      </dsp:txXfrm>
    </dsp:sp>
    <dsp:sp modelId="{C2F5451C-791F-499F-A343-C5008BAEAF97}">
      <dsp:nvSpPr>
        <dsp:cNvPr id="0" name=""/>
        <dsp:cNvSpPr/>
      </dsp:nvSpPr>
      <dsp:spPr>
        <a:xfrm>
          <a:off x="3479419" y="3712723"/>
          <a:ext cx="771124" cy="771124"/>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652922" y="3712723"/>
        <a:ext cx="424118" cy="5802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B23C0-9299-46F5-A2BF-42B7F33D1609}">
      <dsp:nvSpPr>
        <dsp:cNvPr id="0" name=""/>
        <dsp:cNvSpPr/>
      </dsp:nvSpPr>
      <dsp:spPr>
        <a:xfrm>
          <a:off x="1243" y="1080997"/>
          <a:ext cx="2652260" cy="159135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service excellence program of The Ritz-Carlton is often cited as an example of success in the hospitality sector.</a:t>
          </a:r>
        </a:p>
      </dsp:txBody>
      <dsp:txXfrm>
        <a:off x="47852" y="1127606"/>
        <a:ext cx="2559042" cy="1498138"/>
      </dsp:txXfrm>
    </dsp:sp>
    <dsp:sp modelId="{CB177384-076D-4501-900C-5EA7C200C02C}">
      <dsp:nvSpPr>
        <dsp:cNvPr id="0" name=""/>
        <dsp:cNvSpPr/>
      </dsp:nvSpPr>
      <dsp:spPr>
        <a:xfrm>
          <a:off x="2886903" y="1547795"/>
          <a:ext cx="562279" cy="65776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86903" y="1679347"/>
        <a:ext cx="393595" cy="394656"/>
      </dsp:txXfrm>
    </dsp:sp>
    <dsp:sp modelId="{B57A8783-9A89-4B7B-AFF8-B17ABA949774}">
      <dsp:nvSpPr>
        <dsp:cNvPr id="0" name=""/>
        <dsp:cNvSpPr/>
      </dsp:nvSpPr>
      <dsp:spPr>
        <a:xfrm>
          <a:off x="3714408" y="1080997"/>
          <a:ext cx="2652260" cy="1591356"/>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program's focus is on providing each customer with a unique experience tailored to their own wants and requirements.</a:t>
          </a:r>
        </a:p>
      </dsp:txBody>
      <dsp:txXfrm>
        <a:off x="3761017" y="1127606"/>
        <a:ext cx="2559042" cy="1498138"/>
      </dsp:txXfrm>
    </dsp:sp>
    <dsp:sp modelId="{76D6E778-B29A-4B68-B043-E24C6DE814A0}">
      <dsp:nvSpPr>
        <dsp:cNvPr id="0" name=""/>
        <dsp:cNvSpPr/>
      </dsp:nvSpPr>
      <dsp:spPr>
        <a:xfrm rot="5400000">
          <a:off x="4759399" y="2858012"/>
          <a:ext cx="562279" cy="657760"/>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4843211" y="2905752"/>
        <a:ext cx="394656" cy="393595"/>
      </dsp:txXfrm>
    </dsp:sp>
    <dsp:sp modelId="{19DA91E8-A2F6-4890-9FB8-CB1764B011EE}">
      <dsp:nvSpPr>
        <dsp:cNvPr id="0" name=""/>
        <dsp:cNvSpPr/>
      </dsp:nvSpPr>
      <dsp:spPr>
        <a:xfrm>
          <a:off x="3714408" y="3733258"/>
          <a:ext cx="2652260" cy="1591356"/>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Ritz-Carlton is routinely listed as one of the best high-end hotel chains due to its impeccable service (Gallup, 2021).</a:t>
          </a:r>
        </a:p>
      </dsp:txBody>
      <dsp:txXfrm>
        <a:off x="3761017" y="3779867"/>
        <a:ext cx="2559042" cy="1498138"/>
      </dsp:txXfrm>
    </dsp:sp>
    <dsp:sp modelId="{1A7E7A9A-A02A-4447-8847-D2204B2B8369}">
      <dsp:nvSpPr>
        <dsp:cNvPr id="0" name=""/>
        <dsp:cNvSpPr/>
      </dsp:nvSpPr>
      <dsp:spPr>
        <a:xfrm rot="10800000">
          <a:off x="2918730" y="4200056"/>
          <a:ext cx="562279" cy="657760"/>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087414" y="4331608"/>
        <a:ext cx="393595" cy="394656"/>
      </dsp:txXfrm>
    </dsp:sp>
    <dsp:sp modelId="{40883F7A-D28C-4EF5-99DC-6363BAA556DB}">
      <dsp:nvSpPr>
        <dsp:cNvPr id="0" name=""/>
        <dsp:cNvSpPr/>
      </dsp:nvSpPr>
      <dsp:spPr>
        <a:xfrm>
          <a:off x="1243" y="3733258"/>
          <a:ext cx="2652260" cy="1591356"/>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Hotel's cleaning staff can also provide excellent service to customers, go above and beyond their expectations, and increase revenue by adopting and implementing best practices like the service excellence program.</a:t>
          </a:r>
        </a:p>
      </dsp:txBody>
      <dsp:txXfrm>
        <a:off x="47852" y="3779867"/>
        <a:ext cx="2559042" cy="1498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13AE1-AA17-41F4-AED1-3FBCC68E5A75}">
      <dsp:nvSpPr>
        <dsp:cNvPr id="0" name=""/>
        <dsp:cNvSpPr/>
      </dsp:nvSpPr>
      <dsp:spPr>
        <a:xfrm>
          <a:off x="210785" y="273818"/>
          <a:ext cx="1335114" cy="133511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F18AF5-5746-4817-BE6D-B2A0E80CC2B3}">
      <dsp:nvSpPr>
        <dsp:cNvPr id="0" name=""/>
        <dsp:cNvSpPr/>
      </dsp:nvSpPr>
      <dsp:spPr>
        <a:xfrm>
          <a:off x="491159" y="554192"/>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0CC2A7-7538-4C07-AC58-E3A76EB76DFF}">
      <dsp:nvSpPr>
        <dsp:cNvPr id="0" name=""/>
        <dsp:cNvSpPr/>
      </dsp:nvSpPr>
      <dsp:spPr>
        <a:xfrm>
          <a:off x="1831996" y="273818"/>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90000"/>
            </a:lnSpc>
            <a:spcBef>
              <a:spcPct val="0"/>
            </a:spcBef>
            <a:spcAft>
              <a:spcPct val="35000"/>
            </a:spcAft>
            <a:buNone/>
          </a:pPr>
          <a:r>
            <a:rPr lang="en-US" sz="1500" kern="1200"/>
            <a:t>Health and safety protocols should be followed to keep employees safe on the job.</a:t>
          </a:r>
        </a:p>
      </dsp:txBody>
      <dsp:txXfrm>
        <a:off x="1831996" y="273818"/>
        <a:ext cx="3147056" cy="1335114"/>
      </dsp:txXfrm>
    </dsp:sp>
    <dsp:sp modelId="{9F6F40A0-C754-4F4A-909F-A604BDCF5DB5}">
      <dsp:nvSpPr>
        <dsp:cNvPr id="0" name=""/>
        <dsp:cNvSpPr/>
      </dsp:nvSpPr>
      <dsp:spPr>
        <a:xfrm>
          <a:off x="5527403" y="273818"/>
          <a:ext cx="1335114" cy="133511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680F1-BB18-4044-A53A-1F3AA3BE211B}">
      <dsp:nvSpPr>
        <dsp:cNvPr id="0" name=""/>
        <dsp:cNvSpPr/>
      </dsp:nvSpPr>
      <dsp:spPr>
        <a:xfrm>
          <a:off x="5807777" y="554192"/>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02282-E69F-45B9-890F-04820CFFEAAB}">
      <dsp:nvSpPr>
        <dsp:cNvPr id="0" name=""/>
        <dsp:cNvSpPr/>
      </dsp:nvSpPr>
      <dsp:spPr>
        <a:xfrm>
          <a:off x="7148614" y="273818"/>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90000"/>
            </a:lnSpc>
            <a:spcBef>
              <a:spcPct val="0"/>
            </a:spcBef>
            <a:spcAft>
              <a:spcPct val="35000"/>
            </a:spcAft>
            <a:buNone/>
          </a:pPr>
          <a:r>
            <a:rPr lang="en-US" sz="1500" kern="1200"/>
            <a:t>The housekeeping staff always uses safe lifting methods to prevent back injuries, wears protective gear such gloves and goggles, and strictly adheres to all chemical safety regulations (Saks, 2016).</a:t>
          </a:r>
        </a:p>
      </dsp:txBody>
      <dsp:txXfrm>
        <a:off x="7148614" y="273818"/>
        <a:ext cx="3147056" cy="1335114"/>
      </dsp:txXfrm>
    </dsp:sp>
    <dsp:sp modelId="{5E464A1F-B2B9-4FC9-A9E8-A1F8ABAD891E}">
      <dsp:nvSpPr>
        <dsp:cNvPr id="0" name=""/>
        <dsp:cNvSpPr/>
      </dsp:nvSpPr>
      <dsp:spPr>
        <a:xfrm>
          <a:off x="210785" y="2268014"/>
          <a:ext cx="1335114" cy="133511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E3836-BB48-40AD-B3BA-86DAC8537DE9}">
      <dsp:nvSpPr>
        <dsp:cNvPr id="0" name=""/>
        <dsp:cNvSpPr/>
      </dsp:nvSpPr>
      <dsp:spPr>
        <a:xfrm>
          <a:off x="491159" y="2548388"/>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274A3-4F75-4DF5-ADFC-132180AEBDDD}">
      <dsp:nvSpPr>
        <dsp:cNvPr id="0" name=""/>
        <dsp:cNvSpPr/>
      </dsp:nvSpPr>
      <dsp:spPr>
        <a:xfrm>
          <a:off x="1831996" y="226801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90000"/>
            </a:lnSpc>
            <a:spcBef>
              <a:spcPct val="0"/>
            </a:spcBef>
            <a:spcAft>
              <a:spcPct val="35000"/>
            </a:spcAft>
            <a:buNone/>
          </a:pPr>
          <a:r>
            <a:rPr lang="en-US" sz="1500" kern="1200"/>
            <a:t>Injuries, health problems, and even legal liability for the hotel might occur from failing to follow these rules.</a:t>
          </a:r>
        </a:p>
      </dsp:txBody>
      <dsp:txXfrm>
        <a:off x="1831996" y="2268014"/>
        <a:ext cx="3147056" cy="1335114"/>
      </dsp:txXfrm>
    </dsp:sp>
    <dsp:sp modelId="{C039F87C-ADBE-4384-AD57-57C25937094C}">
      <dsp:nvSpPr>
        <dsp:cNvPr id="0" name=""/>
        <dsp:cNvSpPr/>
      </dsp:nvSpPr>
      <dsp:spPr>
        <a:xfrm>
          <a:off x="5527403" y="2268014"/>
          <a:ext cx="1335114" cy="133511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71053C-1A01-4568-AAC2-61001F00D5D6}">
      <dsp:nvSpPr>
        <dsp:cNvPr id="0" name=""/>
        <dsp:cNvSpPr/>
      </dsp:nvSpPr>
      <dsp:spPr>
        <a:xfrm>
          <a:off x="5807777" y="2548388"/>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E7FDF8-FD65-421F-A850-B90352C4A39D}">
      <dsp:nvSpPr>
        <dsp:cNvPr id="0" name=""/>
        <dsp:cNvSpPr/>
      </dsp:nvSpPr>
      <dsp:spPr>
        <a:xfrm>
          <a:off x="7148614" y="226801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66750">
            <a:lnSpc>
              <a:spcPct val="90000"/>
            </a:lnSpc>
            <a:spcBef>
              <a:spcPct val="0"/>
            </a:spcBef>
            <a:spcAft>
              <a:spcPct val="35000"/>
            </a:spcAft>
            <a:buNone/>
          </a:pPr>
          <a:r>
            <a:rPr lang="en-US" sz="1500" kern="1200"/>
            <a:t>One can keep your employees safe and reduce the likelihood of accidents by stressing the significance of Health and Safety protocols and offering enough training.</a:t>
          </a:r>
        </a:p>
      </dsp:txBody>
      <dsp:txXfrm>
        <a:off x="7148614" y="2268014"/>
        <a:ext cx="3147056" cy="1335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8E3C4B-1F17-46DE-A1F4-B4767456C400}">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9F7786-A910-4135-B627-63C2B5E14407}">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AB5F4-6DDC-47DC-B345-D47591E0AC4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just" defTabSz="889000">
            <a:lnSpc>
              <a:spcPct val="100000"/>
            </a:lnSpc>
            <a:spcBef>
              <a:spcPct val="0"/>
            </a:spcBef>
            <a:spcAft>
              <a:spcPct val="35000"/>
            </a:spcAft>
            <a:buNone/>
          </a:pPr>
          <a:r>
            <a:rPr lang="en-US" sz="2000" kern="1200" dirty="0"/>
            <a:t>The housekeepers are no different from any other team when it comes to the need for good communication.</a:t>
          </a:r>
        </a:p>
      </dsp:txBody>
      <dsp:txXfrm>
        <a:off x="1057183" y="1805"/>
        <a:ext cx="9458416" cy="915310"/>
      </dsp:txXfrm>
    </dsp:sp>
    <dsp:sp modelId="{B022CA18-02EC-4813-B044-E4B5B567C009}">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B122B-D807-4A90-945B-9A2938009ED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321DA-3191-4280-95A3-3C1AA6CCE307}">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just" defTabSz="889000">
            <a:lnSpc>
              <a:spcPct val="100000"/>
            </a:lnSpc>
            <a:spcBef>
              <a:spcPct val="0"/>
            </a:spcBef>
            <a:spcAft>
              <a:spcPct val="35000"/>
            </a:spcAft>
            <a:buNone/>
          </a:pPr>
          <a:r>
            <a:rPr lang="en-US" sz="2000" kern="1200"/>
            <a:t>Misunderstandings can be avoided, work can be coordinated, and team output can be enhanced if people are able to express themselves (Hakanen, Bakker &amp; Schaufeli, 2016).</a:t>
          </a:r>
        </a:p>
      </dsp:txBody>
      <dsp:txXfrm>
        <a:off x="1057183" y="1145944"/>
        <a:ext cx="9458416" cy="915310"/>
      </dsp:txXfrm>
    </dsp:sp>
    <dsp:sp modelId="{FE6058C5-B56B-4170-B39B-304C9BDB6130}">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B650D-F5A1-4DB8-956A-FD16E956561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8C09A-EA57-4DA7-B9F3-0D3287509DF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just" defTabSz="889000">
            <a:lnSpc>
              <a:spcPct val="100000"/>
            </a:lnSpc>
            <a:spcBef>
              <a:spcPct val="0"/>
            </a:spcBef>
            <a:spcAft>
              <a:spcPct val="35000"/>
            </a:spcAft>
            <a:buNone/>
          </a:pPr>
          <a:r>
            <a:rPr lang="en-US" sz="2000" kern="1200"/>
            <a:t>Active listening, clarifying inquiries, and sending messages that go straight to the point are all examples of how to improve communication skills.</a:t>
          </a:r>
        </a:p>
      </dsp:txBody>
      <dsp:txXfrm>
        <a:off x="1057183" y="2290082"/>
        <a:ext cx="9458416" cy="915310"/>
      </dsp:txXfrm>
    </dsp:sp>
    <dsp:sp modelId="{EE252E03-A4BB-4034-A05F-5D0D13C27CC6}">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AF58B-C6BC-4AE8-BF43-5C325CCC793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4B491-D52A-4CE1-BBE5-5BBAC0372406}">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just" defTabSz="889000">
            <a:lnSpc>
              <a:spcPct val="100000"/>
            </a:lnSpc>
            <a:spcBef>
              <a:spcPct val="0"/>
            </a:spcBef>
            <a:spcAft>
              <a:spcPct val="35000"/>
            </a:spcAft>
            <a:buNone/>
          </a:pPr>
          <a:r>
            <a:rPr lang="en-US" sz="2000" kern="1200"/>
            <a:t>Improve teamwork, cut down on mistakes, and build a more cohesive housekeeping unit by stressing the need of open lines of communication.</a:t>
          </a:r>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C2894-CA8F-4B0A-8FE4-5BC410E9E69A}">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8B03C-5B37-45CE-BF7F-9780AC22BCBB}">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476B9-B0D5-4B87-949E-907031608BF4}">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just" defTabSz="622300">
            <a:lnSpc>
              <a:spcPct val="100000"/>
            </a:lnSpc>
            <a:spcBef>
              <a:spcPct val="0"/>
            </a:spcBef>
            <a:spcAft>
              <a:spcPct val="35000"/>
            </a:spcAft>
            <a:buNone/>
          </a:pPr>
          <a:r>
            <a:rPr lang="en-US" sz="1400" kern="1200"/>
            <a:t>Employees are more engaged and motivated when they are rewarded for their efforts and efforts are recognized.</a:t>
          </a:r>
        </a:p>
      </dsp:txBody>
      <dsp:txXfrm>
        <a:off x="1357965" y="2319"/>
        <a:ext cx="4887299" cy="1175727"/>
      </dsp:txXfrm>
    </dsp:sp>
    <dsp:sp modelId="{1FA7FA37-5EB6-41DD-92BD-3EA692FBEA4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963E5-C3EA-430A-8818-871C8C90E667}">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61DCE6-4591-4979-B4CC-BB32A0B4F276}">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just" defTabSz="622300">
            <a:lnSpc>
              <a:spcPct val="100000"/>
            </a:lnSpc>
            <a:spcBef>
              <a:spcPct val="0"/>
            </a:spcBef>
            <a:spcAft>
              <a:spcPct val="35000"/>
            </a:spcAft>
            <a:buNone/>
          </a:pPr>
          <a:r>
            <a:rPr lang="en-US" sz="1400" kern="1200"/>
            <a:t>It's a great way to boost morale and loyalty in the workplace by letting workers know their efforts are recognized and appreciated.</a:t>
          </a:r>
        </a:p>
      </dsp:txBody>
      <dsp:txXfrm>
        <a:off x="1357965" y="1471979"/>
        <a:ext cx="4887299" cy="1175727"/>
      </dsp:txXfrm>
    </dsp:sp>
    <dsp:sp modelId="{3DB38B6E-8A2C-4AB6-A6A5-7B87928CAAC1}">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6B7E7-C0A7-4DF9-9F6F-F22050696747}">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667AEB-914D-4027-86AF-13767B8D62E0}">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just" defTabSz="622300">
            <a:lnSpc>
              <a:spcPct val="100000"/>
            </a:lnSpc>
            <a:spcBef>
              <a:spcPct val="0"/>
            </a:spcBef>
            <a:spcAft>
              <a:spcPct val="35000"/>
            </a:spcAft>
            <a:buNone/>
          </a:pPr>
          <a:r>
            <a:rPr lang="en-US" sz="1400" kern="1200"/>
            <a:t>Employee of the month awards, performance incentives, and public acknowledgment for exemplary service are just a few examples of ways that the housekeeping staff can be recognized and rewarded (Grant, 2017).</a:t>
          </a:r>
        </a:p>
      </dsp:txBody>
      <dsp:txXfrm>
        <a:off x="1357965" y="2941639"/>
        <a:ext cx="4887299" cy="1175727"/>
      </dsp:txXfrm>
    </dsp:sp>
    <dsp:sp modelId="{F8C5A815-78D2-425B-9661-AC837BD93510}">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EC852-E085-4FA9-B2E2-9956CEC4999F}">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641BF-AEB9-419A-9E61-B39F3E997EA0}">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just" defTabSz="622300">
            <a:lnSpc>
              <a:spcPct val="100000"/>
            </a:lnSpc>
            <a:spcBef>
              <a:spcPct val="0"/>
            </a:spcBef>
            <a:spcAft>
              <a:spcPct val="35000"/>
            </a:spcAft>
            <a:buNone/>
          </a:pPr>
          <a:r>
            <a:rPr lang="en-US" sz="1400" kern="1200"/>
            <a:t>One can increase staff engagement and foster a culture of gratitude by instituting a rewards and recognition program.</a:t>
          </a:r>
        </a:p>
      </dsp:txBody>
      <dsp:txXfrm>
        <a:off x="1357965" y="4411299"/>
        <a:ext cx="4887299" cy="11757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22725-AB86-4889-9826-EF9A7E183CE8}">
      <dsp:nvSpPr>
        <dsp:cNvPr id="0" name=""/>
        <dsp:cNvSpPr/>
      </dsp:nvSpPr>
      <dsp:spPr>
        <a:xfrm>
          <a:off x="327958" y="0"/>
          <a:ext cx="5589347" cy="558934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038EE-33BB-4800-B42F-86F82B82CF1F}">
      <dsp:nvSpPr>
        <dsp:cNvPr id="0" name=""/>
        <dsp:cNvSpPr/>
      </dsp:nvSpPr>
      <dsp:spPr>
        <a:xfrm>
          <a:off x="858946" y="530987"/>
          <a:ext cx="2179845" cy="21798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One of the best ways to assist a team improve is to give them constructive criticism on a regular basis.</a:t>
          </a:r>
        </a:p>
      </dsp:txBody>
      <dsp:txXfrm>
        <a:off x="965357" y="637398"/>
        <a:ext cx="1967023" cy="1967023"/>
      </dsp:txXfrm>
    </dsp:sp>
    <dsp:sp modelId="{16AC5684-C9A6-4E42-B89C-97FDDCB44379}">
      <dsp:nvSpPr>
        <dsp:cNvPr id="0" name=""/>
        <dsp:cNvSpPr/>
      </dsp:nvSpPr>
      <dsp:spPr>
        <a:xfrm>
          <a:off x="3206472" y="530987"/>
          <a:ext cx="2179845" cy="217984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Giving and receiving constructive criticism is a great way to keep workers motivated, aware of their talents, and focused on their weaknesses.</a:t>
          </a:r>
        </a:p>
      </dsp:txBody>
      <dsp:txXfrm>
        <a:off x="3312883" y="637398"/>
        <a:ext cx="1967023" cy="1967023"/>
      </dsp:txXfrm>
    </dsp:sp>
    <dsp:sp modelId="{72671FA8-A93F-4169-AABB-9E90B39C3304}">
      <dsp:nvSpPr>
        <dsp:cNvPr id="0" name=""/>
        <dsp:cNvSpPr/>
      </dsp:nvSpPr>
      <dsp:spPr>
        <a:xfrm>
          <a:off x="858946" y="2878513"/>
          <a:ext cx="2179845" cy="217984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Being explicit and objective, giving both positive and critical criticism, and making concrete suggestions for development are all important components of good feedback (Maslow, 2013).</a:t>
          </a:r>
        </a:p>
      </dsp:txBody>
      <dsp:txXfrm>
        <a:off x="965357" y="2984924"/>
        <a:ext cx="1967023" cy="1967023"/>
      </dsp:txXfrm>
    </dsp:sp>
    <dsp:sp modelId="{FEABE706-C7B2-4933-A78A-8DB9B875D765}">
      <dsp:nvSpPr>
        <dsp:cNvPr id="0" name=""/>
        <dsp:cNvSpPr/>
      </dsp:nvSpPr>
      <dsp:spPr>
        <a:xfrm>
          <a:off x="3206472" y="2878513"/>
          <a:ext cx="2179845" cy="21798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members of your team will perform better and be more fulfilled in their jobs if one gives them constructive criticism on a regular basis.</a:t>
          </a:r>
        </a:p>
      </dsp:txBody>
      <dsp:txXfrm>
        <a:off x="3312883" y="2984924"/>
        <a:ext cx="1967023" cy="19670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219C0-A066-4A4E-99A4-906017638CED}">
      <dsp:nvSpPr>
        <dsp:cNvPr id="0" name=""/>
        <dsp:cNvSpPr/>
      </dsp:nvSpPr>
      <dsp:spPr>
        <a:xfrm>
          <a:off x="196" y="298447"/>
          <a:ext cx="2367707" cy="284124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877" tIns="0" rIns="233877" bIns="330200" numCol="1" spcCol="1270" anchor="t" anchorCtr="0">
          <a:noAutofit/>
        </a:bodyPr>
        <a:lstStyle/>
        <a:p>
          <a:pPr marL="0" lvl="0" indent="0" algn="just" defTabSz="577850">
            <a:lnSpc>
              <a:spcPct val="90000"/>
            </a:lnSpc>
            <a:spcBef>
              <a:spcPct val="0"/>
            </a:spcBef>
            <a:spcAft>
              <a:spcPct val="35000"/>
            </a:spcAft>
            <a:buNone/>
          </a:pPr>
          <a:r>
            <a:rPr lang="en-US" sz="1300" kern="1200"/>
            <a:t>Employee engagement and contentment in the workplace can be boosted by giving workers more autonomy and responsibility in their work (Dyer &amp; Shafer, 2015).</a:t>
          </a:r>
        </a:p>
      </dsp:txBody>
      <dsp:txXfrm>
        <a:off x="196" y="1434947"/>
        <a:ext cx="2367707" cy="1704749"/>
      </dsp:txXfrm>
    </dsp:sp>
    <dsp:sp modelId="{4321C784-9219-4ABC-8EF1-A9CF777CFD71}">
      <dsp:nvSpPr>
        <dsp:cNvPr id="0" name=""/>
        <dsp:cNvSpPr/>
      </dsp:nvSpPr>
      <dsp:spPr>
        <a:xfrm>
          <a:off x="196" y="298447"/>
          <a:ext cx="2367707" cy="11364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3877" tIns="165100" rIns="233877" bIns="165100" numCol="1" spcCol="1270" anchor="ctr" anchorCtr="0">
          <a:noAutofit/>
        </a:bodyPr>
        <a:lstStyle/>
        <a:p>
          <a:pPr marL="0" lvl="0" indent="0" algn="just" defTabSz="2533650">
            <a:lnSpc>
              <a:spcPct val="90000"/>
            </a:lnSpc>
            <a:spcBef>
              <a:spcPct val="0"/>
            </a:spcBef>
            <a:spcAft>
              <a:spcPct val="35000"/>
            </a:spcAft>
            <a:buNone/>
          </a:pPr>
          <a:r>
            <a:rPr lang="en-US" sz="5700" kern="1200"/>
            <a:t>01</a:t>
          </a:r>
        </a:p>
      </dsp:txBody>
      <dsp:txXfrm>
        <a:off x="196" y="298447"/>
        <a:ext cx="2367707" cy="1136499"/>
      </dsp:txXfrm>
    </dsp:sp>
    <dsp:sp modelId="{CA5EDAD2-82BB-41F3-9A65-7CC55881D805}">
      <dsp:nvSpPr>
        <dsp:cNvPr id="0" name=""/>
        <dsp:cNvSpPr/>
      </dsp:nvSpPr>
      <dsp:spPr>
        <a:xfrm>
          <a:off x="2557320" y="298447"/>
          <a:ext cx="2367707" cy="284124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877" tIns="0" rIns="233877" bIns="330200" numCol="1" spcCol="1270" anchor="t" anchorCtr="0">
          <a:noAutofit/>
        </a:bodyPr>
        <a:lstStyle/>
        <a:p>
          <a:pPr marL="0" lvl="0" indent="0" algn="just" defTabSz="577850">
            <a:lnSpc>
              <a:spcPct val="90000"/>
            </a:lnSpc>
            <a:spcBef>
              <a:spcPct val="0"/>
            </a:spcBef>
            <a:spcAft>
              <a:spcPct val="35000"/>
            </a:spcAft>
            <a:buNone/>
          </a:pPr>
          <a:r>
            <a:rPr lang="en-US" sz="1300" kern="1200"/>
            <a:t>When workers have confidence in their abilities, they are more likely to take the initiative, display originality, and take pleasure in their job.</a:t>
          </a:r>
        </a:p>
      </dsp:txBody>
      <dsp:txXfrm>
        <a:off x="2557320" y="1434947"/>
        <a:ext cx="2367707" cy="1704749"/>
      </dsp:txXfrm>
    </dsp:sp>
    <dsp:sp modelId="{73B020ED-7087-4A14-93C1-59901AEEFF7C}">
      <dsp:nvSpPr>
        <dsp:cNvPr id="0" name=""/>
        <dsp:cNvSpPr/>
      </dsp:nvSpPr>
      <dsp:spPr>
        <a:xfrm>
          <a:off x="2557320" y="298447"/>
          <a:ext cx="2367707" cy="11364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3877" tIns="165100" rIns="233877" bIns="165100" numCol="1" spcCol="1270" anchor="ctr" anchorCtr="0">
          <a:noAutofit/>
        </a:bodyPr>
        <a:lstStyle/>
        <a:p>
          <a:pPr marL="0" lvl="0" indent="0" algn="just" defTabSz="2533650">
            <a:lnSpc>
              <a:spcPct val="90000"/>
            </a:lnSpc>
            <a:spcBef>
              <a:spcPct val="0"/>
            </a:spcBef>
            <a:spcAft>
              <a:spcPct val="35000"/>
            </a:spcAft>
            <a:buNone/>
          </a:pPr>
          <a:r>
            <a:rPr lang="en-US" sz="5700" kern="1200"/>
            <a:t>02</a:t>
          </a:r>
        </a:p>
      </dsp:txBody>
      <dsp:txXfrm>
        <a:off x="2557320" y="298447"/>
        <a:ext cx="2367707" cy="1136499"/>
      </dsp:txXfrm>
    </dsp:sp>
    <dsp:sp modelId="{7CE137D0-0D6A-47AF-9995-D219008A9890}">
      <dsp:nvSpPr>
        <dsp:cNvPr id="0" name=""/>
        <dsp:cNvSpPr/>
      </dsp:nvSpPr>
      <dsp:spPr>
        <a:xfrm>
          <a:off x="5114444" y="298447"/>
          <a:ext cx="2367707" cy="284124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877" tIns="0" rIns="233877" bIns="330200" numCol="1" spcCol="1270" anchor="t" anchorCtr="0">
          <a:noAutofit/>
        </a:bodyPr>
        <a:lstStyle/>
        <a:p>
          <a:pPr marL="0" lvl="0" indent="0" algn="just" defTabSz="577850">
            <a:lnSpc>
              <a:spcPct val="90000"/>
            </a:lnSpc>
            <a:spcBef>
              <a:spcPct val="0"/>
            </a:spcBef>
            <a:spcAft>
              <a:spcPct val="35000"/>
            </a:spcAft>
            <a:buNone/>
          </a:pPr>
          <a:r>
            <a:rPr lang="en-US" sz="1300" kern="1200"/>
            <a:t>Making choices on the job, offering cross-training and advancement possibilities, and encouraging comments and suggestions are all ways to empower the cleaning staff.</a:t>
          </a:r>
        </a:p>
      </dsp:txBody>
      <dsp:txXfrm>
        <a:off x="5114444" y="1434947"/>
        <a:ext cx="2367707" cy="1704749"/>
      </dsp:txXfrm>
    </dsp:sp>
    <dsp:sp modelId="{B3AA300C-E3A6-4383-AEE7-90DB7F083BDB}">
      <dsp:nvSpPr>
        <dsp:cNvPr id="0" name=""/>
        <dsp:cNvSpPr/>
      </dsp:nvSpPr>
      <dsp:spPr>
        <a:xfrm>
          <a:off x="5114444" y="298447"/>
          <a:ext cx="2367707" cy="11364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3877" tIns="165100" rIns="233877" bIns="165100" numCol="1" spcCol="1270" anchor="ctr" anchorCtr="0">
          <a:noAutofit/>
        </a:bodyPr>
        <a:lstStyle/>
        <a:p>
          <a:pPr marL="0" lvl="0" indent="0" algn="just" defTabSz="2533650">
            <a:lnSpc>
              <a:spcPct val="90000"/>
            </a:lnSpc>
            <a:spcBef>
              <a:spcPct val="0"/>
            </a:spcBef>
            <a:spcAft>
              <a:spcPct val="35000"/>
            </a:spcAft>
            <a:buNone/>
          </a:pPr>
          <a:r>
            <a:rPr lang="en-US" sz="5700" kern="1200"/>
            <a:t>03</a:t>
          </a:r>
        </a:p>
      </dsp:txBody>
      <dsp:txXfrm>
        <a:off x="5114444" y="298447"/>
        <a:ext cx="2367707" cy="1136499"/>
      </dsp:txXfrm>
    </dsp:sp>
    <dsp:sp modelId="{2F9DF075-B57D-4CBC-AF89-5AA7EA91ACB1}">
      <dsp:nvSpPr>
        <dsp:cNvPr id="0" name=""/>
        <dsp:cNvSpPr/>
      </dsp:nvSpPr>
      <dsp:spPr>
        <a:xfrm>
          <a:off x="7671568" y="298447"/>
          <a:ext cx="2367707" cy="284124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877" tIns="0" rIns="233877" bIns="330200" numCol="1" spcCol="1270" anchor="t" anchorCtr="0">
          <a:noAutofit/>
        </a:bodyPr>
        <a:lstStyle/>
        <a:p>
          <a:pPr marL="0" lvl="0" indent="0" algn="just" defTabSz="577850">
            <a:lnSpc>
              <a:spcPct val="90000"/>
            </a:lnSpc>
            <a:spcBef>
              <a:spcPct val="0"/>
            </a:spcBef>
            <a:spcAft>
              <a:spcPct val="35000"/>
            </a:spcAft>
            <a:buNone/>
          </a:pPr>
          <a:r>
            <a:rPr lang="en-US" sz="1300" kern="1200"/>
            <a:t>Better performance and customer satisfaction can result from an empowered staff that feels valued and appreciated.</a:t>
          </a:r>
        </a:p>
      </dsp:txBody>
      <dsp:txXfrm>
        <a:off x="7671568" y="1434947"/>
        <a:ext cx="2367707" cy="1704749"/>
      </dsp:txXfrm>
    </dsp:sp>
    <dsp:sp modelId="{3623CA85-700E-41C6-942B-7F7DF72E0072}">
      <dsp:nvSpPr>
        <dsp:cNvPr id="0" name=""/>
        <dsp:cNvSpPr/>
      </dsp:nvSpPr>
      <dsp:spPr>
        <a:xfrm>
          <a:off x="7671568" y="298447"/>
          <a:ext cx="2367707" cy="11364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3877" tIns="165100" rIns="233877" bIns="165100" numCol="1" spcCol="1270" anchor="ctr" anchorCtr="0">
          <a:noAutofit/>
        </a:bodyPr>
        <a:lstStyle/>
        <a:p>
          <a:pPr marL="0" lvl="0" indent="0" algn="just" defTabSz="2533650">
            <a:lnSpc>
              <a:spcPct val="90000"/>
            </a:lnSpc>
            <a:spcBef>
              <a:spcPct val="0"/>
            </a:spcBef>
            <a:spcAft>
              <a:spcPct val="35000"/>
            </a:spcAft>
            <a:buNone/>
          </a:pPr>
          <a:r>
            <a:rPr lang="en-US" sz="5700" kern="1200"/>
            <a:t>04</a:t>
          </a:r>
        </a:p>
      </dsp:txBody>
      <dsp:txXfrm>
        <a:off x="7671568" y="298447"/>
        <a:ext cx="2367707" cy="1136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6058A-2123-4F70-9028-36C1268C88EC}">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This presentation has emphasized the significance of housekeeping team member participation, best practices, and Health and Safety policies.</a:t>
          </a:r>
        </a:p>
      </dsp:txBody>
      <dsp:txXfrm>
        <a:off x="28038" y="28038"/>
        <a:ext cx="7298593" cy="901218"/>
      </dsp:txXfrm>
    </dsp:sp>
    <dsp:sp modelId="{2D934E26-45AB-43BD-A719-843A1236AB03}">
      <dsp:nvSpPr>
        <dsp:cNvPr id="0" name=""/>
        <dsp:cNvSpPr/>
      </dsp:nvSpPr>
      <dsp:spPr>
        <a:xfrm>
          <a:off x="704545" y="1131347"/>
          <a:ext cx="8412480" cy="957294"/>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One can build a more engaged and motivated staff that offers great service to customers by applying the tactics discussed in this presentation, such as effective communication, training and development, recognition and incentives, and empowerment.</a:t>
          </a:r>
        </a:p>
      </dsp:txBody>
      <dsp:txXfrm>
        <a:off x="732583" y="1159385"/>
        <a:ext cx="7029617" cy="901218"/>
      </dsp:txXfrm>
    </dsp:sp>
    <dsp:sp modelId="{28DD2178-42D5-4F41-9BFD-A5D1843D1D1C}">
      <dsp:nvSpPr>
        <dsp:cNvPr id="0" name=""/>
        <dsp:cNvSpPr/>
      </dsp:nvSpPr>
      <dsp:spPr>
        <a:xfrm>
          <a:off x="1398574" y="2262695"/>
          <a:ext cx="8412480" cy="957294"/>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Health and safety measures should be strictly adhered to in order to provide a risk-free workplace for your employees.</a:t>
          </a:r>
        </a:p>
      </dsp:txBody>
      <dsp:txXfrm>
        <a:off x="1426612" y="2290733"/>
        <a:ext cx="7040133" cy="901218"/>
      </dsp:txXfrm>
    </dsp:sp>
    <dsp:sp modelId="{2D5D18C4-D7BD-4EB7-A0EF-056DFAF61FBF}">
      <dsp:nvSpPr>
        <dsp:cNvPr id="0" name=""/>
        <dsp:cNvSpPr/>
      </dsp:nvSpPr>
      <dsp:spPr>
        <a:xfrm>
          <a:off x="2103119" y="3394043"/>
          <a:ext cx="8412480" cy="95729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Putting money into your team's professional development can increase productivity, which in turn can boost consumer satisfaction and company success.</a:t>
          </a:r>
        </a:p>
      </dsp:txBody>
      <dsp:txXfrm>
        <a:off x="2131157" y="3422081"/>
        <a:ext cx="7029617" cy="901218"/>
      </dsp:txXfrm>
    </dsp:sp>
    <dsp:sp modelId="{EADFFB62-191D-45B9-9435-F2B4337B1F01}">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9FBF04A3-262D-4391-A1EF-56B52A52088B}">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B046D942-5D34-456B-BE47-5430E67B2EB2}">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8F9C9-3C54-448B-A76B-259AC59CFA10}">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6BB2E-F2FC-41F0-A6F4-8DE4DBC34328}">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Gallup. (2021). Employee Engagement. Retrieved from https://www.gallup.com/workplace/238079/employee-engagement.aspx</a:t>
          </a:r>
        </a:p>
      </dsp:txBody>
      <dsp:txXfrm>
        <a:off x="0" y="531"/>
        <a:ext cx="10515600" cy="435027"/>
      </dsp:txXfrm>
    </dsp:sp>
    <dsp:sp modelId="{A046D505-40E9-40AA-A7D4-C344F5EFE63F}">
      <dsp:nvSpPr>
        <dsp:cNvPr id="0" name=""/>
        <dsp:cNvSpPr/>
      </dsp:nvSpPr>
      <dsp:spPr>
        <a:xfrm>
          <a:off x="0" y="4355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F861E-1DF7-4A3C-9C2F-0BF5253933DB}">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Society for Human Resource Management. (2021). Employee Engagement. Retrieved from https://www.shrm.org/hr-today/trends-and-forecasting/research-and-surveys/pages/employee-engagement-and-commitment.aspx</a:t>
          </a:r>
        </a:p>
      </dsp:txBody>
      <dsp:txXfrm>
        <a:off x="0" y="435558"/>
        <a:ext cx="10515600" cy="435027"/>
      </dsp:txXfrm>
    </dsp:sp>
    <dsp:sp modelId="{BF303F6E-65EF-48AC-BE84-E4A4D884BC22}">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53CEE-B5E0-4954-9A69-67D3D8790267}">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Occupational Safety and Health Administration. (2019). Safety and Health Topics: Hotel Housekeeping. Retrieved from https://www.osha.gov/hotel-housekeeping</a:t>
          </a:r>
        </a:p>
      </dsp:txBody>
      <dsp:txXfrm>
        <a:off x="0" y="870586"/>
        <a:ext cx="10515600" cy="435027"/>
      </dsp:txXfrm>
    </dsp:sp>
    <dsp:sp modelId="{62917592-5D51-4FF7-837A-BD16BD503F32}">
      <dsp:nvSpPr>
        <dsp:cNvPr id="0" name=""/>
        <dsp:cNvSpPr/>
      </dsp:nvSpPr>
      <dsp:spPr>
        <a:xfrm>
          <a:off x="0" y="13056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0FAF6-87C8-4274-8928-A11FBEE84491}">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American Hotel &amp; Lodging Association. (2021). Safe Stay. Retrieved from https://www.ahla.com/safestay</a:t>
          </a:r>
        </a:p>
      </dsp:txBody>
      <dsp:txXfrm>
        <a:off x="0" y="1305613"/>
        <a:ext cx="10515600" cy="435027"/>
      </dsp:txXfrm>
    </dsp:sp>
    <dsp:sp modelId="{62AD97FB-2526-46F5-A8B1-268CAB07715E}">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ABAAC-288A-47C5-B350-A391AABE8984}">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International Executive Housekeepers Association. (2021). IEHA. Retrieved from https://www.ieha.org/</a:t>
          </a:r>
        </a:p>
      </dsp:txBody>
      <dsp:txXfrm>
        <a:off x="0" y="1740641"/>
        <a:ext cx="10515600" cy="435027"/>
      </dsp:txXfrm>
    </dsp:sp>
    <dsp:sp modelId="{58CA7D41-C8B2-4381-ACC0-9649D575535D}">
      <dsp:nvSpPr>
        <dsp:cNvPr id="0" name=""/>
        <dsp:cNvSpPr/>
      </dsp:nvSpPr>
      <dsp:spPr>
        <a:xfrm>
          <a:off x="0" y="2175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F1655-FF79-490F-A57B-F5E23C6DE43B}">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Dyer, L., &amp; Shafer, R. (2015). Employee engagement: Tools for analysis, practice, and competitive advantage. John Wiley &amp; Sons.</a:t>
          </a:r>
        </a:p>
      </dsp:txBody>
      <dsp:txXfrm>
        <a:off x="0" y="2175669"/>
        <a:ext cx="10515600" cy="435027"/>
      </dsp:txXfrm>
    </dsp:sp>
    <dsp:sp modelId="{2EC18259-1F5C-4707-8442-99049DBBECA9}">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AAD337-CE31-45DC-A7E9-79F9A2D29A5B}">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Saks, A. M. (2016). Antecedents and consequences of employee engagement. Journal of managerial psychology, 21(7), 600-619.</a:t>
          </a:r>
        </a:p>
      </dsp:txBody>
      <dsp:txXfrm>
        <a:off x="0" y="2610696"/>
        <a:ext cx="10515600" cy="435027"/>
      </dsp:txXfrm>
    </dsp:sp>
    <dsp:sp modelId="{44190D17-1002-4932-8332-E0715217205F}">
      <dsp:nvSpPr>
        <dsp:cNvPr id="0" name=""/>
        <dsp:cNvSpPr/>
      </dsp:nvSpPr>
      <dsp:spPr>
        <a:xfrm>
          <a:off x="0" y="30457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7B2F2-5665-40AB-A8CF-10488C40CF93}">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Maslow, A. H. (2013). A theory of human motivation. Psychological review, 50(4), 370-396.</a:t>
          </a:r>
        </a:p>
      </dsp:txBody>
      <dsp:txXfrm>
        <a:off x="0" y="3045724"/>
        <a:ext cx="10515600" cy="435027"/>
      </dsp:txXfrm>
    </dsp:sp>
    <dsp:sp modelId="{10A42F0B-473D-4BA6-AD9A-FFBC354A2C10}">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4D4E3-042E-4A4F-BA78-C0D56B1BD218}">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Grant, A. M. (2017). Relational job design and the motivation to make a prosocial difference. Academy of Management Review, 32(2), 393-417.</a:t>
          </a:r>
        </a:p>
      </dsp:txBody>
      <dsp:txXfrm>
        <a:off x="0" y="3480751"/>
        <a:ext cx="10515600" cy="435027"/>
      </dsp:txXfrm>
    </dsp:sp>
    <dsp:sp modelId="{5B7062B5-EB73-49D2-A441-A60419076AF9}">
      <dsp:nvSpPr>
        <dsp:cNvPr id="0" name=""/>
        <dsp:cNvSpPr/>
      </dsp:nvSpPr>
      <dsp:spPr>
        <a:xfrm>
          <a:off x="0" y="39157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3C03A-0FCE-42D6-AEC3-F6B5B7D2A6A6}">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Hakanen, J. J., Bakker, A. B., &amp; Schaufeli, W. B. (2016). Burnout and work engagement among teachers. Journal of School Psychology, 43(6), 495-513.</a:t>
          </a:r>
        </a:p>
      </dsp:txBody>
      <dsp:txXfrm>
        <a:off x="0" y="3915779"/>
        <a:ext cx="10515600" cy="4350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40520-05BD-46F3-922F-BEF3569DD44D}" type="datetimeFigureOut">
              <a:rPr lang="en-US" smtClean="0"/>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2519D-2570-469F-BF55-41E7D499A40F}" type="slidenum">
              <a:rPr lang="en-US" smtClean="0"/>
              <a:t>‹#›</a:t>
            </a:fld>
            <a:endParaRPr lang="en-US"/>
          </a:p>
        </p:txBody>
      </p:sp>
    </p:spTree>
    <p:extLst>
      <p:ext uri="{BB962C8B-B14F-4D97-AF65-F5344CB8AC3E}">
        <p14:creationId xmlns:p14="http://schemas.microsoft.com/office/powerpoint/2010/main" val="324129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satisfaction, current trends in the cleaning sector, and health and safety policies will all be discussed within this presentation. As the floor housekeeping manager, it's my responsibility to make sure that my staff is fully invested in their work, highly motivated, and using industry best practices so that they can provide excellent service to visitors. This presentation will lay out a plan of action for getting there and keeping everyone on the team safe as they do their best job. This presentation will help us to learn how to increase morale on the cleaning staff, standardize practices, and guarantee compliance with health and safety policies.</a:t>
            </a:r>
          </a:p>
        </p:txBody>
      </p:sp>
      <p:sp>
        <p:nvSpPr>
          <p:cNvPr id="4" name="Slide Number Placeholder 3"/>
          <p:cNvSpPr>
            <a:spLocks noGrp="1"/>
          </p:cNvSpPr>
          <p:nvPr>
            <p:ph type="sldNum" sz="quarter" idx="5"/>
          </p:nvPr>
        </p:nvSpPr>
        <p:spPr/>
        <p:txBody>
          <a:bodyPr/>
          <a:lstStyle/>
          <a:p>
            <a:fld id="{28D2519D-2570-469F-BF55-41E7D499A40F}" type="slidenum">
              <a:rPr lang="en-US" smtClean="0"/>
              <a:t>2</a:t>
            </a:fld>
            <a:endParaRPr lang="en-US"/>
          </a:p>
        </p:txBody>
      </p:sp>
    </p:spTree>
    <p:extLst>
      <p:ext uri="{BB962C8B-B14F-4D97-AF65-F5344CB8AC3E}">
        <p14:creationId xmlns:p14="http://schemas.microsoft.com/office/powerpoint/2010/main" val="3436985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Engaged workers make for a more contented and effective staff. Maslow's hierarchy of needs is a popular framework for analyzing what drives workers. From physiological necessities like food and shelter to more abstract concepts like self-actualization and development, this paradigm categorizes five tiers of human need.</a:t>
            </a:r>
          </a:p>
          <a:p>
            <a:r>
              <a:rPr lang="en-US" dirty="0"/>
              <a:t>Maslow's model provides insight into what drives our cleaning staff and how we can more effectively accommodate their requirements in the workplace (Gallup, 2021). For the lowest-level staff, this means making sure they have access to basic resources like cleaning equipment and supplies, as well as a safe and pleasant working environment. We can focus on offering chances for learning and advancement, recognizing and rewarding excellent performance, and encouraging our people to take ownership of their job as we go up the organizational chart.</a:t>
            </a:r>
          </a:p>
          <a:p>
            <a:r>
              <a:rPr lang="en-US" dirty="0"/>
              <a:t>Using Maslow's Hierarchy of Needs as a framework, we can design a workplace that is conducive to employee well-being, increases productivity, and delights customers.</a:t>
            </a:r>
          </a:p>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3</a:t>
            </a:fld>
            <a:endParaRPr lang="en-US"/>
          </a:p>
        </p:txBody>
      </p:sp>
    </p:spTree>
    <p:extLst>
      <p:ext uri="{BB962C8B-B14F-4D97-AF65-F5344CB8AC3E}">
        <p14:creationId xmlns:p14="http://schemas.microsoft.com/office/powerpoint/2010/main" val="344757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service excellence program of The Ritz-Carlton is often cited as an example of success in the hospitality sector. The program's focus is on providing each customer with a unique experience tailored to their own wants and requirements. The Ritz-Carlton is routinely listed as one of the best high-end hotel chains due to its impeccable service (Gallup, 2021). Hotel's cleaning staff can also provide excellent service to customers, go above and beyond their expectations, and increase revenue by adopting and implementing best practices like the service excellence program.</a:t>
            </a:r>
          </a:p>
        </p:txBody>
      </p:sp>
      <p:sp>
        <p:nvSpPr>
          <p:cNvPr id="4" name="Slide Number Placeholder 3"/>
          <p:cNvSpPr>
            <a:spLocks noGrp="1"/>
          </p:cNvSpPr>
          <p:nvPr>
            <p:ph type="sldNum" sz="quarter" idx="5"/>
          </p:nvPr>
        </p:nvSpPr>
        <p:spPr/>
        <p:txBody>
          <a:bodyPr/>
          <a:lstStyle/>
          <a:p>
            <a:fld id="{28D2519D-2570-469F-BF55-41E7D499A40F}" type="slidenum">
              <a:rPr lang="en-US" smtClean="0"/>
              <a:t>4</a:t>
            </a:fld>
            <a:endParaRPr lang="en-US"/>
          </a:p>
        </p:txBody>
      </p:sp>
    </p:spTree>
    <p:extLst>
      <p:ext uri="{BB962C8B-B14F-4D97-AF65-F5344CB8AC3E}">
        <p14:creationId xmlns:p14="http://schemas.microsoft.com/office/powerpoint/2010/main" val="4283307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and safety protocols should be followed to keep employees safe on the job. The housekeeping staff always uses safe lifting methods to prevent back injuries, wears protective gear such gloves and goggles, and strictly adheres to all chemical safety regulations (Saks, 2016). Injuries, health problems, and even legal liability for the hotel might occur from failing to follow these rules. You can keep your employees safe and reduce the likelihood of accidents by stressing the significance of Health and Safety protocols and offering enough training.</a:t>
            </a:r>
          </a:p>
        </p:txBody>
      </p:sp>
      <p:sp>
        <p:nvSpPr>
          <p:cNvPr id="4" name="Slide Number Placeholder 3"/>
          <p:cNvSpPr>
            <a:spLocks noGrp="1"/>
          </p:cNvSpPr>
          <p:nvPr>
            <p:ph type="sldNum" sz="quarter" idx="5"/>
          </p:nvPr>
        </p:nvSpPr>
        <p:spPr/>
        <p:txBody>
          <a:bodyPr/>
          <a:lstStyle/>
          <a:p>
            <a:fld id="{28D2519D-2570-469F-BF55-41E7D499A40F}" type="slidenum">
              <a:rPr lang="en-US" smtClean="0"/>
              <a:t>5</a:t>
            </a:fld>
            <a:endParaRPr lang="en-US"/>
          </a:p>
        </p:txBody>
      </p:sp>
    </p:spTree>
    <p:extLst>
      <p:ext uri="{BB962C8B-B14F-4D97-AF65-F5344CB8AC3E}">
        <p14:creationId xmlns:p14="http://schemas.microsoft.com/office/powerpoint/2010/main" val="1955410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housekeepers are no different from any other team when it comes to the need for good communication. Misunderstandings can be avoided, work can be coordinated, and team output can be enhanced if people are able to express themselves (</a:t>
            </a:r>
            <a:r>
              <a:rPr lang="en-US" dirty="0" err="1"/>
              <a:t>Hakanen</a:t>
            </a:r>
            <a:r>
              <a:rPr lang="en-US" dirty="0"/>
              <a:t>, Bakker &amp; Schaufeli, 2016). Active listening, clarifying inquiries, and sending messages that go straight to the point are all examples of how to improve your communication skills. Improve teamwork, cut down on mistakes, and build a more cohesive housekeeping unit by stressing the need of open lines of communication.</a:t>
            </a:r>
          </a:p>
        </p:txBody>
      </p:sp>
      <p:sp>
        <p:nvSpPr>
          <p:cNvPr id="4" name="Slide Number Placeholder 3"/>
          <p:cNvSpPr>
            <a:spLocks noGrp="1"/>
          </p:cNvSpPr>
          <p:nvPr>
            <p:ph type="sldNum" sz="quarter" idx="5"/>
          </p:nvPr>
        </p:nvSpPr>
        <p:spPr/>
        <p:txBody>
          <a:bodyPr/>
          <a:lstStyle/>
          <a:p>
            <a:fld id="{28D2519D-2570-469F-BF55-41E7D499A40F}" type="slidenum">
              <a:rPr lang="en-US" smtClean="0"/>
              <a:t>6</a:t>
            </a:fld>
            <a:endParaRPr lang="en-US"/>
          </a:p>
        </p:txBody>
      </p:sp>
    </p:spTree>
    <p:extLst>
      <p:ext uri="{BB962C8B-B14F-4D97-AF65-F5344CB8AC3E}">
        <p14:creationId xmlns:p14="http://schemas.microsoft.com/office/powerpoint/2010/main" val="4044205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development and training are essential in producing an educated and capable workforce. Employee skills, work happiness, and retention can all benefit from training and development opportunities (Dyer &amp; Shafer, 2015). Training on new cleaning products, cross-training on other responsibilities within the team, and leadership development programs are just a few examples of the many ways in which the housekeeping staff can improve their skills and knowledge. One can help his team members succeed in their current positions and advance their careers by investing in their training and development.</a:t>
            </a:r>
          </a:p>
        </p:txBody>
      </p:sp>
      <p:sp>
        <p:nvSpPr>
          <p:cNvPr id="4" name="Slide Number Placeholder 3"/>
          <p:cNvSpPr>
            <a:spLocks noGrp="1"/>
          </p:cNvSpPr>
          <p:nvPr>
            <p:ph type="sldNum" sz="quarter" idx="5"/>
          </p:nvPr>
        </p:nvSpPr>
        <p:spPr/>
        <p:txBody>
          <a:bodyPr/>
          <a:lstStyle/>
          <a:p>
            <a:fld id="{28D2519D-2570-469F-BF55-41E7D499A40F}" type="slidenum">
              <a:rPr lang="en-US" smtClean="0"/>
              <a:t>7</a:t>
            </a:fld>
            <a:endParaRPr lang="en-US"/>
          </a:p>
        </p:txBody>
      </p:sp>
    </p:spTree>
    <p:extLst>
      <p:ext uri="{BB962C8B-B14F-4D97-AF65-F5344CB8AC3E}">
        <p14:creationId xmlns:p14="http://schemas.microsoft.com/office/powerpoint/2010/main" val="3395962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are more engaged and motivated when they are rewarded for their efforts and efforts are recognized. It's a great way to boost morale and loyalty in the workplace by letting workers know their efforts are recognized and appreciated. Employee of the month awards, performance incentives, and public acknowledgment for exemplary service are just a few examples of ways that the housekeeping staff can be recognized and rewarded (Grant, 2017). One can increase staff engagement and foster a culture of gratitude by instituting a rewards and recognition program.</a:t>
            </a:r>
          </a:p>
        </p:txBody>
      </p:sp>
      <p:sp>
        <p:nvSpPr>
          <p:cNvPr id="4" name="Slide Number Placeholder 3"/>
          <p:cNvSpPr>
            <a:spLocks noGrp="1"/>
          </p:cNvSpPr>
          <p:nvPr>
            <p:ph type="sldNum" sz="quarter" idx="5"/>
          </p:nvPr>
        </p:nvSpPr>
        <p:spPr/>
        <p:txBody>
          <a:bodyPr/>
          <a:lstStyle/>
          <a:p>
            <a:fld id="{28D2519D-2570-469F-BF55-41E7D499A40F}" type="slidenum">
              <a:rPr lang="en-US" smtClean="0"/>
              <a:t>8</a:t>
            </a:fld>
            <a:endParaRPr lang="en-US"/>
          </a:p>
        </p:txBody>
      </p:sp>
    </p:spTree>
    <p:extLst>
      <p:ext uri="{BB962C8B-B14F-4D97-AF65-F5344CB8AC3E}">
        <p14:creationId xmlns:p14="http://schemas.microsoft.com/office/powerpoint/2010/main" val="4201854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best ways to assist a team improve is to give them constructive criticism on a regular basis. Giving and receiving constructive criticism is a great way to keep workers motivated, aware of their talents, and focused on their weaknesses. Being explicit and objective, giving both positive and critical criticism, and making concrete suggestions for development are all important components of good feedback (Maslow, 2013). The members of your team will perform better and be more fulfilled in their jobs if one gives them constructive criticism on a regular basis.</a:t>
            </a:r>
          </a:p>
        </p:txBody>
      </p:sp>
      <p:sp>
        <p:nvSpPr>
          <p:cNvPr id="4" name="Slide Number Placeholder 3"/>
          <p:cNvSpPr>
            <a:spLocks noGrp="1"/>
          </p:cNvSpPr>
          <p:nvPr>
            <p:ph type="sldNum" sz="quarter" idx="5"/>
          </p:nvPr>
        </p:nvSpPr>
        <p:spPr/>
        <p:txBody>
          <a:bodyPr/>
          <a:lstStyle/>
          <a:p>
            <a:fld id="{28D2519D-2570-469F-BF55-41E7D499A40F}" type="slidenum">
              <a:rPr lang="en-US" smtClean="0"/>
              <a:t>9</a:t>
            </a:fld>
            <a:endParaRPr lang="en-US"/>
          </a:p>
        </p:txBody>
      </p:sp>
    </p:spTree>
    <p:extLst>
      <p:ext uri="{BB962C8B-B14F-4D97-AF65-F5344CB8AC3E}">
        <p14:creationId xmlns:p14="http://schemas.microsoft.com/office/powerpoint/2010/main" val="131114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and contentment in the workplace can be boosted by giving workers more autonomy and responsibility in their work (Dyer &amp; Shafer, 2015). When workers have confidence in their abilities, they are more likely to take the initiative, display originality, and take pleasure in their job. Making choices on the job, offering cross-training and advancement possibilities, and encouraging comments and suggestions are all ways to empower the cleaning staff. Better performance and customer satisfaction can result from an empowered staff that feels valued and appreciated.</a:t>
            </a:r>
          </a:p>
        </p:txBody>
      </p:sp>
      <p:sp>
        <p:nvSpPr>
          <p:cNvPr id="4" name="Slide Number Placeholder 3"/>
          <p:cNvSpPr>
            <a:spLocks noGrp="1"/>
          </p:cNvSpPr>
          <p:nvPr>
            <p:ph type="sldNum" sz="quarter" idx="5"/>
          </p:nvPr>
        </p:nvSpPr>
        <p:spPr/>
        <p:txBody>
          <a:bodyPr/>
          <a:lstStyle/>
          <a:p>
            <a:fld id="{28D2519D-2570-469F-BF55-41E7D499A40F}" type="slidenum">
              <a:rPr lang="en-US" smtClean="0"/>
              <a:t>10</a:t>
            </a:fld>
            <a:endParaRPr lang="en-US"/>
          </a:p>
        </p:txBody>
      </p:sp>
    </p:spTree>
    <p:extLst>
      <p:ext uri="{BB962C8B-B14F-4D97-AF65-F5344CB8AC3E}">
        <p14:creationId xmlns:p14="http://schemas.microsoft.com/office/powerpoint/2010/main" val="3746417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emphasized the significance of housekeeping team member participation, best practices, and Health and Safety policies. You can build a more engaged and motivated staff that offers great service to customers by applying the tactics discussed in this presentation, such as effective communication, training and development, recognition and incentives, and empowerment. Health and safety measures should be strictly adhered to in order to provide a risk-free workplace for your employees. Putting money into your team's professional development can increase productivity, which in turn can boost consumer satisfaction and company success.</a:t>
            </a:r>
          </a:p>
        </p:txBody>
      </p:sp>
      <p:sp>
        <p:nvSpPr>
          <p:cNvPr id="4" name="Slide Number Placeholder 3"/>
          <p:cNvSpPr>
            <a:spLocks noGrp="1"/>
          </p:cNvSpPr>
          <p:nvPr>
            <p:ph type="sldNum" sz="quarter" idx="5"/>
          </p:nvPr>
        </p:nvSpPr>
        <p:spPr/>
        <p:txBody>
          <a:bodyPr/>
          <a:lstStyle/>
          <a:p>
            <a:fld id="{28D2519D-2570-469F-BF55-41E7D499A40F}" type="slidenum">
              <a:rPr lang="en-US" smtClean="0"/>
              <a:t>11</a:t>
            </a:fld>
            <a:endParaRPr lang="en-US"/>
          </a:p>
        </p:txBody>
      </p:sp>
    </p:spTree>
    <p:extLst>
      <p:ext uri="{BB962C8B-B14F-4D97-AF65-F5344CB8AC3E}">
        <p14:creationId xmlns:p14="http://schemas.microsoft.com/office/powerpoint/2010/main" val="1250981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2300-7869-18EB-500F-A0ABEEBC64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A27E36A-41D9-9E7A-557C-F41A8CD5DB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9C02F44-9C73-0AB8-0618-AC55B3F68733}"/>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BE3F6754-E753-C13C-11A1-C82858760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B2F7C7-6C1D-D245-AB3C-A0A68CC23815}"/>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112575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45FD-906A-E682-9AE8-6D19BC4C7A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60EE9BE-1314-DD98-BCCC-A24D220692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7143BC-90BB-82CD-5248-30FA58A97FFD}"/>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50E3C7AD-3682-2E17-AECA-8FCC810F80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459751-8AFB-1BE5-A29D-B8385BBF2D9E}"/>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06687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3DA7D-26CF-7A17-82C5-5AA19777D7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F93972-5355-DF10-A983-84D70BAA47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476B71-5EF6-3CF5-8E90-EA22BBE62F85}"/>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D74AD37F-6016-0E3D-B4BE-653B07695B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EECDC2-E05C-E7CB-4222-D823D7E31A6C}"/>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3157716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5CF07-67DF-85AE-5288-07D17B9B30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508CC7-4559-CE3F-5F81-4DD51E970E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66BB9C8-54A7-EE0E-3DBD-78C9A5A307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3E70C4-F8AC-FDC8-E966-B610F62F60FA}"/>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6" name="Footer Placeholder 5">
            <a:extLst>
              <a:ext uri="{FF2B5EF4-FFF2-40B4-BE49-F238E27FC236}">
                <a16:creationId xmlns:a16="http://schemas.microsoft.com/office/drawing/2014/main" id="{EE94533B-3B68-405C-6CC9-708FE8C87F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9739F5-3111-F96D-A542-75A1A4446BD0}"/>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3735563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ACAAE-0D57-96F5-520D-8A46F8B3479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7D4D34-6B7A-17D7-9DBC-6F33D79D3D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B74E0C-8110-3AE2-EB3B-362BD192F5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462054B-D9EA-A5B4-995B-D804DCFADB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10C9DE-1DFA-E273-31BF-5E2F3655EB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1E4F2F6-E61F-55EB-DDAD-F4BDADA987A6}"/>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8" name="Footer Placeholder 7">
            <a:extLst>
              <a:ext uri="{FF2B5EF4-FFF2-40B4-BE49-F238E27FC236}">
                <a16:creationId xmlns:a16="http://schemas.microsoft.com/office/drawing/2014/main" id="{A8F909A2-6303-1C52-BDAE-F6A5FAB600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5F3A80-97F8-7A6E-DB41-ED6A4F2E684B}"/>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42116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6AB4-D3AD-9A09-ADCA-3887D93ACD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3389E0-7D45-7220-4938-97A1EC86C720}"/>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4" name="Footer Placeholder 3">
            <a:extLst>
              <a:ext uri="{FF2B5EF4-FFF2-40B4-BE49-F238E27FC236}">
                <a16:creationId xmlns:a16="http://schemas.microsoft.com/office/drawing/2014/main" id="{9D44C8E3-612F-3D19-D9D2-72B4C818C2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702B78-6824-73F6-C94E-7796717EC1A1}"/>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12665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A63E44-0792-F1F3-6359-F8711CCC081D}"/>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3" name="Footer Placeholder 2">
            <a:extLst>
              <a:ext uri="{FF2B5EF4-FFF2-40B4-BE49-F238E27FC236}">
                <a16:creationId xmlns:a16="http://schemas.microsoft.com/office/drawing/2014/main" id="{4FF17687-5B4F-2656-1D5B-D0DB85D2F0F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8C6E6B4-7F19-3914-813A-C9EB23BE6B71}"/>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3688936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F6D1-EFFF-09BB-BE6D-93A4029EE8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6907B6D-5A1D-1185-CEAF-71537F7639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B65FFCE-0E96-EED3-3921-538F4DC38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C75B1B-B41E-C8AE-72DB-76D265B458F7}"/>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6" name="Footer Placeholder 5">
            <a:extLst>
              <a:ext uri="{FF2B5EF4-FFF2-40B4-BE49-F238E27FC236}">
                <a16:creationId xmlns:a16="http://schemas.microsoft.com/office/drawing/2014/main" id="{A6F1C760-8A61-409E-231B-12B311BE04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A44C4C-7B7F-3BDD-2CDA-6B2640A4D0D3}"/>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3713939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71F82-14F6-1B11-A95E-AE5BC877AE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D63EB61-BB47-569B-24ED-4524C9579A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B12488D-44C6-8F8F-415A-7AAF4DEF9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F013D-49CC-DA6C-69A1-B766B3577FB2}"/>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6" name="Footer Placeholder 5">
            <a:extLst>
              <a:ext uri="{FF2B5EF4-FFF2-40B4-BE49-F238E27FC236}">
                <a16:creationId xmlns:a16="http://schemas.microsoft.com/office/drawing/2014/main" id="{CE68B620-F89F-94D2-BB12-E33E852C79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2EFCE9-9120-D71E-326C-C9B732AF2271}"/>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1024606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AD62B-DD19-324F-1CAF-882CFCEF31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DADFA90-0437-1AF7-8667-4BE5468722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AFEFB4-3B24-916A-B3DD-64E016126F94}"/>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E203EA77-FAFD-FB3D-4F05-9A1976E218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9D5CC4-11FD-4CBB-4472-E004598B288D}"/>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969815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93429-7A8C-718B-0F1C-B7FCF920320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FA89372-5660-E5DE-7139-B5C6F5F66D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00919D-3CC1-2F86-01F1-B35B73050307}"/>
              </a:ext>
            </a:extLst>
          </p:cNvPr>
          <p:cNvSpPr>
            <a:spLocks noGrp="1"/>
          </p:cNvSpPr>
          <p:nvPr>
            <p:ph type="dt" sz="half" idx="10"/>
          </p:nvPr>
        </p:nvSpPr>
        <p:spPr/>
        <p:txBody>
          <a:body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52845768-F49D-204E-6E46-E119F5C8F3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4D219E-5190-BB77-01A0-C27C6120C2C2}"/>
              </a:ext>
            </a:extLst>
          </p:cNvPr>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180543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EA7E3C-BD5E-C417-0E5F-600B725CD3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3A0115-37D7-0204-CC05-6CCEEA1C8A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B99465-A8AB-21EC-5DB4-6AE9CD2C54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8A8EE4-8AD6-4B9F-8A56-77DA4D719B0C}" type="datetimeFigureOut">
              <a:rPr lang="en-US" smtClean="0"/>
              <a:t>5/24/2023</a:t>
            </a:fld>
            <a:endParaRPr lang="en-US"/>
          </a:p>
        </p:txBody>
      </p:sp>
      <p:sp>
        <p:nvSpPr>
          <p:cNvPr id="5" name="Footer Placeholder 4">
            <a:extLst>
              <a:ext uri="{FF2B5EF4-FFF2-40B4-BE49-F238E27FC236}">
                <a16:creationId xmlns:a16="http://schemas.microsoft.com/office/drawing/2014/main" id="{19C75F01-6F62-2191-FA01-278B5F0A1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316ADB-7628-AEDD-2567-1DC8258AFB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101424-61A3-47DD-B74A-2348A205AF15}" type="slidenum">
              <a:rPr lang="en-US" smtClean="0"/>
              <a:t>‹#›</a:t>
            </a:fld>
            <a:endParaRPr lang="en-US"/>
          </a:p>
        </p:txBody>
      </p:sp>
    </p:spTree>
    <p:extLst>
      <p:ext uri="{BB962C8B-B14F-4D97-AF65-F5344CB8AC3E}">
        <p14:creationId xmlns:p14="http://schemas.microsoft.com/office/powerpoint/2010/main" val="846446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1.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2.sv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6.jpe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3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DE9E8-8CE3-BF6A-279E-CF473D43E257}"/>
              </a:ext>
            </a:extLst>
          </p:cNvPr>
          <p:cNvSpPr>
            <a:spLocks noGrp="1"/>
          </p:cNvSpPr>
          <p:nvPr>
            <p:ph type="ctrTitle"/>
          </p:nvPr>
        </p:nvSpPr>
        <p:spPr>
          <a:xfrm>
            <a:off x="599609" y="679731"/>
            <a:ext cx="4171994" cy="3736540"/>
          </a:xfrm>
        </p:spPr>
        <p:txBody>
          <a:bodyPr>
            <a:normAutofit/>
          </a:bodyPr>
          <a:lstStyle/>
          <a:p>
            <a:pPr algn="l"/>
            <a:r>
              <a:rPr lang="en-US"/>
              <a:t>BMIH4003</a:t>
            </a:r>
            <a:br>
              <a:rPr lang="en-US" dirty="0"/>
            </a:br>
            <a:r>
              <a:rPr lang="en-US" dirty="0"/>
              <a:t>Operating Hotel Facilities</a:t>
            </a:r>
          </a:p>
        </p:txBody>
      </p:sp>
      <p:sp>
        <p:nvSpPr>
          <p:cNvPr id="3" name="Subtitle 2">
            <a:extLst>
              <a:ext uri="{FF2B5EF4-FFF2-40B4-BE49-F238E27FC236}">
                <a16:creationId xmlns:a16="http://schemas.microsoft.com/office/drawing/2014/main" id="{29DD2420-1447-62EB-6B06-C5FFBDE38145}"/>
              </a:ext>
            </a:extLst>
          </p:cNvPr>
          <p:cNvSpPr>
            <a:spLocks noGrp="1"/>
          </p:cNvSpPr>
          <p:nvPr>
            <p:ph type="subTitle" idx="1"/>
          </p:nvPr>
        </p:nvSpPr>
        <p:spPr>
          <a:xfrm>
            <a:off x="599609" y="4685288"/>
            <a:ext cx="4171994" cy="1035781"/>
          </a:xfrm>
        </p:spPr>
        <p:txBody>
          <a:bodyPr>
            <a:normAutofit/>
          </a:bodyPr>
          <a:lstStyle/>
          <a:p>
            <a:pPr algn="l"/>
            <a:r>
              <a:rPr lang="en-US" dirty="0"/>
              <a:t>Student ID: 2211675</a:t>
            </a:r>
          </a:p>
          <a:p>
            <a:pPr algn="l"/>
            <a:r>
              <a:rPr lang="en-US" dirty="0"/>
              <a:t>Syeda </a:t>
            </a:r>
            <a:r>
              <a:rPr lang="en-US" dirty="0" err="1"/>
              <a:t>sadia</a:t>
            </a:r>
            <a:r>
              <a:rPr lang="en-US" dirty="0"/>
              <a:t> begum</a:t>
            </a:r>
          </a:p>
        </p:txBody>
      </p:sp>
      <p:grpSp>
        <p:nvGrpSpPr>
          <p:cNvPr id="53" name="Group 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4" name="Straight Connector 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4" name="Rectangle 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ity">
            <a:extLst>
              <a:ext uri="{FF2B5EF4-FFF2-40B4-BE49-F238E27FC236}">
                <a16:creationId xmlns:a16="http://schemas.microsoft.com/office/drawing/2014/main" id="{02221AF8-92D5-D0E0-E752-7357C1B43D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1602344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1D288-B352-EB27-FDD2-1CE07AB407F6}"/>
              </a:ext>
            </a:extLst>
          </p:cNvPr>
          <p:cNvSpPr>
            <a:spLocks noGrp="1"/>
          </p:cNvSpPr>
          <p:nvPr>
            <p:ph type="title"/>
          </p:nvPr>
        </p:nvSpPr>
        <p:spPr>
          <a:xfrm>
            <a:off x="841248" y="256032"/>
            <a:ext cx="10506456" cy="1014984"/>
          </a:xfrm>
        </p:spPr>
        <p:txBody>
          <a:bodyPr anchor="b">
            <a:normAutofit/>
          </a:bodyPr>
          <a:lstStyle/>
          <a:p>
            <a:r>
              <a:rPr lang="en-US"/>
              <a:t>Introduction</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435732A-FB03-0A5C-BC42-82D363C53C57}"/>
              </a:ext>
            </a:extLst>
          </p:cNvPr>
          <p:cNvGraphicFramePr>
            <a:graphicFrameLocks noGrp="1"/>
          </p:cNvGraphicFramePr>
          <p:nvPr>
            <p:ph idx="1"/>
            <p:extLst>
              <p:ext uri="{D42A27DB-BD31-4B8C-83A1-F6EECF244321}">
                <p14:modId xmlns:p14="http://schemas.microsoft.com/office/powerpoint/2010/main" val="35276499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525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6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96B227-6A5C-B659-6127-078166EAD7BE}"/>
              </a:ext>
            </a:extLst>
          </p:cNvPr>
          <p:cNvSpPr>
            <a:spLocks noGrp="1"/>
          </p:cNvSpPr>
          <p:nvPr>
            <p:ph type="title"/>
          </p:nvPr>
        </p:nvSpPr>
        <p:spPr>
          <a:xfrm>
            <a:off x="838199" y="1068891"/>
            <a:ext cx="4259731" cy="1985085"/>
          </a:xfrm>
        </p:spPr>
        <p:txBody>
          <a:bodyPr anchor="b">
            <a:normAutofit/>
          </a:bodyPr>
          <a:lstStyle/>
          <a:p>
            <a:pPr algn="ctr"/>
            <a:r>
              <a:rPr lang="en-US"/>
              <a:t>Employee Engagement Model</a:t>
            </a:r>
          </a:p>
        </p:txBody>
      </p:sp>
      <p:sp>
        <p:nvSpPr>
          <p:cNvPr id="79" name="Freeform: Shape 7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Group of People">
            <a:extLst>
              <a:ext uri="{FF2B5EF4-FFF2-40B4-BE49-F238E27FC236}">
                <a16:creationId xmlns:a16="http://schemas.microsoft.com/office/drawing/2014/main" id="{97C2BD14-549A-B541-2C25-0C56C13D06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42621" y="3555468"/>
            <a:ext cx="2450885" cy="2450885"/>
          </a:xfrm>
          <a:prstGeom prst="rect">
            <a:avLst/>
          </a:prstGeom>
        </p:spPr>
      </p:pic>
      <p:sp>
        <p:nvSpPr>
          <p:cNvPr id="7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BBBF7C95-A6F7-31A9-5C4A-F3F047639063}"/>
              </a:ext>
            </a:extLst>
          </p:cNvPr>
          <p:cNvGraphicFramePr>
            <a:graphicFrameLocks noGrp="1"/>
          </p:cNvGraphicFramePr>
          <p:nvPr>
            <p:ph idx="1"/>
            <p:extLst>
              <p:ext uri="{D42A27DB-BD31-4B8C-83A1-F6EECF244321}">
                <p14:modId xmlns:p14="http://schemas.microsoft.com/office/powerpoint/2010/main" val="3241690318"/>
              </p:ext>
            </p:extLst>
          </p:nvPr>
        </p:nvGraphicFramePr>
        <p:xfrm>
          <a:off x="6586415" y="723153"/>
          <a:ext cx="4555782" cy="5392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38563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9337EA4-CC8C-A6EE-34D6-38158431D1B1}"/>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Industry Best Practice Example</a:t>
            </a:r>
          </a:p>
        </p:txBody>
      </p:sp>
      <p:graphicFrame>
        <p:nvGraphicFramePr>
          <p:cNvPr id="15" name="Content Placeholder 2">
            <a:extLst>
              <a:ext uri="{FF2B5EF4-FFF2-40B4-BE49-F238E27FC236}">
                <a16:creationId xmlns:a16="http://schemas.microsoft.com/office/drawing/2014/main" id="{A8E6DC4B-94CD-CFDE-FE4A-E755DA223718}"/>
              </a:ext>
            </a:extLst>
          </p:cNvPr>
          <p:cNvGraphicFramePr>
            <a:graphicFrameLocks noGrp="1"/>
          </p:cNvGraphicFramePr>
          <p:nvPr>
            <p:ph idx="1"/>
            <p:extLst>
              <p:ext uri="{D42A27DB-BD31-4B8C-83A1-F6EECF244321}">
                <p14:modId xmlns:p14="http://schemas.microsoft.com/office/powerpoint/2010/main" val="130609638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766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1BDF9-A374-4B7F-45B1-10F7E1548C14}"/>
              </a:ext>
            </a:extLst>
          </p:cNvPr>
          <p:cNvSpPr>
            <a:spLocks noGrp="1"/>
          </p:cNvSpPr>
          <p:nvPr>
            <p:ph type="title"/>
          </p:nvPr>
        </p:nvSpPr>
        <p:spPr>
          <a:xfrm>
            <a:off x="841248" y="685800"/>
            <a:ext cx="10506456" cy="1157005"/>
          </a:xfrm>
        </p:spPr>
        <p:txBody>
          <a:bodyPr anchor="b">
            <a:normAutofit/>
          </a:bodyPr>
          <a:lstStyle/>
          <a:p>
            <a:r>
              <a:rPr lang="en-US" sz="4800"/>
              <a:t>Health and Safety Procedures</a:t>
            </a:r>
          </a:p>
        </p:txBody>
      </p:sp>
      <p:sp>
        <p:nvSpPr>
          <p:cNvPr id="12" name="Rectangle 1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669D085-194B-CF76-348C-E0A9E55D0E8B}"/>
              </a:ext>
            </a:extLst>
          </p:cNvPr>
          <p:cNvGraphicFramePr>
            <a:graphicFrameLocks noGrp="1"/>
          </p:cNvGraphicFramePr>
          <p:nvPr>
            <p:ph idx="1"/>
            <p:extLst>
              <p:ext uri="{D42A27DB-BD31-4B8C-83A1-F6EECF244321}">
                <p14:modId xmlns:p14="http://schemas.microsoft.com/office/powerpoint/2010/main" val="3519421723"/>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4372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2455-663E-0B76-A2FA-6B329C6D8B37}"/>
              </a:ext>
            </a:extLst>
          </p:cNvPr>
          <p:cNvSpPr>
            <a:spLocks noGrp="1"/>
          </p:cNvSpPr>
          <p:nvPr>
            <p:ph type="title"/>
          </p:nvPr>
        </p:nvSpPr>
        <p:spPr/>
        <p:txBody>
          <a:bodyPr/>
          <a:lstStyle/>
          <a:p>
            <a:r>
              <a:rPr lang="en-US"/>
              <a:t>Communication</a:t>
            </a:r>
            <a:endParaRPr lang="en-US" dirty="0"/>
          </a:p>
        </p:txBody>
      </p:sp>
      <p:graphicFrame>
        <p:nvGraphicFramePr>
          <p:cNvPr id="13" name="Content Placeholder 2">
            <a:extLst>
              <a:ext uri="{FF2B5EF4-FFF2-40B4-BE49-F238E27FC236}">
                <a16:creationId xmlns:a16="http://schemas.microsoft.com/office/drawing/2014/main" id="{57235255-A7EE-454E-44A8-B86800475802}"/>
              </a:ext>
            </a:extLst>
          </p:cNvPr>
          <p:cNvGraphicFramePr>
            <a:graphicFrameLocks noGrp="1"/>
          </p:cNvGraphicFramePr>
          <p:nvPr>
            <p:ph idx="1"/>
            <p:extLst>
              <p:ext uri="{D42A27DB-BD31-4B8C-83A1-F6EECF244321}">
                <p14:modId xmlns:p14="http://schemas.microsoft.com/office/powerpoint/2010/main" val="31804615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7829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B5440-ADFF-455A-DFA0-580596A9CFA0}"/>
              </a:ext>
            </a:extLst>
          </p:cNvPr>
          <p:cNvSpPr>
            <a:spLocks noGrp="1"/>
          </p:cNvSpPr>
          <p:nvPr>
            <p:ph type="title"/>
          </p:nvPr>
        </p:nvSpPr>
        <p:spPr>
          <a:xfrm>
            <a:off x="6513788" y="365125"/>
            <a:ext cx="4840010" cy="1807305"/>
          </a:xfrm>
        </p:spPr>
        <p:txBody>
          <a:bodyPr>
            <a:normAutofit/>
          </a:bodyPr>
          <a:lstStyle/>
          <a:p>
            <a:r>
              <a:rPr lang="en-US" dirty="0"/>
              <a:t>Training and Development</a:t>
            </a:r>
          </a:p>
        </p:txBody>
      </p:sp>
      <p:pic>
        <p:nvPicPr>
          <p:cNvPr id="5" name="Picture 4" descr="A group of people sitting at a table&#10;&#10;Description automatically generated with low confidence">
            <a:extLst>
              <a:ext uri="{FF2B5EF4-FFF2-40B4-BE49-F238E27FC236}">
                <a16:creationId xmlns:a16="http://schemas.microsoft.com/office/drawing/2014/main" id="{E4542702-3420-8090-CF29-FDDC260F30AB}"/>
              </a:ext>
            </a:extLst>
          </p:cNvPr>
          <p:cNvPicPr>
            <a:picLocks noChangeAspect="1"/>
          </p:cNvPicPr>
          <p:nvPr/>
        </p:nvPicPr>
        <p:blipFill rotWithShape="1">
          <a:blip r:embed="rId3"/>
          <a:srcRect l="37030" r="1280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C1C6BED-D485-F3D7-9090-C87867735B85}"/>
              </a:ext>
            </a:extLst>
          </p:cNvPr>
          <p:cNvSpPr>
            <a:spLocks noGrp="1"/>
          </p:cNvSpPr>
          <p:nvPr>
            <p:ph idx="1"/>
          </p:nvPr>
        </p:nvSpPr>
        <p:spPr>
          <a:xfrm>
            <a:off x="6513788" y="2333297"/>
            <a:ext cx="4840010" cy="3843666"/>
          </a:xfrm>
        </p:spPr>
        <p:txBody>
          <a:bodyPr>
            <a:normAutofit/>
          </a:bodyPr>
          <a:lstStyle/>
          <a:p>
            <a:pPr algn="just"/>
            <a:r>
              <a:rPr lang="en-US" sz="1700" dirty="0"/>
              <a:t>Workforce development and training are essential in producing an educated and capable workforce.</a:t>
            </a:r>
          </a:p>
          <a:p>
            <a:pPr algn="just"/>
            <a:r>
              <a:rPr lang="en-US" sz="1700" dirty="0"/>
              <a:t>Employee skills, work happiness, and retention can all benefit from training and development opportunities (Dyer &amp; Shafer, 2015).</a:t>
            </a:r>
          </a:p>
          <a:p>
            <a:pPr algn="just"/>
            <a:r>
              <a:rPr lang="en-US" sz="1700" dirty="0"/>
              <a:t>Training on new cleaning products, cross-training on other responsibilities within the team, and leadership development programs are just a few examples of the many ways in which the housekeeping staff can improve their skills and knowledge.</a:t>
            </a:r>
          </a:p>
          <a:p>
            <a:pPr algn="just"/>
            <a:r>
              <a:rPr lang="en-US" sz="1700" dirty="0"/>
              <a:t>One can help his team members succeed in their current positions and advance their careers by investing in their training and development.</a:t>
            </a:r>
          </a:p>
        </p:txBody>
      </p:sp>
    </p:spTree>
    <p:extLst>
      <p:ext uri="{BB962C8B-B14F-4D97-AF65-F5344CB8AC3E}">
        <p14:creationId xmlns:p14="http://schemas.microsoft.com/office/powerpoint/2010/main" val="3710728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10FD9E0-09B0-1538-F69D-01C60E7A945E}"/>
              </a:ext>
            </a:extLst>
          </p:cNvPr>
          <p:cNvSpPr>
            <a:spLocks noGrp="1"/>
          </p:cNvSpPr>
          <p:nvPr>
            <p:ph type="title"/>
          </p:nvPr>
        </p:nvSpPr>
        <p:spPr>
          <a:xfrm>
            <a:off x="479394" y="1070800"/>
            <a:ext cx="3939688" cy="5583126"/>
          </a:xfrm>
        </p:spPr>
        <p:txBody>
          <a:bodyPr>
            <a:normAutofit/>
          </a:bodyPr>
          <a:lstStyle/>
          <a:p>
            <a:pPr algn="r"/>
            <a:r>
              <a:rPr lang="en-US" sz="6200"/>
              <a:t>Recognition and Rewards</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EBF329-012D-C5D2-D985-87ADFDA4198B}"/>
              </a:ext>
            </a:extLst>
          </p:cNvPr>
          <p:cNvGraphicFramePr>
            <a:graphicFrameLocks noGrp="1"/>
          </p:cNvGraphicFramePr>
          <p:nvPr>
            <p:ph idx="1"/>
            <p:extLst>
              <p:ext uri="{D42A27DB-BD31-4B8C-83A1-F6EECF244321}">
                <p14:modId xmlns:p14="http://schemas.microsoft.com/office/powerpoint/2010/main" val="107441499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8697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59B33E7-4A27-C32B-8609-DEB3E96B61B4}"/>
              </a:ext>
            </a:extLst>
          </p:cNvPr>
          <p:cNvSpPr>
            <a:spLocks noGrp="1"/>
          </p:cNvSpPr>
          <p:nvPr>
            <p:ph type="title"/>
          </p:nvPr>
        </p:nvSpPr>
        <p:spPr>
          <a:xfrm>
            <a:off x="479394" y="1070800"/>
            <a:ext cx="3939688" cy="5583126"/>
          </a:xfrm>
        </p:spPr>
        <p:txBody>
          <a:bodyPr>
            <a:normAutofit/>
          </a:bodyPr>
          <a:lstStyle/>
          <a:p>
            <a:pPr algn="r"/>
            <a:r>
              <a:rPr lang="en-US" sz="7400"/>
              <a:t>Feedback</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A0D374-C76E-F62D-9788-D8635DA0F257}"/>
              </a:ext>
            </a:extLst>
          </p:cNvPr>
          <p:cNvGraphicFramePr>
            <a:graphicFrameLocks noGrp="1"/>
          </p:cNvGraphicFramePr>
          <p:nvPr>
            <p:ph idx="1"/>
            <p:extLst>
              <p:ext uri="{D42A27DB-BD31-4B8C-83A1-F6EECF244321}">
                <p14:modId xmlns:p14="http://schemas.microsoft.com/office/powerpoint/2010/main" val="68329163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98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C3685-25AF-71C1-C477-D2CE742ACEEF}"/>
              </a:ext>
            </a:extLst>
          </p:cNvPr>
          <p:cNvSpPr>
            <a:spLocks noGrp="1"/>
          </p:cNvSpPr>
          <p:nvPr>
            <p:ph type="title"/>
          </p:nvPr>
        </p:nvSpPr>
        <p:spPr>
          <a:xfrm>
            <a:off x="808638" y="386930"/>
            <a:ext cx="9236700" cy="1188950"/>
          </a:xfrm>
        </p:spPr>
        <p:txBody>
          <a:bodyPr anchor="b">
            <a:normAutofit/>
          </a:bodyPr>
          <a:lstStyle/>
          <a:p>
            <a:r>
              <a:rPr lang="en-US" sz="5400"/>
              <a:t>Empowerment</a:t>
            </a:r>
          </a:p>
        </p:txBody>
      </p:sp>
      <p:grpSp>
        <p:nvGrpSpPr>
          <p:cNvPr id="14" name="Group 1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5" name="Rectangle 1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77933DF-BFBF-CD99-415B-A21B01E63F91}"/>
              </a:ext>
            </a:extLst>
          </p:cNvPr>
          <p:cNvGraphicFramePr>
            <a:graphicFrameLocks noGrp="1"/>
          </p:cNvGraphicFramePr>
          <p:nvPr>
            <p:ph idx="1"/>
            <p:extLst>
              <p:ext uri="{D42A27DB-BD31-4B8C-83A1-F6EECF244321}">
                <p14:modId xmlns:p14="http://schemas.microsoft.com/office/powerpoint/2010/main" val="2070865531"/>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25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23A0BC26-8EE5-B89D-AF4E-EE80F0D65E31}"/>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EC1C8D-5264-8787-2922-CC0B324CF871}"/>
              </a:ext>
            </a:extLst>
          </p:cNvPr>
          <p:cNvSpPr>
            <a:spLocks noGrp="1"/>
          </p:cNvSpPr>
          <p:nvPr>
            <p:ph type="title"/>
          </p:nvPr>
        </p:nvSpPr>
        <p:spPr>
          <a:xfrm>
            <a:off x="838200" y="365125"/>
            <a:ext cx="10515600" cy="1325563"/>
          </a:xfrm>
        </p:spPr>
        <p:txBody>
          <a:bodyPr>
            <a:normAutofit/>
          </a:bodyPr>
          <a:lstStyle/>
          <a:p>
            <a:r>
              <a:rPr lang="en-US"/>
              <a:t>Conclusion</a:t>
            </a:r>
          </a:p>
        </p:txBody>
      </p:sp>
      <p:graphicFrame>
        <p:nvGraphicFramePr>
          <p:cNvPr id="5" name="Content Placeholder 2">
            <a:extLst>
              <a:ext uri="{FF2B5EF4-FFF2-40B4-BE49-F238E27FC236}">
                <a16:creationId xmlns:a16="http://schemas.microsoft.com/office/drawing/2014/main" id="{B70D10CF-AE23-20E2-1CF9-89639149221F}"/>
              </a:ext>
            </a:extLst>
          </p:cNvPr>
          <p:cNvGraphicFramePr>
            <a:graphicFrameLocks noGrp="1"/>
          </p:cNvGraphicFramePr>
          <p:nvPr>
            <p:ph idx="1"/>
            <p:extLst>
              <p:ext uri="{D42A27DB-BD31-4B8C-83A1-F6EECF244321}">
                <p14:modId xmlns:p14="http://schemas.microsoft.com/office/powerpoint/2010/main" val="39169948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0866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7BFF2-E517-9160-2308-9243BCE8AE18}"/>
              </a:ext>
            </a:extLst>
          </p:cNvPr>
          <p:cNvSpPr>
            <a:spLocks noGrp="1"/>
          </p:cNvSpPr>
          <p:nvPr>
            <p:ph type="title"/>
          </p:nvPr>
        </p:nvSpPr>
        <p:spPr/>
        <p:txBody>
          <a:bodyPr/>
          <a:lstStyle/>
          <a:p>
            <a:r>
              <a:rPr lang="en-US" dirty="0"/>
              <a:t>References</a:t>
            </a:r>
          </a:p>
        </p:txBody>
      </p:sp>
      <p:graphicFrame>
        <p:nvGraphicFramePr>
          <p:cNvPr id="5" name="Content Placeholder 2">
            <a:extLst>
              <a:ext uri="{FF2B5EF4-FFF2-40B4-BE49-F238E27FC236}">
                <a16:creationId xmlns:a16="http://schemas.microsoft.com/office/drawing/2014/main" id="{6CED42D0-A2E2-6A86-6BB6-A89E12617DA2}"/>
              </a:ext>
            </a:extLst>
          </p:cNvPr>
          <p:cNvGraphicFramePr>
            <a:graphicFrameLocks noGrp="1"/>
          </p:cNvGraphicFramePr>
          <p:nvPr>
            <p:ph idx="1"/>
            <p:extLst>
              <p:ext uri="{D42A27DB-BD31-4B8C-83A1-F6EECF244321}">
                <p14:modId xmlns:p14="http://schemas.microsoft.com/office/powerpoint/2010/main" val="8116316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1213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2424</Words>
  <Application>Microsoft Office PowerPoint</Application>
  <PresentationFormat>Widescreen</PresentationFormat>
  <Paragraphs>90</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BMIH4003 Operating Hotel Facilities</vt:lpstr>
      <vt:lpstr>Introduction</vt:lpstr>
      <vt:lpstr>Employee Engagement Model</vt:lpstr>
      <vt:lpstr>Industry Best Practice Example</vt:lpstr>
      <vt:lpstr>Health and Safety Procedures</vt:lpstr>
      <vt:lpstr>Communication</vt:lpstr>
      <vt:lpstr>Training and Development</vt:lpstr>
      <vt:lpstr>Recognition and Rewards</vt:lpstr>
      <vt:lpstr>Feedback</vt:lpstr>
      <vt:lpstr>Empowerment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cp:lastModifiedBy>Syeda Sadia Begum (2211675)</cp:lastModifiedBy>
  <cp:revision>3</cp:revision>
  <dcterms:created xsi:type="dcterms:W3CDTF">2023-05-03T07:30:29Z</dcterms:created>
  <dcterms:modified xsi:type="dcterms:W3CDTF">2023-05-24T18:48:05Z</dcterms:modified>
</cp:coreProperties>
</file>