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embedTrueTypeFonts="1">
  <p:sldMasterIdLst>
    <p:sldMasterId id="2147483648" r:id="rId1"/>
  </p:sldMasterIdLst>
  <p:notesMasterIdLst>
    <p:notesMasterId r:id="rId2"/>
  </p:notesMasterIdLst>
  <p:sldIdLst>
    <p:sldId id="256" r:id="rId3"/>
    <p:sldId id="257" r:id="rId4"/>
    <p:sldId id="258" r:id="rId5"/>
  </p:sldIdLst>
  <p:sldSz cy="10058400" cx="7772400"/>
  <p:notesSz cx="7772400" cy="10058400"/>
  <p:embeddedFontLst>
    <p:embeddedFont>
      <p:font typeface="Public Sans Bold"/>
    </p:embeddedFont>
    <p:embeddedFont>
      <p:font typeface="Public Sans"/>
      <p:regular r:id="rId6"/>
    </p:embeddedFont>
    <p:embeddedFont>
      <p:font typeface="Microsoft YaHei"/>
    </p:embeddedFont>
  </p:embeddedFontLst>
</p:presentation>
</file>

<file path=ppt/presProps.xml><?xml version="1.0" encoding="utf-8"?>
<p:presentationPr xmlns:p="http://schemas.openxmlformats.org/presentationml/2006/main" xmlns:r="http://schemas.openxmlformats.org/officeDocument/2006/relationships" xmlns:a="http://schemas.openxmlformats.org/drawingml/2006/main">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lastView="sldThumbnailView">
  <p:normalViewPr horzBarState="maximized">
    <p:restoredLeft sz="15987" autoAdjust="0"/>
    <p:restoredTop sz="94660"/>
  </p:normalViewPr>
  <p:slideViewPr>
    <p:cSldViewPr>
      <p:cViewPr varScale="1">
        <p:scale>
          <a:sx n="116" d="100"/>
          <a:sy n="116" d="100"/>
        </p:scale>
        <p:origin x="1446" y="108"/>
      </p:cViewPr>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font" Target="fonts/font1.fntdata"/><Relationship Id="rId7" Type="http://schemas.openxmlformats.org/officeDocument/2006/relationships/tableStyles" Target="tableStyles.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38" name=""/>
        <p:cNvGrpSpPr/>
        <p:nvPr/>
      </p:nvGrpSpPr>
      <p:grpSpPr>
        <a:xfrm>
          <a:off x="0" y="0"/>
          <a:ext cx="0" cy="0"/>
          <a:chOff x="0" y="0"/>
          <a:chExt cx="0" cy="0"/>
        </a:xfrm>
      </p:grpSpPr>
      <p:sp>
        <p:nvSpPr>
          <p:cNvPr id="1048682" name="Rectangle 2"/>
          <p:cNvSpPr>
            <a:spLocks noGrp="1" noChangeArrowheads="1"/>
          </p:cNvSpPr>
          <p:nvPr>
            <p:ph type="hdr" sz="quarter"/>
          </p:nvPr>
        </p:nvSpPr>
        <p:spPr bwMode="auto">
          <a:xfrm>
            <a:off x="2"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l">
              <a:defRPr sz="1100"/>
            </a:lvl1pPr>
          </a:lstStyle>
          <a:p>
            <a:endParaRPr lang="en-US"/>
          </a:p>
        </p:txBody>
      </p:sp>
      <p:sp>
        <p:nvSpPr>
          <p:cNvPr id="1048683" name="Rectangle 3"/>
          <p:cNvSpPr>
            <a:spLocks noGrp="1" noChangeArrowheads="1"/>
          </p:cNvSpPr>
          <p:nvPr>
            <p:ph type="dt" idx="1"/>
          </p:nvPr>
        </p:nvSpPr>
        <p:spPr bwMode="auto">
          <a:xfrm>
            <a:off x="4021139"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r">
              <a:defRPr sz="1100"/>
            </a:lvl1pPr>
          </a:lstStyle>
          <a:p>
            <a:endParaRPr lang="en-US"/>
          </a:p>
        </p:txBody>
      </p:sp>
      <p:sp>
        <p:nvSpPr>
          <p:cNvPr id="1048684" name="Rectangle 4"/>
          <p:cNvSpPr>
            <a:spLocks noChangeAspect="1" noRot="1" noGrp="1" noChangeArrowheads="1" noTextEdit="1"/>
          </p:cNvSpPr>
          <p:nvPr>
            <p:ph type="sldImg" idx="2"/>
          </p:nvPr>
        </p:nvSpPr>
        <p:spPr bwMode="auto">
          <a:xfrm>
            <a:off x="990600" y="766763"/>
            <a:ext cx="5118100" cy="3838575"/>
          </a:xfrm>
          <a:prstGeom prst="rect"/>
          <a:noFill/>
          <a:ln w="9525">
            <a:solidFill>
              <a:srgbClr val="000000"/>
            </a:solidFill>
            <a:miter lim="800000"/>
            <a:headEnd/>
            <a:tailEnd/>
          </a:ln>
          <a:effectLst/>
        </p:spPr>
      </p:sp>
      <p:sp>
        <p:nvSpPr>
          <p:cNvPr id="1048685" name="Rectangle 5"/>
          <p:cNvSpPr>
            <a:spLocks noGrp="1" noChangeArrowheads="1"/>
          </p:cNvSpPr>
          <p:nvPr>
            <p:ph type="body" sz="quarter" idx="3"/>
          </p:nvPr>
        </p:nvSpPr>
        <p:spPr bwMode="auto">
          <a:xfrm>
            <a:off x="709614" y="4862514"/>
            <a:ext cx="5680075" cy="4605337"/>
          </a:xfrm>
          <a:prstGeom prst="rect"/>
          <a:noFill/>
          <a:ln w="9525">
            <a:noFill/>
            <a:miter lim="800000"/>
            <a:headEnd/>
            <a:tailEnd/>
          </a:ln>
          <a:effectLst/>
        </p:spPr>
        <p:txBody>
          <a:bodyPr anchor="t" anchorCtr="0" bIns="45745" compatLnSpc="1" lIns="91492" numCol="1" rIns="91492" tIns="45745" vert="horz" wrap="square">
            <a:prstTxWarp prst="textNoShape"/>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86" name="Rectangle 6"/>
          <p:cNvSpPr>
            <a:spLocks noGrp="1" noChangeArrowheads="1"/>
          </p:cNvSpPr>
          <p:nvPr>
            <p:ph type="ftr" sz="quarter" idx="4"/>
          </p:nvPr>
        </p:nvSpPr>
        <p:spPr bwMode="auto">
          <a:xfrm>
            <a:off x="2"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l">
              <a:defRPr sz="1100"/>
            </a:lvl1pPr>
          </a:lstStyle>
          <a:p>
            <a:endParaRPr lang="en-US"/>
          </a:p>
        </p:txBody>
      </p:sp>
      <p:sp>
        <p:nvSpPr>
          <p:cNvPr id="1048687" name="Rectangle 7"/>
          <p:cNvSpPr>
            <a:spLocks noGrp="1" noChangeArrowheads="1"/>
          </p:cNvSpPr>
          <p:nvPr>
            <p:ph type="sldNum" sz="quarter" idx="5"/>
          </p:nvPr>
        </p:nvSpPr>
        <p:spPr bwMode="auto">
          <a:xfrm>
            <a:off x="4021139"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r">
              <a:defRPr sz="1100"/>
            </a:lvl1pPr>
          </a:lstStyle>
          <a:p>
            <a:fld id="{A9A0EA98-5831-4853-B862-C702E6EB345C}" type="slidenum">
              <a:rPr lang="en-US"/>
              <a:t>‹#›</a:t>
            </a:fld>
            <a:endParaRPr lang="en-US"/>
          </a:p>
        </p:txBody>
      </p:sp>
    </p:spTree>
  </p:cSld>
  <p:clrMap accent1="accent1" accent2="accent2" accent3="accent3" accent4="accent4" accent5="accent5" accent6="accent6" bg1="lt1" bg2="lt2" tx1="dk1" tx2="dk2" hlink="hlink" folHlink="folHlink"/>
  <p:notesStyle>
    <a:lvl1pPr algn="l" fontAlgn="base" rtl="0">
      <a:spcBef>
        <a:spcPct val="30000"/>
      </a:spcBef>
      <a:spcAft>
        <a:spcPct val="0"/>
      </a:spcAft>
      <a:defRPr sz="1200" kern="1200">
        <a:solidFill>
          <a:schemeClr val="tx1"/>
        </a:solidFill>
        <a:latin typeface="Arial" charset="0"/>
        <a:ea typeface="+mn-ea"/>
        <a:cs typeface="+mn-cs"/>
      </a:defRPr>
    </a:lvl1pPr>
    <a:lvl2pPr algn="l" fontAlgn="base" marL="457200" rtl="0">
      <a:spcBef>
        <a:spcPct val="30000"/>
      </a:spcBef>
      <a:spcAft>
        <a:spcPct val="0"/>
      </a:spcAft>
      <a:defRPr sz="1200" kern="1200">
        <a:solidFill>
          <a:schemeClr val="tx1"/>
        </a:solidFill>
        <a:latin typeface="Arial" charset="0"/>
        <a:ea typeface="+mn-ea"/>
        <a:cs typeface="+mn-cs"/>
      </a:defRPr>
    </a:lvl2pPr>
    <a:lvl3pPr algn="l" fontAlgn="base" marL="914400" rtl="0">
      <a:spcBef>
        <a:spcPct val="30000"/>
      </a:spcBef>
      <a:spcAft>
        <a:spcPct val="0"/>
      </a:spcAft>
      <a:defRPr sz="1200" kern="1200">
        <a:solidFill>
          <a:schemeClr val="tx1"/>
        </a:solidFill>
        <a:latin typeface="Arial" charset="0"/>
        <a:ea typeface="+mn-ea"/>
        <a:cs typeface="+mn-cs"/>
      </a:defRPr>
    </a:lvl3pPr>
    <a:lvl4pPr algn="l" fontAlgn="base" marL="1371600" rtl="0">
      <a:spcBef>
        <a:spcPct val="30000"/>
      </a:spcBef>
      <a:spcAft>
        <a:spcPct val="0"/>
      </a:spcAft>
      <a:defRPr sz="1200" kern="1200">
        <a:solidFill>
          <a:schemeClr val="tx1"/>
        </a:solidFill>
        <a:latin typeface="Arial" charset="0"/>
        <a:ea typeface="+mn-ea"/>
        <a:cs typeface="+mn-cs"/>
      </a:defRPr>
    </a:lvl4pPr>
    <a:lvl5pPr algn="l" fontAlgn="base" marL="1828800" rtl="0">
      <a:spcBef>
        <a:spcPct val="30000"/>
      </a:spcBef>
      <a:spcAft>
        <a:spcPct val="0"/>
      </a:spcAft>
      <a:defRPr sz="1200" kern="1200">
        <a:solidFill>
          <a:schemeClr val="tx1"/>
        </a:solidFill>
        <a:latin typeface="Arial" charset="0"/>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bg>
      <p:bgPr>
        <a:solidFill>
          <a:srgbClr val="FFFFFF"/>
        </a:solidFill>
      </p:bgPr>
    </p:bg>
    <p:spTree>
      <p:nvGrpSpPr>
        <p:cNvPr id="27" name=""/>
        <p:cNvGrpSpPr/>
        <p:nvPr/>
      </p:nvGrpSpPr>
      <p:grpSpPr>
        <a:xfrm>
          <a:off x="0" y="0"/>
          <a:ext cx="0" cy="0"/>
          <a:chOff x="0" y="0"/>
          <a:chExt cx="0" cy="0"/>
        </a:xfrm>
      </p:grpSpPr>
      <p:sp>
        <p:nvSpPr>
          <p:cNvPr id="1048628" name="PlaceHolder 1"/>
          <p:cNvSpPr>
            <a:spLocks noGrp="1"/>
          </p:cNvSpPr>
          <p:nvPr>
            <p:ph type="title"/>
          </p:nvPr>
        </p:nvSpPr>
        <p:spPr>
          <a:xfrm>
            <a:off x="685800" y="2130480"/>
            <a:ext cx="7772040" cy="1469520"/>
          </a:xfrm>
          <a:prstGeom prst="rect"/>
          <a:noFill/>
          <a:ln w="0">
            <a:noFill/>
          </a:ln>
        </p:spPr>
        <p:txBody>
          <a:bodyPr anchor="ctr" bIns="45720" lIns="91440" rIns="91440" tIns="45720">
            <a:noAutofit/>
          </a:bodyPr>
          <a:p>
            <a:pPr algn="ctr" defTabSz="914400" indent="0">
              <a:lnSpc>
                <a:spcPct val="100000"/>
              </a:lnSpc>
              <a:buNone/>
            </a:pPr>
            <a:r>
              <a:rPr b="0" sz="4400" lang="en-US" strike="noStrike" u="none">
                <a:solidFill>
                  <a:schemeClr val="dk1"/>
                </a:solidFill>
                <a:effectLst/>
                <a:latin typeface="Calibri"/>
              </a:rPr>
              <a:t>Click to edit Master title style</a:t>
            </a:r>
            <a:endParaRPr b="0" sz="4400" lang="en-US" strike="noStrike" u="none">
              <a:solidFill>
                <a:schemeClr val="dk1"/>
              </a:solidFill>
              <a:effectLst/>
              <a:latin typeface="Calibri"/>
            </a:endParaRPr>
          </a:p>
        </p:txBody>
      </p:sp>
      <p:sp>
        <p:nvSpPr>
          <p:cNvPr id="1048629" name="PlaceHolder 2"/>
          <p:cNvSpPr>
            <a:spLocks noGrp="1"/>
          </p:cNvSpPr>
          <p:nvPr>
            <p:ph type="dt" idx="1"/>
          </p:nvPr>
        </p:nvSpPr>
        <p:spPr>
          <a:xfrm>
            <a:off x="457200" y="6356520"/>
            <a:ext cx="2133360" cy="364680"/>
          </a:xfrm>
          <a:prstGeom prst="rect"/>
          <a:noFill/>
          <a:ln w="0">
            <a:noFill/>
          </a:ln>
        </p:spPr>
        <p:txBody>
          <a:bodyPr anchor="ctr" bIns="45720" lIns="91440" rIns="91440" tIns="45720">
            <a:noAutofit/>
          </a:bodyPr>
          <a:lstStyle>
            <a:lvl1pPr defTabSz="914400" indent="0">
              <a:lnSpc>
                <a:spcPct val="100000"/>
              </a:lnSpc>
              <a:buNone/>
              <a:defRPr b="0" sz="1200" lang="en-US" strike="noStrike" u="none">
                <a:solidFill>
                  <a:schemeClr val="dk1">
                    <a:tint val="75000"/>
                  </a:schemeClr>
                </a:solidFill>
                <a:effectLst/>
                <a:latin typeface="Calibri"/>
              </a:defRPr>
            </a:lvl1pPr>
          </a:lstStyle>
          <a:p>
            <a:pPr defTabSz="914400" indent="0">
              <a:lnSpc>
                <a:spcPct val="100000"/>
              </a:lnSpc>
              <a:buNone/>
            </a:pPr>
            <a:r>
              <a:rPr b="0" sz="1200" lang="en-US" strike="noStrike" u="none">
                <a:solidFill>
                  <a:schemeClr val="dk1">
                    <a:tint val="75000"/>
                  </a:schemeClr>
                </a:solidFill>
                <a:effectLst/>
                <a:latin typeface="Calibri"/>
              </a:rPr>
              <a:t>&lt;date/time&gt;</a:t>
            </a:r>
            <a:endParaRPr b="0" sz="1200" lang="en-US" strike="noStrike" u="none">
              <a:solidFill>
                <a:srgbClr val="000000"/>
              </a:solidFill>
              <a:effectLst/>
              <a:latin typeface="Times New Roman"/>
            </a:endParaRPr>
          </a:p>
        </p:txBody>
      </p:sp>
      <p:sp>
        <p:nvSpPr>
          <p:cNvPr id="1048630" name="PlaceHolder 3"/>
          <p:cNvSpPr>
            <a:spLocks noGrp="1"/>
          </p:cNvSpPr>
          <p:nvPr>
            <p:ph type="ftr" idx="2"/>
          </p:nvPr>
        </p:nvSpPr>
        <p:spPr>
          <a:xfrm>
            <a:off x="3124080" y="6356520"/>
            <a:ext cx="2895120" cy="364680"/>
          </a:xfrm>
          <a:prstGeom prst="rect"/>
          <a:noFill/>
          <a:ln w="0">
            <a:noFill/>
          </a:ln>
        </p:spPr>
        <p:txBody>
          <a:bodyPr anchor="ctr" bIns="45720" lIns="91440" rIns="91440" tIns="45720">
            <a:noAutofit/>
          </a:bodyPr>
          <a:lstStyle>
            <a:lvl1pPr algn="ctr" indent="0">
              <a:buNone/>
              <a:defRPr b="0" sz="1400" lang="en-US" strike="noStrike" u="none">
                <a:solidFill>
                  <a:srgbClr val="000000"/>
                </a:solidFill>
                <a:effectLst/>
                <a:latin typeface="Times New Roman"/>
              </a:defRPr>
            </a:lvl1pPr>
          </a:lstStyle>
          <a:p>
            <a:pPr algn="ctr" indent="0">
              <a:buNone/>
            </a:pPr>
            <a:r>
              <a:rPr b="0" sz="1400" lang="en-US" strike="noStrike" u="none">
                <a:solidFill>
                  <a:srgbClr val="000000"/>
                </a:solidFill>
                <a:effectLst/>
                <a:latin typeface="Times New Roman"/>
              </a:rPr>
              <a:t>&lt;footer&gt;</a:t>
            </a:r>
            <a:endParaRPr b="0" sz="1400" lang="en-US" strike="noStrike" u="none">
              <a:solidFill>
                <a:srgbClr val="000000"/>
              </a:solidFill>
              <a:effectLst/>
              <a:latin typeface="Times New Roman"/>
            </a:endParaRPr>
          </a:p>
        </p:txBody>
      </p:sp>
      <p:sp>
        <p:nvSpPr>
          <p:cNvPr id="1048631" name="PlaceHolder 4"/>
          <p:cNvSpPr>
            <a:spLocks noGrp="1"/>
          </p:cNvSpPr>
          <p:nvPr>
            <p:ph type="sldNum" idx="3"/>
          </p:nvPr>
        </p:nvSpPr>
        <p:spPr>
          <a:xfrm>
            <a:off x="6553080" y="6356520"/>
            <a:ext cx="2133360" cy="364680"/>
          </a:xfrm>
          <a:prstGeom prst="rect"/>
          <a:noFill/>
          <a:ln w="0">
            <a:noFill/>
          </a:ln>
        </p:spPr>
        <p:txBody>
          <a:bodyPr anchor="ctr" bIns="45720" lIns="91440" rIns="91440" tIns="45720">
            <a:noAutofit/>
          </a:bodyPr>
          <a:lstStyle>
            <a:lvl1pPr algn="r" defTabSz="914400" indent="0">
              <a:lnSpc>
                <a:spcPct val="100000"/>
              </a:lnSpc>
              <a:buNone/>
              <a:defRPr b="0" sz="1200" lang="en-US" strike="noStrike" u="none">
                <a:solidFill>
                  <a:schemeClr val="dk1">
                    <a:tint val="75000"/>
                  </a:schemeClr>
                </a:solidFill>
                <a:effectLst/>
                <a:latin typeface="Calibri"/>
              </a:defRPr>
            </a:lvl1pPr>
          </a:lstStyle>
          <a:p>
            <a:pPr algn="r" defTabSz="914400" indent="0">
              <a:lnSpc>
                <a:spcPct val="100000"/>
              </a:lnSpc>
              <a:buNone/>
            </a:pPr>
            <a:fld id="{DC4901F1-AF88-4553-AAA1-7D368FAB4C64}" type="slidenum">
              <a:rPr b="0" sz="1200" lang="en-US" strike="noStrike" u="none">
                <a:solidFill>
                  <a:schemeClr val="dk1">
                    <a:tint val="75000"/>
                  </a:schemeClr>
                </a:solidFill>
                <a:effectLst/>
                <a:latin typeface="Calibri"/>
              </a:rPr>
              <a:t>&lt;number&gt;</a:t>
            </a:fld>
            <a:endParaRPr b="0" sz="1200" lang="en-US" strike="noStrike" u="none">
              <a:solidFill>
                <a:srgbClr val="000000"/>
              </a:solidFill>
              <a:effectLst/>
              <a:latin typeface="Times New Roman"/>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vertTx">
  <p:cSld name="Title and Vertical Text">
    <p:bg>
      <p:bgPr>
        <a:solidFill>
          <a:srgbClr val="FFFFFF"/>
        </a:solidFill>
      </p:bgPr>
    </p:bg>
    <p:spTree>
      <p:nvGrpSpPr>
        <p:cNvPr id="30" name=""/>
        <p:cNvGrpSpPr/>
        <p:nvPr/>
      </p:nvGrpSpPr>
      <p:grpSpPr>
        <a:xfrm>
          <a:off x="0" y="0"/>
          <a:ext cx="0" cy="0"/>
          <a:chOff x="0" y="0"/>
          <a:chExt cx="0" cy="0"/>
        </a:xfrm>
      </p:grpSpPr>
      <p:sp>
        <p:nvSpPr>
          <p:cNvPr id="1048644" name="PlaceHolder 1"/>
          <p:cNvSpPr>
            <a:spLocks noGrp="1"/>
          </p:cNvSpPr>
          <p:nvPr>
            <p:ph type="title"/>
          </p:nvPr>
        </p:nvSpPr>
        <p:spPr>
          <a:xfrm>
            <a:off x="457200" y="274680"/>
            <a:ext cx="8229240" cy="1142640"/>
          </a:xfrm>
          <a:prstGeom prst="rect"/>
          <a:noFill/>
          <a:ln w="0">
            <a:noFill/>
          </a:ln>
        </p:spPr>
        <p:txBody>
          <a:bodyPr anchor="ctr" bIns="45720" lIns="91440" rIns="91440" tIns="45720">
            <a:noAutofit/>
          </a:bodyPr>
          <a:p>
            <a:pPr algn="ctr" defTabSz="914400" indent="0">
              <a:lnSpc>
                <a:spcPct val="100000"/>
              </a:lnSpc>
              <a:buNone/>
            </a:pPr>
            <a:r>
              <a:rPr b="0" sz="4400" lang="en-US" strike="noStrike" u="none">
                <a:solidFill>
                  <a:schemeClr val="dk1"/>
                </a:solidFill>
                <a:effectLst/>
                <a:latin typeface="Calibri"/>
              </a:rPr>
              <a:t>Click to edit Master title style</a:t>
            </a:r>
            <a:endParaRPr b="0" sz="4400" lang="en-US" strike="noStrike" u="none">
              <a:solidFill>
                <a:schemeClr val="dk1"/>
              </a:solidFill>
              <a:effectLst/>
              <a:latin typeface="Calibri"/>
            </a:endParaRPr>
          </a:p>
        </p:txBody>
      </p:sp>
      <p:sp>
        <p:nvSpPr>
          <p:cNvPr id="1048645" name="PlaceHolder 2"/>
          <p:cNvSpPr>
            <a:spLocks noGrp="1"/>
          </p:cNvSpPr>
          <p:nvPr>
            <p:ph type="body"/>
          </p:nvPr>
        </p:nvSpPr>
        <p:spPr>
          <a:xfrm>
            <a:off x="457200" y="1600200"/>
            <a:ext cx="8229240" cy="4525560"/>
          </a:xfrm>
          <a:prstGeom prst="rect"/>
          <a:noFill/>
          <a:ln w="0">
            <a:noFill/>
          </a:ln>
        </p:spPr>
        <p:txBody>
          <a:bodyPr anchor="t" bIns="45720" lIns="91440" rIns="91440" tIns="45720" vert="eaVert">
            <a:noAutofit/>
          </a:bodyPr>
          <a:p>
            <a:pPr defTabSz="914400" indent="-343080" marL="343080">
              <a:lnSpc>
                <a:spcPct val="100000"/>
              </a:lnSpc>
              <a:spcBef>
                <a:spcPts val="641"/>
              </a:spcBef>
              <a:buClr>
                <a:srgbClr val="000000"/>
              </a:buClr>
              <a:buFont typeface="Arial"/>
              <a:buChar char="•"/>
            </a:pPr>
            <a:r>
              <a:rPr b="0" sz="3200" lang="en-US" strike="noStrike" u="none">
                <a:solidFill>
                  <a:schemeClr val="dk1"/>
                </a:solidFill>
                <a:effectLst/>
                <a:latin typeface="Calibri"/>
              </a:rPr>
              <a:t>Click to edit Master text styles</a:t>
            </a:r>
            <a:endParaRPr b="0" sz="3200" lang="en-US" strike="noStrike" u="none">
              <a:solidFill>
                <a:schemeClr val="dk1"/>
              </a:solidFill>
              <a:effectLst/>
              <a:latin typeface="Calibri"/>
            </a:endParaRPr>
          </a:p>
          <a:p>
            <a:pPr defTabSz="914400" indent="-285840" lvl="1" marL="743040">
              <a:lnSpc>
                <a:spcPct val="100000"/>
              </a:lnSpc>
              <a:spcBef>
                <a:spcPts val="561"/>
              </a:spcBef>
              <a:buClr>
                <a:srgbClr val="000000"/>
              </a:buClr>
              <a:buFont typeface="Arial"/>
              <a:buChar char="–"/>
            </a:pPr>
            <a:r>
              <a:rPr b="0" sz="2800" lang="en-US" strike="noStrike" u="none">
                <a:solidFill>
                  <a:schemeClr val="dk1"/>
                </a:solidFill>
                <a:effectLst/>
                <a:latin typeface="Calibri"/>
              </a:rPr>
              <a:t>Second level</a:t>
            </a:r>
            <a:endParaRPr b="0" sz="2800" lang="en-US" strike="noStrike" u="none">
              <a:solidFill>
                <a:schemeClr val="dk1"/>
              </a:solidFill>
              <a:effectLst/>
              <a:latin typeface="Calibri"/>
            </a:endParaRPr>
          </a:p>
          <a:p>
            <a:pPr defTabSz="914400" indent="-228600" lvl="2" marL="1143000">
              <a:lnSpc>
                <a:spcPct val="100000"/>
              </a:lnSpc>
              <a:spcBef>
                <a:spcPts val="479"/>
              </a:spcBef>
              <a:buClr>
                <a:srgbClr val="000000"/>
              </a:buClr>
              <a:buFont typeface="Arial"/>
              <a:buChar char="•"/>
            </a:pPr>
            <a:r>
              <a:rPr b="0" sz="2400" lang="en-US" strike="noStrike" u="none">
                <a:solidFill>
                  <a:schemeClr val="dk1"/>
                </a:solidFill>
                <a:effectLst/>
                <a:latin typeface="Calibri"/>
              </a:rPr>
              <a:t>Third level</a:t>
            </a:r>
            <a:endParaRPr b="0" sz="2400" lang="en-US" strike="noStrike" u="none">
              <a:solidFill>
                <a:schemeClr val="dk1"/>
              </a:solidFill>
              <a:effectLst/>
              <a:latin typeface="Calibri"/>
            </a:endParaRPr>
          </a:p>
          <a:p>
            <a:pPr defTabSz="914400" indent="-228600" lvl="3" marL="1600200">
              <a:lnSpc>
                <a:spcPct val="100000"/>
              </a:lnSpc>
              <a:spcBef>
                <a:spcPts val="400"/>
              </a:spcBef>
              <a:buClr>
                <a:srgbClr val="000000"/>
              </a:buClr>
              <a:buFont typeface="Arial"/>
              <a:buChar char="–"/>
            </a:pPr>
            <a:r>
              <a:rPr b="0" sz="2000" lang="en-US" strike="noStrike" u="none">
                <a:solidFill>
                  <a:schemeClr val="dk1"/>
                </a:solidFill>
                <a:effectLst/>
                <a:latin typeface="Calibri"/>
              </a:rPr>
              <a:t>Fourth level</a:t>
            </a:r>
            <a:endParaRPr b="0" sz="2000" lang="en-US" strike="noStrike" u="none">
              <a:solidFill>
                <a:schemeClr val="dk1"/>
              </a:solidFill>
              <a:effectLst/>
              <a:latin typeface="Calibri"/>
            </a:endParaRPr>
          </a:p>
          <a:p>
            <a:pPr defTabSz="914400" indent="-228600" lvl="4" marL="2057400">
              <a:lnSpc>
                <a:spcPct val="100000"/>
              </a:lnSpc>
              <a:spcBef>
                <a:spcPts val="400"/>
              </a:spcBef>
              <a:buClr>
                <a:srgbClr val="000000"/>
              </a:buClr>
              <a:buFont typeface="Arial"/>
              <a:buChar char="»"/>
            </a:pPr>
            <a:r>
              <a:rPr b="0" sz="2000" lang="en-US" strike="noStrike" u="none">
                <a:solidFill>
                  <a:schemeClr val="dk1"/>
                </a:solidFill>
                <a:effectLst/>
                <a:latin typeface="Calibri"/>
              </a:rPr>
              <a:t>Fifth level</a:t>
            </a:r>
            <a:endParaRPr b="0" sz="2000" lang="en-US" strike="noStrike" u="none">
              <a:solidFill>
                <a:schemeClr val="dk1"/>
              </a:solidFill>
              <a:effectLst/>
              <a:latin typeface="Calibri"/>
            </a:endParaRPr>
          </a:p>
        </p:txBody>
      </p:sp>
      <p:sp>
        <p:nvSpPr>
          <p:cNvPr id="1048646" name="PlaceHolder 3"/>
          <p:cNvSpPr>
            <a:spLocks noGrp="1"/>
          </p:cNvSpPr>
          <p:nvPr>
            <p:ph type="dt" idx="4"/>
          </p:nvPr>
        </p:nvSpPr>
        <p:spPr>
          <a:xfrm>
            <a:off x="457200" y="6356520"/>
            <a:ext cx="2133360" cy="364680"/>
          </a:xfrm>
          <a:prstGeom prst="rect"/>
          <a:noFill/>
          <a:ln w="0">
            <a:noFill/>
          </a:ln>
        </p:spPr>
        <p:txBody>
          <a:bodyPr anchor="ctr" bIns="45720" lIns="91440" rIns="91440" tIns="45720">
            <a:noAutofit/>
          </a:bodyPr>
          <a:lstStyle>
            <a:lvl1pPr defTabSz="914400" indent="0">
              <a:lnSpc>
                <a:spcPct val="100000"/>
              </a:lnSpc>
              <a:buNone/>
              <a:defRPr b="0" sz="1200" lang="en-US" strike="noStrike" u="none">
                <a:solidFill>
                  <a:schemeClr val="dk1">
                    <a:tint val="75000"/>
                  </a:schemeClr>
                </a:solidFill>
                <a:effectLst/>
                <a:latin typeface="Calibri"/>
              </a:defRPr>
            </a:lvl1pPr>
          </a:lstStyle>
          <a:p>
            <a:pPr defTabSz="914400" indent="0">
              <a:lnSpc>
                <a:spcPct val="100000"/>
              </a:lnSpc>
              <a:buNone/>
            </a:pPr>
            <a:r>
              <a:rPr b="0" sz="1200" lang="en-US" strike="noStrike" u="none">
                <a:solidFill>
                  <a:schemeClr val="dk1">
                    <a:tint val="75000"/>
                  </a:schemeClr>
                </a:solidFill>
                <a:effectLst/>
                <a:latin typeface="Calibri"/>
              </a:rPr>
              <a:t>&lt;date/time&gt;</a:t>
            </a:r>
            <a:endParaRPr b="0" sz="1200" lang="en-US" strike="noStrike" u="none">
              <a:solidFill>
                <a:srgbClr val="000000"/>
              </a:solidFill>
              <a:effectLst/>
              <a:latin typeface="Times New Roman"/>
            </a:endParaRPr>
          </a:p>
        </p:txBody>
      </p:sp>
      <p:sp>
        <p:nvSpPr>
          <p:cNvPr id="1048647" name="PlaceHolder 4"/>
          <p:cNvSpPr>
            <a:spLocks noGrp="1"/>
          </p:cNvSpPr>
          <p:nvPr>
            <p:ph type="ftr" idx="5"/>
          </p:nvPr>
        </p:nvSpPr>
        <p:spPr>
          <a:xfrm>
            <a:off x="3124080" y="6356520"/>
            <a:ext cx="2895120" cy="364680"/>
          </a:xfrm>
          <a:prstGeom prst="rect"/>
          <a:noFill/>
          <a:ln w="0">
            <a:noFill/>
          </a:ln>
        </p:spPr>
        <p:txBody>
          <a:bodyPr anchor="ctr" bIns="45720" lIns="91440" rIns="91440" tIns="45720">
            <a:noAutofit/>
          </a:bodyPr>
          <a:lstStyle>
            <a:lvl1pPr algn="ctr" indent="0">
              <a:buNone/>
              <a:defRPr b="0" sz="1400" lang="en-US" strike="noStrike" u="none">
                <a:solidFill>
                  <a:srgbClr val="000000"/>
                </a:solidFill>
                <a:effectLst/>
                <a:latin typeface="Times New Roman"/>
              </a:defRPr>
            </a:lvl1pPr>
          </a:lstStyle>
          <a:p>
            <a:pPr algn="ctr" indent="0">
              <a:buNone/>
            </a:pPr>
            <a:r>
              <a:rPr b="0" sz="1400" lang="en-US" strike="noStrike" u="none">
                <a:solidFill>
                  <a:srgbClr val="000000"/>
                </a:solidFill>
                <a:effectLst/>
                <a:latin typeface="Times New Roman"/>
              </a:rPr>
              <a:t>&lt;footer&gt;</a:t>
            </a:r>
            <a:endParaRPr b="0" sz="1400" lang="en-US" strike="noStrike" u="none">
              <a:solidFill>
                <a:srgbClr val="000000"/>
              </a:solidFill>
              <a:effectLst/>
              <a:latin typeface="Times New Roman"/>
            </a:endParaRPr>
          </a:p>
        </p:txBody>
      </p:sp>
      <p:sp>
        <p:nvSpPr>
          <p:cNvPr id="1048648" name="PlaceHolder 5"/>
          <p:cNvSpPr>
            <a:spLocks noGrp="1"/>
          </p:cNvSpPr>
          <p:nvPr>
            <p:ph type="sldNum" idx="6"/>
          </p:nvPr>
        </p:nvSpPr>
        <p:spPr>
          <a:xfrm>
            <a:off x="6553080" y="6356520"/>
            <a:ext cx="2133360" cy="364680"/>
          </a:xfrm>
          <a:prstGeom prst="rect"/>
          <a:noFill/>
          <a:ln w="0">
            <a:noFill/>
          </a:ln>
        </p:spPr>
        <p:txBody>
          <a:bodyPr anchor="ctr" bIns="45720" lIns="91440" rIns="91440" tIns="45720">
            <a:noAutofit/>
          </a:bodyPr>
          <a:lstStyle>
            <a:lvl1pPr algn="r" defTabSz="914400" indent="0">
              <a:lnSpc>
                <a:spcPct val="100000"/>
              </a:lnSpc>
              <a:buNone/>
              <a:defRPr b="0" sz="1200" lang="en-US" strike="noStrike" u="none">
                <a:solidFill>
                  <a:schemeClr val="dk1">
                    <a:tint val="75000"/>
                  </a:schemeClr>
                </a:solidFill>
                <a:effectLst/>
                <a:latin typeface="Calibri"/>
              </a:defRPr>
            </a:lvl1pPr>
          </a:lstStyle>
          <a:p>
            <a:pPr algn="r" defTabSz="914400" indent="0">
              <a:lnSpc>
                <a:spcPct val="100000"/>
              </a:lnSpc>
              <a:buNone/>
            </a:pPr>
            <a:fld id="{5E09A545-E2EA-4EA8-83A7-0138DF3AAEE6}" type="slidenum">
              <a:rPr b="0" sz="1200" lang="en-US" strike="noStrike" u="none">
                <a:solidFill>
                  <a:schemeClr val="dk1">
                    <a:tint val="75000"/>
                  </a:schemeClr>
                </a:solidFill>
                <a:effectLst/>
                <a:latin typeface="Calibri"/>
              </a:rPr>
              <a:t>&lt;number&gt;</a:t>
            </a:fld>
            <a:endParaRPr b="0" sz="1200" lang="en-US" strike="noStrike" u="none">
              <a:solidFill>
                <a:srgbClr val="000000"/>
              </a:solidFill>
              <a:effectLst/>
              <a:latin typeface="Times New Roman"/>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bg>
      <p:bgPr>
        <a:solidFill>
          <a:srgbClr val="FFFFFF"/>
        </a:solidFill>
      </p:bgPr>
    </p:bg>
    <p:spTree>
      <p:nvGrpSpPr>
        <p:cNvPr id="32" name=""/>
        <p:cNvGrpSpPr/>
        <p:nvPr/>
      </p:nvGrpSpPr>
      <p:grpSpPr>
        <a:xfrm>
          <a:off x="0" y="0"/>
          <a:ext cx="0" cy="0"/>
          <a:chOff x="0" y="0"/>
          <a:chExt cx="0" cy="0"/>
        </a:xfrm>
      </p:grpSpPr>
      <p:sp>
        <p:nvSpPr>
          <p:cNvPr id="1048655" name="PlaceHolder 1"/>
          <p:cNvSpPr>
            <a:spLocks noGrp="1"/>
          </p:cNvSpPr>
          <p:nvPr>
            <p:ph type="title"/>
          </p:nvPr>
        </p:nvSpPr>
        <p:spPr>
          <a:xfrm>
            <a:off x="6629400" y="274680"/>
            <a:ext cx="2057040" cy="5851080"/>
          </a:xfrm>
          <a:prstGeom prst="rect"/>
          <a:noFill/>
          <a:ln w="0">
            <a:noFill/>
          </a:ln>
        </p:spPr>
        <p:txBody>
          <a:bodyPr anchor="ctr" bIns="45720" lIns="91440" rIns="91440" tIns="45720" vert="eaVert">
            <a:noAutofit/>
          </a:bodyPr>
          <a:p>
            <a:pPr algn="ctr" defTabSz="914400" indent="0">
              <a:lnSpc>
                <a:spcPct val="100000"/>
              </a:lnSpc>
              <a:buNone/>
            </a:pPr>
            <a:r>
              <a:rPr b="0" sz="4400" lang="en-US" strike="noStrike" u="none">
                <a:solidFill>
                  <a:schemeClr val="dk1"/>
                </a:solidFill>
                <a:effectLst/>
                <a:latin typeface="Calibri"/>
              </a:rPr>
              <a:t>Click to edit Master title style</a:t>
            </a:r>
            <a:endParaRPr b="0" sz="4400" lang="en-US" strike="noStrike" u="none">
              <a:solidFill>
                <a:schemeClr val="dk1"/>
              </a:solidFill>
              <a:effectLst/>
              <a:latin typeface="Calibri"/>
            </a:endParaRPr>
          </a:p>
        </p:txBody>
      </p:sp>
      <p:sp>
        <p:nvSpPr>
          <p:cNvPr id="1048656" name="PlaceHolder 2"/>
          <p:cNvSpPr>
            <a:spLocks noGrp="1"/>
          </p:cNvSpPr>
          <p:nvPr>
            <p:ph type="body"/>
          </p:nvPr>
        </p:nvSpPr>
        <p:spPr>
          <a:xfrm>
            <a:off x="457200" y="274680"/>
            <a:ext cx="6019560" cy="5851080"/>
          </a:xfrm>
          <a:prstGeom prst="rect"/>
          <a:noFill/>
          <a:ln w="0">
            <a:noFill/>
          </a:ln>
        </p:spPr>
        <p:txBody>
          <a:bodyPr anchor="t" bIns="45720" lIns="91440" rIns="91440" tIns="45720" vert="eaVert">
            <a:noAutofit/>
          </a:bodyPr>
          <a:p>
            <a:pPr defTabSz="914400" indent="-343080" marL="343080">
              <a:lnSpc>
                <a:spcPct val="100000"/>
              </a:lnSpc>
              <a:spcBef>
                <a:spcPts val="641"/>
              </a:spcBef>
              <a:buClr>
                <a:srgbClr val="000000"/>
              </a:buClr>
              <a:buFont typeface="Arial"/>
              <a:buChar char="•"/>
            </a:pPr>
            <a:r>
              <a:rPr b="0" sz="3200" lang="en-US" strike="noStrike" u="none">
                <a:solidFill>
                  <a:schemeClr val="dk1"/>
                </a:solidFill>
                <a:effectLst/>
                <a:latin typeface="Calibri"/>
              </a:rPr>
              <a:t>Click to edit Master text styles</a:t>
            </a:r>
            <a:endParaRPr b="0" sz="3200" lang="en-US" strike="noStrike" u="none">
              <a:solidFill>
                <a:schemeClr val="dk1"/>
              </a:solidFill>
              <a:effectLst/>
              <a:latin typeface="Calibri"/>
            </a:endParaRPr>
          </a:p>
          <a:p>
            <a:pPr defTabSz="914400" indent="-285840" lvl="1" marL="743040">
              <a:lnSpc>
                <a:spcPct val="100000"/>
              </a:lnSpc>
              <a:spcBef>
                <a:spcPts val="561"/>
              </a:spcBef>
              <a:buClr>
                <a:srgbClr val="000000"/>
              </a:buClr>
              <a:buFont typeface="Arial"/>
              <a:buChar char="–"/>
            </a:pPr>
            <a:r>
              <a:rPr b="0" sz="2800" lang="en-US" strike="noStrike" u="none">
                <a:solidFill>
                  <a:schemeClr val="dk1"/>
                </a:solidFill>
                <a:effectLst/>
                <a:latin typeface="Calibri"/>
              </a:rPr>
              <a:t>Second level</a:t>
            </a:r>
            <a:endParaRPr b="0" sz="2800" lang="en-US" strike="noStrike" u="none">
              <a:solidFill>
                <a:schemeClr val="dk1"/>
              </a:solidFill>
              <a:effectLst/>
              <a:latin typeface="Calibri"/>
            </a:endParaRPr>
          </a:p>
          <a:p>
            <a:pPr defTabSz="914400" indent="-228600" lvl="2" marL="1143000">
              <a:lnSpc>
                <a:spcPct val="100000"/>
              </a:lnSpc>
              <a:spcBef>
                <a:spcPts val="479"/>
              </a:spcBef>
              <a:buClr>
                <a:srgbClr val="000000"/>
              </a:buClr>
              <a:buFont typeface="Arial"/>
              <a:buChar char="•"/>
            </a:pPr>
            <a:r>
              <a:rPr b="0" sz="2400" lang="en-US" strike="noStrike" u="none">
                <a:solidFill>
                  <a:schemeClr val="dk1"/>
                </a:solidFill>
                <a:effectLst/>
                <a:latin typeface="Calibri"/>
              </a:rPr>
              <a:t>Third level</a:t>
            </a:r>
            <a:endParaRPr b="0" sz="2400" lang="en-US" strike="noStrike" u="none">
              <a:solidFill>
                <a:schemeClr val="dk1"/>
              </a:solidFill>
              <a:effectLst/>
              <a:latin typeface="Calibri"/>
            </a:endParaRPr>
          </a:p>
          <a:p>
            <a:pPr defTabSz="914400" indent="-228600" lvl="3" marL="1600200">
              <a:lnSpc>
                <a:spcPct val="100000"/>
              </a:lnSpc>
              <a:spcBef>
                <a:spcPts val="400"/>
              </a:spcBef>
              <a:buClr>
                <a:srgbClr val="000000"/>
              </a:buClr>
              <a:buFont typeface="Arial"/>
              <a:buChar char="–"/>
            </a:pPr>
            <a:r>
              <a:rPr b="0" sz="2000" lang="en-US" strike="noStrike" u="none">
                <a:solidFill>
                  <a:schemeClr val="dk1"/>
                </a:solidFill>
                <a:effectLst/>
                <a:latin typeface="Calibri"/>
              </a:rPr>
              <a:t>Fourth level</a:t>
            </a:r>
            <a:endParaRPr b="0" sz="2000" lang="en-US" strike="noStrike" u="none">
              <a:solidFill>
                <a:schemeClr val="dk1"/>
              </a:solidFill>
              <a:effectLst/>
              <a:latin typeface="Calibri"/>
            </a:endParaRPr>
          </a:p>
          <a:p>
            <a:pPr defTabSz="914400" indent="-228600" lvl="4" marL="2057400">
              <a:lnSpc>
                <a:spcPct val="100000"/>
              </a:lnSpc>
              <a:spcBef>
                <a:spcPts val="400"/>
              </a:spcBef>
              <a:buClr>
                <a:srgbClr val="000000"/>
              </a:buClr>
              <a:buFont typeface="Arial"/>
              <a:buChar char="»"/>
            </a:pPr>
            <a:r>
              <a:rPr b="0" sz="2000" lang="en-US" strike="noStrike" u="none">
                <a:solidFill>
                  <a:schemeClr val="dk1"/>
                </a:solidFill>
                <a:effectLst/>
                <a:latin typeface="Calibri"/>
              </a:rPr>
              <a:t>Fifth level</a:t>
            </a:r>
            <a:endParaRPr b="0" sz="2000" lang="en-US" strike="noStrike" u="none">
              <a:solidFill>
                <a:schemeClr val="dk1"/>
              </a:solidFill>
              <a:effectLst/>
              <a:latin typeface="Calibri"/>
            </a:endParaRPr>
          </a:p>
        </p:txBody>
      </p:sp>
      <p:sp>
        <p:nvSpPr>
          <p:cNvPr id="1048657" name="PlaceHolder 3"/>
          <p:cNvSpPr>
            <a:spLocks noGrp="1"/>
          </p:cNvSpPr>
          <p:nvPr>
            <p:ph type="dt" idx="7"/>
          </p:nvPr>
        </p:nvSpPr>
        <p:spPr>
          <a:xfrm>
            <a:off x="457200" y="6356520"/>
            <a:ext cx="2133360" cy="364680"/>
          </a:xfrm>
          <a:prstGeom prst="rect"/>
          <a:noFill/>
          <a:ln w="0">
            <a:noFill/>
          </a:ln>
        </p:spPr>
        <p:txBody>
          <a:bodyPr anchor="ctr" bIns="45720" lIns="91440" rIns="91440" tIns="45720">
            <a:noAutofit/>
          </a:bodyPr>
          <a:lstStyle>
            <a:lvl1pPr defTabSz="914400" indent="0">
              <a:lnSpc>
                <a:spcPct val="100000"/>
              </a:lnSpc>
              <a:buNone/>
              <a:defRPr b="0" sz="1200" lang="en-US" strike="noStrike" u="none">
                <a:solidFill>
                  <a:schemeClr val="dk1">
                    <a:tint val="75000"/>
                  </a:schemeClr>
                </a:solidFill>
                <a:effectLst/>
                <a:latin typeface="Calibri"/>
              </a:defRPr>
            </a:lvl1pPr>
          </a:lstStyle>
          <a:p>
            <a:pPr defTabSz="914400" indent="0">
              <a:lnSpc>
                <a:spcPct val="100000"/>
              </a:lnSpc>
              <a:buNone/>
            </a:pPr>
            <a:r>
              <a:rPr b="0" sz="1200" lang="en-US" strike="noStrike" u="none">
                <a:solidFill>
                  <a:schemeClr val="dk1">
                    <a:tint val="75000"/>
                  </a:schemeClr>
                </a:solidFill>
                <a:effectLst/>
                <a:latin typeface="Calibri"/>
              </a:rPr>
              <a:t>&lt;date/time&gt;</a:t>
            </a:r>
            <a:endParaRPr b="0" sz="1200" lang="en-US" strike="noStrike" u="none">
              <a:solidFill>
                <a:srgbClr val="000000"/>
              </a:solidFill>
              <a:effectLst/>
              <a:latin typeface="Times New Roman"/>
            </a:endParaRPr>
          </a:p>
        </p:txBody>
      </p:sp>
      <p:sp>
        <p:nvSpPr>
          <p:cNvPr id="1048658" name="PlaceHolder 4"/>
          <p:cNvSpPr>
            <a:spLocks noGrp="1"/>
          </p:cNvSpPr>
          <p:nvPr>
            <p:ph type="ftr" idx="8"/>
          </p:nvPr>
        </p:nvSpPr>
        <p:spPr>
          <a:xfrm>
            <a:off x="3124080" y="6356520"/>
            <a:ext cx="2895120" cy="364680"/>
          </a:xfrm>
          <a:prstGeom prst="rect"/>
          <a:noFill/>
          <a:ln w="0">
            <a:noFill/>
          </a:ln>
        </p:spPr>
        <p:txBody>
          <a:bodyPr anchor="ctr" bIns="45720" lIns="91440" rIns="91440" tIns="45720">
            <a:noAutofit/>
          </a:bodyPr>
          <a:lstStyle>
            <a:lvl1pPr algn="ctr" indent="0">
              <a:buNone/>
              <a:defRPr b="0" sz="1400" lang="en-US" strike="noStrike" u="none">
                <a:solidFill>
                  <a:srgbClr val="000000"/>
                </a:solidFill>
                <a:effectLst/>
                <a:latin typeface="Times New Roman"/>
              </a:defRPr>
            </a:lvl1pPr>
          </a:lstStyle>
          <a:p>
            <a:pPr algn="ctr" indent="0">
              <a:buNone/>
            </a:pPr>
            <a:r>
              <a:rPr b="0" sz="1400" lang="en-US" strike="noStrike" u="none">
                <a:solidFill>
                  <a:srgbClr val="000000"/>
                </a:solidFill>
                <a:effectLst/>
                <a:latin typeface="Times New Roman"/>
              </a:rPr>
              <a:t>&lt;footer&gt;</a:t>
            </a:r>
            <a:endParaRPr b="0" sz="1400" lang="en-US" strike="noStrike" u="none">
              <a:solidFill>
                <a:srgbClr val="000000"/>
              </a:solidFill>
              <a:effectLst/>
              <a:latin typeface="Times New Roman"/>
            </a:endParaRPr>
          </a:p>
        </p:txBody>
      </p:sp>
      <p:sp>
        <p:nvSpPr>
          <p:cNvPr id="1048659" name="PlaceHolder 5"/>
          <p:cNvSpPr>
            <a:spLocks noGrp="1"/>
          </p:cNvSpPr>
          <p:nvPr>
            <p:ph type="sldNum" idx="9"/>
          </p:nvPr>
        </p:nvSpPr>
        <p:spPr>
          <a:xfrm>
            <a:off x="6553080" y="6356520"/>
            <a:ext cx="2133360" cy="364680"/>
          </a:xfrm>
          <a:prstGeom prst="rect"/>
          <a:noFill/>
          <a:ln w="0">
            <a:noFill/>
          </a:ln>
        </p:spPr>
        <p:txBody>
          <a:bodyPr anchor="ctr" bIns="45720" lIns="91440" rIns="91440" tIns="45720">
            <a:noAutofit/>
          </a:bodyPr>
          <a:lstStyle>
            <a:lvl1pPr algn="r" defTabSz="914400" indent="0">
              <a:lnSpc>
                <a:spcPct val="100000"/>
              </a:lnSpc>
              <a:buNone/>
              <a:defRPr b="0" sz="1200" lang="en-US" strike="noStrike" u="none">
                <a:solidFill>
                  <a:schemeClr val="dk1">
                    <a:tint val="75000"/>
                  </a:schemeClr>
                </a:solidFill>
                <a:effectLst/>
                <a:latin typeface="Calibri"/>
              </a:defRPr>
            </a:lvl1pPr>
          </a:lstStyle>
          <a:p>
            <a:pPr algn="r" defTabSz="914400" indent="0">
              <a:lnSpc>
                <a:spcPct val="100000"/>
              </a:lnSpc>
              <a:buNone/>
            </a:pPr>
            <a:fld id="{878C8683-6958-4A5A-8381-8AB8F137C9A7}" type="slidenum">
              <a:rPr b="0" sz="1200" lang="en-US" strike="noStrike" u="none">
                <a:solidFill>
                  <a:schemeClr val="dk1">
                    <a:tint val="75000"/>
                  </a:schemeClr>
                </a:solidFill>
                <a:effectLst/>
                <a:latin typeface="Calibri"/>
              </a:rPr>
              <a:t>&lt;number&gt;</a:t>
            </a:fld>
            <a:endParaRPr b="0" sz="1200" lang="en-US" strike="noStrike" u="none">
              <a:solidFill>
                <a:srgbClr val="000000"/>
              </a:solidFill>
              <a:effectLst/>
              <a:latin typeface="Times New Roman"/>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obj">
  <p:cSld name="Title and Content">
    <p:bg>
      <p:bgPr>
        <a:solidFill>
          <a:srgbClr val="FFFFFF"/>
        </a:solidFill>
      </p:bgPr>
    </p:bg>
    <p:spTree>
      <p:nvGrpSpPr>
        <p:cNvPr id="33" name=""/>
        <p:cNvGrpSpPr/>
        <p:nvPr/>
      </p:nvGrpSpPr>
      <p:grpSpPr>
        <a:xfrm>
          <a:off x="0" y="0"/>
          <a:ext cx="0" cy="0"/>
          <a:chOff x="0" y="0"/>
          <a:chExt cx="0" cy="0"/>
        </a:xfrm>
      </p:grpSpPr>
      <p:sp>
        <p:nvSpPr>
          <p:cNvPr id="1048660" name="PlaceHolder 1"/>
          <p:cNvSpPr>
            <a:spLocks noGrp="1"/>
          </p:cNvSpPr>
          <p:nvPr>
            <p:ph type="title"/>
          </p:nvPr>
        </p:nvSpPr>
        <p:spPr>
          <a:xfrm>
            <a:off x="457200" y="274680"/>
            <a:ext cx="8229240" cy="1142640"/>
          </a:xfrm>
          <a:prstGeom prst="rect"/>
          <a:noFill/>
          <a:ln w="0">
            <a:noFill/>
          </a:ln>
        </p:spPr>
        <p:txBody>
          <a:bodyPr anchor="ctr" bIns="45720" lIns="91440" rIns="91440" tIns="45720">
            <a:noAutofit/>
          </a:bodyPr>
          <a:p>
            <a:pPr algn="ctr" defTabSz="914400" indent="0">
              <a:lnSpc>
                <a:spcPct val="100000"/>
              </a:lnSpc>
              <a:buNone/>
            </a:pPr>
            <a:r>
              <a:rPr b="0" sz="4400" lang="en-US" strike="noStrike" u="none">
                <a:solidFill>
                  <a:schemeClr val="dk1"/>
                </a:solidFill>
                <a:effectLst/>
                <a:latin typeface="Calibri"/>
              </a:rPr>
              <a:t>Click to edit Master title style</a:t>
            </a:r>
            <a:endParaRPr b="0" sz="4400" lang="en-US" strike="noStrike" u="none">
              <a:solidFill>
                <a:schemeClr val="dk1"/>
              </a:solidFill>
              <a:effectLst/>
              <a:latin typeface="Calibri"/>
            </a:endParaRPr>
          </a:p>
        </p:txBody>
      </p:sp>
      <p:sp>
        <p:nvSpPr>
          <p:cNvPr id="1048661" name="PlaceHolder 2"/>
          <p:cNvSpPr>
            <a:spLocks noGrp="1"/>
          </p:cNvSpPr>
          <p:nvPr>
            <p:ph type="body"/>
          </p:nvPr>
        </p:nvSpPr>
        <p:spPr>
          <a:xfrm>
            <a:off x="457200" y="1600200"/>
            <a:ext cx="8229240" cy="4525560"/>
          </a:xfrm>
          <a:prstGeom prst="rect"/>
          <a:noFill/>
          <a:ln w="0">
            <a:noFill/>
          </a:ln>
        </p:spPr>
        <p:txBody>
          <a:bodyPr anchor="t" bIns="45720" lIns="91440" rIns="91440" tIns="45720">
            <a:noAutofit/>
          </a:bodyPr>
          <a:p>
            <a:pPr defTabSz="914400" indent="-343080" marL="343080">
              <a:lnSpc>
                <a:spcPct val="100000"/>
              </a:lnSpc>
              <a:spcBef>
                <a:spcPts val="641"/>
              </a:spcBef>
              <a:buClr>
                <a:srgbClr val="000000"/>
              </a:buClr>
              <a:buFont typeface="Arial"/>
              <a:buChar char="•"/>
            </a:pPr>
            <a:r>
              <a:rPr b="0" sz="3200" lang="en-US" strike="noStrike" u="none">
                <a:solidFill>
                  <a:schemeClr val="dk1"/>
                </a:solidFill>
                <a:effectLst/>
                <a:latin typeface="Calibri"/>
              </a:rPr>
              <a:t>Click to edit Master text styles</a:t>
            </a:r>
            <a:endParaRPr b="0" sz="3200" lang="en-US" strike="noStrike" u="none">
              <a:solidFill>
                <a:schemeClr val="dk1"/>
              </a:solidFill>
              <a:effectLst/>
              <a:latin typeface="Calibri"/>
            </a:endParaRPr>
          </a:p>
          <a:p>
            <a:pPr defTabSz="914400" indent="-285840" lvl="1" marL="743040">
              <a:lnSpc>
                <a:spcPct val="100000"/>
              </a:lnSpc>
              <a:spcBef>
                <a:spcPts val="561"/>
              </a:spcBef>
              <a:buClr>
                <a:srgbClr val="000000"/>
              </a:buClr>
              <a:buFont typeface="Arial"/>
              <a:buChar char="–"/>
            </a:pPr>
            <a:r>
              <a:rPr b="0" sz="2800" lang="en-US" strike="noStrike" u="none">
                <a:solidFill>
                  <a:schemeClr val="dk1"/>
                </a:solidFill>
                <a:effectLst/>
                <a:latin typeface="Calibri"/>
              </a:rPr>
              <a:t>Second level</a:t>
            </a:r>
            <a:endParaRPr b="0" sz="2800" lang="en-US" strike="noStrike" u="none">
              <a:solidFill>
                <a:schemeClr val="dk1"/>
              </a:solidFill>
              <a:effectLst/>
              <a:latin typeface="Calibri"/>
            </a:endParaRPr>
          </a:p>
          <a:p>
            <a:pPr defTabSz="914400" indent="-228600" lvl="2" marL="1143000">
              <a:lnSpc>
                <a:spcPct val="100000"/>
              </a:lnSpc>
              <a:spcBef>
                <a:spcPts val="479"/>
              </a:spcBef>
              <a:buClr>
                <a:srgbClr val="000000"/>
              </a:buClr>
              <a:buFont typeface="Arial"/>
              <a:buChar char="•"/>
            </a:pPr>
            <a:r>
              <a:rPr b="0" sz="2400" lang="en-US" strike="noStrike" u="none">
                <a:solidFill>
                  <a:schemeClr val="dk1"/>
                </a:solidFill>
                <a:effectLst/>
                <a:latin typeface="Calibri"/>
              </a:rPr>
              <a:t>Third level</a:t>
            </a:r>
            <a:endParaRPr b="0" sz="2400" lang="en-US" strike="noStrike" u="none">
              <a:solidFill>
                <a:schemeClr val="dk1"/>
              </a:solidFill>
              <a:effectLst/>
              <a:latin typeface="Calibri"/>
            </a:endParaRPr>
          </a:p>
          <a:p>
            <a:pPr defTabSz="914400" indent="-228600" lvl="3" marL="1600200">
              <a:lnSpc>
                <a:spcPct val="100000"/>
              </a:lnSpc>
              <a:spcBef>
                <a:spcPts val="400"/>
              </a:spcBef>
              <a:buClr>
                <a:srgbClr val="000000"/>
              </a:buClr>
              <a:buFont typeface="Arial"/>
              <a:buChar char="–"/>
            </a:pPr>
            <a:r>
              <a:rPr b="0" sz="2000" lang="en-US" strike="noStrike" u="none">
                <a:solidFill>
                  <a:schemeClr val="dk1"/>
                </a:solidFill>
                <a:effectLst/>
                <a:latin typeface="Calibri"/>
              </a:rPr>
              <a:t>Fourth level</a:t>
            </a:r>
            <a:endParaRPr b="0" sz="2000" lang="en-US" strike="noStrike" u="none">
              <a:solidFill>
                <a:schemeClr val="dk1"/>
              </a:solidFill>
              <a:effectLst/>
              <a:latin typeface="Calibri"/>
            </a:endParaRPr>
          </a:p>
          <a:p>
            <a:pPr defTabSz="914400" indent="-228600" lvl="4" marL="2057400">
              <a:lnSpc>
                <a:spcPct val="100000"/>
              </a:lnSpc>
              <a:spcBef>
                <a:spcPts val="400"/>
              </a:spcBef>
              <a:buClr>
                <a:srgbClr val="000000"/>
              </a:buClr>
              <a:buFont typeface="Arial"/>
              <a:buChar char="»"/>
            </a:pPr>
            <a:r>
              <a:rPr b="0" sz="2000" lang="en-US" strike="noStrike" u="none">
                <a:solidFill>
                  <a:schemeClr val="dk1"/>
                </a:solidFill>
                <a:effectLst/>
                <a:latin typeface="Calibri"/>
              </a:rPr>
              <a:t>Fifth level</a:t>
            </a:r>
            <a:endParaRPr b="0" sz="2000" lang="en-US" strike="noStrike" u="none">
              <a:solidFill>
                <a:schemeClr val="dk1"/>
              </a:solidFill>
              <a:effectLst/>
              <a:latin typeface="Calibri"/>
            </a:endParaRPr>
          </a:p>
        </p:txBody>
      </p:sp>
      <p:sp>
        <p:nvSpPr>
          <p:cNvPr id="1048662" name="PlaceHolder 3"/>
          <p:cNvSpPr>
            <a:spLocks noGrp="1"/>
          </p:cNvSpPr>
          <p:nvPr>
            <p:ph type="dt" idx="10"/>
          </p:nvPr>
        </p:nvSpPr>
        <p:spPr>
          <a:xfrm>
            <a:off x="457200" y="6356520"/>
            <a:ext cx="2133360" cy="364680"/>
          </a:xfrm>
          <a:prstGeom prst="rect"/>
          <a:noFill/>
          <a:ln w="0">
            <a:noFill/>
          </a:ln>
        </p:spPr>
        <p:txBody>
          <a:bodyPr anchor="ctr" bIns="45720" lIns="91440" rIns="91440" tIns="45720">
            <a:noAutofit/>
          </a:bodyPr>
          <a:lstStyle>
            <a:lvl1pPr defTabSz="914400" indent="0">
              <a:lnSpc>
                <a:spcPct val="100000"/>
              </a:lnSpc>
              <a:buNone/>
              <a:defRPr b="0" sz="1200" lang="en-US" strike="noStrike" u="none">
                <a:solidFill>
                  <a:schemeClr val="dk1">
                    <a:tint val="75000"/>
                  </a:schemeClr>
                </a:solidFill>
                <a:effectLst/>
                <a:latin typeface="Calibri"/>
              </a:defRPr>
            </a:lvl1pPr>
          </a:lstStyle>
          <a:p>
            <a:pPr defTabSz="914400" indent="0">
              <a:lnSpc>
                <a:spcPct val="100000"/>
              </a:lnSpc>
              <a:buNone/>
            </a:pPr>
            <a:r>
              <a:rPr b="0" sz="1200" lang="en-US" strike="noStrike" u="none">
                <a:solidFill>
                  <a:schemeClr val="dk1">
                    <a:tint val="75000"/>
                  </a:schemeClr>
                </a:solidFill>
                <a:effectLst/>
                <a:latin typeface="Calibri"/>
              </a:rPr>
              <a:t>&lt;date/time&gt;</a:t>
            </a:r>
            <a:endParaRPr b="0" sz="1200" lang="en-US" strike="noStrike" u="none">
              <a:solidFill>
                <a:srgbClr val="000000"/>
              </a:solidFill>
              <a:effectLst/>
              <a:latin typeface="Times New Roman"/>
            </a:endParaRPr>
          </a:p>
        </p:txBody>
      </p:sp>
      <p:sp>
        <p:nvSpPr>
          <p:cNvPr id="1048663" name="PlaceHolder 4"/>
          <p:cNvSpPr>
            <a:spLocks noGrp="1"/>
          </p:cNvSpPr>
          <p:nvPr>
            <p:ph type="ftr" idx="11"/>
          </p:nvPr>
        </p:nvSpPr>
        <p:spPr>
          <a:xfrm>
            <a:off x="3124080" y="6356520"/>
            <a:ext cx="2895120" cy="364680"/>
          </a:xfrm>
          <a:prstGeom prst="rect"/>
          <a:noFill/>
          <a:ln w="0">
            <a:noFill/>
          </a:ln>
        </p:spPr>
        <p:txBody>
          <a:bodyPr anchor="ctr" bIns="45720" lIns="91440" rIns="91440" tIns="45720">
            <a:noAutofit/>
          </a:bodyPr>
          <a:lstStyle>
            <a:lvl1pPr algn="ctr" indent="0">
              <a:buNone/>
              <a:defRPr b="0" sz="1400" lang="en-US" strike="noStrike" u="none">
                <a:solidFill>
                  <a:srgbClr val="000000"/>
                </a:solidFill>
                <a:effectLst/>
                <a:latin typeface="Times New Roman"/>
              </a:defRPr>
            </a:lvl1pPr>
          </a:lstStyle>
          <a:p>
            <a:pPr algn="ctr" indent="0">
              <a:buNone/>
            </a:pPr>
            <a:r>
              <a:rPr b="0" sz="1400" lang="en-US" strike="noStrike" u="none">
                <a:solidFill>
                  <a:srgbClr val="000000"/>
                </a:solidFill>
                <a:effectLst/>
                <a:latin typeface="Times New Roman"/>
              </a:rPr>
              <a:t>&lt;footer&gt;</a:t>
            </a:r>
            <a:endParaRPr b="0" sz="1400" lang="en-US" strike="noStrike" u="none">
              <a:solidFill>
                <a:srgbClr val="000000"/>
              </a:solidFill>
              <a:effectLst/>
              <a:latin typeface="Times New Roman"/>
            </a:endParaRPr>
          </a:p>
        </p:txBody>
      </p:sp>
      <p:sp>
        <p:nvSpPr>
          <p:cNvPr id="1048664" name="PlaceHolder 5"/>
          <p:cNvSpPr>
            <a:spLocks noGrp="1"/>
          </p:cNvSpPr>
          <p:nvPr>
            <p:ph type="sldNum" idx="12"/>
          </p:nvPr>
        </p:nvSpPr>
        <p:spPr>
          <a:xfrm>
            <a:off x="6553080" y="6356520"/>
            <a:ext cx="2133360" cy="364680"/>
          </a:xfrm>
          <a:prstGeom prst="rect"/>
          <a:noFill/>
          <a:ln w="0">
            <a:noFill/>
          </a:ln>
        </p:spPr>
        <p:txBody>
          <a:bodyPr anchor="ctr" bIns="45720" lIns="91440" rIns="91440" tIns="45720">
            <a:noAutofit/>
          </a:bodyPr>
          <a:lstStyle>
            <a:lvl1pPr algn="r" defTabSz="914400" indent="0">
              <a:lnSpc>
                <a:spcPct val="100000"/>
              </a:lnSpc>
              <a:buNone/>
              <a:defRPr b="0" sz="1200" lang="en-US" strike="noStrike" u="none">
                <a:solidFill>
                  <a:schemeClr val="dk1">
                    <a:tint val="75000"/>
                  </a:schemeClr>
                </a:solidFill>
                <a:effectLst/>
                <a:latin typeface="Calibri"/>
              </a:defRPr>
            </a:lvl1pPr>
          </a:lstStyle>
          <a:p>
            <a:pPr algn="r" defTabSz="914400" indent="0">
              <a:lnSpc>
                <a:spcPct val="100000"/>
              </a:lnSpc>
              <a:buNone/>
            </a:pPr>
            <a:fld id="{647D302A-2D01-4C1F-9C2E-35C5ABD7C3C0}" type="slidenum">
              <a:rPr b="0" sz="1200" lang="en-US" strike="noStrike" u="none">
                <a:solidFill>
                  <a:schemeClr val="dk1">
                    <a:tint val="75000"/>
                  </a:schemeClr>
                </a:solidFill>
                <a:effectLst/>
                <a:latin typeface="Calibri"/>
              </a:rPr>
              <a:t>&lt;number&gt;</a:t>
            </a:fld>
            <a:endParaRPr b="0" sz="1200" lang="en-US" strike="noStrike" u="none">
              <a:solidFill>
                <a:srgbClr val="000000"/>
              </a:solidFill>
              <a:effectLst/>
              <a:latin typeface="Times New Roman"/>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blank">
  <p:cSld name="Section Header">
    <p:bg>
      <p:bgPr>
        <a:solidFill>
          <a:srgbClr val="FFFFFF"/>
        </a:solidFill>
      </p:bgPr>
    </p:bg>
    <p:spTree>
      <p:nvGrpSpPr>
        <p:cNvPr id="34" name=""/>
        <p:cNvGrpSpPr/>
        <p:nvPr/>
      </p:nvGrpSpPr>
      <p:grpSpPr>
        <a:xfrm>
          <a:off x="0" y="0"/>
          <a:ext cx="0" cy="0"/>
          <a:chOff x="0" y="0"/>
          <a:chExt cx="0" cy="0"/>
        </a:xfrm>
      </p:grpSpPr>
      <p:sp>
        <p:nvSpPr>
          <p:cNvPr id="1048665" name="PlaceHolder 1"/>
          <p:cNvSpPr>
            <a:spLocks noGrp="1"/>
          </p:cNvSpPr>
          <p:nvPr>
            <p:ph type="title"/>
          </p:nvPr>
        </p:nvSpPr>
        <p:spPr>
          <a:xfrm>
            <a:off x="722160" y="4406760"/>
            <a:ext cx="7772040" cy="1361880"/>
          </a:xfrm>
          <a:prstGeom prst="rect"/>
          <a:noFill/>
          <a:ln w="0">
            <a:noFill/>
          </a:ln>
        </p:spPr>
        <p:txBody>
          <a:bodyPr anchor="t" bIns="45720" lIns="91440" rIns="91440" tIns="45720">
            <a:noAutofit/>
          </a:bodyPr>
          <a:p>
            <a:pPr defTabSz="914400" indent="0">
              <a:lnSpc>
                <a:spcPct val="100000"/>
              </a:lnSpc>
              <a:buNone/>
            </a:pPr>
            <a:r>
              <a:rPr b="1" cap="all" sz="4000" lang="en-US" strike="noStrike" u="none">
                <a:solidFill>
                  <a:schemeClr val="dk1"/>
                </a:solidFill>
                <a:effectLst/>
                <a:latin typeface="Calibri"/>
              </a:rPr>
              <a:t>Click to edit Master title style</a:t>
            </a:r>
            <a:endParaRPr b="0" sz="4000" lang="en-US" strike="noStrike" u="none">
              <a:solidFill>
                <a:schemeClr val="dk1"/>
              </a:solidFill>
              <a:effectLst/>
              <a:latin typeface="Calibri"/>
            </a:endParaRPr>
          </a:p>
        </p:txBody>
      </p:sp>
      <p:sp>
        <p:nvSpPr>
          <p:cNvPr id="1048666" name="PlaceHolder 2"/>
          <p:cNvSpPr>
            <a:spLocks noGrp="1"/>
          </p:cNvSpPr>
          <p:nvPr>
            <p:ph type="body"/>
          </p:nvPr>
        </p:nvSpPr>
        <p:spPr>
          <a:xfrm>
            <a:off x="722160" y="2906640"/>
            <a:ext cx="7772040" cy="1499760"/>
          </a:xfrm>
          <a:prstGeom prst="rect"/>
          <a:noFill/>
          <a:ln w="0">
            <a:noFill/>
          </a:ln>
        </p:spPr>
        <p:txBody>
          <a:bodyPr anchor="b" bIns="45720" lIns="91440" rIns="91440" tIns="45720">
            <a:noAutofit/>
          </a:bodyPr>
          <a:p>
            <a:pPr defTabSz="914400" indent="0">
              <a:lnSpc>
                <a:spcPct val="100000"/>
              </a:lnSpc>
              <a:spcBef>
                <a:spcPts val="400"/>
              </a:spcBef>
              <a:buNone/>
              <a:tabLst>
                <a:tab algn="l" pos="0"/>
              </a:tabLst>
            </a:pPr>
            <a:r>
              <a:rPr b="0" sz="2000" lang="en-US" strike="noStrike" u="none">
                <a:solidFill>
                  <a:schemeClr val="dk1">
                    <a:tint val="75000"/>
                  </a:schemeClr>
                </a:solidFill>
                <a:effectLst/>
                <a:latin typeface="Calibri"/>
              </a:rPr>
              <a:t>Click to edit Master text styles</a:t>
            </a:r>
            <a:endParaRPr b="0" sz="2000" lang="en-US" strike="noStrike" u="none">
              <a:solidFill>
                <a:schemeClr val="dk1"/>
              </a:solidFill>
              <a:effectLst/>
              <a:latin typeface="Calibri"/>
            </a:endParaRPr>
          </a:p>
        </p:txBody>
      </p:sp>
      <p:sp>
        <p:nvSpPr>
          <p:cNvPr id="1048667" name="PlaceHolder 3"/>
          <p:cNvSpPr>
            <a:spLocks noGrp="1"/>
          </p:cNvSpPr>
          <p:nvPr>
            <p:ph type="dt" idx="13"/>
          </p:nvPr>
        </p:nvSpPr>
        <p:spPr>
          <a:xfrm>
            <a:off x="457200" y="6356520"/>
            <a:ext cx="2133360" cy="364680"/>
          </a:xfrm>
          <a:prstGeom prst="rect"/>
          <a:noFill/>
          <a:ln w="0">
            <a:noFill/>
          </a:ln>
        </p:spPr>
        <p:txBody>
          <a:bodyPr anchor="ctr" bIns="45720" lIns="91440" rIns="91440" tIns="45720">
            <a:noAutofit/>
          </a:bodyPr>
          <a:lstStyle>
            <a:lvl1pPr defTabSz="914400" indent="0">
              <a:lnSpc>
                <a:spcPct val="100000"/>
              </a:lnSpc>
              <a:buNone/>
              <a:defRPr b="0" sz="1200" lang="en-US" strike="noStrike" u="none">
                <a:solidFill>
                  <a:schemeClr val="dk1">
                    <a:tint val="75000"/>
                  </a:schemeClr>
                </a:solidFill>
                <a:effectLst/>
                <a:latin typeface="Calibri"/>
              </a:defRPr>
            </a:lvl1pPr>
          </a:lstStyle>
          <a:p>
            <a:pPr defTabSz="914400" indent="0">
              <a:lnSpc>
                <a:spcPct val="100000"/>
              </a:lnSpc>
              <a:buNone/>
            </a:pPr>
            <a:r>
              <a:rPr b="0" sz="1200" lang="en-US" strike="noStrike" u="none">
                <a:solidFill>
                  <a:schemeClr val="dk1">
                    <a:tint val="75000"/>
                  </a:schemeClr>
                </a:solidFill>
                <a:effectLst/>
                <a:latin typeface="Calibri"/>
              </a:rPr>
              <a:t>&lt;date/time&gt;</a:t>
            </a:r>
            <a:endParaRPr b="0" sz="1200" lang="en-US" strike="noStrike" u="none">
              <a:solidFill>
                <a:srgbClr val="000000"/>
              </a:solidFill>
              <a:effectLst/>
              <a:latin typeface="Times New Roman"/>
            </a:endParaRPr>
          </a:p>
        </p:txBody>
      </p:sp>
      <p:sp>
        <p:nvSpPr>
          <p:cNvPr id="1048668" name="PlaceHolder 4"/>
          <p:cNvSpPr>
            <a:spLocks noGrp="1"/>
          </p:cNvSpPr>
          <p:nvPr>
            <p:ph type="ftr" idx="14"/>
          </p:nvPr>
        </p:nvSpPr>
        <p:spPr>
          <a:xfrm>
            <a:off x="3124080" y="6356520"/>
            <a:ext cx="2895120" cy="364680"/>
          </a:xfrm>
          <a:prstGeom prst="rect"/>
          <a:noFill/>
          <a:ln w="0">
            <a:noFill/>
          </a:ln>
        </p:spPr>
        <p:txBody>
          <a:bodyPr anchor="ctr" bIns="45720" lIns="91440" rIns="91440" tIns="45720">
            <a:noAutofit/>
          </a:bodyPr>
          <a:lstStyle>
            <a:lvl1pPr algn="ctr" indent="0">
              <a:buNone/>
              <a:defRPr b="0" sz="1400" lang="en-US" strike="noStrike" u="none">
                <a:solidFill>
                  <a:srgbClr val="000000"/>
                </a:solidFill>
                <a:effectLst/>
                <a:latin typeface="Times New Roman"/>
              </a:defRPr>
            </a:lvl1pPr>
          </a:lstStyle>
          <a:p>
            <a:pPr algn="ctr" indent="0">
              <a:buNone/>
            </a:pPr>
            <a:r>
              <a:rPr b="0" sz="1400" lang="en-US" strike="noStrike" u="none">
                <a:solidFill>
                  <a:srgbClr val="000000"/>
                </a:solidFill>
                <a:effectLst/>
                <a:latin typeface="Times New Roman"/>
              </a:rPr>
              <a:t>&lt;footer&gt;</a:t>
            </a:r>
            <a:endParaRPr b="0" sz="1400" lang="en-US" strike="noStrike" u="none">
              <a:solidFill>
                <a:srgbClr val="000000"/>
              </a:solidFill>
              <a:effectLst/>
              <a:latin typeface="Times New Roman"/>
            </a:endParaRPr>
          </a:p>
        </p:txBody>
      </p:sp>
      <p:sp>
        <p:nvSpPr>
          <p:cNvPr id="1048669" name="PlaceHolder 5"/>
          <p:cNvSpPr>
            <a:spLocks noGrp="1"/>
          </p:cNvSpPr>
          <p:nvPr>
            <p:ph type="sldNum" idx="15"/>
          </p:nvPr>
        </p:nvSpPr>
        <p:spPr>
          <a:xfrm>
            <a:off x="6553080" y="6356520"/>
            <a:ext cx="2133360" cy="364680"/>
          </a:xfrm>
          <a:prstGeom prst="rect"/>
          <a:noFill/>
          <a:ln w="0">
            <a:noFill/>
          </a:ln>
        </p:spPr>
        <p:txBody>
          <a:bodyPr anchor="ctr" bIns="45720" lIns="91440" rIns="91440" tIns="45720">
            <a:noAutofit/>
          </a:bodyPr>
          <a:lstStyle>
            <a:lvl1pPr algn="r" defTabSz="914400" indent="0">
              <a:lnSpc>
                <a:spcPct val="100000"/>
              </a:lnSpc>
              <a:buNone/>
              <a:defRPr b="0" sz="1200" lang="en-US" strike="noStrike" u="none">
                <a:solidFill>
                  <a:schemeClr val="dk1">
                    <a:tint val="75000"/>
                  </a:schemeClr>
                </a:solidFill>
                <a:effectLst/>
                <a:latin typeface="Calibri"/>
              </a:defRPr>
            </a:lvl1pPr>
          </a:lstStyle>
          <a:p>
            <a:pPr algn="r" defTabSz="914400" indent="0">
              <a:lnSpc>
                <a:spcPct val="100000"/>
              </a:lnSpc>
              <a:buNone/>
            </a:pPr>
            <a:fld id="{493EABDA-A266-482D-8A73-3FDD20F38512}" type="slidenum">
              <a:rPr b="0" sz="1200" lang="en-US" strike="noStrike" u="none">
                <a:solidFill>
                  <a:schemeClr val="dk1">
                    <a:tint val="75000"/>
                  </a:schemeClr>
                </a:solidFill>
                <a:effectLst/>
                <a:latin typeface="Calibri"/>
              </a:rPr>
              <a:t>&lt;number&gt;</a:t>
            </a:fld>
            <a:endParaRPr b="0" sz="1200" lang="en-US" strike="noStrike" u="none">
              <a:solidFill>
                <a:srgbClr val="000000"/>
              </a:solidFill>
              <a:effectLst/>
              <a:latin typeface="Times New Roman"/>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woObj">
  <p:cSld name="Two Content">
    <p:bg>
      <p:bgPr>
        <a:solidFill>
          <a:srgbClr val="FFFFFF"/>
        </a:solidFill>
      </p:bgPr>
    </p:bg>
    <p:spTree>
      <p:nvGrpSpPr>
        <p:cNvPr id="28" name=""/>
        <p:cNvGrpSpPr/>
        <p:nvPr/>
      </p:nvGrpSpPr>
      <p:grpSpPr>
        <a:xfrm>
          <a:off x="0" y="0"/>
          <a:ext cx="0" cy="0"/>
          <a:chOff x="0" y="0"/>
          <a:chExt cx="0" cy="0"/>
        </a:xfrm>
      </p:grpSpPr>
      <p:sp>
        <p:nvSpPr>
          <p:cNvPr id="1048632" name="PlaceHolder 1"/>
          <p:cNvSpPr>
            <a:spLocks noGrp="1"/>
          </p:cNvSpPr>
          <p:nvPr>
            <p:ph type="title"/>
          </p:nvPr>
        </p:nvSpPr>
        <p:spPr>
          <a:xfrm>
            <a:off x="457200" y="274680"/>
            <a:ext cx="8229240" cy="1142640"/>
          </a:xfrm>
          <a:prstGeom prst="rect"/>
          <a:noFill/>
          <a:ln w="0">
            <a:noFill/>
          </a:ln>
        </p:spPr>
        <p:txBody>
          <a:bodyPr anchor="ctr" bIns="45720" lIns="91440" rIns="91440" tIns="45720">
            <a:noAutofit/>
          </a:bodyPr>
          <a:p>
            <a:pPr algn="ctr" defTabSz="914400" indent="0">
              <a:lnSpc>
                <a:spcPct val="100000"/>
              </a:lnSpc>
              <a:buNone/>
            </a:pPr>
            <a:r>
              <a:rPr b="0" sz="4400" lang="en-US" strike="noStrike" u="none">
                <a:solidFill>
                  <a:schemeClr val="dk1"/>
                </a:solidFill>
                <a:effectLst/>
                <a:latin typeface="Calibri"/>
              </a:rPr>
              <a:t>Click to edit Master title style</a:t>
            </a:r>
            <a:endParaRPr b="0" sz="4400" lang="en-US" strike="noStrike" u="none">
              <a:solidFill>
                <a:schemeClr val="dk1"/>
              </a:solidFill>
              <a:effectLst/>
              <a:latin typeface="Calibri"/>
            </a:endParaRPr>
          </a:p>
        </p:txBody>
      </p:sp>
      <p:sp>
        <p:nvSpPr>
          <p:cNvPr id="1048633" name="PlaceHolder 2"/>
          <p:cNvSpPr>
            <a:spLocks noGrp="1"/>
          </p:cNvSpPr>
          <p:nvPr>
            <p:ph type="body"/>
          </p:nvPr>
        </p:nvSpPr>
        <p:spPr>
          <a:xfrm>
            <a:off x="457200" y="1600200"/>
            <a:ext cx="4038120" cy="4525560"/>
          </a:xfrm>
          <a:prstGeom prst="rect"/>
          <a:noFill/>
          <a:ln w="0">
            <a:noFill/>
          </a:ln>
        </p:spPr>
        <p:txBody>
          <a:bodyPr anchor="t" bIns="45720" lIns="91440" rIns="91440" tIns="45720">
            <a:noAutofit/>
          </a:bodyPr>
          <a:p>
            <a:pPr defTabSz="914400" indent="-343080" marL="343080">
              <a:lnSpc>
                <a:spcPct val="100000"/>
              </a:lnSpc>
              <a:spcBef>
                <a:spcPts val="561"/>
              </a:spcBef>
              <a:buClr>
                <a:srgbClr val="000000"/>
              </a:buClr>
              <a:buFont typeface="Arial"/>
              <a:buChar char="•"/>
            </a:pPr>
            <a:r>
              <a:rPr b="0" sz="2800" lang="en-US" strike="noStrike" u="none">
                <a:solidFill>
                  <a:schemeClr val="dk1"/>
                </a:solidFill>
                <a:effectLst/>
                <a:latin typeface="Calibri"/>
              </a:rPr>
              <a:t>Click to edit Master text styles</a:t>
            </a:r>
            <a:endParaRPr b="0" sz="2800" lang="en-US" strike="noStrike" u="none">
              <a:solidFill>
                <a:schemeClr val="dk1"/>
              </a:solidFill>
              <a:effectLst/>
              <a:latin typeface="Calibri"/>
            </a:endParaRPr>
          </a:p>
          <a:p>
            <a:pPr defTabSz="914400" indent="-285840" lvl="1" marL="743040">
              <a:lnSpc>
                <a:spcPct val="100000"/>
              </a:lnSpc>
              <a:spcBef>
                <a:spcPts val="479"/>
              </a:spcBef>
              <a:buClr>
                <a:srgbClr val="000000"/>
              </a:buClr>
              <a:buFont typeface="Arial"/>
              <a:buChar char="–"/>
            </a:pPr>
            <a:r>
              <a:rPr b="0" sz="2400" lang="en-US" strike="noStrike" u="none">
                <a:solidFill>
                  <a:schemeClr val="dk1"/>
                </a:solidFill>
                <a:effectLst/>
                <a:latin typeface="Calibri"/>
              </a:rPr>
              <a:t>Second level</a:t>
            </a:r>
            <a:endParaRPr b="0" sz="2400" lang="en-US" strike="noStrike" u="none">
              <a:solidFill>
                <a:schemeClr val="dk1"/>
              </a:solidFill>
              <a:effectLst/>
              <a:latin typeface="Calibri"/>
            </a:endParaRPr>
          </a:p>
          <a:p>
            <a:pPr defTabSz="914400" indent="-228600" lvl="2" marL="1143000">
              <a:lnSpc>
                <a:spcPct val="100000"/>
              </a:lnSpc>
              <a:spcBef>
                <a:spcPts val="400"/>
              </a:spcBef>
              <a:buClr>
                <a:srgbClr val="000000"/>
              </a:buClr>
              <a:buFont typeface="Arial"/>
              <a:buChar char="•"/>
            </a:pPr>
            <a:r>
              <a:rPr b="0" sz="2000" lang="en-US" strike="noStrike" u="none">
                <a:solidFill>
                  <a:schemeClr val="dk1"/>
                </a:solidFill>
                <a:effectLst/>
                <a:latin typeface="Calibri"/>
              </a:rPr>
              <a:t>Third level</a:t>
            </a:r>
            <a:endParaRPr b="0" sz="2000" lang="en-US" strike="noStrike" u="none">
              <a:solidFill>
                <a:schemeClr val="dk1"/>
              </a:solidFill>
              <a:effectLst/>
              <a:latin typeface="Calibri"/>
            </a:endParaRPr>
          </a:p>
          <a:p>
            <a:pPr defTabSz="914400" indent="-228600" lvl="3" marL="1600200">
              <a:lnSpc>
                <a:spcPct val="100000"/>
              </a:lnSpc>
              <a:spcBef>
                <a:spcPts val="360"/>
              </a:spcBef>
              <a:buClr>
                <a:srgbClr val="000000"/>
              </a:buClr>
              <a:buFont typeface="Arial"/>
              <a:buChar char="–"/>
            </a:pPr>
            <a:r>
              <a:rPr b="0" sz="1800" lang="en-US" strike="noStrike" u="none">
                <a:solidFill>
                  <a:schemeClr val="dk1"/>
                </a:solidFill>
                <a:effectLst/>
                <a:latin typeface="Calibri"/>
              </a:rPr>
              <a:t>Fourth level</a:t>
            </a:r>
            <a:endParaRPr b="0" sz="1800" lang="en-US" strike="noStrike" u="none">
              <a:solidFill>
                <a:schemeClr val="dk1"/>
              </a:solidFill>
              <a:effectLst/>
              <a:latin typeface="Calibri"/>
            </a:endParaRPr>
          </a:p>
          <a:p>
            <a:pPr defTabSz="914400" indent="-228600" lvl="4" marL="2057400">
              <a:lnSpc>
                <a:spcPct val="100000"/>
              </a:lnSpc>
              <a:spcBef>
                <a:spcPts val="360"/>
              </a:spcBef>
              <a:buClr>
                <a:srgbClr val="000000"/>
              </a:buClr>
              <a:buFont typeface="Arial"/>
              <a:buChar char="»"/>
            </a:pPr>
            <a:r>
              <a:rPr b="0" sz="1800" lang="en-US" strike="noStrike" u="none">
                <a:solidFill>
                  <a:schemeClr val="dk1"/>
                </a:solidFill>
                <a:effectLst/>
                <a:latin typeface="Calibri"/>
              </a:rPr>
              <a:t>Fifth level</a:t>
            </a:r>
            <a:endParaRPr b="0" sz="1800" lang="en-US" strike="noStrike" u="none">
              <a:solidFill>
                <a:schemeClr val="dk1"/>
              </a:solidFill>
              <a:effectLst/>
              <a:latin typeface="Calibri"/>
            </a:endParaRPr>
          </a:p>
        </p:txBody>
      </p:sp>
      <p:sp>
        <p:nvSpPr>
          <p:cNvPr id="1048634" name="PlaceHolder 3"/>
          <p:cNvSpPr>
            <a:spLocks noGrp="1"/>
          </p:cNvSpPr>
          <p:nvPr>
            <p:ph type="body"/>
          </p:nvPr>
        </p:nvSpPr>
        <p:spPr>
          <a:xfrm>
            <a:off x="4648320" y="1600200"/>
            <a:ext cx="4038120" cy="4525560"/>
          </a:xfrm>
          <a:prstGeom prst="rect"/>
          <a:noFill/>
          <a:ln w="0">
            <a:noFill/>
          </a:ln>
        </p:spPr>
        <p:txBody>
          <a:bodyPr anchor="t" bIns="45720" lIns="91440" rIns="91440" tIns="45720">
            <a:noAutofit/>
          </a:bodyPr>
          <a:p>
            <a:pPr defTabSz="914400" indent="-343080" marL="343080">
              <a:lnSpc>
                <a:spcPct val="100000"/>
              </a:lnSpc>
              <a:spcBef>
                <a:spcPts val="561"/>
              </a:spcBef>
              <a:buClr>
                <a:srgbClr val="000000"/>
              </a:buClr>
              <a:buFont typeface="Arial"/>
              <a:buChar char="•"/>
            </a:pPr>
            <a:r>
              <a:rPr b="0" sz="2800" lang="en-US" strike="noStrike" u="none">
                <a:solidFill>
                  <a:schemeClr val="dk1"/>
                </a:solidFill>
                <a:effectLst/>
                <a:latin typeface="Calibri"/>
              </a:rPr>
              <a:t>Click to edit Master text styles</a:t>
            </a:r>
            <a:endParaRPr b="0" sz="2800" lang="en-US" strike="noStrike" u="none">
              <a:solidFill>
                <a:schemeClr val="dk1"/>
              </a:solidFill>
              <a:effectLst/>
              <a:latin typeface="Calibri"/>
            </a:endParaRPr>
          </a:p>
          <a:p>
            <a:pPr defTabSz="914400" indent="-285840" lvl="1" marL="743040">
              <a:lnSpc>
                <a:spcPct val="100000"/>
              </a:lnSpc>
              <a:spcBef>
                <a:spcPts val="479"/>
              </a:spcBef>
              <a:buClr>
                <a:srgbClr val="000000"/>
              </a:buClr>
              <a:buFont typeface="Arial"/>
              <a:buChar char="–"/>
            </a:pPr>
            <a:r>
              <a:rPr b="0" sz="2400" lang="en-US" strike="noStrike" u="none">
                <a:solidFill>
                  <a:schemeClr val="dk1"/>
                </a:solidFill>
                <a:effectLst/>
                <a:latin typeface="Calibri"/>
              </a:rPr>
              <a:t>Second level</a:t>
            </a:r>
            <a:endParaRPr b="0" sz="2400" lang="en-US" strike="noStrike" u="none">
              <a:solidFill>
                <a:schemeClr val="dk1"/>
              </a:solidFill>
              <a:effectLst/>
              <a:latin typeface="Calibri"/>
            </a:endParaRPr>
          </a:p>
          <a:p>
            <a:pPr defTabSz="914400" indent="-228600" lvl="2" marL="1143000">
              <a:lnSpc>
                <a:spcPct val="100000"/>
              </a:lnSpc>
              <a:spcBef>
                <a:spcPts val="400"/>
              </a:spcBef>
              <a:buClr>
                <a:srgbClr val="000000"/>
              </a:buClr>
              <a:buFont typeface="Arial"/>
              <a:buChar char="•"/>
            </a:pPr>
            <a:r>
              <a:rPr b="0" sz="2000" lang="en-US" strike="noStrike" u="none">
                <a:solidFill>
                  <a:schemeClr val="dk1"/>
                </a:solidFill>
                <a:effectLst/>
                <a:latin typeface="Calibri"/>
              </a:rPr>
              <a:t>Third level</a:t>
            </a:r>
            <a:endParaRPr b="0" sz="2000" lang="en-US" strike="noStrike" u="none">
              <a:solidFill>
                <a:schemeClr val="dk1"/>
              </a:solidFill>
              <a:effectLst/>
              <a:latin typeface="Calibri"/>
            </a:endParaRPr>
          </a:p>
          <a:p>
            <a:pPr defTabSz="914400" indent="-228600" lvl="3" marL="1600200">
              <a:lnSpc>
                <a:spcPct val="100000"/>
              </a:lnSpc>
              <a:spcBef>
                <a:spcPts val="360"/>
              </a:spcBef>
              <a:buClr>
                <a:srgbClr val="000000"/>
              </a:buClr>
              <a:buFont typeface="Arial"/>
              <a:buChar char="–"/>
            </a:pPr>
            <a:r>
              <a:rPr b="0" sz="1800" lang="en-US" strike="noStrike" u="none">
                <a:solidFill>
                  <a:schemeClr val="dk1"/>
                </a:solidFill>
                <a:effectLst/>
                <a:latin typeface="Calibri"/>
              </a:rPr>
              <a:t>Fourth level</a:t>
            </a:r>
            <a:endParaRPr b="0" sz="1800" lang="en-US" strike="noStrike" u="none">
              <a:solidFill>
                <a:schemeClr val="dk1"/>
              </a:solidFill>
              <a:effectLst/>
              <a:latin typeface="Calibri"/>
            </a:endParaRPr>
          </a:p>
          <a:p>
            <a:pPr defTabSz="914400" indent="-228600" lvl="4" marL="2057400">
              <a:lnSpc>
                <a:spcPct val="100000"/>
              </a:lnSpc>
              <a:spcBef>
                <a:spcPts val="360"/>
              </a:spcBef>
              <a:buClr>
                <a:srgbClr val="000000"/>
              </a:buClr>
              <a:buFont typeface="Arial"/>
              <a:buChar char="»"/>
            </a:pPr>
            <a:r>
              <a:rPr b="0" sz="1800" lang="en-US" strike="noStrike" u="none">
                <a:solidFill>
                  <a:schemeClr val="dk1"/>
                </a:solidFill>
                <a:effectLst/>
                <a:latin typeface="Calibri"/>
              </a:rPr>
              <a:t>Fifth level</a:t>
            </a:r>
            <a:endParaRPr b="0" sz="1800" lang="en-US" strike="noStrike" u="none">
              <a:solidFill>
                <a:schemeClr val="dk1"/>
              </a:solidFill>
              <a:effectLst/>
              <a:latin typeface="Calibri"/>
            </a:endParaRPr>
          </a:p>
        </p:txBody>
      </p:sp>
      <p:sp>
        <p:nvSpPr>
          <p:cNvPr id="1048635" name="PlaceHolder 4"/>
          <p:cNvSpPr>
            <a:spLocks noGrp="1"/>
          </p:cNvSpPr>
          <p:nvPr>
            <p:ph type="dt" idx="16"/>
          </p:nvPr>
        </p:nvSpPr>
        <p:spPr>
          <a:xfrm>
            <a:off x="457200" y="6356520"/>
            <a:ext cx="2133360" cy="364680"/>
          </a:xfrm>
          <a:prstGeom prst="rect"/>
          <a:noFill/>
          <a:ln w="0">
            <a:noFill/>
          </a:ln>
        </p:spPr>
        <p:txBody>
          <a:bodyPr anchor="ctr" bIns="45720" lIns="91440" rIns="91440" tIns="45720">
            <a:noAutofit/>
          </a:bodyPr>
          <a:lstStyle>
            <a:lvl1pPr defTabSz="914400" indent="0">
              <a:lnSpc>
                <a:spcPct val="100000"/>
              </a:lnSpc>
              <a:buNone/>
              <a:defRPr b="0" sz="1200" lang="en-US" strike="noStrike" u="none">
                <a:solidFill>
                  <a:schemeClr val="dk1">
                    <a:tint val="75000"/>
                  </a:schemeClr>
                </a:solidFill>
                <a:effectLst/>
                <a:latin typeface="Calibri"/>
              </a:defRPr>
            </a:lvl1pPr>
          </a:lstStyle>
          <a:p>
            <a:pPr defTabSz="914400" indent="0">
              <a:lnSpc>
                <a:spcPct val="100000"/>
              </a:lnSpc>
              <a:buNone/>
            </a:pPr>
            <a:r>
              <a:rPr b="0" sz="1200" lang="en-US" strike="noStrike" u="none">
                <a:solidFill>
                  <a:schemeClr val="dk1">
                    <a:tint val="75000"/>
                  </a:schemeClr>
                </a:solidFill>
                <a:effectLst/>
                <a:latin typeface="Calibri"/>
              </a:rPr>
              <a:t>&lt;date/time&gt;</a:t>
            </a:r>
            <a:endParaRPr b="0" sz="1200" lang="en-US" strike="noStrike" u="none">
              <a:solidFill>
                <a:srgbClr val="000000"/>
              </a:solidFill>
              <a:effectLst/>
              <a:latin typeface="Times New Roman"/>
            </a:endParaRPr>
          </a:p>
        </p:txBody>
      </p:sp>
      <p:sp>
        <p:nvSpPr>
          <p:cNvPr id="1048636" name="PlaceHolder 5"/>
          <p:cNvSpPr>
            <a:spLocks noGrp="1"/>
          </p:cNvSpPr>
          <p:nvPr>
            <p:ph type="ftr" idx="17"/>
          </p:nvPr>
        </p:nvSpPr>
        <p:spPr>
          <a:xfrm>
            <a:off x="3124080" y="6356520"/>
            <a:ext cx="2895120" cy="364680"/>
          </a:xfrm>
          <a:prstGeom prst="rect"/>
          <a:noFill/>
          <a:ln w="0">
            <a:noFill/>
          </a:ln>
        </p:spPr>
        <p:txBody>
          <a:bodyPr anchor="ctr" bIns="45720" lIns="91440" rIns="91440" tIns="45720">
            <a:noAutofit/>
          </a:bodyPr>
          <a:lstStyle>
            <a:lvl1pPr algn="ctr" indent="0">
              <a:buNone/>
              <a:defRPr b="0" sz="1400" lang="en-US" strike="noStrike" u="none">
                <a:solidFill>
                  <a:srgbClr val="000000"/>
                </a:solidFill>
                <a:effectLst/>
                <a:latin typeface="Times New Roman"/>
              </a:defRPr>
            </a:lvl1pPr>
          </a:lstStyle>
          <a:p>
            <a:pPr algn="ctr" indent="0">
              <a:buNone/>
            </a:pPr>
            <a:r>
              <a:rPr b="0" sz="1400" lang="en-US" strike="noStrike" u="none">
                <a:solidFill>
                  <a:srgbClr val="000000"/>
                </a:solidFill>
                <a:effectLst/>
                <a:latin typeface="Times New Roman"/>
              </a:rPr>
              <a:t>&lt;footer&gt;</a:t>
            </a:r>
            <a:endParaRPr b="0" sz="1400" lang="en-US" strike="noStrike" u="none">
              <a:solidFill>
                <a:srgbClr val="000000"/>
              </a:solidFill>
              <a:effectLst/>
              <a:latin typeface="Times New Roman"/>
            </a:endParaRPr>
          </a:p>
        </p:txBody>
      </p:sp>
      <p:sp>
        <p:nvSpPr>
          <p:cNvPr id="1048637" name="PlaceHolder 6"/>
          <p:cNvSpPr>
            <a:spLocks noGrp="1"/>
          </p:cNvSpPr>
          <p:nvPr>
            <p:ph type="sldNum" idx="18"/>
          </p:nvPr>
        </p:nvSpPr>
        <p:spPr>
          <a:xfrm>
            <a:off x="6553080" y="6356520"/>
            <a:ext cx="2133360" cy="364680"/>
          </a:xfrm>
          <a:prstGeom prst="rect"/>
          <a:noFill/>
          <a:ln w="0">
            <a:noFill/>
          </a:ln>
        </p:spPr>
        <p:txBody>
          <a:bodyPr anchor="ctr" bIns="45720" lIns="91440" rIns="91440" tIns="45720">
            <a:noAutofit/>
          </a:bodyPr>
          <a:lstStyle>
            <a:lvl1pPr algn="r" defTabSz="914400" indent="0">
              <a:lnSpc>
                <a:spcPct val="100000"/>
              </a:lnSpc>
              <a:buNone/>
              <a:defRPr b="0" sz="1200" lang="en-US" strike="noStrike" u="none">
                <a:solidFill>
                  <a:schemeClr val="dk1">
                    <a:tint val="75000"/>
                  </a:schemeClr>
                </a:solidFill>
                <a:effectLst/>
                <a:latin typeface="Calibri"/>
              </a:defRPr>
            </a:lvl1pPr>
          </a:lstStyle>
          <a:p>
            <a:pPr algn="r" defTabSz="914400" indent="0">
              <a:lnSpc>
                <a:spcPct val="100000"/>
              </a:lnSpc>
              <a:buNone/>
            </a:pPr>
            <a:fld id="{8CEDAA07-4BCB-4E3E-B2E2-80CB75D9F160}" type="slidenum">
              <a:rPr b="0" sz="1200" lang="en-US" strike="noStrike" u="none">
                <a:solidFill>
                  <a:schemeClr val="dk1">
                    <a:tint val="75000"/>
                  </a:schemeClr>
                </a:solidFill>
                <a:effectLst/>
                <a:latin typeface="Calibri"/>
              </a:rPr>
              <a:t>&lt;number&gt;</a:t>
            </a:fld>
            <a:endParaRPr b="0" sz="1200" lang="en-US" strike="noStrike" u="none">
              <a:solidFill>
                <a:srgbClr val="000000"/>
              </a:solidFill>
              <a:effectLst/>
              <a:latin typeface="Times New Roman"/>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Comparison">
    <p:bg>
      <p:bgPr>
        <a:solidFill>
          <a:srgbClr val="FFFFFF"/>
        </a:solidFill>
      </p:bgPr>
    </p:bg>
    <p:spTree>
      <p:nvGrpSpPr>
        <p:cNvPr id="35" name=""/>
        <p:cNvGrpSpPr/>
        <p:nvPr/>
      </p:nvGrpSpPr>
      <p:grpSpPr>
        <a:xfrm>
          <a:off x="0" y="0"/>
          <a:ext cx="0" cy="0"/>
          <a:chOff x="0" y="0"/>
          <a:chExt cx="0" cy="0"/>
        </a:xfrm>
      </p:grpSpPr>
      <p:sp>
        <p:nvSpPr>
          <p:cNvPr id="1048670" name="PlaceHolder 1"/>
          <p:cNvSpPr>
            <a:spLocks noGrp="1"/>
          </p:cNvSpPr>
          <p:nvPr>
            <p:ph type="title"/>
          </p:nvPr>
        </p:nvSpPr>
        <p:spPr>
          <a:xfrm>
            <a:off x="457200" y="274680"/>
            <a:ext cx="8229240" cy="1142640"/>
          </a:xfrm>
          <a:prstGeom prst="rect"/>
          <a:noFill/>
          <a:ln w="0">
            <a:noFill/>
          </a:ln>
        </p:spPr>
        <p:txBody>
          <a:bodyPr anchor="ctr" bIns="45720" lIns="91440" rIns="91440" tIns="45720">
            <a:noAutofit/>
          </a:bodyPr>
          <a:p>
            <a:pPr algn="ctr" defTabSz="914400" indent="0">
              <a:lnSpc>
                <a:spcPct val="100000"/>
              </a:lnSpc>
              <a:buNone/>
            </a:pPr>
            <a:r>
              <a:rPr b="0" sz="4400" lang="en-US" strike="noStrike" u="none">
                <a:solidFill>
                  <a:schemeClr val="dk1"/>
                </a:solidFill>
                <a:effectLst/>
                <a:latin typeface="Calibri"/>
              </a:rPr>
              <a:t>Click to edit Master title style</a:t>
            </a:r>
            <a:endParaRPr b="0" sz="4400" lang="en-US" strike="noStrike" u="none">
              <a:solidFill>
                <a:schemeClr val="dk1"/>
              </a:solidFill>
              <a:effectLst/>
              <a:latin typeface="Calibri"/>
            </a:endParaRPr>
          </a:p>
        </p:txBody>
      </p:sp>
      <p:sp>
        <p:nvSpPr>
          <p:cNvPr id="1048671" name="PlaceHolder 2"/>
          <p:cNvSpPr>
            <a:spLocks noGrp="1"/>
          </p:cNvSpPr>
          <p:nvPr>
            <p:ph type="body"/>
          </p:nvPr>
        </p:nvSpPr>
        <p:spPr>
          <a:xfrm>
            <a:off x="457200" y="1535040"/>
            <a:ext cx="4039920" cy="639360"/>
          </a:xfrm>
          <a:prstGeom prst="rect"/>
          <a:noFill/>
          <a:ln w="0">
            <a:noFill/>
          </a:ln>
        </p:spPr>
        <p:txBody>
          <a:bodyPr anchor="b" bIns="45720" lIns="91440" rIns="91440" tIns="45720">
            <a:noAutofit/>
          </a:bodyPr>
          <a:p>
            <a:pPr defTabSz="914400" indent="0">
              <a:lnSpc>
                <a:spcPct val="100000"/>
              </a:lnSpc>
              <a:spcBef>
                <a:spcPts val="479"/>
              </a:spcBef>
              <a:buNone/>
              <a:tabLst>
                <a:tab algn="l" pos="0"/>
              </a:tabLst>
            </a:pPr>
            <a:r>
              <a:rPr b="1" sz="2400" lang="en-US" strike="noStrike" u="none">
                <a:solidFill>
                  <a:schemeClr val="dk1"/>
                </a:solidFill>
                <a:effectLst/>
                <a:latin typeface="Calibri"/>
              </a:rPr>
              <a:t>Click to edit Master text styles</a:t>
            </a:r>
            <a:endParaRPr b="0" sz="2400" lang="en-US" strike="noStrike" u="none">
              <a:solidFill>
                <a:schemeClr val="dk1"/>
              </a:solidFill>
              <a:effectLst/>
              <a:latin typeface="Calibri"/>
            </a:endParaRPr>
          </a:p>
        </p:txBody>
      </p:sp>
      <p:sp>
        <p:nvSpPr>
          <p:cNvPr id="1048672" name="PlaceHolder 3"/>
          <p:cNvSpPr>
            <a:spLocks noGrp="1"/>
          </p:cNvSpPr>
          <p:nvPr>
            <p:ph type="body"/>
          </p:nvPr>
        </p:nvSpPr>
        <p:spPr>
          <a:xfrm>
            <a:off x="457200" y="2174760"/>
            <a:ext cx="4039920" cy="3951000"/>
          </a:xfrm>
          <a:prstGeom prst="rect"/>
          <a:noFill/>
          <a:ln w="0">
            <a:noFill/>
          </a:ln>
        </p:spPr>
        <p:txBody>
          <a:bodyPr anchor="t" bIns="45720" lIns="91440" rIns="91440" tIns="45720">
            <a:noAutofit/>
          </a:bodyPr>
          <a:p>
            <a:pPr defTabSz="914400" indent="-343080" marL="343080">
              <a:lnSpc>
                <a:spcPct val="100000"/>
              </a:lnSpc>
              <a:spcBef>
                <a:spcPts val="479"/>
              </a:spcBef>
              <a:buClr>
                <a:srgbClr val="000000"/>
              </a:buClr>
              <a:buFont typeface="Arial"/>
              <a:buChar char="•"/>
            </a:pPr>
            <a:r>
              <a:rPr b="0" sz="2400" lang="en-US" strike="noStrike" u="none">
                <a:solidFill>
                  <a:schemeClr val="dk1"/>
                </a:solidFill>
                <a:effectLst/>
                <a:latin typeface="Calibri"/>
              </a:rPr>
              <a:t>Click to edit Master text styles</a:t>
            </a:r>
            <a:endParaRPr b="0" sz="2400" lang="en-US" strike="noStrike" u="none">
              <a:solidFill>
                <a:schemeClr val="dk1"/>
              </a:solidFill>
              <a:effectLst/>
              <a:latin typeface="Calibri"/>
            </a:endParaRPr>
          </a:p>
          <a:p>
            <a:pPr defTabSz="914400" indent="-285840" lvl="1" marL="743040">
              <a:lnSpc>
                <a:spcPct val="100000"/>
              </a:lnSpc>
              <a:spcBef>
                <a:spcPts val="400"/>
              </a:spcBef>
              <a:buClr>
                <a:srgbClr val="000000"/>
              </a:buClr>
              <a:buFont typeface="Arial"/>
              <a:buChar char="–"/>
            </a:pPr>
            <a:r>
              <a:rPr b="0" sz="2000" lang="en-US" strike="noStrike" u="none">
                <a:solidFill>
                  <a:schemeClr val="dk1"/>
                </a:solidFill>
                <a:effectLst/>
                <a:latin typeface="Calibri"/>
              </a:rPr>
              <a:t>Second level</a:t>
            </a:r>
            <a:endParaRPr b="0" sz="2000" lang="en-US" strike="noStrike" u="none">
              <a:solidFill>
                <a:schemeClr val="dk1"/>
              </a:solidFill>
              <a:effectLst/>
              <a:latin typeface="Calibri"/>
            </a:endParaRPr>
          </a:p>
          <a:p>
            <a:pPr defTabSz="914400" indent="-228600" lvl="2" marL="1143000">
              <a:lnSpc>
                <a:spcPct val="100000"/>
              </a:lnSpc>
              <a:spcBef>
                <a:spcPts val="360"/>
              </a:spcBef>
              <a:buClr>
                <a:srgbClr val="000000"/>
              </a:buClr>
              <a:buFont typeface="Arial"/>
              <a:buChar char="•"/>
            </a:pPr>
            <a:r>
              <a:rPr b="0" sz="1800" lang="en-US" strike="noStrike" u="none">
                <a:solidFill>
                  <a:schemeClr val="dk1"/>
                </a:solidFill>
                <a:effectLst/>
                <a:latin typeface="Calibri"/>
              </a:rPr>
              <a:t>Third level</a:t>
            </a:r>
            <a:endParaRPr b="0" sz="1800" lang="en-US" strike="noStrike" u="none">
              <a:solidFill>
                <a:schemeClr val="dk1"/>
              </a:solidFill>
              <a:effectLst/>
              <a:latin typeface="Calibri"/>
            </a:endParaRPr>
          </a:p>
          <a:p>
            <a:pPr defTabSz="914400" indent="-228600" lvl="3" marL="1600200">
              <a:lnSpc>
                <a:spcPct val="100000"/>
              </a:lnSpc>
              <a:spcBef>
                <a:spcPts val="320"/>
              </a:spcBef>
              <a:buClr>
                <a:srgbClr val="000000"/>
              </a:buClr>
              <a:buFont typeface="Arial"/>
              <a:buChar char="–"/>
            </a:pPr>
            <a:r>
              <a:rPr b="0" sz="1600" lang="en-US" strike="noStrike" u="none">
                <a:solidFill>
                  <a:schemeClr val="dk1"/>
                </a:solidFill>
                <a:effectLst/>
                <a:latin typeface="Calibri"/>
              </a:rPr>
              <a:t>Fourth level</a:t>
            </a:r>
            <a:endParaRPr b="0" sz="1600" lang="en-US" strike="noStrike" u="none">
              <a:solidFill>
                <a:schemeClr val="dk1"/>
              </a:solidFill>
              <a:effectLst/>
              <a:latin typeface="Calibri"/>
            </a:endParaRPr>
          </a:p>
          <a:p>
            <a:pPr defTabSz="914400" indent="-228600" lvl="4" marL="2057400">
              <a:lnSpc>
                <a:spcPct val="100000"/>
              </a:lnSpc>
              <a:spcBef>
                <a:spcPts val="320"/>
              </a:spcBef>
              <a:buClr>
                <a:srgbClr val="000000"/>
              </a:buClr>
              <a:buFont typeface="Arial"/>
              <a:buChar char="»"/>
            </a:pPr>
            <a:r>
              <a:rPr b="0" sz="1600" lang="en-US" strike="noStrike" u="none">
                <a:solidFill>
                  <a:schemeClr val="dk1"/>
                </a:solidFill>
                <a:effectLst/>
                <a:latin typeface="Calibri"/>
              </a:rPr>
              <a:t>Fifth level</a:t>
            </a:r>
            <a:endParaRPr b="0" sz="1600" lang="en-US" strike="noStrike" u="none">
              <a:solidFill>
                <a:schemeClr val="dk1"/>
              </a:solidFill>
              <a:effectLst/>
              <a:latin typeface="Calibri"/>
            </a:endParaRPr>
          </a:p>
        </p:txBody>
      </p:sp>
      <p:sp>
        <p:nvSpPr>
          <p:cNvPr id="1048673" name="PlaceHolder 4"/>
          <p:cNvSpPr>
            <a:spLocks noGrp="1"/>
          </p:cNvSpPr>
          <p:nvPr>
            <p:ph type="body"/>
          </p:nvPr>
        </p:nvSpPr>
        <p:spPr>
          <a:xfrm>
            <a:off x="4645080" y="1535040"/>
            <a:ext cx="4041360" cy="639360"/>
          </a:xfrm>
          <a:prstGeom prst="rect"/>
          <a:noFill/>
          <a:ln w="0">
            <a:noFill/>
          </a:ln>
        </p:spPr>
        <p:txBody>
          <a:bodyPr anchor="b" bIns="45720" lIns="91440" rIns="91440" tIns="45720">
            <a:noAutofit/>
          </a:bodyPr>
          <a:p>
            <a:pPr defTabSz="914400" indent="0">
              <a:lnSpc>
                <a:spcPct val="100000"/>
              </a:lnSpc>
              <a:spcBef>
                <a:spcPts val="479"/>
              </a:spcBef>
              <a:buNone/>
              <a:tabLst>
                <a:tab algn="l" pos="0"/>
              </a:tabLst>
            </a:pPr>
            <a:r>
              <a:rPr b="1" sz="2400" lang="en-US" strike="noStrike" u="none">
                <a:solidFill>
                  <a:schemeClr val="dk1"/>
                </a:solidFill>
                <a:effectLst/>
                <a:latin typeface="Calibri"/>
              </a:rPr>
              <a:t>Click to edit Master text styles</a:t>
            </a:r>
            <a:endParaRPr b="0" sz="2400" lang="en-US" strike="noStrike" u="none">
              <a:solidFill>
                <a:schemeClr val="dk1"/>
              </a:solidFill>
              <a:effectLst/>
              <a:latin typeface="Calibri"/>
            </a:endParaRPr>
          </a:p>
        </p:txBody>
      </p:sp>
      <p:sp>
        <p:nvSpPr>
          <p:cNvPr id="1048674" name="PlaceHolder 5"/>
          <p:cNvSpPr>
            <a:spLocks noGrp="1"/>
          </p:cNvSpPr>
          <p:nvPr>
            <p:ph type="body"/>
          </p:nvPr>
        </p:nvSpPr>
        <p:spPr>
          <a:xfrm>
            <a:off x="4645080" y="2174760"/>
            <a:ext cx="4041360" cy="3951000"/>
          </a:xfrm>
          <a:prstGeom prst="rect"/>
          <a:noFill/>
          <a:ln w="0">
            <a:noFill/>
          </a:ln>
        </p:spPr>
        <p:txBody>
          <a:bodyPr anchor="t" bIns="45720" lIns="91440" rIns="91440" tIns="45720">
            <a:noAutofit/>
          </a:bodyPr>
          <a:p>
            <a:pPr defTabSz="914400" indent="-343080" marL="343080">
              <a:lnSpc>
                <a:spcPct val="100000"/>
              </a:lnSpc>
              <a:spcBef>
                <a:spcPts val="479"/>
              </a:spcBef>
              <a:buClr>
                <a:srgbClr val="000000"/>
              </a:buClr>
              <a:buFont typeface="Arial"/>
              <a:buChar char="•"/>
            </a:pPr>
            <a:r>
              <a:rPr b="0" sz="2400" lang="en-US" strike="noStrike" u="none">
                <a:solidFill>
                  <a:schemeClr val="dk1"/>
                </a:solidFill>
                <a:effectLst/>
                <a:latin typeface="Calibri"/>
              </a:rPr>
              <a:t>Click to edit Master text styles</a:t>
            </a:r>
            <a:endParaRPr b="0" sz="2400" lang="en-US" strike="noStrike" u="none">
              <a:solidFill>
                <a:schemeClr val="dk1"/>
              </a:solidFill>
              <a:effectLst/>
              <a:latin typeface="Calibri"/>
            </a:endParaRPr>
          </a:p>
          <a:p>
            <a:pPr defTabSz="914400" indent="-285840" lvl="1" marL="743040">
              <a:lnSpc>
                <a:spcPct val="100000"/>
              </a:lnSpc>
              <a:spcBef>
                <a:spcPts val="400"/>
              </a:spcBef>
              <a:buClr>
                <a:srgbClr val="000000"/>
              </a:buClr>
              <a:buFont typeface="Arial"/>
              <a:buChar char="–"/>
            </a:pPr>
            <a:r>
              <a:rPr b="0" sz="2000" lang="en-US" strike="noStrike" u="none">
                <a:solidFill>
                  <a:schemeClr val="dk1"/>
                </a:solidFill>
                <a:effectLst/>
                <a:latin typeface="Calibri"/>
              </a:rPr>
              <a:t>Second level</a:t>
            </a:r>
            <a:endParaRPr b="0" sz="2000" lang="en-US" strike="noStrike" u="none">
              <a:solidFill>
                <a:schemeClr val="dk1"/>
              </a:solidFill>
              <a:effectLst/>
              <a:latin typeface="Calibri"/>
            </a:endParaRPr>
          </a:p>
          <a:p>
            <a:pPr defTabSz="914400" indent="-228600" lvl="2" marL="1143000">
              <a:lnSpc>
                <a:spcPct val="100000"/>
              </a:lnSpc>
              <a:spcBef>
                <a:spcPts val="360"/>
              </a:spcBef>
              <a:buClr>
                <a:srgbClr val="000000"/>
              </a:buClr>
              <a:buFont typeface="Arial"/>
              <a:buChar char="•"/>
            </a:pPr>
            <a:r>
              <a:rPr b="0" sz="1800" lang="en-US" strike="noStrike" u="none">
                <a:solidFill>
                  <a:schemeClr val="dk1"/>
                </a:solidFill>
                <a:effectLst/>
                <a:latin typeface="Calibri"/>
              </a:rPr>
              <a:t>Third level</a:t>
            </a:r>
            <a:endParaRPr b="0" sz="1800" lang="en-US" strike="noStrike" u="none">
              <a:solidFill>
                <a:schemeClr val="dk1"/>
              </a:solidFill>
              <a:effectLst/>
              <a:latin typeface="Calibri"/>
            </a:endParaRPr>
          </a:p>
          <a:p>
            <a:pPr defTabSz="914400" indent="-228600" lvl="3" marL="1600200">
              <a:lnSpc>
                <a:spcPct val="100000"/>
              </a:lnSpc>
              <a:spcBef>
                <a:spcPts val="320"/>
              </a:spcBef>
              <a:buClr>
                <a:srgbClr val="000000"/>
              </a:buClr>
              <a:buFont typeface="Arial"/>
              <a:buChar char="–"/>
            </a:pPr>
            <a:r>
              <a:rPr b="0" sz="1600" lang="en-US" strike="noStrike" u="none">
                <a:solidFill>
                  <a:schemeClr val="dk1"/>
                </a:solidFill>
                <a:effectLst/>
                <a:latin typeface="Calibri"/>
              </a:rPr>
              <a:t>Fourth level</a:t>
            </a:r>
            <a:endParaRPr b="0" sz="1600" lang="en-US" strike="noStrike" u="none">
              <a:solidFill>
                <a:schemeClr val="dk1"/>
              </a:solidFill>
              <a:effectLst/>
              <a:latin typeface="Calibri"/>
            </a:endParaRPr>
          </a:p>
          <a:p>
            <a:pPr defTabSz="914400" indent="-228600" lvl="4" marL="2057400">
              <a:lnSpc>
                <a:spcPct val="100000"/>
              </a:lnSpc>
              <a:spcBef>
                <a:spcPts val="320"/>
              </a:spcBef>
              <a:buClr>
                <a:srgbClr val="000000"/>
              </a:buClr>
              <a:buFont typeface="Arial"/>
              <a:buChar char="»"/>
            </a:pPr>
            <a:r>
              <a:rPr b="0" sz="1600" lang="en-US" strike="noStrike" u="none">
                <a:solidFill>
                  <a:schemeClr val="dk1"/>
                </a:solidFill>
                <a:effectLst/>
                <a:latin typeface="Calibri"/>
              </a:rPr>
              <a:t>Fifth level</a:t>
            </a:r>
            <a:endParaRPr b="0" sz="1600" lang="en-US" strike="noStrike" u="none">
              <a:solidFill>
                <a:schemeClr val="dk1"/>
              </a:solidFill>
              <a:effectLst/>
              <a:latin typeface="Calibri"/>
            </a:endParaRPr>
          </a:p>
        </p:txBody>
      </p:sp>
      <p:sp>
        <p:nvSpPr>
          <p:cNvPr id="1048675" name="PlaceHolder 6"/>
          <p:cNvSpPr>
            <a:spLocks noGrp="1"/>
          </p:cNvSpPr>
          <p:nvPr>
            <p:ph type="dt" idx="19"/>
          </p:nvPr>
        </p:nvSpPr>
        <p:spPr>
          <a:xfrm>
            <a:off x="457200" y="6356520"/>
            <a:ext cx="2133360" cy="364680"/>
          </a:xfrm>
          <a:prstGeom prst="rect"/>
          <a:noFill/>
          <a:ln w="0">
            <a:noFill/>
          </a:ln>
        </p:spPr>
        <p:txBody>
          <a:bodyPr anchor="ctr" bIns="45720" lIns="91440" rIns="91440" tIns="45720">
            <a:noAutofit/>
          </a:bodyPr>
          <a:lstStyle>
            <a:lvl1pPr defTabSz="914400" indent="0">
              <a:lnSpc>
                <a:spcPct val="100000"/>
              </a:lnSpc>
              <a:buNone/>
              <a:defRPr b="0" sz="1200" lang="en-US" strike="noStrike" u="none">
                <a:solidFill>
                  <a:schemeClr val="dk1">
                    <a:tint val="75000"/>
                  </a:schemeClr>
                </a:solidFill>
                <a:effectLst/>
                <a:latin typeface="Calibri"/>
              </a:defRPr>
            </a:lvl1pPr>
          </a:lstStyle>
          <a:p>
            <a:pPr defTabSz="914400" indent="0">
              <a:lnSpc>
                <a:spcPct val="100000"/>
              </a:lnSpc>
              <a:buNone/>
            </a:pPr>
            <a:r>
              <a:rPr b="0" sz="1200" lang="en-US" strike="noStrike" u="none">
                <a:solidFill>
                  <a:schemeClr val="dk1">
                    <a:tint val="75000"/>
                  </a:schemeClr>
                </a:solidFill>
                <a:effectLst/>
                <a:latin typeface="Calibri"/>
              </a:rPr>
              <a:t>&lt;date/time&gt;</a:t>
            </a:r>
            <a:endParaRPr b="0" sz="1200" lang="en-US" strike="noStrike" u="none">
              <a:solidFill>
                <a:srgbClr val="000000"/>
              </a:solidFill>
              <a:effectLst/>
              <a:latin typeface="Times New Roman"/>
            </a:endParaRPr>
          </a:p>
        </p:txBody>
      </p:sp>
      <p:sp>
        <p:nvSpPr>
          <p:cNvPr id="1048676" name="PlaceHolder 7"/>
          <p:cNvSpPr>
            <a:spLocks noGrp="1"/>
          </p:cNvSpPr>
          <p:nvPr>
            <p:ph type="ftr" idx="20"/>
          </p:nvPr>
        </p:nvSpPr>
        <p:spPr>
          <a:xfrm>
            <a:off x="3124080" y="6356520"/>
            <a:ext cx="2895120" cy="364680"/>
          </a:xfrm>
          <a:prstGeom prst="rect"/>
          <a:noFill/>
          <a:ln w="0">
            <a:noFill/>
          </a:ln>
        </p:spPr>
        <p:txBody>
          <a:bodyPr anchor="ctr" bIns="45720" lIns="91440" rIns="91440" tIns="45720">
            <a:noAutofit/>
          </a:bodyPr>
          <a:lstStyle>
            <a:lvl1pPr algn="ctr" indent="0">
              <a:buNone/>
              <a:defRPr b="0" sz="1400" lang="en-US" strike="noStrike" u="none">
                <a:solidFill>
                  <a:srgbClr val="000000"/>
                </a:solidFill>
                <a:effectLst/>
                <a:latin typeface="Times New Roman"/>
              </a:defRPr>
            </a:lvl1pPr>
          </a:lstStyle>
          <a:p>
            <a:pPr algn="ctr" indent="0">
              <a:buNone/>
            </a:pPr>
            <a:r>
              <a:rPr b="0" sz="1400" lang="en-US" strike="noStrike" u="none">
                <a:solidFill>
                  <a:srgbClr val="000000"/>
                </a:solidFill>
                <a:effectLst/>
                <a:latin typeface="Times New Roman"/>
              </a:rPr>
              <a:t>&lt;footer&gt;</a:t>
            </a:r>
            <a:endParaRPr b="0" sz="1400" lang="en-US" strike="noStrike" u="none">
              <a:solidFill>
                <a:srgbClr val="000000"/>
              </a:solidFill>
              <a:effectLst/>
              <a:latin typeface="Times New Roman"/>
            </a:endParaRPr>
          </a:p>
        </p:txBody>
      </p:sp>
      <p:sp>
        <p:nvSpPr>
          <p:cNvPr id="1048677" name="PlaceHolder 8"/>
          <p:cNvSpPr>
            <a:spLocks noGrp="1"/>
          </p:cNvSpPr>
          <p:nvPr>
            <p:ph type="sldNum" idx="21"/>
          </p:nvPr>
        </p:nvSpPr>
        <p:spPr>
          <a:xfrm>
            <a:off x="6553080" y="6356520"/>
            <a:ext cx="2133360" cy="364680"/>
          </a:xfrm>
          <a:prstGeom prst="rect"/>
          <a:noFill/>
          <a:ln w="0">
            <a:noFill/>
          </a:ln>
        </p:spPr>
        <p:txBody>
          <a:bodyPr anchor="ctr" bIns="45720" lIns="91440" rIns="91440" tIns="45720">
            <a:noAutofit/>
          </a:bodyPr>
          <a:lstStyle>
            <a:lvl1pPr algn="r" defTabSz="914400" indent="0">
              <a:lnSpc>
                <a:spcPct val="100000"/>
              </a:lnSpc>
              <a:buNone/>
              <a:defRPr b="0" sz="1200" lang="en-US" strike="noStrike" u="none">
                <a:solidFill>
                  <a:schemeClr val="dk1">
                    <a:tint val="75000"/>
                  </a:schemeClr>
                </a:solidFill>
                <a:effectLst/>
                <a:latin typeface="Calibri"/>
              </a:defRPr>
            </a:lvl1pPr>
          </a:lstStyle>
          <a:p>
            <a:pPr algn="r" defTabSz="914400" indent="0">
              <a:lnSpc>
                <a:spcPct val="100000"/>
              </a:lnSpc>
              <a:buNone/>
            </a:pPr>
            <a:fld id="{CE2E0817-AEE7-424B-9B09-6EBA38D0936B}" type="slidenum">
              <a:rPr b="0" sz="1200" lang="en-US" strike="noStrike" u="none">
                <a:solidFill>
                  <a:schemeClr val="dk1">
                    <a:tint val="75000"/>
                  </a:schemeClr>
                </a:solidFill>
                <a:effectLst/>
                <a:latin typeface="Calibri"/>
              </a:rPr>
              <a:t>&lt;number&gt;</a:t>
            </a:fld>
            <a:endParaRPr b="0" sz="1200" lang="en-US" strike="noStrike" u="none">
              <a:solidFill>
                <a:srgbClr val="000000"/>
              </a:solidFill>
              <a:effectLst/>
              <a:latin typeface="Times New Roman"/>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titleOnly">
  <p:cSld name="Title Only">
    <p:bg>
      <p:bgPr>
        <a:solidFill>
          <a:srgbClr val="FFFFFF"/>
        </a:solidFill>
      </p:bgPr>
    </p:bg>
    <p:spTree>
      <p:nvGrpSpPr>
        <p:cNvPr id="36" name=""/>
        <p:cNvGrpSpPr/>
        <p:nvPr/>
      </p:nvGrpSpPr>
      <p:grpSpPr>
        <a:xfrm>
          <a:off x="0" y="0"/>
          <a:ext cx="0" cy="0"/>
          <a:chOff x="0" y="0"/>
          <a:chExt cx="0" cy="0"/>
        </a:xfrm>
      </p:grpSpPr>
      <p:sp>
        <p:nvSpPr>
          <p:cNvPr id="1048678" name="PlaceHolder 1"/>
          <p:cNvSpPr>
            <a:spLocks noGrp="1"/>
          </p:cNvSpPr>
          <p:nvPr>
            <p:ph type="title"/>
          </p:nvPr>
        </p:nvSpPr>
        <p:spPr>
          <a:xfrm>
            <a:off x="457200" y="274680"/>
            <a:ext cx="8229240" cy="1142640"/>
          </a:xfrm>
          <a:prstGeom prst="rect"/>
          <a:noFill/>
          <a:ln w="0">
            <a:noFill/>
          </a:ln>
        </p:spPr>
        <p:txBody>
          <a:bodyPr anchor="ctr" bIns="45720" lIns="91440" rIns="91440" tIns="45720">
            <a:noAutofit/>
          </a:bodyPr>
          <a:p>
            <a:pPr algn="ctr" defTabSz="914400" indent="0">
              <a:lnSpc>
                <a:spcPct val="100000"/>
              </a:lnSpc>
              <a:buNone/>
            </a:pPr>
            <a:r>
              <a:rPr b="0" sz="4400" lang="en-US" strike="noStrike" u="none">
                <a:solidFill>
                  <a:schemeClr val="dk1"/>
                </a:solidFill>
                <a:effectLst/>
                <a:latin typeface="Calibri"/>
              </a:rPr>
              <a:t>Click to edit Master title style</a:t>
            </a:r>
            <a:endParaRPr b="0" sz="4400" lang="en-US" strike="noStrike" u="none">
              <a:solidFill>
                <a:schemeClr val="dk1"/>
              </a:solidFill>
              <a:effectLst/>
              <a:latin typeface="Calibri"/>
            </a:endParaRPr>
          </a:p>
        </p:txBody>
      </p:sp>
      <p:sp>
        <p:nvSpPr>
          <p:cNvPr id="1048679" name="PlaceHolder 2"/>
          <p:cNvSpPr>
            <a:spLocks noGrp="1"/>
          </p:cNvSpPr>
          <p:nvPr>
            <p:ph type="dt" idx="22"/>
          </p:nvPr>
        </p:nvSpPr>
        <p:spPr>
          <a:xfrm>
            <a:off x="457200" y="6356520"/>
            <a:ext cx="2133360" cy="364680"/>
          </a:xfrm>
          <a:prstGeom prst="rect"/>
          <a:noFill/>
          <a:ln w="0">
            <a:noFill/>
          </a:ln>
        </p:spPr>
        <p:txBody>
          <a:bodyPr anchor="ctr" bIns="45720" lIns="91440" rIns="91440" tIns="45720">
            <a:noAutofit/>
          </a:bodyPr>
          <a:lstStyle>
            <a:lvl1pPr defTabSz="914400" indent="0">
              <a:lnSpc>
                <a:spcPct val="100000"/>
              </a:lnSpc>
              <a:buNone/>
              <a:defRPr b="0" sz="1200" lang="en-US" strike="noStrike" u="none">
                <a:solidFill>
                  <a:schemeClr val="dk1">
                    <a:tint val="75000"/>
                  </a:schemeClr>
                </a:solidFill>
                <a:effectLst/>
                <a:latin typeface="Calibri"/>
              </a:defRPr>
            </a:lvl1pPr>
          </a:lstStyle>
          <a:p>
            <a:pPr defTabSz="914400" indent="0">
              <a:lnSpc>
                <a:spcPct val="100000"/>
              </a:lnSpc>
              <a:buNone/>
            </a:pPr>
            <a:r>
              <a:rPr b="0" sz="1200" lang="en-US" strike="noStrike" u="none">
                <a:solidFill>
                  <a:schemeClr val="dk1">
                    <a:tint val="75000"/>
                  </a:schemeClr>
                </a:solidFill>
                <a:effectLst/>
                <a:latin typeface="Calibri"/>
              </a:rPr>
              <a:t>&lt;date/time&gt;</a:t>
            </a:r>
            <a:endParaRPr b="0" sz="1200" lang="en-US" strike="noStrike" u="none">
              <a:solidFill>
                <a:srgbClr val="000000"/>
              </a:solidFill>
              <a:effectLst/>
              <a:latin typeface="Times New Roman"/>
            </a:endParaRPr>
          </a:p>
        </p:txBody>
      </p:sp>
      <p:sp>
        <p:nvSpPr>
          <p:cNvPr id="1048680" name="PlaceHolder 3"/>
          <p:cNvSpPr>
            <a:spLocks noGrp="1"/>
          </p:cNvSpPr>
          <p:nvPr>
            <p:ph type="ftr" idx="23"/>
          </p:nvPr>
        </p:nvSpPr>
        <p:spPr>
          <a:xfrm>
            <a:off x="3124080" y="6356520"/>
            <a:ext cx="2895120" cy="364680"/>
          </a:xfrm>
          <a:prstGeom prst="rect"/>
          <a:noFill/>
          <a:ln w="0">
            <a:noFill/>
          </a:ln>
        </p:spPr>
        <p:txBody>
          <a:bodyPr anchor="ctr" bIns="45720" lIns="91440" rIns="91440" tIns="45720">
            <a:noAutofit/>
          </a:bodyPr>
          <a:lstStyle>
            <a:lvl1pPr algn="ctr" indent="0">
              <a:buNone/>
              <a:defRPr b="0" sz="1400" lang="en-US" strike="noStrike" u="none">
                <a:solidFill>
                  <a:srgbClr val="000000"/>
                </a:solidFill>
                <a:effectLst/>
                <a:latin typeface="Times New Roman"/>
              </a:defRPr>
            </a:lvl1pPr>
          </a:lstStyle>
          <a:p>
            <a:pPr algn="ctr" indent="0">
              <a:buNone/>
            </a:pPr>
            <a:r>
              <a:rPr b="0" sz="1400" lang="en-US" strike="noStrike" u="none">
                <a:solidFill>
                  <a:srgbClr val="000000"/>
                </a:solidFill>
                <a:effectLst/>
                <a:latin typeface="Times New Roman"/>
              </a:rPr>
              <a:t>&lt;footer&gt;</a:t>
            </a:r>
            <a:endParaRPr b="0" sz="1400" lang="en-US" strike="noStrike" u="none">
              <a:solidFill>
                <a:srgbClr val="000000"/>
              </a:solidFill>
              <a:effectLst/>
              <a:latin typeface="Times New Roman"/>
            </a:endParaRPr>
          </a:p>
        </p:txBody>
      </p:sp>
      <p:sp>
        <p:nvSpPr>
          <p:cNvPr id="1048681" name="PlaceHolder 4"/>
          <p:cNvSpPr>
            <a:spLocks noGrp="1"/>
          </p:cNvSpPr>
          <p:nvPr>
            <p:ph type="sldNum" idx="24"/>
          </p:nvPr>
        </p:nvSpPr>
        <p:spPr>
          <a:xfrm>
            <a:off x="6553080" y="6356520"/>
            <a:ext cx="2133360" cy="364680"/>
          </a:xfrm>
          <a:prstGeom prst="rect"/>
          <a:noFill/>
          <a:ln w="0">
            <a:noFill/>
          </a:ln>
        </p:spPr>
        <p:txBody>
          <a:bodyPr anchor="ctr" bIns="45720" lIns="91440" rIns="91440" tIns="45720">
            <a:noAutofit/>
          </a:bodyPr>
          <a:lstStyle>
            <a:lvl1pPr algn="r" defTabSz="914400" indent="0">
              <a:lnSpc>
                <a:spcPct val="100000"/>
              </a:lnSpc>
              <a:buNone/>
              <a:defRPr b="0" sz="1200" lang="en-US" strike="noStrike" u="none">
                <a:solidFill>
                  <a:schemeClr val="dk1">
                    <a:tint val="75000"/>
                  </a:schemeClr>
                </a:solidFill>
                <a:effectLst/>
                <a:latin typeface="Calibri"/>
              </a:defRPr>
            </a:lvl1pPr>
          </a:lstStyle>
          <a:p>
            <a:pPr algn="r" defTabSz="914400" indent="0">
              <a:lnSpc>
                <a:spcPct val="100000"/>
              </a:lnSpc>
              <a:buNone/>
            </a:pPr>
            <a:fld id="{087D8160-B6DA-4C62-8CF6-88B38C6DF8BB}" type="slidenum">
              <a:rPr b="0" sz="1200" lang="en-US" strike="noStrike" u="none">
                <a:solidFill>
                  <a:schemeClr val="dk1">
                    <a:tint val="75000"/>
                  </a:schemeClr>
                </a:solidFill>
                <a:effectLst/>
                <a:latin typeface="Calibri"/>
              </a:rPr>
              <a:t>&lt;number&gt;</a:t>
            </a:fld>
            <a:endParaRPr b="0" sz="1200" lang="en-US" strike="noStrike" u="none">
              <a:solidFill>
                <a:srgbClr val="000000"/>
              </a:solidFill>
              <a:effectLst/>
              <a:latin typeface="Times New Roman"/>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blank">
  <p:cSld name="Blank">
    <p:bg>
      <p:bgPr>
        <a:solidFill>
          <a:srgbClr val="FFFFFF"/>
        </a:solidFill>
      </p:bgPr>
    </p:bg>
    <p:spTree>
      <p:nvGrpSpPr>
        <p:cNvPr id="16" name=""/>
        <p:cNvGrpSpPr/>
        <p:nvPr/>
      </p:nvGrpSpPr>
      <p:grpSpPr>
        <a:xfrm>
          <a:off x="0" y="0"/>
          <a:ext cx="0" cy="0"/>
          <a:chOff x="0" y="0"/>
          <a:chExt cx="0" cy="0"/>
        </a:xfrm>
      </p:grpSpPr>
      <p:sp>
        <p:nvSpPr>
          <p:cNvPr id="1048576" name="PlaceHolder 1"/>
          <p:cNvSpPr>
            <a:spLocks noGrp="1"/>
          </p:cNvSpPr>
          <p:nvPr>
            <p:ph type="dt" idx="25"/>
          </p:nvPr>
        </p:nvSpPr>
        <p:spPr>
          <a:xfrm>
            <a:off x="457200" y="6356520"/>
            <a:ext cx="2133360" cy="364680"/>
          </a:xfrm>
          <a:prstGeom prst="rect"/>
          <a:noFill/>
          <a:ln w="0">
            <a:noFill/>
          </a:ln>
        </p:spPr>
        <p:txBody>
          <a:bodyPr anchor="ctr" bIns="45720" lIns="91440" rIns="91440" tIns="45720">
            <a:noAutofit/>
          </a:bodyPr>
          <a:lstStyle>
            <a:lvl1pPr defTabSz="914400" indent="0">
              <a:lnSpc>
                <a:spcPct val="100000"/>
              </a:lnSpc>
              <a:buNone/>
              <a:defRPr b="0" sz="1200" lang="en-US" strike="noStrike" u="none">
                <a:solidFill>
                  <a:schemeClr val="dk1">
                    <a:tint val="75000"/>
                  </a:schemeClr>
                </a:solidFill>
                <a:effectLst/>
                <a:latin typeface="Calibri"/>
              </a:defRPr>
            </a:lvl1pPr>
          </a:lstStyle>
          <a:p>
            <a:pPr defTabSz="914400" indent="0">
              <a:lnSpc>
                <a:spcPct val="100000"/>
              </a:lnSpc>
              <a:buNone/>
            </a:pPr>
            <a:r>
              <a:rPr b="0" sz="1200" lang="en-US" strike="noStrike" u="none">
                <a:solidFill>
                  <a:schemeClr val="dk1">
                    <a:tint val="75000"/>
                  </a:schemeClr>
                </a:solidFill>
                <a:effectLst/>
                <a:latin typeface="Calibri"/>
              </a:rPr>
              <a:t>&lt;date/time&gt;</a:t>
            </a:r>
            <a:endParaRPr b="0" sz="1200" lang="en-US" strike="noStrike" u="none">
              <a:solidFill>
                <a:srgbClr val="000000"/>
              </a:solidFill>
              <a:effectLst/>
              <a:latin typeface="Times New Roman"/>
            </a:endParaRPr>
          </a:p>
        </p:txBody>
      </p:sp>
      <p:sp>
        <p:nvSpPr>
          <p:cNvPr id="1048577" name="PlaceHolder 2"/>
          <p:cNvSpPr>
            <a:spLocks noGrp="1"/>
          </p:cNvSpPr>
          <p:nvPr>
            <p:ph type="ftr" idx="26"/>
          </p:nvPr>
        </p:nvSpPr>
        <p:spPr>
          <a:xfrm>
            <a:off x="3124080" y="6356520"/>
            <a:ext cx="2895120" cy="364680"/>
          </a:xfrm>
          <a:prstGeom prst="rect"/>
          <a:noFill/>
          <a:ln w="0">
            <a:noFill/>
          </a:ln>
        </p:spPr>
        <p:txBody>
          <a:bodyPr anchor="ctr" bIns="45720" lIns="91440" rIns="91440" tIns="45720">
            <a:noAutofit/>
          </a:bodyPr>
          <a:lstStyle>
            <a:lvl1pPr algn="ctr" indent="0">
              <a:buNone/>
              <a:defRPr b="0" sz="1400" lang="en-US" strike="noStrike" u="none">
                <a:solidFill>
                  <a:srgbClr val="000000"/>
                </a:solidFill>
                <a:effectLst/>
                <a:latin typeface="Times New Roman"/>
              </a:defRPr>
            </a:lvl1pPr>
          </a:lstStyle>
          <a:p>
            <a:pPr algn="ctr" indent="0">
              <a:buNone/>
            </a:pPr>
            <a:r>
              <a:rPr b="0" sz="1400" lang="en-US" strike="noStrike" u="none">
                <a:solidFill>
                  <a:srgbClr val="000000"/>
                </a:solidFill>
                <a:effectLst/>
                <a:latin typeface="Times New Roman"/>
              </a:rPr>
              <a:t>&lt;footer&gt;</a:t>
            </a:r>
            <a:endParaRPr b="0" sz="1400" lang="en-US" strike="noStrike" u="none">
              <a:solidFill>
                <a:srgbClr val="000000"/>
              </a:solidFill>
              <a:effectLst/>
              <a:latin typeface="Times New Roman"/>
            </a:endParaRPr>
          </a:p>
        </p:txBody>
      </p:sp>
      <p:sp>
        <p:nvSpPr>
          <p:cNvPr id="1048578" name="PlaceHolder 3"/>
          <p:cNvSpPr>
            <a:spLocks noGrp="1"/>
          </p:cNvSpPr>
          <p:nvPr>
            <p:ph type="sldNum" idx="27"/>
          </p:nvPr>
        </p:nvSpPr>
        <p:spPr>
          <a:xfrm>
            <a:off x="6553080" y="6356520"/>
            <a:ext cx="2133360" cy="364680"/>
          </a:xfrm>
          <a:prstGeom prst="rect"/>
          <a:noFill/>
          <a:ln w="0">
            <a:noFill/>
          </a:ln>
        </p:spPr>
        <p:txBody>
          <a:bodyPr anchor="ctr" bIns="45720" lIns="91440" rIns="91440" tIns="45720">
            <a:noAutofit/>
          </a:bodyPr>
          <a:lstStyle>
            <a:lvl1pPr algn="r" defTabSz="914400" indent="0">
              <a:lnSpc>
                <a:spcPct val="100000"/>
              </a:lnSpc>
              <a:buNone/>
              <a:defRPr b="0" sz="1200" lang="en-US" strike="noStrike" u="none">
                <a:solidFill>
                  <a:schemeClr val="dk1">
                    <a:tint val="75000"/>
                  </a:schemeClr>
                </a:solidFill>
                <a:effectLst/>
                <a:latin typeface="Calibri"/>
              </a:defRPr>
            </a:lvl1pPr>
          </a:lstStyle>
          <a:p>
            <a:pPr algn="r" defTabSz="914400" indent="0">
              <a:lnSpc>
                <a:spcPct val="100000"/>
              </a:lnSpc>
              <a:buNone/>
            </a:pPr>
            <a:fld id="{12B7EAFB-A8E6-4CE3-815A-E058AE16C416}" type="slidenum">
              <a:rPr b="0" sz="1200" lang="en-US" strike="noStrike" u="none">
                <a:solidFill>
                  <a:schemeClr val="dk1">
                    <a:tint val="75000"/>
                  </a:schemeClr>
                </a:solidFill>
                <a:effectLst/>
                <a:latin typeface="Calibri"/>
              </a:rPr>
              <a:t>&lt;number&gt;</a:t>
            </a:fld>
            <a:endParaRPr b="0" sz="1200" lang="en-US" strike="noStrike" u="none">
              <a:solidFill>
                <a:srgbClr val="000000"/>
              </a:solidFill>
              <a:effectLst/>
              <a:latin typeface="Times New Roman"/>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blank">
  <p:cSld name="Content with Caption">
    <p:bg>
      <p:bgPr>
        <a:solidFill>
          <a:srgbClr val="FFFFFF"/>
        </a:solidFill>
      </p:bgPr>
    </p:bg>
    <p:spTree>
      <p:nvGrpSpPr>
        <p:cNvPr id="31" name=""/>
        <p:cNvGrpSpPr/>
        <p:nvPr/>
      </p:nvGrpSpPr>
      <p:grpSpPr>
        <a:xfrm>
          <a:off x="0" y="0"/>
          <a:ext cx="0" cy="0"/>
          <a:chOff x="0" y="0"/>
          <a:chExt cx="0" cy="0"/>
        </a:xfrm>
      </p:grpSpPr>
      <p:sp>
        <p:nvSpPr>
          <p:cNvPr id="1048649" name="PlaceHolder 1"/>
          <p:cNvSpPr>
            <a:spLocks noGrp="1"/>
          </p:cNvSpPr>
          <p:nvPr>
            <p:ph type="title"/>
          </p:nvPr>
        </p:nvSpPr>
        <p:spPr>
          <a:xfrm>
            <a:off x="457200" y="272880"/>
            <a:ext cx="3007800" cy="1161720"/>
          </a:xfrm>
          <a:prstGeom prst="rect"/>
          <a:noFill/>
          <a:ln w="0">
            <a:noFill/>
          </a:ln>
        </p:spPr>
        <p:txBody>
          <a:bodyPr anchor="b" bIns="45720" lIns="91440" rIns="91440" tIns="45720">
            <a:noAutofit/>
          </a:bodyPr>
          <a:p>
            <a:pPr defTabSz="914400" indent="0">
              <a:lnSpc>
                <a:spcPct val="100000"/>
              </a:lnSpc>
              <a:buNone/>
            </a:pPr>
            <a:r>
              <a:rPr b="1" sz="2000" lang="en-US" strike="noStrike" u="none">
                <a:solidFill>
                  <a:schemeClr val="dk1"/>
                </a:solidFill>
                <a:effectLst/>
                <a:latin typeface="Calibri"/>
              </a:rPr>
              <a:t>Click to edit Master title style</a:t>
            </a:r>
            <a:endParaRPr b="0" sz="2000" lang="en-US" strike="noStrike" u="none">
              <a:solidFill>
                <a:schemeClr val="dk1"/>
              </a:solidFill>
              <a:effectLst/>
              <a:latin typeface="Calibri"/>
            </a:endParaRPr>
          </a:p>
        </p:txBody>
      </p:sp>
      <p:sp>
        <p:nvSpPr>
          <p:cNvPr id="1048650" name="PlaceHolder 2"/>
          <p:cNvSpPr>
            <a:spLocks noGrp="1"/>
          </p:cNvSpPr>
          <p:nvPr>
            <p:ph type="body"/>
          </p:nvPr>
        </p:nvSpPr>
        <p:spPr>
          <a:xfrm>
            <a:off x="3575160" y="272880"/>
            <a:ext cx="5111280" cy="5852880"/>
          </a:xfrm>
          <a:prstGeom prst="rect"/>
          <a:noFill/>
          <a:ln w="0">
            <a:noFill/>
          </a:ln>
        </p:spPr>
        <p:txBody>
          <a:bodyPr anchor="t" bIns="45720" lIns="91440" rIns="91440" tIns="45720">
            <a:noAutofit/>
          </a:bodyPr>
          <a:p>
            <a:pPr defTabSz="914400" indent="-343080" marL="343080">
              <a:lnSpc>
                <a:spcPct val="100000"/>
              </a:lnSpc>
              <a:spcBef>
                <a:spcPts val="641"/>
              </a:spcBef>
              <a:buClr>
                <a:srgbClr val="000000"/>
              </a:buClr>
              <a:buFont typeface="Arial"/>
              <a:buChar char="•"/>
            </a:pPr>
            <a:r>
              <a:rPr b="0" sz="3200" lang="en-US" strike="noStrike" u="none">
                <a:solidFill>
                  <a:schemeClr val="dk1"/>
                </a:solidFill>
                <a:effectLst/>
                <a:latin typeface="Calibri"/>
              </a:rPr>
              <a:t>Click to edit Master text styles</a:t>
            </a:r>
            <a:endParaRPr b="0" sz="3200" lang="en-US" strike="noStrike" u="none">
              <a:solidFill>
                <a:schemeClr val="dk1"/>
              </a:solidFill>
              <a:effectLst/>
              <a:latin typeface="Calibri"/>
            </a:endParaRPr>
          </a:p>
          <a:p>
            <a:pPr defTabSz="914400" indent="-285840" lvl="1" marL="743040">
              <a:lnSpc>
                <a:spcPct val="100000"/>
              </a:lnSpc>
              <a:spcBef>
                <a:spcPts val="561"/>
              </a:spcBef>
              <a:buClr>
                <a:srgbClr val="000000"/>
              </a:buClr>
              <a:buFont typeface="Arial"/>
              <a:buChar char="–"/>
            </a:pPr>
            <a:r>
              <a:rPr b="0" sz="2800" lang="en-US" strike="noStrike" u="none">
                <a:solidFill>
                  <a:schemeClr val="dk1"/>
                </a:solidFill>
                <a:effectLst/>
                <a:latin typeface="Calibri"/>
              </a:rPr>
              <a:t>Second level</a:t>
            </a:r>
            <a:endParaRPr b="0" sz="2800" lang="en-US" strike="noStrike" u="none">
              <a:solidFill>
                <a:schemeClr val="dk1"/>
              </a:solidFill>
              <a:effectLst/>
              <a:latin typeface="Calibri"/>
            </a:endParaRPr>
          </a:p>
          <a:p>
            <a:pPr defTabSz="914400" indent="-228600" lvl="2" marL="1143000">
              <a:lnSpc>
                <a:spcPct val="100000"/>
              </a:lnSpc>
              <a:spcBef>
                <a:spcPts val="479"/>
              </a:spcBef>
              <a:buClr>
                <a:srgbClr val="000000"/>
              </a:buClr>
              <a:buFont typeface="Arial"/>
              <a:buChar char="•"/>
            </a:pPr>
            <a:r>
              <a:rPr b="0" sz="2400" lang="en-US" strike="noStrike" u="none">
                <a:solidFill>
                  <a:schemeClr val="dk1"/>
                </a:solidFill>
                <a:effectLst/>
                <a:latin typeface="Calibri"/>
              </a:rPr>
              <a:t>Third level</a:t>
            </a:r>
            <a:endParaRPr b="0" sz="2400" lang="en-US" strike="noStrike" u="none">
              <a:solidFill>
                <a:schemeClr val="dk1"/>
              </a:solidFill>
              <a:effectLst/>
              <a:latin typeface="Calibri"/>
            </a:endParaRPr>
          </a:p>
          <a:p>
            <a:pPr defTabSz="914400" indent="-228600" lvl="3" marL="1600200">
              <a:lnSpc>
                <a:spcPct val="100000"/>
              </a:lnSpc>
              <a:spcBef>
                <a:spcPts val="400"/>
              </a:spcBef>
              <a:buClr>
                <a:srgbClr val="000000"/>
              </a:buClr>
              <a:buFont typeface="Arial"/>
              <a:buChar char="–"/>
            </a:pPr>
            <a:r>
              <a:rPr b="0" sz="2000" lang="en-US" strike="noStrike" u="none">
                <a:solidFill>
                  <a:schemeClr val="dk1"/>
                </a:solidFill>
                <a:effectLst/>
                <a:latin typeface="Calibri"/>
              </a:rPr>
              <a:t>Fourth level</a:t>
            </a:r>
            <a:endParaRPr b="0" sz="2000" lang="en-US" strike="noStrike" u="none">
              <a:solidFill>
                <a:schemeClr val="dk1"/>
              </a:solidFill>
              <a:effectLst/>
              <a:latin typeface="Calibri"/>
            </a:endParaRPr>
          </a:p>
          <a:p>
            <a:pPr defTabSz="914400" indent="-228600" lvl="4" marL="2057400">
              <a:lnSpc>
                <a:spcPct val="100000"/>
              </a:lnSpc>
              <a:spcBef>
                <a:spcPts val="400"/>
              </a:spcBef>
              <a:buClr>
                <a:srgbClr val="000000"/>
              </a:buClr>
              <a:buFont typeface="Arial"/>
              <a:buChar char="»"/>
            </a:pPr>
            <a:r>
              <a:rPr b="0" sz="2000" lang="en-US" strike="noStrike" u="none">
                <a:solidFill>
                  <a:schemeClr val="dk1"/>
                </a:solidFill>
                <a:effectLst/>
                <a:latin typeface="Calibri"/>
              </a:rPr>
              <a:t>Fifth level</a:t>
            </a:r>
            <a:endParaRPr b="0" sz="2000" lang="en-US" strike="noStrike" u="none">
              <a:solidFill>
                <a:schemeClr val="dk1"/>
              </a:solidFill>
              <a:effectLst/>
              <a:latin typeface="Calibri"/>
            </a:endParaRPr>
          </a:p>
        </p:txBody>
      </p:sp>
      <p:sp>
        <p:nvSpPr>
          <p:cNvPr id="1048651" name="PlaceHolder 3"/>
          <p:cNvSpPr>
            <a:spLocks noGrp="1"/>
          </p:cNvSpPr>
          <p:nvPr>
            <p:ph type="body"/>
          </p:nvPr>
        </p:nvSpPr>
        <p:spPr>
          <a:xfrm>
            <a:off x="457200" y="1434960"/>
            <a:ext cx="3007800" cy="4690800"/>
          </a:xfrm>
          <a:prstGeom prst="rect"/>
          <a:noFill/>
          <a:ln w="0">
            <a:noFill/>
          </a:ln>
        </p:spPr>
        <p:txBody>
          <a:bodyPr anchor="t" bIns="45720" lIns="91440" rIns="91440" tIns="45720">
            <a:noAutofit/>
          </a:bodyPr>
          <a:p>
            <a:pPr defTabSz="914400" indent="0">
              <a:lnSpc>
                <a:spcPct val="100000"/>
              </a:lnSpc>
              <a:spcBef>
                <a:spcPts val="281"/>
              </a:spcBef>
              <a:buNone/>
              <a:tabLst>
                <a:tab algn="l" pos="0"/>
              </a:tabLst>
            </a:pPr>
            <a:r>
              <a:rPr b="0" sz="1400" lang="en-US" strike="noStrike" u="none">
                <a:solidFill>
                  <a:schemeClr val="dk1"/>
                </a:solidFill>
                <a:effectLst/>
                <a:latin typeface="Calibri"/>
              </a:rPr>
              <a:t>Click to edit Master text styles</a:t>
            </a:r>
            <a:endParaRPr b="0" sz="1400" lang="en-US" strike="noStrike" u="none">
              <a:solidFill>
                <a:schemeClr val="dk1"/>
              </a:solidFill>
              <a:effectLst/>
              <a:latin typeface="Calibri"/>
            </a:endParaRPr>
          </a:p>
        </p:txBody>
      </p:sp>
      <p:sp>
        <p:nvSpPr>
          <p:cNvPr id="1048652" name="PlaceHolder 4"/>
          <p:cNvSpPr>
            <a:spLocks noGrp="1"/>
          </p:cNvSpPr>
          <p:nvPr>
            <p:ph type="dt" idx="28"/>
          </p:nvPr>
        </p:nvSpPr>
        <p:spPr>
          <a:xfrm>
            <a:off x="457200" y="6356520"/>
            <a:ext cx="2133360" cy="364680"/>
          </a:xfrm>
          <a:prstGeom prst="rect"/>
          <a:noFill/>
          <a:ln w="0">
            <a:noFill/>
          </a:ln>
        </p:spPr>
        <p:txBody>
          <a:bodyPr anchor="ctr" bIns="45720" lIns="91440" rIns="91440" tIns="45720">
            <a:noAutofit/>
          </a:bodyPr>
          <a:lstStyle>
            <a:lvl1pPr defTabSz="914400" indent="0">
              <a:lnSpc>
                <a:spcPct val="100000"/>
              </a:lnSpc>
              <a:buNone/>
              <a:defRPr b="0" sz="1200" lang="en-US" strike="noStrike" u="none">
                <a:solidFill>
                  <a:schemeClr val="dk1">
                    <a:tint val="75000"/>
                  </a:schemeClr>
                </a:solidFill>
                <a:effectLst/>
                <a:latin typeface="Calibri"/>
              </a:defRPr>
            </a:lvl1pPr>
          </a:lstStyle>
          <a:p>
            <a:pPr defTabSz="914400" indent="0">
              <a:lnSpc>
                <a:spcPct val="100000"/>
              </a:lnSpc>
              <a:buNone/>
            </a:pPr>
            <a:r>
              <a:rPr b="0" sz="1200" lang="en-US" strike="noStrike" u="none">
                <a:solidFill>
                  <a:schemeClr val="dk1">
                    <a:tint val="75000"/>
                  </a:schemeClr>
                </a:solidFill>
                <a:effectLst/>
                <a:latin typeface="Calibri"/>
              </a:rPr>
              <a:t>&lt;date/time&gt;</a:t>
            </a:r>
            <a:endParaRPr b="0" sz="1200" lang="en-US" strike="noStrike" u="none">
              <a:solidFill>
                <a:srgbClr val="000000"/>
              </a:solidFill>
              <a:effectLst/>
              <a:latin typeface="Times New Roman"/>
            </a:endParaRPr>
          </a:p>
        </p:txBody>
      </p:sp>
      <p:sp>
        <p:nvSpPr>
          <p:cNvPr id="1048653" name="PlaceHolder 5"/>
          <p:cNvSpPr>
            <a:spLocks noGrp="1"/>
          </p:cNvSpPr>
          <p:nvPr>
            <p:ph type="ftr" idx="29"/>
          </p:nvPr>
        </p:nvSpPr>
        <p:spPr>
          <a:xfrm>
            <a:off x="3124080" y="6356520"/>
            <a:ext cx="2895120" cy="364680"/>
          </a:xfrm>
          <a:prstGeom prst="rect"/>
          <a:noFill/>
          <a:ln w="0">
            <a:noFill/>
          </a:ln>
        </p:spPr>
        <p:txBody>
          <a:bodyPr anchor="ctr" bIns="45720" lIns="91440" rIns="91440" tIns="45720">
            <a:noAutofit/>
          </a:bodyPr>
          <a:lstStyle>
            <a:lvl1pPr algn="ctr" indent="0">
              <a:buNone/>
              <a:defRPr b="0" sz="1400" lang="en-US" strike="noStrike" u="none">
                <a:solidFill>
                  <a:srgbClr val="000000"/>
                </a:solidFill>
                <a:effectLst/>
                <a:latin typeface="Times New Roman"/>
              </a:defRPr>
            </a:lvl1pPr>
          </a:lstStyle>
          <a:p>
            <a:pPr algn="ctr" indent="0">
              <a:buNone/>
            </a:pPr>
            <a:r>
              <a:rPr b="0" sz="1400" lang="en-US" strike="noStrike" u="none">
                <a:solidFill>
                  <a:srgbClr val="000000"/>
                </a:solidFill>
                <a:effectLst/>
                <a:latin typeface="Times New Roman"/>
              </a:rPr>
              <a:t>&lt;footer&gt;</a:t>
            </a:r>
            <a:endParaRPr b="0" sz="1400" lang="en-US" strike="noStrike" u="none">
              <a:solidFill>
                <a:srgbClr val="000000"/>
              </a:solidFill>
              <a:effectLst/>
              <a:latin typeface="Times New Roman"/>
            </a:endParaRPr>
          </a:p>
        </p:txBody>
      </p:sp>
      <p:sp>
        <p:nvSpPr>
          <p:cNvPr id="1048654" name="PlaceHolder 6"/>
          <p:cNvSpPr>
            <a:spLocks noGrp="1"/>
          </p:cNvSpPr>
          <p:nvPr>
            <p:ph type="sldNum" idx="30"/>
          </p:nvPr>
        </p:nvSpPr>
        <p:spPr>
          <a:xfrm>
            <a:off x="6553080" y="6356520"/>
            <a:ext cx="2133360" cy="364680"/>
          </a:xfrm>
          <a:prstGeom prst="rect"/>
          <a:noFill/>
          <a:ln w="0">
            <a:noFill/>
          </a:ln>
        </p:spPr>
        <p:txBody>
          <a:bodyPr anchor="ctr" bIns="45720" lIns="91440" rIns="91440" tIns="45720">
            <a:noAutofit/>
          </a:bodyPr>
          <a:lstStyle>
            <a:lvl1pPr algn="r" defTabSz="914400" indent="0">
              <a:lnSpc>
                <a:spcPct val="100000"/>
              </a:lnSpc>
              <a:buNone/>
              <a:defRPr b="0" sz="1200" lang="en-US" strike="noStrike" u="none">
                <a:solidFill>
                  <a:schemeClr val="dk1">
                    <a:tint val="75000"/>
                  </a:schemeClr>
                </a:solidFill>
                <a:effectLst/>
                <a:latin typeface="Calibri"/>
              </a:defRPr>
            </a:lvl1pPr>
          </a:lstStyle>
          <a:p>
            <a:pPr algn="r" defTabSz="914400" indent="0">
              <a:lnSpc>
                <a:spcPct val="100000"/>
              </a:lnSpc>
              <a:buNone/>
            </a:pPr>
            <a:fld id="{25A896A1-DA30-4DE5-8648-B53E73725261}" type="slidenum">
              <a:rPr b="0" sz="1200" lang="en-US" strike="noStrike" u="none">
                <a:solidFill>
                  <a:schemeClr val="dk1">
                    <a:tint val="75000"/>
                  </a:schemeClr>
                </a:solidFill>
                <a:effectLst/>
                <a:latin typeface="Calibri"/>
              </a:rPr>
              <a:t>&lt;number&gt;</a:t>
            </a:fld>
            <a:endParaRPr b="0" sz="1200" lang="en-US" strike="noStrike" u="none">
              <a:solidFill>
                <a:srgbClr val="000000"/>
              </a:solidFill>
              <a:effectLst/>
              <a:latin typeface="Times New Roman"/>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blank">
  <p:cSld name="Picture with Caption">
    <p:bg>
      <p:bgPr>
        <a:solidFill>
          <a:srgbClr val="FFFFFF"/>
        </a:solidFill>
      </p:bgPr>
    </p:bg>
    <p:spTree>
      <p:nvGrpSpPr>
        <p:cNvPr id="29" name=""/>
        <p:cNvGrpSpPr/>
        <p:nvPr/>
      </p:nvGrpSpPr>
      <p:grpSpPr>
        <a:xfrm>
          <a:off x="0" y="0"/>
          <a:ext cx="0" cy="0"/>
          <a:chOff x="0" y="0"/>
          <a:chExt cx="0" cy="0"/>
        </a:xfrm>
      </p:grpSpPr>
      <p:sp>
        <p:nvSpPr>
          <p:cNvPr id="1048638" name="PlaceHolder 1"/>
          <p:cNvSpPr>
            <a:spLocks noGrp="1"/>
          </p:cNvSpPr>
          <p:nvPr>
            <p:ph type="title"/>
          </p:nvPr>
        </p:nvSpPr>
        <p:spPr>
          <a:xfrm>
            <a:off x="1792440" y="4800600"/>
            <a:ext cx="5486040" cy="566280"/>
          </a:xfrm>
          <a:prstGeom prst="rect"/>
          <a:noFill/>
          <a:ln w="0">
            <a:noFill/>
          </a:ln>
        </p:spPr>
        <p:txBody>
          <a:bodyPr anchor="b" bIns="45720" lIns="91440" rIns="91440" tIns="45720">
            <a:noAutofit/>
          </a:bodyPr>
          <a:p>
            <a:pPr defTabSz="914400" indent="0">
              <a:lnSpc>
                <a:spcPct val="100000"/>
              </a:lnSpc>
              <a:buNone/>
            </a:pPr>
            <a:r>
              <a:rPr b="1" sz="2000" lang="en-US" strike="noStrike" u="none">
                <a:solidFill>
                  <a:schemeClr val="dk1"/>
                </a:solidFill>
                <a:effectLst/>
                <a:latin typeface="Calibri"/>
              </a:rPr>
              <a:t>Click to edit Master title style</a:t>
            </a:r>
            <a:endParaRPr b="0" sz="2000" lang="en-US" strike="noStrike" u="none">
              <a:solidFill>
                <a:schemeClr val="dk1"/>
              </a:solidFill>
              <a:effectLst/>
              <a:latin typeface="Calibri"/>
            </a:endParaRPr>
          </a:p>
        </p:txBody>
      </p:sp>
      <p:sp>
        <p:nvSpPr>
          <p:cNvPr id="1048639" name="PlaceHolder 2"/>
          <p:cNvSpPr>
            <a:spLocks noGrp="1"/>
          </p:cNvSpPr>
          <p:nvPr>
            <p:ph type="body"/>
          </p:nvPr>
        </p:nvSpPr>
        <p:spPr>
          <a:xfrm>
            <a:off x="1792440" y="612720"/>
            <a:ext cx="5486040" cy="4114440"/>
          </a:xfrm>
          <a:prstGeom prst="rect"/>
          <a:noFill/>
          <a:ln w="0">
            <a:noFill/>
          </a:ln>
        </p:spPr>
        <p:txBody>
          <a:bodyPr anchor="t" bIns="45000" lIns="90000" rIns="90000" tIns="45000">
            <a:noAutofit/>
          </a:bodyPr>
          <a:p>
            <a:pPr indent="-324000" marL="432000">
              <a:spcBef>
                <a:spcPts val="1417"/>
              </a:spcBef>
              <a:buClr>
                <a:srgbClr val="000000"/>
              </a:buClr>
              <a:buSzPct val="45000"/>
              <a:buFont typeface="Wingdings" charset="2"/>
              <a:buChar char=""/>
            </a:pPr>
            <a:r>
              <a:rPr b="0" sz="3200" lang="en-US" strike="noStrike" u="none">
                <a:solidFill>
                  <a:schemeClr val="dk1"/>
                </a:solidFill>
                <a:effectLst/>
                <a:latin typeface="Calibri"/>
              </a:rPr>
              <a:t>Click to edit the outline text format</a:t>
            </a:r>
            <a:endParaRPr b="0" sz="3200" lang="en-US" strike="noStrike" u="none">
              <a:solidFill>
                <a:schemeClr val="dk1"/>
              </a:solidFill>
              <a:effectLst/>
              <a:latin typeface="Calibri"/>
            </a:endParaRPr>
          </a:p>
          <a:p>
            <a:pPr indent="-324000" lvl="1" marL="864000">
              <a:spcBef>
                <a:spcPts val="1134"/>
              </a:spcBef>
              <a:buClr>
                <a:srgbClr val="000000"/>
              </a:buClr>
              <a:buSzPct val="75000"/>
              <a:buFont typeface="Symbol" charset="2"/>
              <a:buChar char=""/>
            </a:pPr>
            <a:r>
              <a:rPr b="0" sz="3200" lang="en-US" strike="noStrike" u="none">
                <a:solidFill>
                  <a:schemeClr val="dk1"/>
                </a:solidFill>
                <a:effectLst/>
                <a:latin typeface="Calibri"/>
              </a:rPr>
              <a:t>Second Outline Level</a:t>
            </a:r>
            <a:endParaRPr b="0" sz="3200" lang="en-US" strike="noStrike" u="none">
              <a:solidFill>
                <a:schemeClr val="dk1"/>
              </a:solidFill>
              <a:effectLst/>
              <a:latin typeface="Calibri"/>
            </a:endParaRPr>
          </a:p>
          <a:p>
            <a:pPr indent="-288000" lvl="2" marL="1296000">
              <a:spcBef>
                <a:spcPts val="850"/>
              </a:spcBef>
              <a:buClr>
                <a:srgbClr val="000000"/>
              </a:buClr>
              <a:buSzPct val="45000"/>
              <a:buFont typeface="Wingdings" charset="2"/>
              <a:buChar char=""/>
            </a:pPr>
            <a:r>
              <a:rPr b="0" sz="3200" lang="en-US" strike="noStrike" u="none">
                <a:solidFill>
                  <a:schemeClr val="dk1"/>
                </a:solidFill>
                <a:effectLst/>
                <a:latin typeface="Calibri"/>
              </a:rPr>
              <a:t>Third Outline Level</a:t>
            </a:r>
            <a:endParaRPr b="0" sz="3200" lang="en-US" strike="noStrike" u="none">
              <a:solidFill>
                <a:schemeClr val="dk1"/>
              </a:solidFill>
              <a:effectLst/>
              <a:latin typeface="Calibri"/>
            </a:endParaRPr>
          </a:p>
          <a:p>
            <a:pPr indent="-216000" lvl="3" marL="1728000">
              <a:spcBef>
                <a:spcPts val="567"/>
              </a:spcBef>
              <a:buClr>
                <a:srgbClr val="000000"/>
              </a:buClr>
              <a:buSzPct val="75000"/>
              <a:buFont typeface="Symbol" charset="2"/>
              <a:buChar char=""/>
            </a:pPr>
            <a:r>
              <a:rPr b="0" sz="3200" lang="en-US" strike="noStrike" u="none">
                <a:solidFill>
                  <a:schemeClr val="dk1"/>
                </a:solidFill>
                <a:effectLst/>
                <a:latin typeface="Calibri"/>
              </a:rPr>
              <a:t>Fourth Outline Level</a:t>
            </a:r>
            <a:endParaRPr b="0" sz="3200" lang="en-US" strike="noStrike" u="none">
              <a:solidFill>
                <a:schemeClr val="dk1"/>
              </a:solidFill>
              <a:effectLst/>
              <a:latin typeface="Calibri"/>
            </a:endParaRPr>
          </a:p>
          <a:p>
            <a:pPr indent="-216000" lvl="4" marL="2160000">
              <a:spcBef>
                <a:spcPts val="283"/>
              </a:spcBef>
              <a:buClr>
                <a:srgbClr val="000000"/>
              </a:buClr>
              <a:buSzPct val="45000"/>
              <a:buFont typeface="Wingdings" charset="2"/>
              <a:buChar char=""/>
            </a:pPr>
            <a:r>
              <a:rPr b="0" sz="3200" lang="en-US" strike="noStrike" u="none">
                <a:solidFill>
                  <a:schemeClr val="dk1"/>
                </a:solidFill>
                <a:effectLst/>
                <a:latin typeface="Calibri"/>
              </a:rPr>
              <a:t>Fifth Outline Level</a:t>
            </a:r>
            <a:endParaRPr b="0" sz="3200" lang="en-US" strike="noStrike" u="none">
              <a:solidFill>
                <a:schemeClr val="dk1"/>
              </a:solidFill>
              <a:effectLst/>
              <a:latin typeface="Calibri"/>
            </a:endParaRPr>
          </a:p>
          <a:p>
            <a:pPr indent="-216000" lvl="5" marL="2592000">
              <a:spcBef>
                <a:spcPts val="283"/>
              </a:spcBef>
              <a:buClr>
                <a:srgbClr val="000000"/>
              </a:buClr>
              <a:buSzPct val="45000"/>
              <a:buFont typeface="Wingdings" charset="2"/>
              <a:buChar char=""/>
            </a:pPr>
            <a:r>
              <a:rPr b="0" sz="3200" lang="en-US" strike="noStrike" u="none">
                <a:solidFill>
                  <a:schemeClr val="dk1"/>
                </a:solidFill>
                <a:effectLst/>
                <a:latin typeface="Calibri"/>
              </a:rPr>
              <a:t>Sixth Outline Level</a:t>
            </a:r>
            <a:endParaRPr b="0" sz="3200" lang="en-US" strike="noStrike" u="none">
              <a:solidFill>
                <a:schemeClr val="dk1"/>
              </a:solidFill>
              <a:effectLst/>
              <a:latin typeface="Calibri"/>
            </a:endParaRPr>
          </a:p>
          <a:p>
            <a:pPr indent="-216000" lvl="6" marL="3024000">
              <a:spcBef>
                <a:spcPts val="283"/>
              </a:spcBef>
              <a:buClr>
                <a:srgbClr val="000000"/>
              </a:buClr>
              <a:buSzPct val="45000"/>
              <a:buFont typeface="Wingdings" charset="2"/>
              <a:buChar char=""/>
            </a:pPr>
            <a:r>
              <a:rPr b="0" sz="3200" lang="en-US" strike="noStrike" u="none">
                <a:solidFill>
                  <a:schemeClr val="dk1"/>
                </a:solidFill>
                <a:effectLst/>
                <a:latin typeface="Calibri"/>
              </a:rPr>
              <a:t>Seventh Outline Level</a:t>
            </a:r>
            <a:endParaRPr b="0" sz="3200" lang="en-US" strike="noStrike" u="none">
              <a:solidFill>
                <a:schemeClr val="dk1"/>
              </a:solidFill>
              <a:effectLst/>
              <a:latin typeface="Calibri"/>
            </a:endParaRPr>
          </a:p>
        </p:txBody>
      </p:sp>
      <p:sp>
        <p:nvSpPr>
          <p:cNvPr id="1048640" name="PlaceHolder 3"/>
          <p:cNvSpPr>
            <a:spLocks noGrp="1"/>
          </p:cNvSpPr>
          <p:nvPr>
            <p:ph type="body"/>
          </p:nvPr>
        </p:nvSpPr>
        <p:spPr>
          <a:xfrm>
            <a:off x="1792440" y="5367240"/>
            <a:ext cx="5486040" cy="804600"/>
          </a:xfrm>
          <a:prstGeom prst="rect"/>
          <a:noFill/>
          <a:ln w="0">
            <a:noFill/>
          </a:ln>
        </p:spPr>
        <p:txBody>
          <a:bodyPr anchor="t" bIns="45720" lIns="91440" rIns="91440" tIns="45720">
            <a:noAutofit/>
          </a:bodyPr>
          <a:p>
            <a:pPr defTabSz="914400" indent="0">
              <a:lnSpc>
                <a:spcPct val="100000"/>
              </a:lnSpc>
              <a:spcBef>
                <a:spcPts val="281"/>
              </a:spcBef>
              <a:buNone/>
              <a:tabLst>
                <a:tab algn="l" pos="0"/>
              </a:tabLst>
            </a:pPr>
            <a:r>
              <a:rPr b="0" sz="1400" lang="en-US" strike="noStrike" u="none">
                <a:solidFill>
                  <a:schemeClr val="dk1"/>
                </a:solidFill>
                <a:effectLst/>
                <a:latin typeface="Calibri"/>
              </a:rPr>
              <a:t>Click to edit Master text styles</a:t>
            </a:r>
            <a:endParaRPr b="0" sz="1400" lang="en-US" strike="noStrike" u="none">
              <a:solidFill>
                <a:schemeClr val="dk1"/>
              </a:solidFill>
              <a:effectLst/>
              <a:latin typeface="Calibri"/>
            </a:endParaRPr>
          </a:p>
        </p:txBody>
      </p:sp>
      <p:sp>
        <p:nvSpPr>
          <p:cNvPr id="1048641" name="PlaceHolder 4"/>
          <p:cNvSpPr>
            <a:spLocks noGrp="1"/>
          </p:cNvSpPr>
          <p:nvPr>
            <p:ph type="dt" idx="31"/>
          </p:nvPr>
        </p:nvSpPr>
        <p:spPr>
          <a:xfrm>
            <a:off x="457200" y="6356520"/>
            <a:ext cx="2133360" cy="364680"/>
          </a:xfrm>
          <a:prstGeom prst="rect"/>
          <a:noFill/>
          <a:ln w="0">
            <a:noFill/>
          </a:ln>
        </p:spPr>
        <p:txBody>
          <a:bodyPr anchor="ctr" bIns="45720" lIns="91440" rIns="91440" tIns="45720">
            <a:noAutofit/>
          </a:bodyPr>
          <a:lstStyle>
            <a:lvl1pPr defTabSz="914400" indent="0">
              <a:lnSpc>
                <a:spcPct val="100000"/>
              </a:lnSpc>
              <a:buNone/>
              <a:defRPr b="0" sz="1200" lang="en-US" strike="noStrike" u="none">
                <a:solidFill>
                  <a:schemeClr val="dk1">
                    <a:tint val="75000"/>
                  </a:schemeClr>
                </a:solidFill>
                <a:effectLst/>
                <a:latin typeface="Calibri"/>
              </a:defRPr>
            </a:lvl1pPr>
          </a:lstStyle>
          <a:p>
            <a:pPr defTabSz="914400" indent="0">
              <a:lnSpc>
                <a:spcPct val="100000"/>
              </a:lnSpc>
              <a:buNone/>
            </a:pPr>
            <a:r>
              <a:rPr b="0" sz="1200" lang="en-US" strike="noStrike" u="none">
                <a:solidFill>
                  <a:schemeClr val="dk1">
                    <a:tint val="75000"/>
                  </a:schemeClr>
                </a:solidFill>
                <a:effectLst/>
                <a:latin typeface="Calibri"/>
              </a:rPr>
              <a:t>&lt;date/time&gt;</a:t>
            </a:r>
            <a:endParaRPr b="0" sz="1200" lang="en-US" strike="noStrike" u="none">
              <a:solidFill>
                <a:srgbClr val="000000"/>
              </a:solidFill>
              <a:effectLst/>
              <a:latin typeface="Times New Roman"/>
            </a:endParaRPr>
          </a:p>
        </p:txBody>
      </p:sp>
      <p:sp>
        <p:nvSpPr>
          <p:cNvPr id="1048642" name="PlaceHolder 5"/>
          <p:cNvSpPr>
            <a:spLocks noGrp="1"/>
          </p:cNvSpPr>
          <p:nvPr>
            <p:ph type="ftr" idx="32"/>
          </p:nvPr>
        </p:nvSpPr>
        <p:spPr>
          <a:xfrm>
            <a:off x="3124080" y="6356520"/>
            <a:ext cx="2895120" cy="364680"/>
          </a:xfrm>
          <a:prstGeom prst="rect"/>
          <a:noFill/>
          <a:ln w="0">
            <a:noFill/>
          </a:ln>
        </p:spPr>
        <p:txBody>
          <a:bodyPr anchor="ctr" bIns="45720" lIns="91440" rIns="91440" tIns="45720">
            <a:noAutofit/>
          </a:bodyPr>
          <a:lstStyle>
            <a:lvl1pPr algn="ctr" indent="0">
              <a:buNone/>
              <a:defRPr b="0" sz="1400" lang="en-US" strike="noStrike" u="none">
                <a:solidFill>
                  <a:srgbClr val="000000"/>
                </a:solidFill>
                <a:effectLst/>
                <a:latin typeface="Times New Roman"/>
              </a:defRPr>
            </a:lvl1pPr>
          </a:lstStyle>
          <a:p>
            <a:pPr algn="ctr" indent="0">
              <a:buNone/>
            </a:pPr>
            <a:r>
              <a:rPr b="0" sz="1400" lang="en-US" strike="noStrike" u="none">
                <a:solidFill>
                  <a:srgbClr val="000000"/>
                </a:solidFill>
                <a:effectLst/>
                <a:latin typeface="Times New Roman"/>
              </a:rPr>
              <a:t>&lt;footer&gt;</a:t>
            </a:r>
            <a:endParaRPr b="0" sz="1400" lang="en-US" strike="noStrike" u="none">
              <a:solidFill>
                <a:srgbClr val="000000"/>
              </a:solidFill>
              <a:effectLst/>
              <a:latin typeface="Times New Roman"/>
            </a:endParaRPr>
          </a:p>
        </p:txBody>
      </p:sp>
      <p:sp>
        <p:nvSpPr>
          <p:cNvPr id="1048643" name="PlaceHolder 6"/>
          <p:cNvSpPr>
            <a:spLocks noGrp="1"/>
          </p:cNvSpPr>
          <p:nvPr>
            <p:ph type="sldNum" idx="33"/>
          </p:nvPr>
        </p:nvSpPr>
        <p:spPr>
          <a:xfrm>
            <a:off x="6553080" y="6356520"/>
            <a:ext cx="2133360" cy="364680"/>
          </a:xfrm>
          <a:prstGeom prst="rect"/>
          <a:noFill/>
          <a:ln w="0">
            <a:noFill/>
          </a:ln>
        </p:spPr>
        <p:txBody>
          <a:bodyPr anchor="ctr" bIns="45720" lIns="91440" rIns="91440" tIns="45720">
            <a:noAutofit/>
          </a:bodyPr>
          <a:lstStyle>
            <a:lvl1pPr algn="r" defTabSz="914400" indent="0">
              <a:lnSpc>
                <a:spcPct val="100000"/>
              </a:lnSpc>
              <a:buNone/>
              <a:defRPr b="0" sz="1200" lang="en-US" strike="noStrike" u="none">
                <a:solidFill>
                  <a:schemeClr val="dk1">
                    <a:tint val="75000"/>
                  </a:schemeClr>
                </a:solidFill>
                <a:effectLst/>
                <a:latin typeface="Calibri"/>
              </a:defRPr>
            </a:lvl1pPr>
          </a:lstStyle>
          <a:p>
            <a:pPr algn="r" defTabSz="914400" indent="0">
              <a:lnSpc>
                <a:spcPct val="100000"/>
              </a:lnSpc>
              <a:buNone/>
            </a:pPr>
            <a:fld id="{CBEA6661-1868-44B6-9CFB-4D5D251B2A0B}" type="slidenum">
              <a:rPr b="0" sz="1200" lang="en-US" strike="noStrike" u="none">
                <a:solidFill>
                  <a:schemeClr val="dk1">
                    <a:tint val="75000"/>
                  </a:schemeClr>
                </a:solidFill>
                <a:effectLst/>
                <a:latin typeface="Calibri"/>
              </a:rPr>
              <a:t>&lt;number&gt;</a:t>
            </a:fld>
            <a:endParaRPr b="0" sz="1200" lang="en-US" strike="noStrike" u="none">
              <a:solidFill>
                <a:srgbClr val="000000"/>
              </a:solidFill>
              <a:effectLst/>
              <a:latin typeface="Times New Roman"/>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4" name=""/>
        <p:cNvGrpSpPr/>
        <p:nvPr/>
      </p:nvGrpSpPr>
      <p:grpSpPr>
        <a:xfrm>
          <a:off x="0" y="0"/>
          <a:ext cx="0" cy="0"/>
          <a:chOff x="0" y="0"/>
          <a:chExt cx="0" cy="0"/>
        </a:xfrm>
      </p:grpSpPr>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image" Target="../media/image3.png"/><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image" Target="../media/image7.png"/><Relationship Id="rId7"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hyperlink" Target="https://www.grandviewresearch.com/industry-analysis/compostable-packaging-market-report" TargetMode="External"/><Relationship Id="rId2" Type="http://schemas.openxmlformats.org/officeDocument/2006/relationships/hyperlink" Target="https://www.grandviewresearch.com/industry-analysis/uk-bottled-water-market-report" TargetMode="External"/><Relationship Id="rId3" Type="http://schemas.openxmlformats.org/officeDocument/2006/relationships/hyperlink" Target="https://commonslibrary.parliament.uk/research-briefings/cbp-8515" TargetMode="External"/><Relationship Id="rId4" Type="http://schemas.openxmlformats.org/officeDocument/2006/relationships/hyperlink" Target="https://store.mintel.com/report/uk-attitudes-towards-drinks-packaging-market-report" TargetMode="External"/><Relationship Id="rId5"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F4EB"/>
        </a:solidFill>
      </p:bgPr>
    </p:bg>
    <p:spTree>
      <p:nvGrpSpPr>
        <p:cNvPr id="17" name=""/>
        <p:cNvGrpSpPr/>
        <p:nvPr/>
      </p:nvGrpSpPr>
      <p:grpSpPr>
        <a:xfrm>
          <a:off x="0" y="0"/>
          <a:ext cx="0" cy="0"/>
          <a:chOff x="0" y="0"/>
          <a:chExt cx="0" cy="0"/>
        </a:xfrm>
      </p:grpSpPr>
      <p:pic>
        <p:nvPicPr>
          <p:cNvPr id="2097152" name="" descr=""/>
          <p:cNvPicPr>
            <a:picLocks/>
          </p:cNvPicPr>
          <p:nvPr/>
        </p:nvPicPr>
        <p:blipFill>
          <a:blip xmlns:r="http://schemas.openxmlformats.org/officeDocument/2006/relationships" r:embed="rId1"/>
          <a:stretch>
            <a:fillRect/>
          </a:stretch>
        </p:blipFill>
        <p:spPr>
          <a:xfrm>
            <a:off x="2534040" y="1143000"/>
            <a:ext cx="2704680" cy="1081800"/>
          </a:xfrm>
          <a:prstGeom prst="rect"/>
          <a:noFill/>
          <a:ln w="0">
            <a:noFill/>
          </a:ln>
        </p:spPr>
      </p:pic>
      <p:sp>
        <p:nvSpPr>
          <p:cNvPr id="1048579" name=""/>
          <p:cNvSpPr txBox="1"/>
          <p:nvPr/>
        </p:nvSpPr>
        <p:spPr>
          <a:xfrm>
            <a:off x="1371600" y="2743200"/>
            <a:ext cx="5257800" cy="4090500"/>
          </a:xfrm>
          <a:prstGeom prst="rect"/>
          <a:noFill/>
          <a:ln w="0">
            <a:noFill/>
          </a:ln>
        </p:spPr>
        <p:txBody>
          <a:bodyPr anchor="t" bIns="45000" lIns="90000" rIns="90000" tIns="45000">
            <a:spAutoFit/>
          </a:bodyPr>
          <a:p>
            <a:pPr algn="ctr"/>
            <a:r>
              <a:rPr b="1" sz="1800" lang="en-US" strike="noStrike" u="none">
                <a:solidFill>
                  <a:srgbClr val="000000"/>
                </a:solidFill>
                <a:effectLst/>
                <a:latin typeface="Arial"/>
                <a:ea typeface="Arial"/>
              </a:rPr>
              <a:t>Student Name: </a:t>
            </a:r>
            <a:r>
              <a:rPr b="0" sz="1800" lang="en-US" strike="noStrike" u="none">
                <a:solidFill>
                  <a:srgbClr val="000000"/>
                </a:solidFill>
                <a:effectLst/>
                <a:latin typeface="Arial"/>
                <a:ea typeface="Times New Roman"/>
              </a:rPr>
              <a:t>Dipak Modhavadiya</a:t>
            </a:r>
            <a:endParaRPr b="0" sz="1800" lang="en-US" strike="noStrike" u="none">
              <a:solidFill>
                <a:srgbClr val="000000"/>
              </a:solidFill>
              <a:effectLst/>
              <a:latin typeface="Arial"/>
            </a:endParaRPr>
          </a:p>
          <a:p>
            <a:pPr algn="ctr"/>
            <a:endParaRPr b="0" sz="1800" lang="en-US" strike="noStrike" u="none">
              <a:solidFill>
                <a:srgbClr val="000000"/>
              </a:solidFill>
              <a:effectLst/>
              <a:latin typeface="Arial"/>
            </a:endParaRPr>
          </a:p>
          <a:p>
            <a:pPr algn="ctr"/>
            <a:r>
              <a:rPr b="1" sz="1800" lang="en-US" strike="noStrike" u="none">
                <a:solidFill>
                  <a:srgbClr val="000000"/>
                </a:solidFill>
                <a:effectLst/>
                <a:latin typeface="Arial"/>
                <a:ea typeface="Arial"/>
              </a:rPr>
              <a:t>Student ID: </a:t>
            </a:r>
            <a:r>
              <a:rPr b="0" sz="1800" lang="en-US" strike="noStrike" u="none">
                <a:solidFill>
                  <a:srgbClr val="000000"/>
                </a:solidFill>
                <a:effectLst/>
                <a:latin typeface="Arial"/>
              </a:rPr>
              <a:t>2506701</a:t>
            </a:r>
            <a:endParaRPr b="0" sz="1800" lang="en-US" strike="noStrike" u="none">
              <a:solidFill>
                <a:srgbClr val="000000"/>
              </a:solidFill>
              <a:effectLst/>
              <a:latin typeface="Arial"/>
              <a:ea typeface="Arial"/>
            </a:endParaRPr>
          </a:p>
          <a:p>
            <a:pPr algn="ctr"/>
            <a:endParaRPr b="1" sz="1800" lang="en-US" strike="noStrike" u="none">
              <a:solidFill>
                <a:srgbClr val="000000"/>
              </a:solidFill>
              <a:effectLst/>
              <a:latin typeface="Arial"/>
            </a:endParaRPr>
          </a:p>
          <a:p>
            <a:pPr algn="ctr"/>
            <a:r>
              <a:rPr b="1" sz="1800" lang="en-US" strike="noStrike" u="none">
                <a:solidFill>
                  <a:srgbClr val="000000"/>
                </a:solidFill>
                <a:effectLst/>
                <a:latin typeface="Arial"/>
              </a:rPr>
              <a:t>Module Name: Marketing Management</a:t>
            </a:r>
            <a:endParaRPr b="1" sz="1800" lang="en-US" strike="noStrike" u="none">
              <a:solidFill>
                <a:srgbClr val="000000"/>
              </a:solidFill>
              <a:effectLst/>
              <a:latin typeface="Arial"/>
              <a:ea typeface="Arial"/>
            </a:endParaRPr>
          </a:p>
          <a:p>
            <a:pPr algn="ctr"/>
            <a:endParaRPr b="1" sz="1800" lang="en-US" strike="noStrike" u="none">
              <a:solidFill>
                <a:srgbClr val="000000"/>
              </a:solidFill>
              <a:effectLst/>
              <a:latin typeface="Arial"/>
            </a:endParaRPr>
          </a:p>
          <a:p>
            <a:pPr algn="ctr"/>
            <a:r>
              <a:rPr b="1" sz="1800" lang="en-US" strike="noStrike" u="none">
                <a:solidFill>
                  <a:srgbClr val="000000"/>
                </a:solidFill>
                <a:effectLst/>
                <a:latin typeface="Arial"/>
              </a:rPr>
              <a:t>Module Code: LCMB7024</a:t>
            </a:r>
            <a:endParaRPr b="1" sz="1800" lang="en-US" strike="noStrike" u="none">
              <a:solidFill>
                <a:srgbClr val="000000"/>
              </a:solidFill>
              <a:effectLst/>
              <a:latin typeface="Arial"/>
              <a:ea typeface="Arial"/>
            </a:endParaRPr>
          </a:p>
          <a:p>
            <a:endParaRPr b="1" sz="1800" lang="en-US" strike="noStrike" u="none">
              <a:solidFill>
                <a:srgbClr val="000000"/>
              </a:solidFill>
              <a:effectLst/>
              <a:latin typeface="Arial"/>
            </a:endParaRPr>
          </a:p>
          <a:p>
            <a:pPr algn="ctr"/>
            <a:r>
              <a:rPr b="1" sz="1800" lang="en-US" strike="noStrike" u="none">
                <a:solidFill>
                  <a:srgbClr val="000000"/>
                </a:solidFill>
                <a:effectLst/>
                <a:latin typeface="Arial"/>
                <a:ea typeface="Arial"/>
              </a:rPr>
              <a:t>Lecturer’s Name:</a:t>
            </a:r>
            <a:r>
              <a:rPr b="0" sz="1800" lang="en-US" strike="noStrike" u="none">
                <a:solidFill>
                  <a:srgbClr val="000000"/>
                </a:solidFill>
                <a:effectLst/>
                <a:latin typeface="Arial"/>
              </a:rPr>
              <a:t> Dr </a:t>
            </a:r>
            <a:r>
              <a:rPr altLang="en-GB" b="0" sz="1800" lang="en-US" strike="noStrike" u="none">
                <a:solidFill>
                  <a:srgbClr val="000000"/>
                </a:solidFill>
                <a:effectLst/>
                <a:latin typeface="Arial"/>
              </a:rPr>
              <a:t>Jay</a:t>
            </a:r>
            <a:r>
              <a:rPr altLang="en-GB" b="0" sz="1800" lang="en-US" strike="noStrike" u="none">
                <a:solidFill>
                  <a:srgbClr val="000000"/>
                </a:solidFill>
                <a:effectLst/>
                <a:latin typeface="Arial"/>
              </a:rPr>
              <a:t>a</a:t>
            </a:r>
            <a:r>
              <a:rPr altLang="en-GB" b="0" sz="1800" lang="en-US" strike="noStrike" u="none">
                <a:solidFill>
                  <a:srgbClr val="000000"/>
                </a:solidFill>
                <a:effectLst/>
                <a:latin typeface="Arial"/>
              </a:rPr>
              <a:t>l</a:t>
            </a:r>
            <a:r>
              <a:rPr altLang="en-GB" b="0" sz="1800" lang="en-US" strike="noStrike" u="none">
                <a:solidFill>
                  <a:srgbClr val="000000"/>
                </a:solidFill>
                <a:effectLst/>
                <a:latin typeface="Arial"/>
              </a:rPr>
              <a:t>a</a:t>
            </a:r>
            <a:r>
              <a:rPr altLang="en-GB" b="0" sz="1800" lang="en-US" strike="noStrike" u="none">
                <a:solidFill>
                  <a:srgbClr val="000000"/>
                </a:solidFill>
                <a:effectLst/>
                <a:latin typeface="Arial"/>
              </a:rPr>
              <a:t>k</a:t>
            </a:r>
            <a:r>
              <a:rPr altLang="en-GB" b="0" sz="1800" lang="en-US" strike="noStrike" u="none">
                <a:solidFill>
                  <a:srgbClr val="000000"/>
                </a:solidFill>
                <a:effectLst/>
                <a:latin typeface="Arial"/>
              </a:rPr>
              <a:t>s</a:t>
            </a:r>
            <a:r>
              <a:rPr altLang="en-GB" b="0" sz="1800" lang="en-US" strike="noStrike" u="none">
                <a:solidFill>
                  <a:srgbClr val="000000"/>
                </a:solidFill>
                <a:effectLst/>
                <a:latin typeface="Arial"/>
              </a:rPr>
              <a:t>h</a:t>
            </a:r>
            <a:r>
              <a:rPr altLang="en-GB" b="0" sz="1800" lang="en-US" strike="noStrike" u="none">
                <a:solidFill>
                  <a:srgbClr val="000000"/>
                </a:solidFill>
                <a:effectLst/>
                <a:latin typeface="Arial"/>
              </a:rPr>
              <a:t>m</a:t>
            </a:r>
            <a:r>
              <a:rPr altLang="en-GB" b="0" sz="1800" lang="en-US" strike="noStrike" u="none">
                <a:solidFill>
                  <a:srgbClr val="000000"/>
                </a:solidFill>
                <a:effectLst/>
                <a:latin typeface="Arial"/>
              </a:rPr>
              <a:t>i</a:t>
            </a:r>
            <a:r>
              <a:rPr altLang="en-GB" b="0" sz="1800" lang="en-US" strike="noStrike" u="none">
                <a:solidFill>
                  <a:srgbClr val="000000"/>
                </a:solidFill>
                <a:effectLst/>
                <a:latin typeface="Arial"/>
              </a:rPr>
              <a:t> </a:t>
            </a:r>
            <a:r>
              <a:rPr altLang="en-GB" b="0" sz="1800" lang="en-US" strike="noStrike" u="none">
                <a:solidFill>
                  <a:srgbClr val="000000"/>
                </a:solidFill>
                <a:effectLst/>
                <a:latin typeface="Arial"/>
              </a:rPr>
              <a:t>g</a:t>
            </a:r>
            <a:r>
              <a:rPr altLang="en-GB" b="0" sz="1800" lang="en-US" strike="noStrike" u="none">
                <a:solidFill>
                  <a:srgbClr val="000000"/>
                </a:solidFill>
                <a:effectLst/>
                <a:latin typeface="Arial"/>
              </a:rPr>
              <a:t>o</a:t>
            </a:r>
            <a:r>
              <a:rPr altLang="en-GB" b="0" sz="1800" lang="en-US" strike="noStrike" u="none">
                <a:solidFill>
                  <a:srgbClr val="000000"/>
                </a:solidFill>
                <a:effectLst/>
                <a:latin typeface="Arial"/>
              </a:rPr>
              <a:t>p</a:t>
            </a:r>
            <a:r>
              <a:rPr altLang="en-GB" b="0" sz="1800" lang="en-US" strike="noStrike" u="none">
                <a:solidFill>
                  <a:srgbClr val="000000"/>
                </a:solidFill>
                <a:effectLst/>
                <a:latin typeface="Arial"/>
              </a:rPr>
              <a:t>a</a:t>
            </a:r>
            <a:r>
              <a:rPr altLang="en-GB" b="0" sz="1800" lang="en-US" strike="noStrike" u="none">
                <a:solidFill>
                  <a:srgbClr val="000000"/>
                </a:solidFill>
                <a:effectLst/>
                <a:latin typeface="Arial"/>
              </a:rPr>
              <a:t>l</a:t>
            </a:r>
            <a:r>
              <a:rPr altLang="en-GB" b="0" sz="1800" lang="en-US" strike="noStrike" u="none">
                <a:solidFill>
                  <a:srgbClr val="000000"/>
                </a:solidFill>
                <a:effectLst/>
                <a:latin typeface="Arial"/>
              </a:rPr>
              <a:t>k</a:t>
            </a:r>
            <a:r>
              <a:rPr altLang="en-GB" b="0" sz="1800" lang="en-US" strike="noStrike" u="none">
                <a:solidFill>
                  <a:srgbClr val="000000"/>
                </a:solidFill>
                <a:effectLst/>
                <a:latin typeface="Arial"/>
              </a:rPr>
              <a:t>r</a:t>
            </a:r>
            <a:r>
              <a:rPr altLang="en-GB" b="0" sz="1800" lang="en-US" strike="noStrike" u="none">
                <a:solidFill>
                  <a:srgbClr val="000000"/>
                </a:solidFill>
                <a:effectLst/>
                <a:latin typeface="Arial"/>
              </a:rPr>
              <a:t>i</a:t>
            </a:r>
            <a:r>
              <a:rPr altLang="en-GB" b="0" sz="1800" lang="en-US" strike="noStrike" u="none">
                <a:solidFill>
                  <a:srgbClr val="000000"/>
                </a:solidFill>
                <a:effectLst/>
                <a:latin typeface="Arial"/>
              </a:rPr>
              <a:t>s</a:t>
            </a:r>
            <a:r>
              <a:rPr altLang="en-GB" b="0" sz="1800" lang="en-US" strike="noStrike" u="none">
                <a:solidFill>
                  <a:srgbClr val="000000"/>
                </a:solidFill>
                <a:effectLst/>
                <a:latin typeface="Arial"/>
              </a:rPr>
              <a:t>h</a:t>
            </a:r>
            <a:r>
              <a:rPr altLang="en-GB" b="0" sz="1800" lang="en-US" strike="noStrike" u="none">
                <a:solidFill>
                  <a:srgbClr val="000000"/>
                </a:solidFill>
                <a:effectLst/>
                <a:latin typeface="Arial"/>
              </a:rPr>
              <a:t>n</a:t>
            </a:r>
            <a:r>
              <a:rPr altLang="en-GB" b="0" sz="1800" lang="en-US" strike="noStrike" u="none">
                <a:solidFill>
                  <a:srgbClr val="000000"/>
                </a:solidFill>
                <a:effectLst/>
                <a:latin typeface="Arial"/>
              </a:rPr>
              <a:t>a</a:t>
            </a:r>
            <a:r>
              <a:rPr altLang="en-GB" b="0" sz="1800" lang="en-US" strike="noStrike" u="none">
                <a:solidFill>
                  <a:srgbClr val="000000"/>
                </a:solidFill>
                <a:effectLst/>
                <a:latin typeface="Arial"/>
              </a:rPr>
              <a:t>n</a:t>
            </a:r>
            <a:r>
              <a:rPr b="0" sz="1800" lang="en-US" strike="noStrike" u="none">
                <a:solidFill>
                  <a:srgbClr val="000000"/>
                </a:solidFill>
                <a:effectLst/>
                <a:latin typeface="Arial"/>
              </a:rPr>
              <a:t>(London)</a:t>
            </a:r>
            <a:endParaRPr b="0" sz="1800" lang="en-US" strike="noStrike" u="none">
              <a:solidFill>
                <a:srgbClr val="000000"/>
              </a:solidFill>
              <a:effectLst/>
              <a:latin typeface="Arial"/>
              <a:ea typeface="Arial"/>
            </a:endParaRPr>
          </a:p>
          <a:p>
            <a:endParaRPr b="1" sz="1800" lang="en-US" strike="noStrike" u="none">
              <a:solidFill>
                <a:srgbClr val="000000"/>
              </a:solidFill>
              <a:effectLst/>
              <a:latin typeface="Arial"/>
            </a:endParaRPr>
          </a:p>
          <a:p>
            <a:pPr algn="ctr"/>
            <a:r>
              <a:rPr b="1" sz="1800" lang="en-US" strike="noStrike" u="none">
                <a:solidFill>
                  <a:srgbClr val="000000"/>
                </a:solidFill>
                <a:effectLst/>
                <a:latin typeface="Arial"/>
              </a:rPr>
              <a:t>Poster – Marketing Strategy Pitch: PurePlastic</a:t>
            </a:r>
            <a:endParaRPr b="1" sz="1800" lang="en-US" strike="noStrike" u="none">
              <a:solidFill>
                <a:srgbClr val="000000"/>
              </a:solidFill>
              <a:effectLst/>
              <a:latin typeface="Arial"/>
              <a:ea typeface="Arial"/>
            </a:endParaRPr>
          </a:p>
          <a:p>
            <a:pPr algn="ctr"/>
            <a:endParaRPr b="1" sz="1800" lang="en-US" strike="noStrike" u="none">
              <a:solidFill>
                <a:srgbClr val="000000"/>
              </a:solidFill>
              <a:effectLst/>
              <a:latin typeface="Arial"/>
            </a:endParaRPr>
          </a:p>
          <a:p>
            <a:pPr algn="ctr"/>
            <a:endParaRPr b="1" sz="1800" lang="en-US" strike="noStrike" u="none">
              <a:solidFill>
                <a:srgbClr val="000000"/>
              </a:solidFill>
              <a:effectLst/>
              <a:latin typeface="Arial"/>
              <a:ea typeface="Arial"/>
            </a:endParaRPr>
          </a:p>
          <a:p>
            <a:pPr algn="ctr"/>
            <a:r>
              <a:rPr b="1" sz="1800" lang="en-US" strike="noStrike" u="none">
                <a:solidFill>
                  <a:srgbClr val="000000"/>
                </a:solidFill>
                <a:effectLst/>
                <a:latin typeface="Arial"/>
              </a:rPr>
              <a:t>Term 1</a:t>
            </a:r>
            <a:endParaRPr b="1" sz="1800" lang="en-US" strike="noStrike" u="none">
              <a:solidFill>
                <a:srgbClr val="000000"/>
              </a:solidFill>
              <a:effectLst/>
              <a:latin typeface="Arial"/>
              <a:ea typeface="Arial"/>
            </a:endParaRPr>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slow" p14:dur="2000"/>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F4EB"/>
        </a:solidFill>
      </p:bgPr>
    </p:bg>
    <p:spTree>
      <p:nvGrpSpPr>
        <p:cNvPr id="18" name=""/>
        <p:cNvGrpSpPr/>
        <p:nvPr/>
      </p:nvGrpSpPr>
      <p:grpSpPr>
        <a:xfrm>
          <a:off x="0" y="0"/>
          <a:ext cx="0" cy="0"/>
          <a:chOff x="0" y="0"/>
          <a:chExt cx="0" cy="0"/>
        </a:xfrm>
      </p:grpSpPr>
      <p:grpSp>
        <p:nvGrpSpPr>
          <p:cNvPr id="19" name="Group 1"/>
          <p:cNvGrpSpPr/>
          <p:nvPr/>
        </p:nvGrpSpPr>
        <p:grpSpPr>
          <a:xfrm>
            <a:off x="104400" y="-228240"/>
            <a:ext cx="7563600" cy="924120"/>
            <a:chOff x="104400" y="-228240"/>
            <a:chExt cx="7563600" cy="924120"/>
          </a:xfrm>
        </p:grpSpPr>
        <p:sp>
          <p:nvSpPr>
            <p:cNvPr id="1048580" name="Freeform 1"/>
            <p:cNvSpPr/>
            <p:nvPr/>
          </p:nvSpPr>
          <p:spPr>
            <a:xfrm>
              <a:off x="104400" y="-153360"/>
              <a:ext cx="7563600" cy="849240"/>
            </a:xfrm>
            <a:custGeom>
              <a:avLst/>
              <a:gdLst>
                <a:gd name="textAreaLeft" fmla="*/ 0 w 7563600"/>
                <a:gd name="textAreaRight" fmla="*/ 7563960 w 7563600"/>
                <a:gd name="textAreaTop" fmla="*/ 0 h 849240"/>
                <a:gd name="textAreaBottom" fmla="*/ 849600 h 849240"/>
              </a:gdLst>
              <a:ahLst/>
              <a:rect l="textAreaLeft" t="textAreaTop" r="textAreaRight" b="textAreaBottom"/>
              <a:pathLst>
                <a:path w="2881475" h="323657">
                  <a:moveTo>
                    <a:pt x="0" y="0"/>
                  </a:moveTo>
                  <a:lnTo>
                    <a:pt x="2881475" y="0"/>
                  </a:lnTo>
                  <a:lnTo>
                    <a:pt x="2881475" y="323657"/>
                  </a:lnTo>
                  <a:lnTo>
                    <a:pt x="0" y="323657"/>
                  </a:lnTo>
                  <a:close/>
                </a:path>
              </a:pathLst>
            </a:custGeom>
            <a:solidFill>
              <a:srgbClr val="404040"/>
            </a:solidFill>
            <a:ln w="0">
              <a:noFill/>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FFFFFF"/>
                </a:solidFill>
                <a:effectLst/>
                <a:latin typeface="Arial"/>
              </a:endParaRPr>
            </a:p>
          </p:txBody>
        </p:sp>
        <p:sp>
          <p:nvSpPr>
            <p:cNvPr id="1048581" name="TextBox 1"/>
            <p:cNvSpPr/>
            <p:nvPr/>
          </p:nvSpPr>
          <p:spPr>
            <a:xfrm>
              <a:off x="104400" y="-228240"/>
              <a:ext cx="7563600" cy="924120"/>
            </a:xfrm>
            <a:prstGeom prst="rect"/>
            <a:noFill/>
            <a:ln w="0">
              <a:noFill/>
            </a:ln>
          </p:spPr>
          <p:style>
            <a:lnRef idx="0">
              <a:srgbClr val="000000"/>
            </a:lnRef>
            <a:fillRef idx="0">
              <a:srgbClr val="000000"/>
            </a:fillRef>
            <a:effectRef idx="0">
              <a:srgbClr val="000000"/>
            </a:effectRef>
            <a:fontRef idx="minor">
              <a:srgbClr val="000000"/>
            </a:fontRef>
          </p:style>
          <p:txBody>
            <a:bodyPr anchor="ctr" bIns="47880" lIns="47880" rIns="47880" tIns="47880">
              <a:noAutofit/>
            </a:bodyPr>
            <a:p>
              <a:endParaRPr b="0" sz="1800" lang="en-US" strike="noStrike" u="none">
                <a:solidFill>
                  <a:schemeClr val="dk1"/>
                </a:solidFill>
                <a:effectLst/>
                <a:latin typeface="Calibri"/>
              </a:endParaRPr>
            </a:p>
          </p:txBody>
        </p:sp>
      </p:grpSp>
      <p:grpSp>
        <p:nvGrpSpPr>
          <p:cNvPr id="20" name="Group 3"/>
          <p:cNvGrpSpPr/>
          <p:nvPr/>
        </p:nvGrpSpPr>
        <p:grpSpPr>
          <a:xfrm>
            <a:off x="108000" y="896760"/>
            <a:ext cx="7556040" cy="2446920"/>
            <a:chOff x="108000" y="896760"/>
            <a:chExt cx="7556040" cy="2446920"/>
          </a:xfrm>
        </p:grpSpPr>
        <p:sp>
          <p:nvSpPr>
            <p:cNvPr id="1048582" name="Freeform 2"/>
            <p:cNvSpPr/>
            <p:nvPr/>
          </p:nvSpPr>
          <p:spPr>
            <a:xfrm>
              <a:off x="108000" y="971640"/>
              <a:ext cx="7556040" cy="2372040"/>
            </a:xfrm>
            <a:custGeom>
              <a:avLst/>
              <a:gdLst>
                <a:gd name="textAreaLeft" fmla="*/ 0 w 7556040"/>
                <a:gd name="textAreaRight" fmla="*/ 7556400 w 7556040"/>
                <a:gd name="textAreaTop" fmla="*/ 0 h 2372040"/>
                <a:gd name="textAreaBottom" fmla="*/ 2372400 h 2372040"/>
              </a:gdLst>
              <a:ahLst/>
              <a:rect l="textAreaLeft" t="textAreaTop" r="textAreaRight" b="textAreaBottom"/>
              <a:pathLst>
                <a:path w="2878629" h="903712">
                  <a:moveTo>
                    <a:pt x="38933" y="0"/>
                  </a:moveTo>
                  <a:lnTo>
                    <a:pt x="2839696" y="0"/>
                  </a:lnTo>
                  <a:cubicBezTo>
                    <a:pt x="2861198" y="0"/>
                    <a:pt x="2878629" y="17431"/>
                    <a:pt x="2878629" y="38933"/>
                  </a:cubicBezTo>
                  <a:lnTo>
                    <a:pt x="2878629" y="864779"/>
                  </a:lnTo>
                  <a:cubicBezTo>
                    <a:pt x="2878629" y="875105"/>
                    <a:pt x="2874527" y="885007"/>
                    <a:pt x="2867225" y="892309"/>
                  </a:cubicBezTo>
                  <a:cubicBezTo>
                    <a:pt x="2859924" y="899610"/>
                    <a:pt x="2850021" y="903712"/>
                    <a:pt x="2839696" y="903712"/>
                  </a:cubicBezTo>
                  <a:lnTo>
                    <a:pt x="38933" y="903712"/>
                  </a:lnTo>
                  <a:cubicBezTo>
                    <a:pt x="17431" y="903712"/>
                    <a:pt x="0" y="886281"/>
                    <a:pt x="0" y="864779"/>
                  </a:cubicBezTo>
                  <a:lnTo>
                    <a:pt x="0" y="38933"/>
                  </a:lnTo>
                  <a:cubicBezTo>
                    <a:pt x="0" y="17431"/>
                    <a:pt x="17431" y="0"/>
                    <a:pt x="38933" y="0"/>
                  </a:cubicBezTo>
                  <a:close/>
                </a:path>
              </a:pathLst>
            </a:custGeom>
            <a:solidFill>
              <a:srgbClr val="FFFFFF"/>
            </a:solidFill>
            <a:ln w="9525" cap="rnd">
              <a:solidFill>
                <a:srgbClr val="404040"/>
              </a:solidFill>
              <a:round/>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583" name="TextBox 2"/>
            <p:cNvSpPr/>
            <p:nvPr/>
          </p:nvSpPr>
          <p:spPr>
            <a:xfrm>
              <a:off x="108000" y="896760"/>
              <a:ext cx="7556040" cy="2446920"/>
            </a:xfrm>
            <a:prstGeom prst="rect"/>
            <a:noFill/>
            <a:ln w="0">
              <a:noFill/>
            </a:ln>
          </p:spPr>
          <p:style>
            <a:lnRef idx="0">
              <a:srgbClr val="000000"/>
            </a:lnRef>
            <a:fillRef idx="0">
              <a:srgbClr val="000000"/>
            </a:fillRef>
            <a:effectRef idx="0">
              <a:srgbClr val="000000"/>
            </a:effectRef>
            <a:fontRef idx="minor">
              <a:srgbClr val="000000"/>
            </a:fontRef>
          </p:style>
          <p:txBody>
            <a:bodyPr anchor="ctr" bIns="47880" lIns="47880" rIns="47880" tIns="47880">
              <a:noAutofit/>
            </a:bodyPr>
            <a:p>
              <a:endParaRPr b="0" sz="1800" lang="en-US" strike="noStrike" u="none">
                <a:solidFill>
                  <a:schemeClr val="dk1"/>
                </a:solidFill>
                <a:effectLst/>
                <a:latin typeface="Calibri"/>
              </a:endParaRPr>
            </a:p>
          </p:txBody>
        </p:sp>
      </p:grpSp>
      <p:sp>
        <p:nvSpPr>
          <p:cNvPr id="1048584" name="Freeform 4"/>
          <p:cNvSpPr/>
          <p:nvPr/>
        </p:nvSpPr>
        <p:spPr>
          <a:xfrm>
            <a:off x="618120" y="1197000"/>
            <a:ext cx="518760" cy="518760"/>
          </a:xfrm>
          <a:custGeom>
            <a:avLst/>
            <a:gdLst>
              <a:gd name="textAreaLeft" fmla="*/ 0 w 518760"/>
              <a:gd name="textAreaRight" fmla="*/ 519120 w 518760"/>
              <a:gd name="textAreaTop" fmla="*/ 0 h 518760"/>
              <a:gd name="textAreaBottom" fmla="*/ 519120 h 518760"/>
            </a:gdLst>
            <a:ahLst/>
            <a:rect l="textAreaLeft" t="textAreaTop" r="textAreaRight" b="textAreaBottom"/>
            <a:pathLst>
              <a:path w="519040" h="519040">
                <a:moveTo>
                  <a:pt x="0" y="0"/>
                </a:moveTo>
                <a:lnTo>
                  <a:pt x="519040" y="0"/>
                </a:lnTo>
                <a:lnTo>
                  <a:pt x="519040" y="519039"/>
                </a:lnTo>
                <a:lnTo>
                  <a:pt x="0" y="519039"/>
                </a:lnTo>
                <a:lnTo>
                  <a:pt x="0" y="0"/>
                </a:lnTo>
                <a:close/>
              </a:path>
            </a:pathLst>
          </a:custGeom>
          <a:blipFill rotWithShape="0">
            <a:blip xmlns:r="http://schemas.openxmlformats.org/officeDocument/2006/relationships" r:embed="rId1"/>
            <a:srcRect/>
            <a:stretch>
              <a:fillRect/>
            </a:stretch>
          </a:blipFill>
          <a:ln w="0">
            <a:noFill/>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grpSp>
        <p:nvGrpSpPr>
          <p:cNvPr id="21" name="Group 4"/>
          <p:cNvGrpSpPr/>
          <p:nvPr/>
        </p:nvGrpSpPr>
        <p:grpSpPr>
          <a:xfrm>
            <a:off x="108000" y="3462480"/>
            <a:ext cx="3550320" cy="3950280"/>
            <a:chOff x="108000" y="3462480"/>
            <a:chExt cx="3550320" cy="3950280"/>
          </a:xfrm>
        </p:grpSpPr>
        <p:sp>
          <p:nvSpPr>
            <p:cNvPr id="1048585" name="Freeform 5"/>
            <p:cNvSpPr/>
            <p:nvPr/>
          </p:nvSpPr>
          <p:spPr>
            <a:xfrm>
              <a:off x="108000" y="3537720"/>
              <a:ext cx="3550320" cy="3875040"/>
            </a:xfrm>
            <a:custGeom>
              <a:avLst/>
              <a:gdLst>
                <a:gd name="textAreaLeft" fmla="*/ 0 w 3550320"/>
                <a:gd name="textAreaRight" fmla="*/ 3550680 w 3550320"/>
                <a:gd name="textAreaTop" fmla="*/ 0 h 3875040"/>
                <a:gd name="textAreaBottom" fmla="*/ 3875400 h 3875040"/>
              </a:gdLst>
              <a:ahLst/>
              <a:rect l="textAreaLeft" t="textAreaTop" r="textAreaRight" b="textAreaBottom"/>
              <a:pathLst>
                <a:path w="1352616" h="1476295">
                  <a:moveTo>
                    <a:pt x="82857" y="0"/>
                  </a:moveTo>
                  <a:lnTo>
                    <a:pt x="1269759" y="0"/>
                  </a:lnTo>
                  <a:cubicBezTo>
                    <a:pt x="1291734" y="0"/>
                    <a:pt x="1312809" y="8730"/>
                    <a:pt x="1328348" y="24268"/>
                  </a:cubicBezTo>
                  <a:cubicBezTo>
                    <a:pt x="1343887" y="39807"/>
                    <a:pt x="1352616" y="60882"/>
                    <a:pt x="1352616" y="82857"/>
                  </a:cubicBezTo>
                  <a:lnTo>
                    <a:pt x="1352616" y="1393438"/>
                  </a:lnTo>
                  <a:cubicBezTo>
                    <a:pt x="1352616" y="1415414"/>
                    <a:pt x="1343887" y="1436488"/>
                    <a:pt x="1328348" y="1452027"/>
                  </a:cubicBezTo>
                  <a:cubicBezTo>
                    <a:pt x="1312809" y="1467566"/>
                    <a:pt x="1291734" y="1476295"/>
                    <a:pt x="1269759" y="1476295"/>
                  </a:cubicBezTo>
                  <a:lnTo>
                    <a:pt x="82857" y="1476295"/>
                  </a:lnTo>
                  <a:cubicBezTo>
                    <a:pt x="60882" y="1476295"/>
                    <a:pt x="39807" y="1467566"/>
                    <a:pt x="24268" y="1452027"/>
                  </a:cubicBezTo>
                  <a:cubicBezTo>
                    <a:pt x="8730" y="1436488"/>
                    <a:pt x="0" y="1415414"/>
                    <a:pt x="0" y="1393438"/>
                  </a:cubicBezTo>
                  <a:lnTo>
                    <a:pt x="0" y="82857"/>
                  </a:lnTo>
                  <a:cubicBezTo>
                    <a:pt x="0" y="60882"/>
                    <a:pt x="8730" y="39807"/>
                    <a:pt x="24268" y="24268"/>
                  </a:cubicBezTo>
                  <a:cubicBezTo>
                    <a:pt x="39807" y="8730"/>
                    <a:pt x="60882" y="0"/>
                    <a:pt x="82857" y="0"/>
                  </a:cubicBezTo>
                  <a:close/>
                </a:path>
              </a:pathLst>
            </a:custGeom>
            <a:solidFill>
              <a:srgbClr val="FFFFFF"/>
            </a:solidFill>
            <a:ln w="9525" cap="rnd">
              <a:solidFill>
                <a:srgbClr val="404040"/>
              </a:solidFill>
              <a:round/>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586" name="TextBox 3"/>
            <p:cNvSpPr/>
            <p:nvPr/>
          </p:nvSpPr>
          <p:spPr>
            <a:xfrm>
              <a:off x="108000" y="3462480"/>
              <a:ext cx="3550320" cy="3949920"/>
            </a:xfrm>
            <a:prstGeom prst="rect"/>
            <a:noFill/>
            <a:ln w="0">
              <a:noFill/>
            </a:ln>
          </p:spPr>
          <p:style>
            <a:lnRef idx="0">
              <a:srgbClr val="000000"/>
            </a:lnRef>
            <a:fillRef idx="0">
              <a:srgbClr val="000000"/>
            </a:fillRef>
            <a:effectRef idx="0">
              <a:srgbClr val="000000"/>
            </a:effectRef>
            <a:fontRef idx="minor">
              <a:srgbClr val="000000"/>
            </a:fontRef>
          </p:style>
          <p:txBody>
            <a:bodyPr anchor="ctr" bIns="47880" lIns="47880" rIns="47880" tIns="47880">
              <a:noAutofit/>
            </a:bodyPr>
            <a:p>
              <a:endParaRPr b="0" sz="1800" lang="en-US" strike="noStrike" u="none">
                <a:solidFill>
                  <a:schemeClr val="dk1"/>
                </a:solidFill>
                <a:effectLst/>
                <a:latin typeface="Calibri"/>
              </a:endParaRPr>
            </a:p>
          </p:txBody>
        </p:sp>
      </p:grpSp>
      <p:grpSp>
        <p:nvGrpSpPr>
          <p:cNvPr id="22" name="Group 6"/>
          <p:cNvGrpSpPr/>
          <p:nvPr/>
        </p:nvGrpSpPr>
        <p:grpSpPr>
          <a:xfrm>
            <a:off x="3886200" y="3462480"/>
            <a:ext cx="3777840" cy="1951200"/>
            <a:chOff x="3886200" y="3462480"/>
            <a:chExt cx="3777840" cy="1951200"/>
          </a:xfrm>
        </p:grpSpPr>
        <p:sp>
          <p:nvSpPr>
            <p:cNvPr id="1048587" name="Freeform 7"/>
            <p:cNvSpPr/>
            <p:nvPr/>
          </p:nvSpPr>
          <p:spPr>
            <a:xfrm>
              <a:off x="3886200" y="3537720"/>
              <a:ext cx="3777840" cy="1875960"/>
            </a:xfrm>
            <a:custGeom>
              <a:avLst/>
              <a:gdLst>
                <a:gd name="textAreaLeft" fmla="*/ 0 w 3777840"/>
                <a:gd name="textAreaRight" fmla="*/ 3778200 w 3777840"/>
                <a:gd name="textAreaTop" fmla="*/ 0 h 1875960"/>
                <a:gd name="textAreaBottom" fmla="*/ 1876320 h 1875960"/>
              </a:gdLst>
              <a:ahLst/>
              <a:rect l="textAreaLeft" t="textAreaTop" r="textAreaRight" b="textAreaBottom"/>
              <a:pathLst>
                <a:path w="1439314" h="714756">
                  <a:moveTo>
                    <a:pt x="77866" y="0"/>
                  </a:moveTo>
                  <a:lnTo>
                    <a:pt x="1361448" y="0"/>
                  </a:lnTo>
                  <a:cubicBezTo>
                    <a:pt x="1382100" y="0"/>
                    <a:pt x="1401905" y="8204"/>
                    <a:pt x="1416508" y="22806"/>
                  </a:cubicBezTo>
                  <a:cubicBezTo>
                    <a:pt x="1431111" y="37409"/>
                    <a:pt x="1439314" y="57215"/>
                    <a:pt x="1439314" y="77866"/>
                  </a:cubicBezTo>
                  <a:lnTo>
                    <a:pt x="1439314" y="636890"/>
                  </a:lnTo>
                  <a:cubicBezTo>
                    <a:pt x="1439314" y="657542"/>
                    <a:pt x="1431111" y="677347"/>
                    <a:pt x="1416508" y="691950"/>
                  </a:cubicBezTo>
                  <a:cubicBezTo>
                    <a:pt x="1401905" y="706552"/>
                    <a:pt x="1382100" y="714756"/>
                    <a:pt x="1361448" y="714756"/>
                  </a:cubicBezTo>
                  <a:lnTo>
                    <a:pt x="77866" y="714756"/>
                  </a:lnTo>
                  <a:cubicBezTo>
                    <a:pt x="57215" y="714756"/>
                    <a:pt x="37409" y="706552"/>
                    <a:pt x="22806" y="691950"/>
                  </a:cubicBezTo>
                  <a:cubicBezTo>
                    <a:pt x="8204" y="677347"/>
                    <a:pt x="0" y="657542"/>
                    <a:pt x="0" y="636890"/>
                  </a:cubicBezTo>
                  <a:lnTo>
                    <a:pt x="0" y="77866"/>
                  </a:lnTo>
                  <a:cubicBezTo>
                    <a:pt x="0" y="57215"/>
                    <a:pt x="8204" y="37409"/>
                    <a:pt x="22806" y="22806"/>
                  </a:cubicBezTo>
                  <a:cubicBezTo>
                    <a:pt x="37409" y="8204"/>
                    <a:pt x="57215" y="0"/>
                    <a:pt x="77866" y="0"/>
                  </a:cubicBezTo>
                  <a:close/>
                </a:path>
              </a:pathLst>
            </a:custGeom>
            <a:solidFill>
              <a:srgbClr val="FFFFFF"/>
            </a:solidFill>
            <a:ln w="9525" cap="rnd">
              <a:solidFill>
                <a:srgbClr val="404040"/>
              </a:solidFill>
              <a:round/>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588" name="TextBox 5"/>
            <p:cNvSpPr/>
            <p:nvPr/>
          </p:nvSpPr>
          <p:spPr>
            <a:xfrm>
              <a:off x="3886200" y="3462480"/>
              <a:ext cx="3777840" cy="1950840"/>
            </a:xfrm>
            <a:prstGeom prst="rect"/>
            <a:noFill/>
            <a:ln w="0">
              <a:noFill/>
            </a:ln>
          </p:spPr>
          <p:style>
            <a:lnRef idx="0">
              <a:srgbClr val="000000"/>
            </a:lnRef>
            <a:fillRef idx="0">
              <a:srgbClr val="000000"/>
            </a:fillRef>
            <a:effectRef idx="0">
              <a:srgbClr val="000000"/>
            </a:effectRef>
            <a:fontRef idx="minor">
              <a:srgbClr val="000000"/>
            </a:fontRef>
          </p:style>
          <p:txBody>
            <a:bodyPr anchor="ctr" bIns="47880" lIns="47880" rIns="47880" tIns="47880">
              <a:noAutofit/>
            </a:bodyPr>
            <a:p>
              <a:endParaRPr b="0" sz="1800" lang="en-US" strike="noStrike" u="none">
                <a:solidFill>
                  <a:schemeClr val="dk1"/>
                </a:solidFill>
                <a:effectLst/>
                <a:latin typeface="Calibri"/>
              </a:endParaRPr>
            </a:p>
          </p:txBody>
        </p:sp>
      </p:grpSp>
      <p:grpSp>
        <p:nvGrpSpPr>
          <p:cNvPr id="23" name="Group 7"/>
          <p:cNvGrpSpPr/>
          <p:nvPr/>
        </p:nvGrpSpPr>
        <p:grpSpPr>
          <a:xfrm>
            <a:off x="3886200" y="5488200"/>
            <a:ext cx="3777840" cy="1876320"/>
            <a:chOff x="3886200" y="5488200"/>
            <a:chExt cx="3777840" cy="1876320"/>
          </a:xfrm>
        </p:grpSpPr>
        <p:sp>
          <p:nvSpPr>
            <p:cNvPr id="1048589" name="Freeform 9"/>
            <p:cNvSpPr/>
            <p:nvPr/>
          </p:nvSpPr>
          <p:spPr>
            <a:xfrm>
              <a:off x="3886200" y="5563080"/>
              <a:ext cx="3777840" cy="1801440"/>
            </a:xfrm>
            <a:custGeom>
              <a:avLst/>
              <a:gdLst>
                <a:gd name="textAreaLeft" fmla="*/ 0 w 3777840"/>
                <a:gd name="textAreaRight" fmla="*/ 3778200 w 3777840"/>
                <a:gd name="textAreaTop" fmla="*/ 0 h 1801440"/>
                <a:gd name="textAreaBottom" fmla="*/ 1801800 h 1801440"/>
              </a:gdLst>
              <a:ahLst/>
              <a:rect l="textAreaLeft" t="textAreaTop" r="textAreaRight" b="textAreaBottom"/>
              <a:pathLst>
                <a:path w="1439314" h="686356">
                  <a:moveTo>
                    <a:pt x="77866" y="0"/>
                  </a:moveTo>
                  <a:lnTo>
                    <a:pt x="1361448" y="0"/>
                  </a:lnTo>
                  <a:cubicBezTo>
                    <a:pt x="1382100" y="0"/>
                    <a:pt x="1401905" y="8204"/>
                    <a:pt x="1416508" y="22806"/>
                  </a:cubicBezTo>
                  <a:cubicBezTo>
                    <a:pt x="1431111" y="37409"/>
                    <a:pt x="1439314" y="57215"/>
                    <a:pt x="1439314" y="77866"/>
                  </a:cubicBezTo>
                  <a:lnTo>
                    <a:pt x="1439314" y="608491"/>
                  </a:lnTo>
                  <a:cubicBezTo>
                    <a:pt x="1439314" y="629142"/>
                    <a:pt x="1431111" y="648947"/>
                    <a:pt x="1416508" y="663550"/>
                  </a:cubicBezTo>
                  <a:cubicBezTo>
                    <a:pt x="1401905" y="678153"/>
                    <a:pt x="1382100" y="686356"/>
                    <a:pt x="1361448" y="686356"/>
                  </a:cubicBezTo>
                  <a:lnTo>
                    <a:pt x="77866" y="686356"/>
                  </a:lnTo>
                  <a:cubicBezTo>
                    <a:pt x="57215" y="686356"/>
                    <a:pt x="37409" y="678153"/>
                    <a:pt x="22806" y="663550"/>
                  </a:cubicBezTo>
                  <a:cubicBezTo>
                    <a:pt x="8204" y="648947"/>
                    <a:pt x="0" y="629142"/>
                    <a:pt x="0" y="608491"/>
                  </a:cubicBezTo>
                  <a:lnTo>
                    <a:pt x="0" y="77866"/>
                  </a:lnTo>
                  <a:cubicBezTo>
                    <a:pt x="0" y="57215"/>
                    <a:pt x="8204" y="37409"/>
                    <a:pt x="22806" y="22806"/>
                  </a:cubicBezTo>
                  <a:cubicBezTo>
                    <a:pt x="37409" y="8204"/>
                    <a:pt x="57215" y="0"/>
                    <a:pt x="77866" y="0"/>
                  </a:cubicBezTo>
                  <a:close/>
                </a:path>
              </a:pathLst>
            </a:custGeom>
            <a:solidFill>
              <a:srgbClr val="FFFFFF"/>
            </a:solidFill>
            <a:ln w="9525" cap="rnd">
              <a:solidFill>
                <a:srgbClr val="404040"/>
              </a:solidFill>
              <a:round/>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590" name="TextBox 6"/>
            <p:cNvSpPr/>
            <p:nvPr/>
          </p:nvSpPr>
          <p:spPr>
            <a:xfrm>
              <a:off x="3886200" y="5488200"/>
              <a:ext cx="3777840" cy="1876320"/>
            </a:xfrm>
            <a:prstGeom prst="rect"/>
            <a:noFill/>
            <a:ln w="0">
              <a:noFill/>
            </a:ln>
          </p:spPr>
          <p:style>
            <a:lnRef idx="0">
              <a:srgbClr val="000000"/>
            </a:lnRef>
            <a:fillRef idx="0">
              <a:srgbClr val="000000"/>
            </a:fillRef>
            <a:effectRef idx="0">
              <a:srgbClr val="000000"/>
            </a:effectRef>
            <a:fontRef idx="minor">
              <a:srgbClr val="000000"/>
            </a:fontRef>
          </p:style>
          <p:txBody>
            <a:bodyPr anchor="ctr" bIns="47880" lIns="47880" rIns="47880" tIns="47880">
              <a:noAutofit/>
            </a:bodyPr>
            <a:p>
              <a:endParaRPr b="0" sz="1800" lang="en-US" strike="noStrike" u="none">
                <a:solidFill>
                  <a:schemeClr val="dk1"/>
                </a:solidFill>
                <a:effectLst/>
                <a:latin typeface="Calibri"/>
              </a:endParaRPr>
            </a:p>
          </p:txBody>
        </p:sp>
      </p:grpSp>
      <p:grpSp>
        <p:nvGrpSpPr>
          <p:cNvPr id="24" name="Group 8"/>
          <p:cNvGrpSpPr/>
          <p:nvPr/>
        </p:nvGrpSpPr>
        <p:grpSpPr>
          <a:xfrm>
            <a:off x="108000" y="7528320"/>
            <a:ext cx="3368160" cy="2250360"/>
            <a:chOff x="108000" y="7528320"/>
            <a:chExt cx="3368160" cy="2250360"/>
          </a:xfrm>
        </p:grpSpPr>
        <p:sp>
          <p:nvSpPr>
            <p:cNvPr id="1048591" name="Freeform 11"/>
            <p:cNvSpPr/>
            <p:nvPr/>
          </p:nvSpPr>
          <p:spPr>
            <a:xfrm>
              <a:off x="108000" y="7603200"/>
              <a:ext cx="3368160" cy="2175120"/>
            </a:xfrm>
            <a:custGeom>
              <a:avLst/>
              <a:gdLst>
                <a:gd name="textAreaLeft" fmla="*/ 0 w 3368160"/>
                <a:gd name="textAreaRight" fmla="*/ 3368520 w 3368160"/>
                <a:gd name="textAreaTop" fmla="*/ 0 h 2175120"/>
                <a:gd name="textAreaBottom" fmla="*/ 2175480 h 2175120"/>
              </a:gdLst>
              <a:ahLst/>
              <a:rect l="textAreaLeft" t="textAreaTop" r="textAreaRight" b="textAreaBottom"/>
              <a:pathLst>
                <a:path w="1283286" h="828797">
                  <a:moveTo>
                    <a:pt x="87333" y="0"/>
                  </a:moveTo>
                  <a:lnTo>
                    <a:pt x="1195952" y="0"/>
                  </a:lnTo>
                  <a:cubicBezTo>
                    <a:pt x="1219115" y="0"/>
                    <a:pt x="1241328" y="9201"/>
                    <a:pt x="1257706" y="25579"/>
                  </a:cubicBezTo>
                  <a:cubicBezTo>
                    <a:pt x="1274085" y="41957"/>
                    <a:pt x="1283286" y="64171"/>
                    <a:pt x="1283286" y="87333"/>
                  </a:cubicBezTo>
                  <a:lnTo>
                    <a:pt x="1283286" y="741463"/>
                  </a:lnTo>
                  <a:cubicBezTo>
                    <a:pt x="1283286" y="764626"/>
                    <a:pt x="1274085" y="786839"/>
                    <a:pt x="1257706" y="803217"/>
                  </a:cubicBezTo>
                  <a:cubicBezTo>
                    <a:pt x="1241328" y="819596"/>
                    <a:pt x="1219115" y="828797"/>
                    <a:pt x="1195952" y="828797"/>
                  </a:cubicBezTo>
                  <a:lnTo>
                    <a:pt x="87333" y="828797"/>
                  </a:lnTo>
                  <a:cubicBezTo>
                    <a:pt x="64171" y="828797"/>
                    <a:pt x="41957" y="819596"/>
                    <a:pt x="25579" y="803217"/>
                  </a:cubicBezTo>
                  <a:cubicBezTo>
                    <a:pt x="9201" y="786839"/>
                    <a:pt x="0" y="764626"/>
                    <a:pt x="0" y="741463"/>
                  </a:cubicBezTo>
                  <a:lnTo>
                    <a:pt x="0" y="87333"/>
                  </a:lnTo>
                  <a:cubicBezTo>
                    <a:pt x="0" y="64171"/>
                    <a:pt x="9201" y="41957"/>
                    <a:pt x="25579" y="25579"/>
                  </a:cubicBezTo>
                  <a:cubicBezTo>
                    <a:pt x="41957" y="9201"/>
                    <a:pt x="64171" y="0"/>
                    <a:pt x="87333" y="0"/>
                  </a:cubicBezTo>
                  <a:close/>
                </a:path>
              </a:pathLst>
            </a:custGeom>
            <a:solidFill>
              <a:srgbClr val="FFFFFF"/>
            </a:solidFill>
            <a:ln w="9525" cap="rnd">
              <a:solidFill>
                <a:srgbClr val="404040"/>
              </a:solidFill>
              <a:round/>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592" name="TextBox 8"/>
            <p:cNvSpPr/>
            <p:nvPr/>
          </p:nvSpPr>
          <p:spPr>
            <a:xfrm>
              <a:off x="108000" y="7528320"/>
              <a:ext cx="3368160" cy="2250360"/>
            </a:xfrm>
            <a:prstGeom prst="rect"/>
            <a:noFill/>
            <a:ln w="0">
              <a:noFill/>
            </a:ln>
          </p:spPr>
          <p:style>
            <a:lnRef idx="0">
              <a:srgbClr val="000000"/>
            </a:lnRef>
            <a:fillRef idx="0">
              <a:srgbClr val="000000"/>
            </a:fillRef>
            <a:effectRef idx="0">
              <a:srgbClr val="000000"/>
            </a:effectRef>
            <a:fontRef idx="minor">
              <a:srgbClr val="000000"/>
            </a:fontRef>
          </p:style>
          <p:txBody>
            <a:bodyPr anchor="ctr" bIns="47880" lIns="47880" rIns="47880" tIns="47880">
              <a:noAutofit/>
            </a:bodyPr>
            <a:p>
              <a:endParaRPr b="0" sz="1800" lang="en-US" strike="noStrike" u="none">
                <a:solidFill>
                  <a:schemeClr val="dk1"/>
                </a:solidFill>
                <a:effectLst/>
                <a:latin typeface="Calibri"/>
              </a:endParaRPr>
            </a:p>
          </p:txBody>
        </p:sp>
      </p:grpSp>
      <p:grpSp>
        <p:nvGrpSpPr>
          <p:cNvPr id="25" name="Group 10"/>
          <p:cNvGrpSpPr/>
          <p:nvPr/>
        </p:nvGrpSpPr>
        <p:grpSpPr>
          <a:xfrm>
            <a:off x="3658680" y="7528320"/>
            <a:ext cx="4005360" cy="2250360"/>
            <a:chOff x="3658680" y="7528320"/>
            <a:chExt cx="4005360" cy="2250360"/>
          </a:xfrm>
        </p:grpSpPr>
        <p:sp>
          <p:nvSpPr>
            <p:cNvPr id="1048593" name="Freeform 12"/>
            <p:cNvSpPr/>
            <p:nvPr/>
          </p:nvSpPr>
          <p:spPr>
            <a:xfrm>
              <a:off x="3658680" y="7603200"/>
              <a:ext cx="4005360" cy="2175120"/>
            </a:xfrm>
            <a:custGeom>
              <a:avLst/>
              <a:gdLst>
                <a:gd name="textAreaLeft" fmla="*/ 0 w 4005360"/>
                <a:gd name="textAreaRight" fmla="*/ 4005720 w 4005360"/>
                <a:gd name="textAreaTop" fmla="*/ 0 h 2175120"/>
                <a:gd name="textAreaBottom" fmla="*/ 2175480 h 2175120"/>
              </a:gdLst>
              <a:ahLst/>
              <a:rect l="textAreaLeft" t="textAreaTop" r="textAreaRight" b="textAreaBottom"/>
              <a:pathLst>
                <a:path w="1526013" h="828797">
                  <a:moveTo>
                    <a:pt x="73442" y="0"/>
                  </a:moveTo>
                  <a:lnTo>
                    <a:pt x="1452571" y="0"/>
                  </a:lnTo>
                  <a:cubicBezTo>
                    <a:pt x="1493131" y="0"/>
                    <a:pt x="1526013" y="32881"/>
                    <a:pt x="1526013" y="73442"/>
                  </a:cubicBezTo>
                  <a:lnTo>
                    <a:pt x="1526013" y="755355"/>
                  </a:lnTo>
                  <a:cubicBezTo>
                    <a:pt x="1526013" y="774833"/>
                    <a:pt x="1518275" y="793513"/>
                    <a:pt x="1504502" y="807286"/>
                  </a:cubicBezTo>
                  <a:cubicBezTo>
                    <a:pt x="1490729" y="821059"/>
                    <a:pt x="1472049" y="828797"/>
                    <a:pt x="1452571" y="828797"/>
                  </a:cubicBezTo>
                  <a:lnTo>
                    <a:pt x="73442" y="828797"/>
                  </a:lnTo>
                  <a:cubicBezTo>
                    <a:pt x="53964" y="828797"/>
                    <a:pt x="35284" y="821059"/>
                    <a:pt x="21511" y="807286"/>
                  </a:cubicBezTo>
                  <a:cubicBezTo>
                    <a:pt x="7738" y="793513"/>
                    <a:pt x="0" y="774833"/>
                    <a:pt x="0" y="755355"/>
                  </a:cubicBezTo>
                  <a:lnTo>
                    <a:pt x="0" y="73442"/>
                  </a:lnTo>
                  <a:cubicBezTo>
                    <a:pt x="0" y="53964"/>
                    <a:pt x="7738" y="35284"/>
                    <a:pt x="21511" y="21511"/>
                  </a:cubicBezTo>
                  <a:cubicBezTo>
                    <a:pt x="35284" y="7738"/>
                    <a:pt x="53964" y="0"/>
                    <a:pt x="73442" y="0"/>
                  </a:cubicBezTo>
                  <a:close/>
                </a:path>
              </a:pathLst>
            </a:custGeom>
            <a:solidFill>
              <a:srgbClr val="FFFFFF"/>
            </a:solidFill>
            <a:ln w="9525" cap="rnd">
              <a:solidFill>
                <a:srgbClr val="404040"/>
              </a:solidFill>
              <a:round/>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594" name="TextBox 9"/>
            <p:cNvSpPr/>
            <p:nvPr/>
          </p:nvSpPr>
          <p:spPr>
            <a:xfrm>
              <a:off x="3658680" y="7528320"/>
              <a:ext cx="4005360" cy="2250360"/>
            </a:xfrm>
            <a:prstGeom prst="rect"/>
            <a:noFill/>
            <a:ln w="0">
              <a:noFill/>
            </a:ln>
          </p:spPr>
          <p:style>
            <a:lnRef idx="0">
              <a:srgbClr val="000000"/>
            </a:lnRef>
            <a:fillRef idx="0">
              <a:srgbClr val="000000"/>
            </a:fillRef>
            <a:effectRef idx="0">
              <a:srgbClr val="000000"/>
            </a:effectRef>
            <a:fontRef idx="minor">
              <a:srgbClr val="000000"/>
            </a:fontRef>
          </p:style>
          <p:txBody>
            <a:bodyPr anchor="ctr" bIns="47880" lIns="47880" rIns="47880" tIns="47880">
              <a:noAutofit/>
            </a:bodyPr>
            <a:p>
              <a:endParaRPr b="0" sz="1800" lang="en-US" strike="noStrike" u="none">
                <a:solidFill>
                  <a:schemeClr val="dk1"/>
                </a:solidFill>
                <a:effectLst/>
                <a:latin typeface="Calibri"/>
              </a:endParaRPr>
            </a:p>
          </p:txBody>
        </p:sp>
      </p:grpSp>
      <p:sp>
        <p:nvSpPr>
          <p:cNvPr id="1048595" name="Freeform 14"/>
          <p:cNvSpPr/>
          <p:nvPr/>
        </p:nvSpPr>
        <p:spPr>
          <a:xfrm>
            <a:off x="323280" y="3755520"/>
            <a:ext cx="518760" cy="518760"/>
          </a:xfrm>
          <a:custGeom>
            <a:avLst/>
            <a:gdLst>
              <a:gd name="textAreaLeft" fmla="*/ 0 w 518760"/>
              <a:gd name="textAreaRight" fmla="*/ 519120 w 518760"/>
              <a:gd name="textAreaTop" fmla="*/ 0 h 518760"/>
              <a:gd name="textAreaBottom" fmla="*/ 519120 h 518760"/>
            </a:gdLst>
            <a:ahLst/>
            <a:rect l="textAreaLeft" t="textAreaTop" r="textAreaRight" b="textAreaBottom"/>
            <a:pathLst>
              <a:path w="519040" h="519040">
                <a:moveTo>
                  <a:pt x="0" y="0"/>
                </a:moveTo>
                <a:lnTo>
                  <a:pt x="519040" y="0"/>
                </a:lnTo>
                <a:lnTo>
                  <a:pt x="519040" y="519039"/>
                </a:lnTo>
                <a:lnTo>
                  <a:pt x="0" y="519039"/>
                </a:lnTo>
                <a:lnTo>
                  <a:pt x="0" y="0"/>
                </a:lnTo>
                <a:close/>
              </a:path>
            </a:pathLst>
          </a:custGeom>
          <a:blipFill rotWithShape="0">
            <a:blip xmlns:r="http://schemas.openxmlformats.org/officeDocument/2006/relationships" r:embed="rId1"/>
            <a:srcRect/>
            <a:stretch>
              <a:fillRect/>
            </a:stretch>
          </a:blipFill>
          <a:ln w="0">
            <a:noFill/>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596" name="Freeform 15"/>
          <p:cNvSpPr/>
          <p:nvPr/>
        </p:nvSpPr>
        <p:spPr>
          <a:xfrm>
            <a:off x="909360" y="4061880"/>
            <a:ext cx="1671120" cy="1479600"/>
          </a:xfrm>
          <a:custGeom>
            <a:avLst/>
            <a:gdLst>
              <a:gd name="textAreaLeft" fmla="*/ 0 w 1671120"/>
              <a:gd name="textAreaRight" fmla="*/ 1671480 w 1671120"/>
              <a:gd name="textAreaTop" fmla="*/ 0 h 1479600"/>
              <a:gd name="textAreaBottom" fmla="*/ 1479960 h 1479600"/>
            </a:gdLst>
            <a:ahLst/>
            <a:rect l="textAreaLeft" t="textAreaTop" r="textAreaRight" b="textAreaBottom"/>
            <a:pathLst>
              <a:path w="1671496" h="1480034">
                <a:moveTo>
                  <a:pt x="0" y="0"/>
                </a:moveTo>
                <a:lnTo>
                  <a:pt x="1671497" y="0"/>
                </a:lnTo>
                <a:lnTo>
                  <a:pt x="1671497" y="1480034"/>
                </a:lnTo>
                <a:lnTo>
                  <a:pt x="0" y="1480034"/>
                </a:lnTo>
                <a:lnTo>
                  <a:pt x="0" y="0"/>
                </a:lnTo>
                <a:close/>
              </a:path>
            </a:pathLst>
          </a:custGeom>
          <a:blipFill rotWithShape="0">
            <a:blip xmlns:r="http://schemas.openxmlformats.org/officeDocument/2006/relationships" r:embed="rId2"/>
            <a:srcRect/>
            <a:stretch>
              <a:fillRect/>
            </a:stretch>
          </a:blipFill>
          <a:ln w="0">
            <a:noFill/>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597" name="Freeform 17"/>
          <p:cNvSpPr/>
          <p:nvPr/>
        </p:nvSpPr>
        <p:spPr>
          <a:xfrm>
            <a:off x="4063320" y="3704760"/>
            <a:ext cx="518760" cy="518760"/>
          </a:xfrm>
          <a:custGeom>
            <a:avLst/>
            <a:gdLst>
              <a:gd name="textAreaLeft" fmla="*/ 0 w 518760"/>
              <a:gd name="textAreaRight" fmla="*/ 519120 w 518760"/>
              <a:gd name="textAreaTop" fmla="*/ 0 h 518760"/>
              <a:gd name="textAreaBottom" fmla="*/ 519120 h 518760"/>
            </a:gdLst>
            <a:ahLst/>
            <a:rect l="textAreaLeft" t="textAreaTop" r="textAreaRight" b="textAreaBottom"/>
            <a:pathLst>
              <a:path w="519040" h="519040">
                <a:moveTo>
                  <a:pt x="0" y="0"/>
                </a:moveTo>
                <a:lnTo>
                  <a:pt x="519039" y="0"/>
                </a:lnTo>
                <a:lnTo>
                  <a:pt x="519039" y="519039"/>
                </a:lnTo>
                <a:lnTo>
                  <a:pt x="0" y="519039"/>
                </a:lnTo>
                <a:lnTo>
                  <a:pt x="0" y="0"/>
                </a:lnTo>
                <a:close/>
              </a:path>
            </a:pathLst>
          </a:custGeom>
          <a:blipFill rotWithShape="0">
            <a:blip xmlns:r="http://schemas.openxmlformats.org/officeDocument/2006/relationships" r:embed="rId1"/>
            <a:srcRect/>
            <a:stretch>
              <a:fillRect/>
            </a:stretch>
          </a:blipFill>
          <a:ln w="0">
            <a:noFill/>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598" name="TextBox 10"/>
          <p:cNvSpPr/>
          <p:nvPr/>
        </p:nvSpPr>
        <p:spPr>
          <a:xfrm>
            <a:off x="4089600" y="6253560"/>
            <a:ext cx="3344040" cy="86076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defTabSz="914400">
              <a:lnSpc>
                <a:spcPts val="1355"/>
              </a:lnSpc>
            </a:pPr>
            <a:r>
              <a:rPr b="1" sz="1130" lang="en-US" strike="noStrike" u="none">
                <a:solidFill>
                  <a:srgbClr val="404040"/>
                </a:solidFill>
                <a:effectLst/>
                <a:latin typeface="Public Sans Bold"/>
                <a:ea typeface="Public Sans Bold"/>
              </a:rPr>
              <a:t>Primary : </a:t>
            </a:r>
            <a:r>
              <a:rPr b="0" sz="1130" lang="en-US" strike="noStrike" u="none">
                <a:solidFill>
                  <a:srgbClr val="404040"/>
                </a:solidFill>
                <a:effectLst/>
                <a:latin typeface="Public Sans"/>
                <a:ea typeface="Public Sans"/>
              </a:rPr>
              <a:t>Health conscious and climate aware adults between 16 to 45 years of age.</a:t>
            </a:r>
            <a:endParaRPr b="0" sz="1130" lang="en-US" strike="noStrike" u="none">
              <a:solidFill>
                <a:srgbClr val="000000"/>
              </a:solidFill>
              <a:effectLst/>
              <a:latin typeface="Arial"/>
            </a:endParaRPr>
          </a:p>
          <a:p>
            <a:pPr defTabSz="914400">
              <a:lnSpc>
                <a:spcPts val="1355"/>
              </a:lnSpc>
            </a:pPr>
            <a:endParaRPr b="0" sz="1800" lang="en-US" strike="noStrike" u="none">
              <a:solidFill>
                <a:srgbClr val="000000"/>
              </a:solidFill>
              <a:effectLst/>
              <a:latin typeface="Arial"/>
            </a:endParaRPr>
          </a:p>
          <a:p>
            <a:pPr defTabSz="914400">
              <a:lnSpc>
                <a:spcPts val="1355"/>
              </a:lnSpc>
            </a:pPr>
            <a:r>
              <a:rPr b="1" sz="1130" lang="en-US" strike="noStrike" u="none">
                <a:solidFill>
                  <a:srgbClr val="404040"/>
                </a:solidFill>
                <a:effectLst/>
                <a:latin typeface="Public Sans Bold"/>
                <a:ea typeface="Public Sans Bold"/>
              </a:rPr>
              <a:t>Secondary :</a:t>
            </a:r>
            <a:r>
              <a:rPr b="0" sz="1130" lang="en-US" strike="noStrike" u="none">
                <a:solidFill>
                  <a:srgbClr val="404040"/>
                </a:solidFill>
                <a:effectLst/>
                <a:latin typeface="Public Sans"/>
                <a:ea typeface="Public Sans"/>
              </a:rPr>
              <a:t> Gen-z, Premium cafe and </a:t>
            </a:r>
            <a:endParaRPr b="0" sz="1130" lang="en-US" strike="noStrike" u="none">
              <a:solidFill>
                <a:srgbClr val="000000"/>
              </a:solidFill>
              <a:effectLst/>
              <a:latin typeface="Arial"/>
            </a:endParaRPr>
          </a:p>
          <a:p>
            <a:pPr defTabSz="914400">
              <a:lnSpc>
                <a:spcPts val="1355"/>
              </a:lnSpc>
            </a:pPr>
            <a:r>
              <a:rPr b="0" sz="1130" lang="en-US" strike="noStrike" u="none">
                <a:solidFill>
                  <a:srgbClr val="404040"/>
                </a:solidFill>
                <a:effectLst/>
                <a:latin typeface="Public Sans"/>
                <a:ea typeface="Public Sans"/>
              </a:rPr>
              <a:t>hotel chains, Corporates</a:t>
            </a:r>
            <a:endParaRPr b="0" sz="1130" lang="en-US" strike="noStrike" u="none">
              <a:solidFill>
                <a:srgbClr val="000000"/>
              </a:solidFill>
              <a:effectLst/>
              <a:latin typeface="Arial"/>
            </a:endParaRPr>
          </a:p>
        </p:txBody>
      </p:sp>
      <p:sp>
        <p:nvSpPr>
          <p:cNvPr id="1048599" name="Freeform 18"/>
          <p:cNvSpPr/>
          <p:nvPr/>
        </p:nvSpPr>
        <p:spPr>
          <a:xfrm>
            <a:off x="6988320" y="6691680"/>
            <a:ext cx="518760" cy="518760"/>
          </a:xfrm>
          <a:custGeom>
            <a:avLst/>
            <a:gdLst>
              <a:gd name="textAreaLeft" fmla="*/ 0 w 518760"/>
              <a:gd name="textAreaRight" fmla="*/ 519120 w 518760"/>
              <a:gd name="textAreaTop" fmla="*/ 0 h 518760"/>
              <a:gd name="textAreaBottom" fmla="*/ 519120 h 518760"/>
            </a:gdLst>
            <a:ahLst/>
            <a:rect l="textAreaLeft" t="textAreaTop" r="textAreaRight" b="textAreaBottom"/>
            <a:pathLst>
              <a:path w="519040" h="519040">
                <a:moveTo>
                  <a:pt x="0" y="0"/>
                </a:moveTo>
                <a:lnTo>
                  <a:pt x="519039" y="0"/>
                </a:lnTo>
                <a:lnTo>
                  <a:pt x="519039" y="519039"/>
                </a:lnTo>
                <a:lnTo>
                  <a:pt x="0" y="519039"/>
                </a:lnTo>
                <a:lnTo>
                  <a:pt x="0" y="0"/>
                </a:lnTo>
                <a:close/>
              </a:path>
            </a:pathLst>
          </a:custGeom>
          <a:blipFill rotWithShape="0">
            <a:blip xmlns:r="http://schemas.openxmlformats.org/officeDocument/2006/relationships" r:embed="rId1"/>
            <a:srcRect/>
            <a:stretch>
              <a:fillRect/>
            </a:stretch>
          </a:blipFill>
          <a:ln w="0">
            <a:noFill/>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600" name="Freeform 20"/>
          <p:cNvSpPr/>
          <p:nvPr/>
        </p:nvSpPr>
        <p:spPr>
          <a:xfrm>
            <a:off x="2719080" y="7817040"/>
            <a:ext cx="518760" cy="518760"/>
          </a:xfrm>
          <a:custGeom>
            <a:avLst/>
            <a:gdLst>
              <a:gd name="textAreaLeft" fmla="*/ 0 w 518760"/>
              <a:gd name="textAreaRight" fmla="*/ 519120 w 518760"/>
              <a:gd name="textAreaTop" fmla="*/ 0 h 518760"/>
              <a:gd name="textAreaBottom" fmla="*/ 519120 h 518760"/>
            </a:gdLst>
            <a:ahLst/>
            <a:rect l="textAreaLeft" t="textAreaTop" r="textAreaRight" b="textAreaBottom"/>
            <a:pathLst>
              <a:path w="519040" h="519040">
                <a:moveTo>
                  <a:pt x="0" y="0"/>
                </a:moveTo>
                <a:lnTo>
                  <a:pt x="519040" y="0"/>
                </a:lnTo>
                <a:lnTo>
                  <a:pt x="519040" y="519040"/>
                </a:lnTo>
                <a:lnTo>
                  <a:pt x="0" y="519040"/>
                </a:lnTo>
                <a:lnTo>
                  <a:pt x="0" y="0"/>
                </a:lnTo>
                <a:close/>
              </a:path>
            </a:pathLst>
          </a:custGeom>
          <a:blipFill rotWithShape="0">
            <a:blip xmlns:r="http://schemas.openxmlformats.org/officeDocument/2006/relationships" r:embed="rId1"/>
            <a:srcRect/>
            <a:stretch>
              <a:fillRect/>
            </a:stretch>
          </a:blipFill>
          <a:ln w="0">
            <a:noFill/>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601" name="Freeform 21"/>
          <p:cNvSpPr/>
          <p:nvPr/>
        </p:nvSpPr>
        <p:spPr>
          <a:xfrm>
            <a:off x="6915240" y="7764840"/>
            <a:ext cx="518760" cy="518760"/>
          </a:xfrm>
          <a:custGeom>
            <a:avLst/>
            <a:gdLst>
              <a:gd name="textAreaLeft" fmla="*/ 0 w 518760"/>
              <a:gd name="textAreaRight" fmla="*/ 519120 w 518760"/>
              <a:gd name="textAreaTop" fmla="*/ 0 h 518760"/>
              <a:gd name="textAreaBottom" fmla="*/ 519120 h 518760"/>
            </a:gdLst>
            <a:ahLst/>
            <a:rect l="textAreaLeft" t="textAreaTop" r="textAreaRight" b="textAreaBottom"/>
            <a:pathLst>
              <a:path w="519040" h="519040">
                <a:moveTo>
                  <a:pt x="0" y="0"/>
                </a:moveTo>
                <a:lnTo>
                  <a:pt x="519040" y="0"/>
                </a:lnTo>
                <a:lnTo>
                  <a:pt x="519040" y="519040"/>
                </a:lnTo>
                <a:lnTo>
                  <a:pt x="0" y="519040"/>
                </a:lnTo>
                <a:lnTo>
                  <a:pt x="0" y="0"/>
                </a:lnTo>
                <a:close/>
              </a:path>
            </a:pathLst>
          </a:custGeom>
          <a:blipFill rotWithShape="0">
            <a:blip xmlns:r="http://schemas.openxmlformats.org/officeDocument/2006/relationships" r:embed="rId1"/>
            <a:srcRect/>
            <a:stretch>
              <a:fillRect/>
            </a:stretch>
          </a:blipFill>
          <a:ln w="0">
            <a:noFill/>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602" name="Freeform 23"/>
          <p:cNvSpPr/>
          <p:nvPr/>
        </p:nvSpPr>
        <p:spPr>
          <a:xfrm>
            <a:off x="6308640" y="8621640"/>
            <a:ext cx="1026360" cy="975960"/>
          </a:xfrm>
          <a:custGeom>
            <a:avLst/>
            <a:gdLst>
              <a:gd name="textAreaLeft" fmla="*/ 0 w 1026360"/>
              <a:gd name="textAreaRight" fmla="*/ 1026720 w 1026360"/>
              <a:gd name="textAreaTop" fmla="*/ 0 h 975960"/>
              <a:gd name="textAreaBottom" fmla="*/ 976320 h 975960"/>
            </a:gdLst>
            <a:ahLst/>
            <a:rect l="textAreaLeft" t="textAreaTop" r="textAreaRight" b="textAreaBottom"/>
            <a:pathLst>
              <a:path w="1026784" h="976378">
                <a:moveTo>
                  <a:pt x="0" y="0"/>
                </a:moveTo>
                <a:lnTo>
                  <a:pt x="1026784" y="0"/>
                </a:lnTo>
                <a:lnTo>
                  <a:pt x="1026784" y="976378"/>
                </a:lnTo>
                <a:lnTo>
                  <a:pt x="0" y="976378"/>
                </a:lnTo>
                <a:lnTo>
                  <a:pt x="0" y="0"/>
                </a:lnTo>
                <a:close/>
              </a:path>
            </a:pathLst>
          </a:custGeom>
          <a:blipFill rotWithShape="0">
            <a:blip xmlns:r="http://schemas.openxmlformats.org/officeDocument/2006/relationships" r:embed="rId3"/>
            <a:srcRect/>
            <a:stretch>
              <a:fillRect/>
            </a:stretch>
          </a:blipFill>
          <a:ln w="0">
            <a:noFill/>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603" name="Freeform 27"/>
          <p:cNvSpPr/>
          <p:nvPr/>
        </p:nvSpPr>
        <p:spPr>
          <a:xfrm>
            <a:off x="5305320" y="1311120"/>
            <a:ext cx="1814400" cy="1702080"/>
          </a:xfrm>
          <a:custGeom>
            <a:avLst/>
            <a:gdLst>
              <a:gd name="textAreaLeft" fmla="*/ 0 w 1814400"/>
              <a:gd name="textAreaRight" fmla="*/ 1814760 w 1814400"/>
              <a:gd name="textAreaTop" fmla="*/ 0 h 1702080"/>
              <a:gd name="textAreaBottom" fmla="*/ 1702440 h 1702080"/>
            </a:gdLst>
            <a:ahLst/>
            <a:rect l="textAreaLeft" t="textAreaTop" r="textAreaRight" b="textAreaBottom"/>
            <a:pathLst>
              <a:path w="1814724" h="1702541">
                <a:moveTo>
                  <a:pt x="0" y="0"/>
                </a:moveTo>
                <a:lnTo>
                  <a:pt x="1814725" y="0"/>
                </a:lnTo>
                <a:lnTo>
                  <a:pt x="1814725" y="1702541"/>
                </a:lnTo>
                <a:lnTo>
                  <a:pt x="0" y="1702541"/>
                </a:lnTo>
                <a:lnTo>
                  <a:pt x="0" y="0"/>
                </a:lnTo>
                <a:close/>
              </a:path>
            </a:pathLst>
          </a:custGeom>
          <a:blipFill rotWithShape="0">
            <a:blip xmlns:r="http://schemas.openxmlformats.org/officeDocument/2006/relationships" r:embed="rId4"/>
            <a:srcRect/>
            <a:stretch>
              <a:fillRect/>
            </a:stretch>
          </a:blipFill>
          <a:ln w="0">
            <a:noFill/>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604" name="Freeform 35"/>
          <p:cNvSpPr/>
          <p:nvPr/>
        </p:nvSpPr>
        <p:spPr>
          <a:xfrm rot="165600">
            <a:off x="4179600" y="4297680"/>
            <a:ext cx="991080" cy="884520"/>
          </a:xfrm>
          <a:custGeom>
            <a:avLst/>
            <a:gdLst>
              <a:gd name="textAreaLeft" fmla="*/ 0 w 991080"/>
              <a:gd name="textAreaRight" fmla="*/ 991440 w 991080"/>
              <a:gd name="textAreaTop" fmla="*/ 0 h 884520"/>
              <a:gd name="textAreaBottom" fmla="*/ 884880 h 884520"/>
            </a:gdLst>
            <a:ahLst/>
            <a:rect l="textAreaLeft" t="textAreaTop" r="textAreaRight" b="textAreaBottom"/>
            <a:pathLst>
              <a:path w="991460" h="884878">
                <a:moveTo>
                  <a:pt x="0" y="0"/>
                </a:moveTo>
                <a:lnTo>
                  <a:pt x="991460" y="0"/>
                </a:lnTo>
                <a:lnTo>
                  <a:pt x="991460" y="884878"/>
                </a:lnTo>
                <a:lnTo>
                  <a:pt x="0" y="884878"/>
                </a:lnTo>
                <a:lnTo>
                  <a:pt x="0" y="0"/>
                </a:lnTo>
                <a:close/>
              </a:path>
            </a:pathLst>
          </a:custGeom>
          <a:blipFill rotWithShape="0">
            <a:blip xmlns:r="http://schemas.openxmlformats.org/officeDocument/2006/relationships" r:embed="rId5"/>
            <a:srcRect/>
            <a:stretch>
              <a:fillRect/>
            </a:stretch>
          </a:blipFill>
          <a:ln w="0">
            <a:noFill/>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605" name="Freeform 36"/>
          <p:cNvSpPr/>
          <p:nvPr/>
        </p:nvSpPr>
        <p:spPr>
          <a:xfrm>
            <a:off x="2526840" y="8737560"/>
            <a:ext cx="879480" cy="1086840"/>
          </a:xfrm>
          <a:custGeom>
            <a:avLst/>
            <a:gdLst>
              <a:gd name="textAreaLeft" fmla="*/ 0 w 879480"/>
              <a:gd name="textAreaRight" fmla="*/ 879840 w 879480"/>
              <a:gd name="textAreaTop" fmla="*/ 0 h 1086840"/>
              <a:gd name="textAreaBottom" fmla="*/ 1087200 h 1086840"/>
            </a:gdLst>
            <a:ahLst/>
            <a:rect l="textAreaLeft" t="textAreaTop" r="textAreaRight" b="textAreaBottom"/>
            <a:pathLst>
              <a:path w="879746" h="1087326">
                <a:moveTo>
                  <a:pt x="0" y="0"/>
                </a:moveTo>
                <a:lnTo>
                  <a:pt x="879746" y="0"/>
                </a:lnTo>
                <a:lnTo>
                  <a:pt x="879746" y="1087326"/>
                </a:lnTo>
                <a:lnTo>
                  <a:pt x="0" y="1087326"/>
                </a:lnTo>
                <a:lnTo>
                  <a:pt x="0" y="0"/>
                </a:lnTo>
                <a:close/>
              </a:path>
            </a:pathLst>
          </a:custGeom>
          <a:blipFill rotWithShape="0">
            <a:blip xmlns:r="http://schemas.openxmlformats.org/officeDocument/2006/relationships" r:embed="rId6"/>
            <a:srcRect/>
            <a:stretch>
              <a:fillRect/>
            </a:stretch>
          </a:blipFill>
          <a:ln w="0">
            <a:noFill/>
          </a:ln>
        </p:spPr>
        <p:style>
          <a:lnRef idx="0">
            <a:srgbClr val="000000"/>
          </a:lnRef>
          <a:fillRef idx="0">
            <a:srgbClr val="000000"/>
          </a:fillRef>
          <a:effectRef idx="0">
            <a:srgbClr val="000000"/>
          </a:effectRef>
          <a:fontRef idx="minor">
            <a:srgbClr val="000000"/>
          </a:fontRef>
        </p:style>
        <p:txBody>
          <a:bodyPr anchor="t" bIns="45000" lIns="90000" rIns="90000" tIns="45000">
            <a:noAutofit/>
          </a:bodyPr>
          <a:p>
            <a:endParaRPr b="0" sz="1800" lang="en-US" strike="noStrike" u="none">
              <a:solidFill>
                <a:srgbClr val="000000"/>
              </a:solidFill>
              <a:effectLst/>
              <a:latin typeface="Arial"/>
            </a:endParaRPr>
          </a:p>
        </p:txBody>
      </p:sp>
      <p:sp>
        <p:nvSpPr>
          <p:cNvPr id="1048606" name="TextBox 12"/>
          <p:cNvSpPr/>
          <p:nvPr/>
        </p:nvSpPr>
        <p:spPr>
          <a:xfrm>
            <a:off x="4146840" y="5766120"/>
            <a:ext cx="2149560" cy="25812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defTabSz="914400">
              <a:lnSpc>
                <a:spcPts val="2030"/>
              </a:lnSpc>
            </a:pPr>
            <a:r>
              <a:rPr b="1" sz="1700" lang="en-US" strike="noStrike" u="none">
                <a:solidFill>
                  <a:srgbClr val="404040"/>
                </a:solidFill>
                <a:effectLst/>
                <a:latin typeface="Public Sans Bold"/>
                <a:ea typeface="Public Sans Bold"/>
              </a:rPr>
              <a:t>Target Market</a:t>
            </a:r>
            <a:endParaRPr b="0" sz="1700" lang="en-US" strike="noStrike" u="none">
              <a:solidFill>
                <a:srgbClr val="000000"/>
              </a:solidFill>
              <a:effectLst/>
              <a:latin typeface="Arial"/>
            </a:endParaRPr>
          </a:p>
        </p:txBody>
      </p:sp>
      <p:sp>
        <p:nvSpPr>
          <p:cNvPr id="1048607" name="TextBox 13"/>
          <p:cNvSpPr/>
          <p:nvPr/>
        </p:nvSpPr>
        <p:spPr>
          <a:xfrm>
            <a:off x="430920" y="7815960"/>
            <a:ext cx="2149560" cy="25812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defTabSz="914400">
              <a:lnSpc>
                <a:spcPts val="2030"/>
              </a:lnSpc>
            </a:pPr>
            <a:r>
              <a:rPr b="1" sz="1700" lang="en-US" strike="noStrike" u="none">
                <a:solidFill>
                  <a:srgbClr val="404040"/>
                </a:solidFill>
                <a:effectLst/>
                <a:latin typeface="Public Sans Bold"/>
                <a:ea typeface="Public Sans Bold"/>
              </a:rPr>
              <a:t>Pricing</a:t>
            </a:r>
            <a:endParaRPr b="0" sz="1700" lang="en-US" strike="noStrike" u="none">
              <a:solidFill>
                <a:srgbClr val="000000"/>
              </a:solidFill>
              <a:effectLst/>
              <a:latin typeface="Arial"/>
            </a:endParaRPr>
          </a:p>
        </p:txBody>
      </p:sp>
      <p:sp>
        <p:nvSpPr>
          <p:cNvPr id="1048608" name="TextBox 15"/>
          <p:cNvSpPr/>
          <p:nvPr/>
        </p:nvSpPr>
        <p:spPr>
          <a:xfrm>
            <a:off x="4089600" y="7815960"/>
            <a:ext cx="2149560" cy="25812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defTabSz="914400">
              <a:lnSpc>
                <a:spcPts val="2030"/>
              </a:lnSpc>
            </a:pPr>
            <a:r>
              <a:rPr b="1" sz="1700" lang="en-US" strike="noStrike" u="none">
                <a:solidFill>
                  <a:srgbClr val="404040"/>
                </a:solidFill>
                <a:effectLst/>
                <a:latin typeface="Public Sans Bold"/>
                <a:ea typeface="Public Sans Bold"/>
              </a:rPr>
              <a:t>Marketing steps</a:t>
            </a:r>
            <a:endParaRPr b="0" sz="1700" lang="en-US" strike="noStrike" u="none">
              <a:solidFill>
                <a:srgbClr val="000000"/>
              </a:solidFill>
              <a:effectLst/>
              <a:latin typeface="Arial"/>
            </a:endParaRPr>
          </a:p>
        </p:txBody>
      </p:sp>
      <p:sp>
        <p:nvSpPr>
          <p:cNvPr id="1048609" name="TextBox 16"/>
          <p:cNvSpPr/>
          <p:nvPr/>
        </p:nvSpPr>
        <p:spPr>
          <a:xfrm>
            <a:off x="1210680" y="259920"/>
            <a:ext cx="5350320" cy="33480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algn="ctr" defTabSz="914400">
              <a:lnSpc>
                <a:spcPts val="2633"/>
              </a:lnSpc>
            </a:pPr>
            <a:r>
              <a:rPr b="1" sz="2640" lang="en-US" spc="130" strike="noStrike" u="none">
                <a:solidFill>
                  <a:srgbClr val="FFFFFF"/>
                </a:solidFill>
                <a:effectLst/>
                <a:latin typeface="Public Sans Bold"/>
                <a:ea typeface="Public Sans Bold"/>
              </a:rPr>
              <a:t>MARKETING STRATEGY</a:t>
            </a:r>
            <a:endParaRPr b="0" sz="2640" lang="en-US" strike="noStrike" u="none">
              <a:solidFill>
                <a:srgbClr val="000000"/>
              </a:solidFill>
              <a:effectLst/>
              <a:latin typeface="Arial"/>
            </a:endParaRPr>
          </a:p>
        </p:txBody>
      </p:sp>
      <p:sp>
        <p:nvSpPr>
          <p:cNvPr id="1048610" name="TextBox 18"/>
          <p:cNvSpPr/>
          <p:nvPr/>
        </p:nvSpPr>
        <p:spPr>
          <a:xfrm>
            <a:off x="618120" y="1838520"/>
            <a:ext cx="3267720" cy="25848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defTabSz="914400">
              <a:lnSpc>
                <a:spcPts val="2032"/>
              </a:lnSpc>
            </a:pPr>
            <a:r>
              <a:rPr b="1" sz="1700" lang="en-US" strike="noStrike" u="none">
                <a:solidFill>
                  <a:srgbClr val="404040"/>
                </a:solidFill>
                <a:effectLst/>
                <a:latin typeface="Public Sans Bold"/>
                <a:ea typeface="Public Sans Bold"/>
              </a:rPr>
              <a:t>Problem Statement</a:t>
            </a:r>
            <a:endParaRPr b="0" sz="1700" lang="en-US" strike="noStrike" u="none">
              <a:solidFill>
                <a:srgbClr val="000000"/>
              </a:solidFill>
              <a:effectLst/>
              <a:latin typeface="Arial"/>
            </a:endParaRPr>
          </a:p>
        </p:txBody>
      </p:sp>
      <p:sp>
        <p:nvSpPr>
          <p:cNvPr id="1048611" name="TextBox 19"/>
          <p:cNvSpPr/>
          <p:nvPr/>
        </p:nvSpPr>
        <p:spPr>
          <a:xfrm>
            <a:off x="644040" y="1321560"/>
            <a:ext cx="466560" cy="25848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algn="ctr" defTabSz="914400">
              <a:lnSpc>
                <a:spcPts val="2032"/>
              </a:lnSpc>
            </a:pPr>
            <a:r>
              <a:rPr b="1" sz="1700" lang="en-US" strike="noStrike" u="none">
                <a:solidFill>
                  <a:srgbClr val="404040"/>
                </a:solidFill>
                <a:effectLst/>
                <a:latin typeface="Public Sans Bold"/>
                <a:ea typeface="Public Sans Bold"/>
              </a:rPr>
              <a:t>01.</a:t>
            </a:r>
            <a:endParaRPr b="0" sz="1700" lang="en-US" strike="noStrike" u="none">
              <a:solidFill>
                <a:srgbClr val="000000"/>
              </a:solidFill>
              <a:effectLst/>
              <a:latin typeface="Arial"/>
            </a:endParaRPr>
          </a:p>
        </p:txBody>
      </p:sp>
      <p:sp>
        <p:nvSpPr>
          <p:cNvPr id="1048612" name="TextBox 21"/>
          <p:cNvSpPr/>
          <p:nvPr/>
        </p:nvSpPr>
        <p:spPr>
          <a:xfrm>
            <a:off x="618120" y="2222640"/>
            <a:ext cx="3817080" cy="86040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defTabSz="914400">
              <a:lnSpc>
                <a:spcPts val="1355"/>
              </a:lnSpc>
            </a:pPr>
            <a:r>
              <a:rPr b="0" sz="1130" lang="en-US" strike="noStrike" u="none">
                <a:solidFill>
                  <a:srgbClr val="404040"/>
                </a:solidFill>
                <a:effectLst/>
                <a:latin typeface="Public Sans"/>
                <a:ea typeface="Public Sans"/>
              </a:rPr>
              <a:t>Micro plastics are a major health concern for consumers and single use plastic packaging is the major waste stream contributing to climate change. While governments can help through regulations, brands and consumers have to be at the forefront of the solution.</a:t>
            </a:r>
            <a:endParaRPr b="0" sz="1130" lang="en-US" strike="noStrike" u="none">
              <a:solidFill>
                <a:srgbClr val="000000"/>
              </a:solidFill>
              <a:effectLst/>
              <a:latin typeface="Arial"/>
            </a:endParaRPr>
          </a:p>
        </p:txBody>
      </p:sp>
      <p:sp>
        <p:nvSpPr>
          <p:cNvPr id="1048613" name="TextBox 22"/>
          <p:cNvSpPr/>
          <p:nvPr/>
        </p:nvSpPr>
        <p:spPr>
          <a:xfrm>
            <a:off x="323280" y="5682240"/>
            <a:ext cx="3085920" cy="25848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defTabSz="914400">
              <a:lnSpc>
                <a:spcPts val="2032"/>
              </a:lnSpc>
            </a:pPr>
            <a:r>
              <a:rPr b="1" sz="1700" lang="en-US" strike="noStrike" u="none">
                <a:solidFill>
                  <a:srgbClr val="404040"/>
                </a:solidFill>
                <a:effectLst/>
                <a:latin typeface="Public Sans Bold"/>
                <a:ea typeface="Public Sans Bold"/>
              </a:rPr>
              <a:t>Value Addition</a:t>
            </a:r>
            <a:endParaRPr b="0" sz="1700" lang="en-US" strike="noStrike" u="none">
              <a:solidFill>
                <a:srgbClr val="000000"/>
              </a:solidFill>
              <a:effectLst/>
              <a:latin typeface="Arial"/>
            </a:endParaRPr>
          </a:p>
        </p:txBody>
      </p:sp>
      <p:sp>
        <p:nvSpPr>
          <p:cNvPr id="1048614" name="TextBox 24"/>
          <p:cNvSpPr/>
          <p:nvPr/>
        </p:nvSpPr>
        <p:spPr>
          <a:xfrm>
            <a:off x="349200" y="3880080"/>
            <a:ext cx="466560" cy="25848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algn="ctr" defTabSz="914400">
              <a:lnSpc>
                <a:spcPts val="2032"/>
              </a:lnSpc>
            </a:pPr>
            <a:r>
              <a:rPr b="1" sz="1700" lang="en-US" strike="noStrike" u="none">
                <a:solidFill>
                  <a:srgbClr val="404040"/>
                </a:solidFill>
                <a:effectLst/>
                <a:latin typeface="Public Sans Bold"/>
                <a:ea typeface="Public Sans Bold"/>
              </a:rPr>
              <a:t>03.</a:t>
            </a:r>
            <a:endParaRPr b="0" sz="1700" lang="en-US" strike="noStrike" u="none">
              <a:solidFill>
                <a:srgbClr val="000000"/>
              </a:solidFill>
              <a:effectLst/>
              <a:latin typeface="Arial"/>
            </a:endParaRPr>
          </a:p>
        </p:txBody>
      </p:sp>
      <p:sp>
        <p:nvSpPr>
          <p:cNvPr id="1048615" name="TextBox 25"/>
          <p:cNvSpPr/>
          <p:nvPr/>
        </p:nvSpPr>
        <p:spPr>
          <a:xfrm>
            <a:off x="323280" y="6113880"/>
            <a:ext cx="3085920" cy="103212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defTabSz="914400">
              <a:lnSpc>
                <a:spcPts val="1355"/>
              </a:lnSpc>
            </a:pPr>
            <a:r>
              <a:rPr b="0" sz="1130" lang="en-US" strike="noStrike" u="none">
                <a:solidFill>
                  <a:srgbClr val="404040"/>
                </a:solidFill>
                <a:effectLst/>
                <a:latin typeface="Public Sans"/>
                <a:ea typeface="Public Sans"/>
              </a:rPr>
              <a:t>PurePlastic cuts various types of pollution that happens because of single use plastic and It is biodegradable, so reduces the plastic waste problem.</a:t>
            </a:r>
            <a:endParaRPr b="0" sz="1130" lang="en-US" strike="noStrike" u="none">
              <a:solidFill>
                <a:srgbClr val="000000"/>
              </a:solidFill>
              <a:effectLst/>
              <a:latin typeface="Arial"/>
            </a:endParaRPr>
          </a:p>
          <a:p>
            <a:pPr defTabSz="914400">
              <a:lnSpc>
                <a:spcPts val="1355"/>
              </a:lnSpc>
            </a:pPr>
            <a:r>
              <a:rPr b="0" sz="1130" lang="en-US" strike="noStrike" u="none">
                <a:solidFill>
                  <a:srgbClr val="404040"/>
                </a:solidFill>
                <a:effectLst/>
                <a:latin typeface="Public Sans"/>
                <a:ea typeface="Public Sans"/>
              </a:rPr>
              <a:t>It minimizes the microplastics in the body as well as the entire ecosystem.</a:t>
            </a:r>
            <a:endParaRPr b="0" sz="1130" lang="en-US" strike="noStrike" u="none">
              <a:solidFill>
                <a:srgbClr val="000000"/>
              </a:solidFill>
              <a:effectLst/>
              <a:latin typeface="Arial"/>
            </a:endParaRPr>
          </a:p>
        </p:txBody>
      </p:sp>
      <p:sp>
        <p:nvSpPr>
          <p:cNvPr id="1048616" name="TextBox 26"/>
          <p:cNvSpPr/>
          <p:nvPr/>
        </p:nvSpPr>
        <p:spPr>
          <a:xfrm>
            <a:off x="4089600" y="3829320"/>
            <a:ext cx="466560" cy="25848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algn="ctr" defTabSz="914400">
              <a:lnSpc>
                <a:spcPts val="2032"/>
              </a:lnSpc>
            </a:pPr>
            <a:r>
              <a:rPr b="1" sz="1700" lang="en-US" strike="noStrike" u="none">
                <a:solidFill>
                  <a:srgbClr val="404040"/>
                </a:solidFill>
                <a:effectLst/>
                <a:latin typeface="Public Sans Bold"/>
                <a:ea typeface="Public Sans Bold"/>
              </a:rPr>
              <a:t>02.</a:t>
            </a:r>
            <a:endParaRPr b="0" sz="1700" lang="en-US" strike="noStrike" u="none">
              <a:solidFill>
                <a:srgbClr val="000000"/>
              </a:solidFill>
              <a:effectLst/>
              <a:latin typeface="Arial"/>
            </a:endParaRPr>
          </a:p>
        </p:txBody>
      </p:sp>
      <p:sp>
        <p:nvSpPr>
          <p:cNvPr id="1048617" name="TextBox 28"/>
          <p:cNvSpPr/>
          <p:nvPr/>
        </p:nvSpPr>
        <p:spPr>
          <a:xfrm>
            <a:off x="5378760" y="3746160"/>
            <a:ext cx="2028960" cy="25812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defTabSz="914400">
              <a:lnSpc>
                <a:spcPts val="2030"/>
              </a:lnSpc>
            </a:pPr>
            <a:r>
              <a:rPr b="1" sz="1700" lang="en-US" strike="noStrike" u="none">
                <a:solidFill>
                  <a:srgbClr val="404040"/>
                </a:solidFill>
                <a:effectLst/>
                <a:latin typeface="Public Sans Bold"/>
                <a:ea typeface="Public Sans Bold"/>
              </a:rPr>
              <a:t>Solution</a:t>
            </a:r>
            <a:endParaRPr b="0" sz="1700" lang="en-US" strike="noStrike" u="none">
              <a:solidFill>
                <a:srgbClr val="000000"/>
              </a:solidFill>
              <a:effectLst/>
              <a:latin typeface="Arial"/>
            </a:endParaRPr>
          </a:p>
        </p:txBody>
      </p:sp>
      <p:sp>
        <p:nvSpPr>
          <p:cNvPr id="1048618" name="TextBox 29"/>
          <p:cNvSpPr/>
          <p:nvPr/>
        </p:nvSpPr>
        <p:spPr>
          <a:xfrm>
            <a:off x="5379480" y="4131000"/>
            <a:ext cx="2127600" cy="103212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defTabSz="914400">
              <a:lnSpc>
                <a:spcPts val="1355"/>
              </a:lnSpc>
            </a:pPr>
            <a:r>
              <a:rPr b="0" sz="1130" lang="en-US" strike="noStrike" u="none">
                <a:solidFill>
                  <a:srgbClr val="404040"/>
                </a:solidFill>
                <a:effectLst/>
                <a:latin typeface="Public Sans"/>
                <a:ea typeface="Public Sans"/>
              </a:rPr>
              <a:t>Highland Spring is planning to introduce ‘PurePlastic’ - An Organic and plastic free packaging for their new spring water bottles. This packaging is bio-degradable.</a:t>
            </a:r>
            <a:endParaRPr b="0" sz="1130" lang="en-US" strike="noStrike" u="none">
              <a:solidFill>
                <a:srgbClr val="000000"/>
              </a:solidFill>
              <a:effectLst/>
              <a:latin typeface="Arial"/>
            </a:endParaRPr>
          </a:p>
        </p:txBody>
      </p:sp>
      <p:sp>
        <p:nvSpPr>
          <p:cNvPr id="1048619" name="TextBox 30"/>
          <p:cNvSpPr/>
          <p:nvPr/>
        </p:nvSpPr>
        <p:spPr>
          <a:xfrm>
            <a:off x="349200" y="8159760"/>
            <a:ext cx="2135160" cy="860425"/>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defTabSz="914400" indent="-122040" lvl="1" marL="243720">
              <a:lnSpc>
                <a:spcPts val="1355"/>
              </a:lnSpc>
              <a:buClr>
                <a:srgbClr val="404040"/>
              </a:buClr>
              <a:buFont typeface="Arial"/>
              <a:buChar char="•"/>
            </a:pPr>
            <a:r>
              <a:rPr b="0" sz="1130" lang="en-US" strike="noStrike" u="none">
                <a:solidFill>
                  <a:srgbClr val="404040"/>
                </a:solidFill>
                <a:effectLst/>
                <a:latin typeface="Public Sans"/>
                <a:ea typeface="Public Sans"/>
              </a:rPr>
              <a:t>Sustainability based pricing ( ~10% above the standard).</a:t>
            </a:r>
            <a:endParaRPr b="0" sz="1130" lang="en-US" strike="noStrike" u="none">
              <a:solidFill>
                <a:srgbClr val="000000"/>
              </a:solidFill>
              <a:effectLst/>
              <a:latin typeface="Arial"/>
            </a:endParaRPr>
          </a:p>
          <a:p>
            <a:pPr defTabSz="914400" indent="-122040" lvl="1" marL="243720">
              <a:lnSpc>
                <a:spcPts val="1355"/>
              </a:lnSpc>
              <a:buClr>
                <a:srgbClr val="404040"/>
              </a:buClr>
              <a:buFont typeface="Arial"/>
              <a:buChar char="•"/>
            </a:pPr>
            <a:r>
              <a:rPr b="0" sz="1130" lang="en-US" strike="noStrike" u="none">
                <a:solidFill>
                  <a:srgbClr val="404040"/>
                </a:solidFill>
                <a:effectLst/>
                <a:latin typeface="Public Sans"/>
                <a:ea typeface="Public Sans"/>
              </a:rPr>
              <a:t>Value based pricing.</a:t>
            </a:r>
            <a:endParaRPr b="0" sz="1130" lang="en-US" strike="noStrike" u="none">
              <a:solidFill>
                <a:srgbClr val="000000"/>
              </a:solidFill>
              <a:effectLst/>
              <a:latin typeface="Arial"/>
            </a:endParaRPr>
          </a:p>
          <a:p>
            <a:pPr defTabSz="914400" indent="-122040" lvl="1" marL="243720">
              <a:lnSpc>
                <a:spcPts val="1355"/>
              </a:lnSpc>
              <a:buClr>
                <a:srgbClr val="404040"/>
              </a:buClr>
              <a:buFont typeface="Arial"/>
              <a:buChar char="•"/>
            </a:pPr>
            <a:r>
              <a:rPr b="0" sz="1130" lang="en-US" strike="noStrike" u="none">
                <a:solidFill>
                  <a:srgbClr val="404040"/>
                </a:solidFill>
                <a:effectLst/>
                <a:latin typeface="Public Sans"/>
                <a:ea typeface="Public Sans"/>
              </a:rPr>
              <a:t>Discounted subscriptions and trials for repeated orders. </a:t>
            </a:r>
            <a:endParaRPr b="0" sz="1130" lang="en-US" strike="noStrike" u="none">
              <a:solidFill>
                <a:srgbClr val="000000"/>
              </a:solidFill>
              <a:effectLst/>
              <a:latin typeface="Arial"/>
            </a:endParaRPr>
          </a:p>
        </p:txBody>
      </p:sp>
      <p:sp>
        <p:nvSpPr>
          <p:cNvPr id="1048620" name="TextBox 31"/>
          <p:cNvSpPr/>
          <p:nvPr/>
        </p:nvSpPr>
        <p:spPr>
          <a:xfrm>
            <a:off x="3949560" y="8192520"/>
            <a:ext cx="2484000" cy="120492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defTabSz="914400" indent="-122040" lvl="1" marL="243720">
              <a:lnSpc>
                <a:spcPts val="1355"/>
              </a:lnSpc>
              <a:buClr>
                <a:srgbClr val="404040"/>
              </a:buClr>
              <a:buFont typeface="Arial"/>
              <a:buChar char="•"/>
            </a:pPr>
            <a:r>
              <a:rPr b="0" sz="1130" lang="en-US" strike="noStrike" u="none">
                <a:solidFill>
                  <a:srgbClr val="404040"/>
                </a:solidFill>
                <a:effectLst/>
                <a:latin typeface="Public Sans"/>
                <a:ea typeface="Public Sans"/>
              </a:rPr>
              <a:t>Website and targeted ads</a:t>
            </a:r>
            <a:endParaRPr b="0" sz="1130" lang="en-US" strike="noStrike" u="none">
              <a:solidFill>
                <a:srgbClr val="000000"/>
              </a:solidFill>
              <a:effectLst/>
              <a:latin typeface="Arial"/>
            </a:endParaRPr>
          </a:p>
          <a:p>
            <a:pPr defTabSz="914400" indent="-122040" lvl="1" marL="243720">
              <a:lnSpc>
                <a:spcPts val="1355"/>
              </a:lnSpc>
              <a:buClr>
                <a:srgbClr val="404040"/>
              </a:buClr>
              <a:buFont typeface="Arial"/>
              <a:buChar char="•"/>
            </a:pPr>
            <a:r>
              <a:rPr b="0" sz="1130" lang="en-US" strike="noStrike" u="none">
                <a:solidFill>
                  <a:srgbClr val="404040"/>
                </a:solidFill>
                <a:effectLst/>
                <a:latin typeface="Public Sans"/>
                <a:ea typeface="Public Sans"/>
              </a:rPr>
              <a:t>Social Media marketing through niche specific influencers</a:t>
            </a:r>
            <a:endParaRPr b="0" sz="1130" lang="en-US" strike="noStrike" u="none">
              <a:solidFill>
                <a:srgbClr val="000000"/>
              </a:solidFill>
              <a:effectLst/>
              <a:latin typeface="Arial"/>
            </a:endParaRPr>
          </a:p>
          <a:p>
            <a:pPr defTabSz="914400">
              <a:lnSpc>
                <a:spcPts val="1355"/>
              </a:lnSpc>
            </a:pPr>
            <a:endParaRPr b="0" sz="1800" lang="en-US" strike="noStrike" u="none">
              <a:solidFill>
                <a:srgbClr val="000000"/>
              </a:solidFill>
              <a:effectLst/>
              <a:latin typeface="Arial"/>
            </a:endParaRPr>
          </a:p>
          <a:p>
            <a:pPr defTabSz="914400" indent="-122040" lvl="1" marL="243720">
              <a:lnSpc>
                <a:spcPts val="1355"/>
              </a:lnSpc>
              <a:buClr>
                <a:srgbClr val="404040"/>
              </a:buClr>
              <a:buFont typeface="Arial"/>
              <a:buChar char="•"/>
            </a:pPr>
            <a:r>
              <a:rPr b="0" sz="1130" lang="en-US" strike="noStrike" u="none">
                <a:solidFill>
                  <a:srgbClr val="404040"/>
                </a:solidFill>
                <a:effectLst/>
                <a:latin typeface="Public Sans"/>
                <a:ea typeface="Public Sans"/>
              </a:rPr>
              <a:t>Limited rollout in selected </a:t>
            </a:r>
            <a:endParaRPr b="0" sz="1130" lang="en-US" strike="noStrike" u="none">
              <a:solidFill>
                <a:srgbClr val="000000"/>
              </a:solidFill>
              <a:effectLst/>
              <a:latin typeface="Arial"/>
            </a:endParaRPr>
          </a:p>
          <a:p>
            <a:pPr defTabSz="914400">
              <a:lnSpc>
                <a:spcPts val="1355"/>
              </a:lnSpc>
            </a:pPr>
            <a:r>
              <a:rPr b="0" sz="1130" lang="en-US" strike="noStrike" u="none">
                <a:solidFill>
                  <a:srgbClr val="404040"/>
                </a:solidFill>
                <a:effectLst/>
                <a:latin typeface="Public Sans"/>
                <a:ea typeface="Public Sans"/>
              </a:rPr>
              <a:t>        stores  in the beginning</a:t>
            </a:r>
            <a:endParaRPr b="0" sz="1130" lang="en-US" strike="noStrike" u="none">
              <a:solidFill>
                <a:srgbClr val="000000"/>
              </a:solidFill>
              <a:effectLst/>
              <a:latin typeface="Arial"/>
            </a:endParaRPr>
          </a:p>
          <a:p>
            <a:pPr defTabSz="914400" indent="-122040" lvl="1" marL="243720">
              <a:lnSpc>
                <a:spcPts val="1355"/>
              </a:lnSpc>
              <a:buClr>
                <a:srgbClr val="404040"/>
              </a:buClr>
              <a:buFont typeface="Arial"/>
              <a:buChar char="•"/>
            </a:pPr>
            <a:r>
              <a:rPr b="0" sz="1130" lang="en-US" strike="noStrike" u="none">
                <a:solidFill>
                  <a:srgbClr val="404040"/>
                </a:solidFill>
                <a:effectLst/>
                <a:latin typeface="Public Sans"/>
                <a:ea typeface="Public Sans"/>
              </a:rPr>
              <a:t>Product demos and samples</a:t>
            </a:r>
            <a:endParaRPr b="0" sz="1130" lang="en-US" strike="noStrike" u="none">
              <a:solidFill>
                <a:srgbClr val="000000"/>
              </a:solidFill>
              <a:effectLst/>
              <a:latin typeface="Arial"/>
            </a:endParaRPr>
          </a:p>
        </p:txBody>
      </p:sp>
      <p:sp>
        <p:nvSpPr>
          <p:cNvPr id="1048621" name="TextBox 32"/>
          <p:cNvSpPr/>
          <p:nvPr/>
        </p:nvSpPr>
        <p:spPr>
          <a:xfrm>
            <a:off x="7014240" y="6816240"/>
            <a:ext cx="466560" cy="25848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algn="ctr" defTabSz="914400">
              <a:lnSpc>
                <a:spcPts val="2032"/>
              </a:lnSpc>
            </a:pPr>
            <a:r>
              <a:rPr b="1" sz="1700" lang="en-US" strike="noStrike" u="none">
                <a:solidFill>
                  <a:srgbClr val="404040"/>
                </a:solidFill>
                <a:effectLst/>
                <a:latin typeface="Public Sans Bold"/>
                <a:ea typeface="Public Sans Bold"/>
              </a:rPr>
              <a:t>04.</a:t>
            </a:r>
            <a:endParaRPr b="0" sz="1700" lang="en-US" strike="noStrike" u="none">
              <a:solidFill>
                <a:srgbClr val="000000"/>
              </a:solidFill>
              <a:effectLst/>
              <a:latin typeface="Arial"/>
            </a:endParaRPr>
          </a:p>
        </p:txBody>
      </p:sp>
      <p:sp>
        <p:nvSpPr>
          <p:cNvPr id="1048622" name="TextBox 33"/>
          <p:cNvSpPr/>
          <p:nvPr/>
        </p:nvSpPr>
        <p:spPr>
          <a:xfrm>
            <a:off x="2745000" y="7941600"/>
            <a:ext cx="466560" cy="25848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algn="ctr" defTabSz="914400">
              <a:lnSpc>
                <a:spcPts val="2032"/>
              </a:lnSpc>
            </a:pPr>
            <a:r>
              <a:rPr b="1" sz="1700" lang="en-US" strike="noStrike" u="none">
                <a:solidFill>
                  <a:srgbClr val="404040"/>
                </a:solidFill>
                <a:effectLst/>
                <a:latin typeface="Public Sans Bold"/>
                <a:ea typeface="Public Sans Bold"/>
              </a:rPr>
              <a:t>05.</a:t>
            </a:r>
            <a:endParaRPr b="0" sz="1700" lang="en-US" strike="noStrike" u="none">
              <a:solidFill>
                <a:srgbClr val="000000"/>
              </a:solidFill>
              <a:effectLst/>
              <a:latin typeface="Arial"/>
            </a:endParaRPr>
          </a:p>
        </p:txBody>
      </p:sp>
      <p:sp>
        <p:nvSpPr>
          <p:cNvPr id="1048623" name="TextBox 34"/>
          <p:cNvSpPr/>
          <p:nvPr/>
        </p:nvSpPr>
        <p:spPr>
          <a:xfrm>
            <a:off x="6941160" y="7889400"/>
            <a:ext cx="466560" cy="258480"/>
          </a:xfrm>
          <a:prstGeom prst="rect"/>
          <a:noFill/>
          <a:ln w="0">
            <a:noFill/>
          </a:ln>
        </p:spPr>
        <p:style>
          <a:lnRef idx="0">
            <a:srgbClr val="000000"/>
          </a:lnRef>
          <a:fillRef idx="0">
            <a:srgbClr val="000000"/>
          </a:fillRef>
          <a:effectRef idx="0">
            <a:srgbClr val="000000"/>
          </a:effectRef>
          <a:fontRef idx="minor">
            <a:srgbClr val="000000"/>
          </a:fontRef>
        </p:style>
        <p:txBody>
          <a:bodyPr anchor="t" bIns="0" lIns="0" rIns="0" tIns="0">
            <a:spAutoFit/>
          </a:bodyPr>
          <a:p>
            <a:pPr algn="ctr" defTabSz="914400">
              <a:lnSpc>
                <a:spcPts val="2032"/>
              </a:lnSpc>
            </a:pPr>
            <a:r>
              <a:rPr b="1" sz="1700" lang="en-US" strike="noStrike" u="none">
                <a:solidFill>
                  <a:srgbClr val="404040"/>
                </a:solidFill>
                <a:effectLst/>
                <a:latin typeface="Public Sans Bold"/>
                <a:ea typeface="Public Sans Bold"/>
              </a:rPr>
              <a:t>06.</a:t>
            </a:r>
            <a:endParaRPr b="0" sz="1700" lang="en-US" strike="noStrike" u="none">
              <a:solidFill>
                <a:srgbClr val="000000"/>
              </a:solidFill>
              <a:effectLst/>
              <a:latin typeface="Arial"/>
            </a:endParaRPr>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slow" p14:dur="2000"/>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2F4EB"/>
        </a:solidFill>
      </p:bgPr>
    </p:bg>
    <p:spTree>
      <p:nvGrpSpPr>
        <p:cNvPr id="26" name=""/>
        <p:cNvGrpSpPr/>
        <p:nvPr/>
      </p:nvGrpSpPr>
      <p:grpSpPr>
        <a:xfrm>
          <a:off x="0" y="0"/>
          <a:ext cx="0" cy="0"/>
          <a:chOff x="0" y="0"/>
          <a:chExt cx="0" cy="0"/>
        </a:xfrm>
      </p:grpSpPr>
      <p:sp>
        <p:nvSpPr>
          <p:cNvPr id="1048624" name=""/>
          <p:cNvSpPr txBox="1"/>
          <p:nvPr/>
        </p:nvSpPr>
        <p:spPr>
          <a:xfrm>
            <a:off x="685800" y="914400"/>
            <a:ext cx="6400800" cy="1690199"/>
          </a:xfrm>
          <a:prstGeom prst="rect"/>
          <a:noFill/>
          <a:ln w="0">
            <a:noFill/>
          </a:ln>
        </p:spPr>
        <p:txBody>
          <a:bodyPr anchor="t" bIns="45000" lIns="90000" rIns="90000" tIns="45000">
            <a:spAutoFit/>
          </a:bodyPr>
          <a:p>
            <a:r>
              <a:rPr b="1" sz="1800" lang="en-US" strike="noStrike" u="none">
                <a:solidFill>
                  <a:srgbClr val="000000"/>
                </a:solidFill>
                <a:effectLst/>
                <a:latin typeface="Arial"/>
                <a:ea typeface="Arial"/>
              </a:rPr>
              <a:t>Reference List:</a:t>
            </a:r>
            <a:endParaRPr b="0" sz="1800" lang="en-US" strike="noStrike" u="none">
              <a:solidFill>
                <a:srgbClr val="000000"/>
              </a:solidFill>
              <a:effectLst/>
              <a:latin typeface="Arial"/>
            </a:endParaRPr>
          </a:p>
          <a:p>
            <a:endParaRPr b="0" sz="1800" lang="en-US" strike="noStrike" u="none">
              <a:solidFill>
                <a:srgbClr val="000000"/>
              </a:solidFill>
              <a:effectLst/>
              <a:latin typeface="Arial"/>
            </a:endParaRPr>
          </a:p>
          <a:p>
            <a:r>
              <a:rPr b="0" sz="1800" lang="en-US" strike="noStrike" u="none">
                <a:solidFill>
                  <a:srgbClr val="000000"/>
                </a:solidFill>
                <a:effectLst/>
                <a:latin typeface="Arial"/>
                <a:ea typeface="Arial"/>
              </a:rPr>
              <a:t>Compostable Packaging Market (2024 – 2030), Grand View Research. </a:t>
            </a:r>
            <a:r>
              <a:rPr b="0" sz="1800" lang="en-US" strike="noStrike" u="none">
                <a:solidFill>
                  <a:srgbClr val="000000"/>
                </a:solidFill>
                <a:effectLst/>
                <a:latin typeface="Arial"/>
                <a:ea typeface="Arial"/>
                <a:hlinkClick r:id="rId1"/>
              </a:rPr>
              <a:t>https://www.grandviewresearch.com/industry-analysis/compostable-packaging-market-report</a:t>
            </a:r>
            <a:endParaRPr b="0" sz="1800" lang="en-US" strike="noStrike" u="none">
              <a:solidFill>
                <a:srgbClr val="000000"/>
              </a:solidFill>
              <a:effectLst/>
              <a:latin typeface="Arial"/>
            </a:endParaRPr>
          </a:p>
          <a:p>
            <a:endParaRPr b="0" sz="1800" lang="en-US" strike="noStrike" u="none">
              <a:solidFill>
                <a:srgbClr val="000000"/>
              </a:solidFill>
              <a:effectLst/>
              <a:latin typeface="Arial"/>
            </a:endParaRPr>
          </a:p>
        </p:txBody>
      </p:sp>
      <p:sp>
        <p:nvSpPr>
          <p:cNvPr id="1048625" name=""/>
          <p:cNvSpPr txBox="1"/>
          <p:nvPr/>
        </p:nvSpPr>
        <p:spPr>
          <a:xfrm>
            <a:off x="685800" y="2514960"/>
            <a:ext cx="6400800" cy="1156799"/>
          </a:xfrm>
          <a:prstGeom prst="rect"/>
          <a:noFill/>
          <a:ln w="0">
            <a:noFill/>
          </a:ln>
        </p:spPr>
        <p:txBody>
          <a:bodyPr anchor="t" bIns="45000" lIns="90000" rIns="90000" tIns="45000">
            <a:spAutoFit/>
          </a:bodyPr>
          <a:p>
            <a:r>
              <a:rPr b="0" sz="1800" lang="en-US" strike="noStrike" u="none">
                <a:solidFill>
                  <a:srgbClr val="000000"/>
                </a:solidFill>
                <a:effectLst/>
                <a:latin typeface="Arial"/>
                <a:ea typeface="Arial"/>
              </a:rPr>
              <a:t>UK Bottled Water Market (2024 - 2030) , Grand View Research. </a:t>
            </a:r>
            <a:r>
              <a:rPr b="0" sz="1800" lang="en-US" strike="noStrike" u="none">
                <a:solidFill>
                  <a:srgbClr val="000000"/>
                </a:solidFill>
                <a:effectLst/>
                <a:latin typeface="Arial"/>
                <a:ea typeface="Arial"/>
                <a:hlinkClick r:id="rId2"/>
              </a:rPr>
              <a:t>https://www.grandviewresearch.com/industry-analysis/uk-bottled-water-market-report</a:t>
            </a:r>
            <a:endParaRPr b="0" sz="1800" lang="en-US" strike="noStrike" u="none">
              <a:solidFill>
                <a:srgbClr val="000000"/>
              </a:solidFill>
              <a:effectLst/>
              <a:latin typeface="Arial"/>
            </a:endParaRPr>
          </a:p>
          <a:p>
            <a:endParaRPr b="0" sz="1800" lang="en-US" strike="noStrike" u="none">
              <a:solidFill>
                <a:srgbClr val="000000"/>
              </a:solidFill>
              <a:effectLst/>
              <a:latin typeface="Arial"/>
            </a:endParaRPr>
          </a:p>
        </p:txBody>
      </p:sp>
      <p:sp>
        <p:nvSpPr>
          <p:cNvPr id="1048626" name=""/>
          <p:cNvSpPr txBox="1"/>
          <p:nvPr/>
        </p:nvSpPr>
        <p:spPr>
          <a:xfrm>
            <a:off x="685800" y="3657600"/>
            <a:ext cx="6400800" cy="1423499"/>
          </a:xfrm>
          <a:prstGeom prst="rect"/>
          <a:noFill/>
          <a:ln w="0">
            <a:noFill/>
          </a:ln>
        </p:spPr>
        <p:txBody>
          <a:bodyPr anchor="t" bIns="45000" lIns="90000" rIns="90000" tIns="45000">
            <a:spAutoFit/>
          </a:bodyPr>
          <a:p>
            <a:r>
              <a:rPr b="0" sz="1800" lang="en-US" strike="noStrike" u="none">
                <a:solidFill>
                  <a:srgbClr val="000000"/>
                </a:solidFill>
                <a:effectLst/>
                <a:latin typeface="Arial"/>
                <a:ea typeface="Arial"/>
              </a:rPr>
              <a:t>A briefing on plastic waste in the UK including legislation, statistics, government policies and proposals for change. By House of Commons Library (2024). </a:t>
            </a:r>
            <a:r>
              <a:rPr b="0" sz="1800" lang="en-US" strike="noStrike" u="none">
                <a:solidFill>
                  <a:srgbClr val="000000"/>
                </a:solidFill>
                <a:effectLst/>
                <a:latin typeface="Arial"/>
                <a:ea typeface="Arial"/>
                <a:hlinkClick r:id="rId3"/>
              </a:rPr>
              <a:t>https://commonslibrary.parliament.uk/research-briefings/cbp-8515</a:t>
            </a:r>
            <a:endParaRPr b="0" sz="1800" lang="en-US" strike="noStrike" u="none">
              <a:solidFill>
                <a:srgbClr val="000000"/>
              </a:solidFill>
              <a:effectLst/>
              <a:latin typeface="Arial"/>
            </a:endParaRPr>
          </a:p>
          <a:p>
            <a:endParaRPr b="0" sz="1800" lang="en-US" strike="noStrike" u="none">
              <a:solidFill>
                <a:srgbClr val="000000"/>
              </a:solidFill>
              <a:effectLst/>
              <a:latin typeface="Arial"/>
            </a:endParaRPr>
          </a:p>
        </p:txBody>
      </p:sp>
      <p:sp>
        <p:nvSpPr>
          <p:cNvPr id="1048627" name=""/>
          <p:cNvSpPr txBox="1"/>
          <p:nvPr/>
        </p:nvSpPr>
        <p:spPr>
          <a:xfrm>
            <a:off x="685800" y="5257800"/>
            <a:ext cx="6400800" cy="1156800"/>
          </a:xfrm>
          <a:prstGeom prst="rect"/>
          <a:noFill/>
          <a:ln w="0">
            <a:noFill/>
          </a:ln>
        </p:spPr>
        <p:txBody>
          <a:bodyPr anchor="t" bIns="45000" lIns="90000" rIns="90000" tIns="45000">
            <a:spAutoFit/>
          </a:bodyPr>
          <a:p>
            <a:r>
              <a:rPr b="0" sz="1800" lang="en-US" strike="noStrike" u="none">
                <a:solidFill>
                  <a:srgbClr val="000000"/>
                </a:solidFill>
                <a:effectLst/>
                <a:latin typeface="Arial"/>
                <a:ea typeface="Arial"/>
              </a:rPr>
              <a:t>UK Attitudes towards Drinks Packaging Consumer Report 2023, by Mintel (2023). </a:t>
            </a:r>
            <a:r>
              <a:rPr b="0" sz="1800" lang="en-US" strike="noStrike" u="none">
                <a:solidFill>
                  <a:srgbClr val="000000"/>
                </a:solidFill>
                <a:effectLst/>
                <a:latin typeface="Arial"/>
                <a:ea typeface="Arial"/>
                <a:hlinkClick r:id="rId4"/>
              </a:rPr>
              <a:t>https://store.mintel.com/report/uk-attitudes-towards-drinks-packaging-market-report</a:t>
            </a:r>
            <a:endParaRPr b="0" sz="1800" lang="en-US" strike="noStrike" u="none">
              <a:solidFill>
                <a:srgbClr val="000000"/>
              </a:solidFill>
              <a:effectLst/>
              <a:latin typeface="Arial"/>
            </a:endParaRPr>
          </a:p>
          <a:p>
            <a:endParaRPr b="0" sz="1800" lang="en-US" strike="noStrike" u="none">
              <a:solidFill>
                <a:srgbClr val="000000"/>
              </a:solidFill>
              <a:effectLst/>
              <a:latin typeface="Arial"/>
            </a:endParaRPr>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slow" p14:dur="2000"/>
    </mc:Choice>
    <mc:Fallback>
      <p:transition spd="slow">
        <p:fade/>
      </p:transition>
    </mc:Fallback>
  </mc:AlternateContent>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2.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LibreOffice/25.8.3.2$Windows_X86_64 LibreOffice_project/8ca8d55c161d602844f5428fa4b58097424e324e</Application>
  <ScaleCrop>0</ScaleCrop>
  <LinksUpToDate>0</LinksUpToDate>
  <AppVersion>15.0000</AppVersion>
</Properties>
</file>

<file path=docProps/core.xml><?xml version="1.0" encoding="utf-8"?>
<cp:coreProperties xmlns:cp="http://schemas.openxmlformats.org/package/2006/metadata/core-properties" xmlns:dc="http://purl.org/dc/elements/1.1/" xmlns:dcterms="http://purl.org/dc/terms/" xmlns:xsi="http://www.w3.org/2001/XMLSchema-instance">
  <dc:title>Soft Green Illustrative Business At Home Tips Flyer</dc:title>
  <dc:creator>SM-A156E</dc:creator>
  <dcterms:created xsi:type="dcterms:W3CDTF">2006-08-15T22:00:00Z</dcterms:created>
  <dcterms:modified xsi:type="dcterms:W3CDTF">2025-12-05T11:09:52Z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ICV">
    <vt:lpwstr>db7a544f644a4a66a566bbb416852395</vt:lpwstr>
  </property>
</Properties>
</file>